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70" r:id="rId5"/>
    <p:sldMasterId id="2147483788" r:id="rId6"/>
    <p:sldMasterId id="2147483815" r:id="rId7"/>
  </p:sldMasterIdLst>
  <p:notesMasterIdLst>
    <p:notesMasterId r:id="rId24"/>
  </p:notesMasterIdLst>
  <p:sldIdLst>
    <p:sldId id="2147470977" r:id="rId8"/>
    <p:sldId id="2147471028" r:id="rId9"/>
    <p:sldId id="2147470970" r:id="rId10"/>
    <p:sldId id="2147470950" r:id="rId11"/>
    <p:sldId id="2147470975" r:id="rId12"/>
    <p:sldId id="2147471029" r:id="rId13"/>
    <p:sldId id="2147471008" r:id="rId14"/>
    <p:sldId id="2147471010" r:id="rId15"/>
    <p:sldId id="2147471014" r:id="rId16"/>
    <p:sldId id="2147471030" r:id="rId17"/>
    <p:sldId id="2147471024" r:id="rId18"/>
    <p:sldId id="2147471023" r:id="rId19"/>
    <p:sldId id="2147471031" r:id="rId20"/>
    <p:sldId id="2147471000" r:id="rId21"/>
    <p:sldId id="2147471022" r:id="rId22"/>
    <p:sldId id="2147471018" r:id="rId2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26E329E-27D4-D012-8DC9-58A967E80A15}" name="Browne, Nickola" initials="NB" userId="S::n.browne@unesco.org::2ff42a7a-b922-48a5-86da-3b1942a54f74" providerId="AD"/>
  <p188:author id="{861076F6-E27E-0C50-C5A6-D2223C26759A}" name="Huebler, Friedrich" initials="HF" userId="S::f.huebler@unesco.org::3b586aae-287a-4f96-a92b-7b074a3f0a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C5182C"/>
    <a:srgbClr val="0074CF"/>
    <a:srgbClr val="5A99D3"/>
    <a:srgbClr val="8BC33E"/>
    <a:srgbClr val="EF8F1A"/>
    <a:srgbClr val="993300"/>
    <a:srgbClr val="C8192D"/>
    <a:srgbClr val="F3911C"/>
    <a:srgbClr val="027C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600791-3489-4617-4798-2A8B56424D41}" v="660" dt="2024-09-05T07:22:00.185"/>
    <p1510:client id="{635881B9-E780-47D0-A68E-6803E6064B04}" v="146" dt="2024-09-05T07:16:19.1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8/10/relationships/authors" Target="author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86793170866017"/>
          <c:y val="5.9970450665198627E-2"/>
          <c:w val="0.60120165446705232"/>
          <c:h val="0.81935110967352331"/>
        </c:manualLayout>
      </c:layout>
      <c:pieChart>
        <c:varyColors val="1"/>
        <c:ser>
          <c:idx val="0"/>
          <c:order val="0"/>
          <c:spPr>
            <a:ln>
              <a:noFill/>
            </a:ln>
            <a:effectLst/>
          </c:spPr>
          <c:dPt>
            <c:idx val="0"/>
            <c:bubble3D val="0"/>
            <c:spPr>
              <a:solidFill>
                <a:srgbClr val="EF8F1A"/>
              </a:solidFill>
              <a:ln>
                <a:noFill/>
              </a:ln>
              <a:effectLst/>
            </c:spPr>
            <c:extLst>
              <c:ext xmlns:c16="http://schemas.microsoft.com/office/drawing/2014/chart" uri="{C3380CC4-5D6E-409C-BE32-E72D297353CC}">
                <c16:uniqueId val="{00000001-2EE5-49F2-82AC-3508E4AB540E}"/>
              </c:ext>
            </c:extLst>
          </c:dPt>
          <c:dPt>
            <c:idx val="1"/>
            <c:bubble3D val="0"/>
            <c:spPr>
              <a:solidFill>
                <a:srgbClr val="C5182C"/>
              </a:solidFill>
              <a:ln>
                <a:noFill/>
              </a:ln>
              <a:effectLst/>
            </c:spPr>
            <c:extLst>
              <c:ext xmlns:c16="http://schemas.microsoft.com/office/drawing/2014/chart" uri="{C3380CC4-5D6E-409C-BE32-E72D297353CC}">
                <c16:uniqueId val="{00000003-2EE5-49F2-82AC-3508E4AB540E}"/>
              </c:ext>
            </c:extLst>
          </c:dPt>
          <c:dPt>
            <c:idx val="2"/>
            <c:bubble3D val="0"/>
            <c:spPr>
              <a:solidFill>
                <a:srgbClr val="8BC33E"/>
              </a:solidFill>
              <a:ln>
                <a:noFill/>
              </a:ln>
              <a:effectLst/>
            </c:spPr>
            <c:extLst>
              <c:ext xmlns:c16="http://schemas.microsoft.com/office/drawing/2014/chart" uri="{C3380CC4-5D6E-409C-BE32-E72D297353CC}">
                <c16:uniqueId val="{00000005-2EE5-49F2-82AC-3508E4AB540E}"/>
              </c:ext>
            </c:extLst>
          </c:dPt>
          <c:dPt>
            <c:idx val="3"/>
            <c:bubble3D val="0"/>
            <c:spPr>
              <a:solidFill>
                <a:srgbClr val="5A99D3"/>
              </a:solidFill>
              <a:ln>
                <a:noFill/>
              </a:ln>
              <a:effectLst/>
            </c:spPr>
            <c:extLst>
              <c:ext xmlns:c16="http://schemas.microsoft.com/office/drawing/2014/chart" uri="{C3380CC4-5D6E-409C-BE32-E72D297353CC}">
                <c16:uniqueId val="{00000007-2EE5-49F2-82AC-3508E4AB540E}"/>
              </c:ext>
            </c:extLst>
          </c:dPt>
          <c:dLbls>
            <c:dLbl>
              <c:idx val="0"/>
              <c:layout>
                <c:manualLayout>
                  <c:x val="-0.51124595020085417"/>
                  <c:y val="0.40074781566947459"/>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mn-lt"/>
                        <a:ea typeface="+mn-ea"/>
                        <a:cs typeface="+mn-cs"/>
                      </a:defRPr>
                    </a:pPr>
                    <a:r>
                      <a:rPr lang="en-US" sz="1400">
                        <a:solidFill>
                          <a:schemeClr val="bg1"/>
                        </a:solidFill>
                      </a:rPr>
                      <a:t> Universities, research institutions 23%</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c15:spPr>
                  <c15:layout>
                    <c:manualLayout>
                      <c:w val="0.26113719549674225"/>
                      <c:h val="0.19402191006050981"/>
                    </c:manualLayout>
                  </c15:layout>
                  <c15:showDataLabelsRange val="0"/>
                </c:ext>
                <c:ext xmlns:c16="http://schemas.microsoft.com/office/drawing/2014/chart" uri="{C3380CC4-5D6E-409C-BE32-E72D297353CC}">
                  <c16:uniqueId val="{00000001-2EE5-49F2-82AC-3508E4AB540E}"/>
                </c:ext>
              </c:extLst>
            </c:dLbl>
            <c:dLbl>
              <c:idx val="1"/>
              <c:layout>
                <c:manualLayout>
                  <c:x val="-0.34883294405031473"/>
                  <c:y val="-0.49720523970512992"/>
                </c:manualLayout>
              </c:layout>
              <c:tx>
                <c:rich>
                  <a:bodyPr/>
                  <a:lstStyle/>
                  <a:p>
                    <a:r>
                      <a:rPr lang="en-US"/>
                      <a:t>Training providers 21%</a:t>
                    </a:r>
                  </a:p>
                </c:rich>
              </c:tx>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EE5-49F2-82AC-3508E4AB540E}"/>
                </c:ext>
              </c:extLst>
            </c:dLbl>
            <c:dLbl>
              <c:idx val="2"/>
              <c:layout>
                <c:manualLayout>
                  <c:x val="0.48024015259365593"/>
                  <c:y val="-0.15125721651193486"/>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mn-lt"/>
                        <a:ea typeface="+mn-ea"/>
                        <a:cs typeface="+mn-cs"/>
                      </a:defRPr>
                    </a:pPr>
                    <a:r>
                      <a:rPr lang="en-US" sz="1400">
                        <a:solidFill>
                          <a:schemeClr val="bg1"/>
                        </a:solidFill>
                      </a:rPr>
                      <a:t>National coordinating bodies 28 %</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c15:spPr>
                  <c15:layout>
                    <c:manualLayout>
                      <c:w val="0.23175102013300394"/>
                      <c:h val="0.20901585728532807"/>
                    </c:manualLayout>
                  </c15:layout>
                  <c15:showDataLabelsRange val="0"/>
                </c:ext>
                <c:ext xmlns:c16="http://schemas.microsoft.com/office/drawing/2014/chart" uri="{C3380CC4-5D6E-409C-BE32-E72D297353CC}">
                  <c16:uniqueId val="{00000005-2EE5-49F2-82AC-3508E4AB540E}"/>
                </c:ext>
              </c:extLst>
            </c:dLbl>
            <c:dLbl>
              <c:idx val="3"/>
              <c:layout>
                <c:manualLayout>
                  <c:x val="0.43690524870348352"/>
                  <c:y val="0.19163209683959945"/>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bg1"/>
                        </a:solidFill>
                        <a:latin typeface="+mn-lt"/>
                        <a:ea typeface="+mn-ea"/>
                        <a:cs typeface="+mn-cs"/>
                      </a:defRPr>
                    </a:pPr>
                    <a:r>
                      <a:rPr lang="en-US" sz="1400">
                        <a:solidFill>
                          <a:schemeClr val="bg1"/>
                        </a:solidFill>
                      </a:rPr>
                      <a:t>Ministries 28%</a:t>
                    </a:r>
                  </a:p>
                </c:rich>
              </c:tx>
              <c:spPr>
                <a:noFill/>
                <a:ln>
                  <a:noFill/>
                </a:ln>
                <a:effectLst/>
              </c:sp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c15:spPr>
                  <c15:showDataLabelsRange val="0"/>
                </c:ext>
                <c:ext xmlns:c16="http://schemas.microsoft.com/office/drawing/2014/chart" uri="{C3380CC4-5D6E-409C-BE32-E72D297353CC}">
                  <c16:uniqueId val="{00000007-2EE5-49F2-82AC-3508E4AB540E}"/>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Sheet1!$B$3:$B$6</c:f>
              <c:strCache>
                <c:ptCount val="4"/>
                <c:pt idx="0">
                  <c:v>University/ Research</c:v>
                </c:pt>
                <c:pt idx="1">
                  <c:v>Training Centre</c:v>
                </c:pt>
                <c:pt idx="2">
                  <c:v>National Body</c:v>
                </c:pt>
                <c:pt idx="3">
                  <c:v>Ministry</c:v>
                </c:pt>
              </c:strCache>
            </c:strRef>
          </c:cat>
          <c:val>
            <c:numRef>
              <c:f>Sheet1!$E$3:$E$6</c:f>
              <c:numCache>
                <c:formatCode>0.0%</c:formatCode>
                <c:ptCount val="4"/>
                <c:pt idx="0">
                  <c:v>0.27559055118110237</c:v>
                </c:pt>
                <c:pt idx="1">
                  <c:v>0.25590551181102361</c:v>
                </c:pt>
                <c:pt idx="2">
                  <c:v>0.23622047244094488</c:v>
                </c:pt>
                <c:pt idx="3">
                  <c:v>0.23228346456692914</c:v>
                </c:pt>
              </c:numCache>
            </c:numRef>
          </c:val>
          <c:extLst>
            <c:ext xmlns:c16="http://schemas.microsoft.com/office/drawing/2014/chart" uri="{C3380CC4-5D6E-409C-BE32-E72D297353CC}">
              <c16:uniqueId val="{00000008-2EE5-49F2-82AC-3508E4AB540E}"/>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1"/>
            <a:ext cx="2945659" cy="498056"/>
          </a:xfrm>
          <a:prstGeom prst="rect">
            <a:avLst/>
          </a:prstGeom>
        </p:spPr>
        <p:txBody>
          <a:bodyPr vert="horz" lIns="91440" tIns="45720" rIns="91440" bIns="45720" rtlCol="0"/>
          <a:lstStyle>
            <a:lvl1pPr algn="r">
              <a:defRPr sz="1200"/>
            </a:lvl1pPr>
          </a:lstStyle>
          <a:p>
            <a:fld id="{7BC81C9D-092C-485F-AC7E-01D100363F49}" type="datetimeFigureOut">
              <a:rPr lang="en-US" smtClean="0"/>
              <a:t>9/5/2024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85761CE-E349-4622-AD0B-210D30C34C90}" type="slidenum">
              <a:rPr lang="en-US" smtClean="0"/>
              <a:t>‹#›</a:t>
            </a:fld>
            <a:endParaRPr lang="en-US"/>
          </a:p>
        </p:txBody>
      </p:sp>
    </p:spTree>
    <p:extLst>
      <p:ext uri="{BB962C8B-B14F-4D97-AF65-F5344CB8AC3E}">
        <p14:creationId xmlns:p14="http://schemas.microsoft.com/office/powerpoint/2010/main" val="5679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1</a:t>
            </a:fld>
            <a:endParaRPr lang="en-US"/>
          </a:p>
        </p:txBody>
      </p:sp>
    </p:spTree>
    <p:extLst>
      <p:ext uri="{BB962C8B-B14F-4D97-AF65-F5344CB8AC3E}">
        <p14:creationId xmlns:p14="http://schemas.microsoft.com/office/powerpoint/2010/main" val="3755198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15</a:t>
            </a:fld>
            <a:endParaRPr lang="en-US"/>
          </a:p>
        </p:txBody>
      </p:sp>
    </p:spTree>
    <p:extLst>
      <p:ext uri="{BB962C8B-B14F-4D97-AF65-F5344CB8AC3E}">
        <p14:creationId xmlns:p14="http://schemas.microsoft.com/office/powerpoint/2010/main" val="4186367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16</a:t>
            </a:fld>
            <a:endParaRPr lang="en-US"/>
          </a:p>
        </p:txBody>
      </p:sp>
    </p:spTree>
    <p:extLst>
      <p:ext uri="{BB962C8B-B14F-4D97-AF65-F5344CB8AC3E}">
        <p14:creationId xmlns:p14="http://schemas.microsoft.com/office/powerpoint/2010/main" val="2812017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83306" rtl="0" eaLnBrk="1" fontAlgn="auto" latinLnBrk="0" hangingPunct="1">
              <a:lnSpc>
                <a:spcPct val="100000"/>
              </a:lnSpc>
              <a:spcBef>
                <a:spcPts val="0"/>
              </a:spcBef>
              <a:spcAft>
                <a:spcPts val="0"/>
              </a:spcAft>
              <a:buClrTx/>
              <a:buSzTx/>
              <a:buFontTx/>
              <a:buNone/>
              <a:tabLst/>
              <a:defRPr/>
            </a:pPr>
            <a:fld id="{2EDE205E-CD73-4305-88CF-892B440D76AC}" type="slidenum">
              <a:rPr kumimoji="0" lang="fr-FR"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306" rtl="0" eaLnBrk="1" fontAlgn="auto" latinLnBrk="0" hangingPunct="1">
                <a:lnSpc>
                  <a:spcPct val="100000"/>
                </a:lnSpc>
                <a:spcBef>
                  <a:spcPts val="0"/>
                </a:spcBef>
                <a:spcAft>
                  <a:spcPts val="0"/>
                </a:spcAft>
                <a:buClrTx/>
                <a:buSzTx/>
                <a:buFontTx/>
                <a:buNone/>
                <a:tabLst/>
                <a:defRPr/>
              </a:pPr>
              <a:t>3</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4647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10"/>
          </p:nvPr>
        </p:nvSpPr>
        <p:spPr/>
        <p:txBody>
          <a:bodyPr/>
          <a:lstStyle/>
          <a:p>
            <a:pPr marL="0" marR="0" lvl="0" indent="0" algn="r" defTabSz="483306" rtl="0" eaLnBrk="1" fontAlgn="auto" latinLnBrk="0" hangingPunct="1">
              <a:lnSpc>
                <a:spcPct val="100000"/>
              </a:lnSpc>
              <a:spcBef>
                <a:spcPts val="0"/>
              </a:spcBef>
              <a:spcAft>
                <a:spcPts val="0"/>
              </a:spcAft>
              <a:buClrTx/>
              <a:buSzTx/>
              <a:buFontTx/>
              <a:buNone/>
              <a:tabLst/>
              <a:defRPr/>
            </a:pPr>
            <a:fld id="{50CC8339-E764-46FB-BAC3-852CB9BD8FA0}" type="slidenum">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306"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4607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7</a:t>
            </a:fld>
            <a:endParaRPr lang="en-US"/>
          </a:p>
        </p:txBody>
      </p:sp>
    </p:spTree>
    <p:extLst>
      <p:ext uri="{BB962C8B-B14F-4D97-AF65-F5344CB8AC3E}">
        <p14:creationId xmlns:p14="http://schemas.microsoft.com/office/powerpoint/2010/main" val="1252660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8</a:t>
            </a:fld>
            <a:endParaRPr lang="en-US"/>
          </a:p>
        </p:txBody>
      </p:sp>
    </p:spTree>
    <p:extLst>
      <p:ext uri="{BB962C8B-B14F-4D97-AF65-F5344CB8AC3E}">
        <p14:creationId xmlns:p14="http://schemas.microsoft.com/office/powerpoint/2010/main" val="883376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9</a:t>
            </a:fld>
            <a:endParaRPr lang="en-US"/>
          </a:p>
        </p:txBody>
      </p:sp>
    </p:spTree>
    <p:extLst>
      <p:ext uri="{BB962C8B-B14F-4D97-AF65-F5344CB8AC3E}">
        <p14:creationId xmlns:p14="http://schemas.microsoft.com/office/powerpoint/2010/main" val="1082928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11</a:t>
            </a:fld>
            <a:endParaRPr lang="en-US"/>
          </a:p>
        </p:txBody>
      </p:sp>
    </p:spTree>
    <p:extLst>
      <p:ext uri="{BB962C8B-B14F-4D97-AF65-F5344CB8AC3E}">
        <p14:creationId xmlns:p14="http://schemas.microsoft.com/office/powerpoint/2010/main" val="3596552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12</a:t>
            </a:fld>
            <a:endParaRPr lang="en-US"/>
          </a:p>
        </p:txBody>
      </p:sp>
    </p:spTree>
    <p:extLst>
      <p:ext uri="{BB962C8B-B14F-4D97-AF65-F5344CB8AC3E}">
        <p14:creationId xmlns:p14="http://schemas.microsoft.com/office/powerpoint/2010/main" val="4186081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5761CE-E349-4622-AD0B-210D30C34C90}" type="slidenum">
              <a:rPr lang="en-US" smtClean="0"/>
              <a:t>14</a:t>
            </a:fld>
            <a:endParaRPr lang="en-US"/>
          </a:p>
        </p:txBody>
      </p:sp>
    </p:spTree>
    <p:extLst>
      <p:ext uri="{BB962C8B-B14F-4D97-AF65-F5344CB8AC3E}">
        <p14:creationId xmlns:p14="http://schemas.microsoft.com/office/powerpoint/2010/main" val="1783636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www.unevoc.unesco.org/" TargetMode="External"/><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hyperlink" Target="http://www.unevoc.unesco.org/" TargetMode="External"/><Relationship Id="rId7" Type="http://schemas.openxmlformats.org/officeDocument/2006/relationships/hyperlink" Target="https://www.facebook.com/unesco.unevoc.international/?__xts__=68.ARAl2KKzfpz27ICx3TvEnDTBS87AIxt2MjweP3ULnfRtF_zr-9vguwTEMQ5wRQjNgrL7e3PEsEi_osnHXHyoT5F0dvudIDb9CnkkMZVYj0CALYdLDJkYssDEdrns9LvtWb40KDGu2QWBh2KMigknXYw4DoDqqN-p3tzmJ7NoOdazDs7GM_5S2ao4MjBJnhhrO01x3QX-zl99E21GZmA1WYYJWVIKYUhBa8A9kLsOsTLj1eti-l1R6r1JkOieZmKtLuuW2j5FRhW0JzAVPLZF_D-mbGFfGPYKJcE6z5MVRZNtleo7E9gXvv7P4FdI9CpsujvoXC54LNJQWlvtgnKkOWxCP7oPPiAxZBoRNw" TargetMode="External"/><Relationship Id="rId2" Type="http://schemas.openxmlformats.org/officeDocument/2006/relationships/image" Target="../media/image7.png"/><Relationship Id="rId1" Type="http://schemas.openxmlformats.org/officeDocument/2006/relationships/slideMaster" Target="../slideMasters/slideMaster4.xml"/><Relationship Id="rId6" Type="http://schemas.openxmlformats.org/officeDocument/2006/relationships/image" Target="../media/image11.png"/><Relationship Id="rId5" Type="http://schemas.openxmlformats.org/officeDocument/2006/relationships/hyperlink" Target="https://twitter.com/unevoc" TargetMode="External"/><Relationship Id="rId10" Type="http://schemas.openxmlformats.org/officeDocument/2006/relationships/image" Target="../media/image13.jpeg"/><Relationship Id="rId4" Type="http://schemas.openxmlformats.org/officeDocument/2006/relationships/image" Target="../media/image5.png"/><Relationship Id="rId9" Type="http://schemas.openxmlformats.org/officeDocument/2006/relationships/hyperlink" Target="https://www.linkedin.com/company/unevoc"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487F35C-9A9A-42A9-A31C-BFF25AD57135}"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3379002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487F35C-9A9A-42A9-A31C-BFF25AD57135}"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618474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487F35C-9A9A-42A9-A31C-BFF25AD57135}"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29250417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ab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p:nvPr>
        </p:nvSpPr>
        <p:spPr>
          <a:xfrm>
            <a:off x="420879" y="959564"/>
            <a:ext cx="11350208" cy="971789"/>
          </a:xfrm>
          <a:prstGeom prst="rect">
            <a:avLst/>
          </a:prstGeom>
          <a:effectLst/>
        </p:spPr>
        <p:txBody>
          <a:bodyPr/>
          <a:lstStyle>
            <a:lvl1pPr marL="0" indent="0" algn="l">
              <a:buClr>
                <a:srgbClr val="024A84"/>
              </a:buClr>
              <a:buFont typeface="Arial" panose="020B0604020202020204" pitchFamily="34" charset="0"/>
              <a:buNone/>
              <a:defRPr sz="1350" b="1">
                <a:solidFill>
                  <a:schemeClr val="bg2">
                    <a:lumMod val="10000"/>
                  </a:schemeClr>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5" name="Espace réservé du texte 4">
            <a:extLst>
              <a:ext uri="{FF2B5EF4-FFF2-40B4-BE49-F238E27FC236}">
                <a16:creationId xmlns:a16="http://schemas.microsoft.com/office/drawing/2014/main" id="{EEA29732-7844-43C8-8145-B8D9665017DA}"/>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pic>
        <p:nvPicPr>
          <p:cNvPr id="14" name="Picture 13" descr="Logo&#10;&#10;Description automatically generated">
            <a:extLst>
              <a:ext uri="{FF2B5EF4-FFF2-40B4-BE49-F238E27FC236}">
                <a16:creationId xmlns:a16="http://schemas.microsoft.com/office/drawing/2014/main" id="{22AA16B8-F3B5-6048-A3FF-4D7521DA30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3" name="Picture 12">
            <a:extLst>
              <a:ext uri="{FF2B5EF4-FFF2-40B4-BE49-F238E27FC236}">
                <a16:creationId xmlns:a16="http://schemas.microsoft.com/office/drawing/2014/main" id="{07BD036B-339D-408A-A7C2-A287473ABCB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Tree>
    <p:extLst>
      <p:ext uri="{BB962C8B-B14F-4D97-AF65-F5344CB8AC3E}">
        <p14:creationId xmlns:p14="http://schemas.microsoft.com/office/powerpoint/2010/main" val="3890421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lide title : add your im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D0B637B1-A9C8-4913-8C41-59CF46A14632}"/>
              </a:ext>
            </a:extLst>
          </p:cNvPr>
          <p:cNvSpPr>
            <a:spLocks noGrp="1"/>
          </p:cNvSpPr>
          <p:nvPr>
            <p:ph type="pic" sz="quarter" idx="10" hasCustomPrompt="1"/>
          </p:nvPr>
        </p:nvSpPr>
        <p:spPr>
          <a:xfrm>
            <a:off x="0" y="2611398"/>
            <a:ext cx="12192000" cy="424659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baseline="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a:t>CLICK ON THE ICON TO ADD AN IMAGE. THIS IS A TITLE SLIDE, DO NOT USE THIS SLIDE TO WRITE CONTENT. ONLY THE TITLE &amp; IMAGE.</a:t>
            </a:r>
          </a:p>
          <a:p>
            <a:endParaRPr lang="fr-FR"/>
          </a:p>
        </p:txBody>
      </p:sp>
      <p:sp>
        <p:nvSpPr>
          <p:cNvPr id="22" name="Rectangle 21">
            <a:extLst>
              <a:ext uri="{FF2B5EF4-FFF2-40B4-BE49-F238E27FC236}">
                <a16:creationId xmlns:a16="http://schemas.microsoft.com/office/drawing/2014/main" id="{69C1422C-A4FA-45ED-BD29-9E6ACF047CFD}"/>
              </a:ext>
            </a:extLst>
          </p:cNvPr>
          <p:cNvSpPr/>
          <p:nvPr userDrawn="1"/>
        </p:nvSpPr>
        <p:spPr>
          <a:xfrm>
            <a:off x="0" y="3"/>
            <a:ext cx="12192000" cy="2611395"/>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2805367" y="313960"/>
            <a:ext cx="8802432" cy="1571989"/>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2805365" y="2007988"/>
            <a:ext cx="8802433" cy="397532"/>
          </a:xfrm>
          <a:prstGeom prst="rect">
            <a:avLst/>
          </a:prstGeom>
        </p:spPr>
        <p:txBody>
          <a:bodyPr lIns="0" tIns="0" rIns="0" bIns="0">
            <a:normAutofit/>
          </a:bodyPr>
          <a:lstStyle>
            <a:lvl1pPr marL="0" indent="0" algn="l">
              <a:buNone/>
              <a:defRPr sz="180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pic>
        <p:nvPicPr>
          <p:cNvPr id="9" name="Picture 8" descr="Logo, company name&#10;&#10;Description automatically generated">
            <a:extLst>
              <a:ext uri="{FF2B5EF4-FFF2-40B4-BE49-F238E27FC236}">
                <a16:creationId xmlns:a16="http://schemas.microsoft.com/office/drawing/2014/main" id="{752E6A78-26F3-4CE8-A674-1F62B6E71E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0990" y="313960"/>
            <a:ext cx="1770176" cy="1668185"/>
          </a:xfrm>
          <a:prstGeom prst="rect">
            <a:avLst/>
          </a:prstGeom>
        </p:spPr>
      </p:pic>
    </p:spTree>
    <p:extLst>
      <p:ext uri="{BB962C8B-B14F-4D97-AF65-F5344CB8AC3E}">
        <p14:creationId xmlns:p14="http://schemas.microsoft.com/office/powerpoint/2010/main" val="3123696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192000" cy="6858000"/>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5" name="Picture 14" descr="Logo&#10;&#10;Description automatically generated">
            <a:extLst>
              <a:ext uri="{FF2B5EF4-FFF2-40B4-BE49-F238E27FC236}">
                <a16:creationId xmlns:a16="http://schemas.microsoft.com/office/drawing/2014/main" id="{8F96E177-08D1-D243-B1F9-528151CFF99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7" name="Title 1">
            <a:extLst>
              <a:ext uri="{FF2B5EF4-FFF2-40B4-BE49-F238E27FC236}">
                <a16:creationId xmlns:a16="http://schemas.microsoft.com/office/drawing/2014/main" id="{1E3EB448-7045-834A-8877-7C62D0032E58}"/>
              </a:ext>
            </a:extLst>
          </p:cNvPr>
          <p:cNvSpPr>
            <a:spLocks noGrp="1"/>
          </p:cNvSpPr>
          <p:nvPr>
            <p:ph type="ctrTitle" hasCustomPrompt="1"/>
          </p:nvPr>
        </p:nvSpPr>
        <p:spPr>
          <a:xfrm>
            <a:off x="428448" y="2698963"/>
            <a:ext cx="11179351" cy="488737"/>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8" name="Subtitle 2">
            <a:extLst>
              <a:ext uri="{FF2B5EF4-FFF2-40B4-BE49-F238E27FC236}">
                <a16:creationId xmlns:a16="http://schemas.microsoft.com/office/drawing/2014/main" id="{D222A443-6685-254A-9430-37D4544B5C03}"/>
              </a:ext>
            </a:extLst>
          </p:cNvPr>
          <p:cNvSpPr>
            <a:spLocks noGrp="1"/>
          </p:cNvSpPr>
          <p:nvPr>
            <p:ph type="subTitle" idx="1" hasCustomPrompt="1"/>
          </p:nvPr>
        </p:nvSpPr>
        <p:spPr>
          <a:xfrm>
            <a:off x="428449" y="3417688"/>
            <a:ext cx="11179350" cy="397532"/>
          </a:xfrm>
          <a:prstGeom prst="rect">
            <a:avLst/>
          </a:prstGeom>
        </p:spPr>
        <p:txBody>
          <a:bodyPr lIns="0" tIns="0" rIns="0" bIns="0">
            <a:normAutofit/>
          </a:bodyPr>
          <a:lstStyle>
            <a:lvl1pPr marL="0" indent="0" algn="l">
              <a:buNone/>
              <a:defRPr sz="180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pic>
        <p:nvPicPr>
          <p:cNvPr id="9" name="Picture 8">
            <a:extLst>
              <a:ext uri="{FF2B5EF4-FFF2-40B4-BE49-F238E27FC236}">
                <a16:creationId xmlns:a16="http://schemas.microsoft.com/office/drawing/2014/main" id="{98760E1E-C53C-4B16-9035-DB1AE7126B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8448" y="313960"/>
            <a:ext cx="1948471" cy="1181466"/>
          </a:xfrm>
          <a:prstGeom prst="rect">
            <a:avLst/>
          </a:prstGeom>
        </p:spPr>
      </p:pic>
      <p:sp>
        <p:nvSpPr>
          <p:cNvPr id="2" name="Espace réservé du texte 4">
            <a:extLst>
              <a:ext uri="{FF2B5EF4-FFF2-40B4-BE49-F238E27FC236}">
                <a16:creationId xmlns:a16="http://schemas.microsoft.com/office/drawing/2014/main" id="{F32A0E90-C17B-3649-411F-D8E06D4E83C9}"/>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39164927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p:nvPr>
        </p:nvSpPr>
        <p:spPr>
          <a:xfrm>
            <a:off x="420879" y="959564"/>
            <a:ext cx="11350208" cy="971789"/>
          </a:xfrm>
          <a:prstGeom prst="rect">
            <a:avLst/>
          </a:prstGeom>
          <a:effectLst/>
        </p:spPr>
        <p:txBody>
          <a:bodyPr/>
          <a:lstStyle>
            <a:lvl1pPr marL="0" indent="0" algn="l">
              <a:buClr>
                <a:srgbClr val="024A84"/>
              </a:buClr>
              <a:buFont typeface="Arial" panose="020B0604020202020204" pitchFamily="34" charset="0"/>
              <a:buNone/>
              <a:defRPr sz="1350" b="1">
                <a:solidFill>
                  <a:schemeClr val="bg2">
                    <a:lumMod val="10000"/>
                  </a:schemeClr>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4" name="Picture 13" descr="Logo&#10;&#10;Description automatically generated">
            <a:extLst>
              <a:ext uri="{FF2B5EF4-FFF2-40B4-BE49-F238E27FC236}">
                <a16:creationId xmlns:a16="http://schemas.microsoft.com/office/drawing/2014/main" id="{22AA16B8-F3B5-6048-A3FF-4D7521DA30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3" name="Picture 12">
            <a:extLst>
              <a:ext uri="{FF2B5EF4-FFF2-40B4-BE49-F238E27FC236}">
                <a16:creationId xmlns:a16="http://schemas.microsoft.com/office/drawing/2014/main" id="{07BD036B-339D-408A-A7C2-A287473ABCB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D71CE734-63FB-2298-E2FB-B2E4307A85A0}"/>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25117595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Slide 1">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Picture Placeholder 7">
            <a:extLst>
              <a:ext uri="{FF2B5EF4-FFF2-40B4-BE49-F238E27FC236}">
                <a16:creationId xmlns:a16="http://schemas.microsoft.com/office/drawing/2014/main" id="{C8B59B52-C699-4CE7-97BA-027ACF8FB42E}"/>
              </a:ext>
            </a:extLst>
          </p:cNvPr>
          <p:cNvSpPr>
            <a:spLocks noGrp="1" noChangeAspect="1"/>
          </p:cNvSpPr>
          <p:nvPr>
            <p:ph type="pic" sz="quarter" idx="17" hasCustomPrompt="1"/>
          </p:nvPr>
        </p:nvSpPr>
        <p:spPr>
          <a:xfrm>
            <a:off x="6890876" y="971034"/>
            <a:ext cx="4711701" cy="5129355"/>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5" name="Rectangle 14">
            <a:extLst>
              <a:ext uri="{FF2B5EF4-FFF2-40B4-BE49-F238E27FC236}">
                <a16:creationId xmlns:a16="http://schemas.microsoft.com/office/drawing/2014/main" id="{2CFE5920-4B6F-486E-9F0D-C1AE18D062F5}"/>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19" name="Text Placeholder 2">
            <a:extLst>
              <a:ext uri="{FF2B5EF4-FFF2-40B4-BE49-F238E27FC236}">
                <a16:creationId xmlns:a16="http://schemas.microsoft.com/office/drawing/2014/main" id="{B82461B7-A290-474F-927F-9060159C8956}"/>
              </a:ext>
            </a:extLst>
          </p:cNvPr>
          <p:cNvSpPr>
            <a:spLocks noGrp="1"/>
          </p:cNvSpPr>
          <p:nvPr>
            <p:ph type="body" sz="quarter" idx="16"/>
          </p:nvPr>
        </p:nvSpPr>
        <p:spPr>
          <a:xfrm>
            <a:off x="420877" y="959561"/>
            <a:ext cx="5675123"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itle 1">
            <a:extLst>
              <a:ext uri="{FF2B5EF4-FFF2-40B4-BE49-F238E27FC236}">
                <a16:creationId xmlns:a16="http://schemas.microsoft.com/office/drawing/2014/main" id="{A00971C8-FA64-4742-8A38-BC2A6D7AB16A}"/>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3" name="TextBox 24">
            <a:extLst>
              <a:ext uri="{FF2B5EF4-FFF2-40B4-BE49-F238E27FC236}">
                <a16:creationId xmlns:a16="http://schemas.microsoft.com/office/drawing/2014/main" id="{DD1032CB-C952-47D3-91F1-1B8184F497BD}"/>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6" name="TextBox 24">
            <a:extLst>
              <a:ext uri="{FF2B5EF4-FFF2-40B4-BE49-F238E27FC236}">
                <a16:creationId xmlns:a16="http://schemas.microsoft.com/office/drawing/2014/main" id="{1B16DB7F-771E-420A-851F-0FA465E115CA}"/>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2" name="Picture 11" descr="Logo&#10;&#10;Description automatically generated">
            <a:extLst>
              <a:ext uri="{FF2B5EF4-FFF2-40B4-BE49-F238E27FC236}">
                <a16:creationId xmlns:a16="http://schemas.microsoft.com/office/drawing/2014/main" id="{1BE0F6E7-BDDD-CC47-9B59-E7B4CA943F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7" name="Picture 16">
            <a:extLst>
              <a:ext uri="{FF2B5EF4-FFF2-40B4-BE49-F238E27FC236}">
                <a16:creationId xmlns:a16="http://schemas.microsoft.com/office/drawing/2014/main" id="{D060EDDC-B6FF-4721-929A-91EBD5AAA4E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DB637ADC-91D8-CDAF-0FBD-B8AA6B91FFF3}"/>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21180177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Picture Placeholder 7"/>
          <p:cNvSpPr>
            <a:spLocks noGrp="1" noChangeAspect="1"/>
          </p:cNvSpPr>
          <p:nvPr>
            <p:ph type="pic" sz="quarter" idx="17" hasCustomPrompt="1"/>
          </p:nvPr>
        </p:nvSpPr>
        <p:spPr>
          <a:xfrm>
            <a:off x="420880" y="981105"/>
            <a:ext cx="4711701" cy="2470849"/>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8" name="Picture Placeholder 7"/>
          <p:cNvSpPr>
            <a:spLocks noGrp="1" noChangeAspect="1"/>
          </p:cNvSpPr>
          <p:nvPr>
            <p:ph type="pic" sz="quarter" idx="18" hasCustomPrompt="1"/>
          </p:nvPr>
        </p:nvSpPr>
        <p:spPr>
          <a:xfrm>
            <a:off x="420880" y="3651075"/>
            <a:ext cx="4711701" cy="2470849"/>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1" name="Rectangle 10">
            <a:extLst>
              <a:ext uri="{FF2B5EF4-FFF2-40B4-BE49-F238E27FC236}">
                <a16:creationId xmlns:a16="http://schemas.microsoft.com/office/drawing/2014/main" id="{08B383AD-DD56-4514-B88F-9FBAE5DBC3CC}"/>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5962619" y="981102"/>
            <a:ext cx="5808469"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8" name="TextBox 24">
            <a:extLst>
              <a:ext uri="{FF2B5EF4-FFF2-40B4-BE49-F238E27FC236}">
                <a16:creationId xmlns:a16="http://schemas.microsoft.com/office/drawing/2014/main" id="{AD7A9F1F-CF37-41F9-B8FE-69F76CD96FE6}"/>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33261559-98DE-4289-BCF4-BAF79724E900}"/>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3" name="Picture 12" descr="Logo&#10;&#10;Description automatically generated">
            <a:extLst>
              <a:ext uri="{FF2B5EF4-FFF2-40B4-BE49-F238E27FC236}">
                <a16:creationId xmlns:a16="http://schemas.microsoft.com/office/drawing/2014/main" id="{427748B5-DF55-D740-BED3-0AB75D487F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5" name="Picture 14">
            <a:extLst>
              <a:ext uri="{FF2B5EF4-FFF2-40B4-BE49-F238E27FC236}">
                <a16:creationId xmlns:a16="http://schemas.microsoft.com/office/drawing/2014/main" id="{B04A8253-DA63-4798-9F35-F247F047870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4072C432-62BB-FCD8-D47B-91173C4CE855}"/>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4235064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4">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9" name="Picture Placeholder 7"/>
          <p:cNvSpPr>
            <a:spLocks noGrp="1" noChangeAspect="1"/>
          </p:cNvSpPr>
          <p:nvPr>
            <p:ph type="pic" sz="quarter" idx="22" hasCustomPrompt="1"/>
          </p:nvPr>
        </p:nvSpPr>
        <p:spPr>
          <a:xfrm>
            <a:off x="5351567" y="963336"/>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20" name="Picture Placeholder 7"/>
          <p:cNvSpPr>
            <a:spLocks noGrp="1" noChangeAspect="1"/>
          </p:cNvSpPr>
          <p:nvPr>
            <p:ph type="pic" sz="quarter" idx="23" hasCustomPrompt="1"/>
          </p:nvPr>
        </p:nvSpPr>
        <p:spPr>
          <a:xfrm>
            <a:off x="8684791" y="959561"/>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2" name="Picture Placeholder 7">
            <a:extLst>
              <a:ext uri="{FF2B5EF4-FFF2-40B4-BE49-F238E27FC236}">
                <a16:creationId xmlns:a16="http://schemas.microsoft.com/office/drawing/2014/main" id="{D248938C-6B2C-4298-B746-D3BE8831B54C}"/>
              </a:ext>
            </a:extLst>
          </p:cNvPr>
          <p:cNvSpPr>
            <a:spLocks noGrp="1" noChangeAspect="1"/>
          </p:cNvSpPr>
          <p:nvPr>
            <p:ph type="pic" sz="quarter" idx="24" hasCustomPrompt="1"/>
          </p:nvPr>
        </p:nvSpPr>
        <p:spPr>
          <a:xfrm>
            <a:off x="5351567" y="3703016"/>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3" name="Picture Placeholder 7">
            <a:extLst>
              <a:ext uri="{FF2B5EF4-FFF2-40B4-BE49-F238E27FC236}">
                <a16:creationId xmlns:a16="http://schemas.microsoft.com/office/drawing/2014/main" id="{4BFC6CEA-23D0-4872-A804-A18699A0E796}"/>
              </a:ext>
            </a:extLst>
          </p:cNvPr>
          <p:cNvSpPr>
            <a:spLocks noGrp="1" noChangeAspect="1"/>
          </p:cNvSpPr>
          <p:nvPr>
            <p:ph type="pic" sz="quarter" idx="25" hasCustomPrompt="1"/>
          </p:nvPr>
        </p:nvSpPr>
        <p:spPr>
          <a:xfrm>
            <a:off x="8684791" y="3699241"/>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7" name="Rectangle 16">
            <a:extLst>
              <a:ext uri="{FF2B5EF4-FFF2-40B4-BE49-F238E27FC236}">
                <a16:creationId xmlns:a16="http://schemas.microsoft.com/office/drawing/2014/main" id="{FEF5A9DC-428B-4385-9797-641470335728}"/>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32" name="Text Placeholder 2">
            <a:extLst>
              <a:ext uri="{FF2B5EF4-FFF2-40B4-BE49-F238E27FC236}">
                <a16:creationId xmlns:a16="http://schemas.microsoft.com/office/drawing/2014/main" id="{27EAB332-2F00-47F4-8327-81E16A437985}"/>
              </a:ext>
            </a:extLst>
          </p:cNvPr>
          <p:cNvSpPr>
            <a:spLocks noGrp="1"/>
          </p:cNvSpPr>
          <p:nvPr>
            <p:ph type="body" sz="quarter" idx="16"/>
          </p:nvPr>
        </p:nvSpPr>
        <p:spPr>
          <a:xfrm>
            <a:off x="420877" y="959561"/>
            <a:ext cx="4528491"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itle 1">
            <a:extLst>
              <a:ext uri="{FF2B5EF4-FFF2-40B4-BE49-F238E27FC236}">
                <a16:creationId xmlns:a16="http://schemas.microsoft.com/office/drawing/2014/main" id="{1689FAF6-163D-4FA1-9A0C-234C44D3F03C}"/>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21" name="TextBox 24">
            <a:extLst>
              <a:ext uri="{FF2B5EF4-FFF2-40B4-BE49-F238E27FC236}">
                <a16:creationId xmlns:a16="http://schemas.microsoft.com/office/drawing/2014/main" id="{D443DB27-87CE-449C-A7D1-9D884E007F9D}"/>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5" name="TextBox 24">
            <a:extLst>
              <a:ext uri="{FF2B5EF4-FFF2-40B4-BE49-F238E27FC236}">
                <a16:creationId xmlns:a16="http://schemas.microsoft.com/office/drawing/2014/main" id="{E2306D53-6368-45F5-9624-6B26E182C76B}"/>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5" name="Picture 14" descr="Logo&#10;&#10;Description automatically generated">
            <a:extLst>
              <a:ext uri="{FF2B5EF4-FFF2-40B4-BE49-F238E27FC236}">
                <a16:creationId xmlns:a16="http://schemas.microsoft.com/office/drawing/2014/main" id="{0C4904E8-3DA9-1A43-8145-6B9869CB0A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24" name="Picture 23">
            <a:extLst>
              <a:ext uri="{FF2B5EF4-FFF2-40B4-BE49-F238E27FC236}">
                <a16:creationId xmlns:a16="http://schemas.microsoft.com/office/drawing/2014/main" id="{4328AE5E-1257-42E0-8A75-C526CE0F49F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08F2A94B-3D82-0F8F-E595-BD989603CCEE}"/>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19272944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Slide 5">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EF0D209-1E0E-486F-9AF1-F89CAB1C2E66}"/>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8" name="Picture Placeholder 7">
            <a:extLst>
              <a:ext uri="{FF2B5EF4-FFF2-40B4-BE49-F238E27FC236}">
                <a16:creationId xmlns:a16="http://schemas.microsoft.com/office/drawing/2014/main" id="{515B813A-8422-4129-A0DF-2C041BFA5AD7}"/>
              </a:ext>
            </a:extLst>
          </p:cNvPr>
          <p:cNvSpPr>
            <a:spLocks noGrp="1" noChangeAspect="1"/>
          </p:cNvSpPr>
          <p:nvPr>
            <p:ph type="pic" sz="quarter" idx="22" hasCustomPrompt="1"/>
          </p:nvPr>
        </p:nvSpPr>
        <p:spPr>
          <a:xfrm>
            <a:off x="1625604" y="94116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29" name="Picture Placeholder 7">
            <a:extLst>
              <a:ext uri="{FF2B5EF4-FFF2-40B4-BE49-F238E27FC236}">
                <a16:creationId xmlns:a16="http://schemas.microsoft.com/office/drawing/2014/main" id="{4CCCE84A-5029-4953-A84A-639FA04DDB2C}"/>
              </a:ext>
            </a:extLst>
          </p:cNvPr>
          <p:cNvSpPr>
            <a:spLocks noGrp="1" noChangeAspect="1"/>
          </p:cNvSpPr>
          <p:nvPr>
            <p:ph type="pic" sz="quarter" idx="23" hasCustomPrompt="1"/>
          </p:nvPr>
        </p:nvSpPr>
        <p:spPr>
          <a:xfrm>
            <a:off x="6372316" y="94116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30" name="Picture Placeholder 7">
            <a:extLst>
              <a:ext uri="{FF2B5EF4-FFF2-40B4-BE49-F238E27FC236}">
                <a16:creationId xmlns:a16="http://schemas.microsoft.com/office/drawing/2014/main" id="{BD1D5989-E09A-41CF-8438-B0987F5F1DDD}"/>
              </a:ext>
            </a:extLst>
          </p:cNvPr>
          <p:cNvSpPr>
            <a:spLocks noGrp="1" noChangeAspect="1"/>
          </p:cNvSpPr>
          <p:nvPr>
            <p:ph type="pic" sz="quarter" idx="24" hasCustomPrompt="1"/>
          </p:nvPr>
        </p:nvSpPr>
        <p:spPr>
          <a:xfrm>
            <a:off x="1625604" y="368084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31" name="Picture Placeholder 7">
            <a:extLst>
              <a:ext uri="{FF2B5EF4-FFF2-40B4-BE49-F238E27FC236}">
                <a16:creationId xmlns:a16="http://schemas.microsoft.com/office/drawing/2014/main" id="{E146F468-7F1D-4E4D-ABD2-E38DCEAD6BDF}"/>
              </a:ext>
            </a:extLst>
          </p:cNvPr>
          <p:cNvSpPr>
            <a:spLocks noGrp="1" noChangeAspect="1"/>
          </p:cNvSpPr>
          <p:nvPr>
            <p:ph type="pic" sz="quarter" idx="25" hasCustomPrompt="1"/>
          </p:nvPr>
        </p:nvSpPr>
        <p:spPr>
          <a:xfrm>
            <a:off x="6372316" y="368084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8" name="Title 1">
            <a:extLst>
              <a:ext uri="{FF2B5EF4-FFF2-40B4-BE49-F238E27FC236}">
                <a16:creationId xmlns:a16="http://schemas.microsoft.com/office/drawing/2014/main" id="{F873D9B3-8E27-49A6-BE51-A9C3F747DD2E}"/>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4" name="TextBox 24">
            <a:extLst>
              <a:ext uri="{FF2B5EF4-FFF2-40B4-BE49-F238E27FC236}">
                <a16:creationId xmlns:a16="http://schemas.microsoft.com/office/drawing/2014/main" id="{AEBDB05D-AD9C-4F4D-86B1-46F715DC8A8F}"/>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2" name="TextBox 24">
            <a:extLst>
              <a:ext uri="{FF2B5EF4-FFF2-40B4-BE49-F238E27FC236}">
                <a16:creationId xmlns:a16="http://schemas.microsoft.com/office/drawing/2014/main" id="{FEA81C21-B2F3-437B-B2C1-4DA6CDF0717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7" name="Picture 16" descr="Logo&#10;&#10;Description automatically generated">
            <a:extLst>
              <a:ext uri="{FF2B5EF4-FFF2-40B4-BE49-F238E27FC236}">
                <a16:creationId xmlns:a16="http://schemas.microsoft.com/office/drawing/2014/main" id="{55A6693A-A824-9748-A3DA-0F8B7E6C089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6" name="Picture 15">
            <a:extLst>
              <a:ext uri="{FF2B5EF4-FFF2-40B4-BE49-F238E27FC236}">
                <a16:creationId xmlns:a16="http://schemas.microsoft.com/office/drawing/2014/main" id="{77810227-74BE-4C30-89D7-CCF21DE82DB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1D075EDC-1D15-36F8-830F-4EC6DCA57874}"/>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1366217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487F35C-9A9A-42A9-A31C-BFF25AD57135}"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3643154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icture Slide">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611DFA09-E6CC-4932-9FEB-8F097E687227}"/>
              </a:ext>
            </a:extLst>
          </p:cNvPr>
          <p:cNvSpPr>
            <a:spLocks noGrp="1" noChangeAspect="1"/>
          </p:cNvSpPr>
          <p:nvPr>
            <p:ph type="pic" sz="quarter" idx="30" hasCustomPrompt="1"/>
          </p:nvPr>
        </p:nvSpPr>
        <p:spPr>
          <a:xfrm>
            <a:off x="0" y="3"/>
            <a:ext cx="12192000" cy="6336077"/>
          </a:xfrm>
          <a:prstGeom prst="rect">
            <a:avLst/>
          </a:prstGeom>
          <a:solidFill>
            <a:schemeClr val="bg1"/>
          </a:solidFill>
        </p:spPr>
        <p:txBody>
          <a:bodyPr vert="horz" lIns="0" tIns="360000" rIns="0" bIns="0" anchor="t" anchorCtr="0"/>
          <a:lstStyle>
            <a:lvl1pPr marL="0" indent="0" algn="ctr">
              <a:buFontTx/>
              <a:buNone/>
              <a:defRPr sz="1200" baseline="0"/>
            </a:lvl1pPr>
          </a:lstStyle>
          <a:p>
            <a:r>
              <a:rPr lang="en-US"/>
              <a:t>Click icon or drag image </a:t>
            </a:r>
            <a:br>
              <a:rPr lang="en-US"/>
            </a:br>
            <a:r>
              <a:rPr lang="en-US"/>
              <a:t>to insert picture</a:t>
            </a:r>
          </a:p>
        </p:txBody>
      </p:sp>
      <p:sp>
        <p:nvSpPr>
          <p:cNvPr id="4" name="Text Placeholder 3"/>
          <p:cNvSpPr>
            <a:spLocks noGrp="1"/>
          </p:cNvSpPr>
          <p:nvPr>
            <p:ph type="body" sz="quarter" idx="10" hasCustomPrompt="1"/>
          </p:nvPr>
        </p:nvSpPr>
        <p:spPr>
          <a:xfrm>
            <a:off x="630947" y="5181143"/>
            <a:ext cx="3378399" cy="358923"/>
          </a:xfrm>
          <a:prstGeom prst="rect">
            <a:avLst/>
          </a:prstGeom>
          <a:solidFill>
            <a:srgbClr val="0077D4"/>
          </a:solidFill>
        </p:spPr>
        <p:txBody>
          <a:bodyPr/>
          <a:lstStyle>
            <a:lvl1pPr marL="0" indent="0">
              <a:buNone/>
              <a:defRPr sz="1500" b="1">
                <a:solidFill>
                  <a:srgbClr val="EEF3FA"/>
                </a:solidFill>
              </a:defRPr>
            </a:lvl1pPr>
            <a:lvl2pPr marL="342848" indent="0">
              <a:buNone/>
              <a:defRPr/>
            </a:lvl2pPr>
          </a:lstStyle>
          <a:p>
            <a:pPr lvl="0"/>
            <a:r>
              <a:rPr lang="fr-FR"/>
              <a:t>DESCRIPTION PHOTO</a:t>
            </a:r>
          </a:p>
        </p:txBody>
      </p:sp>
      <p:sp>
        <p:nvSpPr>
          <p:cNvPr id="5" name="Text Placeholder 3"/>
          <p:cNvSpPr>
            <a:spLocks noGrp="1"/>
          </p:cNvSpPr>
          <p:nvPr>
            <p:ph type="body" sz="quarter" idx="11" hasCustomPrompt="1"/>
          </p:nvPr>
        </p:nvSpPr>
        <p:spPr>
          <a:xfrm>
            <a:off x="630948" y="4698989"/>
            <a:ext cx="4073457" cy="418803"/>
          </a:xfrm>
          <a:prstGeom prst="rect">
            <a:avLst/>
          </a:prstGeom>
          <a:solidFill>
            <a:srgbClr val="0077D4"/>
          </a:solidFill>
        </p:spPr>
        <p:txBody>
          <a:bodyPr/>
          <a:lstStyle>
            <a:lvl1pPr marL="0" indent="0">
              <a:buNone/>
              <a:defRPr sz="1800">
                <a:solidFill>
                  <a:srgbClr val="EEF3FA"/>
                </a:solidFill>
              </a:defRPr>
            </a:lvl1pPr>
            <a:lvl2pPr marL="342848" indent="0">
              <a:buNone/>
              <a:defRPr/>
            </a:lvl2pPr>
          </a:lstStyle>
          <a:p>
            <a:pPr lvl="0"/>
            <a:r>
              <a:rPr lang="fr-FR"/>
              <a:t>DESCRIPTION PHOTO</a:t>
            </a:r>
          </a:p>
        </p:txBody>
      </p:sp>
      <p:sp>
        <p:nvSpPr>
          <p:cNvPr id="7" name="Rectangle 6">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9" name="Picture 8" descr="Logo&#10;&#10;Description automatically generated">
            <a:extLst>
              <a:ext uri="{FF2B5EF4-FFF2-40B4-BE49-F238E27FC236}">
                <a16:creationId xmlns:a16="http://schemas.microsoft.com/office/drawing/2014/main" id="{0C2593CC-4AA4-F242-80A6-F11D962997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0" name="Picture 9">
            <a:extLst>
              <a:ext uri="{FF2B5EF4-FFF2-40B4-BE49-F238E27FC236}">
                <a16:creationId xmlns:a16="http://schemas.microsoft.com/office/drawing/2014/main" id="{21EAFB02-F656-4649-BA6E-0EB3E49EF50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7BC72996-8FBB-7498-6A22-5B7CCC15B470}"/>
              </a:ext>
            </a:extLst>
          </p:cNvPr>
          <p:cNvSpPr>
            <a:spLocks noGrp="1"/>
          </p:cNvSpPr>
          <p:nvPr>
            <p:ph type="body" sz="quarter" idx="14"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41112810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Number Slide BLUE">
    <p:spTree>
      <p:nvGrpSpPr>
        <p:cNvPr id="1" name=""/>
        <p:cNvGrpSpPr/>
        <p:nvPr/>
      </p:nvGrpSpPr>
      <p:grpSpPr>
        <a:xfrm>
          <a:off x="0" y="0"/>
          <a:ext cx="0" cy="0"/>
          <a:chOff x="0" y="0"/>
          <a:chExt cx="0" cy="0"/>
        </a:xfrm>
      </p:grpSpPr>
      <p:sp>
        <p:nvSpPr>
          <p:cNvPr id="8" name="Rectangle 7"/>
          <p:cNvSpPr/>
          <p:nvPr userDrawn="1"/>
        </p:nvSpPr>
        <p:spPr>
          <a:xfrm>
            <a:off x="-1065" y="0"/>
            <a:ext cx="12191997" cy="6858000"/>
          </a:xfrm>
          <a:prstGeom prst="rect">
            <a:avLst/>
          </a:prstGeom>
          <a:gradFill>
            <a:gsLst>
              <a:gs pos="0">
                <a:srgbClr val="004983"/>
              </a:gs>
              <a:gs pos="100000">
                <a:srgbClr val="0077D4"/>
              </a:gs>
            </a:gsLst>
            <a:lin ang="135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7" name="Text Placeholder 26"/>
          <p:cNvSpPr>
            <a:spLocks noGrp="1"/>
          </p:cNvSpPr>
          <p:nvPr>
            <p:ph type="body" sz="quarter" idx="14" hasCustomPrompt="1"/>
          </p:nvPr>
        </p:nvSpPr>
        <p:spPr>
          <a:xfrm>
            <a:off x="7052615" y="4627245"/>
            <a:ext cx="3326669" cy="547688"/>
          </a:xfrm>
          <a:prstGeom prst="rect">
            <a:avLst/>
          </a:prstGeom>
        </p:spPr>
        <p:txBody>
          <a:bodyPr/>
          <a:lstStyle>
            <a:lvl1pPr marL="0" indent="0" algn="r">
              <a:buNone/>
              <a:defRPr sz="1500" baseline="0">
                <a:solidFill>
                  <a:srgbClr val="EEF3FA"/>
                </a:solidFill>
              </a:defRPr>
            </a:lvl1pPr>
          </a:lstStyle>
          <a:p>
            <a:pPr lvl="0"/>
            <a:r>
              <a:rPr lang="fr-FR"/>
              <a:t>Source Name</a:t>
            </a:r>
          </a:p>
        </p:txBody>
      </p:sp>
      <p:sp>
        <p:nvSpPr>
          <p:cNvPr id="3" name="Text Placeholder 2"/>
          <p:cNvSpPr>
            <a:spLocks noGrp="1"/>
          </p:cNvSpPr>
          <p:nvPr>
            <p:ph type="body" sz="quarter" idx="15" hasCustomPrompt="1"/>
          </p:nvPr>
        </p:nvSpPr>
        <p:spPr>
          <a:xfrm>
            <a:off x="1595138" y="1860097"/>
            <a:ext cx="8784167" cy="581321"/>
          </a:xfrm>
          <a:prstGeom prst="rect">
            <a:avLst/>
          </a:prstGeom>
        </p:spPr>
        <p:txBody>
          <a:bodyPr/>
          <a:lstStyle>
            <a:lvl1pPr marL="0" indent="0" algn="ctr">
              <a:buNone/>
              <a:defRPr baseline="0">
                <a:solidFill>
                  <a:srgbClr val="EEF3FA"/>
                </a:solidFill>
              </a:defRPr>
            </a:lvl1pPr>
          </a:lstStyle>
          <a:p>
            <a:pPr lvl="0"/>
            <a:r>
              <a:rPr lang="fr-FR"/>
              <a:t>USE BIG NUMBERS FOR BIG IMPACT</a:t>
            </a:r>
          </a:p>
        </p:txBody>
      </p:sp>
      <p:sp>
        <p:nvSpPr>
          <p:cNvPr id="9" name="Text Placeholder 2"/>
          <p:cNvSpPr>
            <a:spLocks noGrp="1"/>
          </p:cNvSpPr>
          <p:nvPr>
            <p:ph type="body" sz="quarter" idx="16" hasCustomPrompt="1"/>
          </p:nvPr>
        </p:nvSpPr>
        <p:spPr>
          <a:xfrm>
            <a:off x="1150856" y="2700943"/>
            <a:ext cx="9605473" cy="1401071"/>
          </a:xfrm>
          <a:prstGeom prst="rect">
            <a:avLst/>
          </a:prstGeom>
          <a:effectLst/>
        </p:spPr>
        <p:txBody>
          <a:bodyPr/>
          <a:lstStyle>
            <a:lvl1pPr marL="0" indent="0" algn="ctr">
              <a:buNone/>
              <a:defRPr lang="fr-FR" sz="7200" b="1" kern="1200" baseline="0" dirty="0" smtClean="0">
                <a:solidFill>
                  <a:srgbClr val="EEF3FA"/>
                </a:solidFill>
                <a:latin typeface="+mn-lt"/>
                <a:ea typeface="+mn-ea"/>
                <a:cs typeface="+mn-cs"/>
              </a:defRPr>
            </a:lvl1pPr>
          </a:lstStyle>
          <a:p>
            <a:pPr lvl="0"/>
            <a:r>
              <a:rPr lang="fr-FR"/>
              <a:t>$ 500.030.001</a:t>
            </a:r>
          </a:p>
        </p:txBody>
      </p:sp>
      <p:pic>
        <p:nvPicPr>
          <p:cNvPr id="10" name="Picture 9" descr="Logo&#10;&#10;Description automatically generated">
            <a:extLst>
              <a:ext uri="{FF2B5EF4-FFF2-40B4-BE49-F238E27FC236}">
                <a16:creationId xmlns:a16="http://schemas.microsoft.com/office/drawing/2014/main" id="{ECD327E1-CE26-F944-9595-0D89F6BB68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2" name="Picture 11">
            <a:extLst>
              <a:ext uri="{FF2B5EF4-FFF2-40B4-BE49-F238E27FC236}">
                <a16:creationId xmlns:a16="http://schemas.microsoft.com/office/drawing/2014/main" id="{F29D1C6E-53DF-45A2-A9FE-40CCA7E92B8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B43AFD2E-F2F9-9FC6-2612-348EF90346F7}"/>
              </a:ext>
            </a:extLst>
          </p:cNvPr>
          <p:cNvSpPr>
            <a:spLocks noGrp="1"/>
          </p:cNvSpPr>
          <p:nvPr>
            <p:ph type="body" sz="quarter" idx="17"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23436172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Number Slide WHITE">
    <p:spTree>
      <p:nvGrpSpPr>
        <p:cNvPr id="1" name=""/>
        <p:cNvGrpSpPr/>
        <p:nvPr/>
      </p:nvGrpSpPr>
      <p:grpSpPr>
        <a:xfrm>
          <a:off x="0" y="0"/>
          <a:ext cx="0" cy="0"/>
          <a:chOff x="0" y="0"/>
          <a:chExt cx="0" cy="0"/>
        </a:xfrm>
      </p:grpSpPr>
      <p:sp>
        <p:nvSpPr>
          <p:cNvPr id="27" name="Text Placeholder 26"/>
          <p:cNvSpPr>
            <a:spLocks noGrp="1"/>
          </p:cNvSpPr>
          <p:nvPr>
            <p:ph type="body" sz="quarter" idx="14" hasCustomPrompt="1"/>
          </p:nvPr>
        </p:nvSpPr>
        <p:spPr>
          <a:xfrm>
            <a:off x="7052615" y="4627245"/>
            <a:ext cx="3326669" cy="547688"/>
          </a:xfrm>
          <a:prstGeom prst="rect">
            <a:avLst/>
          </a:prstGeom>
        </p:spPr>
        <p:txBody>
          <a:bodyPr/>
          <a:lstStyle>
            <a:lvl1pPr marL="0" indent="0" algn="r">
              <a:buNone/>
              <a:defRPr sz="1500" baseline="0">
                <a:solidFill>
                  <a:srgbClr val="0077D4"/>
                </a:solidFill>
              </a:defRPr>
            </a:lvl1pPr>
          </a:lstStyle>
          <a:p>
            <a:pPr lvl="0"/>
            <a:r>
              <a:rPr lang="fr-FR"/>
              <a:t>Source Name</a:t>
            </a:r>
          </a:p>
        </p:txBody>
      </p:sp>
      <p:sp>
        <p:nvSpPr>
          <p:cNvPr id="3" name="Text Placeholder 2"/>
          <p:cNvSpPr>
            <a:spLocks noGrp="1"/>
          </p:cNvSpPr>
          <p:nvPr>
            <p:ph type="body" sz="quarter" idx="15" hasCustomPrompt="1"/>
          </p:nvPr>
        </p:nvSpPr>
        <p:spPr>
          <a:xfrm>
            <a:off x="1595138" y="1860097"/>
            <a:ext cx="8784167" cy="581321"/>
          </a:xfrm>
          <a:prstGeom prst="rect">
            <a:avLst/>
          </a:prstGeom>
        </p:spPr>
        <p:txBody>
          <a:bodyPr/>
          <a:lstStyle>
            <a:lvl1pPr marL="0" indent="0" algn="ctr">
              <a:buNone/>
              <a:defRPr baseline="0">
                <a:solidFill>
                  <a:srgbClr val="0077D4"/>
                </a:solidFill>
              </a:defRPr>
            </a:lvl1pPr>
          </a:lstStyle>
          <a:p>
            <a:pPr lvl="0"/>
            <a:r>
              <a:rPr lang="fr-FR"/>
              <a:t>USE BIG NUMBERS FOR BIG IMPACT</a:t>
            </a:r>
          </a:p>
        </p:txBody>
      </p:sp>
      <p:sp>
        <p:nvSpPr>
          <p:cNvPr id="9" name="Text Placeholder 2"/>
          <p:cNvSpPr>
            <a:spLocks noGrp="1"/>
          </p:cNvSpPr>
          <p:nvPr>
            <p:ph type="body" sz="quarter" idx="16" hasCustomPrompt="1"/>
          </p:nvPr>
        </p:nvSpPr>
        <p:spPr>
          <a:xfrm>
            <a:off x="1150856" y="2700943"/>
            <a:ext cx="9605473" cy="1401071"/>
          </a:xfrm>
          <a:prstGeom prst="rect">
            <a:avLst/>
          </a:prstGeom>
          <a:effectLst/>
        </p:spPr>
        <p:txBody>
          <a:bodyPr/>
          <a:lstStyle>
            <a:lvl1pPr marL="0" indent="0" algn="ctr">
              <a:buNone/>
              <a:defRPr lang="fr-FR" sz="7200" b="1" kern="1200" baseline="0" dirty="0" smtClean="0">
                <a:solidFill>
                  <a:srgbClr val="0077D4"/>
                </a:solidFill>
                <a:latin typeface="+mn-lt"/>
                <a:ea typeface="+mn-ea"/>
                <a:cs typeface="+mn-cs"/>
              </a:defRPr>
            </a:lvl1pPr>
          </a:lstStyle>
          <a:p>
            <a:pPr lvl="0"/>
            <a:r>
              <a:rPr lang="fr-FR"/>
              <a:t>$ 500.030.001</a:t>
            </a:r>
          </a:p>
        </p:txBody>
      </p:sp>
      <p:sp>
        <p:nvSpPr>
          <p:cNvPr id="7" name="Rectangle 6">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chemeClr val="bg1"/>
              </a:gs>
              <a:gs pos="100000">
                <a:schemeClr val="bg1"/>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1" name="Picture 10" descr="Logo&#10;&#10;Description automatically generated">
            <a:extLst>
              <a:ext uri="{FF2B5EF4-FFF2-40B4-BE49-F238E27FC236}">
                <a16:creationId xmlns:a16="http://schemas.microsoft.com/office/drawing/2014/main" id="{09B30102-01D5-1C45-ADBB-807E6891F9C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867164" y="6323958"/>
            <a:ext cx="1030284" cy="567077"/>
          </a:xfrm>
          <a:prstGeom prst="rect">
            <a:avLst/>
          </a:prstGeom>
        </p:spPr>
      </p:pic>
      <p:pic>
        <p:nvPicPr>
          <p:cNvPr id="4" name="Picture 3">
            <a:extLst>
              <a:ext uri="{FF2B5EF4-FFF2-40B4-BE49-F238E27FC236}">
                <a16:creationId xmlns:a16="http://schemas.microsoft.com/office/drawing/2014/main" id="{DBF04258-D425-4DE9-90C5-7E622D29E8F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8623"/>
          <a:stretch/>
        </p:blipFill>
        <p:spPr>
          <a:xfrm>
            <a:off x="531177" y="6387406"/>
            <a:ext cx="1206880" cy="470594"/>
          </a:xfrm>
          <a:prstGeom prst="rect">
            <a:avLst/>
          </a:prstGeom>
        </p:spPr>
      </p:pic>
      <p:sp>
        <p:nvSpPr>
          <p:cNvPr id="2" name="Espace réservé du texte 4">
            <a:extLst>
              <a:ext uri="{FF2B5EF4-FFF2-40B4-BE49-F238E27FC236}">
                <a16:creationId xmlns:a16="http://schemas.microsoft.com/office/drawing/2014/main" id="{9352B642-CAF3-2F61-5648-DD4B2C7CA308}"/>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1400723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SLide BLUE">
    <p:spTree>
      <p:nvGrpSpPr>
        <p:cNvPr id="1" name=""/>
        <p:cNvGrpSpPr/>
        <p:nvPr/>
      </p:nvGrpSpPr>
      <p:grpSpPr>
        <a:xfrm>
          <a:off x="0" y="0"/>
          <a:ext cx="0" cy="0"/>
          <a:chOff x="0" y="0"/>
          <a:chExt cx="0" cy="0"/>
        </a:xfrm>
      </p:grpSpPr>
      <p:sp>
        <p:nvSpPr>
          <p:cNvPr id="9" name="Rectangle 8"/>
          <p:cNvSpPr/>
          <p:nvPr userDrawn="1"/>
        </p:nvSpPr>
        <p:spPr>
          <a:xfrm>
            <a:off x="-1065" y="0"/>
            <a:ext cx="12193065" cy="6858000"/>
          </a:xfrm>
          <a:prstGeom prst="rect">
            <a:avLst/>
          </a:prstGeom>
          <a:gradFill>
            <a:gsLst>
              <a:gs pos="0">
                <a:srgbClr val="004983"/>
              </a:gs>
              <a:gs pos="100000">
                <a:srgbClr val="0077D4"/>
              </a:gs>
            </a:gsLst>
            <a:lin ang="135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10" name="Text Placeholder 9"/>
          <p:cNvSpPr>
            <a:spLocks noGrp="1"/>
          </p:cNvSpPr>
          <p:nvPr>
            <p:ph type="body" sz="quarter" idx="11" hasCustomPrompt="1"/>
          </p:nvPr>
        </p:nvSpPr>
        <p:spPr>
          <a:xfrm>
            <a:off x="1595117" y="1777527"/>
            <a:ext cx="9183979" cy="2978286"/>
          </a:xfrm>
          <a:prstGeom prst="rect">
            <a:avLst/>
          </a:prstGeom>
          <a:noFill/>
          <a:ln w="19050">
            <a:noFill/>
          </a:ln>
          <a:effectLst/>
        </p:spPr>
        <p:txBody>
          <a:bodyPr/>
          <a:lstStyle>
            <a:lvl1pPr marL="0" indent="0" algn="l">
              <a:buNone/>
              <a:defRPr sz="2700">
                <a:solidFill>
                  <a:srgbClr val="EEF3FA"/>
                </a:solidFill>
              </a:defRPr>
            </a:lvl1pPr>
            <a:lvl2pPr marL="342848" indent="0" algn="r">
              <a:buNone/>
              <a:defRPr sz="1800">
                <a:solidFill>
                  <a:srgbClr val="EEF3FA"/>
                </a:solidFill>
              </a:defRPr>
            </a:lvl2pPr>
          </a:lstStyle>
          <a:p>
            <a:pPr lvl="0"/>
            <a:r>
              <a:rPr lang="en-US"/>
              <a:t>Quotations are commonly printed as a means for inspiration and to invoke philosophical thoughts from the reader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a:p>
            <a:pPr lvl="1"/>
            <a:r>
              <a:rPr lang="fr-FR"/>
              <a:t>					</a:t>
            </a:r>
          </a:p>
        </p:txBody>
      </p:sp>
      <p:sp>
        <p:nvSpPr>
          <p:cNvPr id="27" name="Text Placeholder 26"/>
          <p:cNvSpPr>
            <a:spLocks noGrp="1"/>
          </p:cNvSpPr>
          <p:nvPr>
            <p:ph type="body" sz="quarter" idx="14" hasCustomPrompt="1"/>
          </p:nvPr>
        </p:nvSpPr>
        <p:spPr>
          <a:xfrm>
            <a:off x="7452428" y="5003641"/>
            <a:ext cx="3326669" cy="547688"/>
          </a:xfrm>
          <a:prstGeom prst="rect">
            <a:avLst/>
          </a:prstGeom>
          <a:effectLst/>
        </p:spPr>
        <p:txBody>
          <a:bodyPr/>
          <a:lstStyle>
            <a:lvl1pPr marL="0" indent="0" algn="r">
              <a:buNone/>
              <a:defRPr sz="1500" baseline="0">
                <a:solidFill>
                  <a:srgbClr val="EEF3FA"/>
                </a:solidFill>
              </a:defRPr>
            </a:lvl1pPr>
          </a:lstStyle>
          <a:p>
            <a:pPr lvl="0"/>
            <a:r>
              <a:rPr lang="fr-FR"/>
              <a:t>Source Name</a:t>
            </a:r>
          </a:p>
        </p:txBody>
      </p:sp>
      <p:sp>
        <p:nvSpPr>
          <p:cNvPr id="44" name="TextBox 43"/>
          <p:cNvSpPr txBox="1"/>
          <p:nvPr userDrawn="1"/>
        </p:nvSpPr>
        <p:spPr>
          <a:xfrm>
            <a:off x="701900" y="1433375"/>
            <a:ext cx="752029" cy="1200329"/>
          </a:xfrm>
          <a:prstGeom prst="rect">
            <a:avLst/>
          </a:prstGeom>
          <a:noFill/>
          <a:effectLst/>
        </p:spPr>
        <p:txBody>
          <a:bodyPr wrap="square" rtlCol="0">
            <a:spAutoFit/>
          </a:bodyPr>
          <a:lstStyle/>
          <a:p>
            <a:r>
              <a:rPr lang="fr-FR" sz="7200">
                <a:solidFill>
                  <a:srgbClr val="EEF3FA"/>
                </a:solidFill>
                <a:latin typeface="Arial" panose="020B0604020202020204" pitchFamily="34" charset="0"/>
                <a:cs typeface="Arial" panose="020B0604020202020204" pitchFamily="34" charset="0"/>
              </a:rPr>
              <a:t>“</a:t>
            </a:r>
          </a:p>
        </p:txBody>
      </p:sp>
      <p:pic>
        <p:nvPicPr>
          <p:cNvPr id="11" name="Picture 10" descr="Logo&#10;&#10;Description automatically generated">
            <a:extLst>
              <a:ext uri="{FF2B5EF4-FFF2-40B4-BE49-F238E27FC236}">
                <a16:creationId xmlns:a16="http://schemas.microsoft.com/office/drawing/2014/main" id="{22F00503-C465-684F-BD23-78541D1AB65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pic>
        <p:nvPicPr>
          <p:cNvPr id="13" name="Picture 12">
            <a:extLst>
              <a:ext uri="{FF2B5EF4-FFF2-40B4-BE49-F238E27FC236}">
                <a16:creationId xmlns:a16="http://schemas.microsoft.com/office/drawing/2014/main" id="{7D1F8D5A-6475-4F80-B8D5-02451CCAD90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7ED6BC18-953F-8D43-2AE5-6F4CADC3ACA2}"/>
              </a:ext>
            </a:extLst>
          </p:cNvPr>
          <p:cNvSpPr>
            <a:spLocks noGrp="1"/>
          </p:cNvSpPr>
          <p:nvPr>
            <p:ph type="body" sz="quarter" idx="15"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15263637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Quote Slide WHIT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1595117" y="1777527"/>
            <a:ext cx="9183979" cy="2978286"/>
          </a:xfrm>
          <a:prstGeom prst="rect">
            <a:avLst/>
          </a:prstGeom>
          <a:noFill/>
          <a:ln w="19050">
            <a:noFill/>
          </a:ln>
          <a:effectLst/>
        </p:spPr>
        <p:txBody>
          <a:bodyPr/>
          <a:lstStyle>
            <a:lvl1pPr marL="0" indent="0" algn="l">
              <a:buNone/>
              <a:defRPr sz="2700">
                <a:solidFill>
                  <a:srgbClr val="0077D4"/>
                </a:solidFill>
              </a:defRPr>
            </a:lvl1pPr>
            <a:lvl2pPr marL="342848" indent="0" algn="r">
              <a:buNone/>
              <a:defRPr sz="1800">
                <a:solidFill>
                  <a:srgbClr val="EEF3FA"/>
                </a:solidFill>
              </a:defRPr>
            </a:lvl2pPr>
          </a:lstStyle>
          <a:p>
            <a:pPr lvl="0"/>
            <a:r>
              <a:rPr lang="en-US"/>
              <a:t>Quotations are commonly printed as a means for inspiration and to invoke philosophical thoughts from the reader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a:p>
            <a:pPr lvl="1"/>
            <a:r>
              <a:rPr lang="fr-FR"/>
              <a:t>					</a:t>
            </a:r>
          </a:p>
        </p:txBody>
      </p:sp>
      <p:sp>
        <p:nvSpPr>
          <p:cNvPr id="27" name="Text Placeholder 26"/>
          <p:cNvSpPr>
            <a:spLocks noGrp="1"/>
          </p:cNvSpPr>
          <p:nvPr>
            <p:ph type="body" sz="quarter" idx="14" hasCustomPrompt="1"/>
          </p:nvPr>
        </p:nvSpPr>
        <p:spPr>
          <a:xfrm>
            <a:off x="7452428" y="5003641"/>
            <a:ext cx="3326669" cy="547688"/>
          </a:xfrm>
          <a:prstGeom prst="rect">
            <a:avLst/>
          </a:prstGeom>
          <a:effectLst/>
        </p:spPr>
        <p:txBody>
          <a:bodyPr/>
          <a:lstStyle>
            <a:lvl1pPr marL="0" indent="0" algn="r">
              <a:buNone/>
              <a:defRPr sz="1500" baseline="0">
                <a:solidFill>
                  <a:srgbClr val="0077D4"/>
                </a:solidFill>
              </a:defRPr>
            </a:lvl1pPr>
          </a:lstStyle>
          <a:p>
            <a:pPr lvl="0"/>
            <a:r>
              <a:rPr lang="fr-FR"/>
              <a:t>Source Name</a:t>
            </a:r>
          </a:p>
        </p:txBody>
      </p:sp>
      <p:sp>
        <p:nvSpPr>
          <p:cNvPr id="44" name="TextBox 43"/>
          <p:cNvSpPr txBox="1"/>
          <p:nvPr userDrawn="1"/>
        </p:nvSpPr>
        <p:spPr>
          <a:xfrm>
            <a:off x="701900" y="1433375"/>
            <a:ext cx="752029" cy="1200329"/>
          </a:xfrm>
          <a:prstGeom prst="rect">
            <a:avLst/>
          </a:prstGeom>
          <a:solidFill>
            <a:schemeClr val="bg1"/>
          </a:solidFill>
          <a:effectLst/>
        </p:spPr>
        <p:txBody>
          <a:bodyPr wrap="square" rtlCol="0">
            <a:spAutoFit/>
          </a:bodyPr>
          <a:lstStyle/>
          <a:p>
            <a:r>
              <a:rPr lang="fr-FR" sz="7200">
                <a:solidFill>
                  <a:srgbClr val="0077D4"/>
                </a:solidFill>
                <a:latin typeface="Arial" panose="020B0604020202020204" pitchFamily="34" charset="0"/>
                <a:cs typeface="Arial" panose="020B0604020202020204" pitchFamily="34" charset="0"/>
              </a:rPr>
              <a:t>“</a:t>
            </a:r>
          </a:p>
        </p:txBody>
      </p:sp>
      <p:sp>
        <p:nvSpPr>
          <p:cNvPr id="7" name="Rectangle 6">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chemeClr val="bg1"/>
              </a:gs>
              <a:gs pos="100000">
                <a:schemeClr val="bg1"/>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9" name="Picture 8" descr="Logo&#10;&#10;Description automatically generated">
            <a:extLst>
              <a:ext uri="{FF2B5EF4-FFF2-40B4-BE49-F238E27FC236}">
                <a16:creationId xmlns:a16="http://schemas.microsoft.com/office/drawing/2014/main" id="{560DC4A5-4D9B-5648-9804-1908C4AC55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12" name="Picture 11">
            <a:extLst>
              <a:ext uri="{FF2B5EF4-FFF2-40B4-BE49-F238E27FC236}">
                <a16:creationId xmlns:a16="http://schemas.microsoft.com/office/drawing/2014/main" id="{3D80E811-3DD9-47DF-AA44-C7BE7166301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sp>
        <p:nvSpPr>
          <p:cNvPr id="2" name="Espace réservé du texte 4">
            <a:extLst>
              <a:ext uri="{FF2B5EF4-FFF2-40B4-BE49-F238E27FC236}">
                <a16:creationId xmlns:a16="http://schemas.microsoft.com/office/drawing/2014/main" id="{BB42342C-3988-9118-37C3-F19D9A76D686}"/>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23076624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hank you slide OPTION 2">
    <p:spTree>
      <p:nvGrpSpPr>
        <p:cNvPr id="1" name=""/>
        <p:cNvGrpSpPr/>
        <p:nvPr/>
      </p:nvGrpSpPr>
      <p:grpSpPr>
        <a:xfrm>
          <a:off x="0" y="0"/>
          <a:ext cx="0" cy="0"/>
          <a:chOff x="0" y="0"/>
          <a:chExt cx="0" cy="0"/>
        </a:xfrm>
      </p:grpSpPr>
      <p:pic>
        <p:nvPicPr>
          <p:cNvPr id="3" name="Picture 2" descr="Text, logo, company name&#10;&#10;Description automatically generated">
            <a:extLst>
              <a:ext uri="{FF2B5EF4-FFF2-40B4-BE49-F238E27FC236}">
                <a16:creationId xmlns:a16="http://schemas.microsoft.com/office/drawing/2014/main" id="{8CAE7CE2-0FD7-4242-94E0-38788854102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3899" y="4533089"/>
            <a:ext cx="2301245" cy="2168656"/>
          </a:xfrm>
          <a:prstGeom prst="rect">
            <a:avLst/>
          </a:prstGeom>
        </p:spPr>
      </p:pic>
      <p:sp>
        <p:nvSpPr>
          <p:cNvPr id="21" name="Rectangle 20">
            <a:extLst>
              <a:ext uri="{FF2B5EF4-FFF2-40B4-BE49-F238E27FC236}">
                <a16:creationId xmlns:a16="http://schemas.microsoft.com/office/drawing/2014/main" id="{1A0008D9-C6FD-4824-A2C9-CC0555A4E37A}"/>
              </a:ext>
            </a:extLst>
          </p:cNvPr>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cxnSp>
        <p:nvCxnSpPr>
          <p:cNvPr id="25" name="Straight Connector 14">
            <a:extLst>
              <a:ext uri="{FF2B5EF4-FFF2-40B4-BE49-F238E27FC236}">
                <a16:creationId xmlns:a16="http://schemas.microsoft.com/office/drawing/2014/main" id="{A9EBAC2D-9312-4A68-8BB3-1DB25802C369}"/>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6" name="Straight Connector 14">
            <a:extLst>
              <a:ext uri="{FF2B5EF4-FFF2-40B4-BE49-F238E27FC236}">
                <a16:creationId xmlns:a16="http://schemas.microsoft.com/office/drawing/2014/main" id="{6A0B8AAE-2554-4F6F-AB8C-76934783612C}"/>
              </a:ext>
            </a:extLst>
          </p:cNvPr>
          <p:cNvCxnSpPr/>
          <p:nvPr userDrawn="1"/>
        </p:nvCxnSpPr>
        <p:spPr>
          <a:xfrm>
            <a:off x="10560519" y="6314542"/>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1" name="Content Placeholder 2"/>
          <p:cNvSpPr txBox="1">
            <a:spLocks/>
          </p:cNvSpPr>
          <p:nvPr userDrawn="1"/>
        </p:nvSpPr>
        <p:spPr>
          <a:xfrm>
            <a:off x="0" y="1065816"/>
            <a:ext cx="12192000" cy="1672262"/>
          </a:xfrm>
          <a:prstGeom prst="rect">
            <a:avLst/>
          </a:prstGeom>
        </p:spPr>
        <p:txBody>
          <a:bodyPr wrap="square" lIns="0" tIns="0" rIns="0" bIns="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GB" sz="11000">
                <a:solidFill>
                  <a:schemeClr val="bg1"/>
                </a:solidFill>
              </a:rPr>
              <a:t>Thank you</a:t>
            </a:r>
          </a:p>
        </p:txBody>
      </p:sp>
      <p:grpSp>
        <p:nvGrpSpPr>
          <p:cNvPr id="13" name="Group 12"/>
          <p:cNvGrpSpPr/>
          <p:nvPr userDrawn="1"/>
        </p:nvGrpSpPr>
        <p:grpSpPr>
          <a:xfrm>
            <a:off x="3024280" y="3610968"/>
            <a:ext cx="6143443" cy="1054736"/>
            <a:chOff x="2268209" y="2796770"/>
            <a:chExt cx="4607582" cy="1054736"/>
          </a:xfrm>
        </p:grpSpPr>
        <p:sp>
          <p:nvSpPr>
            <p:cNvPr id="14" name="TextBox 13"/>
            <p:cNvSpPr txBox="1"/>
            <p:nvPr/>
          </p:nvSpPr>
          <p:spPr>
            <a:xfrm>
              <a:off x="2268209" y="2796770"/>
              <a:ext cx="4607582" cy="338554"/>
            </a:xfrm>
            <a:prstGeom prst="rect">
              <a:avLst/>
            </a:prstGeom>
            <a:noFill/>
          </p:spPr>
          <p:txBody>
            <a:bodyPr wrap="square" lIns="0" tIns="0" rIns="0" bIns="0" rtlCol="0">
              <a:spAutoFit/>
            </a:bodyPr>
            <a:lstStyle/>
            <a:p>
              <a:pPr algn="ctr">
                <a:spcAft>
                  <a:spcPts val="1200"/>
                </a:spcAft>
              </a:pPr>
              <a:r>
                <a:rPr lang="en-US" sz="2200"/>
                <a:t>Learn more: </a:t>
              </a:r>
              <a:r>
                <a:rPr lang="en-US" sz="2200">
                  <a:hlinkClick r:id="rId3"/>
                </a:rPr>
                <a:t>www.unevoc.unesco.org</a:t>
              </a:r>
              <a:r>
                <a:rPr lang="en-US" sz="2200"/>
                <a:t>  </a:t>
              </a:r>
            </a:p>
          </p:txBody>
        </p:sp>
        <p:pic>
          <p:nvPicPr>
            <p:cNvPr id="15" name="Picture 14" descr="twitter-logo.ai"/>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01555" y="3183044"/>
              <a:ext cx="746594" cy="668462"/>
            </a:xfrm>
            <a:prstGeom prst="rect">
              <a:avLst/>
            </a:prstGeom>
          </p:spPr>
        </p:pic>
        <p:sp>
          <p:nvSpPr>
            <p:cNvPr id="16" name="TextBox 15"/>
            <p:cNvSpPr txBox="1"/>
            <p:nvPr/>
          </p:nvSpPr>
          <p:spPr>
            <a:xfrm>
              <a:off x="4106925" y="3286546"/>
              <a:ext cx="2768866" cy="430887"/>
            </a:xfrm>
            <a:prstGeom prst="rect">
              <a:avLst/>
            </a:prstGeom>
            <a:noFill/>
          </p:spPr>
          <p:txBody>
            <a:bodyPr wrap="square" rtlCol="0">
              <a:spAutoFit/>
            </a:bodyPr>
            <a:lstStyle/>
            <a:p>
              <a:pPr>
                <a:spcAft>
                  <a:spcPts val="1200"/>
                </a:spcAft>
              </a:pPr>
              <a:r>
                <a:rPr lang="en-US" sz="2200"/>
                <a:t>@UNEVOC</a:t>
              </a:r>
            </a:p>
          </p:txBody>
        </p:sp>
      </p:grpSp>
      <p:pic>
        <p:nvPicPr>
          <p:cNvPr id="12" name="Picture 11" descr="Logo&#10;&#10;Description automatically generated">
            <a:extLst>
              <a:ext uri="{FF2B5EF4-FFF2-40B4-BE49-F238E27FC236}">
                <a16:creationId xmlns:a16="http://schemas.microsoft.com/office/drawing/2014/main" id="{0DC8F4A4-D1E9-A846-A3A5-A05C243029C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Tree>
    <p:extLst>
      <p:ext uri="{BB962C8B-B14F-4D97-AF65-F5344CB8AC3E}">
        <p14:creationId xmlns:p14="http://schemas.microsoft.com/office/powerpoint/2010/main" val="29071262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6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192000" cy="6293708"/>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428452" y="1751727"/>
            <a:ext cx="9112560" cy="800302"/>
          </a:xfrm>
          <a:prstGeom prst="rect">
            <a:avLst/>
          </a:prstGeom>
        </p:spPr>
        <p:txBody>
          <a:bodyPr lIns="0" tIns="0" rIns="0" bIns="0"/>
          <a:lstStyle>
            <a:lvl1pPr algn="l">
              <a:lnSpc>
                <a:spcPts val="2775"/>
              </a:lnSpc>
              <a:defRPr sz="2625" b="1">
                <a:solidFill>
                  <a:schemeClr val="bg1"/>
                </a:solidFill>
              </a:defRPr>
            </a:lvl1pPr>
          </a:lstStyle>
          <a:p>
            <a:r>
              <a:rPr lang="en-GB"/>
              <a:t>Main Title</a:t>
            </a:r>
            <a:endParaRPr lang="en-US"/>
          </a:p>
        </p:txBody>
      </p:sp>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428449" y="2819228"/>
            <a:ext cx="9112560" cy="397532"/>
          </a:xfrm>
          <a:prstGeom prst="rect">
            <a:avLst/>
          </a:prstGeom>
        </p:spPr>
        <p:txBody>
          <a:bodyPr lIns="0" tIns="0" rIns="0" bIns="0"/>
          <a:lstStyle>
            <a:lvl1pPr marL="0" indent="0" algn="l">
              <a:buNone/>
              <a:defRPr sz="135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Subtext</a:t>
            </a:r>
          </a:p>
        </p:txBody>
      </p:sp>
      <p:pic>
        <p:nvPicPr>
          <p:cNvPr id="8" name="Picture 7" descr="Logo&#10;&#10;Description automatically generated">
            <a:extLst>
              <a:ext uri="{FF2B5EF4-FFF2-40B4-BE49-F238E27FC236}">
                <a16:creationId xmlns:a16="http://schemas.microsoft.com/office/drawing/2014/main" id="{F4FE20E7-C4CC-E743-A828-AF0C6B6B8A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7" name="Picture 6">
            <a:extLst>
              <a:ext uri="{FF2B5EF4-FFF2-40B4-BE49-F238E27FC236}">
                <a16:creationId xmlns:a16="http://schemas.microsoft.com/office/drawing/2014/main" id="{607F340B-701E-48CE-B786-63D903AA46B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spTree>
    <p:extLst>
      <p:ext uri="{BB962C8B-B14F-4D97-AF65-F5344CB8AC3E}">
        <p14:creationId xmlns:p14="http://schemas.microsoft.com/office/powerpoint/2010/main" val="20877152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ransition Slide">
    <p:spTree>
      <p:nvGrpSpPr>
        <p:cNvPr id="1" name=""/>
        <p:cNvGrpSpPr/>
        <p:nvPr/>
      </p:nvGrpSpPr>
      <p:grpSpPr>
        <a:xfrm>
          <a:off x="0" y="0"/>
          <a:ext cx="0" cy="0"/>
          <a:chOff x="0" y="0"/>
          <a:chExt cx="0" cy="0"/>
        </a:xfrm>
      </p:grpSpPr>
      <p:sp>
        <p:nvSpPr>
          <p:cNvPr id="7" name="Rectangle 6"/>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8" name="Text Placeholder 24"/>
          <p:cNvSpPr>
            <a:spLocks noGrp="1"/>
          </p:cNvSpPr>
          <p:nvPr>
            <p:ph type="body" sz="quarter" idx="11" hasCustomPrompt="1"/>
          </p:nvPr>
        </p:nvSpPr>
        <p:spPr>
          <a:xfrm>
            <a:off x="2146291" y="3655002"/>
            <a:ext cx="7897284" cy="606692"/>
          </a:xfrm>
          <a:prstGeom prst="rect">
            <a:avLst/>
          </a:prstGeom>
          <a:effectLst/>
        </p:spPr>
        <p:txBody>
          <a:bodyPr/>
          <a:lstStyle>
            <a:lvl1pPr marL="0" indent="0">
              <a:buNone/>
              <a:defRPr b="1" baseline="0">
                <a:solidFill>
                  <a:srgbClr val="0077D4"/>
                </a:solidFill>
              </a:defRPr>
            </a:lvl1pPr>
          </a:lstStyle>
          <a:p>
            <a:pPr lvl="0"/>
            <a:r>
              <a:rPr lang="en-US"/>
              <a:t>Transition Slide Headline</a:t>
            </a:r>
            <a:endParaRPr lang="fr-FR"/>
          </a:p>
        </p:txBody>
      </p:sp>
      <p:sp>
        <p:nvSpPr>
          <p:cNvPr id="9" name="Text Placeholder 24"/>
          <p:cNvSpPr>
            <a:spLocks noGrp="1"/>
          </p:cNvSpPr>
          <p:nvPr>
            <p:ph type="body" sz="quarter" idx="12" hasCustomPrompt="1"/>
          </p:nvPr>
        </p:nvSpPr>
        <p:spPr>
          <a:xfrm>
            <a:off x="2146291" y="4444580"/>
            <a:ext cx="7897284" cy="606692"/>
          </a:xfrm>
          <a:prstGeom prst="rect">
            <a:avLst/>
          </a:prstGeom>
        </p:spPr>
        <p:txBody>
          <a:bodyPr/>
          <a:lstStyle>
            <a:lvl1pPr marL="0" indent="0">
              <a:buNone/>
              <a:defRPr sz="1500" b="1" baseline="0">
                <a:solidFill>
                  <a:srgbClr val="363636"/>
                </a:solidFill>
              </a:defRPr>
            </a:lvl1pPr>
          </a:lstStyle>
          <a:p>
            <a:pPr lvl="0"/>
            <a:r>
              <a:rPr lang="en-US"/>
              <a:t>Additional details</a:t>
            </a:r>
            <a:endParaRPr lang="fr-FR"/>
          </a:p>
        </p:txBody>
      </p:sp>
      <p:sp>
        <p:nvSpPr>
          <p:cNvPr id="12" name="Text Placeholder 24"/>
          <p:cNvSpPr>
            <a:spLocks noGrp="1"/>
          </p:cNvSpPr>
          <p:nvPr>
            <p:ph type="body" sz="quarter" idx="13" hasCustomPrompt="1"/>
          </p:nvPr>
        </p:nvSpPr>
        <p:spPr>
          <a:xfrm>
            <a:off x="2146291" y="1845102"/>
            <a:ext cx="1499196" cy="1155593"/>
          </a:xfrm>
          <a:prstGeom prst="rect">
            <a:avLst/>
          </a:prstGeom>
          <a:effectLst/>
        </p:spPr>
        <p:txBody>
          <a:bodyPr/>
          <a:lstStyle>
            <a:lvl1pPr marL="0" indent="0" algn="l">
              <a:buNone/>
              <a:defRPr sz="6000" b="1" baseline="0">
                <a:solidFill>
                  <a:schemeClr val="bg1"/>
                </a:solidFill>
              </a:defRPr>
            </a:lvl1pPr>
          </a:lstStyle>
          <a:p>
            <a:pPr lvl="0"/>
            <a:r>
              <a:rPr lang="en-US"/>
              <a:t>X.</a:t>
            </a:r>
            <a:endParaRPr lang="fr-FR"/>
          </a:p>
        </p:txBody>
      </p:sp>
      <p:sp>
        <p:nvSpPr>
          <p:cNvPr id="18" name="TextBox 24">
            <a:extLst>
              <a:ext uri="{FF2B5EF4-FFF2-40B4-BE49-F238E27FC236}">
                <a16:creationId xmlns:a16="http://schemas.microsoft.com/office/drawing/2014/main" id="{32CB077F-C1D5-4E1E-BAAD-0EEA4B0940F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08F0A3B2-AC19-4C50-99B8-8ED9D3AC1147}"/>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cxnSp>
        <p:nvCxnSpPr>
          <p:cNvPr id="31" name="Straight Connector 14">
            <a:extLst>
              <a:ext uri="{FF2B5EF4-FFF2-40B4-BE49-F238E27FC236}">
                <a16:creationId xmlns:a16="http://schemas.microsoft.com/office/drawing/2014/main" id="{EB745C22-0374-44D0-9FFA-C71B9E5A5145}"/>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3" name="Picture 12" descr="Logo&#10;&#10;Description automatically generated">
            <a:extLst>
              <a:ext uri="{FF2B5EF4-FFF2-40B4-BE49-F238E27FC236}">
                <a16:creationId xmlns:a16="http://schemas.microsoft.com/office/drawing/2014/main" id="{BFFB9F57-DD7D-3946-93EF-EDEABC55FF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16" name="Picture 15">
            <a:extLst>
              <a:ext uri="{FF2B5EF4-FFF2-40B4-BE49-F238E27FC236}">
                <a16:creationId xmlns:a16="http://schemas.microsoft.com/office/drawing/2014/main" id="{349E1814-DF1A-4753-AB3C-5F33C67051B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sp>
        <p:nvSpPr>
          <p:cNvPr id="2" name="Espace réservé du texte 4">
            <a:extLst>
              <a:ext uri="{FF2B5EF4-FFF2-40B4-BE49-F238E27FC236}">
                <a16:creationId xmlns:a16="http://schemas.microsoft.com/office/drawing/2014/main" id="{B954E514-839D-6C5B-8C5B-54A3FB1D95DF}"/>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2650160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able of Content">
    <p:spTree>
      <p:nvGrpSpPr>
        <p:cNvPr id="1" name=""/>
        <p:cNvGrpSpPr/>
        <p:nvPr/>
      </p:nvGrpSpPr>
      <p:grpSpPr>
        <a:xfrm>
          <a:off x="0" y="0"/>
          <a:ext cx="0" cy="0"/>
          <a:chOff x="0" y="0"/>
          <a:chExt cx="0" cy="0"/>
        </a:xfrm>
      </p:grpSpPr>
      <p:sp>
        <p:nvSpPr>
          <p:cNvPr id="36" name="Rectangle 35"/>
          <p:cNvSpPr/>
          <p:nvPr userDrawn="1"/>
        </p:nvSpPr>
        <p:spPr>
          <a:xfrm>
            <a:off x="-18483"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342" name="Text Placeholder 13"/>
          <p:cNvSpPr>
            <a:spLocks noGrp="1"/>
          </p:cNvSpPr>
          <p:nvPr>
            <p:ph type="body" sz="quarter" idx="29" hasCustomPrompt="1"/>
          </p:nvPr>
        </p:nvSpPr>
        <p:spPr>
          <a:xfrm>
            <a:off x="3296193" y="1904387"/>
            <a:ext cx="785224" cy="312738"/>
          </a:xfrm>
          <a:prstGeom prst="rect">
            <a:avLst/>
          </a:prstGeom>
          <a:effectLst/>
        </p:spPr>
        <p:txBody>
          <a:bodyPr/>
          <a:lstStyle>
            <a:lvl1pPr marL="0" indent="0">
              <a:buNone/>
              <a:defRPr sz="1500" b="1" baseline="0">
                <a:solidFill>
                  <a:srgbClr val="EEF3FA"/>
                </a:solidFill>
              </a:defRPr>
            </a:lvl1pPr>
          </a:lstStyle>
          <a:p>
            <a:pPr lvl="0"/>
            <a:r>
              <a:rPr lang="fr-FR"/>
              <a:t>2</a:t>
            </a:r>
          </a:p>
        </p:txBody>
      </p:sp>
      <p:sp>
        <p:nvSpPr>
          <p:cNvPr id="343" name="Text Placeholder 13"/>
          <p:cNvSpPr>
            <a:spLocks noGrp="1"/>
          </p:cNvSpPr>
          <p:nvPr>
            <p:ph type="body" sz="quarter" idx="30" hasCustomPrompt="1"/>
          </p:nvPr>
        </p:nvSpPr>
        <p:spPr>
          <a:xfrm>
            <a:off x="4278813" y="1904387"/>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2</a:t>
            </a:r>
          </a:p>
        </p:txBody>
      </p:sp>
      <p:sp>
        <p:nvSpPr>
          <p:cNvPr id="344" name="Text Placeholder 13"/>
          <p:cNvSpPr>
            <a:spLocks noGrp="1"/>
          </p:cNvSpPr>
          <p:nvPr>
            <p:ph type="body" sz="quarter" idx="31" hasCustomPrompt="1"/>
          </p:nvPr>
        </p:nvSpPr>
        <p:spPr>
          <a:xfrm>
            <a:off x="9340809" y="1901409"/>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47" name="Text Placeholder 13"/>
          <p:cNvSpPr>
            <a:spLocks noGrp="1"/>
          </p:cNvSpPr>
          <p:nvPr>
            <p:ph type="body" sz="quarter" idx="32" hasCustomPrompt="1"/>
          </p:nvPr>
        </p:nvSpPr>
        <p:spPr>
          <a:xfrm>
            <a:off x="3290389" y="2479562"/>
            <a:ext cx="785224" cy="312738"/>
          </a:xfrm>
          <a:prstGeom prst="rect">
            <a:avLst/>
          </a:prstGeom>
          <a:effectLst/>
        </p:spPr>
        <p:txBody>
          <a:bodyPr/>
          <a:lstStyle>
            <a:lvl1pPr marL="0" indent="0">
              <a:buNone/>
              <a:defRPr sz="1500" b="1" baseline="0">
                <a:solidFill>
                  <a:srgbClr val="EEF3FA"/>
                </a:solidFill>
              </a:defRPr>
            </a:lvl1pPr>
          </a:lstStyle>
          <a:p>
            <a:pPr lvl="0"/>
            <a:r>
              <a:rPr lang="fr-FR"/>
              <a:t>3</a:t>
            </a:r>
          </a:p>
        </p:txBody>
      </p:sp>
      <p:sp>
        <p:nvSpPr>
          <p:cNvPr id="348" name="Text Placeholder 13"/>
          <p:cNvSpPr>
            <a:spLocks noGrp="1"/>
          </p:cNvSpPr>
          <p:nvPr>
            <p:ph type="body" sz="quarter" idx="33" hasCustomPrompt="1"/>
          </p:nvPr>
        </p:nvSpPr>
        <p:spPr>
          <a:xfrm>
            <a:off x="4273009" y="247956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3</a:t>
            </a:r>
          </a:p>
        </p:txBody>
      </p:sp>
      <p:sp>
        <p:nvSpPr>
          <p:cNvPr id="349" name="Text Placeholder 13"/>
          <p:cNvSpPr>
            <a:spLocks noGrp="1"/>
          </p:cNvSpPr>
          <p:nvPr>
            <p:ph type="body" sz="quarter" idx="34" hasCustomPrompt="1"/>
          </p:nvPr>
        </p:nvSpPr>
        <p:spPr>
          <a:xfrm>
            <a:off x="9335005" y="247658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57" name="Text Placeholder 13"/>
          <p:cNvSpPr>
            <a:spLocks noGrp="1"/>
          </p:cNvSpPr>
          <p:nvPr>
            <p:ph type="body" sz="quarter" idx="35" hasCustomPrompt="1"/>
          </p:nvPr>
        </p:nvSpPr>
        <p:spPr>
          <a:xfrm>
            <a:off x="3296195" y="3051759"/>
            <a:ext cx="785224" cy="312738"/>
          </a:xfrm>
          <a:prstGeom prst="rect">
            <a:avLst/>
          </a:prstGeom>
          <a:effectLst/>
        </p:spPr>
        <p:txBody>
          <a:bodyPr/>
          <a:lstStyle>
            <a:lvl1pPr marL="0" indent="0">
              <a:buNone/>
              <a:defRPr sz="1500" b="1" baseline="0">
                <a:solidFill>
                  <a:srgbClr val="EEF3FA"/>
                </a:solidFill>
              </a:defRPr>
            </a:lvl1pPr>
          </a:lstStyle>
          <a:p>
            <a:pPr lvl="0"/>
            <a:r>
              <a:rPr lang="fr-FR"/>
              <a:t>4</a:t>
            </a:r>
          </a:p>
        </p:txBody>
      </p:sp>
      <p:sp>
        <p:nvSpPr>
          <p:cNvPr id="358" name="Text Placeholder 13"/>
          <p:cNvSpPr>
            <a:spLocks noGrp="1"/>
          </p:cNvSpPr>
          <p:nvPr>
            <p:ph type="body" sz="quarter" idx="36" hasCustomPrompt="1"/>
          </p:nvPr>
        </p:nvSpPr>
        <p:spPr>
          <a:xfrm>
            <a:off x="4278817" y="3051759"/>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4</a:t>
            </a:r>
          </a:p>
        </p:txBody>
      </p:sp>
      <p:sp>
        <p:nvSpPr>
          <p:cNvPr id="359" name="Text Placeholder 13"/>
          <p:cNvSpPr>
            <a:spLocks noGrp="1"/>
          </p:cNvSpPr>
          <p:nvPr>
            <p:ph type="body" sz="quarter" idx="37" hasCustomPrompt="1"/>
          </p:nvPr>
        </p:nvSpPr>
        <p:spPr>
          <a:xfrm>
            <a:off x="9340811" y="3048781"/>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67" name="Text Placeholder 13"/>
          <p:cNvSpPr>
            <a:spLocks noGrp="1"/>
          </p:cNvSpPr>
          <p:nvPr>
            <p:ph type="body" sz="quarter" idx="38" hasCustomPrompt="1"/>
          </p:nvPr>
        </p:nvSpPr>
        <p:spPr>
          <a:xfrm>
            <a:off x="3290388" y="3627901"/>
            <a:ext cx="785224" cy="312738"/>
          </a:xfrm>
          <a:prstGeom prst="rect">
            <a:avLst/>
          </a:prstGeom>
          <a:effectLst/>
        </p:spPr>
        <p:txBody>
          <a:bodyPr/>
          <a:lstStyle>
            <a:lvl1pPr marL="0" indent="0">
              <a:buNone/>
              <a:defRPr sz="1500" b="1" baseline="0">
                <a:solidFill>
                  <a:srgbClr val="EEF3FA"/>
                </a:solidFill>
              </a:defRPr>
            </a:lvl1pPr>
          </a:lstStyle>
          <a:p>
            <a:pPr lvl="0"/>
            <a:r>
              <a:rPr lang="fr-FR"/>
              <a:t>5</a:t>
            </a:r>
          </a:p>
        </p:txBody>
      </p:sp>
      <p:sp>
        <p:nvSpPr>
          <p:cNvPr id="368" name="Text Placeholder 13"/>
          <p:cNvSpPr>
            <a:spLocks noGrp="1"/>
          </p:cNvSpPr>
          <p:nvPr>
            <p:ph type="body" sz="quarter" idx="39" hasCustomPrompt="1"/>
          </p:nvPr>
        </p:nvSpPr>
        <p:spPr>
          <a:xfrm>
            <a:off x="4273009" y="362790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5</a:t>
            </a:r>
          </a:p>
        </p:txBody>
      </p:sp>
      <p:sp>
        <p:nvSpPr>
          <p:cNvPr id="369" name="Text Placeholder 13"/>
          <p:cNvSpPr>
            <a:spLocks noGrp="1"/>
          </p:cNvSpPr>
          <p:nvPr>
            <p:ph type="body" sz="quarter" idx="40" hasCustomPrompt="1"/>
          </p:nvPr>
        </p:nvSpPr>
        <p:spPr>
          <a:xfrm>
            <a:off x="9335004" y="362492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2" name="Text Placeholder 13"/>
          <p:cNvSpPr>
            <a:spLocks noGrp="1"/>
          </p:cNvSpPr>
          <p:nvPr>
            <p:ph type="body" sz="quarter" idx="41" hasCustomPrompt="1"/>
          </p:nvPr>
        </p:nvSpPr>
        <p:spPr>
          <a:xfrm>
            <a:off x="3296196" y="4193212"/>
            <a:ext cx="785224" cy="312738"/>
          </a:xfrm>
          <a:prstGeom prst="rect">
            <a:avLst/>
          </a:prstGeom>
          <a:effectLst/>
        </p:spPr>
        <p:txBody>
          <a:bodyPr/>
          <a:lstStyle>
            <a:lvl1pPr marL="0" indent="0">
              <a:buNone/>
              <a:defRPr sz="1500" b="1" baseline="0">
                <a:solidFill>
                  <a:srgbClr val="EEF3FA"/>
                </a:solidFill>
              </a:defRPr>
            </a:lvl1pPr>
          </a:lstStyle>
          <a:p>
            <a:pPr lvl="0"/>
            <a:r>
              <a:rPr lang="fr-FR"/>
              <a:t>6</a:t>
            </a:r>
          </a:p>
        </p:txBody>
      </p:sp>
      <p:sp>
        <p:nvSpPr>
          <p:cNvPr id="373" name="Text Placeholder 13"/>
          <p:cNvSpPr>
            <a:spLocks noGrp="1"/>
          </p:cNvSpPr>
          <p:nvPr>
            <p:ph type="body" sz="quarter" idx="42" hasCustomPrompt="1"/>
          </p:nvPr>
        </p:nvSpPr>
        <p:spPr>
          <a:xfrm>
            <a:off x="4278817" y="419321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6</a:t>
            </a:r>
          </a:p>
        </p:txBody>
      </p:sp>
      <p:sp>
        <p:nvSpPr>
          <p:cNvPr id="374" name="Text Placeholder 13"/>
          <p:cNvSpPr>
            <a:spLocks noGrp="1"/>
          </p:cNvSpPr>
          <p:nvPr>
            <p:ph type="body" sz="quarter" idx="43" hasCustomPrompt="1"/>
          </p:nvPr>
        </p:nvSpPr>
        <p:spPr>
          <a:xfrm>
            <a:off x="9340812" y="419023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7" name="Text Placeholder 13"/>
          <p:cNvSpPr>
            <a:spLocks noGrp="1"/>
          </p:cNvSpPr>
          <p:nvPr>
            <p:ph type="body" sz="quarter" idx="44" hasCustomPrompt="1"/>
          </p:nvPr>
        </p:nvSpPr>
        <p:spPr>
          <a:xfrm>
            <a:off x="3301997" y="1363921"/>
            <a:ext cx="785224" cy="312738"/>
          </a:xfrm>
          <a:prstGeom prst="rect">
            <a:avLst/>
          </a:prstGeom>
          <a:effectLst/>
        </p:spPr>
        <p:txBody>
          <a:bodyPr/>
          <a:lstStyle>
            <a:lvl1pPr marL="0" indent="0">
              <a:buNone/>
              <a:defRPr sz="1500" b="1" baseline="0">
                <a:solidFill>
                  <a:srgbClr val="EEF3FA"/>
                </a:solidFill>
              </a:defRPr>
            </a:lvl1pPr>
          </a:lstStyle>
          <a:p>
            <a:pPr lvl="0"/>
            <a:r>
              <a:rPr lang="fr-FR"/>
              <a:t>1</a:t>
            </a:r>
          </a:p>
        </p:txBody>
      </p:sp>
      <p:sp>
        <p:nvSpPr>
          <p:cNvPr id="378" name="Text Placeholder 13"/>
          <p:cNvSpPr>
            <a:spLocks noGrp="1"/>
          </p:cNvSpPr>
          <p:nvPr>
            <p:ph type="body" sz="quarter" idx="45" hasCustomPrompt="1"/>
          </p:nvPr>
        </p:nvSpPr>
        <p:spPr>
          <a:xfrm>
            <a:off x="4284617" y="136392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1</a:t>
            </a:r>
          </a:p>
        </p:txBody>
      </p:sp>
      <p:sp>
        <p:nvSpPr>
          <p:cNvPr id="379" name="Text Placeholder 13"/>
          <p:cNvSpPr>
            <a:spLocks noGrp="1"/>
          </p:cNvSpPr>
          <p:nvPr>
            <p:ph type="body" sz="quarter" idx="46" hasCustomPrompt="1"/>
          </p:nvPr>
        </p:nvSpPr>
        <p:spPr>
          <a:xfrm>
            <a:off x="9346613" y="136094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pic>
        <p:nvPicPr>
          <p:cNvPr id="23" name="Picture 22" descr="Logo&#10;&#10;Description automatically generated">
            <a:extLst>
              <a:ext uri="{FF2B5EF4-FFF2-40B4-BE49-F238E27FC236}">
                <a16:creationId xmlns:a16="http://schemas.microsoft.com/office/drawing/2014/main" id="{38DC7C22-4559-8140-9F5D-5C03081CBA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24" name="Picture 23">
            <a:extLst>
              <a:ext uri="{FF2B5EF4-FFF2-40B4-BE49-F238E27FC236}">
                <a16:creationId xmlns:a16="http://schemas.microsoft.com/office/drawing/2014/main" id="{6ABADFFB-F028-454B-9923-78E47FC3123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Tree>
    <p:extLst>
      <p:ext uri="{BB962C8B-B14F-4D97-AF65-F5344CB8AC3E}">
        <p14:creationId xmlns:p14="http://schemas.microsoft.com/office/powerpoint/2010/main" val="64881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Table of Content">
    <p:spTree>
      <p:nvGrpSpPr>
        <p:cNvPr id="1" name=""/>
        <p:cNvGrpSpPr/>
        <p:nvPr/>
      </p:nvGrpSpPr>
      <p:grpSpPr>
        <a:xfrm>
          <a:off x="0" y="0"/>
          <a:ext cx="0" cy="0"/>
          <a:chOff x="0" y="0"/>
          <a:chExt cx="0" cy="0"/>
        </a:xfrm>
      </p:grpSpPr>
      <p:sp>
        <p:nvSpPr>
          <p:cNvPr id="36" name="Rectangle 35"/>
          <p:cNvSpPr/>
          <p:nvPr userDrawn="1"/>
        </p:nvSpPr>
        <p:spPr>
          <a:xfrm>
            <a:off x="0"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pic>
        <p:nvPicPr>
          <p:cNvPr id="6" name="Picture 5" descr="Logo&#10;&#10;Description automatically generated">
            <a:extLst>
              <a:ext uri="{FF2B5EF4-FFF2-40B4-BE49-F238E27FC236}">
                <a16:creationId xmlns:a16="http://schemas.microsoft.com/office/drawing/2014/main" id="{35EEB6FA-05A8-C540-9E82-17182432F8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8" name="Picture 7">
            <a:extLst>
              <a:ext uri="{FF2B5EF4-FFF2-40B4-BE49-F238E27FC236}">
                <a16:creationId xmlns:a16="http://schemas.microsoft.com/office/drawing/2014/main" id="{F76EF786-A794-4F17-8740-ED34082EC21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BD097DD9-0535-EC6A-96C3-F2868DF80168}"/>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289908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487F35C-9A9A-42A9-A31C-BFF25AD57135}"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21611083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A128171-59C2-46FE-BE2B-2B431093CE61}"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37032506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128171-59C2-46FE-BE2B-2B431093CE61}"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33692956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A128171-59C2-46FE-BE2B-2B431093CE61}"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469840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128171-59C2-46FE-BE2B-2B431093CE61}"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41115052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128171-59C2-46FE-BE2B-2B431093CE61}" type="datetimeFigureOut">
              <a:rPr lang="en-US" smtClean="0"/>
              <a:t>9/5/2024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14531173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128171-59C2-46FE-BE2B-2B431093CE61}" type="datetimeFigureOut">
              <a:rPr lang="en-US" smtClean="0"/>
              <a:t>9/5/2024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2102892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128171-59C2-46FE-BE2B-2B431093CE61}" type="datetimeFigureOut">
              <a:rPr lang="en-US" smtClean="0"/>
              <a:t>9/5/2024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2319494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128171-59C2-46FE-BE2B-2B431093CE61}"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40806331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128171-59C2-46FE-BE2B-2B431093CE61}"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25772596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128171-59C2-46FE-BE2B-2B431093CE61}"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524043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487F35C-9A9A-42A9-A31C-BFF25AD57135}"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17135552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128171-59C2-46FE-BE2B-2B431093CE61}" type="datetimeFigureOut">
              <a:rPr lang="en-US" smtClean="0"/>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5548A7-3EB6-4D5A-80C6-19D3529F5CB8}" type="slidenum">
              <a:rPr lang="en-US" smtClean="0"/>
              <a:t>‹#›</a:t>
            </a:fld>
            <a:endParaRPr lang="en-US"/>
          </a:p>
        </p:txBody>
      </p:sp>
    </p:spTree>
    <p:extLst>
      <p:ext uri="{BB962C8B-B14F-4D97-AF65-F5344CB8AC3E}">
        <p14:creationId xmlns:p14="http://schemas.microsoft.com/office/powerpoint/2010/main" val="27997552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Content Slide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2CE4A71-EE8F-4781-BF16-79CF1CF18BD9}"/>
              </a:ext>
            </a:extLst>
          </p:cNvPr>
          <p:cNvSpPr/>
          <p:nvPr userDrawn="1"/>
        </p:nvSpPr>
        <p:spPr>
          <a:xfrm>
            <a:off x="0" y="6336080"/>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08B383AD-DD56-4514-B88F-9FBAE5DBC3CC}"/>
              </a:ext>
            </a:extLst>
          </p:cNvPr>
          <p:cNvSpPr/>
          <p:nvPr userDrawn="1"/>
        </p:nvSpPr>
        <p:spPr>
          <a:xfrm>
            <a:off x="-1065" y="28"/>
            <a:ext cx="12191997" cy="758619"/>
          </a:xfrm>
          <a:prstGeom prst="rect">
            <a:avLst/>
          </a:prstGeom>
          <a:gradFill flip="none" rotWithShape="1">
            <a:gsLst>
              <a:gs pos="100000">
                <a:srgbClr val="004983"/>
              </a:gs>
              <a:gs pos="0">
                <a:srgbClr val="0077D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420880" y="959561"/>
            <a:ext cx="11350207"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4" y="213755"/>
            <a:ext cx="11350193" cy="455408"/>
          </a:xfrm>
          <a:prstGeom prst="rect">
            <a:avLst/>
          </a:prstGeom>
        </p:spPr>
        <p:txBody>
          <a:bodyPr lIns="0" tIns="0" rIns="0" bIns="0"/>
          <a:lstStyle>
            <a:lvl1pPr algn="l">
              <a:lnSpc>
                <a:spcPts val="2775"/>
              </a:lnSpc>
              <a:defRPr sz="2400" b="1">
                <a:solidFill>
                  <a:schemeClr val="bg1"/>
                </a:solidFill>
              </a:defRPr>
            </a:lvl1pPr>
          </a:lstStyle>
          <a:p>
            <a:r>
              <a:rPr lang="en-GB"/>
              <a:t>Insert your title here</a:t>
            </a:r>
            <a:endParaRPr lang="en-US"/>
          </a:p>
        </p:txBody>
      </p:sp>
      <p:pic>
        <p:nvPicPr>
          <p:cNvPr id="13" name="Picture 12">
            <a:extLst>
              <a:ext uri="{FF2B5EF4-FFF2-40B4-BE49-F238E27FC236}">
                <a16:creationId xmlns:a16="http://schemas.microsoft.com/office/drawing/2014/main" id="{3782A5D8-2290-41D5-A894-41DA94703D7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4" name="Picture 13" descr="Logo&#10;&#10;Description automatically generated">
            <a:extLst>
              <a:ext uri="{FF2B5EF4-FFF2-40B4-BE49-F238E27FC236}">
                <a16:creationId xmlns:a16="http://schemas.microsoft.com/office/drawing/2014/main" id="{00B6D752-4D7E-44B1-92A5-B1052BFBC1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3" name="Espace réservé du texte 4">
            <a:extLst>
              <a:ext uri="{FF2B5EF4-FFF2-40B4-BE49-F238E27FC236}">
                <a16:creationId xmlns:a16="http://schemas.microsoft.com/office/drawing/2014/main" id="{4B9C1F42-06B4-C51E-1C48-D0F982EE075F}"/>
              </a:ext>
            </a:extLst>
          </p:cNvPr>
          <p:cNvSpPr>
            <a:spLocks noGrp="1"/>
          </p:cNvSpPr>
          <p:nvPr>
            <p:ph type="body" sz="quarter" idx="15"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428428797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Content Slide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2CE4A71-EE8F-4781-BF16-79CF1CF18BD9}"/>
              </a:ext>
            </a:extLst>
          </p:cNvPr>
          <p:cNvSpPr/>
          <p:nvPr userDrawn="1"/>
        </p:nvSpPr>
        <p:spPr>
          <a:xfrm>
            <a:off x="0" y="6336080"/>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08B383AD-DD56-4514-B88F-9FBAE5DBC3CC}"/>
              </a:ext>
            </a:extLst>
          </p:cNvPr>
          <p:cNvSpPr/>
          <p:nvPr userDrawn="1"/>
        </p:nvSpPr>
        <p:spPr>
          <a:xfrm>
            <a:off x="-1065" y="28"/>
            <a:ext cx="12191997" cy="758619"/>
          </a:xfrm>
          <a:prstGeom prst="rect">
            <a:avLst/>
          </a:prstGeom>
          <a:gradFill flip="none" rotWithShape="1">
            <a:gsLst>
              <a:gs pos="100000">
                <a:srgbClr val="004983"/>
              </a:gs>
              <a:gs pos="0">
                <a:srgbClr val="0077D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420880" y="959561"/>
            <a:ext cx="11350207"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4" y="213755"/>
            <a:ext cx="11350193" cy="455408"/>
          </a:xfrm>
          <a:prstGeom prst="rect">
            <a:avLst/>
          </a:prstGeom>
        </p:spPr>
        <p:txBody>
          <a:bodyPr lIns="0" tIns="0" rIns="0" bIns="0"/>
          <a:lstStyle>
            <a:lvl1pPr algn="l">
              <a:lnSpc>
                <a:spcPts val="2775"/>
              </a:lnSpc>
              <a:defRPr sz="2400" b="1">
                <a:solidFill>
                  <a:schemeClr val="bg1"/>
                </a:solidFill>
              </a:defRPr>
            </a:lvl1pPr>
          </a:lstStyle>
          <a:p>
            <a:r>
              <a:rPr lang="en-GB"/>
              <a:t>Insert your title here</a:t>
            </a:r>
            <a:endParaRPr lang="en-US"/>
          </a:p>
        </p:txBody>
      </p:sp>
      <p:pic>
        <p:nvPicPr>
          <p:cNvPr id="13" name="Picture 12">
            <a:extLst>
              <a:ext uri="{FF2B5EF4-FFF2-40B4-BE49-F238E27FC236}">
                <a16:creationId xmlns:a16="http://schemas.microsoft.com/office/drawing/2014/main" id="{3782A5D8-2290-41D5-A894-41DA94703D7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4" name="Picture 13" descr="Logo&#10;&#10;Description automatically generated">
            <a:extLst>
              <a:ext uri="{FF2B5EF4-FFF2-40B4-BE49-F238E27FC236}">
                <a16:creationId xmlns:a16="http://schemas.microsoft.com/office/drawing/2014/main" id="{00B6D752-4D7E-44B1-92A5-B1052BFBC1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3" name="TextBox 2">
            <a:extLst>
              <a:ext uri="{FF2B5EF4-FFF2-40B4-BE49-F238E27FC236}">
                <a16:creationId xmlns:a16="http://schemas.microsoft.com/office/drawing/2014/main" id="{3B78AB26-A273-C643-CF2D-275601339708}"/>
              </a:ext>
            </a:extLst>
          </p:cNvPr>
          <p:cNvSpPr txBox="1"/>
          <p:nvPr userDrawn="1"/>
        </p:nvSpPr>
        <p:spPr>
          <a:xfrm>
            <a:off x="4716780" y="6471530"/>
            <a:ext cx="2758440" cy="246221"/>
          </a:xfrm>
          <a:prstGeom prst="rect">
            <a:avLst/>
          </a:prstGeom>
          <a:noFill/>
        </p:spPr>
        <p:txBody>
          <a:bodyPr wrap="square" rtlCol="0">
            <a:spAutoFit/>
          </a:bodyPr>
          <a:lstStyle/>
          <a:p>
            <a:r>
              <a:rPr lang="en-GB" sz="1000">
                <a:solidFill>
                  <a:schemeClr val="bg1"/>
                </a:solidFill>
              </a:rPr>
              <a:t>UNESCO-UNEVOC International Centre for TVET</a:t>
            </a:r>
          </a:p>
        </p:txBody>
      </p:sp>
    </p:spTree>
    <p:extLst>
      <p:ext uri="{BB962C8B-B14F-4D97-AF65-F5344CB8AC3E}">
        <p14:creationId xmlns:p14="http://schemas.microsoft.com/office/powerpoint/2010/main" val="8555834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Slide title : add your im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D0B637B1-A9C8-4913-8C41-59CF46A14632}"/>
              </a:ext>
            </a:extLst>
          </p:cNvPr>
          <p:cNvSpPr>
            <a:spLocks noGrp="1"/>
          </p:cNvSpPr>
          <p:nvPr>
            <p:ph type="pic" sz="quarter" idx="10" hasCustomPrompt="1"/>
          </p:nvPr>
        </p:nvSpPr>
        <p:spPr>
          <a:xfrm>
            <a:off x="0" y="2611398"/>
            <a:ext cx="12192000" cy="424659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baseline="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a:t>CLICK ON THE ICON TO ADD AN IMAGE. THIS IS A TITLE SLIDE, DO NOT USE THIS SLIDE TO WRITE CONTENT. ONLY THE TITLE &amp; IMAGE.</a:t>
            </a:r>
          </a:p>
          <a:p>
            <a:endParaRPr lang="fr-FR"/>
          </a:p>
        </p:txBody>
      </p:sp>
      <p:sp>
        <p:nvSpPr>
          <p:cNvPr id="22" name="Rectangle 21">
            <a:extLst>
              <a:ext uri="{FF2B5EF4-FFF2-40B4-BE49-F238E27FC236}">
                <a16:creationId xmlns:a16="http://schemas.microsoft.com/office/drawing/2014/main" id="{69C1422C-A4FA-45ED-BD29-9E6ACF047CFD}"/>
              </a:ext>
            </a:extLst>
          </p:cNvPr>
          <p:cNvSpPr/>
          <p:nvPr userDrawn="1"/>
        </p:nvSpPr>
        <p:spPr>
          <a:xfrm>
            <a:off x="0" y="3"/>
            <a:ext cx="12192000" cy="2611395"/>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2805367" y="313960"/>
            <a:ext cx="8802432" cy="1571989"/>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2805365" y="2007988"/>
            <a:ext cx="8802433" cy="397532"/>
          </a:xfrm>
          <a:prstGeom prst="rect">
            <a:avLst/>
          </a:prstGeom>
        </p:spPr>
        <p:txBody>
          <a:bodyPr lIns="0" tIns="0" rIns="0" bIns="0">
            <a:normAutofit/>
          </a:bodyPr>
          <a:lstStyle>
            <a:lvl1pPr marL="0" indent="0" algn="l">
              <a:buNone/>
              <a:defRPr sz="180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pic>
        <p:nvPicPr>
          <p:cNvPr id="9" name="Picture 8" descr="Logo, company name&#10;&#10;Description automatically generated">
            <a:extLst>
              <a:ext uri="{FF2B5EF4-FFF2-40B4-BE49-F238E27FC236}">
                <a16:creationId xmlns:a16="http://schemas.microsoft.com/office/drawing/2014/main" id="{752E6A78-26F3-4CE8-A674-1F62B6E71E7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2316" y="313960"/>
            <a:ext cx="1770176" cy="1668185"/>
          </a:xfrm>
          <a:prstGeom prst="rect">
            <a:avLst/>
          </a:prstGeom>
        </p:spPr>
      </p:pic>
    </p:spTree>
    <p:extLst>
      <p:ext uri="{BB962C8B-B14F-4D97-AF65-F5344CB8AC3E}">
        <p14:creationId xmlns:p14="http://schemas.microsoft.com/office/powerpoint/2010/main" val="42440415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1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192000" cy="6858000"/>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5" name="Picture 14" descr="Logo&#10;&#10;Description automatically generated">
            <a:extLst>
              <a:ext uri="{FF2B5EF4-FFF2-40B4-BE49-F238E27FC236}">
                <a16:creationId xmlns:a16="http://schemas.microsoft.com/office/drawing/2014/main" id="{8F96E177-08D1-D243-B1F9-528151CFF99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7" name="Title 1">
            <a:extLst>
              <a:ext uri="{FF2B5EF4-FFF2-40B4-BE49-F238E27FC236}">
                <a16:creationId xmlns:a16="http://schemas.microsoft.com/office/drawing/2014/main" id="{1E3EB448-7045-834A-8877-7C62D0032E58}"/>
              </a:ext>
            </a:extLst>
          </p:cNvPr>
          <p:cNvSpPr>
            <a:spLocks noGrp="1"/>
          </p:cNvSpPr>
          <p:nvPr>
            <p:ph type="ctrTitle" hasCustomPrompt="1"/>
          </p:nvPr>
        </p:nvSpPr>
        <p:spPr>
          <a:xfrm>
            <a:off x="428448" y="2698963"/>
            <a:ext cx="11179351" cy="488737"/>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8" name="Subtitle 2">
            <a:extLst>
              <a:ext uri="{FF2B5EF4-FFF2-40B4-BE49-F238E27FC236}">
                <a16:creationId xmlns:a16="http://schemas.microsoft.com/office/drawing/2014/main" id="{D222A443-6685-254A-9430-37D4544B5C03}"/>
              </a:ext>
            </a:extLst>
          </p:cNvPr>
          <p:cNvSpPr>
            <a:spLocks noGrp="1"/>
          </p:cNvSpPr>
          <p:nvPr>
            <p:ph type="subTitle" idx="1" hasCustomPrompt="1"/>
          </p:nvPr>
        </p:nvSpPr>
        <p:spPr>
          <a:xfrm>
            <a:off x="428449" y="3417688"/>
            <a:ext cx="11179350" cy="397532"/>
          </a:xfrm>
          <a:prstGeom prst="rect">
            <a:avLst/>
          </a:prstGeom>
        </p:spPr>
        <p:txBody>
          <a:bodyPr lIns="0" tIns="0" rIns="0" bIns="0">
            <a:normAutofit/>
          </a:bodyPr>
          <a:lstStyle>
            <a:lvl1pPr marL="0" indent="0" algn="l">
              <a:buNone/>
              <a:defRPr sz="180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pic>
        <p:nvPicPr>
          <p:cNvPr id="9" name="Picture 8">
            <a:extLst>
              <a:ext uri="{FF2B5EF4-FFF2-40B4-BE49-F238E27FC236}">
                <a16:creationId xmlns:a16="http://schemas.microsoft.com/office/drawing/2014/main" id="{98760E1E-C53C-4B16-9035-DB1AE7126B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8448" y="313960"/>
            <a:ext cx="1948471" cy="1181466"/>
          </a:xfrm>
          <a:prstGeom prst="rect">
            <a:avLst/>
          </a:prstGeom>
        </p:spPr>
      </p:pic>
    </p:spTree>
    <p:extLst>
      <p:ext uri="{BB962C8B-B14F-4D97-AF65-F5344CB8AC3E}">
        <p14:creationId xmlns:p14="http://schemas.microsoft.com/office/powerpoint/2010/main" val="23280833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ntent Slide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2CE4A71-EE8F-4781-BF16-79CF1CF18BD9}"/>
              </a:ext>
            </a:extLst>
          </p:cNvPr>
          <p:cNvSpPr/>
          <p:nvPr userDrawn="1"/>
        </p:nvSpPr>
        <p:spPr>
          <a:xfrm>
            <a:off x="0" y="6336080"/>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08B383AD-DD56-4514-B88F-9FBAE5DBC3CC}"/>
              </a:ext>
            </a:extLst>
          </p:cNvPr>
          <p:cNvSpPr/>
          <p:nvPr userDrawn="1"/>
        </p:nvSpPr>
        <p:spPr>
          <a:xfrm>
            <a:off x="-1065" y="28"/>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420880" y="959561"/>
            <a:ext cx="11350207"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4" y="213755"/>
            <a:ext cx="11350193" cy="455408"/>
          </a:xfrm>
          <a:prstGeom prst="rect">
            <a:avLst/>
          </a:prstGeom>
        </p:spPr>
        <p:txBody>
          <a:bodyPr lIns="0" tIns="0" rIns="0" bIns="0"/>
          <a:lstStyle>
            <a:lvl1pPr algn="l">
              <a:lnSpc>
                <a:spcPts val="2775"/>
              </a:lnSpc>
              <a:defRPr sz="2400" b="1">
                <a:solidFill>
                  <a:schemeClr val="bg1"/>
                </a:solidFill>
              </a:defRPr>
            </a:lvl1pPr>
          </a:lstStyle>
          <a:p>
            <a:r>
              <a:rPr lang="en-GB"/>
              <a:t>Insert your title here</a:t>
            </a:r>
            <a:endParaRPr lang="en-US"/>
          </a:p>
        </p:txBody>
      </p:sp>
      <p:cxnSp>
        <p:nvCxnSpPr>
          <p:cNvPr id="26" name="Straight Connector 13">
            <a:extLst>
              <a:ext uri="{FF2B5EF4-FFF2-40B4-BE49-F238E27FC236}">
                <a16:creationId xmlns:a16="http://schemas.microsoft.com/office/drawing/2014/main" id="{5C244330-4EAA-4442-8911-7046D6181781}"/>
              </a:ext>
            </a:extLst>
          </p:cNvPr>
          <p:cNvCxnSpPr/>
          <p:nvPr userDrawn="1"/>
        </p:nvCxnSpPr>
        <p:spPr>
          <a:xfrm>
            <a:off x="3116385" y="6322100"/>
            <a:ext cx="0" cy="549877"/>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13">
            <a:extLst>
              <a:ext uri="{FF2B5EF4-FFF2-40B4-BE49-F238E27FC236}">
                <a16:creationId xmlns:a16="http://schemas.microsoft.com/office/drawing/2014/main" id="{5905EEDD-9606-4D19-9136-18C6AC038738}"/>
              </a:ext>
            </a:extLst>
          </p:cNvPr>
          <p:cNvCxnSpPr/>
          <p:nvPr userDrawn="1"/>
        </p:nvCxnSpPr>
        <p:spPr>
          <a:xfrm>
            <a:off x="9045698" y="6308123"/>
            <a:ext cx="0" cy="549877"/>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3782A5D8-2290-41D5-A894-41DA94703D7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4" name="Picture 13" descr="Logo&#10;&#10;Description automatically generated">
            <a:extLst>
              <a:ext uri="{FF2B5EF4-FFF2-40B4-BE49-F238E27FC236}">
                <a16:creationId xmlns:a16="http://schemas.microsoft.com/office/drawing/2014/main" id="{00B6D752-4D7E-44B1-92A5-B1052BFBC1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3" name="Espace réservé du texte 4">
            <a:extLst>
              <a:ext uri="{FF2B5EF4-FFF2-40B4-BE49-F238E27FC236}">
                <a16:creationId xmlns:a16="http://schemas.microsoft.com/office/drawing/2014/main" id="{9121FD6A-1945-2FA8-DB4F-2A1A7DAA012D}"/>
              </a:ext>
            </a:extLst>
          </p:cNvPr>
          <p:cNvSpPr>
            <a:spLocks noGrp="1"/>
          </p:cNvSpPr>
          <p:nvPr>
            <p:ph type="body" sz="quarter" idx="15"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386710991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ontent Slide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2CE4A71-EE8F-4781-BF16-79CF1CF18BD9}"/>
              </a:ext>
            </a:extLst>
          </p:cNvPr>
          <p:cNvSpPr/>
          <p:nvPr userDrawn="1"/>
        </p:nvSpPr>
        <p:spPr>
          <a:xfrm>
            <a:off x="0" y="6336080"/>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420880" y="959561"/>
            <a:ext cx="11350207"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4" y="213755"/>
            <a:ext cx="11350193" cy="455408"/>
          </a:xfrm>
          <a:prstGeom prst="rect">
            <a:avLst/>
          </a:prstGeom>
        </p:spPr>
        <p:txBody>
          <a:bodyPr lIns="0" tIns="0" rIns="0" bIns="0"/>
          <a:lstStyle>
            <a:lvl1pPr algn="l">
              <a:lnSpc>
                <a:spcPts val="2775"/>
              </a:lnSpc>
              <a:defRPr sz="2400" b="1">
                <a:solidFill>
                  <a:schemeClr val="tx1"/>
                </a:solidFill>
              </a:defRPr>
            </a:lvl1pPr>
          </a:lstStyle>
          <a:p>
            <a:r>
              <a:rPr lang="en-GB"/>
              <a:t>Insert your title here</a:t>
            </a:r>
            <a:endParaRPr lang="en-US"/>
          </a:p>
        </p:txBody>
      </p:sp>
      <p:cxnSp>
        <p:nvCxnSpPr>
          <p:cNvPr id="26" name="Straight Connector 13">
            <a:extLst>
              <a:ext uri="{FF2B5EF4-FFF2-40B4-BE49-F238E27FC236}">
                <a16:creationId xmlns:a16="http://schemas.microsoft.com/office/drawing/2014/main" id="{5C244330-4EAA-4442-8911-7046D6181781}"/>
              </a:ext>
            </a:extLst>
          </p:cNvPr>
          <p:cNvCxnSpPr/>
          <p:nvPr userDrawn="1"/>
        </p:nvCxnSpPr>
        <p:spPr>
          <a:xfrm>
            <a:off x="3116385" y="6322100"/>
            <a:ext cx="0" cy="549877"/>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13">
            <a:extLst>
              <a:ext uri="{FF2B5EF4-FFF2-40B4-BE49-F238E27FC236}">
                <a16:creationId xmlns:a16="http://schemas.microsoft.com/office/drawing/2014/main" id="{5905EEDD-9606-4D19-9136-18C6AC038738}"/>
              </a:ext>
            </a:extLst>
          </p:cNvPr>
          <p:cNvCxnSpPr/>
          <p:nvPr userDrawn="1"/>
        </p:nvCxnSpPr>
        <p:spPr>
          <a:xfrm>
            <a:off x="9045698" y="6308123"/>
            <a:ext cx="0" cy="549877"/>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3782A5D8-2290-41D5-A894-41DA94703D7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4" name="Picture 13" descr="Logo&#10;&#10;Description automatically generated">
            <a:extLst>
              <a:ext uri="{FF2B5EF4-FFF2-40B4-BE49-F238E27FC236}">
                <a16:creationId xmlns:a16="http://schemas.microsoft.com/office/drawing/2014/main" id="{00B6D752-4D7E-44B1-92A5-B1052BFBC1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Espace réservé du texte 4">
            <a:extLst>
              <a:ext uri="{FF2B5EF4-FFF2-40B4-BE49-F238E27FC236}">
                <a16:creationId xmlns:a16="http://schemas.microsoft.com/office/drawing/2014/main" id="{1AC35AF7-0DA5-DF68-1303-7C262D974327}"/>
              </a:ext>
            </a:extLst>
          </p:cNvPr>
          <p:cNvSpPr>
            <a:spLocks noGrp="1"/>
          </p:cNvSpPr>
          <p:nvPr>
            <p:ph type="body" sz="quarter" idx="15" hasCustomPrompt="1"/>
          </p:nvPr>
        </p:nvSpPr>
        <p:spPr>
          <a:xfrm>
            <a:off x="4467276" y="6478847"/>
            <a:ext cx="3255313" cy="223515"/>
          </a:xfrm>
          <a:prstGeom prst="rect">
            <a:avLst/>
          </a:prstGeom>
        </p:spPr>
        <p:txBody>
          <a:bodyPr>
            <a:noAutofit/>
          </a:bodyPr>
          <a:lstStyle>
            <a:lvl1pPr marL="0" indent="0" algn="ctr">
              <a:buNone/>
              <a:defRPr sz="1000">
                <a:solidFill>
                  <a:schemeClr val="bg1"/>
                </a:solidFill>
              </a:defRPr>
            </a:lvl1pPr>
          </a:lstStyle>
          <a:p>
            <a:pPr lvl="0"/>
            <a:r>
              <a:rPr lang="fr-FR"/>
              <a:t>UNESCO-UNEVOC International Centre for TVET</a:t>
            </a:r>
          </a:p>
        </p:txBody>
      </p:sp>
    </p:spTree>
    <p:extLst>
      <p:ext uri="{BB962C8B-B14F-4D97-AF65-F5344CB8AC3E}">
        <p14:creationId xmlns:p14="http://schemas.microsoft.com/office/powerpoint/2010/main" val="218091860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Thank you slide OPTION 2">
    <p:spTree>
      <p:nvGrpSpPr>
        <p:cNvPr id="1" name=""/>
        <p:cNvGrpSpPr/>
        <p:nvPr/>
      </p:nvGrpSpPr>
      <p:grpSpPr>
        <a:xfrm>
          <a:off x="0" y="0"/>
          <a:ext cx="0" cy="0"/>
          <a:chOff x="0" y="0"/>
          <a:chExt cx="0" cy="0"/>
        </a:xfrm>
      </p:grpSpPr>
      <p:pic>
        <p:nvPicPr>
          <p:cNvPr id="3" name="Picture 2" descr="Text, logo, company name&#10;&#10;Description automatically generated">
            <a:extLst>
              <a:ext uri="{FF2B5EF4-FFF2-40B4-BE49-F238E27FC236}">
                <a16:creationId xmlns:a16="http://schemas.microsoft.com/office/drawing/2014/main" id="{8CAE7CE2-0FD7-4242-94E0-38788854102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3899" y="4533089"/>
            <a:ext cx="2301245" cy="2168656"/>
          </a:xfrm>
          <a:prstGeom prst="rect">
            <a:avLst/>
          </a:prstGeom>
        </p:spPr>
      </p:pic>
      <p:sp>
        <p:nvSpPr>
          <p:cNvPr id="21" name="Rectangle 20">
            <a:extLst>
              <a:ext uri="{FF2B5EF4-FFF2-40B4-BE49-F238E27FC236}">
                <a16:creationId xmlns:a16="http://schemas.microsoft.com/office/drawing/2014/main" id="{1A0008D9-C6FD-4824-A2C9-CC0555A4E37A}"/>
              </a:ext>
            </a:extLst>
          </p:cNvPr>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cxnSp>
        <p:nvCxnSpPr>
          <p:cNvPr id="25" name="Straight Connector 14">
            <a:extLst>
              <a:ext uri="{FF2B5EF4-FFF2-40B4-BE49-F238E27FC236}">
                <a16:creationId xmlns:a16="http://schemas.microsoft.com/office/drawing/2014/main" id="{A9EBAC2D-9312-4A68-8BB3-1DB25802C369}"/>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6" name="Straight Connector 14">
            <a:extLst>
              <a:ext uri="{FF2B5EF4-FFF2-40B4-BE49-F238E27FC236}">
                <a16:creationId xmlns:a16="http://schemas.microsoft.com/office/drawing/2014/main" id="{6A0B8AAE-2554-4F6F-AB8C-76934783612C}"/>
              </a:ext>
            </a:extLst>
          </p:cNvPr>
          <p:cNvCxnSpPr/>
          <p:nvPr userDrawn="1"/>
        </p:nvCxnSpPr>
        <p:spPr>
          <a:xfrm>
            <a:off x="10560519" y="6314542"/>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1" name="Content Placeholder 2"/>
          <p:cNvSpPr txBox="1">
            <a:spLocks/>
          </p:cNvSpPr>
          <p:nvPr userDrawn="1"/>
        </p:nvSpPr>
        <p:spPr>
          <a:xfrm>
            <a:off x="0" y="1065816"/>
            <a:ext cx="12192000" cy="1672262"/>
          </a:xfrm>
          <a:prstGeom prst="rect">
            <a:avLst/>
          </a:prstGeom>
        </p:spPr>
        <p:txBody>
          <a:bodyPr wrap="square" lIns="0" tIns="0" rIns="0" bIns="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GB" sz="11000">
                <a:solidFill>
                  <a:schemeClr val="bg1"/>
                </a:solidFill>
              </a:rPr>
              <a:t>Thank you</a:t>
            </a:r>
          </a:p>
        </p:txBody>
      </p:sp>
      <p:sp>
        <p:nvSpPr>
          <p:cNvPr id="14" name="TextBox 13"/>
          <p:cNvSpPr txBox="1"/>
          <p:nvPr/>
        </p:nvSpPr>
        <p:spPr>
          <a:xfrm>
            <a:off x="3024280" y="3610968"/>
            <a:ext cx="6143443" cy="338554"/>
          </a:xfrm>
          <a:prstGeom prst="rect">
            <a:avLst/>
          </a:prstGeom>
          <a:noFill/>
        </p:spPr>
        <p:txBody>
          <a:bodyPr wrap="square" lIns="0" tIns="0" rIns="0" bIns="0" rtlCol="0">
            <a:spAutoFit/>
          </a:bodyPr>
          <a:lstStyle/>
          <a:p>
            <a:pPr algn="ctr">
              <a:spcAft>
                <a:spcPts val="1200"/>
              </a:spcAft>
            </a:pPr>
            <a:r>
              <a:rPr lang="en-US" sz="2200"/>
              <a:t>Learn more: </a:t>
            </a:r>
            <a:r>
              <a:rPr lang="en-US" sz="2200">
                <a:hlinkClick r:id="rId3"/>
              </a:rPr>
              <a:t>www.unevoc.unesco.org</a:t>
            </a:r>
            <a:r>
              <a:rPr lang="en-US" sz="2200"/>
              <a:t>  </a:t>
            </a:r>
          </a:p>
        </p:txBody>
      </p:sp>
      <p:pic>
        <p:nvPicPr>
          <p:cNvPr id="12" name="Picture 11" descr="Logo&#10;&#10;Description automatically generated">
            <a:extLst>
              <a:ext uri="{FF2B5EF4-FFF2-40B4-BE49-F238E27FC236}">
                <a16:creationId xmlns:a16="http://schemas.microsoft.com/office/drawing/2014/main" id="{0DC8F4A4-D1E9-A846-A3A5-A05C243029C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17" name="Picture 16" descr="A picture containing text, wheel, gear&#10;&#10;Description automatically generated">
            <a:hlinkClick r:id="rId5"/>
            <a:extLst>
              <a:ext uri="{FF2B5EF4-FFF2-40B4-BE49-F238E27FC236}">
                <a16:creationId xmlns:a16="http://schemas.microsoft.com/office/drawing/2014/main" id="{2EFD9F1C-5559-44A2-A8AA-91CB0CEAFD48}"/>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302931" y="4174191"/>
            <a:ext cx="266700" cy="266700"/>
          </a:xfrm>
          <a:prstGeom prst="rect">
            <a:avLst/>
          </a:prstGeom>
          <a:noFill/>
          <a:ln>
            <a:noFill/>
          </a:ln>
        </p:spPr>
      </p:pic>
      <p:pic>
        <p:nvPicPr>
          <p:cNvPr id="18" name="Picture 17" descr="Icon&#10;&#10;Description automatically generated">
            <a:hlinkClick r:id="rId7"/>
            <a:extLst>
              <a:ext uri="{FF2B5EF4-FFF2-40B4-BE49-F238E27FC236}">
                <a16:creationId xmlns:a16="http://schemas.microsoft.com/office/drawing/2014/main" id="{CC066AF0-CF1C-45B0-8586-C159A15EC8D1}"/>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302931" y="4515230"/>
            <a:ext cx="266700" cy="266700"/>
          </a:xfrm>
          <a:prstGeom prst="rect">
            <a:avLst/>
          </a:prstGeom>
          <a:noFill/>
          <a:ln>
            <a:noFill/>
          </a:ln>
        </p:spPr>
      </p:pic>
      <p:pic>
        <p:nvPicPr>
          <p:cNvPr id="19" name="Picture 18" descr="Icon&#10;&#10;Description automatically generated">
            <a:hlinkClick r:id="rId9"/>
            <a:extLst>
              <a:ext uri="{FF2B5EF4-FFF2-40B4-BE49-F238E27FC236}">
                <a16:creationId xmlns:a16="http://schemas.microsoft.com/office/drawing/2014/main" id="{BA78DDEF-1465-4910-9574-80D5D1547E0C}"/>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302931" y="4856269"/>
            <a:ext cx="266700" cy="266700"/>
          </a:xfrm>
          <a:prstGeom prst="rect">
            <a:avLst/>
          </a:prstGeom>
          <a:noFill/>
          <a:ln>
            <a:noFill/>
          </a:ln>
        </p:spPr>
      </p:pic>
      <p:sp>
        <p:nvSpPr>
          <p:cNvPr id="20" name="TextBox 19">
            <a:extLst>
              <a:ext uri="{FF2B5EF4-FFF2-40B4-BE49-F238E27FC236}">
                <a16:creationId xmlns:a16="http://schemas.microsoft.com/office/drawing/2014/main" id="{0BADC54B-7B08-4399-9160-0C5C49404BE1}"/>
              </a:ext>
            </a:extLst>
          </p:cNvPr>
          <p:cNvSpPr txBox="1"/>
          <p:nvPr userDrawn="1"/>
        </p:nvSpPr>
        <p:spPr>
          <a:xfrm>
            <a:off x="4569631" y="4134236"/>
            <a:ext cx="1972235" cy="307777"/>
          </a:xfrm>
          <a:prstGeom prst="rect">
            <a:avLst/>
          </a:prstGeom>
          <a:noFill/>
        </p:spPr>
        <p:txBody>
          <a:bodyPr wrap="square" rtlCol="0">
            <a:spAutoFit/>
          </a:bodyPr>
          <a:lstStyle/>
          <a:p>
            <a:r>
              <a:rPr lang="en-US" sz="1400"/>
              <a:t>@unevoc</a:t>
            </a:r>
            <a:endParaRPr lang="en-DE" sz="1400"/>
          </a:p>
        </p:txBody>
      </p:sp>
      <p:sp>
        <p:nvSpPr>
          <p:cNvPr id="22" name="TextBox 21">
            <a:extLst>
              <a:ext uri="{FF2B5EF4-FFF2-40B4-BE49-F238E27FC236}">
                <a16:creationId xmlns:a16="http://schemas.microsoft.com/office/drawing/2014/main" id="{455E85D6-EBE8-494A-82B0-6543CA07D681}"/>
              </a:ext>
            </a:extLst>
          </p:cNvPr>
          <p:cNvSpPr txBox="1"/>
          <p:nvPr userDrawn="1"/>
        </p:nvSpPr>
        <p:spPr>
          <a:xfrm>
            <a:off x="4569631" y="4503568"/>
            <a:ext cx="6149788" cy="307777"/>
          </a:xfrm>
          <a:prstGeom prst="rect">
            <a:avLst/>
          </a:prstGeom>
          <a:noFill/>
        </p:spPr>
        <p:txBody>
          <a:bodyPr wrap="square">
            <a:spAutoFit/>
          </a:bodyPr>
          <a:lstStyle/>
          <a:p>
            <a:r>
              <a:rPr lang="en-US" sz="1400"/>
              <a:t>/</a:t>
            </a:r>
            <a:r>
              <a:rPr lang="en-DE" sz="1400" err="1"/>
              <a:t>unesco.unevoc.international</a:t>
            </a:r>
            <a:endParaRPr lang="en-DE" sz="1400"/>
          </a:p>
        </p:txBody>
      </p:sp>
      <p:sp>
        <p:nvSpPr>
          <p:cNvPr id="23" name="TextBox 22">
            <a:extLst>
              <a:ext uri="{FF2B5EF4-FFF2-40B4-BE49-F238E27FC236}">
                <a16:creationId xmlns:a16="http://schemas.microsoft.com/office/drawing/2014/main" id="{8FCE8D61-4E19-4611-A026-34DD9568AC9C}"/>
              </a:ext>
            </a:extLst>
          </p:cNvPr>
          <p:cNvSpPr txBox="1"/>
          <p:nvPr userDrawn="1"/>
        </p:nvSpPr>
        <p:spPr>
          <a:xfrm>
            <a:off x="4569631" y="4835730"/>
            <a:ext cx="6149788" cy="307777"/>
          </a:xfrm>
          <a:prstGeom prst="rect">
            <a:avLst/>
          </a:prstGeom>
          <a:noFill/>
        </p:spPr>
        <p:txBody>
          <a:bodyPr wrap="square">
            <a:spAutoFit/>
          </a:bodyPr>
          <a:lstStyle/>
          <a:p>
            <a:r>
              <a:rPr lang="en-US" sz="1400"/>
              <a:t>/company/unevoc/</a:t>
            </a:r>
            <a:endParaRPr lang="en-DE" sz="1400"/>
          </a:p>
        </p:txBody>
      </p:sp>
    </p:spTree>
    <p:extLst>
      <p:ext uri="{BB962C8B-B14F-4D97-AF65-F5344CB8AC3E}">
        <p14:creationId xmlns:p14="http://schemas.microsoft.com/office/powerpoint/2010/main" val="20132587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6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192000" cy="6293708"/>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428452" y="1751727"/>
            <a:ext cx="9112560" cy="800302"/>
          </a:xfrm>
          <a:prstGeom prst="rect">
            <a:avLst/>
          </a:prstGeom>
        </p:spPr>
        <p:txBody>
          <a:bodyPr lIns="0" tIns="0" rIns="0" bIns="0"/>
          <a:lstStyle>
            <a:lvl1pPr algn="l">
              <a:lnSpc>
                <a:spcPts val="2775"/>
              </a:lnSpc>
              <a:defRPr sz="2625" b="1">
                <a:solidFill>
                  <a:schemeClr val="bg1"/>
                </a:solidFill>
              </a:defRPr>
            </a:lvl1pPr>
          </a:lstStyle>
          <a:p>
            <a:r>
              <a:rPr lang="en-GB"/>
              <a:t>Main Title</a:t>
            </a:r>
            <a:endParaRPr lang="en-US"/>
          </a:p>
        </p:txBody>
      </p:sp>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428449" y="2819228"/>
            <a:ext cx="9112560" cy="397532"/>
          </a:xfrm>
          <a:prstGeom prst="rect">
            <a:avLst/>
          </a:prstGeom>
        </p:spPr>
        <p:txBody>
          <a:bodyPr lIns="0" tIns="0" rIns="0" bIns="0"/>
          <a:lstStyle>
            <a:lvl1pPr marL="0" indent="0" algn="l">
              <a:buNone/>
              <a:defRPr sz="135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Subtext</a:t>
            </a:r>
          </a:p>
        </p:txBody>
      </p:sp>
      <p:pic>
        <p:nvPicPr>
          <p:cNvPr id="8" name="Picture 7" descr="Logo&#10;&#10;Description automatically generated">
            <a:extLst>
              <a:ext uri="{FF2B5EF4-FFF2-40B4-BE49-F238E27FC236}">
                <a16:creationId xmlns:a16="http://schemas.microsoft.com/office/drawing/2014/main" id="{F4FE20E7-C4CC-E743-A828-AF0C6B6B8A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7" name="Picture 6">
            <a:extLst>
              <a:ext uri="{FF2B5EF4-FFF2-40B4-BE49-F238E27FC236}">
                <a16:creationId xmlns:a16="http://schemas.microsoft.com/office/drawing/2014/main" id="{607F340B-701E-48CE-B786-63D903AA46B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sp>
        <p:nvSpPr>
          <p:cNvPr id="2" name="Espace réservé du texte 4">
            <a:extLst>
              <a:ext uri="{FF2B5EF4-FFF2-40B4-BE49-F238E27FC236}">
                <a16:creationId xmlns:a16="http://schemas.microsoft.com/office/drawing/2014/main" id="{9E384D8D-FFF0-9321-2602-6B2E87E7CF2A}"/>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24292801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ransition Slide">
    <p:spTree>
      <p:nvGrpSpPr>
        <p:cNvPr id="1" name=""/>
        <p:cNvGrpSpPr/>
        <p:nvPr/>
      </p:nvGrpSpPr>
      <p:grpSpPr>
        <a:xfrm>
          <a:off x="0" y="0"/>
          <a:ext cx="0" cy="0"/>
          <a:chOff x="0" y="0"/>
          <a:chExt cx="0" cy="0"/>
        </a:xfrm>
      </p:grpSpPr>
      <p:sp>
        <p:nvSpPr>
          <p:cNvPr id="7" name="Rectangle 6"/>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8" name="Text Placeholder 24"/>
          <p:cNvSpPr>
            <a:spLocks noGrp="1"/>
          </p:cNvSpPr>
          <p:nvPr>
            <p:ph type="body" sz="quarter" idx="11" hasCustomPrompt="1"/>
          </p:nvPr>
        </p:nvSpPr>
        <p:spPr>
          <a:xfrm>
            <a:off x="2146291" y="3655002"/>
            <a:ext cx="7897284" cy="606692"/>
          </a:xfrm>
          <a:prstGeom prst="rect">
            <a:avLst/>
          </a:prstGeom>
          <a:effectLst/>
        </p:spPr>
        <p:txBody>
          <a:bodyPr/>
          <a:lstStyle>
            <a:lvl1pPr marL="0" indent="0">
              <a:buNone/>
              <a:defRPr b="1" baseline="0">
                <a:solidFill>
                  <a:srgbClr val="0077D4"/>
                </a:solidFill>
              </a:defRPr>
            </a:lvl1pPr>
          </a:lstStyle>
          <a:p>
            <a:pPr lvl="0"/>
            <a:r>
              <a:rPr lang="en-US"/>
              <a:t>Transition Slide Headline</a:t>
            </a:r>
            <a:endParaRPr lang="fr-FR"/>
          </a:p>
        </p:txBody>
      </p:sp>
      <p:sp>
        <p:nvSpPr>
          <p:cNvPr id="9" name="Text Placeholder 24"/>
          <p:cNvSpPr>
            <a:spLocks noGrp="1"/>
          </p:cNvSpPr>
          <p:nvPr>
            <p:ph type="body" sz="quarter" idx="12" hasCustomPrompt="1"/>
          </p:nvPr>
        </p:nvSpPr>
        <p:spPr>
          <a:xfrm>
            <a:off x="2146291" y="4444580"/>
            <a:ext cx="7897284" cy="606692"/>
          </a:xfrm>
          <a:prstGeom prst="rect">
            <a:avLst/>
          </a:prstGeom>
        </p:spPr>
        <p:txBody>
          <a:bodyPr/>
          <a:lstStyle>
            <a:lvl1pPr marL="0" indent="0">
              <a:buNone/>
              <a:defRPr sz="1500" b="1" baseline="0">
                <a:solidFill>
                  <a:srgbClr val="363636"/>
                </a:solidFill>
              </a:defRPr>
            </a:lvl1pPr>
          </a:lstStyle>
          <a:p>
            <a:pPr lvl="0"/>
            <a:r>
              <a:rPr lang="en-US"/>
              <a:t>Additional details</a:t>
            </a:r>
            <a:endParaRPr lang="fr-FR"/>
          </a:p>
        </p:txBody>
      </p:sp>
      <p:sp>
        <p:nvSpPr>
          <p:cNvPr id="12" name="Text Placeholder 24"/>
          <p:cNvSpPr>
            <a:spLocks noGrp="1"/>
          </p:cNvSpPr>
          <p:nvPr>
            <p:ph type="body" sz="quarter" idx="13" hasCustomPrompt="1"/>
          </p:nvPr>
        </p:nvSpPr>
        <p:spPr>
          <a:xfrm>
            <a:off x="2146291" y="1845102"/>
            <a:ext cx="1499196" cy="1155593"/>
          </a:xfrm>
          <a:prstGeom prst="rect">
            <a:avLst/>
          </a:prstGeom>
          <a:effectLst/>
        </p:spPr>
        <p:txBody>
          <a:bodyPr/>
          <a:lstStyle>
            <a:lvl1pPr marL="0" indent="0" algn="l">
              <a:buNone/>
              <a:defRPr sz="6000" b="1" baseline="0">
                <a:solidFill>
                  <a:schemeClr val="bg1"/>
                </a:solidFill>
              </a:defRPr>
            </a:lvl1pPr>
          </a:lstStyle>
          <a:p>
            <a:pPr lvl="0"/>
            <a:r>
              <a:rPr lang="en-US"/>
              <a:t>X.</a:t>
            </a:r>
            <a:endParaRPr lang="fr-FR"/>
          </a:p>
        </p:txBody>
      </p:sp>
      <p:sp>
        <p:nvSpPr>
          <p:cNvPr id="18" name="TextBox 24">
            <a:extLst>
              <a:ext uri="{FF2B5EF4-FFF2-40B4-BE49-F238E27FC236}">
                <a16:creationId xmlns:a16="http://schemas.microsoft.com/office/drawing/2014/main" id="{32CB077F-C1D5-4E1E-BAAD-0EEA4B0940F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08F0A3B2-AC19-4C50-99B8-8ED9D3AC1147}"/>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cxnSp>
        <p:nvCxnSpPr>
          <p:cNvPr id="31" name="Straight Connector 14">
            <a:extLst>
              <a:ext uri="{FF2B5EF4-FFF2-40B4-BE49-F238E27FC236}">
                <a16:creationId xmlns:a16="http://schemas.microsoft.com/office/drawing/2014/main" id="{EB745C22-0374-44D0-9FFA-C71B9E5A5145}"/>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3" name="Picture 12" descr="Logo&#10;&#10;Description automatically generated">
            <a:extLst>
              <a:ext uri="{FF2B5EF4-FFF2-40B4-BE49-F238E27FC236}">
                <a16:creationId xmlns:a16="http://schemas.microsoft.com/office/drawing/2014/main" id="{BFFB9F57-DD7D-3946-93EF-EDEABC55FF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16" name="Picture 15">
            <a:extLst>
              <a:ext uri="{FF2B5EF4-FFF2-40B4-BE49-F238E27FC236}">
                <a16:creationId xmlns:a16="http://schemas.microsoft.com/office/drawing/2014/main" id="{349E1814-DF1A-4753-AB3C-5F33C67051B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sp>
        <p:nvSpPr>
          <p:cNvPr id="2" name="Espace réservé du texte 4">
            <a:extLst>
              <a:ext uri="{FF2B5EF4-FFF2-40B4-BE49-F238E27FC236}">
                <a16:creationId xmlns:a16="http://schemas.microsoft.com/office/drawing/2014/main" id="{6C7269FA-6190-7199-2CA3-4B19EF09E6CB}"/>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21539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487F35C-9A9A-42A9-A31C-BFF25AD57135}" type="datetimeFigureOut">
              <a:rPr lang="en-US" smtClean="0"/>
              <a:t>9/5/2024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35872172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able of Content">
    <p:spTree>
      <p:nvGrpSpPr>
        <p:cNvPr id="1" name=""/>
        <p:cNvGrpSpPr/>
        <p:nvPr/>
      </p:nvGrpSpPr>
      <p:grpSpPr>
        <a:xfrm>
          <a:off x="0" y="0"/>
          <a:ext cx="0" cy="0"/>
          <a:chOff x="0" y="0"/>
          <a:chExt cx="0" cy="0"/>
        </a:xfrm>
      </p:grpSpPr>
      <p:sp>
        <p:nvSpPr>
          <p:cNvPr id="36" name="Rectangle 35"/>
          <p:cNvSpPr/>
          <p:nvPr userDrawn="1"/>
        </p:nvSpPr>
        <p:spPr>
          <a:xfrm>
            <a:off x="-18483"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342" name="Text Placeholder 13"/>
          <p:cNvSpPr>
            <a:spLocks noGrp="1"/>
          </p:cNvSpPr>
          <p:nvPr>
            <p:ph type="body" sz="quarter" idx="29" hasCustomPrompt="1"/>
          </p:nvPr>
        </p:nvSpPr>
        <p:spPr>
          <a:xfrm>
            <a:off x="3296193" y="1904387"/>
            <a:ext cx="785224" cy="312738"/>
          </a:xfrm>
          <a:prstGeom prst="rect">
            <a:avLst/>
          </a:prstGeom>
          <a:effectLst/>
        </p:spPr>
        <p:txBody>
          <a:bodyPr/>
          <a:lstStyle>
            <a:lvl1pPr marL="0" indent="0">
              <a:buNone/>
              <a:defRPr sz="1500" b="1" baseline="0">
                <a:solidFill>
                  <a:srgbClr val="EEF3FA"/>
                </a:solidFill>
              </a:defRPr>
            </a:lvl1pPr>
          </a:lstStyle>
          <a:p>
            <a:pPr lvl="0"/>
            <a:r>
              <a:rPr lang="fr-FR"/>
              <a:t>2</a:t>
            </a:r>
          </a:p>
        </p:txBody>
      </p:sp>
      <p:sp>
        <p:nvSpPr>
          <p:cNvPr id="343" name="Text Placeholder 13"/>
          <p:cNvSpPr>
            <a:spLocks noGrp="1"/>
          </p:cNvSpPr>
          <p:nvPr>
            <p:ph type="body" sz="quarter" idx="30" hasCustomPrompt="1"/>
          </p:nvPr>
        </p:nvSpPr>
        <p:spPr>
          <a:xfrm>
            <a:off x="4278813" y="1904387"/>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2</a:t>
            </a:r>
          </a:p>
        </p:txBody>
      </p:sp>
      <p:sp>
        <p:nvSpPr>
          <p:cNvPr id="344" name="Text Placeholder 13"/>
          <p:cNvSpPr>
            <a:spLocks noGrp="1"/>
          </p:cNvSpPr>
          <p:nvPr>
            <p:ph type="body" sz="quarter" idx="31" hasCustomPrompt="1"/>
          </p:nvPr>
        </p:nvSpPr>
        <p:spPr>
          <a:xfrm>
            <a:off x="9340809" y="1901409"/>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47" name="Text Placeholder 13"/>
          <p:cNvSpPr>
            <a:spLocks noGrp="1"/>
          </p:cNvSpPr>
          <p:nvPr>
            <p:ph type="body" sz="quarter" idx="32" hasCustomPrompt="1"/>
          </p:nvPr>
        </p:nvSpPr>
        <p:spPr>
          <a:xfrm>
            <a:off x="3290389" y="2479562"/>
            <a:ext cx="785224" cy="312738"/>
          </a:xfrm>
          <a:prstGeom prst="rect">
            <a:avLst/>
          </a:prstGeom>
          <a:effectLst/>
        </p:spPr>
        <p:txBody>
          <a:bodyPr/>
          <a:lstStyle>
            <a:lvl1pPr marL="0" indent="0">
              <a:buNone/>
              <a:defRPr sz="1500" b="1" baseline="0">
                <a:solidFill>
                  <a:srgbClr val="EEF3FA"/>
                </a:solidFill>
              </a:defRPr>
            </a:lvl1pPr>
          </a:lstStyle>
          <a:p>
            <a:pPr lvl="0"/>
            <a:r>
              <a:rPr lang="fr-FR"/>
              <a:t>3</a:t>
            </a:r>
          </a:p>
        </p:txBody>
      </p:sp>
      <p:sp>
        <p:nvSpPr>
          <p:cNvPr id="348" name="Text Placeholder 13"/>
          <p:cNvSpPr>
            <a:spLocks noGrp="1"/>
          </p:cNvSpPr>
          <p:nvPr>
            <p:ph type="body" sz="quarter" idx="33" hasCustomPrompt="1"/>
          </p:nvPr>
        </p:nvSpPr>
        <p:spPr>
          <a:xfrm>
            <a:off x="4273009" y="247956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3</a:t>
            </a:r>
          </a:p>
        </p:txBody>
      </p:sp>
      <p:sp>
        <p:nvSpPr>
          <p:cNvPr id="349" name="Text Placeholder 13"/>
          <p:cNvSpPr>
            <a:spLocks noGrp="1"/>
          </p:cNvSpPr>
          <p:nvPr>
            <p:ph type="body" sz="quarter" idx="34" hasCustomPrompt="1"/>
          </p:nvPr>
        </p:nvSpPr>
        <p:spPr>
          <a:xfrm>
            <a:off x="9335005" y="247658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57" name="Text Placeholder 13"/>
          <p:cNvSpPr>
            <a:spLocks noGrp="1"/>
          </p:cNvSpPr>
          <p:nvPr>
            <p:ph type="body" sz="quarter" idx="35" hasCustomPrompt="1"/>
          </p:nvPr>
        </p:nvSpPr>
        <p:spPr>
          <a:xfrm>
            <a:off x="3296195" y="3051759"/>
            <a:ext cx="785224" cy="312738"/>
          </a:xfrm>
          <a:prstGeom prst="rect">
            <a:avLst/>
          </a:prstGeom>
          <a:effectLst/>
        </p:spPr>
        <p:txBody>
          <a:bodyPr/>
          <a:lstStyle>
            <a:lvl1pPr marL="0" indent="0">
              <a:buNone/>
              <a:defRPr sz="1500" b="1" baseline="0">
                <a:solidFill>
                  <a:srgbClr val="EEF3FA"/>
                </a:solidFill>
              </a:defRPr>
            </a:lvl1pPr>
          </a:lstStyle>
          <a:p>
            <a:pPr lvl="0"/>
            <a:r>
              <a:rPr lang="fr-FR"/>
              <a:t>4</a:t>
            </a:r>
          </a:p>
        </p:txBody>
      </p:sp>
      <p:sp>
        <p:nvSpPr>
          <p:cNvPr id="358" name="Text Placeholder 13"/>
          <p:cNvSpPr>
            <a:spLocks noGrp="1"/>
          </p:cNvSpPr>
          <p:nvPr>
            <p:ph type="body" sz="quarter" idx="36" hasCustomPrompt="1"/>
          </p:nvPr>
        </p:nvSpPr>
        <p:spPr>
          <a:xfrm>
            <a:off x="4278817" y="3051759"/>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4</a:t>
            </a:r>
          </a:p>
        </p:txBody>
      </p:sp>
      <p:sp>
        <p:nvSpPr>
          <p:cNvPr id="359" name="Text Placeholder 13"/>
          <p:cNvSpPr>
            <a:spLocks noGrp="1"/>
          </p:cNvSpPr>
          <p:nvPr>
            <p:ph type="body" sz="quarter" idx="37" hasCustomPrompt="1"/>
          </p:nvPr>
        </p:nvSpPr>
        <p:spPr>
          <a:xfrm>
            <a:off x="9340811" y="3048781"/>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67" name="Text Placeholder 13"/>
          <p:cNvSpPr>
            <a:spLocks noGrp="1"/>
          </p:cNvSpPr>
          <p:nvPr>
            <p:ph type="body" sz="quarter" idx="38" hasCustomPrompt="1"/>
          </p:nvPr>
        </p:nvSpPr>
        <p:spPr>
          <a:xfrm>
            <a:off x="3290388" y="3627901"/>
            <a:ext cx="785224" cy="312738"/>
          </a:xfrm>
          <a:prstGeom prst="rect">
            <a:avLst/>
          </a:prstGeom>
          <a:effectLst/>
        </p:spPr>
        <p:txBody>
          <a:bodyPr/>
          <a:lstStyle>
            <a:lvl1pPr marL="0" indent="0">
              <a:buNone/>
              <a:defRPr sz="1500" b="1" baseline="0">
                <a:solidFill>
                  <a:srgbClr val="EEF3FA"/>
                </a:solidFill>
              </a:defRPr>
            </a:lvl1pPr>
          </a:lstStyle>
          <a:p>
            <a:pPr lvl="0"/>
            <a:r>
              <a:rPr lang="fr-FR"/>
              <a:t>5</a:t>
            </a:r>
          </a:p>
        </p:txBody>
      </p:sp>
      <p:sp>
        <p:nvSpPr>
          <p:cNvPr id="368" name="Text Placeholder 13"/>
          <p:cNvSpPr>
            <a:spLocks noGrp="1"/>
          </p:cNvSpPr>
          <p:nvPr>
            <p:ph type="body" sz="quarter" idx="39" hasCustomPrompt="1"/>
          </p:nvPr>
        </p:nvSpPr>
        <p:spPr>
          <a:xfrm>
            <a:off x="4273009" y="362790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5</a:t>
            </a:r>
          </a:p>
        </p:txBody>
      </p:sp>
      <p:sp>
        <p:nvSpPr>
          <p:cNvPr id="369" name="Text Placeholder 13"/>
          <p:cNvSpPr>
            <a:spLocks noGrp="1"/>
          </p:cNvSpPr>
          <p:nvPr>
            <p:ph type="body" sz="quarter" idx="40" hasCustomPrompt="1"/>
          </p:nvPr>
        </p:nvSpPr>
        <p:spPr>
          <a:xfrm>
            <a:off x="9335004" y="362492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2" name="Text Placeholder 13"/>
          <p:cNvSpPr>
            <a:spLocks noGrp="1"/>
          </p:cNvSpPr>
          <p:nvPr>
            <p:ph type="body" sz="quarter" idx="41" hasCustomPrompt="1"/>
          </p:nvPr>
        </p:nvSpPr>
        <p:spPr>
          <a:xfrm>
            <a:off x="3296196" y="4193212"/>
            <a:ext cx="785224" cy="312738"/>
          </a:xfrm>
          <a:prstGeom prst="rect">
            <a:avLst/>
          </a:prstGeom>
          <a:effectLst/>
        </p:spPr>
        <p:txBody>
          <a:bodyPr/>
          <a:lstStyle>
            <a:lvl1pPr marL="0" indent="0">
              <a:buNone/>
              <a:defRPr sz="1500" b="1" baseline="0">
                <a:solidFill>
                  <a:srgbClr val="EEF3FA"/>
                </a:solidFill>
              </a:defRPr>
            </a:lvl1pPr>
          </a:lstStyle>
          <a:p>
            <a:pPr lvl="0"/>
            <a:r>
              <a:rPr lang="fr-FR"/>
              <a:t>6</a:t>
            </a:r>
          </a:p>
        </p:txBody>
      </p:sp>
      <p:sp>
        <p:nvSpPr>
          <p:cNvPr id="373" name="Text Placeholder 13"/>
          <p:cNvSpPr>
            <a:spLocks noGrp="1"/>
          </p:cNvSpPr>
          <p:nvPr>
            <p:ph type="body" sz="quarter" idx="42" hasCustomPrompt="1"/>
          </p:nvPr>
        </p:nvSpPr>
        <p:spPr>
          <a:xfrm>
            <a:off x="4278817" y="419321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6</a:t>
            </a:r>
          </a:p>
        </p:txBody>
      </p:sp>
      <p:sp>
        <p:nvSpPr>
          <p:cNvPr id="374" name="Text Placeholder 13"/>
          <p:cNvSpPr>
            <a:spLocks noGrp="1"/>
          </p:cNvSpPr>
          <p:nvPr>
            <p:ph type="body" sz="quarter" idx="43" hasCustomPrompt="1"/>
          </p:nvPr>
        </p:nvSpPr>
        <p:spPr>
          <a:xfrm>
            <a:off x="9340812" y="419023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7" name="Text Placeholder 13"/>
          <p:cNvSpPr>
            <a:spLocks noGrp="1"/>
          </p:cNvSpPr>
          <p:nvPr>
            <p:ph type="body" sz="quarter" idx="44" hasCustomPrompt="1"/>
          </p:nvPr>
        </p:nvSpPr>
        <p:spPr>
          <a:xfrm>
            <a:off x="3301997" y="1363921"/>
            <a:ext cx="785224" cy="312738"/>
          </a:xfrm>
          <a:prstGeom prst="rect">
            <a:avLst/>
          </a:prstGeom>
          <a:effectLst/>
        </p:spPr>
        <p:txBody>
          <a:bodyPr/>
          <a:lstStyle>
            <a:lvl1pPr marL="0" indent="0">
              <a:buNone/>
              <a:defRPr sz="1500" b="1" baseline="0">
                <a:solidFill>
                  <a:srgbClr val="EEF3FA"/>
                </a:solidFill>
              </a:defRPr>
            </a:lvl1pPr>
          </a:lstStyle>
          <a:p>
            <a:pPr lvl="0"/>
            <a:r>
              <a:rPr lang="fr-FR"/>
              <a:t>1</a:t>
            </a:r>
          </a:p>
        </p:txBody>
      </p:sp>
      <p:sp>
        <p:nvSpPr>
          <p:cNvPr id="378" name="Text Placeholder 13"/>
          <p:cNvSpPr>
            <a:spLocks noGrp="1"/>
          </p:cNvSpPr>
          <p:nvPr>
            <p:ph type="body" sz="quarter" idx="45" hasCustomPrompt="1"/>
          </p:nvPr>
        </p:nvSpPr>
        <p:spPr>
          <a:xfrm>
            <a:off x="4284617" y="136392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1</a:t>
            </a:r>
          </a:p>
        </p:txBody>
      </p:sp>
      <p:sp>
        <p:nvSpPr>
          <p:cNvPr id="379" name="Text Placeholder 13"/>
          <p:cNvSpPr>
            <a:spLocks noGrp="1"/>
          </p:cNvSpPr>
          <p:nvPr>
            <p:ph type="body" sz="quarter" idx="46" hasCustomPrompt="1"/>
          </p:nvPr>
        </p:nvSpPr>
        <p:spPr>
          <a:xfrm>
            <a:off x="9346613" y="136094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pic>
        <p:nvPicPr>
          <p:cNvPr id="23" name="Picture 22" descr="Logo&#10;&#10;Description automatically generated">
            <a:extLst>
              <a:ext uri="{FF2B5EF4-FFF2-40B4-BE49-F238E27FC236}">
                <a16:creationId xmlns:a16="http://schemas.microsoft.com/office/drawing/2014/main" id="{38DC7C22-4559-8140-9F5D-5C03081CBA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24" name="Picture 23">
            <a:extLst>
              <a:ext uri="{FF2B5EF4-FFF2-40B4-BE49-F238E27FC236}">
                <a16:creationId xmlns:a16="http://schemas.microsoft.com/office/drawing/2014/main" id="{6ABADFFB-F028-454B-9923-78E47FC3123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ADE0FA06-3D45-7326-F34C-6098975FC0B9}"/>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5726766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Table of Content">
    <p:spTree>
      <p:nvGrpSpPr>
        <p:cNvPr id="1" name=""/>
        <p:cNvGrpSpPr/>
        <p:nvPr/>
      </p:nvGrpSpPr>
      <p:grpSpPr>
        <a:xfrm>
          <a:off x="0" y="0"/>
          <a:ext cx="0" cy="0"/>
          <a:chOff x="0" y="0"/>
          <a:chExt cx="0" cy="0"/>
        </a:xfrm>
      </p:grpSpPr>
      <p:sp>
        <p:nvSpPr>
          <p:cNvPr id="36" name="Rectangle 35"/>
          <p:cNvSpPr/>
          <p:nvPr userDrawn="1"/>
        </p:nvSpPr>
        <p:spPr>
          <a:xfrm>
            <a:off x="0"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pic>
        <p:nvPicPr>
          <p:cNvPr id="6" name="Picture 5" descr="Logo&#10;&#10;Description automatically generated">
            <a:extLst>
              <a:ext uri="{FF2B5EF4-FFF2-40B4-BE49-F238E27FC236}">
                <a16:creationId xmlns:a16="http://schemas.microsoft.com/office/drawing/2014/main" id="{35EEB6FA-05A8-C540-9E82-17182432F85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8" name="Picture 7">
            <a:extLst>
              <a:ext uri="{FF2B5EF4-FFF2-40B4-BE49-F238E27FC236}">
                <a16:creationId xmlns:a16="http://schemas.microsoft.com/office/drawing/2014/main" id="{F76EF786-A794-4F17-8740-ED34082EC21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2" name="Espace réservé du texte 4">
            <a:extLst>
              <a:ext uri="{FF2B5EF4-FFF2-40B4-BE49-F238E27FC236}">
                <a16:creationId xmlns:a16="http://schemas.microsoft.com/office/drawing/2014/main" id="{4FAE94F4-7B6D-342B-0B03-1CE1283F5F03}"/>
              </a:ext>
            </a:extLst>
          </p:cNvPr>
          <p:cNvSpPr>
            <a:spLocks noGrp="1"/>
          </p:cNvSpPr>
          <p:nvPr>
            <p:ph type="body" sz="quarter" idx="18" hasCustomPrompt="1"/>
          </p:nvPr>
        </p:nvSpPr>
        <p:spPr>
          <a:xfrm>
            <a:off x="4467276" y="6478847"/>
            <a:ext cx="3255313" cy="223515"/>
          </a:xfrm>
          <a:prstGeom prst="rect">
            <a:avLst/>
          </a:prstGeom>
        </p:spPr>
        <p:txBody>
          <a:bodyPr>
            <a:noAutofit/>
          </a:bodyPr>
          <a:lstStyle>
            <a:lvl1pPr marL="0" indent="0" algn="ctr">
              <a:buNone/>
              <a:defRPr sz="1000">
                <a:solidFill>
                  <a:srgbClr val="2E75B6"/>
                </a:solidFill>
              </a:defRPr>
            </a:lvl1pPr>
          </a:lstStyle>
          <a:p>
            <a:pPr lvl="0"/>
            <a:r>
              <a:rPr lang="fr-FR"/>
              <a:t>UNESCO-UNEVOC International Centre for TVET</a:t>
            </a:r>
          </a:p>
        </p:txBody>
      </p:sp>
    </p:spTree>
    <p:extLst>
      <p:ext uri="{BB962C8B-B14F-4D97-AF65-F5344CB8AC3E}">
        <p14:creationId xmlns:p14="http://schemas.microsoft.com/office/powerpoint/2010/main" val="1901641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487F35C-9A9A-42A9-A31C-BFF25AD57135}" type="datetimeFigureOut">
              <a:rPr lang="en-US" smtClean="0"/>
              <a:t>9/5/2024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3943841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87F35C-9A9A-42A9-A31C-BFF25AD57135}" type="datetimeFigureOut">
              <a:rPr lang="en-US" smtClean="0"/>
              <a:t>9/5/2024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1830991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487F35C-9A9A-42A9-A31C-BFF25AD57135}"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1918510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487F35C-9A9A-42A9-A31C-BFF25AD57135}" type="datetimeFigureOut">
              <a:rPr lang="en-US" smtClean="0"/>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D77568-0F9F-4433-BDD1-D65A97BEFA6A}" type="slidenum">
              <a:rPr lang="en-US" smtClean="0"/>
              <a:t>‹#›</a:t>
            </a:fld>
            <a:endParaRPr lang="en-US"/>
          </a:p>
        </p:txBody>
      </p:sp>
    </p:spTree>
    <p:extLst>
      <p:ext uri="{BB962C8B-B14F-4D97-AF65-F5344CB8AC3E}">
        <p14:creationId xmlns:p14="http://schemas.microsoft.com/office/powerpoint/2010/main" val="3405146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10" Type="http://schemas.openxmlformats.org/officeDocument/2006/relationships/theme" Target="../theme/theme4.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87F35C-9A9A-42A9-A31C-BFF25AD57135}" type="datetimeFigureOut">
              <a:rPr lang="en-US" smtClean="0"/>
              <a:t>9/5/2024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D77568-0F9F-4433-BDD1-D65A97BEFA6A}" type="slidenum">
              <a:rPr lang="en-US" smtClean="0"/>
              <a:t>‹#›</a:t>
            </a:fld>
            <a:endParaRPr lang="en-US"/>
          </a:p>
        </p:txBody>
      </p:sp>
    </p:spTree>
    <p:extLst>
      <p:ext uri="{BB962C8B-B14F-4D97-AF65-F5344CB8AC3E}">
        <p14:creationId xmlns:p14="http://schemas.microsoft.com/office/powerpoint/2010/main" val="16410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9/5/2024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172155961"/>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28171-59C2-46FE-BE2B-2B431093CE61}" type="datetimeFigureOut">
              <a:rPr lang="en-US" smtClean="0"/>
              <a:t>9/5/2024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548A7-3EB6-4D5A-80C6-19D3529F5CB8}" type="slidenum">
              <a:rPr lang="en-US" smtClean="0"/>
              <a:t>‹#›</a:t>
            </a:fld>
            <a:endParaRPr lang="en-US"/>
          </a:p>
        </p:txBody>
      </p:sp>
    </p:spTree>
    <p:extLst>
      <p:ext uri="{BB962C8B-B14F-4D97-AF65-F5344CB8AC3E}">
        <p14:creationId xmlns:p14="http://schemas.microsoft.com/office/powerpoint/2010/main" val="3045176305"/>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1" r:id="rId12"/>
    <p:sldLayoutId id="214748382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9/5/2024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333532354"/>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41.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hyperlink" Target="mailto:co.pieume@unesco.org" TargetMode="External"/><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42.xml"/><Relationship Id="rId6" Type="http://schemas.openxmlformats.org/officeDocument/2006/relationships/image" Target="../media/image39.png"/><Relationship Id="rId5" Type="http://schemas.openxmlformats.org/officeDocument/2006/relationships/hyperlink" Target="https://unevoc.unesco.org/" TargetMode="External"/><Relationship Id="rId4" Type="http://schemas.openxmlformats.org/officeDocument/2006/relationships/hyperlink" Target="mailto:unevoc.head@unesco.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4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jpe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computer&#10;&#10;Description automatically generated with medium confidence">
            <a:extLst>
              <a:ext uri="{FF2B5EF4-FFF2-40B4-BE49-F238E27FC236}">
                <a16:creationId xmlns:a16="http://schemas.microsoft.com/office/drawing/2014/main" id="{A3C60867-B63A-D106-73FA-A205CAA082DE}"/>
              </a:ext>
            </a:extLst>
          </p:cNvPr>
          <p:cNvPicPr>
            <a:picLocks noChangeAspect="1"/>
          </p:cNvPicPr>
          <p:nvPr/>
        </p:nvPicPr>
        <p:blipFill rotWithShape="1">
          <a:blip r:embed="rId3">
            <a:extLst>
              <a:ext uri="{28A0092B-C50C-407E-A947-70E740481C1C}">
                <a14:useLocalDpi xmlns:a14="http://schemas.microsoft.com/office/drawing/2010/main" val="0"/>
              </a:ext>
            </a:extLst>
          </a:blip>
          <a:srcRect l="28868" t="23852" r="19922" b="43942"/>
          <a:stretch/>
        </p:blipFill>
        <p:spPr>
          <a:xfrm>
            <a:off x="-1" y="2543991"/>
            <a:ext cx="12192000" cy="4305300"/>
          </a:xfrm>
          <a:prstGeom prst="rect">
            <a:avLst/>
          </a:prstGeom>
        </p:spPr>
      </p:pic>
      <p:sp>
        <p:nvSpPr>
          <p:cNvPr id="6" name="Rectangle 5">
            <a:extLst>
              <a:ext uri="{FF2B5EF4-FFF2-40B4-BE49-F238E27FC236}">
                <a16:creationId xmlns:a16="http://schemas.microsoft.com/office/drawing/2014/main" id="{25B35A59-A01D-7B28-2557-F2A6967CDAF9}"/>
              </a:ext>
            </a:extLst>
          </p:cNvPr>
          <p:cNvSpPr/>
          <p:nvPr/>
        </p:nvSpPr>
        <p:spPr>
          <a:xfrm>
            <a:off x="-1" y="2909424"/>
            <a:ext cx="5084066" cy="553752"/>
          </a:xfrm>
          <a:prstGeom prst="rect">
            <a:avLst/>
          </a:prstGeom>
          <a:solidFill>
            <a:srgbClr val="99330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2000" b="1">
                <a:ea typeface="Calibri"/>
                <a:cs typeface="Calibri"/>
              </a:rPr>
              <a:t>Enhancing TVET Quality Assurance:</a:t>
            </a:r>
            <a:endParaRPr lang="en-US" sz="2000">
              <a:ea typeface="Calibri"/>
              <a:cs typeface="Calibri"/>
            </a:endParaRPr>
          </a:p>
        </p:txBody>
      </p:sp>
      <p:sp>
        <p:nvSpPr>
          <p:cNvPr id="7" name="Rectangle 6">
            <a:extLst>
              <a:ext uri="{FF2B5EF4-FFF2-40B4-BE49-F238E27FC236}">
                <a16:creationId xmlns:a16="http://schemas.microsoft.com/office/drawing/2014/main" id="{4D66BF50-53A9-3BBE-9F5C-171BF677DEF3}"/>
              </a:ext>
            </a:extLst>
          </p:cNvPr>
          <p:cNvSpPr/>
          <p:nvPr/>
        </p:nvSpPr>
        <p:spPr>
          <a:xfrm>
            <a:off x="1" y="3463176"/>
            <a:ext cx="5084064" cy="553752"/>
          </a:xfrm>
          <a:prstGeom prst="rect">
            <a:avLst/>
          </a:prstGeom>
          <a:solidFill>
            <a:srgbClr val="99330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2000" b="1"/>
              <a:t>UNESCO’s Strategic Orientations and Actions </a:t>
            </a:r>
            <a:endParaRPr lang="en-US" sz="2000" b="1">
              <a:ea typeface="Calibri"/>
              <a:cs typeface="Calibri"/>
            </a:endParaRPr>
          </a:p>
        </p:txBody>
      </p:sp>
      <p:sp>
        <p:nvSpPr>
          <p:cNvPr id="5" name="Subtitle 3">
            <a:extLst>
              <a:ext uri="{FF2B5EF4-FFF2-40B4-BE49-F238E27FC236}">
                <a16:creationId xmlns:a16="http://schemas.microsoft.com/office/drawing/2014/main" id="{F1D511AC-6BDC-6147-5F7C-F921924BA054}"/>
              </a:ext>
            </a:extLst>
          </p:cNvPr>
          <p:cNvSpPr>
            <a:spLocks noGrp="1"/>
          </p:cNvSpPr>
          <p:nvPr>
            <p:ph type="ctrTitle"/>
          </p:nvPr>
        </p:nvSpPr>
        <p:spPr>
          <a:xfrm>
            <a:off x="3943189" y="237894"/>
            <a:ext cx="8075612" cy="1662112"/>
          </a:xfrm>
        </p:spPr>
        <p:txBody>
          <a:bodyPr vert="horz" lIns="0" tIns="0" rIns="0" bIns="0" rtlCol="0" anchor="t">
            <a:noAutofit/>
          </a:bodyPr>
          <a:lstStyle/>
          <a:p>
            <a:pPr algn="r">
              <a:lnSpc>
                <a:spcPct val="100000"/>
              </a:lnSpc>
              <a:spcBef>
                <a:spcPts val="0"/>
              </a:spcBef>
            </a:pPr>
            <a:r>
              <a:rPr lang="en-US" sz="2400"/>
              <a:t>Bonn, 5 September 2024</a:t>
            </a:r>
            <a:endParaRPr lang="en-ES" sz="2400"/>
          </a:p>
        </p:txBody>
      </p:sp>
      <p:sp>
        <p:nvSpPr>
          <p:cNvPr id="11" name="TextBox 10">
            <a:extLst>
              <a:ext uri="{FF2B5EF4-FFF2-40B4-BE49-F238E27FC236}">
                <a16:creationId xmlns:a16="http://schemas.microsoft.com/office/drawing/2014/main" id="{33D01EAC-A811-9B37-F88B-E2EA0BFCBF76}"/>
              </a:ext>
            </a:extLst>
          </p:cNvPr>
          <p:cNvSpPr txBox="1"/>
          <p:nvPr/>
        </p:nvSpPr>
        <p:spPr>
          <a:xfrm>
            <a:off x="81816" y="5511409"/>
            <a:ext cx="4759147"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Calice Olivier Pieume, PhD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Chief of the Technical Cooperation Unit</a:t>
            </a:r>
          </a:p>
          <a:p>
            <a:pPr>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Head of UNEVOC Network Secretariat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Tree>
    <p:extLst>
      <p:ext uri="{BB962C8B-B14F-4D97-AF65-F5344CB8AC3E}">
        <p14:creationId xmlns:p14="http://schemas.microsoft.com/office/powerpoint/2010/main" val="21787613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D257EE-E7A3-B1D1-6B8B-8F47A2C022EB}"/>
              </a:ext>
            </a:extLst>
          </p:cNvPr>
          <p:cNvSpPr>
            <a:spLocks noGrp="1"/>
          </p:cNvSpPr>
          <p:nvPr>
            <p:ph type="body" sz="quarter" idx="16"/>
          </p:nvPr>
        </p:nvSpPr>
        <p:spPr/>
        <p:txBody>
          <a:bodyPr vert="horz" lIns="91440" tIns="45720" rIns="91440" bIns="45720" rtlCol="0" anchor="t">
            <a:normAutofit/>
          </a:bodyPr>
          <a:lstStyle/>
          <a:p>
            <a:endParaRPr lang="en-US"/>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
        <p:nvSpPr>
          <p:cNvPr id="4" name="Text Placeholder 3">
            <a:extLst>
              <a:ext uri="{FF2B5EF4-FFF2-40B4-BE49-F238E27FC236}">
                <a16:creationId xmlns:a16="http://schemas.microsoft.com/office/drawing/2014/main" id="{922DEB72-1C17-C474-8ABC-BA500CDA0D7D}"/>
              </a:ext>
            </a:extLst>
          </p:cNvPr>
          <p:cNvSpPr>
            <a:spLocks noGrp="1"/>
          </p:cNvSpPr>
          <p:nvPr>
            <p:ph type="body" sz="quarter" idx="15"/>
          </p:nvPr>
        </p:nvSpPr>
        <p:spPr/>
        <p:txBody>
          <a:bodyPr/>
          <a:lstStyle/>
          <a:p>
            <a:endParaRPr lang="en-US"/>
          </a:p>
        </p:txBody>
      </p:sp>
      <p:sp>
        <p:nvSpPr>
          <p:cNvPr id="7" name="TextBox 6">
            <a:extLst>
              <a:ext uri="{FF2B5EF4-FFF2-40B4-BE49-F238E27FC236}">
                <a16:creationId xmlns:a16="http://schemas.microsoft.com/office/drawing/2014/main" id="{FEDE0537-B229-2291-A896-1B050677A98F}"/>
              </a:ext>
            </a:extLst>
          </p:cNvPr>
          <p:cNvSpPr txBox="1"/>
          <p:nvPr/>
        </p:nvSpPr>
        <p:spPr>
          <a:xfrm>
            <a:off x="1837944" y="2644170"/>
            <a:ext cx="9254796"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800" b="1">
                <a:solidFill>
                  <a:srgbClr val="2E75B6"/>
                </a:solidFill>
                <a:ea typeface="+mn-lt"/>
                <a:cs typeface="+mn-lt"/>
              </a:rPr>
              <a:t>Emerging Issues Requiring</a:t>
            </a:r>
          </a:p>
          <a:p>
            <a:pPr algn="ctr"/>
            <a:r>
              <a:rPr lang="en-US" sz="4800" b="1">
                <a:solidFill>
                  <a:srgbClr val="2E75B6"/>
                </a:solidFill>
                <a:ea typeface="+mn-lt"/>
                <a:cs typeface="+mn-lt"/>
              </a:rPr>
              <a:t> the Sharing of Best Practices </a:t>
            </a:r>
            <a:endParaRPr lang="en-US" sz="4800" b="1">
              <a:solidFill>
                <a:srgbClr val="2E75B6"/>
              </a:solidFill>
              <a:latin typeface="Calibri Light"/>
              <a:ea typeface="Calibri Light"/>
              <a:cs typeface="Calibri Light"/>
            </a:endParaRPr>
          </a:p>
        </p:txBody>
      </p:sp>
      <p:sp>
        <p:nvSpPr>
          <p:cNvPr id="9" name="Title 8">
            <a:extLst>
              <a:ext uri="{FF2B5EF4-FFF2-40B4-BE49-F238E27FC236}">
                <a16:creationId xmlns:a16="http://schemas.microsoft.com/office/drawing/2014/main" id="{F24964E4-85C6-351E-566D-4EE7C7FD61D3}"/>
              </a:ext>
            </a:extLst>
          </p:cNvPr>
          <p:cNvSpPr>
            <a:spLocks noGrp="1"/>
          </p:cNvSpPr>
          <p:nvPr>
            <p:ph type="ctrTitle"/>
          </p:nvPr>
        </p:nvSpPr>
        <p:spPr/>
        <p:txBody>
          <a:bodyPr vert="horz" lIns="0" tIns="0" rIns="0" bIns="0" rtlCol="0" anchor="ctr">
            <a:noAutofit/>
          </a:bodyPr>
          <a:lstStyle/>
          <a:p>
            <a:r>
              <a:rPr lang="en-US" sz="3600">
                <a:ea typeface="Calibri Light"/>
                <a:cs typeface="Calibri Light"/>
              </a:rPr>
              <a:t>TVET Quality Assurance</a:t>
            </a:r>
          </a:p>
        </p:txBody>
      </p:sp>
    </p:spTree>
    <p:extLst>
      <p:ext uri="{BB962C8B-B14F-4D97-AF65-F5344CB8AC3E}">
        <p14:creationId xmlns:p14="http://schemas.microsoft.com/office/powerpoint/2010/main" val="14986952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80000" y="788672"/>
            <a:ext cx="11350193" cy="678884"/>
          </a:xfrm>
        </p:spPr>
        <p:txBody>
          <a:bodyPr>
            <a:normAutofit/>
          </a:bodyPr>
          <a:lstStyle/>
          <a:p>
            <a:endParaRPr lang="en-US" sz="2400" b="0"/>
          </a:p>
          <a:p>
            <a:endParaRPr lang="en-US" sz="2400" b="0"/>
          </a:p>
          <a:p>
            <a:endParaRPr lang="en-US" sz="2400" b="0"/>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5" name="Text Placeholder 1">
            <a:extLst>
              <a:ext uri="{FF2B5EF4-FFF2-40B4-BE49-F238E27FC236}">
                <a16:creationId xmlns:a16="http://schemas.microsoft.com/office/drawing/2014/main" id="{1AFFDDAB-89D6-7BEB-C387-489FC39F924D}"/>
              </a:ext>
            </a:extLst>
          </p:cNvPr>
          <p:cNvSpPr txBox="1">
            <a:spLocks/>
          </p:cNvSpPr>
          <p:nvPr/>
        </p:nvSpPr>
        <p:spPr>
          <a:xfrm>
            <a:off x="90883" y="786044"/>
            <a:ext cx="12016988" cy="573749"/>
          </a:xfrm>
          <a:prstGeom prst="rect">
            <a:avLst/>
          </a:prstGeom>
          <a:effectLst/>
        </p:spPr>
        <p:txBody>
          <a:bodyPr vert="horz" lIns="91440" tIns="45720" rIns="91440" bIns="45720" rtlCol="0" anchor="t">
            <a:normAutofit fontScale="92500" lnSpcReduction="10000"/>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solidFill>
                  <a:srgbClr val="2E75B6"/>
                </a:solidFill>
                <a:ea typeface="+mn-lt"/>
                <a:cs typeface="+mn-lt"/>
              </a:rPr>
              <a:t>How can the national quality assurance system be smoothly adapted to meet the pressures and needs for international comparability of standards and qualifications?</a:t>
            </a:r>
            <a:endParaRPr lang="en-US" sz="2000">
              <a:solidFill>
                <a:srgbClr val="2E75B6"/>
              </a:solidFill>
            </a:endParaRPr>
          </a:p>
          <a:p>
            <a:endParaRPr lang="en-US" sz="1800">
              <a:solidFill>
                <a:srgbClr val="000000"/>
              </a:solidFill>
              <a:latin typeface="Aptos"/>
              <a:ea typeface="DengXian" panose="02010600030101010101" pitchFamily="2" charset="-122"/>
              <a:cs typeface="Arial" panose="020B0604020202020204" pitchFamily="34" charset="0"/>
            </a:endParaRPr>
          </a:p>
          <a:p>
            <a:pPr algn="l"/>
            <a:endParaRPr lang="en-US" sz="2400" b="0">
              <a:latin typeface="Calibri" panose="020F0502020204030204"/>
              <a:ea typeface="Calibri" panose="020F0502020204030204"/>
              <a:cs typeface="Calibri" panose="020F0502020204030204"/>
            </a:endParaRPr>
          </a:p>
          <a:p>
            <a:endParaRPr lang="en-US" sz="2400" b="0"/>
          </a:p>
          <a:p>
            <a:endParaRPr lang="en-US" sz="2400" b="0"/>
          </a:p>
        </p:txBody>
      </p:sp>
      <p:sp>
        <p:nvSpPr>
          <p:cNvPr id="6" name="Title 1">
            <a:extLst>
              <a:ext uri="{FF2B5EF4-FFF2-40B4-BE49-F238E27FC236}">
                <a16:creationId xmlns:a16="http://schemas.microsoft.com/office/drawing/2014/main" id="{FF81296E-D6FF-F2A0-4850-666097695067}"/>
              </a:ext>
            </a:extLst>
          </p:cNvPr>
          <p:cNvSpPr txBox="1">
            <a:spLocks/>
          </p:cNvSpPr>
          <p:nvPr/>
        </p:nvSpPr>
        <p:spPr>
          <a:xfrm>
            <a:off x="180000" y="180000"/>
            <a:ext cx="11567241"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Emerging Issues Requiring the Sharing of Best Practices (1/2)</a:t>
            </a:r>
          </a:p>
        </p:txBody>
      </p:sp>
      <p:sp>
        <p:nvSpPr>
          <p:cNvPr id="8" name="Text Placeholder 1">
            <a:extLst>
              <a:ext uri="{FF2B5EF4-FFF2-40B4-BE49-F238E27FC236}">
                <a16:creationId xmlns:a16="http://schemas.microsoft.com/office/drawing/2014/main" id="{CC21698E-8CDB-6E04-FE6D-6386CB079B60}"/>
              </a:ext>
            </a:extLst>
          </p:cNvPr>
          <p:cNvSpPr txBox="1">
            <a:spLocks/>
          </p:cNvSpPr>
          <p:nvPr/>
        </p:nvSpPr>
        <p:spPr>
          <a:xfrm>
            <a:off x="180000" y="1467556"/>
            <a:ext cx="5838439" cy="5018616"/>
          </a:xfrm>
          <a:prstGeom prst="rect">
            <a:avLst/>
          </a:prstGeom>
          <a:effectLst/>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AutoNum type="alphaUcPeriod"/>
            </a:pPr>
            <a:r>
              <a:rPr lang="en-US" sz="2000">
                <a:latin typeface="Times New Roman"/>
                <a:ea typeface="+mn-lt"/>
                <a:cs typeface="+mn-lt"/>
              </a:rPr>
              <a:t>International and Regional Quality Assurance Frameworks for TVET</a:t>
            </a:r>
            <a:r>
              <a:rPr lang="en-US" sz="2000">
                <a:latin typeface="Times New Roman"/>
                <a:ea typeface="Calibri"/>
                <a:cs typeface="Calibri"/>
              </a:rPr>
              <a:t> by </a:t>
            </a:r>
            <a:r>
              <a:rPr lang="en-US" sz="2000">
                <a:solidFill>
                  <a:srgbClr val="1A1A1A"/>
                </a:solidFill>
                <a:latin typeface="Times New Roman"/>
                <a:ea typeface="+mn-lt"/>
                <a:cs typeface="+mn-lt"/>
              </a:rPr>
              <a:t>Intergovernmental organizations. </a:t>
            </a:r>
            <a:r>
              <a:rPr lang="en-US" sz="2000" b="0">
                <a:solidFill>
                  <a:srgbClr val="1A1A1A"/>
                </a:solidFill>
                <a:latin typeface="Times New Roman"/>
                <a:ea typeface="+mn-lt"/>
                <a:cs typeface="+mn-lt"/>
              </a:rPr>
              <a:t>Key examples include:</a:t>
            </a:r>
          </a:p>
          <a:p>
            <a:pPr marL="457200" indent="-457200">
              <a:buAutoNum type="alphaUcPeriod"/>
            </a:pPr>
            <a:endParaRPr lang="en-US" sz="700" b="0">
              <a:solidFill>
                <a:srgbClr val="000000"/>
              </a:solidFill>
              <a:latin typeface="Times New Roman"/>
              <a:ea typeface="Calibri" panose="020F0502020204030204"/>
              <a:cs typeface="Times New Roman"/>
            </a:endParaRPr>
          </a:p>
          <a:p>
            <a:pPr marL="285750" indent="-285750">
              <a:buFont typeface="Wingdings" panose="020B0604020202020204" pitchFamily="34" charset="0"/>
              <a:buChar char="ü"/>
            </a:pPr>
            <a:r>
              <a:rPr lang="en-US" sz="1800">
                <a:solidFill>
                  <a:srgbClr val="1A1A1A"/>
                </a:solidFill>
                <a:latin typeface="Times New Roman"/>
                <a:ea typeface="+mn-lt"/>
                <a:cs typeface="+mn-lt"/>
              </a:rPr>
              <a:t>European Quality Assurance Reference Framework for VET (EQAVET)</a:t>
            </a:r>
            <a:endParaRPr lang="en-US" sz="1800">
              <a:solidFill>
                <a:srgbClr val="1A1A1A"/>
              </a:solidFill>
              <a:latin typeface="Times New Roman"/>
              <a:ea typeface="Calibri" panose="020F0502020204030204"/>
              <a:cs typeface="Calibri" panose="020F0502020204030204"/>
            </a:endParaRPr>
          </a:p>
          <a:p>
            <a:pPr marL="285750" indent="-285750">
              <a:buFont typeface="Wingdings" panose="020B0604020202020204" pitchFamily="34" charset="0"/>
              <a:buChar char="ü"/>
            </a:pPr>
            <a:endParaRPr lang="en-US" sz="1800">
              <a:solidFill>
                <a:srgbClr val="1A1A1A"/>
              </a:solidFill>
              <a:latin typeface="Times New Roman"/>
              <a:ea typeface="+mn-lt"/>
              <a:cs typeface="+mn-lt"/>
            </a:endParaRPr>
          </a:p>
          <a:p>
            <a:pPr marL="285750" indent="-285750">
              <a:buFont typeface="Wingdings" panose="020B0604020202020204" pitchFamily="34" charset="0"/>
              <a:buChar char="ü"/>
            </a:pPr>
            <a:r>
              <a:rPr lang="en-US" sz="1800">
                <a:solidFill>
                  <a:srgbClr val="1A1A1A"/>
                </a:solidFill>
                <a:latin typeface="Times New Roman"/>
                <a:ea typeface="+mn-lt"/>
                <a:cs typeface="+mn-lt"/>
              </a:rPr>
              <a:t>Pacific Quality Assurance Framework</a:t>
            </a:r>
            <a:endParaRPr lang="en-US" sz="1800">
              <a:solidFill>
                <a:srgbClr val="1A1A1A"/>
              </a:solidFill>
              <a:latin typeface="Times New Roman"/>
              <a:ea typeface="Calibri" panose="020F0502020204030204"/>
              <a:cs typeface="Calibri" panose="020F0502020204030204"/>
            </a:endParaRPr>
          </a:p>
          <a:p>
            <a:pPr marL="285750" indent="-285750">
              <a:buFont typeface="Wingdings" panose="020B0604020202020204" pitchFamily="34" charset="0"/>
              <a:buChar char="ü"/>
            </a:pPr>
            <a:endParaRPr lang="en-US" sz="1800">
              <a:solidFill>
                <a:srgbClr val="1A1A1A"/>
              </a:solidFill>
              <a:latin typeface="Times New Roman"/>
              <a:ea typeface="+mn-lt"/>
              <a:cs typeface="+mn-lt"/>
            </a:endParaRPr>
          </a:p>
          <a:p>
            <a:pPr marL="285750" indent="-285750">
              <a:buFont typeface="Wingdings" panose="020B0604020202020204" pitchFamily="34" charset="0"/>
              <a:buChar char="ü"/>
            </a:pPr>
            <a:r>
              <a:rPr lang="en-US" sz="1800">
                <a:solidFill>
                  <a:srgbClr val="1A1A1A"/>
                </a:solidFill>
                <a:latin typeface="Times New Roman"/>
                <a:ea typeface="+mn-lt"/>
                <a:cs typeface="+mn-lt"/>
              </a:rPr>
              <a:t>East Asia Summit TVET Quality Assurance Framework / ASEAN Qualifications Reference Framework</a:t>
            </a:r>
            <a:endParaRPr lang="en-US" sz="1800">
              <a:solidFill>
                <a:srgbClr val="1A1A1A"/>
              </a:solidFill>
              <a:latin typeface="Times New Roman"/>
              <a:ea typeface="Calibri" panose="020F0502020204030204"/>
              <a:cs typeface="Calibri" panose="020F0502020204030204"/>
            </a:endParaRPr>
          </a:p>
          <a:p>
            <a:pPr marL="285750" indent="-285750">
              <a:buFont typeface="Wingdings" panose="020B0604020202020204" pitchFamily="34" charset="0"/>
              <a:buChar char="ü"/>
            </a:pPr>
            <a:endParaRPr lang="en-US" sz="1800">
              <a:solidFill>
                <a:srgbClr val="1A1A1A"/>
              </a:solidFill>
              <a:latin typeface="Times New Roman"/>
              <a:ea typeface="+mn-lt"/>
              <a:cs typeface="+mn-lt"/>
            </a:endParaRPr>
          </a:p>
          <a:p>
            <a:pPr marL="285750" indent="-285750">
              <a:buFont typeface="Wingdings" panose="020B0604020202020204" pitchFamily="34" charset="0"/>
              <a:buChar char="ü"/>
            </a:pPr>
            <a:r>
              <a:rPr lang="en-US" sz="1800">
                <a:solidFill>
                  <a:srgbClr val="1A1A1A"/>
                </a:solidFill>
                <a:latin typeface="Times New Roman"/>
                <a:ea typeface="+mn-lt"/>
                <a:cs typeface="+mn-lt"/>
              </a:rPr>
              <a:t>African Continental Qualifications Framework</a:t>
            </a:r>
            <a:endParaRPr lang="en-US" sz="1800">
              <a:solidFill>
                <a:srgbClr val="1A1A1A"/>
              </a:solidFill>
              <a:latin typeface="Times New Roman"/>
              <a:ea typeface="Calibri" panose="020F0502020204030204"/>
              <a:cs typeface="Calibri" panose="020F0502020204030204"/>
            </a:endParaRPr>
          </a:p>
          <a:p>
            <a:r>
              <a:rPr lang="en-US" sz="1800" b="0">
                <a:solidFill>
                  <a:srgbClr val="1A1A1A"/>
                </a:solidFill>
                <a:latin typeface="Times New Roman"/>
                <a:ea typeface="+mn-lt"/>
                <a:cs typeface="+mn-lt"/>
              </a:rPr>
              <a:t>…and many more.</a:t>
            </a:r>
            <a:endParaRPr lang="en-US" sz="1800">
              <a:latin typeface="Times New Roman"/>
              <a:ea typeface="Calibri"/>
              <a:cs typeface="Calibri"/>
            </a:endParaRPr>
          </a:p>
          <a:p>
            <a:endParaRPr lang="en-US" sz="2000" b="0">
              <a:solidFill>
                <a:srgbClr val="1A1A1A"/>
              </a:solidFill>
              <a:latin typeface="Times New Roman"/>
              <a:ea typeface="Calibri"/>
              <a:cs typeface="Times New Roman" panose="02020603050405020304" pitchFamily="18" charset="0"/>
            </a:endParaRPr>
          </a:p>
        </p:txBody>
      </p:sp>
      <p:sp>
        <p:nvSpPr>
          <p:cNvPr id="9" name="Text Placeholder 1">
            <a:extLst>
              <a:ext uri="{FF2B5EF4-FFF2-40B4-BE49-F238E27FC236}">
                <a16:creationId xmlns:a16="http://schemas.microsoft.com/office/drawing/2014/main" id="{3D9B922D-B332-84FA-9C95-5EEFE8BECC4C}"/>
              </a:ext>
            </a:extLst>
          </p:cNvPr>
          <p:cNvSpPr txBox="1">
            <a:spLocks/>
          </p:cNvSpPr>
          <p:nvPr/>
        </p:nvSpPr>
        <p:spPr>
          <a:xfrm>
            <a:off x="6371250" y="1341122"/>
            <a:ext cx="5819389" cy="5126000"/>
          </a:xfrm>
          <a:prstGeom prst="rect">
            <a:avLst/>
          </a:prstGeom>
          <a:effectLst/>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latin typeface="Times New Roman"/>
                <a:ea typeface="DengXian"/>
                <a:cs typeface="Times New Roman"/>
              </a:rPr>
              <a:t>B. </a:t>
            </a:r>
            <a:r>
              <a:rPr lang="en-US" sz="2000">
                <a:latin typeface="Times New Roman"/>
                <a:ea typeface="+mn-lt"/>
                <a:cs typeface="+mn-lt"/>
              </a:rPr>
              <a:t>International Sectoral Qualifications</a:t>
            </a:r>
            <a:r>
              <a:rPr lang="en-US" sz="2000">
                <a:latin typeface="Times New Roman"/>
                <a:ea typeface="Calibri"/>
                <a:cs typeface="Calibri"/>
              </a:rPr>
              <a:t> by </a:t>
            </a:r>
            <a:r>
              <a:rPr lang="en-US" sz="2000">
                <a:latin typeface="Times New Roman"/>
                <a:ea typeface="+mn-lt"/>
                <a:cs typeface="+mn-lt"/>
              </a:rPr>
              <a:t>Several international bodies. </a:t>
            </a:r>
            <a:r>
              <a:rPr lang="en-US" sz="2000" b="0">
                <a:solidFill>
                  <a:srgbClr val="1A1A1A"/>
                </a:solidFill>
                <a:latin typeface="Times New Roman"/>
                <a:ea typeface="+mn-lt"/>
                <a:cs typeface="Times New Roman"/>
              </a:rPr>
              <a:t>Key examples include:</a:t>
            </a:r>
          </a:p>
          <a:p>
            <a:endParaRPr lang="en-US" sz="2000">
              <a:solidFill>
                <a:srgbClr val="1A1A1A"/>
              </a:solidFill>
              <a:latin typeface="Times New Roman"/>
              <a:ea typeface="+mn-lt"/>
              <a:cs typeface="+mn-lt"/>
            </a:endParaRPr>
          </a:p>
          <a:p>
            <a:pPr marL="285750" indent="-285750">
              <a:buFont typeface="Arial"/>
              <a:buChar char="•"/>
            </a:pPr>
            <a:r>
              <a:rPr lang="en-US" sz="2000">
                <a:solidFill>
                  <a:srgbClr val="1A1A1A"/>
                </a:solidFill>
                <a:latin typeface="Times New Roman"/>
                <a:ea typeface="+mn-lt"/>
                <a:cs typeface="+mn-lt"/>
              </a:rPr>
              <a:t>International Education Centers</a:t>
            </a:r>
            <a:endParaRPr lang="en-US" sz="2000">
              <a:latin typeface="Times New Roman"/>
              <a:ea typeface="Calibri"/>
              <a:cs typeface="Calibri"/>
            </a:endParaRPr>
          </a:p>
          <a:p>
            <a:pPr lvl="1"/>
            <a:r>
              <a:rPr lang="en-US" sz="2000" b="0">
                <a:solidFill>
                  <a:srgbClr val="1A1A1A"/>
                </a:solidFill>
                <a:latin typeface="Times New Roman"/>
                <a:ea typeface="+mn-lt"/>
                <a:cs typeface="+mn-lt"/>
              </a:rPr>
              <a:t>Example: </a:t>
            </a:r>
            <a:r>
              <a:rPr lang="en-US" sz="2000" b="0" i="1">
                <a:solidFill>
                  <a:srgbClr val="1A1A1A"/>
                </a:solidFill>
                <a:latin typeface="Times New Roman"/>
                <a:ea typeface="+mn-lt"/>
                <a:cs typeface="+mn-lt"/>
              </a:rPr>
              <a:t>The American Hotel &amp; Lodging Educational Institute</a:t>
            </a:r>
            <a:endParaRPr lang="en-US" sz="2000">
              <a:latin typeface="Times New Roman"/>
              <a:ea typeface="Calibri" panose="020F0502020204030204"/>
              <a:cs typeface="Calibri" panose="020F0502020204030204"/>
            </a:endParaRPr>
          </a:p>
          <a:p>
            <a:pPr marL="285750" indent="-285750">
              <a:buFont typeface="Arial"/>
              <a:buChar char="•"/>
            </a:pPr>
            <a:r>
              <a:rPr lang="en-US" sz="2000">
                <a:solidFill>
                  <a:srgbClr val="1A1A1A"/>
                </a:solidFill>
                <a:latin typeface="Times New Roman"/>
                <a:ea typeface="+mn-lt"/>
                <a:cs typeface="+mn-lt"/>
              </a:rPr>
              <a:t>International Corporations</a:t>
            </a:r>
            <a:endParaRPr lang="en-US" sz="2000">
              <a:latin typeface="Times New Roman"/>
              <a:ea typeface="Calibri"/>
              <a:cs typeface="Calibri"/>
            </a:endParaRPr>
          </a:p>
          <a:p>
            <a:pPr lvl="1"/>
            <a:r>
              <a:rPr lang="en-US" sz="2000" b="0">
                <a:solidFill>
                  <a:srgbClr val="1A1A1A"/>
                </a:solidFill>
                <a:latin typeface="Times New Roman"/>
                <a:ea typeface="+mn-lt"/>
                <a:cs typeface="+mn-lt"/>
              </a:rPr>
              <a:t>Examples: </a:t>
            </a:r>
            <a:r>
              <a:rPr lang="en-US" sz="2000" b="0" i="1">
                <a:solidFill>
                  <a:srgbClr val="1A1A1A"/>
                </a:solidFill>
                <a:latin typeface="Times New Roman"/>
                <a:ea typeface="+mn-lt"/>
                <a:cs typeface="+mn-lt"/>
              </a:rPr>
              <a:t>Microsoft</a:t>
            </a:r>
            <a:r>
              <a:rPr lang="en-US" sz="2000" b="0">
                <a:solidFill>
                  <a:srgbClr val="1A1A1A"/>
                </a:solidFill>
                <a:latin typeface="Times New Roman"/>
                <a:ea typeface="+mn-lt"/>
                <a:cs typeface="+mn-lt"/>
              </a:rPr>
              <a:t>, </a:t>
            </a:r>
            <a:r>
              <a:rPr lang="en-US" sz="2000" b="0" i="1">
                <a:solidFill>
                  <a:srgbClr val="1A1A1A"/>
                </a:solidFill>
                <a:latin typeface="Times New Roman"/>
                <a:ea typeface="+mn-lt"/>
                <a:cs typeface="+mn-lt"/>
              </a:rPr>
              <a:t>Cisco</a:t>
            </a:r>
            <a:endParaRPr lang="en-US" sz="2000">
              <a:latin typeface="Times New Roman"/>
              <a:ea typeface="Calibri" panose="020F0502020204030204"/>
              <a:cs typeface="Calibri" panose="020F0502020204030204"/>
            </a:endParaRPr>
          </a:p>
          <a:p>
            <a:pPr marL="285750" indent="-285750">
              <a:buFont typeface="Arial"/>
              <a:buChar char="•"/>
            </a:pPr>
            <a:r>
              <a:rPr lang="en-US" sz="2000">
                <a:solidFill>
                  <a:srgbClr val="1A1A1A"/>
                </a:solidFill>
                <a:latin typeface="Times New Roman"/>
                <a:ea typeface="+mn-lt"/>
                <a:cs typeface="+mn-lt"/>
              </a:rPr>
              <a:t>International Public Institutions</a:t>
            </a:r>
            <a:endParaRPr lang="en-US" sz="2000">
              <a:latin typeface="Times New Roman"/>
              <a:ea typeface="Calibri"/>
              <a:cs typeface="Calibri"/>
            </a:endParaRPr>
          </a:p>
          <a:p>
            <a:pPr lvl="1"/>
            <a:r>
              <a:rPr lang="en-US" sz="2000" b="0">
                <a:solidFill>
                  <a:srgbClr val="1A1A1A"/>
                </a:solidFill>
                <a:latin typeface="Times New Roman"/>
                <a:ea typeface="+mn-lt"/>
                <a:cs typeface="+mn-lt"/>
              </a:rPr>
              <a:t>Example: </a:t>
            </a:r>
            <a:r>
              <a:rPr lang="en-US" sz="2000" b="0" i="1">
                <a:solidFill>
                  <a:srgbClr val="1A1A1A"/>
                </a:solidFill>
                <a:latin typeface="Times New Roman"/>
                <a:ea typeface="+mn-lt"/>
                <a:cs typeface="+mn-lt"/>
              </a:rPr>
              <a:t>The International Maritime Organization</a:t>
            </a:r>
            <a:endParaRPr lang="en-US" sz="2000">
              <a:latin typeface="Times New Roman"/>
              <a:ea typeface="Calibri" panose="020F0502020204030204"/>
              <a:cs typeface="Calibri" panose="020F0502020204030204"/>
            </a:endParaRPr>
          </a:p>
          <a:p>
            <a:pPr marL="285750" indent="-285750">
              <a:buFont typeface="Arial"/>
              <a:buChar char="•"/>
            </a:pPr>
            <a:r>
              <a:rPr lang="en-US" sz="2000">
                <a:solidFill>
                  <a:srgbClr val="1A1A1A"/>
                </a:solidFill>
                <a:latin typeface="Times New Roman"/>
                <a:ea typeface="+mn-lt"/>
                <a:cs typeface="+mn-lt"/>
              </a:rPr>
              <a:t>International Private Sector Associations</a:t>
            </a:r>
            <a:endParaRPr lang="en-US" sz="2000">
              <a:latin typeface="Times New Roman"/>
              <a:ea typeface="Calibri"/>
              <a:cs typeface="Calibri"/>
            </a:endParaRPr>
          </a:p>
          <a:p>
            <a:pPr lvl="1"/>
            <a:r>
              <a:rPr lang="en-US" sz="2000" b="0">
                <a:solidFill>
                  <a:srgbClr val="1A1A1A"/>
                </a:solidFill>
                <a:latin typeface="Times New Roman"/>
                <a:ea typeface="+mn-lt"/>
                <a:cs typeface="+mn-lt"/>
              </a:rPr>
              <a:t>Example: </a:t>
            </a:r>
            <a:r>
              <a:rPr lang="en-US" sz="2000" b="0" i="1">
                <a:solidFill>
                  <a:srgbClr val="1A1A1A"/>
                </a:solidFill>
                <a:latin typeface="Times New Roman"/>
                <a:ea typeface="+mn-lt"/>
                <a:cs typeface="+mn-lt"/>
              </a:rPr>
              <a:t>The European Welding Federation</a:t>
            </a:r>
            <a:endParaRPr lang="en-US" sz="2000">
              <a:latin typeface="Times New Roman"/>
              <a:ea typeface="Calibri" panose="020F0502020204030204"/>
              <a:cs typeface="Calibri" panose="020F0502020204030204"/>
            </a:endParaRPr>
          </a:p>
          <a:p>
            <a:pPr lvl="1"/>
            <a:r>
              <a:rPr lang="en-US" sz="2000" b="0">
                <a:solidFill>
                  <a:srgbClr val="1A1A1A"/>
                </a:solidFill>
                <a:latin typeface="Times New Roman"/>
                <a:ea typeface="+mn-lt"/>
                <a:cs typeface="+mn-lt"/>
              </a:rPr>
              <a:t>…and others.</a:t>
            </a:r>
            <a:endParaRPr lang="en-US" sz="2000">
              <a:latin typeface="Times New Roman"/>
              <a:ea typeface="Calibri"/>
              <a:cs typeface="Calibri"/>
            </a:endParaRPr>
          </a:p>
          <a:p>
            <a:r>
              <a:rPr lang="en-US" sz="2000" b="0">
                <a:solidFill>
                  <a:srgbClr val="1A1A1A"/>
                </a:solidFill>
                <a:latin typeface="Times New Roman"/>
                <a:ea typeface="+mn-lt"/>
                <a:cs typeface="+mn-lt"/>
              </a:rPr>
              <a:t>…</a:t>
            </a:r>
            <a:endParaRPr lang="en-US" sz="2000">
              <a:latin typeface="Times New Roman"/>
              <a:ea typeface="Calibri"/>
              <a:cs typeface="Calibri"/>
            </a:endParaRPr>
          </a:p>
          <a:p>
            <a:endParaRPr lang="en-US" sz="1800" b="0">
              <a:solidFill>
                <a:srgbClr val="1A1A1A"/>
              </a:solidFill>
              <a:ea typeface="Calibri"/>
              <a:cs typeface="Times New Roman" panose="02020603050405020304" pitchFamily="18" charset="0"/>
            </a:endParaRPr>
          </a:p>
        </p:txBody>
      </p:sp>
    </p:spTree>
    <p:extLst>
      <p:ext uri="{BB962C8B-B14F-4D97-AF65-F5344CB8AC3E}">
        <p14:creationId xmlns:p14="http://schemas.microsoft.com/office/powerpoint/2010/main" val="2375783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80000" y="788672"/>
            <a:ext cx="11350193" cy="678884"/>
          </a:xfrm>
        </p:spPr>
        <p:txBody>
          <a:bodyPr>
            <a:normAutofit/>
          </a:bodyPr>
          <a:lstStyle/>
          <a:p>
            <a:endParaRPr lang="en-US" sz="2400" b="0"/>
          </a:p>
          <a:p>
            <a:endParaRPr lang="en-US" sz="2400" b="0"/>
          </a:p>
          <a:p>
            <a:endParaRPr lang="en-US" sz="2400" b="0"/>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5" name="Text Placeholder 1">
            <a:extLst>
              <a:ext uri="{FF2B5EF4-FFF2-40B4-BE49-F238E27FC236}">
                <a16:creationId xmlns:a16="http://schemas.microsoft.com/office/drawing/2014/main" id="{1AFFDDAB-89D6-7BEB-C387-489FC39F924D}"/>
              </a:ext>
            </a:extLst>
          </p:cNvPr>
          <p:cNvSpPr txBox="1">
            <a:spLocks/>
          </p:cNvSpPr>
          <p:nvPr/>
        </p:nvSpPr>
        <p:spPr>
          <a:xfrm>
            <a:off x="185220" y="788672"/>
            <a:ext cx="11828869" cy="5450547"/>
          </a:xfrm>
          <a:prstGeom prst="rect">
            <a:avLst/>
          </a:prstGeom>
          <a:effectLst/>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solidFill>
                  <a:srgbClr val="2E75B6"/>
                </a:solidFill>
                <a:ea typeface="+mn-lt"/>
                <a:cs typeface="+mn-lt"/>
              </a:rPr>
              <a:t>What are the implications for the national TVET quality assurance system of the digital transformation of the TVET sector?</a:t>
            </a:r>
            <a:endParaRPr lang="en-US" sz="2400">
              <a:solidFill>
                <a:srgbClr val="2E75B6"/>
              </a:solidFill>
              <a:ea typeface="Calibri"/>
              <a:cs typeface="Calibri"/>
            </a:endParaRPr>
          </a:p>
          <a:p>
            <a:endParaRPr lang="en-US" sz="1800" b="0">
              <a:solidFill>
                <a:srgbClr val="26A1FF"/>
              </a:solidFill>
              <a:ea typeface="+mn-lt"/>
              <a:cs typeface="+mn-lt"/>
            </a:endParaRPr>
          </a:p>
          <a:p>
            <a:pPr marL="285750" indent="-285750">
              <a:lnSpc>
                <a:spcPct val="130000"/>
              </a:lnSpc>
              <a:buFont typeface="Arial"/>
              <a:buChar char="•"/>
            </a:pPr>
            <a:r>
              <a:rPr lang="en-US" sz="2400">
                <a:solidFill>
                  <a:srgbClr val="1A1A1A"/>
                </a:solidFill>
                <a:ea typeface="+mn-lt"/>
                <a:cs typeface="+mn-lt"/>
              </a:rPr>
              <a:t>Micro-Credentials</a:t>
            </a:r>
            <a:r>
              <a:rPr lang="en-US" sz="2400" b="0">
                <a:solidFill>
                  <a:srgbClr val="1A1A1A"/>
                </a:solidFill>
                <a:ea typeface="+mn-lt"/>
                <a:cs typeface="+mn-lt"/>
              </a:rPr>
              <a:t>: Recognition of specialized skills demands updated quality assurance standards.</a:t>
            </a:r>
          </a:p>
          <a:p>
            <a:pPr marL="285750" indent="-285750">
              <a:lnSpc>
                <a:spcPct val="130000"/>
              </a:lnSpc>
              <a:buFont typeface="Arial"/>
              <a:buChar char="•"/>
            </a:pPr>
            <a:r>
              <a:rPr lang="en-US" sz="2400">
                <a:solidFill>
                  <a:srgbClr val="1A1A1A"/>
                </a:solidFill>
                <a:ea typeface="+mn-lt"/>
                <a:cs typeface="+mn-lt"/>
              </a:rPr>
              <a:t>Blended Learning</a:t>
            </a:r>
            <a:r>
              <a:rPr lang="en-US" sz="2400" b="0">
                <a:solidFill>
                  <a:srgbClr val="1A1A1A"/>
                </a:solidFill>
                <a:ea typeface="+mn-lt"/>
                <a:cs typeface="+mn-lt"/>
              </a:rPr>
              <a:t>: Integration of digital and face-to-face learning requires adaptable quality frameworks.</a:t>
            </a:r>
          </a:p>
          <a:p>
            <a:pPr marL="285750" indent="-285750">
              <a:lnSpc>
                <a:spcPct val="130000"/>
              </a:lnSpc>
              <a:buFont typeface="Arial"/>
              <a:buChar char="•"/>
            </a:pPr>
            <a:r>
              <a:rPr lang="en-US" sz="2400">
                <a:solidFill>
                  <a:srgbClr val="1A1A1A"/>
                </a:solidFill>
                <a:ea typeface="+mn-lt"/>
                <a:cs typeface="+mn-lt"/>
              </a:rPr>
              <a:t>Simulation Models</a:t>
            </a:r>
            <a:r>
              <a:rPr lang="en-US" sz="2400" b="0">
                <a:solidFill>
                  <a:srgbClr val="1A1A1A"/>
                </a:solidFill>
                <a:ea typeface="+mn-lt"/>
                <a:cs typeface="+mn-lt"/>
              </a:rPr>
              <a:t>: Use of virtual environments calls for new benchmarks in assessment and validation.</a:t>
            </a:r>
          </a:p>
          <a:p>
            <a:pPr marL="285750" indent="-285750">
              <a:lnSpc>
                <a:spcPct val="130000"/>
              </a:lnSpc>
              <a:buFont typeface="Arial"/>
              <a:buChar char="•"/>
            </a:pPr>
            <a:r>
              <a:rPr lang="en-US" sz="2400">
                <a:solidFill>
                  <a:srgbClr val="1A1A1A"/>
                </a:solidFill>
                <a:ea typeface="+mn-lt"/>
                <a:cs typeface="+mn-lt"/>
              </a:rPr>
              <a:t>Online Qualifications</a:t>
            </a:r>
            <a:r>
              <a:rPr lang="en-US" sz="2400" b="0">
                <a:solidFill>
                  <a:srgbClr val="1A1A1A"/>
                </a:solidFill>
                <a:ea typeface="+mn-lt"/>
                <a:cs typeface="+mn-lt"/>
              </a:rPr>
              <a:t>: Digital certification necessitates robust verification and accreditation processes.</a:t>
            </a:r>
            <a:endParaRPr lang="en-US" sz="2400">
              <a:ea typeface="Calibri"/>
              <a:cs typeface="Calibri"/>
            </a:endParaRPr>
          </a:p>
          <a:p>
            <a:endParaRPr lang="en-US" sz="2400" b="0">
              <a:solidFill>
                <a:srgbClr val="1A1A1A"/>
              </a:solidFill>
              <a:ea typeface="Calibri"/>
              <a:cs typeface="Calibri"/>
            </a:endParaRPr>
          </a:p>
          <a:p>
            <a:endParaRPr lang="en-US" sz="1800" b="0"/>
          </a:p>
          <a:p>
            <a:endParaRPr lang="en-US" sz="1800" b="0"/>
          </a:p>
          <a:p>
            <a:endParaRPr lang="en-US" sz="1800" b="0">
              <a:ea typeface="Calibri" panose="020F0502020204030204"/>
              <a:cs typeface="Calibri" panose="020F0502020204030204"/>
            </a:endParaRPr>
          </a:p>
        </p:txBody>
      </p:sp>
      <p:sp>
        <p:nvSpPr>
          <p:cNvPr id="6" name="Title 1">
            <a:extLst>
              <a:ext uri="{FF2B5EF4-FFF2-40B4-BE49-F238E27FC236}">
                <a16:creationId xmlns:a16="http://schemas.microsoft.com/office/drawing/2014/main" id="{4974251F-3F93-F96D-4AAB-B2A49D565E77}"/>
              </a:ext>
            </a:extLst>
          </p:cNvPr>
          <p:cNvSpPr txBox="1">
            <a:spLocks/>
          </p:cNvSpPr>
          <p:nvPr/>
        </p:nvSpPr>
        <p:spPr>
          <a:xfrm>
            <a:off x="180000" y="180000"/>
            <a:ext cx="11567241"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Emerging Issues Requiring the Sharing of Best Practices (2 / 2)</a:t>
            </a:r>
          </a:p>
        </p:txBody>
      </p:sp>
    </p:spTree>
    <p:extLst>
      <p:ext uri="{BB962C8B-B14F-4D97-AF65-F5344CB8AC3E}">
        <p14:creationId xmlns:p14="http://schemas.microsoft.com/office/powerpoint/2010/main" val="3738141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D257EE-E7A3-B1D1-6B8B-8F47A2C022EB}"/>
              </a:ext>
            </a:extLst>
          </p:cNvPr>
          <p:cNvSpPr>
            <a:spLocks noGrp="1"/>
          </p:cNvSpPr>
          <p:nvPr>
            <p:ph type="body" sz="quarter" idx="16"/>
          </p:nvPr>
        </p:nvSpPr>
        <p:spPr/>
        <p:txBody>
          <a:bodyPr vert="horz" lIns="91440" tIns="45720" rIns="91440" bIns="45720" rtlCol="0" anchor="t">
            <a:normAutofit/>
          </a:bodyPr>
          <a:lstStyle/>
          <a:p>
            <a:endParaRPr lang="en-US"/>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
        <p:nvSpPr>
          <p:cNvPr id="4" name="Text Placeholder 3">
            <a:extLst>
              <a:ext uri="{FF2B5EF4-FFF2-40B4-BE49-F238E27FC236}">
                <a16:creationId xmlns:a16="http://schemas.microsoft.com/office/drawing/2014/main" id="{922DEB72-1C17-C474-8ABC-BA500CDA0D7D}"/>
              </a:ext>
            </a:extLst>
          </p:cNvPr>
          <p:cNvSpPr>
            <a:spLocks noGrp="1"/>
          </p:cNvSpPr>
          <p:nvPr>
            <p:ph type="body" sz="quarter" idx="15"/>
          </p:nvPr>
        </p:nvSpPr>
        <p:spPr/>
        <p:txBody>
          <a:bodyPr/>
          <a:lstStyle/>
          <a:p>
            <a:endParaRPr lang="en-US"/>
          </a:p>
        </p:txBody>
      </p:sp>
      <p:sp>
        <p:nvSpPr>
          <p:cNvPr id="7" name="TextBox 6">
            <a:extLst>
              <a:ext uri="{FF2B5EF4-FFF2-40B4-BE49-F238E27FC236}">
                <a16:creationId xmlns:a16="http://schemas.microsoft.com/office/drawing/2014/main" id="{FEDE0537-B229-2291-A896-1B050677A98F}"/>
              </a:ext>
            </a:extLst>
          </p:cNvPr>
          <p:cNvSpPr txBox="1"/>
          <p:nvPr/>
        </p:nvSpPr>
        <p:spPr>
          <a:xfrm>
            <a:off x="2423160" y="2644170"/>
            <a:ext cx="8357616"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800" b="1">
                <a:solidFill>
                  <a:srgbClr val="2E75B6"/>
                </a:solidFill>
                <a:ea typeface="+mn-lt"/>
                <a:cs typeface="+mn-lt"/>
              </a:rPr>
              <a:t>UNESCO Strategic Orientations and Actions</a:t>
            </a:r>
          </a:p>
        </p:txBody>
      </p:sp>
      <p:sp>
        <p:nvSpPr>
          <p:cNvPr id="9" name="Title 8">
            <a:extLst>
              <a:ext uri="{FF2B5EF4-FFF2-40B4-BE49-F238E27FC236}">
                <a16:creationId xmlns:a16="http://schemas.microsoft.com/office/drawing/2014/main" id="{F24964E4-85C6-351E-566D-4EE7C7FD61D3}"/>
              </a:ext>
            </a:extLst>
          </p:cNvPr>
          <p:cNvSpPr>
            <a:spLocks noGrp="1"/>
          </p:cNvSpPr>
          <p:nvPr>
            <p:ph type="ctrTitle"/>
          </p:nvPr>
        </p:nvSpPr>
        <p:spPr/>
        <p:txBody>
          <a:bodyPr vert="horz" lIns="0" tIns="0" rIns="0" bIns="0" rtlCol="0" anchor="ctr">
            <a:noAutofit/>
          </a:bodyPr>
          <a:lstStyle/>
          <a:p>
            <a:r>
              <a:rPr lang="en-US" sz="3600">
                <a:ea typeface="Calibri Light"/>
                <a:cs typeface="Calibri Light"/>
              </a:rPr>
              <a:t>TVET Quality Assurance</a:t>
            </a:r>
          </a:p>
        </p:txBody>
      </p:sp>
    </p:spTree>
    <p:extLst>
      <p:ext uri="{BB962C8B-B14F-4D97-AF65-F5344CB8AC3E}">
        <p14:creationId xmlns:p14="http://schemas.microsoft.com/office/powerpoint/2010/main" val="141468021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 y="785959"/>
            <a:ext cx="6699379" cy="5552245"/>
          </a:xfrm>
        </p:spPr>
        <p:txBody>
          <a:bodyPr>
            <a:noAutofit/>
          </a:bodyPr>
          <a:lstStyle/>
          <a:p>
            <a:pPr algn="just"/>
            <a:r>
              <a:rPr lang="en-US" sz="1800">
                <a:ea typeface="DengXian" panose="02010600030101010101" pitchFamily="2" charset="-122"/>
                <a:cs typeface="Arial" panose="020B0604020202020204" pitchFamily="34" charset="0"/>
              </a:rPr>
              <a:t>A. UNESCO Recommendation for TVET (2015)</a:t>
            </a:r>
          </a:p>
          <a:p>
            <a:pPr marL="514350" indent="-514350" algn="just">
              <a:buFont typeface="+mj-lt"/>
              <a:buAutoNum type="romanLcPeriod"/>
            </a:pPr>
            <a:r>
              <a:rPr lang="en-US" sz="1400">
                <a:cs typeface="Times New Roman" panose="02020603050405020304" pitchFamily="18" charset="0"/>
              </a:rPr>
              <a:t>Member States should establish a system for quality assurance in TVET based on participation by all relevant stakeholders. </a:t>
            </a:r>
            <a:endParaRPr lang="en-US" sz="1400" b="0">
              <a:cs typeface="Times New Roman" panose="02020603050405020304" pitchFamily="18" charset="0"/>
            </a:endParaRPr>
          </a:p>
          <a:p>
            <a:pPr marL="571500" indent="-571500" algn="just">
              <a:buFont typeface="Wingdings" panose="05000000000000000000" pitchFamily="2" charset="2"/>
              <a:buChar char="Ø"/>
            </a:pPr>
            <a:r>
              <a:rPr lang="en-US" sz="1400" b="0">
                <a:cs typeface="Times New Roman" panose="02020603050405020304" pitchFamily="18" charset="0"/>
              </a:rPr>
              <a:t>Quality assurance systems should include clear and measurable objectives and standards, guidelines for implementation, and feedback mechanisms and widely accessible evaluation results. </a:t>
            </a:r>
          </a:p>
          <a:p>
            <a:pPr marL="571500" indent="-571500" algn="just">
              <a:buFont typeface="Wingdings" panose="05000000000000000000" pitchFamily="2" charset="2"/>
              <a:buChar char="Ø"/>
            </a:pPr>
            <a:r>
              <a:rPr lang="en-US" sz="1400" b="0">
                <a:cs typeface="Times New Roman" panose="02020603050405020304" pitchFamily="18" charset="0"/>
              </a:rPr>
              <a:t>Quality assurance should include both external and self-assessment, through which system performance and outcomes can be continuously monitored and improved. </a:t>
            </a:r>
          </a:p>
          <a:p>
            <a:pPr marL="514350" indent="-514350" algn="just">
              <a:buAutoNum type="romanLcPeriod" startAt="2"/>
            </a:pPr>
            <a:r>
              <a:rPr lang="en-US" sz="1400" b="0">
                <a:cs typeface="Times New Roman" panose="02020603050405020304" pitchFamily="18" charset="0"/>
              </a:rPr>
              <a:t>Member States should establish, according to their constitutional provisions, an appropriate legal framework for the regulation, registration and monitoring of private TVET providers with the protection of learners as a core guiding principle.</a:t>
            </a:r>
          </a:p>
          <a:p>
            <a:pPr marL="514350" indent="-514350" algn="just">
              <a:buAutoNum type="romanLcPeriod" startAt="2"/>
            </a:pPr>
            <a:r>
              <a:rPr lang="en-US" sz="1400" b="0">
                <a:cs typeface="Times New Roman" panose="02020603050405020304" pitchFamily="18" charset="0"/>
              </a:rPr>
              <a:t>Member States should develop pathways and facilitate transitions between secondary, post-secondary and tertiary education including flexible admission procedures and guidance, credit accumulation and transfer, bridging </a:t>
            </a:r>
            <a:r>
              <a:rPr lang="en-US" sz="1400" b="0" err="1">
                <a:cs typeface="Times New Roman" panose="02020603050405020304" pitchFamily="18" charset="0"/>
              </a:rPr>
              <a:t>programmes</a:t>
            </a:r>
            <a:r>
              <a:rPr lang="en-US" sz="1400" b="0">
                <a:cs typeface="Times New Roman" panose="02020603050405020304" pitchFamily="18" charset="0"/>
              </a:rPr>
              <a:t> and equivalency schemes that are recognized and accredited by relevant authorities. </a:t>
            </a:r>
          </a:p>
          <a:p>
            <a:pPr marL="514350" indent="-514350" algn="just">
              <a:buFont typeface="Wingdings" panose="05000000000000000000" pitchFamily="2" charset="2"/>
              <a:buChar char="Ø"/>
            </a:pPr>
            <a:r>
              <a:rPr lang="en-US" sz="1400" b="0">
                <a:cs typeface="Times New Roman" panose="02020603050405020304" pitchFamily="18" charset="0"/>
              </a:rPr>
              <a:t>The UNEVOC Network is a strategic resource available to Member States for mutual learning and advancing international cooperation in TVET.</a:t>
            </a:r>
          </a:p>
          <a:p>
            <a:pPr marL="514350" indent="-514350" algn="just">
              <a:buFont typeface="Wingdings" panose="05000000000000000000" pitchFamily="2" charset="2"/>
              <a:buChar char="Ø"/>
            </a:pPr>
            <a:r>
              <a:rPr lang="en-US" sz="1400" b="0">
                <a:cs typeface="Times New Roman" panose="02020603050405020304" pitchFamily="18" charset="0"/>
              </a:rPr>
              <a:t>Recommends that Member States report to it, at such dates and in such manner as shall be determined by it, on the action taken by them in pursuance of this Recommendation.</a:t>
            </a:r>
          </a:p>
          <a:p>
            <a:pPr algn="just"/>
            <a:endParaRPr lang="en-US" sz="1400" b="0">
              <a:cs typeface="Times New Roman" panose="02020603050405020304" pitchFamily="18" charset="0"/>
            </a:endParaRPr>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5" name="Text Placeholder 1">
            <a:extLst>
              <a:ext uri="{FF2B5EF4-FFF2-40B4-BE49-F238E27FC236}">
                <a16:creationId xmlns:a16="http://schemas.microsoft.com/office/drawing/2014/main" id="{D5D40927-B3F5-CE5A-2849-6BC36FA6654A}"/>
              </a:ext>
            </a:extLst>
          </p:cNvPr>
          <p:cNvSpPr txBox="1">
            <a:spLocks/>
          </p:cNvSpPr>
          <p:nvPr/>
        </p:nvSpPr>
        <p:spPr>
          <a:xfrm>
            <a:off x="7240555" y="785959"/>
            <a:ext cx="4534677" cy="5368474"/>
          </a:xfrm>
          <a:prstGeom prst="rect">
            <a:avLst/>
          </a:prstGeom>
          <a:effectLst/>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800">
                <a:ea typeface="DengXian"/>
                <a:cs typeface="Arial"/>
              </a:rPr>
              <a:t>B. UNESCO Strategy for TVET (2022-2029)</a:t>
            </a:r>
          </a:p>
          <a:p>
            <a:pPr algn="just"/>
            <a:endParaRPr lang="en-US" sz="600">
              <a:ea typeface="DengXian" panose="02010600030101010101" pitchFamily="2" charset="-122"/>
              <a:cs typeface="Times New Roman" panose="02020603050405020304" pitchFamily="18" charset="0"/>
            </a:endParaRPr>
          </a:p>
          <a:p>
            <a:pPr marL="400050" indent="-400050" algn="just">
              <a:buFont typeface="+mj-lt"/>
              <a:buAutoNum type="romanLcPeriod"/>
            </a:pPr>
            <a:r>
              <a:rPr lang="en-US" sz="1400" b="1">
                <a:cs typeface="Times New Roman"/>
              </a:rPr>
              <a:t>Enhancing TVET Quality, Innovation, and Excellence</a:t>
            </a:r>
            <a:r>
              <a:rPr lang="en-US" sz="1400">
                <a:cs typeface="Times New Roman"/>
              </a:rPr>
              <a:t>:</a:t>
            </a:r>
            <a:r>
              <a:rPr lang="en-US" sz="1400">
                <a:ea typeface="DengXian"/>
                <a:cs typeface="Times New Roman"/>
              </a:rPr>
              <a:t> </a:t>
            </a:r>
            <a:r>
              <a:rPr lang="en-US" sz="1400" b="0">
                <a:cs typeface="Times New Roman"/>
              </a:rPr>
              <a:t>The strategy emphasizes supporting TVET teachers and institutions to foster quality, innovation, and excellence.</a:t>
            </a:r>
            <a:endParaRPr lang="en-US" sz="1400" b="0">
              <a:ea typeface="Calibri"/>
              <a:cs typeface="Times New Roman" panose="02020603050405020304" pitchFamily="18" charset="0"/>
            </a:endParaRPr>
          </a:p>
          <a:p>
            <a:pPr marL="400050" indent="-400050" algn="just">
              <a:buFont typeface="+mj-lt"/>
              <a:buAutoNum type="romanLcPeriod"/>
            </a:pPr>
            <a:r>
              <a:rPr lang="en-US" sz="1400">
                <a:cs typeface="Times New Roman"/>
              </a:rPr>
              <a:t>Quality Assurance in the Development of Lifelong Learning Pathways: </a:t>
            </a:r>
            <a:r>
              <a:rPr lang="en-US" sz="1400" b="0">
                <a:cs typeface="Times New Roman"/>
              </a:rPr>
              <a:t>The strategy discusses the development of global quality guidelines for micro-credentials, which involve setting standards for quality assurance.</a:t>
            </a:r>
            <a:endParaRPr lang="en-US" sz="1400" b="0">
              <a:ea typeface="DengXian" panose="02010600030101010101" pitchFamily="2" charset="-122"/>
              <a:cs typeface="Times New Roman" panose="02020603050405020304" pitchFamily="18" charset="0"/>
            </a:endParaRPr>
          </a:p>
          <a:p>
            <a:pPr marL="400050" indent="-400050" algn="just">
              <a:buFont typeface="+mj-lt"/>
              <a:buAutoNum type="romanLcPeriod"/>
            </a:pPr>
            <a:r>
              <a:rPr lang="en-US" sz="1400" b="1">
                <a:cs typeface="Times New Roman"/>
              </a:rPr>
              <a:t>Professional Development for TVET Teaching Workforce</a:t>
            </a:r>
            <a:r>
              <a:rPr lang="en-US" sz="1400">
                <a:cs typeface="Times New Roman"/>
              </a:rPr>
              <a:t>: </a:t>
            </a:r>
            <a:r>
              <a:rPr lang="en-US" sz="1400" b="0">
                <a:cs typeface="Times New Roman"/>
              </a:rPr>
              <a:t>The strategy outlines the importance of professionalizing TVET teaching and enhancing the quality of teaching through targeted capacity development programs, including those organized by UNESCO-UNEVOC .</a:t>
            </a:r>
            <a:endParaRPr lang="en-US" sz="1400" b="0">
              <a:ea typeface="Calibri"/>
              <a:cs typeface="Times New Roman" panose="02020603050405020304" pitchFamily="18" charset="0"/>
            </a:endParaRPr>
          </a:p>
          <a:p>
            <a:pPr marL="400050" indent="-400050" algn="just">
              <a:buFont typeface="+mj-lt"/>
              <a:buAutoNum type="romanLcPeriod"/>
            </a:pPr>
            <a:r>
              <a:rPr lang="en-US" sz="1400" b="1">
                <a:cs typeface="Times New Roman"/>
              </a:rPr>
              <a:t>Role of UNEVOC Network in Promoting Quality</a:t>
            </a:r>
            <a:r>
              <a:rPr lang="en-US" sz="1400">
                <a:cs typeface="Times New Roman"/>
              </a:rPr>
              <a:t>:</a:t>
            </a:r>
            <a:r>
              <a:rPr lang="en-US" sz="1400" b="0">
                <a:cs typeface="Times New Roman"/>
              </a:rPr>
              <a:t> The strategy highlights the potential of the UNEVOC Network to set the agenda for quality TVET institutions globally and to promote the quality and prestige of vocational education worldwide.</a:t>
            </a:r>
            <a:endParaRPr lang="en-US" sz="1400" b="0" i="0" u="none" strike="noStrike" baseline="0">
              <a:ea typeface="Calibri"/>
              <a:cs typeface="Times New Roman" panose="02020603050405020304" pitchFamily="18" charset="0"/>
            </a:endParaRPr>
          </a:p>
        </p:txBody>
      </p:sp>
      <p:cxnSp>
        <p:nvCxnSpPr>
          <p:cNvPr id="7" name="Straight Connector 6">
            <a:extLst>
              <a:ext uri="{FF2B5EF4-FFF2-40B4-BE49-F238E27FC236}">
                <a16:creationId xmlns:a16="http://schemas.microsoft.com/office/drawing/2014/main" id="{E8F1678D-6FD0-4FAC-0084-8AE4080B0D0A}"/>
              </a:ext>
            </a:extLst>
          </p:cNvPr>
          <p:cNvCxnSpPr>
            <a:cxnSpLocks/>
          </p:cNvCxnSpPr>
          <p:nvPr/>
        </p:nvCxnSpPr>
        <p:spPr>
          <a:xfrm>
            <a:off x="7044613" y="1224498"/>
            <a:ext cx="0" cy="4572000"/>
          </a:xfrm>
          <a:prstGeom prst="line">
            <a:avLst/>
          </a:prstGeom>
          <a:ln w="19050"/>
        </p:spPr>
        <p:style>
          <a:lnRef idx="1">
            <a:schemeClr val="dk1"/>
          </a:lnRef>
          <a:fillRef idx="0">
            <a:schemeClr val="dk1"/>
          </a:fillRef>
          <a:effectRef idx="0">
            <a:schemeClr val="dk1"/>
          </a:effectRef>
          <a:fontRef idx="minor">
            <a:schemeClr val="tx1"/>
          </a:fontRef>
        </p:style>
      </p:cxnSp>
      <p:sp>
        <p:nvSpPr>
          <p:cNvPr id="9" name="Title 1">
            <a:extLst>
              <a:ext uri="{FF2B5EF4-FFF2-40B4-BE49-F238E27FC236}">
                <a16:creationId xmlns:a16="http://schemas.microsoft.com/office/drawing/2014/main" id="{ABDD322F-222C-78CC-AA1A-BA11E8A3A172}"/>
              </a:ext>
            </a:extLst>
          </p:cNvPr>
          <p:cNvSpPr txBox="1">
            <a:spLocks/>
          </p:cNvSpPr>
          <p:nvPr/>
        </p:nvSpPr>
        <p:spPr>
          <a:xfrm>
            <a:off x="180000" y="180000"/>
            <a:ext cx="11992396"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UNESCO’s Strategic Orientations </a:t>
            </a:r>
            <a:endParaRPr lang="en-DE" sz="3000">
              <a:latin typeface="Calibri"/>
              <a:ea typeface="Calibri"/>
              <a:cs typeface="Calibri"/>
            </a:endParaRPr>
          </a:p>
        </p:txBody>
      </p:sp>
    </p:spTree>
    <p:extLst>
      <p:ext uri="{BB962C8B-B14F-4D97-AF65-F5344CB8AC3E}">
        <p14:creationId xmlns:p14="http://schemas.microsoft.com/office/powerpoint/2010/main" val="2443220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80000" y="788672"/>
            <a:ext cx="11350193" cy="678884"/>
          </a:xfrm>
        </p:spPr>
        <p:txBody>
          <a:bodyPr>
            <a:normAutofit/>
          </a:bodyPr>
          <a:lstStyle/>
          <a:p>
            <a:endParaRPr lang="en-US" sz="2400" b="0"/>
          </a:p>
          <a:p>
            <a:endParaRPr lang="en-US" sz="2400" b="0"/>
          </a:p>
          <a:p>
            <a:endParaRPr lang="en-US" sz="2400" b="0"/>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5" name="Text Placeholder 1">
            <a:extLst>
              <a:ext uri="{FF2B5EF4-FFF2-40B4-BE49-F238E27FC236}">
                <a16:creationId xmlns:a16="http://schemas.microsoft.com/office/drawing/2014/main" id="{1AFFDDAB-89D6-7BEB-C387-489FC39F924D}"/>
              </a:ext>
            </a:extLst>
          </p:cNvPr>
          <p:cNvSpPr txBox="1">
            <a:spLocks/>
          </p:cNvSpPr>
          <p:nvPr/>
        </p:nvSpPr>
        <p:spPr>
          <a:xfrm>
            <a:off x="168374" y="824790"/>
            <a:ext cx="3789973" cy="509172"/>
          </a:xfrm>
          <a:prstGeom prst="rect">
            <a:avLst/>
          </a:prstGeom>
          <a:effectLst/>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solidFill>
                  <a:srgbClr val="2E75B6"/>
                </a:solidFill>
                <a:ea typeface="Calibri"/>
                <a:cs typeface="Calibri"/>
              </a:rPr>
              <a:t>Example of work at Global level:</a:t>
            </a:r>
          </a:p>
          <a:p>
            <a:endParaRPr lang="en-US" sz="1800">
              <a:solidFill>
                <a:srgbClr val="000000"/>
              </a:solidFill>
              <a:latin typeface="Aptos"/>
              <a:ea typeface="DengXian" panose="02010600030101010101" pitchFamily="2" charset="-122"/>
              <a:cs typeface="Arial" panose="020B0604020202020204" pitchFamily="34" charset="0"/>
            </a:endParaRPr>
          </a:p>
          <a:p>
            <a:pPr algn="l"/>
            <a:endParaRPr lang="en-US" sz="2400" b="0">
              <a:latin typeface="Calibri" panose="020F0502020204030204"/>
              <a:ea typeface="Calibri" panose="020F0502020204030204"/>
              <a:cs typeface="Calibri" panose="020F0502020204030204"/>
            </a:endParaRPr>
          </a:p>
          <a:p>
            <a:endParaRPr lang="en-US" sz="2400" b="0"/>
          </a:p>
          <a:p>
            <a:endParaRPr lang="en-US" sz="2400" b="0"/>
          </a:p>
        </p:txBody>
      </p:sp>
      <p:sp>
        <p:nvSpPr>
          <p:cNvPr id="6" name="Title 1">
            <a:extLst>
              <a:ext uri="{FF2B5EF4-FFF2-40B4-BE49-F238E27FC236}">
                <a16:creationId xmlns:a16="http://schemas.microsoft.com/office/drawing/2014/main" id="{FF81296E-D6FF-F2A0-4850-666097695067}"/>
              </a:ext>
            </a:extLst>
          </p:cNvPr>
          <p:cNvSpPr txBox="1">
            <a:spLocks/>
          </p:cNvSpPr>
          <p:nvPr/>
        </p:nvSpPr>
        <p:spPr>
          <a:xfrm>
            <a:off x="309153" y="334984"/>
            <a:ext cx="11567241"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UNESCO’s Operational Actions  </a:t>
            </a:r>
            <a:endParaRPr lang="en-US" sz="3000" b="0">
              <a:solidFill>
                <a:srgbClr val="000000"/>
              </a:solidFill>
              <a:latin typeface="Calibri"/>
              <a:ea typeface="Calibri"/>
              <a:cs typeface="Calibri"/>
            </a:endParaRPr>
          </a:p>
          <a:p>
            <a:endParaRPr lang="en-US" sz="2600">
              <a:latin typeface="Calibri" panose="020F0502020204030204" pitchFamily="34" charset="0"/>
              <a:ea typeface="Calibri" panose="020F0502020204030204" pitchFamily="34" charset="0"/>
              <a:cs typeface="Calibri" panose="020F0502020204030204" pitchFamily="34" charset="0"/>
            </a:endParaRPr>
          </a:p>
        </p:txBody>
      </p:sp>
      <p:sp>
        <p:nvSpPr>
          <p:cNvPr id="8" name="Text Placeholder 1">
            <a:extLst>
              <a:ext uri="{FF2B5EF4-FFF2-40B4-BE49-F238E27FC236}">
                <a16:creationId xmlns:a16="http://schemas.microsoft.com/office/drawing/2014/main" id="{CC21698E-8CDB-6E04-FE6D-6386CB079B60}"/>
              </a:ext>
            </a:extLst>
          </p:cNvPr>
          <p:cNvSpPr txBox="1">
            <a:spLocks/>
          </p:cNvSpPr>
          <p:nvPr/>
        </p:nvSpPr>
        <p:spPr>
          <a:xfrm>
            <a:off x="180000" y="1360172"/>
            <a:ext cx="5838439" cy="5126000"/>
          </a:xfrm>
          <a:prstGeom prst="rect">
            <a:avLst/>
          </a:prstGeom>
          <a:effectLst/>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b="0">
              <a:solidFill>
                <a:srgbClr val="1A1A1A"/>
              </a:solidFill>
              <a:latin typeface="Times New Roman"/>
              <a:ea typeface="Calibri"/>
              <a:cs typeface="Calibri"/>
            </a:endParaRPr>
          </a:p>
          <a:p>
            <a:endParaRPr lang="en-US" sz="2000" b="0">
              <a:solidFill>
                <a:srgbClr val="1A1A1A"/>
              </a:solidFill>
              <a:latin typeface="Times New Roman"/>
              <a:ea typeface="Calibri"/>
              <a:cs typeface="Times New Roman" panose="02020603050405020304" pitchFamily="18" charset="0"/>
            </a:endParaRPr>
          </a:p>
        </p:txBody>
      </p:sp>
      <p:pic>
        <p:nvPicPr>
          <p:cNvPr id="7" name="Picture 6" descr="A person looking through a microscope&#10;&#10;Description automatically generated">
            <a:extLst>
              <a:ext uri="{FF2B5EF4-FFF2-40B4-BE49-F238E27FC236}">
                <a16:creationId xmlns:a16="http://schemas.microsoft.com/office/drawing/2014/main" id="{73888544-1133-BE44-8B0C-9B53579832EB}"/>
              </a:ext>
            </a:extLst>
          </p:cNvPr>
          <p:cNvPicPr>
            <a:picLocks noChangeAspect="1"/>
          </p:cNvPicPr>
          <p:nvPr/>
        </p:nvPicPr>
        <p:blipFill>
          <a:blip r:embed="rId3"/>
          <a:stretch>
            <a:fillRect/>
          </a:stretch>
        </p:blipFill>
        <p:spPr>
          <a:xfrm>
            <a:off x="3932535" y="1347464"/>
            <a:ext cx="3771576" cy="4886326"/>
          </a:xfrm>
          <a:prstGeom prst="rect">
            <a:avLst/>
          </a:prstGeom>
        </p:spPr>
      </p:pic>
      <p:pic>
        <p:nvPicPr>
          <p:cNvPr id="10" name="Picture 9" descr="A group of men holding a sign&#10;&#10;Description automatically generated">
            <a:extLst>
              <a:ext uri="{FF2B5EF4-FFF2-40B4-BE49-F238E27FC236}">
                <a16:creationId xmlns:a16="http://schemas.microsoft.com/office/drawing/2014/main" id="{A068F32B-D349-C982-C141-47DA1E008B59}"/>
              </a:ext>
            </a:extLst>
          </p:cNvPr>
          <p:cNvPicPr>
            <a:picLocks noChangeAspect="1"/>
          </p:cNvPicPr>
          <p:nvPr/>
        </p:nvPicPr>
        <p:blipFill>
          <a:blip r:embed="rId4"/>
          <a:stretch>
            <a:fillRect/>
          </a:stretch>
        </p:blipFill>
        <p:spPr>
          <a:xfrm>
            <a:off x="7729218" y="1356102"/>
            <a:ext cx="4456887" cy="4881968"/>
          </a:xfrm>
          <a:prstGeom prst="rect">
            <a:avLst/>
          </a:prstGeom>
        </p:spPr>
      </p:pic>
      <p:sp>
        <p:nvSpPr>
          <p:cNvPr id="3" name="Text Placeholder 1">
            <a:extLst>
              <a:ext uri="{FF2B5EF4-FFF2-40B4-BE49-F238E27FC236}">
                <a16:creationId xmlns:a16="http://schemas.microsoft.com/office/drawing/2014/main" id="{EE662345-F962-0295-5799-F5350B9815FB}"/>
              </a:ext>
            </a:extLst>
          </p:cNvPr>
          <p:cNvSpPr txBox="1">
            <a:spLocks/>
          </p:cNvSpPr>
          <p:nvPr/>
        </p:nvSpPr>
        <p:spPr>
          <a:xfrm>
            <a:off x="3810475" y="876451"/>
            <a:ext cx="4022446" cy="483341"/>
          </a:xfrm>
          <a:prstGeom prst="rect">
            <a:avLst/>
          </a:prstGeom>
          <a:effectLst/>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solidFill>
                  <a:srgbClr val="2E75B6"/>
                </a:solidFill>
                <a:ea typeface="Calibri"/>
                <a:cs typeface="Calibri"/>
              </a:rPr>
              <a:t>Example of work at Regional level:</a:t>
            </a:r>
            <a:endParaRPr lang="en-US" sz="2000">
              <a:ea typeface="Calibri"/>
              <a:cs typeface="Calibri"/>
            </a:endParaRPr>
          </a:p>
          <a:p>
            <a:endParaRPr lang="en-US" sz="1800">
              <a:solidFill>
                <a:srgbClr val="000000"/>
              </a:solidFill>
              <a:latin typeface="Aptos"/>
              <a:ea typeface="DengXian" panose="02010600030101010101" pitchFamily="2" charset="-122"/>
              <a:cs typeface="Arial" panose="020B0604020202020204" pitchFamily="34" charset="0"/>
            </a:endParaRPr>
          </a:p>
          <a:p>
            <a:pPr algn="l"/>
            <a:endParaRPr lang="en-US" sz="2400" b="0">
              <a:latin typeface="Calibri" panose="020F0502020204030204"/>
              <a:ea typeface="Calibri" panose="020F0502020204030204"/>
              <a:cs typeface="Calibri" panose="020F0502020204030204"/>
            </a:endParaRPr>
          </a:p>
          <a:p>
            <a:endParaRPr lang="en-US" sz="2400" b="0"/>
          </a:p>
          <a:p>
            <a:endParaRPr lang="en-US" sz="2400" b="0"/>
          </a:p>
        </p:txBody>
      </p:sp>
      <p:pic>
        <p:nvPicPr>
          <p:cNvPr id="9" name="Picture 8" descr="A cover of a book&#10;&#10;Description automatically generated">
            <a:extLst>
              <a:ext uri="{FF2B5EF4-FFF2-40B4-BE49-F238E27FC236}">
                <a16:creationId xmlns:a16="http://schemas.microsoft.com/office/drawing/2014/main" id="{C8371D43-DA88-4658-7DE7-931797270EB1}"/>
              </a:ext>
            </a:extLst>
          </p:cNvPr>
          <p:cNvPicPr>
            <a:picLocks noChangeAspect="1"/>
          </p:cNvPicPr>
          <p:nvPr/>
        </p:nvPicPr>
        <p:blipFill>
          <a:blip r:embed="rId5"/>
          <a:stretch>
            <a:fillRect/>
          </a:stretch>
        </p:blipFill>
        <p:spPr>
          <a:xfrm>
            <a:off x="143763" y="1341814"/>
            <a:ext cx="3780779" cy="4897626"/>
          </a:xfrm>
          <a:prstGeom prst="rect">
            <a:avLst/>
          </a:prstGeom>
        </p:spPr>
      </p:pic>
      <p:sp>
        <p:nvSpPr>
          <p:cNvPr id="11" name="Text Placeholder 1">
            <a:extLst>
              <a:ext uri="{FF2B5EF4-FFF2-40B4-BE49-F238E27FC236}">
                <a16:creationId xmlns:a16="http://schemas.microsoft.com/office/drawing/2014/main" id="{1020341B-E5F4-80E2-D579-F0BC34155264}"/>
              </a:ext>
            </a:extLst>
          </p:cNvPr>
          <p:cNvSpPr txBox="1">
            <a:spLocks/>
          </p:cNvSpPr>
          <p:nvPr/>
        </p:nvSpPr>
        <p:spPr>
          <a:xfrm>
            <a:off x="7956271" y="824789"/>
            <a:ext cx="4022446" cy="483341"/>
          </a:xfrm>
          <a:prstGeom prst="rect">
            <a:avLst/>
          </a:prstGeom>
          <a:effectLst/>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2E75B6"/>
                </a:solidFill>
                <a:ea typeface="Calibri"/>
                <a:cs typeface="Calibri"/>
              </a:rPr>
              <a:t>Example of work at National level:</a:t>
            </a:r>
            <a:endParaRPr lang="en-US" sz="2000" dirty="0">
              <a:ea typeface="Calibri"/>
              <a:cs typeface="Calibri"/>
            </a:endParaRPr>
          </a:p>
          <a:p>
            <a:endParaRPr lang="en-US" sz="1800" dirty="0">
              <a:solidFill>
                <a:srgbClr val="000000"/>
              </a:solidFill>
              <a:latin typeface="Aptos"/>
              <a:ea typeface="DengXian" panose="02010600030101010101" pitchFamily="2" charset="-122"/>
              <a:cs typeface="Arial" panose="020B0604020202020204" pitchFamily="34" charset="0"/>
            </a:endParaRPr>
          </a:p>
          <a:p>
            <a:pPr algn="l"/>
            <a:endParaRPr lang="en-US" sz="2400" b="0" dirty="0">
              <a:latin typeface="Calibri" panose="020F0502020204030204"/>
              <a:ea typeface="Calibri" panose="020F0502020204030204"/>
              <a:cs typeface="Calibri" panose="020F0502020204030204"/>
            </a:endParaRPr>
          </a:p>
          <a:p>
            <a:endParaRPr lang="en-US" sz="2400" b="0"/>
          </a:p>
          <a:p>
            <a:endParaRPr lang="en-US" sz="2400" b="0"/>
          </a:p>
        </p:txBody>
      </p:sp>
    </p:spTree>
    <p:extLst>
      <p:ext uri="{BB962C8B-B14F-4D97-AF65-F5344CB8AC3E}">
        <p14:creationId xmlns:p14="http://schemas.microsoft.com/office/powerpoint/2010/main" val="32622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089329" y="1685677"/>
            <a:ext cx="6543923" cy="4414704"/>
          </a:xfrm>
        </p:spPr>
        <p:txBody>
          <a:bodyPr vert="horz" lIns="91440" tIns="45720" rIns="91440" bIns="45720" rtlCol="0" anchor="t">
            <a:normAutofit/>
          </a:bodyPr>
          <a:lstStyle/>
          <a:p>
            <a:r>
              <a:rPr lang="en-US" sz="2400" b="0"/>
              <a:t>UNESCO-UNEVOC International Centre for TVET</a:t>
            </a:r>
            <a:endParaRPr lang="en-US" sz="2400" b="0">
              <a:ea typeface="Calibri"/>
              <a:cs typeface="Calibri"/>
            </a:endParaRPr>
          </a:p>
          <a:p>
            <a:r>
              <a:rPr lang="en-US" sz="2400" b="0"/>
              <a:t>UN Campus, Platz der </a:t>
            </a:r>
            <a:r>
              <a:rPr lang="de-DE" sz="2400" b="0"/>
              <a:t>Vereinten Nationen </a:t>
            </a:r>
            <a:r>
              <a:rPr lang="en-US" sz="2400" b="0"/>
              <a:t>1</a:t>
            </a:r>
            <a:endParaRPr lang="en-US" sz="2400" b="0">
              <a:ea typeface="Calibri"/>
              <a:cs typeface="Calibri"/>
            </a:endParaRPr>
          </a:p>
          <a:p>
            <a:r>
              <a:rPr lang="en-US" sz="2400" b="0"/>
              <a:t>53113 Bonn, Germany</a:t>
            </a:r>
          </a:p>
          <a:p>
            <a:r>
              <a:rPr lang="en-US" sz="2400" b="0">
                <a:hlinkClick r:id="rId3"/>
              </a:rPr>
              <a:t>co.pieume@unesco.org</a:t>
            </a:r>
            <a:endParaRPr lang="en-US" sz="2400" b="0"/>
          </a:p>
          <a:p>
            <a:r>
              <a:rPr lang="en-US" sz="2400" b="0">
                <a:ea typeface="Calibri"/>
                <a:cs typeface="Calibri"/>
                <a:hlinkClick r:id="rId4"/>
              </a:rPr>
              <a:t>unevoc.network@unesco.org</a:t>
            </a:r>
            <a:r>
              <a:rPr lang="en-US" sz="2400" b="0">
                <a:ea typeface="Calibri"/>
                <a:cs typeface="Calibri"/>
              </a:rPr>
              <a:t> </a:t>
            </a:r>
          </a:p>
          <a:p>
            <a:r>
              <a:rPr lang="en-US" sz="2400" b="0">
                <a:hlinkClick r:id="rId5"/>
              </a:rPr>
              <a:t>unevoc.unesco.org</a:t>
            </a:r>
            <a:r>
              <a:rPr lang="en-US" sz="2400" b="0"/>
              <a:t> </a:t>
            </a:r>
            <a:endParaRPr lang="en-US" sz="2400" b="0">
              <a:ea typeface="Calibri"/>
              <a:cs typeface="Calibri"/>
            </a:endParaRPr>
          </a:p>
        </p:txBody>
      </p:sp>
      <p:sp>
        <p:nvSpPr>
          <p:cNvPr id="3" name="Title 2">
            <a:extLst>
              <a:ext uri="{FF2B5EF4-FFF2-40B4-BE49-F238E27FC236}">
                <a16:creationId xmlns:a16="http://schemas.microsoft.com/office/drawing/2014/main" id="{7B4DBB19-B524-C122-F8D7-4E7F3AF05C2E}"/>
              </a:ext>
            </a:extLst>
          </p:cNvPr>
          <p:cNvSpPr>
            <a:spLocks noGrp="1"/>
          </p:cNvSpPr>
          <p:nvPr>
            <p:ph type="ctrTitle"/>
          </p:nvPr>
        </p:nvSpPr>
        <p:spPr>
          <a:xfrm>
            <a:off x="180000" y="180000"/>
            <a:ext cx="11350193" cy="455408"/>
          </a:xfrm>
        </p:spPr>
        <p:txBody>
          <a:bodyPr>
            <a:normAutofit/>
          </a:bodyPr>
          <a:lstStyle/>
          <a:p>
            <a:r>
              <a:rPr lang="en-US" sz="3000">
                <a:latin typeface="+mn-lt"/>
              </a:rPr>
              <a:t>Contact Information for Technical Cooperation</a:t>
            </a:r>
            <a:endParaRPr lang="en-CA" sz="3000">
              <a:latin typeface="+mn-lt"/>
            </a:endParaRPr>
          </a:p>
        </p:txBody>
      </p:sp>
      <p:pic>
        <p:nvPicPr>
          <p:cNvPr id="1026" name="Picture 2">
            <a:extLst>
              <a:ext uri="{FF2B5EF4-FFF2-40B4-BE49-F238E27FC236}">
                <a16:creationId xmlns:a16="http://schemas.microsoft.com/office/drawing/2014/main" id="{076B4609-70F0-BC7A-E539-6CFE896060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47876" y="1685677"/>
            <a:ext cx="1905000" cy="17335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2AA37C4-0FD8-2A33-8058-5973662F0AF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7876" y="3661396"/>
            <a:ext cx="1905000" cy="1905000"/>
          </a:xfrm>
          <a:prstGeom prst="rect">
            <a:avLst/>
          </a:prstGeom>
        </p:spPr>
      </p:pic>
    </p:spTree>
    <p:extLst>
      <p:ext uri="{BB962C8B-B14F-4D97-AF65-F5344CB8AC3E}">
        <p14:creationId xmlns:p14="http://schemas.microsoft.com/office/powerpoint/2010/main" val="558574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D257EE-E7A3-B1D1-6B8B-8F47A2C022EB}"/>
              </a:ext>
            </a:extLst>
          </p:cNvPr>
          <p:cNvSpPr>
            <a:spLocks noGrp="1"/>
          </p:cNvSpPr>
          <p:nvPr>
            <p:ph type="body" sz="quarter" idx="16"/>
          </p:nvPr>
        </p:nvSpPr>
        <p:spPr/>
        <p:txBody>
          <a:bodyPr vert="horz" lIns="91440" tIns="45720" rIns="91440" bIns="45720" rtlCol="0" anchor="t">
            <a:normAutofit/>
          </a:bodyPr>
          <a:lstStyle/>
          <a:p>
            <a:endParaRPr lang="en-US"/>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
        <p:nvSpPr>
          <p:cNvPr id="4" name="Text Placeholder 3">
            <a:extLst>
              <a:ext uri="{FF2B5EF4-FFF2-40B4-BE49-F238E27FC236}">
                <a16:creationId xmlns:a16="http://schemas.microsoft.com/office/drawing/2014/main" id="{922DEB72-1C17-C474-8ABC-BA500CDA0D7D}"/>
              </a:ext>
            </a:extLst>
          </p:cNvPr>
          <p:cNvSpPr>
            <a:spLocks noGrp="1"/>
          </p:cNvSpPr>
          <p:nvPr>
            <p:ph type="body" sz="quarter" idx="15"/>
          </p:nvPr>
        </p:nvSpPr>
        <p:spPr/>
        <p:txBody>
          <a:bodyPr/>
          <a:lstStyle/>
          <a:p>
            <a:endParaRPr lang="en-US"/>
          </a:p>
        </p:txBody>
      </p:sp>
      <p:sp>
        <p:nvSpPr>
          <p:cNvPr id="7" name="TextBox 6">
            <a:extLst>
              <a:ext uri="{FF2B5EF4-FFF2-40B4-BE49-F238E27FC236}">
                <a16:creationId xmlns:a16="http://schemas.microsoft.com/office/drawing/2014/main" id="{FEDE0537-B229-2291-A896-1B050677A98F}"/>
              </a:ext>
            </a:extLst>
          </p:cNvPr>
          <p:cNvSpPr txBox="1"/>
          <p:nvPr/>
        </p:nvSpPr>
        <p:spPr>
          <a:xfrm>
            <a:off x="3072384" y="3013501"/>
            <a:ext cx="6745224"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a:solidFill>
                  <a:srgbClr val="2E75B6"/>
                </a:solidFill>
                <a:ea typeface="+mn-lt"/>
                <a:cs typeface="+mn-lt"/>
              </a:rPr>
              <a:t>About UNESCO-UNEVOC</a:t>
            </a:r>
            <a:r>
              <a:rPr lang="en-US" sz="2400" b="1">
                <a:latin typeface="Calibri Light"/>
              </a:rPr>
              <a:t>​</a:t>
            </a:r>
          </a:p>
        </p:txBody>
      </p:sp>
      <p:sp>
        <p:nvSpPr>
          <p:cNvPr id="9" name="Title 8">
            <a:extLst>
              <a:ext uri="{FF2B5EF4-FFF2-40B4-BE49-F238E27FC236}">
                <a16:creationId xmlns:a16="http://schemas.microsoft.com/office/drawing/2014/main" id="{F24964E4-85C6-351E-566D-4EE7C7FD61D3}"/>
              </a:ext>
            </a:extLst>
          </p:cNvPr>
          <p:cNvSpPr>
            <a:spLocks noGrp="1"/>
          </p:cNvSpPr>
          <p:nvPr>
            <p:ph type="ctrTitle"/>
          </p:nvPr>
        </p:nvSpPr>
        <p:spPr/>
        <p:txBody>
          <a:bodyPr/>
          <a:lstStyle/>
          <a:p>
            <a:endParaRPr lang="en-US"/>
          </a:p>
        </p:txBody>
      </p:sp>
    </p:spTree>
    <p:extLst>
      <p:ext uri="{BB962C8B-B14F-4D97-AF65-F5344CB8AC3E}">
        <p14:creationId xmlns:p14="http://schemas.microsoft.com/office/powerpoint/2010/main" val="267344277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76957F-B389-6929-3562-742CF2A351FF}"/>
              </a:ext>
            </a:extLst>
          </p:cNvPr>
          <p:cNvPicPr>
            <a:picLocks noChangeAspect="1"/>
          </p:cNvPicPr>
          <p:nvPr/>
        </p:nvPicPr>
        <p:blipFill rotWithShape="1">
          <a:blip r:embed="rId3">
            <a:extLst>
              <a:ext uri="{28A0092B-C50C-407E-A947-70E740481C1C}">
                <a14:useLocalDpi xmlns:a14="http://schemas.microsoft.com/office/drawing/2010/main" val="0"/>
              </a:ext>
            </a:extLst>
          </a:blip>
          <a:srcRect l="19460" t="17486" r="26737" b="18874"/>
          <a:stretch/>
        </p:blipFill>
        <p:spPr>
          <a:xfrm>
            <a:off x="1" y="757636"/>
            <a:ext cx="6869429" cy="5578509"/>
          </a:xfrm>
          <a:prstGeom prst="rect">
            <a:avLst/>
          </a:prstGeom>
        </p:spPr>
      </p:pic>
      <p:sp>
        <p:nvSpPr>
          <p:cNvPr id="6" name="TextBox 5"/>
          <p:cNvSpPr txBox="1"/>
          <p:nvPr/>
        </p:nvSpPr>
        <p:spPr>
          <a:xfrm>
            <a:off x="6869430" y="660968"/>
            <a:ext cx="5122276" cy="6017032"/>
          </a:xfrm>
          <a:prstGeom prst="rect">
            <a:avLst/>
          </a:prstGeom>
          <a:noFill/>
        </p:spPr>
        <p:txBody>
          <a:bodyPr wrap="square" lIns="91440" tIns="45720" rIns="91440" bIns="45720" rtlCol="0" anchor="t">
            <a:spAutoFit/>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2000" b="1" i="0" u="sng" strike="noStrike" kern="1200" cap="none" spc="0" normalizeH="0" baseline="0" noProof="0">
                <a:ln>
                  <a:noFill/>
                </a:ln>
                <a:solidFill>
                  <a:srgbClr val="000000"/>
                </a:solidFill>
                <a:effectLst/>
                <a:uLnTx/>
                <a:uFillTx/>
                <a:latin typeface="Calibri" panose="020F0502020204030204"/>
                <a:ea typeface="+mn-ea"/>
                <a:cs typeface="+mn-cs"/>
              </a:rPr>
              <a:t>History</a:t>
            </a:r>
          </a:p>
          <a:p>
            <a:pPr marL="171450" marR="0" lvl="0"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000000"/>
                </a:solidFill>
                <a:effectLst/>
                <a:uLnTx/>
                <a:uFillTx/>
                <a:latin typeface="Calibri" panose="020F0502020204030204"/>
                <a:ea typeface="+mn-ea"/>
                <a:cs typeface="+mn-cs"/>
              </a:rPr>
              <a:t>1987:</a:t>
            </a:r>
            <a:r>
              <a:rPr kumimoji="0" lang="en-GB" sz="2000" b="0" i="0" u="none" strike="noStrike" kern="1200" cap="none" spc="0" normalizeH="0" baseline="0" noProof="0">
                <a:ln>
                  <a:noFill/>
                </a:ln>
                <a:solidFill>
                  <a:srgbClr val="000000"/>
                </a:solidFill>
                <a:effectLst/>
                <a:uLnTx/>
                <a:uFillTx/>
                <a:latin typeface="Calibri" panose="020F0502020204030204"/>
                <a:ea typeface="+mn-ea"/>
                <a:cs typeface="+mn-cs"/>
              </a:rPr>
              <a:t> UNESCO’s </a:t>
            </a:r>
            <a:r>
              <a:rPr kumimoji="0" lang="en-GB" sz="2000" b="0" i="0" u="none" strike="noStrike" kern="1200" cap="none" spc="0" normalizeH="0" baseline="0" noProof="0">
                <a:ln>
                  <a:noFill/>
                </a:ln>
                <a:solidFill>
                  <a:srgbClr val="0070C0"/>
                </a:solidFill>
                <a:effectLst/>
                <a:uLnTx/>
                <a:uFillTx/>
                <a:latin typeface="Calibri" panose="020F0502020204030204"/>
                <a:ea typeface="+mn-ea"/>
                <a:cs typeface="+mn-cs"/>
              </a:rPr>
              <a:t>First International Congress on TVET</a:t>
            </a:r>
            <a:r>
              <a:rPr kumimoji="0" lang="en-GB" sz="2000" b="0" i="0" u="none" strike="noStrike" kern="1200" cap="none" spc="0" normalizeH="0" baseline="0" noProof="0">
                <a:ln>
                  <a:noFill/>
                </a:ln>
                <a:solidFill>
                  <a:srgbClr val="000000"/>
                </a:solidFill>
                <a:effectLst/>
                <a:uLnTx/>
                <a:uFillTx/>
                <a:latin typeface="Calibri" panose="020F0502020204030204"/>
                <a:ea typeface="+mn-ea"/>
                <a:cs typeface="+mn-cs"/>
              </a:rPr>
              <a:t> held in Berlin.</a:t>
            </a:r>
            <a:endParaRPr kumimoji="0" lang="en-CA"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171450" marR="0" lvl="0"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000000"/>
                </a:solidFill>
                <a:effectLst/>
                <a:uLnTx/>
                <a:uFillTx/>
                <a:latin typeface="Calibri" panose="020F0502020204030204"/>
                <a:ea typeface="+mn-ea"/>
                <a:cs typeface="+mn-cs"/>
              </a:rPr>
              <a:t>1993:</a:t>
            </a:r>
            <a:r>
              <a:rPr kumimoji="0" lang="en-GB" sz="2000" b="0" i="0" u="none" strike="noStrike" kern="1200" cap="none" spc="0" normalizeH="0" baseline="0" noProof="0">
                <a:ln>
                  <a:noFill/>
                </a:ln>
                <a:solidFill>
                  <a:srgbClr val="000000"/>
                </a:solidFill>
                <a:effectLst/>
                <a:uLnTx/>
                <a:uFillTx/>
                <a:latin typeface="Calibri" panose="020F0502020204030204"/>
                <a:ea typeface="+mn-ea"/>
                <a:cs typeface="+mn-cs"/>
              </a:rPr>
              <a:t> UNESCO launches international project on TVET, hosted in Berlin. </a:t>
            </a:r>
            <a:r>
              <a:rPr kumimoji="0" lang="en-GB" sz="2000" b="1" i="0" u="none" strike="noStrike" kern="1200" cap="none" spc="0" normalizeH="0" baseline="0" noProof="0">
                <a:ln>
                  <a:noFill/>
                </a:ln>
                <a:solidFill>
                  <a:srgbClr val="0070C0"/>
                </a:solidFill>
                <a:effectLst/>
                <a:uLnTx/>
                <a:uFillTx/>
                <a:latin typeface="Calibri" panose="020F0502020204030204"/>
                <a:ea typeface="+mn-ea"/>
                <a:cs typeface="+mn-cs"/>
              </a:rPr>
              <a:t>UNEVOC Network</a:t>
            </a:r>
            <a:r>
              <a:rPr kumimoji="0" lang="en-GB" sz="2000" b="0" i="0" u="none" strike="noStrike" kern="1200" cap="none" spc="0" normalizeH="0" baseline="0" noProof="0">
                <a:ln>
                  <a:noFill/>
                </a:ln>
                <a:solidFill>
                  <a:srgbClr val="000000"/>
                </a:solidFill>
                <a:effectLst/>
                <a:uLnTx/>
                <a:uFillTx/>
                <a:latin typeface="Calibri" panose="020F0502020204030204"/>
                <a:ea typeface="+mn-ea"/>
                <a:cs typeface="+mn-cs"/>
              </a:rPr>
              <a:t>, a global network of TVET institutions, is created.</a:t>
            </a:r>
            <a:endParaRPr kumimoji="0" lang="en-CA"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171450" marR="0" lvl="0" indent="-1714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prstClr val="black"/>
                </a:solidFill>
                <a:effectLst/>
                <a:uLnTx/>
                <a:uFillTx/>
                <a:latin typeface="Calibri" panose="020F0502020204030204"/>
                <a:ea typeface="+mn-ea"/>
                <a:cs typeface="+mn-cs"/>
              </a:rPr>
              <a:t>1999:</a:t>
            </a:r>
            <a:r>
              <a:rPr kumimoji="0" lang="en-GB" sz="2000" b="0" i="0" u="none" strike="noStrike" kern="1200" cap="none" spc="0" normalizeH="0" baseline="0" noProof="0">
                <a:ln>
                  <a:noFill/>
                </a:ln>
                <a:solidFill>
                  <a:srgbClr val="0070C0"/>
                </a:solidFill>
                <a:effectLst/>
                <a:uLnTx/>
                <a:uFillTx/>
                <a:latin typeface="Calibri" panose="020F0502020204030204"/>
                <a:ea typeface="+mn-ea"/>
                <a:cs typeface="+mn-cs"/>
              </a:rPr>
              <a:t> UNESCO Member States resolution</a:t>
            </a:r>
            <a:r>
              <a:rPr kumimoji="0" lang="en-GB" sz="2000" b="0" i="0" u="none" strike="noStrike" kern="1200" cap="none" spc="0" normalizeH="0" baseline="0" noProof="0">
                <a:ln>
                  <a:noFill/>
                </a:ln>
                <a:solidFill>
                  <a:srgbClr val="C00000"/>
                </a:solidFill>
                <a:effectLst/>
                <a:uLnTx/>
                <a:uFillTx/>
                <a:latin typeface="Calibri" panose="020F0502020204030204"/>
                <a:ea typeface="+mn-ea"/>
                <a:cs typeface="+mn-cs"/>
              </a:rPr>
              <a:t> </a:t>
            </a:r>
            <a:r>
              <a:rPr kumimoji="0" lang="en-GB" sz="2000" b="0" i="0" u="none" strike="noStrike" kern="1200" cap="none" spc="0" normalizeH="0" baseline="0" noProof="0">
                <a:ln>
                  <a:noFill/>
                </a:ln>
                <a:solidFill>
                  <a:srgbClr val="000000"/>
                </a:solidFill>
                <a:effectLst/>
                <a:uLnTx/>
                <a:uFillTx/>
                <a:latin typeface="Calibri" panose="020F0502020204030204"/>
                <a:ea typeface="+mn-ea"/>
                <a:cs typeface="+mn-cs"/>
              </a:rPr>
              <a:t>to establish an international centre for TVET.</a:t>
            </a:r>
            <a:endParaRPr kumimoji="0" lang="en-CA"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prstClr val="black"/>
                </a:solidFill>
                <a:effectLst/>
                <a:uLnTx/>
                <a:uFillTx/>
                <a:latin typeface="Calibri" panose="020F0502020204030204"/>
                <a:ea typeface="+mn-ea"/>
                <a:cs typeface="+mn-cs"/>
              </a:rPr>
              <a:t>2002:</a:t>
            </a:r>
            <a:r>
              <a:rPr kumimoji="0" lang="en-GB" sz="2000" b="0" i="0" u="none" strike="noStrike" kern="1200" cap="none" spc="0" normalizeH="0" baseline="0" noProof="0">
                <a:ln>
                  <a:noFill/>
                </a:ln>
                <a:solidFill>
                  <a:srgbClr val="0070C0"/>
                </a:solidFill>
                <a:effectLst/>
                <a:uLnTx/>
                <a:uFillTx/>
                <a:latin typeface="Calibri" panose="020F0502020204030204"/>
                <a:ea typeface="+mn-ea"/>
                <a:cs typeface="+mn-cs"/>
              </a:rPr>
              <a:t> </a:t>
            </a:r>
            <a:r>
              <a:rPr kumimoji="0" lang="en-GB" sz="2000" b="1" i="0" u="none" strike="noStrike" kern="1200" cap="none" spc="0" normalizeH="0" baseline="0" noProof="0">
                <a:ln>
                  <a:noFill/>
                </a:ln>
                <a:solidFill>
                  <a:srgbClr val="0070C0"/>
                </a:solidFill>
                <a:effectLst/>
                <a:uLnTx/>
                <a:uFillTx/>
                <a:latin typeface="Calibri" panose="020F0502020204030204"/>
                <a:ea typeface="+mn-ea"/>
                <a:cs typeface="+mn-cs"/>
              </a:rPr>
              <a:t>UNESCO-UNEVOC</a:t>
            </a:r>
            <a:r>
              <a:rPr kumimoji="0" lang="en-GB" sz="2000" b="0" i="0" u="none" strike="noStrike" kern="1200" cap="none" spc="0" normalizeH="0" baseline="0" noProof="0">
                <a:ln>
                  <a:noFill/>
                </a:ln>
                <a:solidFill>
                  <a:srgbClr val="000000"/>
                </a:solidFill>
                <a:effectLst/>
                <a:uLnTx/>
                <a:uFillTx/>
                <a:latin typeface="Calibri" panose="020F0502020204030204"/>
                <a:ea typeface="+mn-ea"/>
                <a:cs typeface="+mn-cs"/>
              </a:rPr>
              <a:t> inaugurated in Bonn, as UNESCO’s specialized centre for TVET.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800" b="0"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a:ln>
                  <a:noFill/>
                </a:ln>
                <a:solidFill>
                  <a:srgbClr val="000000"/>
                </a:solidFill>
                <a:effectLst/>
                <a:uLnTx/>
                <a:uFillTx/>
                <a:latin typeface="Calibri" panose="020F0502020204030204"/>
                <a:ea typeface="+mn-ea"/>
                <a:cs typeface="+mn-cs"/>
              </a:rPr>
              <a:t>Mission</a:t>
            </a:r>
          </a:p>
          <a:p>
            <a:pPr marL="177800" indent="-177800" algn="just">
              <a:buFont typeface="Arial" panose="020B0604020202020204" pitchFamily="34" charset="0"/>
              <a:buChar char="•"/>
              <a:defRPr/>
            </a:pPr>
            <a:r>
              <a:rPr lang="en-US" sz="2000">
                <a:solidFill>
                  <a:srgbClr val="000000"/>
                </a:solidFill>
                <a:latin typeface="Calibri" panose="020F0502020204030204"/>
              </a:rPr>
              <a:t>Supports Member States in their efforts to strengthen and upgrade their TVET and skills development systems.</a:t>
            </a:r>
          </a:p>
          <a:p>
            <a:pPr marL="177800" marR="0" lvl="0" indent="-1778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srgbClr val="000000"/>
                </a:solidFill>
                <a:latin typeface="Calibri" panose="020F0502020204030204"/>
              </a:rPr>
              <a:t>Facilitate</a:t>
            </a:r>
            <a:r>
              <a:rPr kumimoji="0" lang="en-US" sz="2000" b="0" i="0" u="none" strike="noStrike" kern="1200" cap="none" spc="0" normalizeH="0" baseline="0" noProof="0">
                <a:ln>
                  <a:noFill/>
                </a:ln>
                <a:solidFill>
                  <a:srgbClr val="000000"/>
                </a:solidFill>
                <a:effectLst/>
                <a:uLnTx/>
                <a:uFillTx/>
                <a:latin typeface="Calibri" panose="020F0502020204030204"/>
                <a:ea typeface="+mn-ea"/>
                <a:cs typeface="+mn-cs"/>
              </a:rPr>
              <a:t> cooperation and collaboration among Member States </a:t>
            </a:r>
            <a:r>
              <a:rPr lang="en-US" sz="2000">
                <a:solidFill>
                  <a:srgbClr val="000000"/>
                </a:solidFill>
                <a:latin typeface="Calibri" panose="020F0502020204030204"/>
              </a:rPr>
              <a:t>on TVET and Skills development.</a:t>
            </a:r>
            <a:endParaRPr kumimoji="0" lang="en-US" sz="2000" b="0"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31A419D-83E6-E5A4-ADA3-E4503C5CA9BC}"/>
              </a:ext>
            </a:extLst>
          </p:cNvPr>
          <p:cNvSpPr txBox="1"/>
          <p:nvPr/>
        </p:nvSpPr>
        <p:spPr>
          <a:xfrm>
            <a:off x="0" y="764580"/>
            <a:ext cx="516636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i="0" u="none" strike="noStrike" kern="1200" cap="none" spc="0" normalizeH="0" baseline="0" noProof="0">
                <a:ln>
                  <a:noFill/>
                </a:ln>
                <a:solidFill>
                  <a:prstClr val="black"/>
                </a:solidFill>
                <a:effectLst/>
                <a:uLnTx/>
                <a:uFillTx/>
                <a:latin typeface="Calibri" panose="020F0502020204030204"/>
                <a:ea typeface="+mn-ea"/>
                <a:cs typeface="+mn-cs"/>
              </a:rPr>
              <a:t>United Nations campus Bonn, Germany</a:t>
            </a:r>
            <a:endParaRPr kumimoji="0" lang="en-CA"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 Placeholder 3">
            <a:extLst>
              <a:ext uri="{FF2B5EF4-FFF2-40B4-BE49-F238E27FC236}">
                <a16:creationId xmlns:a16="http://schemas.microsoft.com/office/drawing/2014/main" id="{ED4F368F-70B7-4239-EB0B-1B6106080843}"/>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9" name="Title 1">
            <a:extLst>
              <a:ext uri="{FF2B5EF4-FFF2-40B4-BE49-F238E27FC236}">
                <a16:creationId xmlns:a16="http://schemas.microsoft.com/office/drawing/2014/main" id="{3F6585AE-65DA-0CF6-CA33-6885A7F6EDAD}"/>
              </a:ext>
            </a:extLst>
          </p:cNvPr>
          <p:cNvSpPr>
            <a:spLocks noGrp="1"/>
          </p:cNvSpPr>
          <p:nvPr>
            <p:ph type="ctrTitle"/>
          </p:nvPr>
        </p:nvSpPr>
        <p:spPr>
          <a:xfrm>
            <a:off x="180000" y="180000"/>
            <a:ext cx="11992396" cy="457200"/>
          </a:xfrm>
        </p:spPr>
        <p:txBody>
          <a:bodyPr>
            <a:noAutofit/>
          </a:bodyPr>
          <a:lstStyle/>
          <a:p>
            <a:r>
              <a:rPr lang="en-US" sz="3000" b="1">
                <a:latin typeface="Calibri" panose="020F0502020204030204" pitchFamily="34" charset="0"/>
                <a:ea typeface="Calibri" panose="020F0502020204030204" pitchFamily="34" charset="0"/>
                <a:cs typeface="Calibri" panose="020F0502020204030204" pitchFamily="34" charset="0"/>
              </a:rPr>
              <a:t>UNESCO-UNEVOC </a:t>
            </a:r>
            <a:r>
              <a:rPr lang="en-GB" sz="3000" b="1">
                <a:latin typeface="Calibri" panose="020F0502020204030204" pitchFamily="34" charset="0"/>
                <a:ea typeface="Calibri" panose="020F0502020204030204" pitchFamily="34" charset="0"/>
                <a:cs typeface="Calibri" panose="020F0502020204030204" pitchFamily="34" charset="0"/>
              </a:rPr>
              <a:t>International Centre for TVET</a:t>
            </a:r>
            <a:endParaRPr lang="en-DE" sz="3000" b="1">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9536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43292" y="217165"/>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F168688-99B0-4C63-9B51-2D2248EE32B8}"/>
              </a:ext>
            </a:extLst>
          </p:cNvPr>
          <p:cNvSpPr>
            <a:spLocks noGrp="1"/>
          </p:cNvSpPr>
          <p:nvPr>
            <p:ph type="ctrTitle"/>
          </p:nvPr>
        </p:nvSpPr>
        <p:spPr>
          <a:xfrm>
            <a:off x="180000" y="180000"/>
            <a:ext cx="11992396" cy="457200"/>
          </a:xfrm>
        </p:spPr>
        <p:txBody>
          <a:bodyPr>
            <a:noAutofit/>
          </a:bodyPr>
          <a:lstStyle/>
          <a:p>
            <a:r>
              <a:rPr lang="en-US" sz="3000">
                <a:latin typeface="Calibri" panose="020F0502020204030204" pitchFamily="34" charset="0"/>
                <a:ea typeface="Calibri" panose="020F0502020204030204" pitchFamily="34" charset="0"/>
                <a:cs typeface="Calibri" panose="020F0502020204030204" pitchFamily="34" charset="0"/>
              </a:rPr>
              <a:t>UNESCO-UNEVOC: Global hub of the UNEVOC Network </a:t>
            </a:r>
            <a:endParaRPr lang="en-DE" sz="3000">
              <a:latin typeface="Calibri" panose="020F0502020204030204" pitchFamily="34" charset="0"/>
              <a:ea typeface="Calibri" panose="020F0502020204030204" pitchFamily="34" charset="0"/>
              <a:cs typeface="Calibri" panose="020F0502020204030204" pitchFamily="34" charset="0"/>
            </a:endParaRPr>
          </a:p>
        </p:txBody>
      </p:sp>
      <p:pic>
        <p:nvPicPr>
          <p:cNvPr id="11" name="Picture 10" descr="A picture containing text, dark, image&#10;&#10;Description automatically generated">
            <a:extLst>
              <a:ext uri="{FF2B5EF4-FFF2-40B4-BE49-F238E27FC236}">
                <a16:creationId xmlns:a16="http://schemas.microsoft.com/office/drawing/2014/main" id="{29BC3203-3AA7-40C1-9B1D-F0752AF7F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4301"/>
            <a:ext cx="8908184" cy="4382827"/>
          </a:xfrm>
          <a:prstGeom prst="rect">
            <a:avLst/>
          </a:prstGeom>
        </p:spPr>
      </p:pic>
      <p:graphicFrame>
        <p:nvGraphicFramePr>
          <p:cNvPr id="4" name="Chart 3">
            <a:extLst>
              <a:ext uri="{FF2B5EF4-FFF2-40B4-BE49-F238E27FC236}">
                <a16:creationId xmlns:a16="http://schemas.microsoft.com/office/drawing/2014/main" id="{38BCF9CD-0575-71D1-13A5-94C7EAE4E121}"/>
              </a:ext>
            </a:extLst>
          </p:cNvPr>
          <p:cNvGraphicFramePr>
            <a:graphicFrameLocks/>
          </p:cNvGraphicFramePr>
          <p:nvPr>
            <p:extLst>
              <p:ext uri="{D42A27DB-BD31-4B8C-83A1-F6EECF244321}">
                <p14:modId xmlns:p14="http://schemas.microsoft.com/office/powerpoint/2010/main" val="1822500171"/>
              </p:ext>
            </p:extLst>
          </p:nvPr>
        </p:nvGraphicFramePr>
        <p:xfrm>
          <a:off x="8151959" y="329132"/>
          <a:ext cx="4713074" cy="4168223"/>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 Placeholder 3">
            <a:extLst>
              <a:ext uri="{FF2B5EF4-FFF2-40B4-BE49-F238E27FC236}">
                <a16:creationId xmlns:a16="http://schemas.microsoft.com/office/drawing/2014/main" id="{23EC21B2-7843-0A37-DED2-C8999ACB18D0}"/>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3" name="TextBox 2">
            <a:extLst>
              <a:ext uri="{FF2B5EF4-FFF2-40B4-BE49-F238E27FC236}">
                <a16:creationId xmlns:a16="http://schemas.microsoft.com/office/drawing/2014/main" id="{F639BF8A-FCC1-AADE-8B5F-7E86E11D4EE0}"/>
              </a:ext>
            </a:extLst>
          </p:cNvPr>
          <p:cNvSpPr txBox="1"/>
          <p:nvPr/>
        </p:nvSpPr>
        <p:spPr>
          <a:xfrm>
            <a:off x="9045772" y="3880857"/>
            <a:ext cx="4278341" cy="1384995"/>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1400" b="1" i="0" u="none" strike="noStrike" kern="1200" cap="none" spc="0" normalizeH="0" baseline="0" noProof="0">
                <a:ln>
                  <a:noFill/>
                </a:ln>
                <a:solidFill>
                  <a:prstClr val="black"/>
                </a:solidFill>
                <a:effectLst/>
                <a:uLnTx/>
                <a:uFillTx/>
                <a:latin typeface="Calibri" panose="020F0502020204030204"/>
                <a:ea typeface="+mn-ea"/>
                <a:cs typeface="+mn-cs"/>
              </a:rPr>
              <a:t>Regional distribution </a:t>
            </a:r>
            <a:r>
              <a:rPr lang="en-CA" sz="1400" b="1">
                <a:solidFill>
                  <a:prstClr val="black"/>
                </a:solidFill>
                <a:latin typeface="Calibri" panose="020F0502020204030204"/>
              </a:rPr>
              <a:t>o</a:t>
            </a:r>
            <a:r>
              <a:rPr kumimoji="0" lang="en-CA" sz="1400" b="1" i="0" u="none" strike="noStrike" kern="1200" cap="none" spc="0" normalizeH="0" baseline="0" noProof="0">
                <a:ln>
                  <a:noFill/>
                </a:ln>
                <a:solidFill>
                  <a:prstClr val="black"/>
                </a:solidFill>
                <a:effectLst/>
                <a:uLnTx/>
                <a:uFillTx/>
                <a:latin typeface="Calibri" panose="020F0502020204030204"/>
                <a:ea typeface="+mn-ea"/>
                <a:cs typeface="+mn-cs"/>
              </a:rPr>
              <a:t>f UNEVOC Centres</a:t>
            </a:r>
          </a:p>
          <a:p>
            <a:pPr marL="182563" marR="0" lvl="0" indent="-18256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400" b="0" i="0" u="none" strike="noStrike" kern="1200" cap="none" spc="0" normalizeH="0" baseline="0" noProof="0">
                <a:ln>
                  <a:noFill/>
                </a:ln>
                <a:solidFill>
                  <a:prstClr val="black"/>
                </a:solidFill>
                <a:effectLst/>
                <a:uLnTx/>
                <a:uFillTx/>
                <a:latin typeface="Calibri" panose="020F0502020204030204"/>
                <a:ea typeface="+mn-ea"/>
                <a:cs typeface="+mn-cs"/>
              </a:rPr>
              <a:t>Africa: 58</a:t>
            </a:r>
          </a:p>
          <a:p>
            <a:pPr marL="182563" marR="0" lvl="0" indent="-18256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400" b="0" i="0" u="none" strike="noStrike" kern="1200" cap="none" spc="0" normalizeH="0" baseline="0" noProof="0">
                <a:ln>
                  <a:noFill/>
                </a:ln>
                <a:solidFill>
                  <a:prstClr val="black"/>
                </a:solidFill>
                <a:effectLst/>
                <a:uLnTx/>
                <a:uFillTx/>
                <a:latin typeface="Calibri" panose="020F0502020204030204"/>
                <a:ea typeface="+mn-ea"/>
                <a:cs typeface="+mn-cs"/>
              </a:rPr>
              <a:t>Arab States: 26</a:t>
            </a:r>
          </a:p>
          <a:p>
            <a:pPr marL="182563" marR="0" lvl="0" indent="-18256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400" b="0" i="0" u="none" strike="noStrike" kern="1200" cap="none" spc="0" normalizeH="0" baseline="0" noProof="0">
                <a:ln>
                  <a:noFill/>
                </a:ln>
                <a:solidFill>
                  <a:prstClr val="black"/>
                </a:solidFill>
                <a:effectLst/>
                <a:uLnTx/>
                <a:uFillTx/>
                <a:latin typeface="Calibri" panose="020F0502020204030204"/>
                <a:ea typeface="+mn-ea"/>
                <a:cs typeface="+mn-cs"/>
              </a:rPr>
              <a:t>Asia and the Pacific: 60 </a:t>
            </a:r>
          </a:p>
          <a:p>
            <a:pPr marL="182563" marR="0" lvl="0" indent="-18256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400" b="0" i="0" u="none" strike="noStrike" kern="1200" cap="none" spc="0" normalizeH="0" baseline="0" noProof="0">
                <a:ln>
                  <a:noFill/>
                </a:ln>
                <a:solidFill>
                  <a:prstClr val="black"/>
                </a:solidFill>
                <a:effectLst/>
                <a:uLnTx/>
                <a:uFillTx/>
                <a:latin typeface="Calibri" panose="020F0502020204030204"/>
                <a:ea typeface="+mn-ea"/>
                <a:cs typeface="+mn-cs"/>
              </a:rPr>
              <a:t>Europe and North America: 51</a:t>
            </a:r>
          </a:p>
          <a:p>
            <a:pPr marL="182563" marR="0" lvl="0" indent="-18256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400" b="0" i="0" u="none" strike="noStrike" kern="1200" cap="none" spc="0" normalizeH="0" baseline="0" noProof="0">
                <a:ln>
                  <a:noFill/>
                </a:ln>
                <a:solidFill>
                  <a:prstClr val="black"/>
                </a:solidFill>
                <a:effectLst/>
                <a:uLnTx/>
                <a:uFillTx/>
                <a:latin typeface="Calibri" panose="020F0502020204030204"/>
                <a:ea typeface="+mn-ea"/>
                <a:cs typeface="+mn-cs"/>
              </a:rPr>
              <a:t>Latin America and the Caribbean: 38</a:t>
            </a:r>
            <a:endParaRPr kumimoji="0" lang="en-GB"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46C154A-8420-E2DA-EC73-DB0F97501617}"/>
              </a:ext>
            </a:extLst>
          </p:cNvPr>
          <p:cNvSpPr txBox="1"/>
          <p:nvPr/>
        </p:nvSpPr>
        <p:spPr>
          <a:xfrm>
            <a:off x="9045772" y="5467519"/>
            <a:ext cx="3126624" cy="738664"/>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black"/>
                </a:solidFill>
                <a:effectLst/>
                <a:uLnTx/>
                <a:uFillTx/>
                <a:latin typeface="Calibri" panose="020F0502020204030204"/>
                <a:ea typeface="+mn-ea"/>
                <a:cs typeface="+mn-cs"/>
              </a:rPr>
              <a:t>Global reach of UNEVOC Network</a:t>
            </a:r>
          </a:p>
          <a:p>
            <a:pPr marL="176213" marR="0" lvl="0" indent="-17621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prstClr val="black"/>
                </a:solidFill>
                <a:latin typeface="Calibri" panose="020F0502020204030204"/>
              </a:rPr>
              <a:t>66.7 million students</a:t>
            </a:r>
          </a:p>
          <a:p>
            <a:pPr marL="176213" marR="0" lvl="0" indent="-176213"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u="none" strike="noStrike" kern="1200" cap="none" spc="0" normalizeH="0" baseline="0" noProof="0">
                <a:ln>
                  <a:noFill/>
                </a:ln>
                <a:solidFill>
                  <a:prstClr val="black"/>
                </a:solidFill>
                <a:effectLst/>
                <a:uLnTx/>
                <a:uFillTx/>
                <a:latin typeface="Calibri" panose="020F0502020204030204"/>
                <a:ea typeface="Calibri"/>
                <a:cs typeface="Calibri"/>
              </a:rPr>
              <a:t>2.0 million teachers and trainers</a:t>
            </a:r>
            <a:endParaRPr kumimoji="0" lang="en-GB" sz="1400" b="0" u="none" strike="noStrike" kern="1200" cap="none" spc="0" normalizeH="0" baseline="0" noProof="0">
              <a:ln>
                <a:noFill/>
              </a:ln>
              <a:solidFill>
                <a:prstClr val="black"/>
              </a:solidFill>
              <a:effectLst/>
              <a:uLnTx/>
              <a:uFillTx/>
              <a:latin typeface="Calibri" panose="020F0502020204030204"/>
              <a:ea typeface="Calibri"/>
              <a:cs typeface="Calibri"/>
            </a:endParaRPr>
          </a:p>
        </p:txBody>
      </p:sp>
      <p:sp>
        <p:nvSpPr>
          <p:cNvPr id="9" name="TextBox 8">
            <a:extLst>
              <a:ext uri="{FF2B5EF4-FFF2-40B4-BE49-F238E27FC236}">
                <a16:creationId xmlns:a16="http://schemas.microsoft.com/office/drawing/2014/main" id="{A9154910-33CB-03E6-3675-555B3BCB6119}"/>
              </a:ext>
            </a:extLst>
          </p:cNvPr>
          <p:cNvSpPr txBox="1"/>
          <p:nvPr/>
        </p:nvSpPr>
        <p:spPr>
          <a:xfrm>
            <a:off x="2957778" y="5484560"/>
            <a:ext cx="3736218" cy="369332"/>
          </a:xfrm>
          <a:prstGeom prst="rect">
            <a:avLst/>
          </a:prstGeom>
          <a:noFill/>
        </p:spPr>
        <p:txBody>
          <a:bodyPr wrap="square">
            <a:spAutoFit/>
          </a:bodyPr>
          <a:lstStyle/>
          <a:p>
            <a:r>
              <a:rPr lang="en-GB" sz="1800" b="1">
                <a:solidFill>
                  <a:srgbClr val="C5182C"/>
                </a:solidFill>
                <a:latin typeface="Calibri" panose="020F0502020204030204" pitchFamily="34" charset="0"/>
                <a:ea typeface="Calibri" panose="020F0502020204030204" pitchFamily="34" charset="0"/>
                <a:cs typeface="Calibri" panose="020F0502020204030204" pitchFamily="34" charset="0"/>
              </a:rPr>
              <a:t>233</a:t>
            </a:r>
            <a:r>
              <a:rPr lang="en-GB" sz="1800" b="1">
                <a:latin typeface="Calibri" panose="020F0502020204030204" pitchFamily="34" charset="0"/>
                <a:ea typeface="Calibri" panose="020F0502020204030204" pitchFamily="34" charset="0"/>
                <a:cs typeface="Calibri" panose="020F0502020204030204" pitchFamily="34" charset="0"/>
              </a:rPr>
              <a:t> UNEVOC Centres in </a:t>
            </a:r>
            <a:r>
              <a:rPr lang="en-GB" sz="1800" b="1">
                <a:solidFill>
                  <a:srgbClr val="C5182C"/>
                </a:solidFill>
                <a:latin typeface="Calibri" panose="020F0502020204030204" pitchFamily="34" charset="0"/>
                <a:ea typeface="Calibri" panose="020F0502020204030204" pitchFamily="34" charset="0"/>
                <a:cs typeface="Calibri" panose="020F0502020204030204" pitchFamily="34" charset="0"/>
              </a:rPr>
              <a:t>151</a:t>
            </a:r>
            <a:r>
              <a:rPr lang="en-GB" sz="1800" b="1">
                <a:latin typeface="Calibri" panose="020F0502020204030204" pitchFamily="34" charset="0"/>
                <a:ea typeface="Calibri" panose="020F0502020204030204" pitchFamily="34" charset="0"/>
                <a:cs typeface="Calibri" panose="020F0502020204030204" pitchFamily="34" charset="0"/>
              </a:rPr>
              <a:t> countries</a:t>
            </a:r>
            <a:endParaRPr lang="en-US" b="1"/>
          </a:p>
        </p:txBody>
      </p:sp>
    </p:spTree>
    <p:extLst>
      <p:ext uri="{BB962C8B-B14F-4D97-AF65-F5344CB8AC3E}">
        <p14:creationId xmlns:p14="http://schemas.microsoft.com/office/powerpoint/2010/main" val="3609858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FD34675-A16A-4C8A-B8C9-2FC756EC5524}"/>
              </a:ext>
            </a:extLst>
          </p:cNvPr>
          <p:cNvSpPr txBox="1">
            <a:spLocks/>
          </p:cNvSpPr>
          <p:nvPr/>
        </p:nvSpPr>
        <p:spPr>
          <a:xfrm>
            <a:off x="180000" y="180000"/>
            <a:ext cx="12012000" cy="455408"/>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kern="1200">
                <a:solidFill>
                  <a:schemeClr val="bg1"/>
                </a:solidFill>
                <a:latin typeface="+mj-lt"/>
                <a:ea typeface="+mj-ea"/>
                <a:cs typeface="+mj-cs"/>
              </a:defRPr>
            </a:lvl1pPr>
          </a:lstStyle>
          <a:p>
            <a:pPr marL="0" marR="0" lvl="0" indent="0" algn="l" defTabSz="914400" rtl="0" eaLnBrk="1" fontAlgn="auto" latinLnBrk="0" hangingPunct="1">
              <a:lnSpc>
                <a:spcPts val="2775"/>
              </a:lnSpc>
              <a:spcBef>
                <a:spcPct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alibri"/>
                <a:ea typeface="+mj-ea"/>
                <a:cs typeface="Calibri"/>
              </a:rPr>
              <a:t>UNESCO-UNEVOC Medium-Term Strategy 2024-2026</a:t>
            </a:r>
          </a:p>
        </p:txBody>
      </p:sp>
      <p:sp>
        <p:nvSpPr>
          <p:cNvPr id="2" name="Text Placeholder 3">
            <a:extLst>
              <a:ext uri="{FF2B5EF4-FFF2-40B4-BE49-F238E27FC236}">
                <a16:creationId xmlns:a16="http://schemas.microsoft.com/office/drawing/2014/main" id="{902C50B9-9496-207C-933A-199ADDC583E3}"/>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3" name="TextBox 2">
            <a:extLst>
              <a:ext uri="{FF2B5EF4-FFF2-40B4-BE49-F238E27FC236}">
                <a16:creationId xmlns:a16="http://schemas.microsoft.com/office/drawing/2014/main" id="{624F34CC-3896-04BC-6A01-2DF72656CA9F}"/>
              </a:ext>
            </a:extLst>
          </p:cNvPr>
          <p:cNvSpPr txBox="1"/>
          <p:nvPr/>
        </p:nvSpPr>
        <p:spPr>
          <a:xfrm>
            <a:off x="6465467" y="962525"/>
            <a:ext cx="5613211" cy="3046988"/>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a:ln>
                  <a:noFill/>
                </a:ln>
                <a:solidFill>
                  <a:srgbClr val="211D1E"/>
                </a:solidFill>
                <a:effectLst/>
                <a:uLnTx/>
                <a:uFillTx/>
                <a:latin typeface="Calibri" panose="020F0502020204030204"/>
              </a:rPr>
              <a:t>UNESCO-UNEVOC Medium-Term Strategy 2024-2026</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600" b="1" i="0" u="sng" strike="noStrike" kern="1200" cap="none" spc="0" normalizeH="0" baseline="0" noProof="0">
              <a:ln>
                <a:noFill/>
              </a:ln>
              <a:solidFill>
                <a:srgbClr val="211D1E"/>
              </a:solidFill>
              <a:effectLst/>
              <a:uLnTx/>
              <a:uFillTx/>
              <a:latin typeface="Calibri" panose="020F050202020403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strike="noStrike" kern="1200" cap="none" spc="0" normalizeH="0" baseline="0" noProof="0">
                <a:ln>
                  <a:noFill/>
                </a:ln>
                <a:solidFill>
                  <a:srgbClr val="211D1E"/>
                </a:solidFill>
                <a:effectLst/>
                <a:uLnTx/>
                <a:uFillTx/>
                <a:latin typeface="Calibri" panose="020F0502020204030204"/>
              </a:rPr>
              <a:t>Strategic objective 1:</a:t>
            </a:r>
            <a:r>
              <a:rPr kumimoji="0" lang="en-GB" sz="1800" i="0" u="none" strike="noStrike" kern="1200" cap="none" spc="0" normalizeH="0" baseline="0" noProof="0">
                <a:ln>
                  <a:noFill/>
                </a:ln>
                <a:solidFill>
                  <a:srgbClr val="211D1E"/>
                </a:solidFill>
                <a:effectLst/>
                <a:uLnTx/>
                <a:uFillTx/>
                <a:latin typeface="Calibri" panose="020F0502020204030204"/>
              </a:rPr>
              <a:t> TVET institutions in UNESCO Member States receive multilevel support that results in strengthening their capacities for a successful and just transformation of their TVET systems, so that they can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a:ln>
                  <a:noFill/>
                </a:ln>
                <a:solidFill>
                  <a:srgbClr val="211D1E"/>
                </a:solidFill>
                <a:effectLst/>
                <a:uLnTx/>
                <a:uFillTx/>
                <a:latin typeface="Calibri" panose="020F0502020204030204"/>
              </a:rPr>
              <a:t>serve the needs of individuals, economies, and societies.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600">
              <a:solidFill>
                <a:srgbClr val="211D1E"/>
              </a:solidFill>
              <a:latin typeface="Calibri" panose="020F0502020204030204"/>
            </a:endParaRPr>
          </a:p>
          <a:p>
            <a:pPr defTabSz="457200">
              <a:defRPr/>
            </a:pPr>
            <a:r>
              <a:rPr lang="en-GB" b="1">
                <a:solidFill>
                  <a:srgbClr val="211D1E"/>
                </a:solidFill>
                <a:latin typeface="Calibri" panose="020F0502020204030204"/>
              </a:rPr>
              <a:t>Strategic objective 2: </a:t>
            </a:r>
            <a:r>
              <a:rPr lang="en-GB">
                <a:solidFill>
                  <a:srgbClr val="211D1E"/>
                </a:solidFill>
                <a:latin typeface="Calibri" panose="020F0502020204030204"/>
              </a:rPr>
              <a:t>The global TVET community has access to an active multilateral cooperation platform and a comprehensive evidence base on TVET, resulting in well-informed TVET policies and practices.</a:t>
            </a:r>
            <a:endParaRPr kumimoji="0" lang="en-GB" sz="1800" b="0" i="0" u="none" strike="noStrike" kern="1200" cap="none" spc="0" normalizeH="0" baseline="0" noProof="0">
              <a:ln>
                <a:noFill/>
              </a:ln>
              <a:solidFill>
                <a:srgbClr val="211D1E"/>
              </a:solidFill>
              <a:effectLst/>
              <a:uLnTx/>
              <a:uFillTx/>
              <a:latin typeface="Calibri" panose="020F0502020204030204"/>
              <a:ea typeface="Calibri"/>
              <a:cs typeface="Calibri"/>
            </a:endParaRPr>
          </a:p>
        </p:txBody>
      </p:sp>
      <p:pic>
        <p:nvPicPr>
          <p:cNvPr id="6" name="Picture 5" descr="A yellow and black logo&#10;&#10;Description automatically generated">
            <a:extLst>
              <a:ext uri="{FF2B5EF4-FFF2-40B4-BE49-F238E27FC236}">
                <a16:creationId xmlns:a16="http://schemas.microsoft.com/office/drawing/2014/main" id="{DFDA7170-8215-DE45-A04F-776D1F7698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5934" y="1345917"/>
            <a:ext cx="1260000" cy="1260000"/>
          </a:xfrm>
          <a:prstGeom prst="rect">
            <a:avLst/>
          </a:prstGeom>
        </p:spPr>
      </p:pic>
      <p:pic>
        <p:nvPicPr>
          <p:cNvPr id="8" name="Picture 7" descr="A yellow logo with people connected by lines&#10;&#10;Description automatically generated">
            <a:extLst>
              <a:ext uri="{FF2B5EF4-FFF2-40B4-BE49-F238E27FC236}">
                <a16:creationId xmlns:a16="http://schemas.microsoft.com/office/drawing/2014/main" id="{123E4DE6-7C26-19EA-A522-A201EFE58E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7503" y="2775385"/>
            <a:ext cx="1260000" cy="1260000"/>
          </a:xfrm>
          <a:prstGeom prst="rect">
            <a:avLst/>
          </a:prstGeom>
        </p:spPr>
      </p:pic>
      <p:grpSp>
        <p:nvGrpSpPr>
          <p:cNvPr id="7" name="Group 6">
            <a:extLst>
              <a:ext uri="{FF2B5EF4-FFF2-40B4-BE49-F238E27FC236}">
                <a16:creationId xmlns:a16="http://schemas.microsoft.com/office/drawing/2014/main" id="{85A51C87-3F1A-5351-9AC5-B236AE4DF5C0}"/>
              </a:ext>
            </a:extLst>
          </p:cNvPr>
          <p:cNvGrpSpPr/>
          <p:nvPr/>
        </p:nvGrpSpPr>
        <p:grpSpPr>
          <a:xfrm>
            <a:off x="1933512" y="4581500"/>
            <a:ext cx="5041166" cy="1757276"/>
            <a:chOff x="336381" y="3533936"/>
            <a:chExt cx="5776151" cy="2128354"/>
          </a:xfrm>
        </p:grpSpPr>
        <p:pic>
          <p:nvPicPr>
            <p:cNvPr id="9" name="Picture 8" descr="A logo of a book and infinity symbol&#10;&#10;Description automatically generated">
              <a:extLst>
                <a:ext uri="{FF2B5EF4-FFF2-40B4-BE49-F238E27FC236}">
                  <a16:creationId xmlns:a16="http://schemas.microsoft.com/office/drawing/2014/main" id="{81D1D4B3-FDE2-9402-364A-3EFF2F6F38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381" y="3538441"/>
              <a:ext cx="1345539" cy="1345539"/>
            </a:xfrm>
            <a:prstGeom prst="rect">
              <a:avLst/>
            </a:prstGeom>
          </p:spPr>
        </p:pic>
        <p:pic>
          <p:nvPicPr>
            <p:cNvPr id="10" name="Picture 9" descr="A logo of people in a circle&#10;&#10;Description automatically generated">
              <a:extLst>
                <a:ext uri="{FF2B5EF4-FFF2-40B4-BE49-F238E27FC236}">
                  <a16:creationId xmlns:a16="http://schemas.microsoft.com/office/drawing/2014/main" id="{F0133FDE-7F82-5504-A7E7-4564E2B2C6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0134" y="3538441"/>
              <a:ext cx="1345539" cy="1345539"/>
            </a:xfrm>
            <a:prstGeom prst="rect">
              <a:avLst/>
            </a:prstGeom>
          </p:spPr>
        </p:pic>
        <p:pic>
          <p:nvPicPr>
            <p:cNvPr id="11" name="Picture 10" descr="A logo of a handshake&#10;&#10;Description automatically generated">
              <a:extLst>
                <a:ext uri="{FF2B5EF4-FFF2-40B4-BE49-F238E27FC236}">
                  <a16:creationId xmlns:a16="http://schemas.microsoft.com/office/drawing/2014/main" id="{3B03A420-25E1-2FCE-A844-50F0EC7DE8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0559" y="3538441"/>
              <a:ext cx="1345539" cy="1345539"/>
            </a:xfrm>
            <a:prstGeom prst="rect">
              <a:avLst/>
            </a:prstGeom>
          </p:spPr>
        </p:pic>
        <p:pic>
          <p:nvPicPr>
            <p:cNvPr id="12" name="Picture 11" descr="A logo of a leaf&#10;&#10;Description automatically generated">
              <a:extLst>
                <a:ext uri="{FF2B5EF4-FFF2-40B4-BE49-F238E27FC236}">
                  <a16:creationId xmlns:a16="http://schemas.microsoft.com/office/drawing/2014/main" id="{F6368711-E2DF-CFBF-3BE7-730CD32E84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90984" y="3533936"/>
              <a:ext cx="1345539" cy="1345539"/>
            </a:xfrm>
            <a:prstGeom prst="rect">
              <a:avLst/>
            </a:prstGeom>
          </p:spPr>
        </p:pic>
        <p:sp>
          <p:nvSpPr>
            <p:cNvPr id="13" name="TextBox 12">
              <a:extLst>
                <a:ext uri="{FF2B5EF4-FFF2-40B4-BE49-F238E27FC236}">
                  <a16:creationId xmlns:a16="http://schemas.microsoft.com/office/drawing/2014/main" id="{AC70952C-E0D5-551B-4CC1-F80A3E79893A}"/>
                </a:ext>
              </a:extLst>
            </p:cNvPr>
            <p:cNvSpPr txBox="1"/>
            <p:nvPr/>
          </p:nvSpPr>
          <p:spPr>
            <a:xfrm>
              <a:off x="443340" y="4879475"/>
              <a:ext cx="1078425" cy="5591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Lifelong learning</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10F25A30-DBBF-7B46-43A1-F36835F29D0E}"/>
                </a:ext>
              </a:extLst>
            </p:cNvPr>
            <p:cNvSpPr txBox="1"/>
            <p:nvPr/>
          </p:nvSpPr>
          <p:spPr>
            <a:xfrm>
              <a:off x="1812863" y="4868698"/>
              <a:ext cx="1297214" cy="5591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Equity and inclusion </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53745F7-B230-E6D2-A0CD-46BD999AEC2E}"/>
                </a:ext>
              </a:extLst>
            </p:cNvPr>
            <p:cNvSpPr txBox="1"/>
            <p:nvPr/>
          </p:nvSpPr>
          <p:spPr>
            <a:xfrm>
              <a:off x="3158401" y="4879475"/>
              <a:ext cx="1534576" cy="78281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Multi-stakeholder engagement with the private sector </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CD4E1CEC-9E7E-1477-5537-6D891C97CE11}"/>
                </a:ext>
              </a:extLst>
            </p:cNvPr>
            <p:cNvSpPr txBox="1"/>
            <p:nvPr/>
          </p:nvSpPr>
          <p:spPr>
            <a:xfrm>
              <a:off x="4715146" y="4868698"/>
              <a:ext cx="1397386" cy="78281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Green and digital transformation </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oup 16">
            <a:extLst>
              <a:ext uri="{FF2B5EF4-FFF2-40B4-BE49-F238E27FC236}">
                <a16:creationId xmlns:a16="http://schemas.microsoft.com/office/drawing/2014/main" id="{397A3786-70A3-708E-DD31-69FC4C67CCB2}"/>
              </a:ext>
            </a:extLst>
          </p:cNvPr>
          <p:cNvGrpSpPr/>
          <p:nvPr/>
        </p:nvGrpSpPr>
        <p:grpSpPr>
          <a:xfrm>
            <a:off x="7040395" y="4571779"/>
            <a:ext cx="4999634" cy="1719881"/>
            <a:chOff x="6141409" y="3533934"/>
            <a:chExt cx="5728564" cy="2083062"/>
          </a:xfrm>
        </p:grpSpPr>
        <p:pic>
          <p:nvPicPr>
            <p:cNvPr id="18" name="Picture 17" descr="A logo of a brain with a circuit board&#10;&#10;Description automatically generated">
              <a:extLst>
                <a:ext uri="{FF2B5EF4-FFF2-40B4-BE49-F238E27FC236}">
                  <a16:creationId xmlns:a16="http://schemas.microsoft.com/office/drawing/2014/main" id="{20C4A9E1-EA11-8007-56FE-F93497B00D3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41409" y="3533935"/>
              <a:ext cx="1345539" cy="1345539"/>
            </a:xfrm>
            <a:prstGeom prst="rect">
              <a:avLst/>
            </a:prstGeom>
          </p:spPr>
        </p:pic>
        <p:pic>
          <p:nvPicPr>
            <p:cNvPr id="19" name="Picture 18" descr="A light bulb and gears in a circle&#10;&#10;Description automatically generated">
              <a:extLst>
                <a:ext uri="{FF2B5EF4-FFF2-40B4-BE49-F238E27FC236}">
                  <a16:creationId xmlns:a16="http://schemas.microsoft.com/office/drawing/2014/main" id="{EB7FFF7B-AF3E-C834-5C94-2FDC1A6965A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17433" y="3533934"/>
              <a:ext cx="1345539" cy="1345539"/>
            </a:xfrm>
            <a:prstGeom prst="rect">
              <a:avLst/>
            </a:prstGeom>
          </p:spPr>
        </p:pic>
        <p:pic>
          <p:nvPicPr>
            <p:cNvPr id="20" name="Picture 19" descr="A logo of a person with arrows pointing to the top&#10;&#10;Description automatically generated">
              <a:extLst>
                <a:ext uri="{FF2B5EF4-FFF2-40B4-BE49-F238E27FC236}">
                  <a16:creationId xmlns:a16="http://schemas.microsoft.com/office/drawing/2014/main" id="{1CFE7C1B-174C-2285-E299-DC9433F6E35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67858" y="3533934"/>
              <a:ext cx="1345539" cy="1345539"/>
            </a:xfrm>
            <a:prstGeom prst="rect">
              <a:avLst/>
            </a:prstGeom>
          </p:spPr>
        </p:pic>
        <p:pic>
          <p:nvPicPr>
            <p:cNvPr id="21" name="Picture 20" descr="A logo of a group of people&#10;&#10;Description automatically generated">
              <a:extLst>
                <a:ext uri="{FF2B5EF4-FFF2-40B4-BE49-F238E27FC236}">
                  <a16:creationId xmlns:a16="http://schemas.microsoft.com/office/drawing/2014/main" id="{1D4C4532-EB94-A516-B8DC-85661597191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24434" y="3545708"/>
              <a:ext cx="1345539" cy="1345539"/>
            </a:xfrm>
            <a:prstGeom prst="rect">
              <a:avLst/>
            </a:prstGeom>
          </p:spPr>
        </p:pic>
        <p:sp>
          <p:nvSpPr>
            <p:cNvPr id="22" name="TextBox 21">
              <a:extLst>
                <a:ext uri="{FF2B5EF4-FFF2-40B4-BE49-F238E27FC236}">
                  <a16:creationId xmlns:a16="http://schemas.microsoft.com/office/drawing/2014/main" id="{75436785-B776-B92B-38F9-9DA4ED673BD6}"/>
                </a:ext>
              </a:extLst>
            </p:cNvPr>
            <p:cNvSpPr txBox="1"/>
            <p:nvPr/>
          </p:nvSpPr>
          <p:spPr>
            <a:xfrm>
              <a:off x="6273887" y="4864782"/>
              <a:ext cx="1078425" cy="5591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Artificial intelligence</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AC4A944-8AAB-BB0A-9DD9-2C16D6D59C82}"/>
                </a:ext>
              </a:extLst>
            </p:cNvPr>
            <p:cNvSpPr txBox="1"/>
            <p:nvPr/>
          </p:nvSpPr>
          <p:spPr>
            <a:xfrm>
              <a:off x="7662377" y="4864782"/>
              <a:ext cx="1297214" cy="5591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Innovation and excellence </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95A0DCA-90DE-EE17-17B9-9A7AD6A7C62F}"/>
                </a:ext>
              </a:extLst>
            </p:cNvPr>
            <p:cNvSpPr txBox="1"/>
            <p:nvPr/>
          </p:nvSpPr>
          <p:spPr>
            <a:xfrm>
              <a:off x="9222882" y="4834182"/>
              <a:ext cx="1078425" cy="55915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Career guidance </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DF7B0556-A8B1-6F2D-B78B-CB0EFADA72CF}"/>
                </a:ext>
              </a:extLst>
            </p:cNvPr>
            <p:cNvSpPr txBox="1"/>
            <p:nvPr/>
          </p:nvSpPr>
          <p:spPr>
            <a:xfrm>
              <a:off x="10543882" y="4834182"/>
              <a:ext cx="1297214" cy="78281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rgbClr val="211D1E"/>
                  </a:solidFill>
                  <a:effectLst/>
                  <a:uLnTx/>
                  <a:uFillTx/>
                  <a:latin typeface="Calibri" panose="020F0502020204030204"/>
                  <a:ea typeface="+mn-ea"/>
                  <a:cs typeface="+mn-cs"/>
                </a:rPr>
                <a:t>Global citizenship education </a:t>
              </a:r>
              <a:endParaRPr kumimoji="0" lang="en-US" sz="120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33" name="Picture 32" descr="A blue and green line art of a handshake&#10;&#10;Description automatically generated">
            <a:extLst>
              <a:ext uri="{FF2B5EF4-FFF2-40B4-BE49-F238E27FC236}">
                <a16:creationId xmlns:a16="http://schemas.microsoft.com/office/drawing/2014/main" id="{F2532D2C-BB83-DD69-4E46-1654AF9E74C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7699" y="2045259"/>
            <a:ext cx="1080000" cy="1080000"/>
          </a:xfrm>
          <a:prstGeom prst="rect">
            <a:avLst/>
          </a:prstGeom>
        </p:spPr>
      </p:pic>
      <p:pic>
        <p:nvPicPr>
          <p:cNvPr id="34" name="Picture 33" descr="A blue and green graphic with people and money&#10;&#10;Description automatically generated">
            <a:extLst>
              <a:ext uri="{FF2B5EF4-FFF2-40B4-BE49-F238E27FC236}">
                <a16:creationId xmlns:a16="http://schemas.microsoft.com/office/drawing/2014/main" id="{577BCE36-C060-4678-8531-9971B915C39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37699" y="3043203"/>
            <a:ext cx="1080000" cy="1080000"/>
          </a:xfrm>
          <a:prstGeom prst="rect">
            <a:avLst/>
          </a:prstGeom>
        </p:spPr>
      </p:pic>
      <p:pic>
        <p:nvPicPr>
          <p:cNvPr id="35" name="Picture 34" descr="A blue and green line drawing of people and a chart&#10;&#10;Description automatically generated">
            <a:extLst>
              <a:ext uri="{FF2B5EF4-FFF2-40B4-BE49-F238E27FC236}">
                <a16:creationId xmlns:a16="http://schemas.microsoft.com/office/drawing/2014/main" id="{E9A86DE5-12D5-63A9-613F-4DAA52389EF3}"/>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8443" y="965259"/>
            <a:ext cx="1080000" cy="1080000"/>
          </a:xfrm>
          <a:prstGeom prst="rect">
            <a:avLst/>
          </a:prstGeom>
        </p:spPr>
      </p:pic>
      <p:sp>
        <p:nvSpPr>
          <p:cNvPr id="36" name="TextBox 35">
            <a:extLst>
              <a:ext uri="{FF2B5EF4-FFF2-40B4-BE49-F238E27FC236}">
                <a16:creationId xmlns:a16="http://schemas.microsoft.com/office/drawing/2014/main" id="{02AD7CF6-40F6-CD1D-5A93-C86773B252A8}"/>
              </a:ext>
            </a:extLst>
          </p:cNvPr>
          <p:cNvSpPr txBox="1"/>
          <p:nvPr/>
        </p:nvSpPr>
        <p:spPr>
          <a:xfrm>
            <a:off x="1288443" y="913532"/>
            <a:ext cx="3222240" cy="3139321"/>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b="1" i="0" u="sng" strike="noStrike" kern="1200" cap="none" spc="0" normalizeH="0" baseline="0" noProof="0">
                <a:ln>
                  <a:noFill/>
                </a:ln>
                <a:solidFill>
                  <a:srgbClr val="211D1E"/>
                </a:solidFill>
                <a:effectLst/>
                <a:uLnTx/>
                <a:uFillTx/>
                <a:latin typeface="Calibri" panose="020F0502020204030204"/>
              </a:rPr>
              <a:t>UNESCO Strategy for TVET 2022-2029: Main lines of action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600" b="1" i="0" strike="noStrike" kern="1200" cap="none" spc="0" normalizeH="0" baseline="0" noProof="0">
              <a:ln>
                <a:noFill/>
              </a:ln>
              <a:solidFill>
                <a:srgbClr val="211D1E"/>
              </a:solidFill>
              <a:effectLst/>
              <a:uLnTx/>
              <a:uFillTx/>
              <a:latin typeface="Calibri" panose="020F050202020403020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b="1" i="0" strike="noStrike" kern="1200" cap="none" spc="0" normalizeH="0" baseline="0" noProof="0">
                <a:ln>
                  <a:noFill/>
                </a:ln>
                <a:solidFill>
                  <a:srgbClr val="211D1E"/>
                </a:solidFill>
                <a:effectLst/>
                <a:uLnTx/>
                <a:uFillTx/>
                <a:latin typeface="Calibri" panose="020F0502020204030204"/>
              </a:rPr>
              <a:t>MLA 1:</a:t>
            </a:r>
            <a:r>
              <a:rPr kumimoji="0" lang="en-US" i="0" strike="noStrike" kern="1200" cap="none" spc="0" normalizeH="0" baseline="0" noProof="0">
                <a:ln>
                  <a:noFill/>
                </a:ln>
                <a:solidFill>
                  <a:srgbClr val="211D1E"/>
                </a:solidFill>
                <a:effectLst/>
                <a:uLnTx/>
                <a:uFillTx/>
                <a:latin typeface="Calibri" panose="020F0502020204030204"/>
              </a:rPr>
              <a:t> Develop skills for all individuals to learn, work and live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600" i="0" strike="noStrike" kern="1200" cap="none" spc="0" normalizeH="0" baseline="0" noProof="0">
              <a:ln>
                <a:noFill/>
              </a:ln>
              <a:solidFill>
                <a:srgbClr val="211D1E"/>
              </a:solidFill>
              <a:effectLst/>
              <a:uLnTx/>
              <a:uFillTx/>
              <a:latin typeface="Calibri" panose="020F0502020204030204"/>
            </a:endParaRPr>
          </a:p>
          <a:p>
            <a:pPr defTabSz="457200">
              <a:defRPr/>
            </a:pPr>
            <a:r>
              <a:rPr lang="en-US" b="1">
                <a:solidFill>
                  <a:srgbClr val="211D1E"/>
                </a:solidFill>
                <a:latin typeface="Calibri" panose="020F0502020204030204"/>
              </a:rPr>
              <a:t>MLA 2:</a:t>
            </a:r>
            <a:r>
              <a:rPr lang="en-US">
                <a:solidFill>
                  <a:srgbClr val="211D1E"/>
                </a:solidFill>
                <a:latin typeface="Calibri" panose="020F0502020204030204"/>
              </a:rPr>
              <a:t> Develop skills for inclusive and sustainable economies </a:t>
            </a:r>
          </a:p>
          <a:p>
            <a:pPr defTabSz="457200">
              <a:defRPr/>
            </a:pPr>
            <a:endParaRPr lang="en-US" sz="600">
              <a:solidFill>
                <a:srgbClr val="211D1E"/>
              </a:solidFill>
              <a:latin typeface="Calibri" panose="020F0502020204030204"/>
            </a:endParaRPr>
          </a:p>
          <a:p>
            <a:pPr defTabSz="457200">
              <a:defRPr/>
            </a:pPr>
            <a:r>
              <a:rPr lang="en-US" b="1">
                <a:solidFill>
                  <a:srgbClr val="211D1E"/>
                </a:solidFill>
                <a:latin typeface="Calibri" panose="020F0502020204030204"/>
              </a:rPr>
              <a:t>MLA 3:</a:t>
            </a:r>
            <a:r>
              <a:rPr lang="en-US">
                <a:solidFill>
                  <a:srgbClr val="211D1E"/>
                </a:solidFill>
                <a:latin typeface="Calibri" panose="020F0502020204030204"/>
              </a:rPr>
              <a:t> Develop skills for inclusive and peaceful societies </a:t>
            </a:r>
          </a:p>
        </p:txBody>
      </p:sp>
      <p:sp>
        <p:nvSpPr>
          <p:cNvPr id="37" name="Isosceles Triangle 36">
            <a:extLst>
              <a:ext uri="{FF2B5EF4-FFF2-40B4-BE49-F238E27FC236}">
                <a16:creationId xmlns:a16="http://schemas.microsoft.com/office/drawing/2014/main" id="{E933DFC4-2CA8-978E-3312-8AA4FDA1E6AB}"/>
              </a:ext>
            </a:extLst>
          </p:cNvPr>
          <p:cNvSpPr/>
          <p:nvPr/>
        </p:nvSpPr>
        <p:spPr>
          <a:xfrm rot="5400000">
            <a:off x="3712592" y="2486163"/>
            <a:ext cx="2023840" cy="514469"/>
          </a:xfrm>
          <a:prstGeom prst="triangle">
            <a:avLst>
              <a:gd name="adj" fmla="val 5112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 name="Picture 39" descr="A person wearing a hard hat and a helmet&#10;&#10;Description automatically generated">
            <a:extLst>
              <a:ext uri="{FF2B5EF4-FFF2-40B4-BE49-F238E27FC236}">
                <a16:creationId xmlns:a16="http://schemas.microsoft.com/office/drawing/2014/main" id="{EC86677E-7A01-3AA2-1B14-E87E7323D5D1}"/>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5598" y="4264383"/>
            <a:ext cx="1339309" cy="1894028"/>
          </a:xfrm>
          <a:prstGeom prst="rect">
            <a:avLst/>
          </a:prstGeom>
          <a:ln>
            <a:solidFill>
              <a:schemeClr val="tx1"/>
            </a:solidFill>
          </a:ln>
        </p:spPr>
      </p:pic>
      <p:sp>
        <p:nvSpPr>
          <p:cNvPr id="5" name="TextBox 4">
            <a:extLst>
              <a:ext uri="{FF2B5EF4-FFF2-40B4-BE49-F238E27FC236}">
                <a16:creationId xmlns:a16="http://schemas.microsoft.com/office/drawing/2014/main" id="{7E1FE58D-DEFE-7F50-4490-3F27D700AFF8}"/>
              </a:ext>
            </a:extLst>
          </p:cNvPr>
          <p:cNvSpPr txBox="1"/>
          <p:nvPr/>
        </p:nvSpPr>
        <p:spPr>
          <a:xfrm>
            <a:off x="1984056" y="4277185"/>
            <a:ext cx="5613211" cy="369332"/>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a:ln>
                  <a:noFill/>
                </a:ln>
                <a:solidFill>
                  <a:srgbClr val="211D1E"/>
                </a:solidFill>
                <a:effectLst/>
                <a:uLnTx/>
                <a:uFillTx/>
                <a:latin typeface="Calibri" panose="020F0502020204030204"/>
              </a:rPr>
              <a:t>UNESCO-UNEVOC </a:t>
            </a:r>
            <a:r>
              <a:rPr lang="en-GB" b="1" u="sng">
                <a:solidFill>
                  <a:srgbClr val="211D1E"/>
                </a:solidFill>
                <a:latin typeface="Calibri" panose="020F0502020204030204"/>
              </a:rPr>
              <a:t>thematic focus areas </a:t>
            </a:r>
            <a:r>
              <a:rPr kumimoji="0" lang="en-GB" sz="1800" b="1" i="0" u="sng" strike="noStrike" kern="1200" cap="none" spc="0" normalizeH="0" baseline="0" noProof="0">
                <a:ln>
                  <a:noFill/>
                </a:ln>
                <a:solidFill>
                  <a:srgbClr val="211D1E"/>
                </a:solidFill>
                <a:effectLst/>
                <a:uLnTx/>
                <a:uFillTx/>
                <a:latin typeface="Calibri" panose="020F0502020204030204"/>
              </a:rPr>
              <a:t>2024-2026</a:t>
            </a:r>
          </a:p>
        </p:txBody>
      </p:sp>
      <p:sp>
        <p:nvSpPr>
          <p:cNvPr id="26" name="Isosceles Triangle 25">
            <a:extLst>
              <a:ext uri="{FF2B5EF4-FFF2-40B4-BE49-F238E27FC236}">
                <a16:creationId xmlns:a16="http://schemas.microsoft.com/office/drawing/2014/main" id="{DF3AE155-AF16-C8E3-F834-18E03500FB72}"/>
              </a:ext>
            </a:extLst>
          </p:cNvPr>
          <p:cNvSpPr/>
          <p:nvPr/>
        </p:nvSpPr>
        <p:spPr>
          <a:xfrm rot="10800000">
            <a:off x="8260152" y="3950258"/>
            <a:ext cx="2023840" cy="514469"/>
          </a:xfrm>
          <a:prstGeom prst="triangle">
            <a:avLst>
              <a:gd name="adj" fmla="val 5112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5806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D257EE-E7A3-B1D1-6B8B-8F47A2C022EB}"/>
              </a:ext>
            </a:extLst>
          </p:cNvPr>
          <p:cNvSpPr>
            <a:spLocks noGrp="1"/>
          </p:cNvSpPr>
          <p:nvPr>
            <p:ph type="body" sz="quarter" idx="16"/>
          </p:nvPr>
        </p:nvSpPr>
        <p:spPr/>
        <p:txBody>
          <a:bodyPr vert="horz" lIns="91440" tIns="45720" rIns="91440" bIns="45720" rtlCol="0" anchor="t">
            <a:normAutofit/>
          </a:bodyPr>
          <a:lstStyle/>
          <a:p>
            <a:endParaRPr lang="en-US"/>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p:txBody>
      </p:sp>
      <p:sp>
        <p:nvSpPr>
          <p:cNvPr id="4" name="Text Placeholder 3">
            <a:extLst>
              <a:ext uri="{FF2B5EF4-FFF2-40B4-BE49-F238E27FC236}">
                <a16:creationId xmlns:a16="http://schemas.microsoft.com/office/drawing/2014/main" id="{922DEB72-1C17-C474-8ABC-BA500CDA0D7D}"/>
              </a:ext>
            </a:extLst>
          </p:cNvPr>
          <p:cNvSpPr>
            <a:spLocks noGrp="1"/>
          </p:cNvSpPr>
          <p:nvPr>
            <p:ph type="body" sz="quarter" idx="15"/>
          </p:nvPr>
        </p:nvSpPr>
        <p:spPr/>
        <p:txBody>
          <a:bodyPr/>
          <a:lstStyle/>
          <a:p>
            <a:endParaRPr lang="en-US"/>
          </a:p>
        </p:txBody>
      </p:sp>
      <p:sp>
        <p:nvSpPr>
          <p:cNvPr id="7" name="TextBox 6">
            <a:extLst>
              <a:ext uri="{FF2B5EF4-FFF2-40B4-BE49-F238E27FC236}">
                <a16:creationId xmlns:a16="http://schemas.microsoft.com/office/drawing/2014/main" id="{FEDE0537-B229-2291-A896-1B050677A98F}"/>
              </a:ext>
            </a:extLst>
          </p:cNvPr>
          <p:cNvSpPr txBox="1"/>
          <p:nvPr/>
        </p:nvSpPr>
        <p:spPr>
          <a:xfrm>
            <a:off x="3284162" y="3013501"/>
            <a:ext cx="720634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latin typeface="Calibri Light"/>
              </a:rPr>
              <a:t> </a:t>
            </a:r>
            <a:r>
              <a:rPr lang="en-US" sz="4800" b="1">
                <a:solidFill>
                  <a:srgbClr val="2E75B6"/>
                </a:solidFill>
                <a:ea typeface="+mn-lt"/>
                <a:cs typeface="+mn-lt"/>
              </a:rPr>
              <a:t>Processes and Benefits </a:t>
            </a:r>
          </a:p>
        </p:txBody>
      </p:sp>
      <p:sp>
        <p:nvSpPr>
          <p:cNvPr id="9" name="Title 8">
            <a:extLst>
              <a:ext uri="{FF2B5EF4-FFF2-40B4-BE49-F238E27FC236}">
                <a16:creationId xmlns:a16="http://schemas.microsoft.com/office/drawing/2014/main" id="{F24964E4-85C6-351E-566D-4EE7C7FD61D3}"/>
              </a:ext>
            </a:extLst>
          </p:cNvPr>
          <p:cNvSpPr>
            <a:spLocks noGrp="1"/>
          </p:cNvSpPr>
          <p:nvPr>
            <p:ph type="ctrTitle"/>
          </p:nvPr>
        </p:nvSpPr>
        <p:spPr/>
        <p:txBody>
          <a:bodyPr vert="horz" lIns="0" tIns="0" rIns="0" bIns="0" rtlCol="0" anchor="ctr">
            <a:noAutofit/>
          </a:bodyPr>
          <a:lstStyle/>
          <a:p>
            <a:r>
              <a:rPr lang="en-US" sz="3600">
                <a:ea typeface="Calibri Light"/>
                <a:cs typeface="Calibri Light"/>
              </a:rPr>
              <a:t>TVET Quality Assurance</a:t>
            </a:r>
          </a:p>
        </p:txBody>
      </p:sp>
    </p:spTree>
    <p:extLst>
      <p:ext uri="{BB962C8B-B14F-4D97-AF65-F5344CB8AC3E}">
        <p14:creationId xmlns:p14="http://schemas.microsoft.com/office/powerpoint/2010/main" val="172581385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05440" y="1507733"/>
            <a:ext cx="5690942" cy="4813562"/>
          </a:xfrm>
        </p:spPr>
        <p:txBody>
          <a:bodyPr>
            <a:noAutofit/>
          </a:bodyPr>
          <a:lstStyle/>
          <a:p>
            <a:pPr marL="402336" indent="-402336" algn="just">
              <a:buAutoNum type="arabicPeriod"/>
            </a:pPr>
            <a:r>
              <a:rPr lang="en-US" sz="1800">
                <a:ea typeface="DengXian" panose="02010600030101010101" pitchFamily="2" charset="-122"/>
                <a:cs typeface="Times New Roman" panose="02020603050405020304" pitchFamily="18" charset="0"/>
              </a:rPr>
              <a:t>Quality assurance: </a:t>
            </a:r>
            <a:r>
              <a:rPr lang="en-US" sz="1800" b="0">
                <a:ea typeface="DengXian" panose="02010600030101010101" pitchFamily="2" charset="-122"/>
                <a:cs typeface="Times New Roman" panose="02020603050405020304" pitchFamily="18" charset="0"/>
              </a:rPr>
              <a:t>aims to assess</a:t>
            </a:r>
            <a:r>
              <a:rPr lang="en-US" sz="1800" b="0" u="none" strike="noStrike" baseline="0">
                <a:cs typeface="Times New Roman" panose="02020603050405020304" pitchFamily="18" charset="0"/>
              </a:rPr>
              <a:t> the extent to which the institution and its TVET </a:t>
            </a:r>
            <a:r>
              <a:rPr lang="en-US" sz="1800" b="0" u="none" strike="noStrike" baseline="0" err="1">
                <a:cs typeface="Times New Roman" panose="02020603050405020304" pitchFamily="18" charset="0"/>
              </a:rPr>
              <a:t>programme</a:t>
            </a:r>
            <a:r>
              <a:rPr lang="en-US" sz="1800" b="0" u="none" strike="noStrike" baseline="0">
                <a:cs typeface="Times New Roman" panose="02020603050405020304" pitchFamily="18" charset="0"/>
              </a:rPr>
              <a:t>(s) are in line with </a:t>
            </a:r>
            <a:r>
              <a:rPr lang="en-US" sz="1800" b="0" u="sng" strike="noStrike" baseline="0">
                <a:cs typeface="Times New Roman" panose="02020603050405020304" pitchFamily="18" charset="0"/>
              </a:rPr>
              <a:t>established quality standards</a:t>
            </a:r>
            <a:r>
              <a:rPr lang="en-US" sz="1800" b="0" u="none" strike="noStrike" baseline="0">
                <a:cs typeface="Times New Roman" panose="02020603050405020304" pitchFamily="18" charset="0"/>
              </a:rPr>
              <a:t>. </a:t>
            </a:r>
          </a:p>
          <a:p>
            <a:pPr marL="402336" indent="-402336" algn="just">
              <a:buAutoNum type="arabicPeriod"/>
            </a:pPr>
            <a:r>
              <a:rPr lang="en-US" sz="1800" u="none" strike="noStrike" baseline="0">
                <a:solidFill>
                  <a:srgbClr val="1A1A1A"/>
                </a:solidFill>
                <a:cs typeface="Times New Roman" panose="02020603050405020304" pitchFamily="18" charset="0"/>
              </a:rPr>
              <a:t>Quality standards:</a:t>
            </a:r>
            <a:r>
              <a:rPr lang="en-US" sz="1800">
                <a:solidFill>
                  <a:srgbClr val="1A1A1A"/>
                </a:solidFill>
                <a:cs typeface="Times New Roman" panose="02020603050405020304" pitchFamily="18" charset="0"/>
              </a:rPr>
              <a:t> </a:t>
            </a:r>
            <a:r>
              <a:rPr lang="en-US" sz="1800" b="0" u="none" strike="noStrike" baseline="0">
                <a:solidFill>
                  <a:srgbClr val="1A1A1A"/>
                </a:solidFill>
                <a:cs typeface="Times New Roman" panose="02020603050405020304" pitchFamily="18" charset="0"/>
              </a:rPr>
              <a:t>Generally, o</a:t>
            </a:r>
            <a:r>
              <a:rPr lang="en-US" sz="1800" b="0">
                <a:solidFill>
                  <a:srgbClr val="1A1A1A"/>
                </a:solidFill>
                <a:cs typeface="Times New Roman" panose="02020603050405020304" pitchFamily="18" charset="0"/>
              </a:rPr>
              <a:t>n core functions related to management and governance; teaching, learning and assessment; and labor market relevance.</a:t>
            </a:r>
          </a:p>
          <a:p>
            <a:pPr marL="402336" indent="-402336" algn="just">
              <a:buAutoNum type="arabicPeriod"/>
            </a:pPr>
            <a:r>
              <a:rPr lang="en-US" sz="1800">
                <a:cs typeface="Times New Roman" panose="02020603050405020304" pitchFamily="18" charset="0"/>
              </a:rPr>
              <a:t>Quality standard criteria’s Example (Kenya)</a:t>
            </a:r>
            <a:r>
              <a:rPr lang="en-US" sz="1800" b="0">
                <a:cs typeface="Times New Roman" panose="02020603050405020304" pitchFamily="18" charset="0"/>
              </a:rPr>
              <a:t>:</a:t>
            </a:r>
          </a:p>
          <a:p>
            <a:pPr algn="just"/>
            <a:endParaRPr lang="en-US" sz="1800" b="0">
              <a:cs typeface="Times New Roman" panose="02020603050405020304" pitchFamily="18" charset="0"/>
            </a:endParaRPr>
          </a:p>
          <a:p>
            <a:pPr marL="400050" marR="0" indent="-400050" algn="just">
              <a:lnSpc>
                <a:spcPct val="115000"/>
              </a:lnSpc>
              <a:spcBef>
                <a:spcPts val="0"/>
              </a:spcBef>
              <a:spcAft>
                <a:spcPts val="800"/>
              </a:spcAft>
              <a:buFont typeface="Wingdings" panose="05000000000000000000" pitchFamily="2" charset="2"/>
              <a:buChar char="ü"/>
            </a:pPr>
            <a:r>
              <a:rPr lang="en-US" sz="1800" b="0" kern="100">
                <a:effectLst/>
                <a:ea typeface="DengXian" panose="02010600030101010101" pitchFamily="2" charset="-122"/>
                <a:cs typeface="Times New Roman" panose="02020603050405020304" pitchFamily="18" charset="0"/>
              </a:rPr>
              <a:t>Criteria 1 – Leadership, Management and Governance</a:t>
            </a:r>
          </a:p>
          <a:p>
            <a:pPr marL="400050" marR="0" indent="-400050" algn="just">
              <a:lnSpc>
                <a:spcPct val="115000"/>
              </a:lnSpc>
              <a:spcBef>
                <a:spcPts val="0"/>
              </a:spcBef>
              <a:spcAft>
                <a:spcPts val="800"/>
              </a:spcAft>
              <a:buFont typeface="Wingdings" panose="05000000000000000000" pitchFamily="2" charset="2"/>
              <a:buChar char="ü"/>
            </a:pPr>
            <a:r>
              <a:rPr lang="en-US" sz="1800" b="0" kern="100">
                <a:effectLst/>
                <a:ea typeface="DengXian" panose="02010600030101010101" pitchFamily="2" charset="-122"/>
                <a:cs typeface="Times New Roman" panose="02020603050405020304" pitchFamily="18" charset="0"/>
              </a:rPr>
              <a:t>Criteria 2 – Physical Resources</a:t>
            </a:r>
          </a:p>
          <a:p>
            <a:pPr marL="400050" marR="0" indent="-400050" algn="just">
              <a:lnSpc>
                <a:spcPct val="115000"/>
              </a:lnSpc>
              <a:spcBef>
                <a:spcPts val="0"/>
              </a:spcBef>
              <a:spcAft>
                <a:spcPts val="800"/>
              </a:spcAft>
              <a:buFont typeface="Wingdings" panose="05000000000000000000" pitchFamily="2" charset="2"/>
              <a:buChar char="ü"/>
            </a:pPr>
            <a:r>
              <a:rPr lang="en-US" sz="1800" b="0" kern="100">
                <a:effectLst/>
                <a:ea typeface="DengXian" panose="02010600030101010101" pitchFamily="2" charset="-122"/>
                <a:cs typeface="Times New Roman" panose="02020603050405020304" pitchFamily="18" charset="0"/>
              </a:rPr>
              <a:t>Criteria 3 – Human Resources</a:t>
            </a:r>
          </a:p>
          <a:p>
            <a:pPr marL="400050" marR="0" indent="-400050" algn="just">
              <a:lnSpc>
                <a:spcPct val="115000"/>
              </a:lnSpc>
              <a:spcBef>
                <a:spcPts val="0"/>
              </a:spcBef>
              <a:spcAft>
                <a:spcPts val="800"/>
              </a:spcAft>
              <a:buFont typeface="Wingdings" panose="05000000000000000000" pitchFamily="2" charset="2"/>
              <a:buChar char="ü"/>
            </a:pPr>
            <a:r>
              <a:rPr lang="en-US" sz="1800" b="0" kern="100">
                <a:effectLst/>
                <a:ea typeface="DengXian" panose="02010600030101010101" pitchFamily="2" charset="-122"/>
                <a:cs typeface="Times New Roman" panose="02020603050405020304" pitchFamily="18" charset="0"/>
              </a:rPr>
              <a:t>Criteria 4 – Training Delivery</a:t>
            </a:r>
          </a:p>
          <a:p>
            <a:pPr marL="400050" marR="0" indent="-400050" algn="just">
              <a:lnSpc>
                <a:spcPct val="115000"/>
              </a:lnSpc>
              <a:spcBef>
                <a:spcPts val="0"/>
              </a:spcBef>
              <a:spcAft>
                <a:spcPts val="800"/>
              </a:spcAft>
              <a:buFont typeface="Wingdings" panose="05000000000000000000" pitchFamily="2" charset="2"/>
              <a:buChar char="ü"/>
            </a:pPr>
            <a:r>
              <a:rPr lang="en-US" sz="1800" b="0" kern="100">
                <a:effectLst/>
                <a:ea typeface="DengXian" panose="02010600030101010101" pitchFamily="2" charset="-122"/>
                <a:cs typeface="Times New Roman" panose="02020603050405020304" pitchFamily="18" charset="0"/>
              </a:rPr>
              <a:t>Criteria 5 -</a:t>
            </a:r>
            <a:r>
              <a:rPr lang="en-US" sz="1800" b="0" kern="100" err="1">
                <a:effectLst/>
                <a:ea typeface="DengXian" panose="02010600030101010101" pitchFamily="2" charset="-122"/>
                <a:cs typeface="Times New Roman" panose="02020603050405020304" pitchFamily="18" charset="0"/>
              </a:rPr>
              <a:t>Programmes</a:t>
            </a:r>
            <a:r>
              <a:rPr lang="en-US" sz="1800" b="0" kern="100">
                <a:effectLst/>
                <a:ea typeface="DengXian" panose="02010600030101010101" pitchFamily="2" charset="-122"/>
                <a:cs typeface="Times New Roman" panose="02020603050405020304" pitchFamily="18" charset="0"/>
              </a:rPr>
              <a:t> evaluation</a:t>
            </a:r>
          </a:p>
          <a:p>
            <a:pPr marL="400050" marR="0" indent="-400050" algn="just">
              <a:lnSpc>
                <a:spcPct val="115000"/>
              </a:lnSpc>
              <a:spcBef>
                <a:spcPts val="0"/>
              </a:spcBef>
              <a:spcAft>
                <a:spcPts val="800"/>
              </a:spcAft>
              <a:buFont typeface="Wingdings" panose="05000000000000000000" pitchFamily="2" charset="2"/>
              <a:buChar char="ü"/>
            </a:pPr>
            <a:r>
              <a:rPr lang="en-US" sz="1800" b="0" kern="100">
                <a:effectLst/>
                <a:ea typeface="DengXian" panose="02010600030101010101" pitchFamily="2" charset="-122"/>
                <a:cs typeface="Times New Roman" panose="02020603050405020304" pitchFamily="18" charset="0"/>
              </a:rPr>
              <a:t>Criteria 7 – Innovation, Research and Cooperation</a:t>
            </a:r>
          </a:p>
          <a:p>
            <a:endParaRPr lang="en-US" sz="1800" b="0"/>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7" name="TextBox 6">
            <a:extLst>
              <a:ext uri="{FF2B5EF4-FFF2-40B4-BE49-F238E27FC236}">
                <a16:creationId xmlns:a16="http://schemas.microsoft.com/office/drawing/2014/main" id="{169F14D8-69A9-9E70-9805-E34321FC0FE2}"/>
              </a:ext>
            </a:extLst>
          </p:cNvPr>
          <p:cNvSpPr txBox="1"/>
          <p:nvPr/>
        </p:nvSpPr>
        <p:spPr>
          <a:xfrm>
            <a:off x="0" y="749301"/>
            <a:ext cx="6096000" cy="646331"/>
          </a:xfrm>
          <a:prstGeom prst="rect">
            <a:avLst/>
          </a:prstGeom>
          <a:noFill/>
        </p:spPr>
        <p:txBody>
          <a:bodyPr wrap="square">
            <a:spAutoFit/>
          </a:bodyPr>
          <a:lstStyle/>
          <a:p>
            <a:r>
              <a:rPr lang="en-US" b="1">
                <a:ea typeface="DengXian" panose="02010600030101010101" pitchFamily="2" charset="-122"/>
                <a:cs typeface="Times New Roman" panose="02020603050405020304" pitchFamily="18" charset="0"/>
              </a:rPr>
              <a:t>A</a:t>
            </a:r>
            <a:r>
              <a:rPr lang="en-US" b="1">
                <a:effectLst/>
                <a:ea typeface="DengXian" panose="02010600030101010101" pitchFamily="2" charset="-122"/>
                <a:cs typeface="Times New Roman" panose="02020603050405020304" pitchFamily="18" charset="0"/>
              </a:rPr>
              <a:t>. </a:t>
            </a:r>
            <a:r>
              <a:rPr lang="en-US" b="1">
                <a:cs typeface="Times New Roman" panose="02020603050405020304" pitchFamily="18" charset="0"/>
              </a:rPr>
              <a:t>Focus primarily on public and private TVET institutions within the formal sector.</a:t>
            </a:r>
            <a:endParaRPr lang="en-US" b="1" i="0" u="none" strike="noStrike" baseline="0">
              <a:solidFill>
                <a:srgbClr val="26A1FF"/>
              </a:solidFill>
              <a:cs typeface="Times New Roman" panose="02020603050405020304" pitchFamily="18" charset="0"/>
            </a:endParaRPr>
          </a:p>
        </p:txBody>
      </p:sp>
      <p:sp>
        <p:nvSpPr>
          <p:cNvPr id="8" name="TextBox 7">
            <a:extLst>
              <a:ext uri="{FF2B5EF4-FFF2-40B4-BE49-F238E27FC236}">
                <a16:creationId xmlns:a16="http://schemas.microsoft.com/office/drawing/2014/main" id="{DFC54E09-4AFC-D285-833D-9030CC646BF2}"/>
              </a:ext>
            </a:extLst>
          </p:cNvPr>
          <p:cNvSpPr txBox="1"/>
          <p:nvPr/>
        </p:nvSpPr>
        <p:spPr>
          <a:xfrm>
            <a:off x="6197597" y="752084"/>
            <a:ext cx="5842903" cy="369332"/>
          </a:xfrm>
          <a:prstGeom prst="rect">
            <a:avLst/>
          </a:prstGeom>
          <a:noFill/>
        </p:spPr>
        <p:txBody>
          <a:bodyPr wrap="square">
            <a:spAutoFit/>
          </a:bodyPr>
          <a:lstStyle/>
          <a:p>
            <a:r>
              <a:rPr lang="en-US" b="1">
                <a:effectLst/>
                <a:ea typeface="DengXian" panose="02010600030101010101" pitchFamily="2" charset="-122"/>
                <a:cs typeface="Times New Roman" panose="02020603050405020304" pitchFamily="18" charset="0"/>
              </a:rPr>
              <a:t>B. S</a:t>
            </a:r>
            <a:r>
              <a:rPr lang="en-US" sz="1800" b="1" u="none" strike="noStrike" baseline="0">
                <a:cs typeface="Times New Roman" panose="02020603050405020304" pitchFamily="18" charset="0"/>
              </a:rPr>
              <a:t>elf-assessment forms the basis of external evaluation</a:t>
            </a:r>
            <a:endParaRPr lang="en-US" b="1" i="0" u="none" strike="noStrike" baseline="0">
              <a:solidFill>
                <a:srgbClr val="26A1FF"/>
              </a:solidFill>
              <a:cs typeface="Times New Roman" panose="02020603050405020304" pitchFamily="18" charset="0"/>
            </a:endParaRPr>
          </a:p>
        </p:txBody>
      </p:sp>
      <p:pic>
        <p:nvPicPr>
          <p:cNvPr id="10" name="Picture 9">
            <a:extLst>
              <a:ext uri="{FF2B5EF4-FFF2-40B4-BE49-F238E27FC236}">
                <a16:creationId xmlns:a16="http://schemas.microsoft.com/office/drawing/2014/main" id="{2FA4B7EC-7EA0-224B-F19F-6BA698E30F82}"/>
              </a:ext>
            </a:extLst>
          </p:cNvPr>
          <p:cNvPicPr>
            <a:picLocks noChangeAspect="1"/>
          </p:cNvPicPr>
          <p:nvPr/>
        </p:nvPicPr>
        <p:blipFill>
          <a:blip r:embed="rId3"/>
          <a:stretch>
            <a:fillRect/>
          </a:stretch>
        </p:blipFill>
        <p:spPr>
          <a:xfrm>
            <a:off x="6343126" y="1236300"/>
            <a:ext cx="5789775" cy="4951092"/>
          </a:xfrm>
          <a:prstGeom prst="rect">
            <a:avLst/>
          </a:prstGeom>
        </p:spPr>
      </p:pic>
      <p:sp>
        <p:nvSpPr>
          <p:cNvPr id="5" name="Title 1">
            <a:extLst>
              <a:ext uri="{FF2B5EF4-FFF2-40B4-BE49-F238E27FC236}">
                <a16:creationId xmlns:a16="http://schemas.microsoft.com/office/drawing/2014/main" id="{3A259461-BB6C-5C11-B700-4B432A54083B}"/>
              </a:ext>
            </a:extLst>
          </p:cNvPr>
          <p:cNvSpPr txBox="1">
            <a:spLocks/>
          </p:cNvSpPr>
          <p:nvPr/>
        </p:nvSpPr>
        <p:spPr>
          <a:xfrm>
            <a:off x="179999" y="180000"/>
            <a:ext cx="11128703"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Quality Assurance Process (1/2): The TVET Provider's Perspective</a:t>
            </a:r>
            <a:endParaRPr lang="en-DE" sz="3000">
              <a:latin typeface="Calibri"/>
              <a:ea typeface="Calibri"/>
              <a:cs typeface="Calibri"/>
            </a:endParaRPr>
          </a:p>
        </p:txBody>
      </p:sp>
    </p:spTree>
    <p:extLst>
      <p:ext uri="{BB962C8B-B14F-4D97-AF65-F5344CB8AC3E}">
        <p14:creationId xmlns:p14="http://schemas.microsoft.com/office/powerpoint/2010/main" val="1550461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80000" y="788672"/>
            <a:ext cx="5828914" cy="5487950"/>
          </a:xfrm>
        </p:spPr>
        <p:txBody>
          <a:bodyPr vert="horz" lIns="91440" tIns="45720" rIns="91440" bIns="45720" rtlCol="0" anchor="t">
            <a:noAutofit/>
          </a:bodyPr>
          <a:lstStyle/>
          <a:p>
            <a:r>
              <a:rPr lang="en-US" sz="1800">
                <a:ea typeface="DengXian"/>
                <a:cs typeface="Times New Roman"/>
              </a:rPr>
              <a:t>A</a:t>
            </a:r>
            <a:r>
              <a:rPr lang="en-US" sz="1800">
                <a:effectLst/>
                <a:ea typeface="DengXian"/>
                <a:cs typeface="Times New Roman"/>
              </a:rPr>
              <a:t>. Focus on </a:t>
            </a:r>
            <a:r>
              <a:rPr lang="en-US" sz="1800">
                <a:ea typeface="DengXian"/>
                <a:cs typeface="Times New Roman"/>
              </a:rPr>
              <a:t>the qualification process (in formal, non formal and informal system)</a:t>
            </a:r>
            <a:r>
              <a:rPr lang="en-US" sz="1800">
                <a:effectLst/>
                <a:ea typeface="DengXian"/>
                <a:cs typeface="Times New Roman"/>
              </a:rPr>
              <a:t>.</a:t>
            </a:r>
            <a:endParaRPr lang="en-US" sz="1800" b="0" i="0" u="none" strike="noStrike" baseline="0">
              <a:solidFill>
                <a:srgbClr val="1A1A1A"/>
              </a:solidFill>
              <a:cs typeface="Times New Roman" panose="02020603050405020304" pitchFamily="18" charset="0"/>
            </a:endParaRPr>
          </a:p>
          <a:p>
            <a:pPr algn="l"/>
            <a:r>
              <a:rPr lang="en-US" sz="1800" i="0" u="none" strike="noStrike" baseline="0">
                <a:solidFill>
                  <a:srgbClr val="1A1A1A"/>
                </a:solidFill>
                <a:cs typeface="Times New Roman" panose="02020603050405020304" pitchFamily="18" charset="0"/>
              </a:rPr>
              <a:t>Globally: </a:t>
            </a:r>
            <a:r>
              <a:rPr lang="en-US" sz="1800" b="0" i="0" u="none" strike="noStrike" baseline="0">
                <a:solidFill>
                  <a:srgbClr val="1A1A1A"/>
                </a:solidFill>
                <a:cs typeface="Times New Roman" panose="02020603050405020304" pitchFamily="18" charset="0"/>
              </a:rPr>
              <a:t>The quality assurance processes applied to assessing, validating and certificating learning gained inside or outside the formal system.</a:t>
            </a:r>
          </a:p>
          <a:p>
            <a:pPr algn="l"/>
            <a:r>
              <a:rPr lang="en-US" sz="1800">
                <a:solidFill>
                  <a:srgbClr val="1A1A1A"/>
                </a:solidFill>
                <a:cs typeface="Times New Roman" panose="02020603050405020304" pitchFamily="18" charset="0"/>
              </a:rPr>
              <a:t>Specifically</a:t>
            </a:r>
            <a:r>
              <a:rPr lang="en-US" sz="1800" i="0" u="none" strike="noStrike" baseline="0">
                <a:solidFill>
                  <a:srgbClr val="1A1A1A"/>
                </a:solidFill>
                <a:cs typeface="Times New Roman" panose="02020603050405020304" pitchFamily="18" charset="0"/>
              </a:rPr>
              <a:t>: </a:t>
            </a:r>
            <a:endParaRPr lang="en-US" sz="1800" b="0" i="0" u="none" strike="noStrike" baseline="0">
              <a:solidFill>
                <a:srgbClr val="1A1A1A"/>
              </a:solidFill>
              <a:cs typeface="Times New Roman" panose="02020603050405020304" pitchFamily="18" charset="0"/>
            </a:endParaRPr>
          </a:p>
          <a:p>
            <a:pPr marL="800100" marR="0" indent="-571500" algn="just">
              <a:lnSpc>
                <a:spcPct val="115000"/>
              </a:lnSpc>
              <a:spcBef>
                <a:spcPts val="0"/>
              </a:spcBef>
              <a:spcAft>
                <a:spcPts val="800"/>
              </a:spcAft>
              <a:buAutoNum type="romanLcPeriod"/>
            </a:pPr>
            <a:r>
              <a:rPr lang="en-US" sz="1800" b="0" i="1" kern="100">
                <a:effectLst/>
                <a:ea typeface="DengXian"/>
                <a:cs typeface="Times New Roman"/>
              </a:rPr>
              <a:t>QA of </a:t>
            </a:r>
            <a:r>
              <a:rPr lang="en-US" sz="1800" i="1" kern="100">
                <a:effectLst/>
                <a:ea typeface="DengXian"/>
                <a:cs typeface="Times New Roman"/>
              </a:rPr>
              <a:t>assessment</a:t>
            </a:r>
            <a:r>
              <a:rPr lang="en-US" sz="1800" b="0" kern="100">
                <a:effectLst/>
                <a:ea typeface="DengXian"/>
                <a:cs typeface="Times New Roman"/>
              </a:rPr>
              <a:t>: practices to ensure that the assessment is accurately and consistently applied across the range of awarding bodies delivering a qualification. </a:t>
            </a:r>
            <a:endParaRPr lang="en-US" sz="1800" b="0" kern="100">
              <a:effectLst/>
              <a:ea typeface="DengXian" panose="02010600030101010101" pitchFamily="2" charset="-122"/>
              <a:cs typeface="Times New Roman" panose="02020603050405020304" pitchFamily="18" charset="0"/>
            </a:endParaRPr>
          </a:p>
          <a:p>
            <a:pPr marL="800100" indent="-571500" algn="just">
              <a:lnSpc>
                <a:spcPct val="115000"/>
              </a:lnSpc>
              <a:spcBef>
                <a:spcPts val="0"/>
              </a:spcBef>
              <a:spcAft>
                <a:spcPts val="800"/>
              </a:spcAft>
              <a:buFont typeface="Arial" panose="020B0604020202020204" pitchFamily="34" charset="0"/>
              <a:buAutoNum type="romanLcPeriod"/>
            </a:pPr>
            <a:r>
              <a:rPr lang="en-US" sz="1800" b="0" i="1" kern="100">
                <a:ea typeface="DengXian"/>
                <a:cs typeface="Times New Roman"/>
              </a:rPr>
              <a:t>QA of </a:t>
            </a:r>
            <a:r>
              <a:rPr lang="en-US" sz="1800" i="1" kern="100">
                <a:ea typeface="DengXian"/>
                <a:cs typeface="Times New Roman"/>
              </a:rPr>
              <a:t>validation</a:t>
            </a:r>
            <a:r>
              <a:rPr lang="en-US" sz="1800" b="0" i="1" kern="100">
                <a:ea typeface="DengXian"/>
                <a:cs typeface="Times New Roman"/>
              </a:rPr>
              <a:t>:</a:t>
            </a:r>
            <a:r>
              <a:rPr lang="en-US" sz="1800" b="0" kern="100">
                <a:ea typeface="DengXian"/>
                <a:cs typeface="Times New Roman"/>
              </a:rPr>
              <a:t> practices designed to ensure that the evidence from the assessment is accurately and consistently judged against a predefined standard. </a:t>
            </a:r>
            <a:endParaRPr lang="en-US" sz="1800" b="0" kern="100">
              <a:ea typeface="DengXian" panose="02010600030101010101" pitchFamily="2" charset="-122"/>
              <a:cs typeface="Times New Roman" panose="02020603050405020304" pitchFamily="18" charset="0"/>
            </a:endParaRPr>
          </a:p>
          <a:p>
            <a:pPr marL="800100" indent="-571500" algn="just">
              <a:lnSpc>
                <a:spcPct val="115000"/>
              </a:lnSpc>
              <a:spcBef>
                <a:spcPts val="0"/>
              </a:spcBef>
              <a:spcAft>
                <a:spcPts val="800"/>
              </a:spcAft>
              <a:buFont typeface="Arial" panose="020B0604020202020204" pitchFamily="34" charset="0"/>
              <a:buAutoNum type="romanLcPeriod"/>
            </a:pPr>
            <a:r>
              <a:rPr lang="en-US" sz="1800" b="0" i="1" kern="100">
                <a:ea typeface="DengXian"/>
                <a:cs typeface="Times New Roman"/>
              </a:rPr>
              <a:t>QA of </a:t>
            </a:r>
            <a:r>
              <a:rPr lang="en-US" sz="1800" i="1" kern="100">
                <a:ea typeface="DengXian"/>
                <a:cs typeface="Times New Roman"/>
              </a:rPr>
              <a:t>recognition</a:t>
            </a:r>
            <a:r>
              <a:rPr lang="en-US" sz="1800" b="0" i="1" kern="100">
                <a:ea typeface="DengXian"/>
                <a:cs typeface="Times New Roman"/>
              </a:rPr>
              <a:t>:</a:t>
            </a:r>
            <a:r>
              <a:rPr lang="en-US" sz="1800" b="0" kern="100">
                <a:ea typeface="DengXian"/>
                <a:cs typeface="Times New Roman"/>
              </a:rPr>
              <a:t> practices to ensure that those responsible for </a:t>
            </a:r>
            <a:r>
              <a:rPr lang="en-US" sz="1800" b="0" kern="100" err="1">
                <a:ea typeface="DengXian"/>
                <a:cs typeface="Times New Roman"/>
              </a:rPr>
              <a:t>recognising</a:t>
            </a:r>
            <a:r>
              <a:rPr lang="en-US" sz="1800" b="0" kern="100">
                <a:ea typeface="DengXian"/>
                <a:cs typeface="Times New Roman"/>
              </a:rPr>
              <a:t> qualifications on the basis of assessment and validation, are competent to do so.</a:t>
            </a:r>
          </a:p>
          <a:p>
            <a:pPr algn="l"/>
            <a:endParaRPr lang="en-US" sz="1800" b="0">
              <a:solidFill>
                <a:srgbClr val="1A1A1A"/>
              </a:solidFill>
              <a:cs typeface="Times New Roman" panose="02020603050405020304" pitchFamily="18" charset="0"/>
            </a:endParaRPr>
          </a:p>
          <a:p>
            <a:pPr algn="l"/>
            <a:endParaRPr lang="en-US" sz="1800" b="0">
              <a:solidFill>
                <a:srgbClr val="1A1A1A"/>
              </a:solidFill>
              <a:cs typeface="Times New Roman" panose="02020603050405020304" pitchFamily="18" charset="0"/>
            </a:endParaRPr>
          </a:p>
          <a:p>
            <a:pPr algn="l"/>
            <a:r>
              <a:rPr lang="en-US" sz="1800" b="0" i="0" u="none" strike="noStrike" baseline="0">
                <a:solidFill>
                  <a:srgbClr val="1A1A1A"/>
                </a:solidFill>
                <a:cs typeface="Times New Roman" panose="02020603050405020304" pitchFamily="18" charset="0"/>
              </a:rPr>
              <a:t>.</a:t>
            </a:r>
            <a:endParaRPr lang="en-US" sz="1800" b="0">
              <a:cs typeface="Times New Roman" panose="02020603050405020304" pitchFamily="18" charset="0"/>
            </a:endParaRPr>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pic>
        <p:nvPicPr>
          <p:cNvPr id="6" name="Picture 5" descr="A diagram of quality insurance&#10;&#10;Description automatically generated">
            <a:extLst>
              <a:ext uri="{FF2B5EF4-FFF2-40B4-BE49-F238E27FC236}">
                <a16:creationId xmlns:a16="http://schemas.microsoft.com/office/drawing/2014/main" id="{01845355-F09D-B32B-63D4-EDCB70EACA59}"/>
              </a:ext>
            </a:extLst>
          </p:cNvPr>
          <p:cNvPicPr>
            <a:picLocks noChangeAspect="1"/>
          </p:cNvPicPr>
          <p:nvPr/>
        </p:nvPicPr>
        <p:blipFill>
          <a:blip r:embed="rId3"/>
          <a:stretch>
            <a:fillRect/>
          </a:stretch>
        </p:blipFill>
        <p:spPr>
          <a:xfrm>
            <a:off x="6538045" y="1245088"/>
            <a:ext cx="5454949" cy="5031534"/>
          </a:xfrm>
          <a:prstGeom prst="rect">
            <a:avLst/>
          </a:prstGeom>
        </p:spPr>
      </p:pic>
      <p:sp>
        <p:nvSpPr>
          <p:cNvPr id="7" name="TextBox 6">
            <a:extLst>
              <a:ext uri="{FF2B5EF4-FFF2-40B4-BE49-F238E27FC236}">
                <a16:creationId xmlns:a16="http://schemas.microsoft.com/office/drawing/2014/main" id="{A1FE963F-16AB-638F-2D93-87A9D59208DF}"/>
              </a:ext>
            </a:extLst>
          </p:cNvPr>
          <p:cNvSpPr txBox="1"/>
          <p:nvPr/>
        </p:nvSpPr>
        <p:spPr>
          <a:xfrm>
            <a:off x="6414763" y="756478"/>
            <a:ext cx="5701511" cy="369332"/>
          </a:xfrm>
          <a:prstGeom prst="rect">
            <a:avLst/>
          </a:prstGeom>
          <a:noFill/>
        </p:spPr>
        <p:txBody>
          <a:bodyPr wrap="square">
            <a:spAutoFit/>
          </a:bodyPr>
          <a:lstStyle/>
          <a:p>
            <a:r>
              <a:rPr lang="en-US" b="1">
                <a:ea typeface="DengXian" panose="02010600030101010101" pitchFamily="2" charset="-122"/>
                <a:cs typeface="Times New Roman" panose="02020603050405020304" pitchFamily="18" charset="0"/>
              </a:rPr>
              <a:t>B</a:t>
            </a:r>
            <a:r>
              <a:rPr lang="en-US" sz="1800" b="1">
                <a:effectLst/>
                <a:ea typeface="DengXian" panose="02010600030101010101" pitchFamily="2" charset="-122"/>
                <a:cs typeface="Times New Roman" panose="02020603050405020304" pitchFamily="18" charset="0"/>
              </a:rPr>
              <a:t>. Depend on the model of governance of the System</a:t>
            </a:r>
            <a:endParaRPr lang="en-US" sz="1800" b="1" i="0" u="none" strike="noStrike" baseline="0">
              <a:solidFill>
                <a:srgbClr val="26A1FF"/>
              </a:solidFill>
              <a:cs typeface="Times New Roman" panose="02020603050405020304" pitchFamily="18" charset="0"/>
            </a:endParaRPr>
          </a:p>
        </p:txBody>
      </p:sp>
      <p:sp>
        <p:nvSpPr>
          <p:cNvPr id="5" name="Title 1">
            <a:extLst>
              <a:ext uri="{FF2B5EF4-FFF2-40B4-BE49-F238E27FC236}">
                <a16:creationId xmlns:a16="http://schemas.microsoft.com/office/drawing/2014/main" id="{E4CCE69E-5CED-8A08-31C7-8CCF1121D155}"/>
              </a:ext>
            </a:extLst>
          </p:cNvPr>
          <p:cNvSpPr txBox="1">
            <a:spLocks/>
          </p:cNvSpPr>
          <p:nvPr/>
        </p:nvSpPr>
        <p:spPr>
          <a:xfrm>
            <a:off x="180000" y="180000"/>
            <a:ext cx="12012000"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Quality Assurance Process (2/2):  The TVET Qualification Perspective</a:t>
            </a:r>
            <a:endParaRPr lang="en-DE" sz="3000">
              <a:latin typeface="Calibri"/>
              <a:ea typeface="Calibri"/>
              <a:cs typeface="Calibri"/>
            </a:endParaRPr>
          </a:p>
        </p:txBody>
      </p:sp>
    </p:spTree>
    <p:extLst>
      <p:ext uri="{BB962C8B-B14F-4D97-AF65-F5344CB8AC3E}">
        <p14:creationId xmlns:p14="http://schemas.microsoft.com/office/powerpoint/2010/main" val="2980517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6D762C-6B6A-3BF9-99A3-1491104BFE17}"/>
              </a:ext>
            </a:extLst>
          </p:cNvPr>
          <p:cNvSpPr>
            <a:spLocks noGrp="1"/>
          </p:cNvSpPr>
          <p:nvPr>
            <p:ph type="body" sz="quarter" idx="16"/>
          </p:nvPr>
        </p:nvSpPr>
        <p:spPr>
          <a:xfrm>
            <a:off x="1" y="773870"/>
            <a:ext cx="6503436" cy="5321379"/>
          </a:xfrm>
        </p:spPr>
        <p:txBody>
          <a:bodyPr vert="horz" lIns="91440" tIns="45720" rIns="91440" bIns="45720" rtlCol="0" anchor="t">
            <a:noAutofit/>
          </a:bodyPr>
          <a:lstStyle/>
          <a:p>
            <a:pPr algn="just"/>
            <a:r>
              <a:rPr lang="en-US" sz="1800">
                <a:ea typeface="DengXian"/>
                <a:cs typeface="Arial"/>
              </a:rPr>
              <a:t>A</a:t>
            </a:r>
            <a:r>
              <a:rPr lang="en-US" sz="2000">
                <a:ea typeface="DengXian"/>
                <a:cs typeface="Arial"/>
              </a:rPr>
              <a:t>. The TVET Quality Assurance Importances</a:t>
            </a:r>
          </a:p>
          <a:p>
            <a:pPr marL="342900" indent="-342900" algn="just">
              <a:buFont typeface="Wingdings" panose="05000000000000000000" pitchFamily="2" charset="2"/>
              <a:buChar char="ü"/>
            </a:pPr>
            <a:r>
              <a:rPr lang="en-US" sz="1900" b="0" kern="100">
                <a:ea typeface="Calibri"/>
                <a:cs typeface="Calibri"/>
              </a:rPr>
              <a:t>Quality assurance processes focus on the consistency of the assessment and qualification processes, so that qualifications have currency, and also on ensuring that assessment meets the required standards, </a:t>
            </a:r>
            <a:r>
              <a:rPr lang="en-US" sz="1900" kern="100">
                <a:ea typeface="Calibri"/>
                <a:cs typeface="Calibri"/>
              </a:rPr>
              <a:t>raising the likelihood that a qualification is a valid and reliable testament </a:t>
            </a:r>
            <a:r>
              <a:rPr lang="en-US" sz="1900" b="0" kern="100">
                <a:ea typeface="Calibri"/>
                <a:cs typeface="Calibri"/>
              </a:rPr>
              <a:t>to a learner’s knowledge, skills and wider competences.</a:t>
            </a:r>
          </a:p>
          <a:p>
            <a:pPr marL="342900" indent="-342900" algn="just">
              <a:buFont typeface="Wingdings" panose="05000000000000000000" pitchFamily="2" charset="2"/>
              <a:buChar char="ü"/>
            </a:pPr>
            <a:endParaRPr lang="en-US" sz="800" b="0" kern="100">
              <a:ea typeface="Calibri"/>
              <a:cs typeface="Calibri"/>
            </a:endParaRPr>
          </a:p>
          <a:p>
            <a:pPr marL="342900" indent="-342900" algn="just">
              <a:buFont typeface="Wingdings" panose="05000000000000000000" pitchFamily="2" charset="2"/>
              <a:buChar char="ü"/>
            </a:pPr>
            <a:r>
              <a:rPr lang="en-US" sz="1900" b="0" kern="100">
                <a:ea typeface="Calibri"/>
                <a:cs typeface="Calibri"/>
              </a:rPr>
              <a:t>Refers to planned and systematic processes that provide confidence in education and training services provided by TVET institutions. </a:t>
            </a:r>
            <a:r>
              <a:rPr lang="en-US" sz="1900" b="0" kern="100">
                <a:ea typeface="DengXian"/>
                <a:cs typeface="Times New Roman"/>
              </a:rPr>
              <a:t>Without quality assurance the </a:t>
            </a:r>
            <a:r>
              <a:rPr lang="en-US" sz="1900" kern="100">
                <a:ea typeface="DengXian"/>
                <a:cs typeface="Times New Roman"/>
              </a:rPr>
              <a:t>confidence and trust</a:t>
            </a:r>
            <a:r>
              <a:rPr lang="en-US" sz="1900" b="0" kern="100">
                <a:ea typeface="DengXian"/>
                <a:cs typeface="Times New Roman"/>
              </a:rPr>
              <a:t> of stakeholders in TVET qualifications </a:t>
            </a:r>
            <a:r>
              <a:rPr lang="en-US" sz="1900" kern="100">
                <a:ea typeface="DengXian"/>
                <a:cs typeface="Times New Roman"/>
              </a:rPr>
              <a:t>issued is at risk. </a:t>
            </a:r>
            <a:endParaRPr lang="en-US"/>
          </a:p>
          <a:p>
            <a:pPr marL="342900" indent="-342900" algn="just">
              <a:buFont typeface="Wingdings" panose="05000000000000000000" pitchFamily="2" charset="2"/>
              <a:buChar char="ü"/>
            </a:pPr>
            <a:endParaRPr lang="en-US" sz="1900" kern="100">
              <a:ea typeface="DengXian"/>
              <a:cs typeface="Times New Roman"/>
            </a:endParaRPr>
          </a:p>
          <a:p>
            <a:pPr marL="342900" indent="-342900" algn="just">
              <a:buFont typeface="Wingdings" panose="05000000000000000000" pitchFamily="2" charset="2"/>
              <a:buChar char="ü"/>
            </a:pPr>
            <a:r>
              <a:rPr lang="en-US" sz="1900" b="0" kern="100">
                <a:ea typeface="Calibri"/>
                <a:cs typeface="Calibri"/>
              </a:rPr>
              <a:t>Processes and procedures for ensuring that qualifications, assessment and </a:t>
            </a:r>
            <a:r>
              <a:rPr lang="en-US" sz="1900" b="0" kern="100" err="1">
                <a:ea typeface="Calibri"/>
                <a:cs typeface="Calibri"/>
              </a:rPr>
              <a:t>programme</a:t>
            </a:r>
            <a:r>
              <a:rPr lang="en-US" sz="1900" b="0" kern="100">
                <a:ea typeface="Calibri"/>
                <a:cs typeface="Calibri"/>
              </a:rPr>
              <a:t> delivery meet </a:t>
            </a:r>
            <a:r>
              <a:rPr lang="en-US" sz="1900" kern="100">
                <a:ea typeface="Calibri"/>
                <a:cs typeface="Calibri"/>
              </a:rPr>
              <a:t>certain</a:t>
            </a:r>
            <a:r>
              <a:rPr lang="en-US" sz="1900" b="0" kern="100">
                <a:ea typeface="Calibri"/>
                <a:cs typeface="Calibri"/>
              </a:rPr>
              <a:t> </a:t>
            </a:r>
            <a:r>
              <a:rPr lang="en-US" sz="1900" kern="100">
                <a:ea typeface="Calibri"/>
                <a:cs typeface="Calibri"/>
              </a:rPr>
              <a:t>standards.</a:t>
            </a:r>
            <a:r>
              <a:rPr lang="en-US" sz="1900" b="0" kern="100">
                <a:ea typeface="Calibri"/>
                <a:cs typeface="Calibri"/>
              </a:rPr>
              <a:t> </a:t>
            </a:r>
            <a:r>
              <a:rPr lang="en-US" sz="1900" kern="100">
                <a:ea typeface="Calibri"/>
                <a:cs typeface="Calibri"/>
              </a:rPr>
              <a:t>Quality standards</a:t>
            </a:r>
            <a:r>
              <a:rPr lang="en-US" sz="1900" b="0" kern="100">
                <a:ea typeface="Calibri"/>
                <a:cs typeface="Calibri"/>
              </a:rPr>
              <a:t> guide evaluation and serve as the benchmarks against which quality is measured.</a:t>
            </a:r>
            <a:endParaRPr lang="en-US" sz="1900" b="0" kern="100">
              <a:effectLst/>
              <a:ea typeface="Calibri"/>
              <a:cs typeface="Calibri"/>
            </a:endParaRPr>
          </a:p>
          <a:p>
            <a:pPr marL="342900" indent="-342900" algn="just">
              <a:buFont typeface="Wingdings" panose="05000000000000000000" pitchFamily="2" charset="2"/>
              <a:buChar char="ü"/>
            </a:pPr>
            <a:endParaRPr lang="en-US" sz="1900" b="0">
              <a:ea typeface="DengXian"/>
              <a:cs typeface="Times New Roman"/>
            </a:endParaRPr>
          </a:p>
          <a:p>
            <a:pPr algn="just"/>
            <a:endParaRPr lang="en-US" sz="1300" kern="100">
              <a:effectLst/>
              <a:highlight>
                <a:srgbClr val="00FF00"/>
              </a:highlight>
              <a:ea typeface="DengXian" panose="02010600030101010101" pitchFamily="2" charset="-122"/>
              <a:cs typeface="Arial" panose="020B0604020202020204" pitchFamily="34" charset="0"/>
            </a:endParaRPr>
          </a:p>
          <a:p>
            <a:pPr algn="just"/>
            <a:endParaRPr lang="en-US" sz="1300" kern="100">
              <a:effectLst/>
              <a:ea typeface="DengXian" panose="02010600030101010101" pitchFamily="2" charset="-122"/>
              <a:cs typeface="Arial" panose="020B0604020202020204" pitchFamily="34" charset="0"/>
            </a:endParaRPr>
          </a:p>
          <a:p>
            <a:pPr algn="just"/>
            <a:endParaRPr lang="en-US" sz="1300" kern="100">
              <a:effectLst/>
              <a:ea typeface="DengXian" panose="02010600030101010101" pitchFamily="2" charset="-122"/>
              <a:cs typeface="Arial" panose="020B0604020202020204" pitchFamily="34" charset="0"/>
            </a:endParaRPr>
          </a:p>
          <a:p>
            <a:pPr algn="just"/>
            <a:endParaRPr lang="en-US" sz="1300" kern="100">
              <a:effectLst/>
              <a:ea typeface="DengXian" panose="02010600030101010101" pitchFamily="2" charset="-122"/>
              <a:cs typeface="Arial" panose="020B0604020202020204" pitchFamily="34" charset="0"/>
            </a:endParaRPr>
          </a:p>
          <a:p>
            <a:pPr algn="just"/>
            <a:endParaRPr lang="en-US" sz="1300" b="0">
              <a:cs typeface="Times New Roman" panose="02020603050405020304" pitchFamily="18" charset="0"/>
            </a:endParaRPr>
          </a:p>
        </p:txBody>
      </p:sp>
      <p:sp>
        <p:nvSpPr>
          <p:cNvPr id="4" name="Text Placeholder 3">
            <a:extLst>
              <a:ext uri="{FF2B5EF4-FFF2-40B4-BE49-F238E27FC236}">
                <a16:creationId xmlns:a16="http://schemas.microsoft.com/office/drawing/2014/main" id="{475A762D-D91C-E289-699D-7925C90B2F8B}"/>
              </a:ext>
            </a:extLst>
          </p:cNvPr>
          <p:cNvSpPr txBox="1">
            <a:spLocks/>
          </p:cNvSpPr>
          <p:nvPr/>
        </p:nvSpPr>
        <p:spPr>
          <a:xfrm>
            <a:off x="4467278" y="6488755"/>
            <a:ext cx="3255313" cy="1384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9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prstClr val="white"/>
                </a:solidFill>
                <a:effectLst/>
                <a:uLnTx/>
                <a:uFillTx/>
                <a:latin typeface="Calibri" panose="020F0502020204030204"/>
                <a:ea typeface="+mn-ea"/>
                <a:cs typeface="+mn-cs"/>
              </a:rPr>
              <a:t>UNESCO-UNEVOC International Centre for TVET</a:t>
            </a:r>
          </a:p>
        </p:txBody>
      </p:sp>
      <p:sp>
        <p:nvSpPr>
          <p:cNvPr id="5" name="Text Placeholder 1">
            <a:extLst>
              <a:ext uri="{FF2B5EF4-FFF2-40B4-BE49-F238E27FC236}">
                <a16:creationId xmlns:a16="http://schemas.microsoft.com/office/drawing/2014/main" id="{D5D40927-B3F5-CE5A-2849-6BC36FA6654A}"/>
              </a:ext>
            </a:extLst>
          </p:cNvPr>
          <p:cNvSpPr txBox="1">
            <a:spLocks/>
          </p:cNvSpPr>
          <p:nvPr/>
        </p:nvSpPr>
        <p:spPr>
          <a:xfrm>
            <a:off x="6503437" y="773910"/>
            <a:ext cx="5619589" cy="5368474"/>
          </a:xfrm>
          <a:prstGeom prst="rect">
            <a:avLst/>
          </a:prstGeom>
          <a:effectLst/>
        </p:spPr>
        <p:txBody>
          <a:bodyPr vert="horz" lIns="91440" tIns="45720" rIns="91440" bIns="45720" rtlCol="0" anchor="t">
            <a:normAutofit/>
          </a:bodyPr>
          <a:lstStyle>
            <a:lvl1pPr marL="0" indent="0" algn="l" defTabSz="914400" rtl="0" eaLnBrk="1" latinLnBrk="0" hangingPunct="1">
              <a:lnSpc>
                <a:spcPct val="90000"/>
              </a:lnSpc>
              <a:spcBef>
                <a:spcPts val="1000"/>
              </a:spcBef>
              <a:buClr>
                <a:srgbClr val="024A84"/>
              </a:buClr>
              <a:buFont typeface="Arial" panose="020B0604020202020204" pitchFamily="34" charset="0"/>
              <a:buNone/>
              <a:defRPr sz="1350" b="1" kern="1200">
                <a:solidFill>
                  <a:schemeClr val="tx1"/>
                </a:solidFill>
                <a:latin typeface="+mn-lt"/>
                <a:ea typeface="+mn-ea"/>
                <a:cs typeface="+mn-cs"/>
              </a:defRPr>
            </a:lvl1pPr>
            <a:lvl2pPr marL="0" indent="0" algn="l" defTabSz="914400" rtl="0" eaLnBrk="1" latinLnBrk="0" hangingPunct="1">
              <a:lnSpc>
                <a:spcPct val="90000"/>
              </a:lnSpc>
              <a:spcBef>
                <a:spcPts val="500"/>
              </a:spcBef>
              <a:buClr>
                <a:srgbClr val="024A84"/>
              </a:buClr>
              <a:buFont typeface="Arial" panose="020B0604020202020204" pitchFamily="34" charset="0"/>
              <a:buNone/>
              <a:defRPr sz="1050" b="1" kern="1200">
                <a:solidFill>
                  <a:srgbClr val="0077D4"/>
                </a:solidFill>
                <a:latin typeface="+mn-lt"/>
                <a:ea typeface="+mn-ea"/>
                <a:cs typeface="+mn-cs"/>
              </a:defRPr>
            </a:lvl2pPr>
            <a:lvl3pPr marL="0" indent="0" algn="l" defTabSz="914400" rtl="0" eaLnBrk="1" latinLnBrk="0" hangingPunct="1">
              <a:lnSpc>
                <a:spcPct val="90000"/>
              </a:lnSpc>
              <a:spcBef>
                <a:spcPts val="500"/>
              </a:spcBef>
              <a:buClr>
                <a:srgbClr val="024A84"/>
              </a:buClr>
              <a:buFont typeface="Arial" panose="020B0604020202020204" pitchFamily="34" charset="0"/>
              <a:buNone/>
              <a:defRPr sz="900" kern="1200">
                <a:solidFill>
                  <a:schemeClr val="tx1"/>
                </a:solidFill>
                <a:latin typeface="+mn-lt"/>
                <a:ea typeface="+mn-ea"/>
                <a:cs typeface="+mn-cs"/>
              </a:defRPr>
            </a:lvl3pPr>
            <a:lvl4pPr marL="1199970" indent="-171426" algn="just" defTabSz="914400" rtl="0" eaLnBrk="1" latinLnBrk="0" hangingPunct="1">
              <a:lnSpc>
                <a:spcPct val="90000"/>
              </a:lnSpc>
              <a:spcBef>
                <a:spcPts val="500"/>
              </a:spcBef>
              <a:buClr>
                <a:srgbClr val="024A84"/>
              </a:buClr>
              <a:buFont typeface="Arial" panose="020B0604020202020204" pitchFamily="34" charset="0"/>
              <a:buChar char="•"/>
              <a:defRPr sz="825" kern="1200">
                <a:solidFill>
                  <a:schemeClr val="tx1"/>
                </a:solidFill>
                <a:latin typeface="+mn-lt"/>
                <a:ea typeface="+mn-ea"/>
                <a:cs typeface="+mn-cs"/>
              </a:defRPr>
            </a:lvl4pPr>
            <a:lvl5pPr marL="1542818" indent="-171426" algn="just" defTabSz="914400" rtl="0" eaLnBrk="1" latinLnBrk="0" hangingPunct="1">
              <a:lnSpc>
                <a:spcPct val="90000"/>
              </a:lnSpc>
              <a:spcBef>
                <a:spcPts val="500"/>
              </a:spcBef>
              <a:buClr>
                <a:srgbClr val="024A84"/>
              </a:buClr>
              <a:buFont typeface="Arial" panose="020B0604020202020204" pitchFamily="34" charset="0"/>
              <a:buChar char="•"/>
              <a:defRPr sz="7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a:latin typeface="Aptos"/>
                <a:ea typeface="DengXian"/>
                <a:cs typeface="Arial"/>
              </a:rPr>
              <a:t>B.  Benefit of TVET Quality Assurance</a:t>
            </a:r>
          </a:p>
        </p:txBody>
      </p:sp>
      <p:pic>
        <p:nvPicPr>
          <p:cNvPr id="8" name="Picture 7">
            <a:extLst>
              <a:ext uri="{FF2B5EF4-FFF2-40B4-BE49-F238E27FC236}">
                <a16:creationId xmlns:a16="http://schemas.microsoft.com/office/drawing/2014/main" id="{BC2236CE-5CF6-D7FF-D9D1-97EB78C32B18}"/>
              </a:ext>
            </a:extLst>
          </p:cNvPr>
          <p:cNvPicPr>
            <a:picLocks noChangeAspect="1"/>
          </p:cNvPicPr>
          <p:nvPr/>
        </p:nvPicPr>
        <p:blipFill>
          <a:blip r:embed="rId3"/>
          <a:stretch>
            <a:fillRect/>
          </a:stretch>
        </p:blipFill>
        <p:spPr>
          <a:xfrm>
            <a:off x="6624735" y="1133061"/>
            <a:ext cx="5489288" cy="5118653"/>
          </a:xfrm>
          <a:prstGeom prst="rect">
            <a:avLst/>
          </a:prstGeom>
        </p:spPr>
      </p:pic>
      <p:sp>
        <p:nvSpPr>
          <p:cNvPr id="6" name="Title 1">
            <a:extLst>
              <a:ext uri="{FF2B5EF4-FFF2-40B4-BE49-F238E27FC236}">
                <a16:creationId xmlns:a16="http://schemas.microsoft.com/office/drawing/2014/main" id="{DAEBF939-6428-772E-AED9-29470F00F2E6}"/>
              </a:ext>
            </a:extLst>
          </p:cNvPr>
          <p:cNvSpPr txBox="1">
            <a:spLocks/>
          </p:cNvSpPr>
          <p:nvPr/>
        </p:nvSpPr>
        <p:spPr>
          <a:xfrm>
            <a:off x="180000" y="180000"/>
            <a:ext cx="11992396" cy="457200"/>
          </a:xfrm>
          <a:prstGeom prst="rect">
            <a:avLst/>
          </a:prstGeom>
        </p:spPr>
        <p:txBody>
          <a:bodyPr vert="horz" lIns="0" tIns="0" rIns="0" bIns="0" rtlCol="0" anchor="ctr">
            <a:noAutofit/>
          </a:bodyPr>
          <a:lstStyle>
            <a:lvl1pPr algn="l" defTabSz="914400" rtl="0" eaLnBrk="1" latinLnBrk="0" hangingPunct="1">
              <a:lnSpc>
                <a:spcPts val="2775"/>
              </a:lnSpc>
              <a:spcBef>
                <a:spcPct val="0"/>
              </a:spcBef>
              <a:buNone/>
              <a:defRPr sz="2400" b="1" kern="1200">
                <a:solidFill>
                  <a:schemeClr val="bg1"/>
                </a:solidFill>
                <a:latin typeface="+mj-lt"/>
                <a:ea typeface="+mj-ea"/>
                <a:cs typeface="+mj-cs"/>
              </a:defRPr>
            </a:lvl1pPr>
          </a:lstStyle>
          <a:p>
            <a:r>
              <a:rPr lang="en-US" sz="3000">
                <a:latin typeface="Calibri"/>
                <a:ea typeface="Calibri"/>
                <a:cs typeface="Calibri"/>
              </a:rPr>
              <a:t>Importance and Benefits of TVET Quality Assurance</a:t>
            </a:r>
            <a:endParaRPr lang="en-US"/>
          </a:p>
        </p:txBody>
      </p:sp>
    </p:spTree>
    <p:extLst>
      <p:ext uri="{BB962C8B-B14F-4D97-AF65-F5344CB8AC3E}">
        <p14:creationId xmlns:p14="http://schemas.microsoft.com/office/powerpoint/2010/main" val="3244504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F84CE757-2D67-400C-AAF8-0AB4064CD14F}" vid="{8FBFF0BE-B2F0-4078-B08D-E15D63D95DE0}"/>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561BE73-C532-4187-AAAC-6EDEED8DCEF1}" vid="{736831F0-AFDE-4428-B109-DA470D97100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7d485bc-abab-4288-90d5-d8e63067c25a" xsi:nil="true"/>
    <lcf76f155ced4ddcb4097134ff3c332f xmlns="943a1ffc-1d5b-4311-aa25-001339d9f8d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8" ma:contentTypeDescription="Create a new document." ma:contentTypeScope="" ma:versionID="ca7c2506d185abc8448fe866c53a254f">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7f72c62cf0ab2d9221358e9a4da90298"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6A9337-2EC2-4F60-946F-7F69F268921C}">
  <ds:schemaRefs>
    <ds:schemaRef ds:uri="http://www.w3.org/XML/1998/namespace"/>
    <ds:schemaRef ds:uri="http://schemas.microsoft.com/office/2006/documentManagement/types"/>
    <ds:schemaRef ds:uri="http://purl.org/dc/dcmitype/"/>
    <ds:schemaRef ds:uri="f8ef70f3-4e3d-42be-bd40-fbc1cacc1519"/>
    <ds:schemaRef ds:uri="http://schemas.microsoft.com/office/2006/metadata/properties"/>
    <ds:schemaRef ds:uri="http://schemas.openxmlformats.org/package/2006/metadata/core-properties"/>
    <ds:schemaRef ds:uri="http://purl.org/dc/terms/"/>
    <ds:schemaRef ds:uri="5b799ec2-212c-48b5-b7ff-d14ec6cbce2b"/>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16CA9693-1124-4AD3-9C28-DAF92D2E4146}">
  <ds:schemaRefs>
    <ds:schemaRef ds:uri="http://schemas.microsoft.com/sharepoint/v3/contenttype/forms"/>
  </ds:schemaRefs>
</ds:datastoreItem>
</file>

<file path=customXml/itemProps3.xml><?xml version="1.0" encoding="utf-8"?>
<ds:datastoreItem xmlns:ds="http://schemas.openxmlformats.org/officeDocument/2006/customXml" ds:itemID="{E4204C1E-D622-4100-9976-B386FED2150A}"/>
</file>

<file path=docMetadata/LabelInfo.xml><?xml version="1.0" encoding="utf-8"?>
<clbl:labelList xmlns:clbl="http://schemas.microsoft.com/office/2020/mipLabelMetadata">
  <clbl:label id="{f8e024d6-51f2-471b-ac2c-b1117d65062e}" enabled="1" method="Standard" siteId="{1d4fae52-39b3-4bfa-b0b3-022956b11194}" removed="0"/>
</clbl:labelList>
</file>

<file path=docProps/app.xml><?xml version="1.0" encoding="utf-8"?>
<Properties xmlns="http://schemas.openxmlformats.org/officeDocument/2006/extended-properties" xmlns:vt="http://schemas.openxmlformats.org/officeDocument/2006/docPropsVTypes">
  <TotalTime>0</TotalTime>
  <Words>1524</Words>
  <Application>Microsoft Office PowerPoint</Application>
  <PresentationFormat>Widescreen</PresentationFormat>
  <Paragraphs>211</Paragraphs>
  <Slides>16</Slides>
  <Notes>11</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16</vt:i4>
      </vt:variant>
    </vt:vector>
  </HeadingPairs>
  <TitlesOfParts>
    <vt:vector size="27" baseType="lpstr">
      <vt:lpstr>DengXian</vt:lpstr>
      <vt:lpstr>Aptos</vt:lpstr>
      <vt:lpstr>Arial</vt:lpstr>
      <vt:lpstr>Calibri</vt:lpstr>
      <vt:lpstr>Calibri Light</vt:lpstr>
      <vt:lpstr>Times New Roman</vt:lpstr>
      <vt:lpstr>Wingdings</vt:lpstr>
      <vt:lpstr>Office Theme</vt:lpstr>
      <vt:lpstr>4_Thème Office</vt:lpstr>
      <vt:lpstr>2_Office Theme</vt:lpstr>
      <vt:lpstr>Thème Office</vt:lpstr>
      <vt:lpstr>Bonn, 5 September 2024</vt:lpstr>
      <vt:lpstr>PowerPoint Presentation</vt:lpstr>
      <vt:lpstr>UNESCO-UNEVOC International Centre for TVET</vt:lpstr>
      <vt:lpstr>UNESCO-UNEVOC: Global hub of the UNEVOC Network </vt:lpstr>
      <vt:lpstr>PowerPoint Presentation</vt:lpstr>
      <vt:lpstr>TVET Quality Assurance</vt:lpstr>
      <vt:lpstr>PowerPoint Presentation</vt:lpstr>
      <vt:lpstr>PowerPoint Presentation</vt:lpstr>
      <vt:lpstr>PowerPoint Presentation</vt:lpstr>
      <vt:lpstr>TVET Quality Assurance</vt:lpstr>
      <vt:lpstr>PowerPoint Presentation</vt:lpstr>
      <vt:lpstr>PowerPoint Presentation</vt:lpstr>
      <vt:lpstr>TVET Quality Assurance</vt:lpstr>
      <vt:lpstr>PowerPoint Presentation</vt:lpstr>
      <vt:lpstr>PowerPoint Presentation</vt:lpstr>
      <vt:lpstr>Contact Information for Technical Cooperation</vt:lpstr>
    </vt:vector>
  </TitlesOfParts>
  <Company>UNESCO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UNESCO-UNEVOC BONN</dc:title>
  <dc:creator>Friedrich Huebler</dc:creator>
  <cp:lastModifiedBy>Ghosalkar, Sanskruti</cp:lastModifiedBy>
  <cp:revision>2</cp:revision>
  <cp:lastPrinted>2024-05-22T16:19:30Z</cp:lastPrinted>
  <dcterms:created xsi:type="dcterms:W3CDTF">2022-02-18T08:51:38Z</dcterms:created>
  <dcterms:modified xsi:type="dcterms:W3CDTF">2024-09-05T10:38:19Z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y fmtid="{D5CDD505-2E9C-101B-9397-08002B2CF9AE}" pid="3" name="MediaServiceImageTags">
    <vt:lpwstr/>
  </property>
</Properties>
</file>