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4"/>
  </p:sldMasterIdLst>
  <p:notesMasterIdLst>
    <p:notesMasterId r:id="rId13"/>
  </p:notesMasterIdLst>
  <p:handoutMasterIdLst>
    <p:handoutMasterId r:id="rId14"/>
  </p:handoutMasterIdLst>
  <p:sldIdLst>
    <p:sldId id="338" r:id="rId5"/>
    <p:sldId id="339" r:id="rId6"/>
    <p:sldId id="340" r:id="rId7"/>
    <p:sldId id="330" r:id="rId8"/>
    <p:sldId id="318" r:id="rId9"/>
    <p:sldId id="307" r:id="rId10"/>
    <p:sldId id="261" r:id="rId11"/>
    <p:sldId id="331" r:id="rId12"/>
  </p:sldIdLst>
  <p:sldSz cx="12192000" cy="6858000"/>
  <p:notesSz cx="6858000" cy="9144000"/>
  <p:custDataLst>
    <p:tags r:id="rId1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93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evel, Matthieu" initials="GM" lastIdx="5" clrIdx="0">
    <p:extLst>
      <p:ext uri="{19B8F6BF-5375-455C-9EA6-DF929625EA0E}">
        <p15:presenceInfo xmlns:p15="http://schemas.microsoft.com/office/powerpoint/2012/main" userId="S::m.guevel@unesco.org::59e580ac-477c-44d0-8c02-a45964b90ae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0077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6"/>
      </p:cViewPr>
      <p:guideLst>
        <p:guide orient="horz" pos="2137"/>
        <p:guide pos="3931"/>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ahmod.khaleel\Downloads\Case%20Advanced%20Find%20View%201-14-2024%203-38-09%20PM.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ahmod.khaleel\Desktop\EV\management%20reports\DGO\ATS%20Gathering\Claim%20Certification%20Gatharing.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sz="1800" b="1" i="0" u="none" strike="noStrike" kern="1200" spc="0" normalizeH="0" baseline="0">
                <a:solidFill>
                  <a:prstClr val="black">
                    <a:lumMod val="65000"/>
                    <a:lumOff val="35000"/>
                  </a:prstClr>
                </a:solidFill>
                <a:latin typeface="+mn-lt"/>
                <a:ea typeface="+mn-ea"/>
                <a:cs typeface="+mn-cs"/>
              </a:defRPr>
            </a:pPr>
            <a:r>
              <a:rPr lang="en-US" sz="1800" b="1" i="0" u="none" strike="noStrike" kern="1200" baseline="0" dirty="0">
                <a:solidFill>
                  <a:prstClr val="black">
                    <a:lumMod val="65000"/>
                    <a:lumOff val="35000"/>
                  </a:prstClr>
                </a:solidFill>
                <a:latin typeface="+mn-lt"/>
                <a:ea typeface="+mn-ea"/>
                <a:cs typeface="+mn-cs"/>
              </a:rPr>
              <a:t>Certification request success % in 2023 </a:t>
            </a:r>
          </a:p>
        </c:rich>
      </c:tx>
      <c:layout>
        <c:manualLayout>
          <c:xMode val="edge"/>
          <c:yMode val="edge"/>
          <c:x val="0.11804587811368376"/>
          <c:y val="0.14712988495760032"/>
        </c:manualLayout>
      </c:layout>
      <c:overlay val="0"/>
      <c:spPr>
        <a:noFill/>
        <a:ln>
          <a:noFill/>
        </a:ln>
        <a:effectLst/>
      </c:spPr>
      <c:txPr>
        <a:bodyPr rot="0" spcFirstLastPara="1" vertOverflow="ellipsis" vert="horz" wrap="square" anchor="ctr" anchorCtr="1"/>
        <a:lstStyle/>
        <a:p>
          <a:pPr algn="ctr" rtl="0">
            <a:defRPr lang="en-US" sz="1800" b="1" i="0" u="none" strike="noStrike" kern="1200" spc="0" normalizeH="0" baseline="0">
              <a:solidFill>
                <a:prstClr val="black">
                  <a:lumMod val="65000"/>
                  <a:lumOff val="35000"/>
                </a:prstClr>
              </a:solidFill>
              <a:latin typeface="+mn-lt"/>
              <a:ea typeface="+mn-ea"/>
              <a:cs typeface="+mn-cs"/>
            </a:defRPr>
          </a:pPr>
          <a:endParaRPr lang="en-US"/>
        </a:p>
      </c:txPr>
    </c:title>
    <c:autoTitleDeleted val="0"/>
    <c:plotArea>
      <c:layout>
        <c:manualLayout>
          <c:layoutTarget val="inner"/>
          <c:xMode val="edge"/>
          <c:yMode val="edge"/>
          <c:x val="0.26245526611404812"/>
          <c:y val="0.19961881136129478"/>
          <c:w val="0.2618478116198964"/>
          <c:h val="0.697998972522061"/>
        </c:manualLayout>
      </c:layout>
      <c:pieChart>
        <c:varyColors val="1"/>
        <c:ser>
          <c:idx val="0"/>
          <c:order val="0"/>
          <c:dPt>
            <c:idx val="0"/>
            <c:bubble3D val="0"/>
            <c:spPr>
              <a:gradFill>
                <a:gsLst>
                  <a:gs pos="100000">
                    <a:schemeClr val="accent2">
                      <a:lumMod val="60000"/>
                      <a:lumOff val="40000"/>
                    </a:schemeClr>
                  </a:gs>
                  <a:gs pos="0">
                    <a:schemeClr val="accent2"/>
                  </a:gs>
                </a:gsLst>
                <a:lin ang="5400000" scaled="0"/>
              </a:gradFill>
              <a:ln w="19050">
                <a:solidFill>
                  <a:schemeClr val="lt1"/>
                </a:solidFill>
              </a:ln>
              <a:effectLst/>
            </c:spPr>
            <c:extLst>
              <c:ext xmlns:c16="http://schemas.microsoft.com/office/drawing/2014/chart" uri="{C3380CC4-5D6E-409C-BE32-E72D297353CC}">
                <c16:uniqueId val="{00000001-B104-4775-9AB9-4189E1B345CA}"/>
              </c:ext>
            </c:extLst>
          </c:dPt>
          <c:dPt>
            <c:idx val="1"/>
            <c:bubble3D val="0"/>
            <c:spPr>
              <a:gradFill>
                <a:gsLst>
                  <a:gs pos="100000">
                    <a:schemeClr val="accent4">
                      <a:lumMod val="60000"/>
                      <a:lumOff val="40000"/>
                    </a:schemeClr>
                  </a:gs>
                  <a:gs pos="0">
                    <a:schemeClr val="accent4"/>
                  </a:gs>
                </a:gsLst>
                <a:lin ang="5400000" scaled="0"/>
              </a:gradFill>
              <a:ln w="19050">
                <a:solidFill>
                  <a:schemeClr val="lt1"/>
                </a:solidFill>
              </a:ln>
              <a:effectLst/>
            </c:spPr>
            <c:extLst>
              <c:ext xmlns:c16="http://schemas.microsoft.com/office/drawing/2014/chart" uri="{C3380CC4-5D6E-409C-BE32-E72D297353CC}">
                <c16:uniqueId val="{00000003-B104-4775-9AB9-4189E1B345CA}"/>
              </c:ext>
            </c:extLst>
          </c:dPt>
          <c:dLbls>
            <c:dLbl>
              <c:idx val="0"/>
              <c:tx>
                <c:rich>
                  <a:bodyPr/>
                  <a:lstStyle/>
                  <a:p>
                    <a:fld id="{F2AE826E-48F5-49A9-81E3-2CEC4F3DEE42}" type="PERCENTAGE">
                      <a:rPr lang="en-US" baseline="0" smtClean="0"/>
                      <a:pPr/>
                      <a:t>[PERCENTAGE]</a:t>
                    </a:fld>
                    <a:endParaRPr lang="en-AE"/>
                  </a:p>
                </c:rich>
              </c:tx>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B104-4775-9AB9-4189E1B345CA}"/>
                </c:ext>
              </c:extLst>
            </c:dLbl>
            <c:dLbl>
              <c:idx val="1"/>
              <c:tx>
                <c:rich>
                  <a:bodyPr/>
                  <a:lstStyle/>
                  <a:p>
                    <a:fld id="{F19403AC-A228-42ED-A405-FCF76CECF5D7}" type="PERCENTAGE">
                      <a:rPr lang="en-US" baseline="0" smtClean="0"/>
                      <a:pPr/>
                      <a:t>[PERCENTAGE]</a:t>
                    </a:fld>
                    <a:endParaRPr lang="en-AE"/>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B104-4775-9AB9-4189E1B345CA}"/>
                </c:ext>
              </c:extLst>
            </c:dLbl>
            <c:spPr>
              <a:noFill/>
              <a:ln>
                <a:noFill/>
              </a:ln>
              <a:effectLst/>
            </c:spPr>
            <c:txPr>
              <a:bodyPr rot="0" spcFirstLastPara="1" vertOverflow="ellipsis" vert="horz" wrap="square" anchor="ctr" anchorCtr="1"/>
              <a:lstStyle/>
              <a:p>
                <a:pPr>
                  <a:defRPr lang="en-AE" sz="1400" b="0" i="0" u="none" strike="noStrike" kern="1200" baseline="0">
                    <a:solidFill>
                      <a:schemeClr val="dk1"/>
                    </a:solidFill>
                    <a:latin typeface="+mn-lt"/>
                    <a:ea typeface="+mn-ea"/>
                    <a:cs typeface="+mn-cs"/>
                  </a:defRPr>
                </a:pPr>
                <a:endParaRPr lang="en-US"/>
              </a:p>
            </c:txPr>
            <c:showLegendKey val="0"/>
            <c:showVal val="1"/>
            <c:showCatName val="0"/>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Sheet1!$F$13:$G$13</c:f>
              <c:strCache>
                <c:ptCount val="2"/>
                <c:pt idx="0">
                  <c:v>Failed/Canceled Certification request</c:v>
                </c:pt>
                <c:pt idx="1">
                  <c:v>Success Certification request</c:v>
                </c:pt>
              </c:strCache>
            </c:strRef>
          </c:cat>
          <c:val>
            <c:numRef>
              <c:f>Sheet1!$F$15:$G$15</c:f>
              <c:numCache>
                <c:formatCode>General</c:formatCode>
                <c:ptCount val="2"/>
                <c:pt idx="0">
                  <c:v>50</c:v>
                </c:pt>
                <c:pt idx="1">
                  <c:v>160</c:v>
                </c:pt>
              </c:numCache>
            </c:numRef>
          </c:val>
          <c:extLst>
            <c:ext xmlns:c16="http://schemas.microsoft.com/office/drawing/2014/chart" uri="{C3380CC4-5D6E-409C-BE32-E72D297353CC}">
              <c16:uniqueId val="{00000004-B104-4775-9AB9-4189E1B345CA}"/>
            </c:ext>
          </c:extLst>
        </c:ser>
        <c:dLbls>
          <c:showLegendKey val="0"/>
          <c:showVal val="0"/>
          <c:showCatName val="0"/>
          <c:showSerName val="0"/>
          <c:showPercent val="0"/>
          <c:showBubbleSize val="0"/>
          <c:showLeaderLines val="1"/>
        </c:dLbls>
        <c:firstSliceAng val="0"/>
      </c:pieChart>
      <c:spPr>
        <a:noFill/>
        <a:ln>
          <a:noFill/>
        </a:ln>
        <a:effectLst/>
      </c:spPr>
    </c:plotArea>
    <c:legend>
      <c:legendPos val="r"/>
      <c:layout>
        <c:manualLayout>
          <c:xMode val="edge"/>
          <c:yMode val="edge"/>
          <c:x val="0.55954965004374457"/>
          <c:y val="0.43756816856226305"/>
          <c:w val="0.42378368328958882"/>
          <c:h val="0.25694663167104109"/>
        </c:manualLayout>
      </c:layout>
      <c:overlay val="0"/>
      <c:spPr>
        <a:solidFill>
          <a:schemeClr val="lt1">
            <a:alpha val="50000"/>
          </a:schemeClr>
        </a:solidFill>
        <a:ln>
          <a:noFill/>
        </a:ln>
        <a:effectLst/>
      </c:spPr>
      <c:txPr>
        <a:bodyPr rot="0" spcFirstLastPara="1" vertOverflow="ellipsis" vert="horz" wrap="square" anchor="ctr" anchorCtr="1"/>
        <a:lstStyle/>
        <a:p>
          <a:pPr>
            <a:defRPr lang="en-AE" sz="900" b="0" i="0" u="none" strike="noStrike" kern="1200" baseline="0">
              <a:solidFill>
                <a:schemeClr val="dk1"/>
              </a:solidFill>
              <a:latin typeface="+mn-lt"/>
              <a:ea typeface="+mn-ea"/>
              <a:cs typeface="+mn-cs"/>
            </a:defRPr>
          </a:pPr>
          <a:endParaRPr lang="en-US"/>
        </a:p>
      </c:txPr>
    </c:legend>
    <c:plotVisOnly val="1"/>
    <c:dispBlanksAs val="gap"/>
    <c:showDLblsOverMax val="0"/>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lang="en-AE" sz="900" b="0" i="0" u="none" strike="noStrike" kern="1200" baseline="0">
          <a:solidFill>
            <a:schemeClr val="dk1"/>
          </a:solidFill>
          <a:latin typeface="+mn-lt"/>
          <a:ea typeface="+mn-ea"/>
          <a:cs typeface="+mn-cs"/>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sz="1800" b="1" i="0" u="none" strike="noStrike" kern="1200" spc="0" normalizeH="0" baseline="0" dirty="0" smtClean="0">
                <a:solidFill>
                  <a:prstClr val="black">
                    <a:lumMod val="65000"/>
                    <a:lumOff val="35000"/>
                  </a:prstClr>
                </a:solidFill>
                <a:latin typeface="+mn-lt"/>
                <a:ea typeface="+mn-ea"/>
                <a:cs typeface="+mn-cs"/>
              </a:defRPr>
            </a:pPr>
            <a:r>
              <a:rPr lang="en-US" sz="1800" b="1" i="0" u="none" strike="noStrike" kern="1200" baseline="0" dirty="0">
                <a:solidFill>
                  <a:prstClr val="black">
                    <a:lumMod val="65000"/>
                    <a:lumOff val="35000"/>
                  </a:prstClr>
                </a:solidFill>
                <a:latin typeface="+mn-lt"/>
                <a:ea typeface="+mn-ea"/>
                <a:cs typeface="+mn-cs"/>
              </a:rPr>
              <a:t> Issued certificates 2023</a:t>
            </a:r>
          </a:p>
        </c:rich>
      </c:tx>
      <c:overlay val="0"/>
      <c:spPr>
        <a:noFill/>
        <a:ln>
          <a:noFill/>
        </a:ln>
        <a:effectLst/>
      </c:spPr>
      <c:txPr>
        <a:bodyPr rot="0" spcFirstLastPara="1" vertOverflow="ellipsis" vert="horz" wrap="square" anchor="ctr" anchorCtr="1"/>
        <a:lstStyle/>
        <a:p>
          <a:pPr algn="ctr" rtl="0">
            <a:defRPr lang="en-US" sz="1800" b="1" i="0" u="none" strike="noStrike" kern="1200" spc="0" normalizeH="0" baseline="0" dirty="0" smtClean="0">
              <a:solidFill>
                <a:prstClr val="black">
                  <a:lumMod val="65000"/>
                  <a:lumOff val="35000"/>
                </a:prstClr>
              </a:solidFill>
              <a:latin typeface="+mn-lt"/>
              <a:ea typeface="+mn-ea"/>
              <a:cs typeface="+mn-cs"/>
            </a:defRPr>
          </a:pPr>
          <a:endParaRPr lang="en-US"/>
        </a:p>
      </c:txPr>
    </c:title>
    <c:autoTitleDeleted val="0"/>
    <c:plotArea>
      <c:layout/>
      <c:pieChart>
        <c:varyColors val="1"/>
        <c:ser>
          <c:idx val="0"/>
          <c:order val="0"/>
          <c:dPt>
            <c:idx val="0"/>
            <c:bubble3D val="0"/>
            <c:spPr>
              <a:gradFill>
                <a:gsLst>
                  <a:gs pos="100000">
                    <a:schemeClr val="accent1">
                      <a:lumMod val="60000"/>
                      <a:lumOff val="40000"/>
                    </a:schemeClr>
                  </a:gs>
                  <a:gs pos="0">
                    <a:schemeClr val="accent1"/>
                  </a:gs>
                </a:gsLst>
                <a:lin ang="5400000" scaled="0"/>
              </a:gradFill>
              <a:ln w="19050">
                <a:solidFill>
                  <a:schemeClr val="lt1"/>
                </a:solidFill>
              </a:ln>
              <a:effectLst/>
            </c:spPr>
            <c:extLst>
              <c:ext xmlns:c16="http://schemas.microsoft.com/office/drawing/2014/chart" uri="{C3380CC4-5D6E-409C-BE32-E72D297353CC}">
                <c16:uniqueId val="{00000001-50B5-42F3-893A-1EE7AC20C83B}"/>
              </c:ext>
            </c:extLst>
          </c:dPt>
          <c:dPt>
            <c:idx val="1"/>
            <c:bubble3D val="0"/>
            <c:spPr>
              <a:gradFill>
                <a:gsLst>
                  <a:gs pos="100000">
                    <a:schemeClr val="accent2">
                      <a:lumMod val="60000"/>
                      <a:lumOff val="40000"/>
                    </a:schemeClr>
                  </a:gs>
                  <a:gs pos="0">
                    <a:schemeClr val="accent2"/>
                  </a:gs>
                </a:gsLst>
                <a:lin ang="5400000" scaled="0"/>
              </a:gradFill>
              <a:ln w="19050">
                <a:solidFill>
                  <a:schemeClr val="lt1"/>
                </a:solidFill>
              </a:ln>
              <a:effectLst/>
            </c:spPr>
            <c:extLst>
              <c:ext xmlns:c16="http://schemas.microsoft.com/office/drawing/2014/chart" uri="{C3380CC4-5D6E-409C-BE32-E72D297353CC}">
                <c16:uniqueId val="{00000003-50B5-42F3-893A-1EE7AC20C83B}"/>
              </c:ext>
            </c:extLst>
          </c:dPt>
          <c:dPt>
            <c:idx val="2"/>
            <c:bubble3D val="0"/>
            <c:spPr>
              <a:gradFill>
                <a:gsLst>
                  <a:gs pos="100000">
                    <a:schemeClr val="accent3">
                      <a:lumMod val="60000"/>
                      <a:lumOff val="40000"/>
                    </a:schemeClr>
                  </a:gs>
                  <a:gs pos="0">
                    <a:schemeClr val="accent3"/>
                  </a:gs>
                </a:gsLst>
                <a:lin ang="5400000" scaled="0"/>
              </a:gradFill>
              <a:ln w="19050">
                <a:solidFill>
                  <a:schemeClr val="lt1"/>
                </a:solidFill>
              </a:ln>
              <a:effectLst/>
            </c:spPr>
            <c:extLst>
              <c:ext xmlns:c16="http://schemas.microsoft.com/office/drawing/2014/chart" uri="{C3380CC4-5D6E-409C-BE32-E72D297353CC}">
                <c16:uniqueId val="{00000005-50B5-42F3-893A-1EE7AC20C83B}"/>
              </c:ext>
            </c:extLst>
          </c:dPt>
          <c:dPt>
            <c:idx val="3"/>
            <c:bubble3D val="0"/>
            <c:spPr>
              <a:gradFill>
                <a:gsLst>
                  <a:gs pos="100000">
                    <a:schemeClr val="accent4">
                      <a:lumMod val="60000"/>
                      <a:lumOff val="40000"/>
                    </a:schemeClr>
                  </a:gs>
                  <a:gs pos="0">
                    <a:schemeClr val="accent4"/>
                  </a:gs>
                </a:gsLst>
                <a:lin ang="5400000" scaled="0"/>
              </a:gradFill>
              <a:ln w="19050">
                <a:solidFill>
                  <a:schemeClr val="lt1"/>
                </a:solidFill>
              </a:ln>
              <a:effectLst/>
            </c:spPr>
            <c:extLst>
              <c:ext xmlns:c16="http://schemas.microsoft.com/office/drawing/2014/chart" uri="{C3380CC4-5D6E-409C-BE32-E72D297353CC}">
                <c16:uniqueId val="{00000007-50B5-42F3-893A-1EE7AC20C83B}"/>
              </c:ext>
            </c:extLst>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dk1">
                        <a:lumMod val="75000"/>
                        <a:lumOff val="25000"/>
                      </a:schemeClr>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'Sheet1 (2)'!$G$42:$G$45</c:f>
              <c:strCache>
                <c:ptCount val="4"/>
                <c:pt idx="0">
                  <c:v>Adved Dip</c:v>
                </c:pt>
                <c:pt idx="1">
                  <c:v>Diploma</c:v>
                </c:pt>
                <c:pt idx="2">
                  <c:v>Certificate 4</c:v>
                </c:pt>
                <c:pt idx="3">
                  <c:v>Certificate 3</c:v>
                </c:pt>
              </c:strCache>
            </c:strRef>
          </c:cat>
          <c:val>
            <c:numRef>
              <c:f>'Sheet1 (2)'!$H$42:$H$45</c:f>
              <c:numCache>
                <c:formatCode>General</c:formatCode>
                <c:ptCount val="4"/>
                <c:pt idx="0">
                  <c:v>31</c:v>
                </c:pt>
                <c:pt idx="1">
                  <c:v>874</c:v>
                </c:pt>
                <c:pt idx="2">
                  <c:v>157</c:v>
                </c:pt>
                <c:pt idx="3">
                  <c:v>86</c:v>
                </c:pt>
              </c:numCache>
            </c:numRef>
          </c:val>
          <c:extLst>
            <c:ext xmlns:c16="http://schemas.microsoft.com/office/drawing/2014/chart" uri="{C3380CC4-5D6E-409C-BE32-E72D297353CC}">
              <c16:uniqueId val="{00000008-50B5-42F3-893A-1EE7AC20C83B}"/>
            </c:ext>
          </c:extLst>
        </c:ser>
        <c:dLbls>
          <c:showLegendKey val="0"/>
          <c:showVal val="0"/>
          <c:showCatName val="0"/>
          <c:showSerName val="0"/>
          <c:showPercent val="0"/>
          <c:showBubbleSize val="0"/>
          <c:showLeaderLines val="1"/>
        </c:dLbls>
        <c:firstSliceAng val="0"/>
      </c:pieChart>
      <c:spPr>
        <a:noFill/>
        <a:ln>
          <a:noFill/>
        </a:ln>
        <a:effectLst/>
      </c:spPr>
    </c:plotArea>
    <c:legend>
      <c:legendPos val="r"/>
      <c:overlay val="0"/>
      <c:spPr>
        <a:solidFill>
          <a:schemeClr val="lt1">
            <a:alpha val="50000"/>
          </a:schemeClr>
        </a:solidFill>
        <a:ln>
          <a:noFill/>
        </a:ln>
        <a:effectLst/>
      </c:spPr>
      <c:txPr>
        <a:bodyPr rot="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44D37D-97F2-475C-A1E2-537E803ECE88}" type="datetimeFigureOut">
              <a:rPr lang="en-US" smtClean="0"/>
              <a:t>8/28/2024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92CE3AA-5C90-4B1E-BB30-5DBE87DD2812}" type="slidenum">
              <a:rPr lang="en-US" smtClean="0"/>
              <a:t>‹#›</a:t>
            </a:fld>
            <a:endParaRPr lang="en-US"/>
          </a:p>
        </p:txBody>
      </p:sp>
    </p:spTree>
    <p:extLst>
      <p:ext uri="{BB962C8B-B14F-4D97-AF65-F5344CB8AC3E}">
        <p14:creationId xmlns:p14="http://schemas.microsoft.com/office/powerpoint/2010/main" val="38789009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FF0453-48F6-41C1-944E-EB020FF094E5}" type="datetimeFigureOut">
              <a:rPr lang="fr-FR" smtClean="0"/>
              <a:t>28/08/2024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DE205E-CD73-4305-88CF-892B440D76AC}" type="slidenum">
              <a:rPr lang="fr-FR" smtClean="0"/>
              <a:t>‹#›</a:t>
            </a:fld>
            <a:endParaRPr lang="fr-FR"/>
          </a:p>
        </p:txBody>
      </p:sp>
    </p:spTree>
    <p:extLst>
      <p:ext uri="{BB962C8B-B14F-4D97-AF65-F5344CB8AC3E}">
        <p14:creationId xmlns:p14="http://schemas.microsoft.com/office/powerpoint/2010/main" val="2401740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hyperlink" Target="mailto:unevoc.network@unesco.org" TargetMode="External"/><Relationship Id="rId4" Type="http://schemas.openxmlformats.org/officeDocument/2006/relationships/hyperlink" Target="http://www.unevoc.unesco.org/" TargetMode="Externa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Slide title : add your image">
    <p:spTree>
      <p:nvGrpSpPr>
        <p:cNvPr id="1" name=""/>
        <p:cNvGrpSpPr/>
        <p:nvPr/>
      </p:nvGrpSpPr>
      <p:grpSpPr>
        <a:xfrm>
          <a:off x="0" y="0"/>
          <a:ext cx="0" cy="0"/>
          <a:chOff x="0" y="0"/>
          <a:chExt cx="0" cy="0"/>
        </a:xfrm>
      </p:grpSpPr>
      <p:pic>
        <p:nvPicPr>
          <p:cNvPr id="3" name="Picture 2" descr="A blue background with white text&#10;&#10;Description automatically generated">
            <a:extLst>
              <a:ext uri="{FF2B5EF4-FFF2-40B4-BE49-F238E27FC236}">
                <a16:creationId xmlns:a16="http://schemas.microsoft.com/office/drawing/2014/main" id="{D8565032-3BD4-D13D-A321-D0EDBC4F060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10" t="39095" r="1472"/>
          <a:stretch/>
        </p:blipFill>
        <p:spPr>
          <a:xfrm>
            <a:off x="0" y="2596656"/>
            <a:ext cx="12192000" cy="4261344"/>
          </a:xfrm>
          <a:prstGeom prst="rect">
            <a:avLst/>
          </a:prstGeom>
        </p:spPr>
      </p:pic>
      <p:sp>
        <p:nvSpPr>
          <p:cNvPr id="4" name="Rectangle 3">
            <a:extLst>
              <a:ext uri="{FF2B5EF4-FFF2-40B4-BE49-F238E27FC236}">
                <a16:creationId xmlns:a16="http://schemas.microsoft.com/office/drawing/2014/main" id="{A1243F71-F6EB-2328-D11D-BBC6C21DADF7}"/>
              </a:ext>
            </a:extLst>
          </p:cNvPr>
          <p:cNvSpPr/>
          <p:nvPr userDrawn="1"/>
        </p:nvSpPr>
        <p:spPr>
          <a:xfrm>
            <a:off x="0" y="3"/>
            <a:ext cx="12192000" cy="2611395"/>
          </a:xfrm>
          <a:prstGeom prst="rect">
            <a:avLst/>
          </a:prstGeom>
          <a:gradFill flip="none" rotWithShape="1">
            <a:gsLst>
              <a:gs pos="0">
                <a:srgbClr val="0077D4">
                  <a:shade val="30000"/>
                  <a:satMod val="115000"/>
                </a:srgbClr>
              </a:gs>
              <a:gs pos="50000">
                <a:srgbClr val="0077D4">
                  <a:shade val="67500"/>
                  <a:satMod val="115000"/>
                </a:srgbClr>
              </a:gs>
              <a:gs pos="100000">
                <a:srgbClr val="0077D4">
                  <a:shade val="100000"/>
                  <a:satMod val="115000"/>
                </a:srgb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9" name="Title 1">
            <a:extLst>
              <a:ext uri="{FF2B5EF4-FFF2-40B4-BE49-F238E27FC236}">
                <a16:creationId xmlns:a16="http://schemas.microsoft.com/office/drawing/2014/main" id="{13C9D695-BB54-9A90-E523-4D67AF1F9FDC}"/>
              </a:ext>
            </a:extLst>
          </p:cNvPr>
          <p:cNvSpPr>
            <a:spLocks noGrp="1"/>
          </p:cNvSpPr>
          <p:nvPr>
            <p:ph type="ctrTitle" hasCustomPrompt="1"/>
          </p:nvPr>
        </p:nvSpPr>
        <p:spPr>
          <a:xfrm>
            <a:off x="428449" y="3602244"/>
            <a:ext cx="6277152" cy="488737"/>
          </a:xfrm>
          <a:prstGeom prst="rect">
            <a:avLst/>
          </a:prstGeom>
        </p:spPr>
        <p:txBody>
          <a:bodyPr lIns="0" tIns="0" rIns="0" bIns="0">
            <a:normAutofit/>
          </a:bodyPr>
          <a:lstStyle>
            <a:lvl1pPr algn="l">
              <a:lnSpc>
                <a:spcPts val="2775"/>
              </a:lnSpc>
              <a:defRPr sz="2800" b="1">
                <a:solidFill>
                  <a:schemeClr val="bg1"/>
                </a:solidFill>
              </a:defRPr>
            </a:lvl1pPr>
          </a:lstStyle>
          <a:p>
            <a:r>
              <a:rPr lang="en-GB"/>
              <a:t>CLICK TO ADD TITLE OF PRESENTATION</a:t>
            </a:r>
            <a:endParaRPr lang="en-US"/>
          </a:p>
        </p:txBody>
      </p:sp>
      <p:sp>
        <p:nvSpPr>
          <p:cNvPr id="20" name="Subtitle 2">
            <a:extLst>
              <a:ext uri="{FF2B5EF4-FFF2-40B4-BE49-F238E27FC236}">
                <a16:creationId xmlns:a16="http://schemas.microsoft.com/office/drawing/2014/main" id="{2A7962F2-7B56-43F3-D1BA-72E32BEE6D44}"/>
              </a:ext>
            </a:extLst>
          </p:cNvPr>
          <p:cNvSpPr>
            <a:spLocks noGrp="1"/>
          </p:cNvSpPr>
          <p:nvPr>
            <p:ph type="subTitle" idx="1" hasCustomPrompt="1"/>
          </p:nvPr>
        </p:nvSpPr>
        <p:spPr>
          <a:xfrm>
            <a:off x="428449" y="4152586"/>
            <a:ext cx="6277152" cy="397532"/>
          </a:xfrm>
          <a:prstGeom prst="rect">
            <a:avLst/>
          </a:prstGeom>
        </p:spPr>
        <p:txBody>
          <a:bodyPr lIns="0" tIns="0" rIns="0" bIns="0">
            <a:normAutofit/>
          </a:bodyPr>
          <a:lstStyle>
            <a:lvl1pPr marL="0" indent="0" algn="l">
              <a:buNone/>
              <a:defRPr sz="1800" b="0" baseline="0">
                <a:solidFill>
                  <a:srgbClr val="FFFFFF"/>
                </a:solidFill>
              </a:defRPr>
            </a:lvl1pPr>
            <a:lvl2pPr marL="342848" indent="0" algn="ctr">
              <a:buNone/>
              <a:defRPr>
                <a:solidFill>
                  <a:schemeClr val="tx1">
                    <a:tint val="75000"/>
                  </a:schemeClr>
                </a:solidFill>
              </a:defRPr>
            </a:lvl2pPr>
            <a:lvl3pPr marL="685698" indent="0" algn="ctr">
              <a:buNone/>
              <a:defRPr>
                <a:solidFill>
                  <a:schemeClr val="tx1">
                    <a:tint val="75000"/>
                  </a:schemeClr>
                </a:solidFill>
              </a:defRPr>
            </a:lvl3pPr>
            <a:lvl4pPr marL="1028547" indent="0" algn="ctr">
              <a:buNone/>
              <a:defRPr>
                <a:solidFill>
                  <a:schemeClr val="tx1">
                    <a:tint val="75000"/>
                  </a:schemeClr>
                </a:solidFill>
              </a:defRPr>
            </a:lvl4pPr>
            <a:lvl5pPr marL="1371396" indent="0" algn="ctr">
              <a:buNone/>
              <a:defRPr>
                <a:solidFill>
                  <a:schemeClr val="tx1">
                    <a:tint val="75000"/>
                  </a:schemeClr>
                </a:solidFill>
              </a:defRPr>
            </a:lvl5pPr>
            <a:lvl6pPr marL="1714247" indent="0" algn="ctr">
              <a:buNone/>
              <a:defRPr>
                <a:solidFill>
                  <a:schemeClr val="tx1">
                    <a:tint val="75000"/>
                  </a:schemeClr>
                </a:solidFill>
              </a:defRPr>
            </a:lvl6pPr>
            <a:lvl7pPr marL="2057093" indent="0" algn="ctr">
              <a:buNone/>
              <a:defRPr>
                <a:solidFill>
                  <a:schemeClr val="tx1">
                    <a:tint val="75000"/>
                  </a:schemeClr>
                </a:solidFill>
              </a:defRPr>
            </a:lvl7pPr>
            <a:lvl8pPr marL="2399940" indent="0" algn="ctr">
              <a:buNone/>
              <a:defRPr>
                <a:solidFill>
                  <a:schemeClr val="tx1">
                    <a:tint val="75000"/>
                  </a:schemeClr>
                </a:solidFill>
              </a:defRPr>
            </a:lvl8pPr>
            <a:lvl9pPr marL="2742788" indent="0" algn="ctr">
              <a:buNone/>
              <a:defRPr>
                <a:solidFill>
                  <a:schemeClr val="tx1">
                    <a:tint val="75000"/>
                  </a:schemeClr>
                </a:solidFill>
              </a:defRPr>
            </a:lvl9pPr>
          </a:lstStyle>
          <a:p>
            <a:r>
              <a:rPr lang="en-GB"/>
              <a:t>Click to add subtitle or summary</a:t>
            </a:r>
          </a:p>
        </p:txBody>
      </p:sp>
      <p:sp>
        <p:nvSpPr>
          <p:cNvPr id="24" name="Title 2">
            <a:extLst>
              <a:ext uri="{FF2B5EF4-FFF2-40B4-BE49-F238E27FC236}">
                <a16:creationId xmlns:a16="http://schemas.microsoft.com/office/drawing/2014/main" id="{1064BFF3-92AF-C359-5F87-18558788E5E0}"/>
              </a:ext>
            </a:extLst>
          </p:cNvPr>
          <p:cNvSpPr txBox="1">
            <a:spLocks/>
          </p:cNvSpPr>
          <p:nvPr userDrawn="1"/>
        </p:nvSpPr>
        <p:spPr>
          <a:xfrm>
            <a:off x="281850" y="1711128"/>
            <a:ext cx="9986862" cy="90027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kern="1200">
                <a:solidFill>
                  <a:srgbClr val="FFFFFF"/>
                </a:solidFill>
                <a:latin typeface="+mj-lt"/>
                <a:ea typeface="+mj-ea"/>
                <a:cs typeface="+mj-cs"/>
              </a:rPr>
              <a:t>Establishing Quality Assurance Mechanisms and Accreditation Systems for TVET Programmes</a:t>
            </a:r>
          </a:p>
          <a:p>
            <a:endParaRPr lang="en-ES" sz="3600"/>
          </a:p>
        </p:txBody>
      </p:sp>
      <p:sp>
        <p:nvSpPr>
          <p:cNvPr id="34" name="Subtitle 2">
            <a:extLst>
              <a:ext uri="{FF2B5EF4-FFF2-40B4-BE49-F238E27FC236}">
                <a16:creationId xmlns:a16="http://schemas.microsoft.com/office/drawing/2014/main" id="{AB79FC76-F814-64F4-E7CA-6BBA7E999DDA}"/>
              </a:ext>
            </a:extLst>
          </p:cNvPr>
          <p:cNvSpPr txBox="1">
            <a:spLocks/>
          </p:cNvSpPr>
          <p:nvPr userDrawn="1"/>
        </p:nvSpPr>
        <p:spPr>
          <a:xfrm>
            <a:off x="428449" y="5888432"/>
            <a:ext cx="6277152" cy="397532"/>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kern="1200" baseline="0">
                <a:solidFill>
                  <a:srgbClr val="FFFFFF"/>
                </a:solidFill>
                <a:latin typeface="+mn-lt"/>
                <a:ea typeface="+mn-ea"/>
                <a:cs typeface="+mn-cs"/>
              </a:defRPr>
            </a:lvl1pPr>
            <a:lvl2pPr marL="342848"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685698"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028547"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37139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1714247"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057093"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239994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274278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endParaRPr lang="en-GB" sz="1400" b="0"/>
          </a:p>
        </p:txBody>
      </p:sp>
      <p:sp>
        <p:nvSpPr>
          <p:cNvPr id="35" name="Text Placeholder 20">
            <a:extLst>
              <a:ext uri="{FF2B5EF4-FFF2-40B4-BE49-F238E27FC236}">
                <a16:creationId xmlns:a16="http://schemas.microsoft.com/office/drawing/2014/main" id="{48FD37CB-4226-54DE-8D7D-0DA48E8B78EB}"/>
              </a:ext>
            </a:extLst>
          </p:cNvPr>
          <p:cNvSpPr>
            <a:spLocks noGrp="1"/>
          </p:cNvSpPr>
          <p:nvPr>
            <p:ph type="body" sz="quarter" idx="10" hasCustomPrompt="1"/>
          </p:nvPr>
        </p:nvSpPr>
        <p:spPr>
          <a:xfrm>
            <a:off x="428449" y="6184585"/>
            <a:ext cx="5197475" cy="479425"/>
          </a:xfrm>
        </p:spPr>
        <p:txBody>
          <a:bodyPr>
            <a:normAutofit/>
          </a:bodyPr>
          <a:lstStyle>
            <a:lvl1pPr marL="0" indent="0">
              <a:buNone/>
              <a:defRPr sz="14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Name of presenter</a:t>
            </a:r>
          </a:p>
        </p:txBody>
      </p:sp>
      <p:pic>
        <p:nvPicPr>
          <p:cNvPr id="8" name="Picture 7" descr="A blue and white logo&#10;&#10;Description automatically generated">
            <a:extLst>
              <a:ext uri="{FF2B5EF4-FFF2-40B4-BE49-F238E27FC236}">
                <a16:creationId xmlns:a16="http://schemas.microsoft.com/office/drawing/2014/main" id="{5D7DF1B3-E14C-1BED-B84E-9A52D162C713}"/>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132608" y="399887"/>
            <a:ext cx="733425" cy="697865"/>
          </a:xfrm>
          <a:prstGeom prst="rect">
            <a:avLst/>
          </a:prstGeom>
          <a:noFill/>
          <a:ln>
            <a:noFill/>
          </a:ln>
        </p:spPr>
      </p:pic>
      <p:pic>
        <p:nvPicPr>
          <p:cNvPr id="13" name="Picture 12">
            <a:extLst>
              <a:ext uri="{FF2B5EF4-FFF2-40B4-BE49-F238E27FC236}">
                <a16:creationId xmlns:a16="http://schemas.microsoft.com/office/drawing/2014/main" id="{B890DCCF-6153-16B3-2FFB-C7758B5A0F03}"/>
              </a:ext>
            </a:extLst>
          </p:cNvPr>
          <p:cNvPicPr>
            <a:picLocks noChangeAspect="1"/>
          </p:cNvPicPr>
          <p:nvPr userDrawn="1"/>
        </p:nvPicPr>
        <p:blipFill>
          <a:blip r:embed="rId4"/>
          <a:stretch>
            <a:fillRect/>
          </a:stretch>
        </p:blipFill>
        <p:spPr>
          <a:xfrm>
            <a:off x="281850" y="378492"/>
            <a:ext cx="733425" cy="740657"/>
          </a:xfrm>
          <a:prstGeom prst="rect">
            <a:avLst/>
          </a:prstGeom>
        </p:spPr>
      </p:pic>
      <p:pic>
        <p:nvPicPr>
          <p:cNvPr id="17" name="Picture 16">
            <a:extLst>
              <a:ext uri="{FF2B5EF4-FFF2-40B4-BE49-F238E27FC236}">
                <a16:creationId xmlns:a16="http://schemas.microsoft.com/office/drawing/2014/main" id="{578DB488-CEBC-4A82-FEA5-7E1DE61485E1}"/>
              </a:ext>
            </a:extLst>
          </p:cNvPr>
          <p:cNvPicPr>
            <a:picLocks noChangeAspect="1"/>
          </p:cNvPicPr>
          <p:nvPr userDrawn="1"/>
        </p:nvPicPr>
        <p:blipFill>
          <a:blip r:embed="rId5"/>
          <a:stretch>
            <a:fillRect/>
          </a:stretch>
        </p:blipFill>
        <p:spPr>
          <a:xfrm>
            <a:off x="1203613" y="387358"/>
            <a:ext cx="740657" cy="740657"/>
          </a:xfrm>
          <a:prstGeom prst="rect">
            <a:avLst/>
          </a:prstGeom>
        </p:spPr>
      </p:pic>
    </p:spTree>
    <p:extLst>
      <p:ext uri="{BB962C8B-B14F-4D97-AF65-F5344CB8AC3E}">
        <p14:creationId xmlns:p14="http://schemas.microsoft.com/office/powerpoint/2010/main" val="1484988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Table of Content">
    <p:spTree>
      <p:nvGrpSpPr>
        <p:cNvPr id="1" name=""/>
        <p:cNvGrpSpPr/>
        <p:nvPr/>
      </p:nvGrpSpPr>
      <p:grpSpPr>
        <a:xfrm>
          <a:off x="0" y="0"/>
          <a:ext cx="0" cy="0"/>
          <a:chOff x="0" y="0"/>
          <a:chExt cx="0" cy="0"/>
        </a:xfrm>
      </p:grpSpPr>
      <p:sp>
        <p:nvSpPr>
          <p:cNvPr id="36" name="Rectangle 35"/>
          <p:cNvSpPr/>
          <p:nvPr userDrawn="1"/>
        </p:nvSpPr>
        <p:spPr>
          <a:xfrm>
            <a:off x="0" y="0"/>
            <a:ext cx="4112576" cy="6858000"/>
          </a:xfrm>
          <a:prstGeom prst="rect">
            <a:avLst/>
          </a:prstGeom>
          <a:gradFill>
            <a:gsLst>
              <a:gs pos="0">
                <a:srgbClr val="004983"/>
              </a:gs>
              <a:gs pos="100000">
                <a:srgbClr val="0077D4"/>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pic>
        <p:nvPicPr>
          <p:cNvPr id="3" name="Picture 2">
            <a:extLst>
              <a:ext uri="{FF2B5EF4-FFF2-40B4-BE49-F238E27FC236}">
                <a16:creationId xmlns:a16="http://schemas.microsoft.com/office/drawing/2014/main" id="{BFA046CC-F091-688D-E2B0-6AEFC26E33E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6" name="Picture 5" descr="Logo&#10;&#10;Description automatically generated">
            <a:extLst>
              <a:ext uri="{FF2B5EF4-FFF2-40B4-BE49-F238E27FC236}">
                <a16:creationId xmlns:a16="http://schemas.microsoft.com/office/drawing/2014/main" id="{85721CAE-F5AD-C342-1BFA-EF8A203FF6A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sp>
        <p:nvSpPr>
          <p:cNvPr id="5" name="TextBox 4">
            <a:extLst>
              <a:ext uri="{FF2B5EF4-FFF2-40B4-BE49-F238E27FC236}">
                <a16:creationId xmlns:a16="http://schemas.microsoft.com/office/drawing/2014/main" id="{BEAC7C3C-EDE0-5EDC-A706-BAA62310526C}"/>
              </a:ext>
            </a:extLst>
          </p:cNvPr>
          <p:cNvSpPr txBox="1"/>
          <p:nvPr userDrawn="1"/>
        </p:nvSpPr>
        <p:spPr>
          <a:xfrm>
            <a:off x="2849621" y="6478464"/>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rgbClr val="4472C4"/>
                </a:solidFill>
              </a:rPr>
              <a:t>Organized by SESRIC and UNESCO-UNEVOC</a:t>
            </a:r>
          </a:p>
        </p:txBody>
      </p:sp>
    </p:spTree>
    <p:extLst>
      <p:ext uri="{BB962C8B-B14F-4D97-AF65-F5344CB8AC3E}">
        <p14:creationId xmlns:p14="http://schemas.microsoft.com/office/powerpoint/2010/main" val="1735184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Slide title : add your ima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69C1422C-A4FA-45ED-BD29-9E6ACF047CFD}"/>
              </a:ext>
            </a:extLst>
          </p:cNvPr>
          <p:cNvSpPr/>
          <p:nvPr userDrawn="1"/>
        </p:nvSpPr>
        <p:spPr>
          <a:xfrm>
            <a:off x="0" y="0"/>
            <a:ext cx="12262104" cy="6866709"/>
          </a:xfrm>
          <a:prstGeom prst="rect">
            <a:avLst/>
          </a:prstGeom>
          <a:gradFill flip="none" rotWithShape="1">
            <a:gsLst>
              <a:gs pos="0">
                <a:srgbClr val="0077D4">
                  <a:shade val="30000"/>
                  <a:satMod val="115000"/>
                </a:srgbClr>
              </a:gs>
              <a:gs pos="50000">
                <a:srgbClr val="0077D4">
                  <a:shade val="67500"/>
                  <a:satMod val="115000"/>
                </a:srgbClr>
              </a:gs>
              <a:gs pos="100000">
                <a:srgbClr val="0077D4">
                  <a:shade val="100000"/>
                  <a:satMod val="115000"/>
                </a:srgb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Title 1">
            <a:extLst>
              <a:ext uri="{FF2B5EF4-FFF2-40B4-BE49-F238E27FC236}">
                <a16:creationId xmlns:a16="http://schemas.microsoft.com/office/drawing/2014/main" id="{1E3EB448-7045-834A-8877-7C62D0032E58}"/>
              </a:ext>
            </a:extLst>
          </p:cNvPr>
          <p:cNvSpPr>
            <a:spLocks noGrp="1"/>
          </p:cNvSpPr>
          <p:nvPr>
            <p:ph type="ctrTitle" hasCustomPrompt="1"/>
          </p:nvPr>
        </p:nvSpPr>
        <p:spPr>
          <a:xfrm>
            <a:off x="428448" y="2698963"/>
            <a:ext cx="11179351" cy="488737"/>
          </a:xfrm>
          <a:prstGeom prst="rect">
            <a:avLst/>
          </a:prstGeom>
        </p:spPr>
        <p:txBody>
          <a:bodyPr lIns="0" tIns="0" rIns="0" bIns="0">
            <a:normAutofit/>
          </a:bodyPr>
          <a:lstStyle>
            <a:lvl1pPr algn="l">
              <a:lnSpc>
                <a:spcPts val="2775"/>
              </a:lnSpc>
              <a:defRPr sz="2800" b="1">
                <a:solidFill>
                  <a:schemeClr val="bg1"/>
                </a:solidFill>
              </a:defRPr>
            </a:lvl1pPr>
          </a:lstStyle>
          <a:p>
            <a:r>
              <a:rPr lang="en-GB"/>
              <a:t>CLICK TO ADD TITLE OF PRESENTATION</a:t>
            </a:r>
            <a:endParaRPr lang="en-US"/>
          </a:p>
        </p:txBody>
      </p:sp>
      <p:sp>
        <p:nvSpPr>
          <p:cNvPr id="8" name="Subtitle 2">
            <a:extLst>
              <a:ext uri="{FF2B5EF4-FFF2-40B4-BE49-F238E27FC236}">
                <a16:creationId xmlns:a16="http://schemas.microsoft.com/office/drawing/2014/main" id="{D222A443-6685-254A-9430-37D4544B5C03}"/>
              </a:ext>
            </a:extLst>
          </p:cNvPr>
          <p:cNvSpPr>
            <a:spLocks noGrp="1"/>
          </p:cNvSpPr>
          <p:nvPr>
            <p:ph type="subTitle" idx="1" hasCustomPrompt="1"/>
          </p:nvPr>
        </p:nvSpPr>
        <p:spPr>
          <a:xfrm>
            <a:off x="428449" y="3417688"/>
            <a:ext cx="11179350" cy="397532"/>
          </a:xfrm>
          <a:prstGeom prst="rect">
            <a:avLst/>
          </a:prstGeom>
        </p:spPr>
        <p:txBody>
          <a:bodyPr lIns="0" tIns="0" rIns="0" bIns="0">
            <a:normAutofit/>
          </a:bodyPr>
          <a:lstStyle>
            <a:lvl1pPr marL="0" indent="0" algn="l">
              <a:buNone/>
              <a:defRPr sz="1800" baseline="0">
                <a:solidFill>
                  <a:srgbClr val="FFFFFF"/>
                </a:solidFill>
              </a:defRPr>
            </a:lvl1pPr>
            <a:lvl2pPr marL="342848" indent="0" algn="ctr">
              <a:buNone/>
              <a:defRPr>
                <a:solidFill>
                  <a:schemeClr val="tx1">
                    <a:tint val="75000"/>
                  </a:schemeClr>
                </a:solidFill>
              </a:defRPr>
            </a:lvl2pPr>
            <a:lvl3pPr marL="685698" indent="0" algn="ctr">
              <a:buNone/>
              <a:defRPr>
                <a:solidFill>
                  <a:schemeClr val="tx1">
                    <a:tint val="75000"/>
                  </a:schemeClr>
                </a:solidFill>
              </a:defRPr>
            </a:lvl3pPr>
            <a:lvl4pPr marL="1028547" indent="0" algn="ctr">
              <a:buNone/>
              <a:defRPr>
                <a:solidFill>
                  <a:schemeClr val="tx1">
                    <a:tint val="75000"/>
                  </a:schemeClr>
                </a:solidFill>
              </a:defRPr>
            </a:lvl4pPr>
            <a:lvl5pPr marL="1371396" indent="0" algn="ctr">
              <a:buNone/>
              <a:defRPr>
                <a:solidFill>
                  <a:schemeClr val="tx1">
                    <a:tint val="75000"/>
                  </a:schemeClr>
                </a:solidFill>
              </a:defRPr>
            </a:lvl5pPr>
            <a:lvl6pPr marL="1714247" indent="0" algn="ctr">
              <a:buNone/>
              <a:defRPr>
                <a:solidFill>
                  <a:schemeClr val="tx1">
                    <a:tint val="75000"/>
                  </a:schemeClr>
                </a:solidFill>
              </a:defRPr>
            </a:lvl6pPr>
            <a:lvl7pPr marL="2057093" indent="0" algn="ctr">
              <a:buNone/>
              <a:defRPr>
                <a:solidFill>
                  <a:schemeClr val="tx1">
                    <a:tint val="75000"/>
                  </a:schemeClr>
                </a:solidFill>
              </a:defRPr>
            </a:lvl7pPr>
            <a:lvl8pPr marL="2399940" indent="0" algn="ctr">
              <a:buNone/>
              <a:defRPr>
                <a:solidFill>
                  <a:schemeClr val="tx1">
                    <a:tint val="75000"/>
                  </a:schemeClr>
                </a:solidFill>
              </a:defRPr>
            </a:lvl8pPr>
            <a:lvl9pPr marL="2742788" indent="0" algn="ctr">
              <a:buNone/>
              <a:defRPr>
                <a:solidFill>
                  <a:schemeClr val="tx1">
                    <a:tint val="75000"/>
                  </a:schemeClr>
                </a:solidFill>
              </a:defRPr>
            </a:lvl9pPr>
          </a:lstStyle>
          <a:p>
            <a:r>
              <a:rPr lang="en-GB"/>
              <a:t>Click to add subtitle or summary</a:t>
            </a:r>
          </a:p>
        </p:txBody>
      </p:sp>
      <p:pic>
        <p:nvPicPr>
          <p:cNvPr id="13" name="Picture 12">
            <a:extLst>
              <a:ext uri="{FF2B5EF4-FFF2-40B4-BE49-F238E27FC236}">
                <a16:creationId xmlns:a16="http://schemas.microsoft.com/office/drawing/2014/main" id="{EB5E8016-F45A-2BAB-A580-8C5EB9C39E8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14" name="Picture 13" descr="Logo&#10;&#10;Description automatically generated">
            <a:extLst>
              <a:ext uri="{FF2B5EF4-FFF2-40B4-BE49-F238E27FC236}">
                <a16:creationId xmlns:a16="http://schemas.microsoft.com/office/drawing/2014/main" id="{3956E04E-F1A0-2B32-6F4B-EC3D6F7BF5D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15" name="TextBox 14">
            <a:extLst>
              <a:ext uri="{FF2B5EF4-FFF2-40B4-BE49-F238E27FC236}">
                <a16:creationId xmlns:a16="http://schemas.microsoft.com/office/drawing/2014/main" id="{98949E39-FA40-3E0D-10D9-D6920BD9F259}"/>
              </a:ext>
            </a:extLst>
          </p:cNvPr>
          <p:cNvSpPr txBox="1"/>
          <p:nvPr userDrawn="1"/>
        </p:nvSpPr>
        <p:spPr>
          <a:xfrm>
            <a:off x="2849621" y="6478464"/>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chemeClr val="bg1"/>
                </a:solidFill>
              </a:rPr>
              <a:t>Organized by SESRIC and UNESCO-UNEVOC</a:t>
            </a:r>
          </a:p>
        </p:txBody>
      </p:sp>
    </p:spTree>
    <p:extLst>
      <p:ext uri="{BB962C8B-B14F-4D97-AF65-F5344CB8AC3E}">
        <p14:creationId xmlns:p14="http://schemas.microsoft.com/office/powerpoint/2010/main" val="2127511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able Slid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b="0"/>
          </a:p>
        </p:txBody>
      </p:sp>
      <p:sp>
        <p:nvSpPr>
          <p:cNvPr id="20" name="Rectangle 19">
            <a:extLst>
              <a:ext uri="{FF2B5EF4-FFF2-40B4-BE49-F238E27FC236}">
                <a16:creationId xmlns:a16="http://schemas.microsoft.com/office/drawing/2014/main" id="{B7D9E65D-2E58-4CF1-80D7-A1321325AF62}"/>
              </a:ext>
            </a:extLst>
          </p:cNvPr>
          <p:cNvSpPr/>
          <p:nvPr userDrawn="1"/>
        </p:nvSpPr>
        <p:spPr>
          <a:xfrm>
            <a:off x="-1065" y="30"/>
            <a:ext cx="12191997"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b="0" baseline="-25000">
              <a:ln>
                <a:solidFill>
                  <a:srgbClr val="363636"/>
                </a:solidFill>
              </a:ln>
              <a:solidFill>
                <a:schemeClr val="tx1"/>
              </a:solidFill>
            </a:endParaRPr>
          </a:p>
        </p:txBody>
      </p:sp>
      <p:sp>
        <p:nvSpPr>
          <p:cNvPr id="21" name="Title 1">
            <a:extLst>
              <a:ext uri="{FF2B5EF4-FFF2-40B4-BE49-F238E27FC236}">
                <a16:creationId xmlns:a16="http://schemas.microsoft.com/office/drawing/2014/main" id="{E49AEBCB-52F6-45B2-A57F-885004950E1E}"/>
              </a:ext>
            </a:extLst>
          </p:cNvPr>
          <p:cNvSpPr>
            <a:spLocks noGrp="1"/>
          </p:cNvSpPr>
          <p:nvPr>
            <p:ph type="ctrTitle" hasCustomPrompt="1"/>
          </p:nvPr>
        </p:nvSpPr>
        <p:spPr>
          <a:xfrm>
            <a:off x="420896" y="151609"/>
            <a:ext cx="11350193" cy="455408"/>
          </a:xfrm>
          <a:prstGeom prst="rect">
            <a:avLst/>
          </a:prstGeom>
        </p:spPr>
        <p:txBody>
          <a:bodyPr lIns="0" tIns="0" rIns="0" bIns="0"/>
          <a:lstStyle>
            <a:lvl1pPr algn="ctr">
              <a:lnSpc>
                <a:spcPts val="2775"/>
              </a:lnSpc>
              <a:defRPr sz="1200" b="0">
                <a:solidFill>
                  <a:schemeClr val="bg1"/>
                </a:solidFill>
              </a:defRPr>
            </a:lvl1pPr>
          </a:lstStyle>
          <a:p>
            <a:r>
              <a:rPr lang="en-GB"/>
              <a:t>Insert title of the slide</a:t>
            </a:r>
            <a:endParaRPr lang="en-US"/>
          </a:p>
        </p:txBody>
      </p:sp>
      <p:sp>
        <p:nvSpPr>
          <p:cNvPr id="23" name="Text Placeholder 2">
            <a:extLst>
              <a:ext uri="{FF2B5EF4-FFF2-40B4-BE49-F238E27FC236}">
                <a16:creationId xmlns:a16="http://schemas.microsoft.com/office/drawing/2014/main" id="{57C7FD5E-15F4-43A5-8E6C-29529CD2A767}"/>
              </a:ext>
            </a:extLst>
          </p:cNvPr>
          <p:cNvSpPr>
            <a:spLocks noGrp="1"/>
          </p:cNvSpPr>
          <p:nvPr>
            <p:ph type="body" sz="quarter" idx="16" hasCustomPrompt="1"/>
          </p:nvPr>
        </p:nvSpPr>
        <p:spPr>
          <a:xfrm>
            <a:off x="420879" y="959564"/>
            <a:ext cx="11350208" cy="971789"/>
          </a:xfrm>
          <a:prstGeom prst="rect">
            <a:avLst/>
          </a:prstGeom>
          <a:effectLst/>
        </p:spPr>
        <p:txBody>
          <a:bodyPr/>
          <a:lstStyle>
            <a:lvl1pPr marL="0" indent="0" algn="ctr">
              <a:buClr>
                <a:srgbClr val="024A84"/>
              </a:buClr>
              <a:buFont typeface="Arial" panose="020B0604020202020204" pitchFamily="34" charset="0"/>
              <a:buNone/>
              <a:defRPr sz="1200" b="0">
                <a:solidFill>
                  <a:schemeClr val="bg2">
                    <a:lumMod val="10000"/>
                  </a:schemeClr>
                </a:solidFill>
              </a:defRPr>
            </a:lvl1pPr>
            <a:lvl2pPr marL="0" indent="0" algn="ctr">
              <a:buClr>
                <a:srgbClr val="024A84"/>
              </a:buClr>
              <a:buFont typeface="Arial" panose="020B0604020202020204" pitchFamily="34" charset="0"/>
              <a:buNone/>
              <a:defRPr sz="1200" b="0">
                <a:solidFill>
                  <a:srgbClr val="0077D4"/>
                </a:solidFill>
              </a:defRPr>
            </a:lvl2pPr>
            <a:lvl3pPr marL="0" indent="0" algn="ctr">
              <a:buClr>
                <a:srgbClr val="024A84"/>
              </a:buClr>
              <a:buFont typeface="Arial" panose="020B0604020202020204" pitchFamily="34" charset="0"/>
              <a:buNone/>
              <a:defRPr sz="1200" b="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Edit </a:t>
            </a:r>
            <a:r>
              <a:rPr lang="en-US" err="1"/>
              <a:t>Mster</a:t>
            </a:r>
            <a:r>
              <a:rPr lang="en-US"/>
              <a:t> text styles</a:t>
            </a:r>
          </a:p>
          <a:p>
            <a:pPr lvl="1"/>
            <a:r>
              <a:rPr lang="en-US"/>
              <a:t>Second level</a:t>
            </a:r>
          </a:p>
          <a:p>
            <a:pPr lvl="2"/>
            <a:r>
              <a:rPr lang="en-US"/>
              <a:t>Third level</a:t>
            </a:r>
          </a:p>
          <a:p>
            <a:pPr lvl="2"/>
            <a:endParaRPr lang="en-US"/>
          </a:p>
        </p:txBody>
      </p:sp>
      <p:sp>
        <p:nvSpPr>
          <p:cNvPr id="11" name="TextBox 24">
            <a:extLst>
              <a:ext uri="{FF2B5EF4-FFF2-40B4-BE49-F238E27FC236}">
                <a16:creationId xmlns:a16="http://schemas.microsoft.com/office/drawing/2014/main" id="{17336C9A-B076-4656-8BBA-963E90A9405C}"/>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ctr"/>
            <a:endParaRPr lang="en-US" sz="1200" b="0">
              <a:solidFill>
                <a:srgbClr val="C5192D"/>
              </a:solidFill>
            </a:endParaRPr>
          </a:p>
        </p:txBody>
      </p:sp>
      <p:sp>
        <p:nvSpPr>
          <p:cNvPr id="12" name="TextBox 24">
            <a:extLst>
              <a:ext uri="{FF2B5EF4-FFF2-40B4-BE49-F238E27FC236}">
                <a16:creationId xmlns:a16="http://schemas.microsoft.com/office/drawing/2014/main" id="{AA8FC206-02A5-43F9-849D-DC76261D0734}"/>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ctr"/>
            <a:endParaRPr lang="en-US" sz="1200" b="0">
              <a:solidFill>
                <a:srgbClr val="C5192D"/>
              </a:solidFill>
            </a:endParaRPr>
          </a:p>
        </p:txBody>
      </p:sp>
      <p:pic>
        <p:nvPicPr>
          <p:cNvPr id="8" name="Picture 7">
            <a:extLst>
              <a:ext uri="{FF2B5EF4-FFF2-40B4-BE49-F238E27FC236}">
                <a16:creationId xmlns:a16="http://schemas.microsoft.com/office/drawing/2014/main" id="{66241243-FD0D-8DB8-006F-7139FA16393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9" name="Picture 8" descr="Logo&#10;&#10;Description automatically generated">
            <a:extLst>
              <a:ext uri="{FF2B5EF4-FFF2-40B4-BE49-F238E27FC236}">
                <a16:creationId xmlns:a16="http://schemas.microsoft.com/office/drawing/2014/main" id="{8329191E-74EB-E864-FEC9-32EBB1FDC86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2" name="TextBox 1">
            <a:extLst>
              <a:ext uri="{FF2B5EF4-FFF2-40B4-BE49-F238E27FC236}">
                <a16:creationId xmlns:a16="http://schemas.microsoft.com/office/drawing/2014/main" id="{B7B8C4A7-F8BC-92A3-1BA8-2683CBB6B0E3}"/>
              </a:ext>
            </a:extLst>
          </p:cNvPr>
          <p:cNvSpPr txBox="1"/>
          <p:nvPr userDrawn="1"/>
        </p:nvSpPr>
        <p:spPr>
          <a:xfrm>
            <a:off x="2848554" y="6478464"/>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chemeClr val="bg1"/>
                </a:solidFill>
              </a:rPr>
              <a:t>Organized by SESRIC and UNESCO-UNEVOC</a:t>
            </a:r>
          </a:p>
        </p:txBody>
      </p:sp>
    </p:spTree>
    <p:extLst>
      <p:ext uri="{BB962C8B-B14F-4D97-AF65-F5344CB8AC3E}">
        <p14:creationId xmlns:p14="http://schemas.microsoft.com/office/powerpoint/2010/main" val="3065002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Content Slide 1">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4" name="Picture Placeholder 7">
            <a:extLst>
              <a:ext uri="{FF2B5EF4-FFF2-40B4-BE49-F238E27FC236}">
                <a16:creationId xmlns:a16="http://schemas.microsoft.com/office/drawing/2014/main" id="{C8B59B52-C699-4CE7-97BA-027ACF8FB42E}"/>
              </a:ext>
            </a:extLst>
          </p:cNvPr>
          <p:cNvSpPr>
            <a:spLocks noGrp="1" noChangeAspect="1"/>
          </p:cNvSpPr>
          <p:nvPr>
            <p:ph type="pic" sz="quarter" idx="17" hasCustomPrompt="1"/>
          </p:nvPr>
        </p:nvSpPr>
        <p:spPr>
          <a:xfrm>
            <a:off x="6890876" y="971034"/>
            <a:ext cx="4711701" cy="5129355"/>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15" name="Rectangle 14">
            <a:extLst>
              <a:ext uri="{FF2B5EF4-FFF2-40B4-BE49-F238E27FC236}">
                <a16:creationId xmlns:a16="http://schemas.microsoft.com/office/drawing/2014/main" id="{2CFE5920-4B6F-486E-9F0D-C1AE18D062F5}"/>
              </a:ext>
            </a:extLst>
          </p:cNvPr>
          <p:cNvSpPr/>
          <p:nvPr userDrawn="1"/>
        </p:nvSpPr>
        <p:spPr>
          <a:xfrm>
            <a:off x="-1065" y="30"/>
            <a:ext cx="12191997"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19" name="Text Placeholder 2">
            <a:extLst>
              <a:ext uri="{FF2B5EF4-FFF2-40B4-BE49-F238E27FC236}">
                <a16:creationId xmlns:a16="http://schemas.microsoft.com/office/drawing/2014/main" id="{B82461B7-A290-474F-927F-9060159C8956}"/>
              </a:ext>
            </a:extLst>
          </p:cNvPr>
          <p:cNvSpPr>
            <a:spLocks noGrp="1"/>
          </p:cNvSpPr>
          <p:nvPr>
            <p:ph type="body" sz="quarter" idx="16"/>
          </p:nvPr>
        </p:nvSpPr>
        <p:spPr>
          <a:xfrm>
            <a:off x="420877" y="959561"/>
            <a:ext cx="5675123" cy="5140820"/>
          </a:xfrm>
          <a:prstGeom prst="rect">
            <a:avLst/>
          </a:prstGeom>
          <a:effectLst/>
        </p:spPr>
        <p:txBody>
          <a:bodyPr/>
          <a:lstStyle>
            <a:lvl1pPr marL="0" indent="0" algn="l">
              <a:buClr>
                <a:srgbClr val="024A84"/>
              </a:buClr>
              <a:buFont typeface="Arial" panose="020B0604020202020204" pitchFamily="34" charset="0"/>
              <a:buNone/>
              <a:defRPr sz="1350" b="1">
                <a:solidFill>
                  <a:schemeClr val="tx1"/>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Edit Master text styles</a:t>
            </a:r>
          </a:p>
          <a:p>
            <a:pPr lvl="1"/>
            <a:r>
              <a:rPr lang="en-US"/>
              <a:t>Second level</a:t>
            </a:r>
          </a:p>
          <a:p>
            <a:pPr lvl="2"/>
            <a:r>
              <a:rPr lang="en-US"/>
              <a:t>Third level</a:t>
            </a:r>
          </a:p>
          <a:p>
            <a:pPr lvl="2"/>
            <a:endParaRPr lang="en-US"/>
          </a:p>
        </p:txBody>
      </p:sp>
      <p:sp>
        <p:nvSpPr>
          <p:cNvPr id="22" name="Title 1">
            <a:extLst>
              <a:ext uri="{FF2B5EF4-FFF2-40B4-BE49-F238E27FC236}">
                <a16:creationId xmlns:a16="http://schemas.microsoft.com/office/drawing/2014/main" id="{A00971C8-FA64-4742-8A38-BC2A6D7AB16A}"/>
              </a:ext>
            </a:extLst>
          </p:cNvPr>
          <p:cNvSpPr>
            <a:spLocks noGrp="1"/>
          </p:cNvSpPr>
          <p:nvPr>
            <p:ph type="ctrTitle" hasCustomPrompt="1"/>
          </p:nvPr>
        </p:nvSpPr>
        <p:spPr>
          <a:xfrm>
            <a:off x="420896" y="151609"/>
            <a:ext cx="11350193" cy="455408"/>
          </a:xfrm>
          <a:prstGeom prst="rect">
            <a:avLst/>
          </a:prstGeom>
        </p:spPr>
        <p:txBody>
          <a:bodyPr lIns="0" tIns="0" rIns="0" bIns="0"/>
          <a:lstStyle>
            <a:lvl1pPr algn="l">
              <a:lnSpc>
                <a:spcPts val="2775"/>
              </a:lnSpc>
              <a:defRPr sz="2400">
                <a:solidFill>
                  <a:schemeClr val="bg1"/>
                </a:solidFill>
              </a:defRPr>
            </a:lvl1pPr>
          </a:lstStyle>
          <a:p>
            <a:r>
              <a:rPr lang="en-GB"/>
              <a:t>Insert title of the slide</a:t>
            </a:r>
            <a:endParaRPr lang="en-US"/>
          </a:p>
        </p:txBody>
      </p:sp>
      <p:sp>
        <p:nvSpPr>
          <p:cNvPr id="13" name="TextBox 24">
            <a:extLst>
              <a:ext uri="{FF2B5EF4-FFF2-40B4-BE49-F238E27FC236}">
                <a16:creationId xmlns:a16="http://schemas.microsoft.com/office/drawing/2014/main" id="{DD1032CB-C952-47D3-91F1-1B8184F497BD}"/>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16" name="TextBox 24">
            <a:extLst>
              <a:ext uri="{FF2B5EF4-FFF2-40B4-BE49-F238E27FC236}">
                <a16:creationId xmlns:a16="http://schemas.microsoft.com/office/drawing/2014/main" id="{1B16DB7F-771E-420A-851F-0FA465E115CA}"/>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pic>
        <p:nvPicPr>
          <p:cNvPr id="8" name="Picture 7">
            <a:extLst>
              <a:ext uri="{FF2B5EF4-FFF2-40B4-BE49-F238E27FC236}">
                <a16:creationId xmlns:a16="http://schemas.microsoft.com/office/drawing/2014/main" id="{60A8EEC0-D170-9E9C-7EEA-5EFFF6A208C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9" name="Picture 8" descr="Logo&#10;&#10;Description automatically generated">
            <a:extLst>
              <a:ext uri="{FF2B5EF4-FFF2-40B4-BE49-F238E27FC236}">
                <a16:creationId xmlns:a16="http://schemas.microsoft.com/office/drawing/2014/main" id="{2602A00E-E9A8-DC3F-BA57-2F14CA1C526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2" name="TextBox 1">
            <a:extLst>
              <a:ext uri="{FF2B5EF4-FFF2-40B4-BE49-F238E27FC236}">
                <a16:creationId xmlns:a16="http://schemas.microsoft.com/office/drawing/2014/main" id="{CF0E34BD-DBB3-7BF5-7BAC-0DD95E95F92E}"/>
              </a:ext>
            </a:extLst>
          </p:cNvPr>
          <p:cNvSpPr txBox="1"/>
          <p:nvPr userDrawn="1"/>
        </p:nvSpPr>
        <p:spPr>
          <a:xfrm>
            <a:off x="2848554" y="6458542"/>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chemeClr val="bg1"/>
                </a:solidFill>
              </a:rPr>
              <a:t>Organized by SESRIC and UNESCO-UNEVOC</a:t>
            </a:r>
          </a:p>
        </p:txBody>
      </p:sp>
    </p:spTree>
    <p:extLst>
      <p:ext uri="{BB962C8B-B14F-4D97-AF65-F5344CB8AC3E}">
        <p14:creationId xmlns:p14="http://schemas.microsoft.com/office/powerpoint/2010/main" val="4906433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Slide 3">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7" name="Picture Placeholder 7"/>
          <p:cNvSpPr>
            <a:spLocks noGrp="1" noChangeAspect="1"/>
          </p:cNvSpPr>
          <p:nvPr>
            <p:ph type="pic" sz="quarter" idx="17" hasCustomPrompt="1"/>
          </p:nvPr>
        </p:nvSpPr>
        <p:spPr>
          <a:xfrm>
            <a:off x="420880" y="981105"/>
            <a:ext cx="4711701" cy="2470849"/>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8" name="Picture Placeholder 7"/>
          <p:cNvSpPr>
            <a:spLocks noGrp="1" noChangeAspect="1"/>
          </p:cNvSpPr>
          <p:nvPr>
            <p:ph type="pic" sz="quarter" idx="18" hasCustomPrompt="1"/>
          </p:nvPr>
        </p:nvSpPr>
        <p:spPr>
          <a:xfrm>
            <a:off x="420880" y="3651075"/>
            <a:ext cx="4711701" cy="2470849"/>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11" name="Rectangle 10">
            <a:extLst>
              <a:ext uri="{FF2B5EF4-FFF2-40B4-BE49-F238E27FC236}">
                <a16:creationId xmlns:a16="http://schemas.microsoft.com/office/drawing/2014/main" id="{08B383AD-DD56-4514-B88F-9FBAE5DBC3CC}"/>
              </a:ext>
            </a:extLst>
          </p:cNvPr>
          <p:cNvSpPr/>
          <p:nvPr userDrawn="1"/>
        </p:nvSpPr>
        <p:spPr>
          <a:xfrm>
            <a:off x="-1065" y="30"/>
            <a:ext cx="12191997"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24" name="Text Placeholder 2">
            <a:extLst>
              <a:ext uri="{FF2B5EF4-FFF2-40B4-BE49-F238E27FC236}">
                <a16:creationId xmlns:a16="http://schemas.microsoft.com/office/drawing/2014/main" id="{700133AC-DDBB-4206-8D75-4349F225F60E}"/>
              </a:ext>
            </a:extLst>
          </p:cNvPr>
          <p:cNvSpPr>
            <a:spLocks noGrp="1"/>
          </p:cNvSpPr>
          <p:nvPr>
            <p:ph type="body" sz="quarter" idx="16"/>
          </p:nvPr>
        </p:nvSpPr>
        <p:spPr>
          <a:xfrm>
            <a:off x="5962619" y="981102"/>
            <a:ext cx="5808469" cy="5140820"/>
          </a:xfrm>
          <a:prstGeom prst="rect">
            <a:avLst/>
          </a:prstGeom>
          <a:effectLst/>
        </p:spPr>
        <p:txBody>
          <a:bodyPr/>
          <a:lstStyle>
            <a:lvl1pPr marL="0" indent="0" algn="l">
              <a:buClr>
                <a:srgbClr val="024A84"/>
              </a:buClr>
              <a:buFont typeface="Arial" panose="020B0604020202020204" pitchFamily="34" charset="0"/>
              <a:buNone/>
              <a:defRPr sz="1350" b="1">
                <a:solidFill>
                  <a:schemeClr val="tx1"/>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Edit Master text styles</a:t>
            </a:r>
          </a:p>
          <a:p>
            <a:pPr lvl="1"/>
            <a:r>
              <a:rPr lang="en-US"/>
              <a:t>Second level</a:t>
            </a:r>
          </a:p>
          <a:p>
            <a:pPr lvl="2"/>
            <a:r>
              <a:rPr lang="en-US"/>
              <a:t>Third level</a:t>
            </a:r>
          </a:p>
          <a:p>
            <a:pPr lvl="2"/>
            <a:endParaRPr lang="en-US"/>
          </a:p>
        </p:txBody>
      </p:sp>
      <p:sp>
        <p:nvSpPr>
          <p:cNvPr id="19" name="Title 1">
            <a:extLst>
              <a:ext uri="{FF2B5EF4-FFF2-40B4-BE49-F238E27FC236}">
                <a16:creationId xmlns:a16="http://schemas.microsoft.com/office/drawing/2014/main" id="{5934230B-549F-46D1-9B93-93D16169A082}"/>
              </a:ext>
            </a:extLst>
          </p:cNvPr>
          <p:cNvSpPr>
            <a:spLocks noGrp="1"/>
          </p:cNvSpPr>
          <p:nvPr>
            <p:ph type="ctrTitle" hasCustomPrompt="1"/>
          </p:nvPr>
        </p:nvSpPr>
        <p:spPr>
          <a:xfrm>
            <a:off x="420896" y="151609"/>
            <a:ext cx="11350193" cy="455408"/>
          </a:xfrm>
          <a:prstGeom prst="rect">
            <a:avLst/>
          </a:prstGeom>
        </p:spPr>
        <p:txBody>
          <a:bodyPr lIns="0" tIns="0" rIns="0" bIns="0"/>
          <a:lstStyle>
            <a:lvl1pPr algn="l">
              <a:lnSpc>
                <a:spcPts val="2775"/>
              </a:lnSpc>
              <a:defRPr sz="2400">
                <a:solidFill>
                  <a:schemeClr val="bg1"/>
                </a:solidFill>
              </a:defRPr>
            </a:lvl1pPr>
          </a:lstStyle>
          <a:p>
            <a:r>
              <a:rPr lang="en-GB"/>
              <a:t>Insert title of the slide</a:t>
            </a:r>
            <a:endParaRPr lang="en-US"/>
          </a:p>
        </p:txBody>
      </p:sp>
      <p:sp>
        <p:nvSpPr>
          <p:cNvPr id="18" name="TextBox 24">
            <a:extLst>
              <a:ext uri="{FF2B5EF4-FFF2-40B4-BE49-F238E27FC236}">
                <a16:creationId xmlns:a16="http://schemas.microsoft.com/office/drawing/2014/main" id="{AD7A9F1F-CF37-41F9-B8FE-69F76CD96FE6}"/>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20" name="TextBox 24">
            <a:extLst>
              <a:ext uri="{FF2B5EF4-FFF2-40B4-BE49-F238E27FC236}">
                <a16:creationId xmlns:a16="http://schemas.microsoft.com/office/drawing/2014/main" id="{33261559-98DE-4289-BCF4-BAF79724E900}"/>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pic>
        <p:nvPicPr>
          <p:cNvPr id="10" name="Picture 9">
            <a:extLst>
              <a:ext uri="{FF2B5EF4-FFF2-40B4-BE49-F238E27FC236}">
                <a16:creationId xmlns:a16="http://schemas.microsoft.com/office/drawing/2014/main" id="{5E8D700E-03B3-A875-A118-61E48FF8868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12" name="Picture 11" descr="Logo&#10;&#10;Description automatically generated">
            <a:extLst>
              <a:ext uri="{FF2B5EF4-FFF2-40B4-BE49-F238E27FC236}">
                <a16:creationId xmlns:a16="http://schemas.microsoft.com/office/drawing/2014/main" id="{4F2218F6-BEEF-291F-78F1-AE21B4A67D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2" name="TextBox 1">
            <a:extLst>
              <a:ext uri="{FF2B5EF4-FFF2-40B4-BE49-F238E27FC236}">
                <a16:creationId xmlns:a16="http://schemas.microsoft.com/office/drawing/2014/main" id="{13FFD19D-6B77-D569-18DC-8F33B41E4697}"/>
              </a:ext>
            </a:extLst>
          </p:cNvPr>
          <p:cNvSpPr txBox="1"/>
          <p:nvPr userDrawn="1"/>
        </p:nvSpPr>
        <p:spPr>
          <a:xfrm>
            <a:off x="2848554" y="6478464"/>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chemeClr val="bg1"/>
                </a:solidFill>
              </a:rPr>
              <a:t>Organized by SESRIC and UNESCO-UNEVOC</a:t>
            </a:r>
          </a:p>
        </p:txBody>
      </p:sp>
    </p:spTree>
    <p:extLst>
      <p:ext uri="{BB962C8B-B14F-4D97-AF65-F5344CB8AC3E}">
        <p14:creationId xmlns:p14="http://schemas.microsoft.com/office/powerpoint/2010/main" val="33315995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Thank you slide OPTION 2">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1A0008D9-C6FD-4824-A2C9-CC0555A4E37A}"/>
              </a:ext>
            </a:extLst>
          </p:cNvPr>
          <p:cNvSpPr/>
          <p:nvPr userDrawn="1"/>
        </p:nvSpPr>
        <p:spPr>
          <a:xfrm>
            <a:off x="-1065" y="33"/>
            <a:ext cx="12191997" cy="3335383"/>
          </a:xfrm>
          <a:prstGeom prst="rect">
            <a:avLst/>
          </a:prstGeom>
          <a:gradFill flip="none" rotWithShape="1">
            <a:gsLst>
              <a:gs pos="0">
                <a:srgbClr val="004983"/>
              </a:gs>
              <a:gs pos="100000">
                <a:srgbClr val="0077D4"/>
              </a:gs>
            </a:gsLst>
            <a:lin ang="1350000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cxnSp>
        <p:nvCxnSpPr>
          <p:cNvPr id="25" name="Straight Connector 14">
            <a:extLst>
              <a:ext uri="{FF2B5EF4-FFF2-40B4-BE49-F238E27FC236}">
                <a16:creationId xmlns:a16="http://schemas.microsoft.com/office/drawing/2014/main" id="{A9EBAC2D-9312-4A68-8BB3-1DB25802C369}"/>
              </a:ext>
            </a:extLst>
          </p:cNvPr>
          <p:cNvCxnSpPr/>
          <p:nvPr userDrawn="1"/>
        </p:nvCxnSpPr>
        <p:spPr>
          <a:xfrm>
            <a:off x="3061471" y="6324869"/>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26" name="Straight Connector 14">
            <a:extLst>
              <a:ext uri="{FF2B5EF4-FFF2-40B4-BE49-F238E27FC236}">
                <a16:creationId xmlns:a16="http://schemas.microsoft.com/office/drawing/2014/main" id="{6A0B8AAE-2554-4F6F-AB8C-76934783612C}"/>
              </a:ext>
            </a:extLst>
          </p:cNvPr>
          <p:cNvCxnSpPr/>
          <p:nvPr userDrawn="1"/>
        </p:nvCxnSpPr>
        <p:spPr>
          <a:xfrm>
            <a:off x="10560519" y="6314542"/>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11" name="Content Placeholder 2"/>
          <p:cNvSpPr txBox="1">
            <a:spLocks/>
          </p:cNvSpPr>
          <p:nvPr userDrawn="1"/>
        </p:nvSpPr>
        <p:spPr>
          <a:xfrm>
            <a:off x="0" y="1065816"/>
            <a:ext cx="12192000" cy="1672262"/>
          </a:xfrm>
          <a:prstGeom prst="rect">
            <a:avLst/>
          </a:prstGeom>
        </p:spPr>
        <p:txBody>
          <a:bodyPr wrap="square" lIns="0" tIns="0" rIns="0" bIns="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Font typeface="Arial"/>
              <a:buNone/>
            </a:pPr>
            <a:r>
              <a:rPr lang="en-GB" sz="11000">
                <a:solidFill>
                  <a:schemeClr val="bg1"/>
                </a:solidFill>
              </a:rPr>
              <a:t>Thank you</a:t>
            </a:r>
          </a:p>
        </p:txBody>
      </p:sp>
      <p:pic>
        <p:nvPicPr>
          <p:cNvPr id="19" name="Picture 18">
            <a:extLst>
              <a:ext uri="{FF2B5EF4-FFF2-40B4-BE49-F238E27FC236}">
                <a16:creationId xmlns:a16="http://schemas.microsoft.com/office/drawing/2014/main" id="{E2B3ADFE-392C-83D0-9337-1E2069F498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58623"/>
          <a:stretch/>
        </p:blipFill>
        <p:spPr>
          <a:xfrm>
            <a:off x="0" y="6387406"/>
            <a:ext cx="1206880" cy="470594"/>
          </a:xfrm>
          <a:prstGeom prst="rect">
            <a:avLst/>
          </a:prstGeom>
        </p:spPr>
      </p:pic>
      <p:pic>
        <p:nvPicPr>
          <p:cNvPr id="20" name="Picture 19" descr="Logo&#10;&#10;Description automatically generated">
            <a:extLst>
              <a:ext uri="{FF2B5EF4-FFF2-40B4-BE49-F238E27FC236}">
                <a16:creationId xmlns:a16="http://schemas.microsoft.com/office/drawing/2014/main" id="{5AB6D818-3C67-12E1-5330-E80997B83ED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sp>
        <p:nvSpPr>
          <p:cNvPr id="3" name="TextBox 2">
            <a:extLst>
              <a:ext uri="{FF2B5EF4-FFF2-40B4-BE49-F238E27FC236}">
                <a16:creationId xmlns:a16="http://schemas.microsoft.com/office/drawing/2014/main" id="{F29F9B5C-337E-0DCD-4E73-21163AE6D6C0}"/>
              </a:ext>
            </a:extLst>
          </p:cNvPr>
          <p:cNvSpPr txBox="1"/>
          <p:nvPr userDrawn="1"/>
        </p:nvSpPr>
        <p:spPr>
          <a:xfrm>
            <a:off x="3024280" y="3610968"/>
            <a:ext cx="6143443" cy="830997"/>
          </a:xfrm>
          <a:prstGeom prst="rect">
            <a:avLst/>
          </a:prstGeom>
          <a:noFill/>
        </p:spPr>
        <p:txBody>
          <a:bodyPr wrap="square" lIns="0" tIns="0" rIns="0" bIns="0" rtlCol="0">
            <a:spAutoFit/>
          </a:bodyPr>
          <a:lstStyle/>
          <a:p>
            <a:pPr algn="ctr">
              <a:spcAft>
                <a:spcPts val="1200"/>
              </a:spcAft>
            </a:pPr>
            <a:r>
              <a:rPr lang="en-US" sz="2200"/>
              <a:t>Learn more: </a:t>
            </a:r>
            <a:r>
              <a:rPr lang="en-US" sz="2200">
                <a:hlinkClick r:id="rId4"/>
              </a:rPr>
              <a:t>www.unevoc.unesco.org</a:t>
            </a:r>
            <a:endParaRPr lang="en-US" sz="2200"/>
          </a:p>
          <a:p>
            <a:pPr algn="ctr">
              <a:spcAft>
                <a:spcPts val="1200"/>
              </a:spcAft>
            </a:pPr>
            <a:r>
              <a:rPr lang="en-US" sz="2200"/>
              <a:t>Email: </a:t>
            </a:r>
            <a:r>
              <a:rPr lang="en-US" sz="2200">
                <a:hlinkClick r:id="rId5"/>
              </a:rPr>
              <a:t>unevoc.network@unesco.org</a:t>
            </a:r>
            <a:r>
              <a:rPr lang="en-US" sz="2200"/>
              <a:t> </a:t>
            </a:r>
          </a:p>
        </p:txBody>
      </p:sp>
      <p:sp>
        <p:nvSpPr>
          <p:cNvPr id="4" name="TextBox 3">
            <a:extLst>
              <a:ext uri="{FF2B5EF4-FFF2-40B4-BE49-F238E27FC236}">
                <a16:creationId xmlns:a16="http://schemas.microsoft.com/office/drawing/2014/main" id="{ED8050E4-F42C-C3E0-46EA-D05DA5752934}"/>
              </a:ext>
            </a:extLst>
          </p:cNvPr>
          <p:cNvSpPr txBox="1"/>
          <p:nvPr userDrawn="1"/>
        </p:nvSpPr>
        <p:spPr>
          <a:xfrm>
            <a:off x="2848554" y="6484203"/>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rgbClr val="4472C4"/>
                </a:solidFill>
              </a:rPr>
              <a:t>Organized by SESRIC and UNESCO-UNEVOC</a:t>
            </a:r>
          </a:p>
        </p:txBody>
      </p:sp>
    </p:spTree>
    <p:extLst>
      <p:ext uri="{BB962C8B-B14F-4D97-AF65-F5344CB8AC3E}">
        <p14:creationId xmlns:p14="http://schemas.microsoft.com/office/powerpoint/2010/main" val="29091382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6_Slide title : add your ima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69C1422C-A4FA-45ED-BD29-9E6ACF047CFD}"/>
              </a:ext>
            </a:extLst>
          </p:cNvPr>
          <p:cNvSpPr/>
          <p:nvPr userDrawn="1"/>
        </p:nvSpPr>
        <p:spPr>
          <a:xfrm>
            <a:off x="0" y="0"/>
            <a:ext cx="12192000" cy="6293708"/>
          </a:xfrm>
          <a:prstGeom prst="rect">
            <a:avLst/>
          </a:prstGeom>
          <a:gradFill flip="none" rotWithShape="1">
            <a:gsLst>
              <a:gs pos="0">
                <a:srgbClr val="0077D4">
                  <a:shade val="30000"/>
                  <a:satMod val="115000"/>
                </a:srgbClr>
              </a:gs>
              <a:gs pos="50000">
                <a:srgbClr val="0077D4">
                  <a:shade val="67500"/>
                  <a:satMod val="115000"/>
                </a:srgbClr>
              </a:gs>
              <a:gs pos="100000">
                <a:srgbClr val="0077D4">
                  <a:shade val="100000"/>
                  <a:satMod val="115000"/>
                </a:srgb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2" name="Title 1">
            <a:extLst>
              <a:ext uri="{FF2B5EF4-FFF2-40B4-BE49-F238E27FC236}">
                <a16:creationId xmlns:a16="http://schemas.microsoft.com/office/drawing/2014/main" id="{A9A7EDBE-D01B-4254-BDF5-4D04579FF374}"/>
              </a:ext>
            </a:extLst>
          </p:cNvPr>
          <p:cNvSpPr>
            <a:spLocks noGrp="1"/>
          </p:cNvSpPr>
          <p:nvPr>
            <p:ph type="ctrTitle" hasCustomPrompt="1"/>
          </p:nvPr>
        </p:nvSpPr>
        <p:spPr>
          <a:xfrm>
            <a:off x="428452" y="1751727"/>
            <a:ext cx="9112560" cy="800302"/>
          </a:xfrm>
          <a:prstGeom prst="rect">
            <a:avLst/>
          </a:prstGeom>
        </p:spPr>
        <p:txBody>
          <a:bodyPr lIns="0" tIns="0" rIns="0" bIns="0"/>
          <a:lstStyle>
            <a:lvl1pPr algn="l">
              <a:lnSpc>
                <a:spcPts val="2775"/>
              </a:lnSpc>
              <a:defRPr sz="2625" b="1">
                <a:solidFill>
                  <a:schemeClr val="bg1"/>
                </a:solidFill>
              </a:defRPr>
            </a:lvl1pPr>
          </a:lstStyle>
          <a:p>
            <a:r>
              <a:rPr lang="en-GB"/>
              <a:t>Main Title</a:t>
            </a:r>
            <a:endParaRPr lang="en-US"/>
          </a:p>
        </p:txBody>
      </p:sp>
      <p:sp>
        <p:nvSpPr>
          <p:cNvPr id="14" name="Subtitle 2">
            <a:extLst>
              <a:ext uri="{FF2B5EF4-FFF2-40B4-BE49-F238E27FC236}">
                <a16:creationId xmlns:a16="http://schemas.microsoft.com/office/drawing/2014/main" id="{6E1186C3-0B50-4241-BA29-82E76CE77184}"/>
              </a:ext>
            </a:extLst>
          </p:cNvPr>
          <p:cNvSpPr>
            <a:spLocks noGrp="1"/>
          </p:cNvSpPr>
          <p:nvPr>
            <p:ph type="subTitle" idx="1" hasCustomPrompt="1"/>
          </p:nvPr>
        </p:nvSpPr>
        <p:spPr>
          <a:xfrm>
            <a:off x="428449" y="2819228"/>
            <a:ext cx="9112560" cy="397532"/>
          </a:xfrm>
          <a:prstGeom prst="rect">
            <a:avLst/>
          </a:prstGeom>
        </p:spPr>
        <p:txBody>
          <a:bodyPr lIns="0" tIns="0" rIns="0" bIns="0"/>
          <a:lstStyle>
            <a:lvl1pPr marL="0" indent="0" algn="l">
              <a:buNone/>
              <a:defRPr sz="1350" baseline="0">
                <a:solidFill>
                  <a:srgbClr val="FFFFFF"/>
                </a:solidFill>
              </a:defRPr>
            </a:lvl1pPr>
            <a:lvl2pPr marL="342848" indent="0" algn="ctr">
              <a:buNone/>
              <a:defRPr>
                <a:solidFill>
                  <a:schemeClr val="tx1">
                    <a:tint val="75000"/>
                  </a:schemeClr>
                </a:solidFill>
              </a:defRPr>
            </a:lvl2pPr>
            <a:lvl3pPr marL="685698" indent="0" algn="ctr">
              <a:buNone/>
              <a:defRPr>
                <a:solidFill>
                  <a:schemeClr val="tx1">
                    <a:tint val="75000"/>
                  </a:schemeClr>
                </a:solidFill>
              </a:defRPr>
            </a:lvl3pPr>
            <a:lvl4pPr marL="1028547" indent="0" algn="ctr">
              <a:buNone/>
              <a:defRPr>
                <a:solidFill>
                  <a:schemeClr val="tx1">
                    <a:tint val="75000"/>
                  </a:schemeClr>
                </a:solidFill>
              </a:defRPr>
            </a:lvl4pPr>
            <a:lvl5pPr marL="1371396" indent="0" algn="ctr">
              <a:buNone/>
              <a:defRPr>
                <a:solidFill>
                  <a:schemeClr val="tx1">
                    <a:tint val="75000"/>
                  </a:schemeClr>
                </a:solidFill>
              </a:defRPr>
            </a:lvl5pPr>
            <a:lvl6pPr marL="1714247" indent="0" algn="ctr">
              <a:buNone/>
              <a:defRPr>
                <a:solidFill>
                  <a:schemeClr val="tx1">
                    <a:tint val="75000"/>
                  </a:schemeClr>
                </a:solidFill>
              </a:defRPr>
            </a:lvl6pPr>
            <a:lvl7pPr marL="2057093" indent="0" algn="ctr">
              <a:buNone/>
              <a:defRPr>
                <a:solidFill>
                  <a:schemeClr val="tx1">
                    <a:tint val="75000"/>
                  </a:schemeClr>
                </a:solidFill>
              </a:defRPr>
            </a:lvl7pPr>
            <a:lvl8pPr marL="2399940" indent="0" algn="ctr">
              <a:buNone/>
              <a:defRPr>
                <a:solidFill>
                  <a:schemeClr val="tx1">
                    <a:tint val="75000"/>
                  </a:schemeClr>
                </a:solidFill>
              </a:defRPr>
            </a:lvl8pPr>
            <a:lvl9pPr marL="2742788" indent="0" algn="ctr">
              <a:buNone/>
              <a:defRPr>
                <a:solidFill>
                  <a:schemeClr val="tx1">
                    <a:tint val="75000"/>
                  </a:schemeClr>
                </a:solidFill>
              </a:defRPr>
            </a:lvl9pPr>
          </a:lstStyle>
          <a:p>
            <a:r>
              <a:rPr lang="en-GB"/>
              <a:t>Subtext</a:t>
            </a:r>
          </a:p>
        </p:txBody>
      </p:sp>
      <p:pic>
        <p:nvPicPr>
          <p:cNvPr id="17" name="Picture 16">
            <a:extLst>
              <a:ext uri="{FF2B5EF4-FFF2-40B4-BE49-F238E27FC236}">
                <a16:creationId xmlns:a16="http://schemas.microsoft.com/office/drawing/2014/main" id="{A23DBED0-412D-5BA5-FE3E-421734C4CA1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58623"/>
          <a:stretch/>
        </p:blipFill>
        <p:spPr>
          <a:xfrm>
            <a:off x="0" y="6387406"/>
            <a:ext cx="1206880" cy="470594"/>
          </a:xfrm>
          <a:prstGeom prst="rect">
            <a:avLst/>
          </a:prstGeom>
        </p:spPr>
      </p:pic>
      <p:pic>
        <p:nvPicPr>
          <p:cNvPr id="18" name="Picture 17" descr="Logo&#10;&#10;Description automatically generated">
            <a:extLst>
              <a:ext uri="{FF2B5EF4-FFF2-40B4-BE49-F238E27FC236}">
                <a16:creationId xmlns:a16="http://schemas.microsoft.com/office/drawing/2014/main" id="{978E5C55-2756-11D1-22A2-687BFFD4E4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sp>
        <p:nvSpPr>
          <p:cNvPr id="3" name="TextBox 2">
            <a:extLst>
              <a:ext uri="{FF2B5EF4-FFF2-40B4-BE49-F238E27FC236}">
                <a16:creationId xmlns:a16="http://schemas.microsoft.com/office/drawing/2014/main" id="{D848B548-3C52-FD0C-0A77-D022A2462C6E}"/>
              </a:ext>
            </a:extLst>
          </p:cNvPr>
          <p:cNvSpPr txBox="1"/>
          <p:nvPr userDrawn="1"/>
        </p:nvSpPr>
        <p:spPr>
          <a:xfrm>
            <a:off x="2849621" y="6484203"/>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rgbClr val="4472C4"/>
                </a:solidFill>
              </a:rPr>
              <a:t>Organized by SESRIC and UNESCO-UNEVOC</a:t>
            </a:r>
          </a:p>
        </p:txBody>
      </p:sp>
    </p:spTree>
    <p:extLst>
      <p:ext uri="{BB962C8B-B14F-4D97-AF65-F5344CB8AC3E}">
        <p14:creationId xmlns:p14="http://schemas.microsoft.com/office/powerpoint/2010/main" val="1789597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ransition Slide">
    <p:spTree>
      <p:nvGrpSpPr>
        <p:cNvPr id="1" name=""/>
        <p:cNvGrpSpPr/>
        <p:nvPr/>
      </p:nvGrpSpPr>
      <p:grpSpPr>
        <a:xfrm>
          <a:off x="0" y="0"/>
          <a:ext cx="0" cy="0"/>
          <a:chOff x="0" y="0"/>
          <a:chExt cx="0" cy="0"/>
        </a:xfrm>
      </p:grpSpPr>
      <p:sp>
        <p:nvSpPr>
          <p:cNvPr id="7" name="Rectangle 6"/>
          <p:cNvSpPr/>
          <p:nvPr userDrawn="1"/>
        </p:nvSpPr>
        <p:spPr>
          <a:xfrm>
            <a:off x="-1065" y="33"/>
            <a:ext cx="12191997" cy="3335383"/>
          </a:xfrm>
          <a:prstGeom prst="rect">
            <a:avLst/>
          </a:prstGeom>
          <a:gradFill flip="none" rotWithShape="1">
            <a:gsLst>
              <a:gs pos="0">
                <a:srgbClr val="004983"/>
              </a:gs>
              <a:gs pos="100000">
                <a:srgbClr val="0077D4"/>
              </a:gs>
            </a:gsLst>
            <a:lin ang="1350000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8" name="Text Placeholder 24"/>
          <p:cNvSpPr>
            <a:spLocks noGrp="1"/>
          </p:cNvSpPr>
          <p:nvPr>
            <p:ph type="body" sz="quarter" idx="11" hasCustomPrompt="1"/>
          </p:nvPr>
        </p:nvSpPr>
        <p:spPr>
          <a:xfrm>
            <a:off x="2146291" y="3655002"/>
            <a:ext cx="7897284" cy="606692"/>
          </a:xfrm>
          <a:prstGeom prst="rect">
            <a:avLst/>
          </a:prstGeom>
          <a:effectLst/>
        </p:spPr>
        <p:txBody>
          <a:bodyPr/>
          <a:lstStyle>
            <a:lvl1pPr marL="0" indent="0">
              <a:buNone/>
              <a:defRPr b="1" baseline="0">
                <a:solidFill>
                  <a:srgbClr val="0077D4"/>
                </a:solidFill>
              </a:defRPr>
            </a:lvl1pPr>
          </a:lstStyle>
          <a:p>
            <a:pPr lvl="0"/>
            <a:r>
              <a:rPr lang="en-US"/>
              <a:t>Transition Slide Headline</a:t>
            </a:r>
            <a:endParaRPr lang="fr-FR"/>
          </a:p>
        </p:txBody>
      </p:sp>
      <p:sp>
        <p:nvSpPr>
          <p:cNvPr id="9" name="Text Placeholder 24"/>
          <p:cNvSpPr>
            <a:spLocks noGrp="1"/>
          </p:cNvSpPr>
          <p:nvPr>
            <p:ph type="body" sz="quarter" idx="12" hasCustomPrompt="1"/>
          </p:nvPr>
        </p:nvSpPr>
        <p:spPr>
          <a:xfrm>
            <a:off x="2146291" y="4444580"/>
            <a:ext cx="7897284" cy="606692"/>
          </a:xfrm>
          <a:prstGeom prst="rect">
            <a:avLst/>
          </a:prstGeom>
        </p:spPr>
        <p:txBody>
          <a:bodyPr/>
          <a:lstStyle>
            <a:lvl1pPr marL="0" indent="0">
              <a:buNone/>
              <a:defRPr sz="1500" b="1" baseline="0">
                <a:solidFill>
                  <a:srgbClr val="363636"/>
                </a:solidFill>
              </a:defRPr>
            </a:lvl1pPr>
          </a:lstStyle>
          <a:p>
            <a:pPr lvl="0"/>
            <a:r>
              <a:rPr lang="en-US"/>
              <a:t>Additional details</a:t>
            </a:r>
            <a:endParaRPr lang="fr-FR"/>
          </a:p>
        </p:txBody>
      </p:sp>
      <p:sp>
        <p:nvSpPr>
          <p:cNvPr id="12" name="Text Placeholder 24"/>
          <p:cNvSpPr>
            <a:spLocks noGrp="1"/>
          </p:cNvSpPr>
          <p:nvPr>
            <p:ph type="body" sz="quarter" idx="13" hasCustomPrompt="1"/>
          </p:nvPr>
        </p:nvSpPr>
        <p:spPr>
          <a:xfrm>
            <a:off x="2146291" y="1845102"/>
            <a:ext cx="1499196" cy="1155593"/>
          </a:xfrm>
          <a:prstGeom prst="rect">
            <a:avLst/>
          </a:prstGeom>
          <a:effectLst/>
        </p:spPr>
        <p:txBody>
          <a:bodyPr/>
          <a:lstStyle>
            <a:lvl1pPr marL="0" indent="0" algn="l">
              <a:buNone/>
              <a:defRPr sz="6000" b="1" baseline="0">
                <a:solidFill>
                  <a:schemeClr val="bg1"/>
                </a:solidFill>
              </a:defRPr>
            </a:lvl1pPr>
          </a:lstStyle>
          <a:p>
            <a:pPr lvl="0"/>
            <a:r>
              <a:rPr lang="en-US"/>
              <a:t>X.</a:t>
            </a:r>
            <a:endParaRPr lang="fr-FR"/>
          </a:p>
        </p:txBody>
      </p:sp>
      <p:sp>
        <p:nvSpPr>
          <p:cNvPr id="18" name="TextBox 24">
            <a:extLst>
              <a:ext uri="{FF2B5EF4-FFF2-40B4-BE49-F238E27FC236}">
                <a16:creationId xmlns:a16="http://schemas.microsoft.com/office/drawing/2014/main" id="{32CB077F-C1D5-4E1E-BAAD-0EEA4B0940FC}"/>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20" name="TextBox 24">
            <a:extLst>
              <a:ext uri="{FF2B5EF4-FFF2-40B4-BE49-F238E27FC236}">
                <a16:creationId xmlns:a16="http://schemas.microsoft.com/office/drawing/2014/main" id="{08F0A3B2-AC19-4C50-99B8-8ED9D3AC1147}"/>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cxnSp>
        <p:nvCxnSpPr>
          <p:cNvPr id="31" name="Straight Connector 14">
            <a:extLst>
              <a:ext uri="{FF2B5EF4-FFF2-40B4-BE49-F238E27FC236}">
                <a16:creationId xmlns:a16="http://schemas.microsoft.com/office/drawing/2014/main" id="{EB745C22-0374-44D0-9FFA-C71B9E5A5145}"/>
              </a:ext>
            </a:extLst>
          </p:cNvPr>
          <p:cNvCxnSpPr/>
          <p:nvPr userDrawn="1"/>
        </p:nvCxnSpPr>
        <p:spPr>
          <a:xfrm>
            <a:off x="3061471" y="6324869"/>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pic>
        <p:nvPicPr>
          <p:cNvPr id="22" name="Picture 21">
            <a:extLst>
              <a:ext uri="{FF2B5EF4-FFF2-40B4-BE49-F238E27FC236}">
                <a16:creationId xmlns:a16="http://schemas.microsoft.com/office/drawing/2014/main" id="{0786527E-5B55-93D6-E003-8AE895F371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58623"/>
          <a:stretch/>
        </p:blipFill>
        <p:spPr>
          <a:xfrm>
            <a:off x="0" y="6387406"/>
            <a:ext cx="1206880" cy="470594"/>
          </a:xfrm>
          <a:prstGeom prst="rect">
            <a:avLst/>
          </a:prstGeom>
        </p:spPr>
      </p:pic>
      <p:pic>
        <p:nvPicPr>
          <p:cNvPr id="23" name="Picture 22" descr="Logo&#10;&#10;Description automatically generated">
            <a:extLst>
              <a:ext uri="{FF2B5EF4-FFF2-40B4-BE49-F238E27FC236}">
                <a16:creationId xmlns:a16="http://schemas.microsoft.com/office/drawing/2014/main" id="{435175CA-0C19-4225-558A-F3BEBCCB81C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sp>
        <p:nvSpPr>
          <p:cNvPr id="3" name="TextBox 2">
            <a:extLst>
              <a:ext uri="{FF2B5EF4-FFF2-40B4-BE49-F238E27FC236}">
                <a16:creationId xmlns:a16="http://schemas.microsoft.com/office/drawing/2014/main" id="{691EFD7F-0D7E-9372-7071-0F8C3783ACA8}"/>
              </a:ext>
            </a:extLst>
          </p:cNvPr>
          <p:cNvSpPr txBox="1"/>
          <p:nvPr userDrawn="1"/>
        </p:nvSpPr>
        <p:spPr>
          <a:xfrm>
            <a:off x="2848554" y="6484203"/>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rgbClr val="4472C4"/>
                </a:solidFill>
              </a:rPr>
              <a:t>Organized by SESRIC and UNESCO-UNEVOC</a:t>
            </a:r>
          </a:p>
        </p:txBody>
      </p:sp>
    </p:spTree>
    <p:extLst>
      <p:ext uri="{BB962C8B-B14F-4D97-AF65-F5344CB8AC3E}">
        <p14:creationId xmlns:p14="http://schemas.microsoft.com/office/powerpoint/2010/main" val="22153021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able of Content">
    <p:spTree>
      <p:nvGrpSpPr>
        <p:cNvPr id="1" name=""/>
        <p:cNvGrpSpPr/>
        <p:nvPr/>
      </p:nvGrpSpPr>
      <p:grpSpPr>
        <a:xfrm>
          <a:off x="0" y="0"/>
          <a:ext cx="0" cy="0"/>
          <a:chOff x="0" y="0"/>
          <a:chExt cx="0" cy="0"/>
        </a:xfrm>
      </p:grpSpPr>
      <p:sp>
        <p:nvSpPr>
          <p:cNvPr id="36" name="Rectangle 35"/>
          <p:cNvSpPr/>
          <p:nvPr userDrawn="1"/>
        </p:nvSpPr>
        <p:spPr>
          <a:xfrm>
            <a:off x="-18483" y="0"/>
            <a:ext cx="4112576" cy="6858000"/>
          </a:xfrm>
          <a:prstGeom prst="rect">
            <a:avLst/>
          </a:prstGeom>
          <a:gradFill>
            <a:gsLst>
              <a:gs pos="0">
                <a:srgbClr val="004983"/>
              </a:gs>
              <a:gs pos="100000">
                <a:srgbClr val="0077D4"/>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342" name="Text Placeholder 13"/>
          <p:cNvSpPr>
            <a:spLocks noGrp="1"/>
          </p:cNvSpPr>
          <p:nvPr>
            <p:ph type="body" sz="quarter" idx="29" hasCustomPrompt="1"/>
          </p:nvPr>
        </p:nvSpPr>
        <p:spPr>
          <a:xfrm>
            <a:off x="3296193" y="1904387"/>
            <a:ext cx="785224" cy="312738"/>
          </a:xfrm>
          <a:prstGeom prst="rect">
            <a:avLst/>
          </a:prstGeom>
          <a:effectLst/>
        </p:spPr>
        <p:txBody>
          <a:bodyPr/>
          <a:lstStyle>
            <a:lvl1pPr marL="0" indent="0">
              <a:buNone/>
              <a:defRPr sz="1500" b="1" baseline="0">
                <a:solidFill>
                  <a:srgbClr val="EEF3FA"/>
                </a:solidFill>
              </a:defRPr>
            </a:lvl1pPr>
          </a:lstStyle>
          <a:p>
            <a:pPr lvl="0"/>
            <a:r>
              <a:rPr lang="fr-FR"/>
              <a:t>2</a:t>
            </a:r>
          </a:p>
        </p:txBody>
      </p:sp>
      <p:sp>
        <p:nvSpPr>
          <p:cNvPr id="343" name="Text Placeholder 13"/>
          <p:cNvSpPr>
            <a:spLocks noGrp="1"/>
          </p:cNvSpPr>
          <p:nvPr>
            <p:ph type="body" sz="quarter" idx="30" hasCustomPrompt="1"/>
          </p:nvPr>
        </p:nvSpPr>
        <p:spPr>
          <a:xfrm>
            <a:off x="4278813" y="1904387"/>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2</a:t>
            </a:r>
          </a:p>
        </p:txBody>
      </p:sp>
      <p:sp>
        <p:nvSpPr>
          <p:cNvPr id="344" name="Text Placeholder 13"/>
          <p:cNvSpPr>
            <a:spLocks noGrp="1"/>
          </p:cNvSpPr>
          <p:nvPr>
            <p:ph type="body" sz="quarter" idx="31" hasCustomPrompt="1"/>
          </p:nvPr>
        </p:nvSpPr>
        <p:spPr>
          <a:xfrm>
            <a:off x="9340809" y="1901409"/>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47" name="Text Placeholder 13"/>
          <p:cNvSpPr>
            <a:spLocks noGrp="1"/>
          </p:cNvSpPr>
          <p:nvPr>
            <p:ph type="body" sz="quarter" idx="32" hasCustomPrompt="1"/>
          </p:nvPr>
        </p:nvSpPr>
        <p:spPr>
          <a:xfrm>
            <a:off x="3290389" y="2479562"/>
            <a:ext cx="785224" cy="312738"/>
          </a:xfrm>
          <a:prstGeom prst="rect">
            <a:avLst/>
          </a:prstGeom>
          <a:effectLst/>
        </p:spPr>
        <p:txBody>
          <a:bodyPr/>
          <a:lstStyle>
            <a:lvl1pPr marL="0" indent="0">
              <a:buNone/>
              <a:defRPr sz="1500" b="1" baseline="0">
                <a:solidFill>
                  <a:srgbClr val="EEF3FA"/>
                </a:solidFill>
              </a:defRPr>
            </a:lvl1pPr>
          </a:lstStyle>
          <a:p>
            <a:pPr lvl="0"/>
            <a:r>
              <a:rPr lang="fr-FR"/>
              <a:t>3</a:t>
            </a:r>
          </a:p>
        </p:txBody>
      </p:sp>
      <p:sp>
        <p:nvSpPr>
          <p:cNvPr id="348" name="Text Placeholder 13"/>
          <p:cNvSpPr>
            <a:spLocks noGrp="1"/>
          </p:cNvSpPr>
          <p:nvPr>
            <p:ph type="body" sz="quarter" idx="33" hasCustomPrompt="1"/>
          </p:nvPr>
        </p:nvSpPr>
        <p:spPr>
          <a:xfrm>
            <a:off x="4273009" y="2479562"/>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3</a:t>
            </a:r>
          </a:p>
        </p:txBody>
      </p:sp>
      <p:sp>
        <p:nvSpPr>
          <p:cNvPr id="349" name="Text Placeholder 13"/>
          <p:cNvSpPr>
            <a:spLocks noGrp="1"/>
          </p:cNvSpPr>
          <p:nvPr>
            <p:ph type="body" sz="quarter" idx="34" hasCustomPrompt="1"/>
          </p:nvPr>
        </p:nvSpPr>
        <p:spPr>
          <a:xfrm>
            <a:off x="9335005" y="2476584"/>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57" name="Text Placeholder 13"/>
          <p:cNvSpPr>
            <a:spLocks noGrp="1"/>
          </p:cNvSpPr>
          <p:nvPr>
            <p:ph type="body" sz="quarter" idx="35" hasCustomPrompt="1"/>
          </p:nvPr>
        </p:nvSpPr>
        <p:spPr>
          <a:xfrm>
            <a:off x="3296195" y="3051759"/>
            <a:ext cx="785224" cy="312738"/>
          </a:xfrm>
          <a:prstGeom prst="rect">
            <a:avLst/>
          </a:prstGeom>
          <a:effectLst/>
        </p:spPr>
        <p:txBody>
          <a:bodyPr/>
          <a:lstStyle>
            <a:lvl1pPr marL="0" indent="0">
              <a:buNone/>
              <a:defRPr sz="1500" b="1" baseline="0">
                <a:solidFill>
                  <a:srgbClr val="EEF3FA"/>
                </a:solidFill>
              </a:defRPr>
            </a:lvl1pPr>
          </a:lstStyle>
          <a:p>
            <a:pPr lvl="0"/>
            <a:r>
              <a:rPr lang="fr-FR"/>
              <a:t>4</a:t>
            </a:r>
          </a:p>
        </p:txBody>
      </p:sp>
      <p:sp>
        <p:nvSpPr>
          <p:cNvPr id="358" name="Text Placeholder 13"/>
          <p:cNvSpPr>
            <a:spLocks noGrp="1"/>
          </p:cNvSpPr>
          <p:nvPr>
            <p:ph type="body" sz="quarter" idx="36" hasCustomPrompt="1"/>
          </p:nvPr>
        </p:nvSpPr>
        <p:spPr>
          <a:xfrm>
            <a:off x="4278817" y="3051759"/>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4</a:t>
            </a:r>
          </a:p>
        </p:txBody>
      </p:sp>
      <p:sp>
        <p:nvSpPr>
          <p:cNvPr id="359" name="Text Placeholder 13"/>
          <p:cNvSpPr>
            <a:spLocks noGrp="1"/>
          </p:cNvSpPr>
          <p:nvPr>
            <p:ph type="body" sz="quarter" idx="37" hasCustomPrompt="1"/>
          </p:nvPr>
        </p:nvSpPr>
        <p:spPr>
          <a:xfrm>
            <a:off x="9340811" y="3048781"/>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67" name="Text Placeholder 13"/>
          <p:cNvSpPr>
            <a:spLocks noGrp="1"/>
          </p:cNvSpPr>
          <p:nvPr>
            <p:ph type="body" sz="quarter" idx="38" hasCustomPrompt="1"/>
          </p:nvPr>
        </p:nvSpPr>
        <p:spPr>
          <a:xfrm>
            <a:off x="3290388" y="3627901"/>
            <a:ext cx="785224" cy="312738"/>
          </a:xfrm>
          <a:prstGeom prst="rect">
            <a:avLst/>
          </a:prstGeom>
          <a:effectLst/>
        </p:spPr>
        <p:txBody>
          <a:bodyPr/>
          <a:lstStyle>
            <a:lvl1pPr marL="0" indent="0">
              <a:buNone/>
              <a:defRPr sz="1500" b="1" baseline="0">
                <a:solidFill>
                  <a:srgbClr val="EEF3FA"/>
                </a:solidFill>
              </a:defRPr>
            </a:lvl1pPr>
          </a:lstStyle>
          <a:p>
            <a:pPr lvl="0"/>
            <a:r>
              <a:rPr lang="fr-FR"/>
              <a:t>5</a:t>
            </a:r>
          </a:p>
        </p:txBody>
      </p:sp>
      <p:sp>
        <p:nvSpPr>
          <p:cNvPr id="368" name="Text Placeholder 13"/>
          <p:cNvSpPr>
            <a:spLocks noGrp="1"/>
          </p:cNvSpPr>
          <p:nvPr>
            <p:ph type="body" sz="quarter" idx="39" hasCustomPrompt="1"/>
          </p:nvPr>
        </p:nvSpPr>
        <p:spPr>
          <a:xfrm>
            <a:off x="4273009" y="3627901"/>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5</a:t>
            </a:r>
          </a:p>
        </p:txBody>
      </p:sp>
      <p:sp>
        <p:nvSpPr>
          <p:cNvPr id="369" name="Text Placeholder 13"/>
          <p:cNvSpPr>
            <a:spLocks noGrp="1"/>
          </p:cNvSpPr>
          <p:nvPr>
            <p:ph type="body" sz="quarter" idx="40" hasCustomPrompt="1"/>
          </p:nvPr>
        </p:nvSpPr>
        <p:spPr>
          <a:xfrm>
            <a:off x="9335004" y="3624923"/>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72" name="Text Placeholder 13"/>
          <p:cNvSpPr>
            <a:spLocks noGrp="1"/>
          </p:cNvSpPr>
          <p:nvPr>
            <p:ph type="body" sz="quarter" idx="41" hasCustomPrompt="1"/>
          </p:nvPr>
        </p:nvSpPr>
        <p:spPr>
          <a:xfrm>
            <a:off x="3296196" y="4193212"/>
            <a:ext cx="785224" cy="312738"/>
          </a:xfrm>
          <a:prstGeom prst="rect">
            <a:avLst/>
          </a:prstGeom>
          <a:effectLst/>
        </p:spPr>
        <p:txBody>
          <a:bodyPr/>
          <a:lstStyle>
            <a:lvl1pPr marL="0" indent="0">
              <a:buNone/>
              <a:defRPr sz="1500" b="1" baseline="0">
                <a:solidFill>
                  <a:srgbClr val="EEF3FA"/>
                </a:solidFill>
              </a:defRPr>
            </a:lvl1pPr>
          </a:lstStyle>
          <a:p>
            <a:pPr lvl="0"/>
            <a:r>
              <a:rPr lang="fr-FR"/>
              <a:t>6</a:t>
            </a:r>
          </a:p>
        </p:txBody>
      </p:sp>
      <p:sp>
        <p:nvSpPr>
          <p:cNvPr id="373" name="Text Placeholder 13"/>
          <p:cNvSpPr>
            <a:spLocks noGrp="1"/>
          </p:cNvSpPr>
          <p:nvPr>
            <p:ph type="body" sz="quarter" idx="42" hasCustomPrompt="1"/>
          </p:nvPr>
        </p:nvSpPr>
        <p:spPr>
          <a:xfrm>
            <a:off x="4278817" y="4193212"/>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6</a:t>
            </a:r>
          </a:p>
        </p:txBody>
      </p:sp>
      <p:sp>
        <p:nvSpPr>
          <p:cNvPr id="374" name="Text Placeholder 13"/>
          <p:cNvSpPr>
            <a:spLocks noGrp="1"/>
          </p:cNvSpPr>
          <p:nvPr>
            <p:ph type="body" sz="quarter" idx="43" hasCustomPrompt="1"/>
          </p:nvPr>
        </p:nvSpPr>
        <p:spPr>
          <a:xfrm>
            <a:off x="9340812" y="4190234"/>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77" name="Text Placeholder 13"/>
          <p:cNvSpPr>
            <a:spLocks noGrp="1"/>
          </p:cNvSpPr>
          <p:nvPr>
            <p:ph type="body" sz="quarter" idx="44" hasCustomPrompt="1"/>
          </p:nvPr>
        </p:nvSpPr>
        <p:spPr>
          <a:xfrm>
            <a:off x="3301997" y="1363921"/>
            <a:ext cx="785224" cy="312738"/>
          </a:xfrm>
          <a:prstGeom prst="rect">
            <a:avLst/>
          </a:prstGeom>
          <a:effectLst/>
        </p:spPr>
        <p:txBody>
          <a:bodyPr/>
          <a:lstStyle>
            <a:lvl1pPr marL="0" indent="0">
              <a:buNone/>
              <a:defRPr sz="1500" b="1" baseline="0">
                <a:solidFill>
                  <a:srgbClr val="EEF3FA"/>
                </a:solidFill>
              </a:defRPr>
            </a:lvl1pPr>
          </a:lstStyle>
          <a:p>
            <a:pPr lvl="0"/>
            <a:r>
              <a:rPr lang="fr-FR"/>
              <a:t>1</a:t>
            </a:r>
          </a:p>
        </p:txBody>
      </p:sp>
      <p:sp>
        <p:nvSpPr>
          <p:cNvPr id="378" name="Text Placeholder 13"/>
          <p:cNvSpPr>
            <a:spLocks noGrp="1"/>
          </p:cNvSpPr>
          <p:nvPr>
            <p:ph type="body" sz="quarter" idx="45" hasCustomPrompt="1"/>
          </p:nvPr>
        </p:nvSpPr>
        <p:spPr>
          <a:xfrm>
            <a:off x="4284617" y="1363921"/>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1</a:t>
            </a:r>
          </a:p>
        </p:txBody>
      </p:sp>
      <p:sp>
        <p:nvSpPr>
          <p:cNvPr id="379" name="Text Placeholder 13"/>
          <p:cNvSpPr>
            <a:spLocks noGrp="1"/>
          </p:cNvSpPr>
          <p:nvPr>
            <p:ph type="body" sz="quarter" idx="46" hasCustomPrompt="1"/>
          </p:nvPr>
        </p:nvSpPr>
        <p:spPr>
          <a:xfrm>
            <a:off x="9346613" y="1360943"/>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pic>
        <p:nvPicPr>
          <p:cNvPr id="10" name="Picture 9" descr="Logo&#10;&#10;Description automatically generated">
            <a:extLst>
              <a:ext uri="{FF2B5EF4-FFF2-40B4-BE49-F238E27FC236}">
                <a16:creationId xmlns:a16="http://schemas.microsoft.com/office/drawing/2014/main" id="{168BE95E-CDE9-A163-0ACB-1C99C8896CB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pic>
        <p:nvPicPr>
          <p:cNvPr id="12" name="Picture 11">
            <a:extLst>
              <a:ext uri="{FF2B5EF4-FFF2-40B4-BE49-F238E27FC236}">
                <a16:creationId xmlns:a16="http://schemas.microsoft.com/office/drawing/2014/main" id="{039B2CC7-38BE-DA65-811D-D49101A6150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sp>
        <p:nvSpPr>
          <p:cNvPr id="3" name="TextBox 2">
            <a:extLst>
              <a:ext uri="{FF2B5EF4-FFF2-40B4-BE49-F238E27FC236}">
                <a16:creationId xmlns:a16="http://schemas.microsoft.com/office/drawing/2014/main" id="{44B9B712-D2A8-961B-CB8D-548F699FDC66}"/>
              </a:ext>
            </a:extLst>
          </p:cNvPr>
          <p:cNvSpPr txBox="1"/>
          <p:nvPr userDrawn="1"/>
        </p:nvSpPr>
        <p:spPr>
          <a:xfrm>
            <a:off x="2842246" y="6479059"/>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rgbClr val="4472C4"/>
                </a:solidFill>
              </a:rPr>
              <a:t>Organized by SESRIC and UNESCO-UNEVOC</a:t>
            </a:r>
          </a:p>
        </p:txBody>
      </p:sp>
    </p:spTree>
    <p:extLst>
      <p:ext uri="{BB962C8B-B14F-4D97-AF65-F5344CB8AC3E}">
        <p14:creationId xmlns:p14="http://schemas.microsoft.com/office/powerpoint/2010/main" val="2614230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8/28/2024</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a:p>
        </p:txBody>
      </p:sp>
    </p:spTree>
    <p:extLst>
      <p:ext uri="{BB962C8B-B14F-4D97-AF65-F5344CB8AC3E}">
        <p14:creationId xmlns:p14="http://schemas.microsoft.com/office/powerpoint/2010/main" val="2092287030"/>
      </p:ext>
    </p:extLst>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16" r:id="rId6"/>
    <p:sldLayoutId id="2147483789" r:id="rId7"/>
    <p:sldLayoutId id="2147483782" r:id="rId8"/>
    <p:sldLayoutId id="2147483781" r:id="rId9"/>
    <p:sldLayoutId id="21474837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B2EA5-B16B-85D7-A5D6-5F41BA658083}"/>
              </a:ext>
            </a:extLst>
          </p:cNvPr>
          <p:cNvSpPr>
            <a:spLocks noGrp="1"/>
          </p:cNvSpPr>
          <p:nvPr>
            <p:ph type="ctrTitle"/>
          </p:nvPr>
        </p:nvSpPr>
        <p:spPr/>
        <p:txBody>
          <a:bodyPr>
            <a:normAutofit fontScale="90000"/>
          </a:bodyPr>
          <a:lstStyle/>
          <a:p>
            <a:r>
              <a:rPr lang="en-AE" dirty="0"/>
              <a:t>Case Studies and Best Practices from the UAE</a:t>
            </a:r>
            <a:endParaRPr lang="en-US" dirty="0"/>
          </a:p>
        </p:txBody>
      </p:sp>
      <p:sp>
        <p:nvSpPr>
          <p:cNvPr id="3" name="Subtitle 2">
            <a:extLst>
              <a:ext uri="{FF2B5EF4-FFF2-40B4-BE49-F238E27FC236}">
                <a16:creationId xmlns:a16="http://schemas.microsoft.com/office/drawing/2014/main" id="{7E743E78-D2D5-1D08-28FC-50E592C75735}"/>
              </a:ext>
            </a:extLst>
          </p:cNvPr>
          <p:cNvSpPr>
            <a:spLocks noGrp="1"/>
          </p:cNvSpPr>
          <p:nvPr>
            <p:ph type="subTitle" idx="1"/>
          </p:nvPr>
        </p:nvSpPr>
        <p:spPr/>
        <p:txBody>
          <a:bodyPr>
            <a:normAutofit/>
          </a:bodyPr>
          <a:lstStyle/>
          <a:p>
            <a:r>
              <a:rPr lang="en-US" dirty="0"/>
              <a:t>ACTVET- Awarding Body</a:t>
            </a:r>
          </a:p>
          <a:p>
            <a:endParaRPr lang="en-US" dirty="0"/>
          </a:p>
        </p:txBody>
      </p:sp>
      <p:sp>
        <p:nvSpPr>
          <p:cNvPr id="4" name="Text Placeholder 3">
            <a:extLst>
              <a:ext uri="{FF2B5EF4-FFF2-40B4-BE49-F238E27FC236}">
                <a16:creationId xmlns:a16="http://schemas.microsoft.com/office/drawing/2014/main" id="{E56EA745-1FE3-419D-ACC2-10787238B329}"/>
              </a:ext>
            </a:extLst>
          </p:cNvPr>
          <p:cNvSpPr>
            <a:spLocks noGrp="1"/>
          </p:cNvSpPr>
          <p:nvPr>
            <p:ph type="body" sz="quarter" idx="10"/>
          </p:nvPr>
        </p:nvSpPr>
        <p:spPr>
          <a:xfrm>
            <a:off x="428449" y="5095087"/>
            <a:ext cx="5197475" cy="479425"/>
          </a:xfrm>
        </p:spPr>
        <p:txBody>
          <a:bodyPr/>
          <a:lstStyle/>
          <a:p>
            <a:r>
              <a:rPr lang="en-US" dirty="0"/>
              <a:t>Mahmod Khaleel</a:t>
            </a:r>
          </a:p>
        </p:txBody>
      </p:sp>
    </p:spTree>
    <p:extLst>
      <p:ext uri="{BB962C8B-B14F-4D97-AF65-F5344CB8AC3E}">
        <p14:creationId xmlns:p14="http://schemas.microsoft.com/office/powerpoint/2010/main" val="1052375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B74ED-BB7E-DF40-8F98-D03DCC04B415}"/>
              </a:ext>
            </a:extLst>
          </p:cNvPr>
          <p:cNvSpPr>
            <a:spLocks noGrp="1"/>
          </p:cNvSpPr>
          <p:nvPr>
            <p:ph type="ctrTitle"/>
          </p:nvPr>
        </p:nvSpPr>
        <p:spPr/>
        <p:txBody>
          <a:bodyPr/>
          <a:lstStyle/>
          <a:p>
            <a:r>
              <a:rPr lang="en-US" dirty="0"/>
              <a:t>Quality Assurance Mechanisms and Accreditation Systems</a:t>
            </a:r>
            <a:endParaRPr lang="en-ES" dirty="0"/>
          </a:p>
        </p:txBody>
      </p:sp>
    </p:spTree>
    <p:extLst>
      <p:ext uri="{BB962C8B-B14F-4D97-AF65-F5344CB8AC3E}">
        <p14:creationId xmlns:p14="http://schemas.microsoft.com/office/powerpoint/2010/main" val="3236679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7FF1C6-9A50-44CB-9FFC-6697FAC747D0}"/>
              </a:ext>
            </a:extLst>
          </p:cNvPr>
          <p:cNvSpPr>
            <a:spLocks noGrp="1"/>
          </p:cNvSpPr>
          <p:nvPr>
            <p:ph type="ctrTitle"/>
          </p:nvPr>
        </p:nvSpPr>
        <p:spPr/>
        <p:txBody>
          <a:bodyPr>
            <a:normAutofit/>
          </a:bodyPr>
          <a:lstStyle/>
          <a:p>
            <a:r>
              <a:rPr lang="en-US" sz="2800" dirty="0"/>
              <a:t>About ACTVET</a:t>
            </a:r>
            <a:endParaRPr lang="en-AE" sz="2800" dirty="0"/>
          </a:p>
        </p:txBody>
      </p:sp>
      <p:sp>
        <p:nvSpPr>
          <p:cNvPr id="3" name="Text Placeholder 2">
            <a:extLst>
              <a:ext uri="{FF2B5EF4-FFF2-40B4-BE49-F238E27FC236}">
                <a16:creationId xmlns:a16="http://schemas.microsoft.com/office/drawing/2014/main" id="{5AD32259-1605-43ED-BA9C-D494E28D9224}"/>
              </a:ext>
            </a:extLst>
          </p:cNvPr>
          <p:cNvSpPr>
            <a:spLocks noGrp="1"/>
          </p:cNvSpPr>
          <p:nvPr>
            <p:ph type="body" sz="quarter" idx="16"/>
          </p:nvPr>
        </p:nvSpPr>
        <p:spPr>
          <a:xfrm>
            <a:off x="420879" y="959564"/>
            <a:ext cx="11350208" cy="3612436"/>
          </a:xfrm>
        </p:spPr>
        <p:txBody>
          <a:bodyPr>
            <a:normAutofit/>
          </a:bodyPr>
          <a:lstStyle/>
          <a:p>
            <a:pPr algn="just"/>
            <a:r>
              <a:rPr lang="en-US" sz="2000" dirty="0"/>
              <a:t>Introducing ACTVET:</a:t>
            </a:r>
          </a:p>
          <a:p>
            <a:pPr algn="just"/>
            <a:r>
              <a:rPr lang="en-US" sz="2000" dirty="0"/>
              <a:t>Abu Dhabi Centre for Technical and Vocational Education and Training</a:t>
            </a:r>
          </a:p>
          <a:p>
            <a:pPr algn="just"/>
            <a:endParaRPr lang="en-US" sz="2000" dirty="0"/>
          </a:p>
          <a:p>
            <a:pPr marL="342900" indent="-342900" algn="just">
              <a:buFont typeface="Wingdings" panose="05000000000000000000" pitchFamily="2" charset="2"/>
              <a:buChar char="ü"/>
            </a:pPr>
            <a:r>
              <a:rPr lang="en-US" sz="2000" dirty="0"/>
              <a:t>ACTVET is committed to establishing policies and standards that effectively regulate technical and vocational educational institutions in the emirate of Abu Dhabi. </a:t>
            </a:r>
          </a:p>
          <a:p>
            <a:pPr marL="342900" indent="-342900" algn="just">
              <a:buFont typeface="Wingdings" panose="05000000000000000000" pitchFamily="2" charset="2"/>
              <a:buChar char="ü"/>
            </a:pPr>
            <a:r>
              <a:rPr lang="en-US" sz="2000" dirty="0"/>
              <a:t>The Centre aims to boost training and educational opportunities for young nationals within the qualification framework of the Emirate. ACTVET's ultimate goal is to increasing the number of skilled Emirati youth in rewarding career paths and foster life-long learning and personal development.</a:t>
            </a:r>
            <a:br>
              <a:rPr lang="en-US" sz="2000" dirty="0"/>
            </a:br>
            <a:endParaRPr lang="en-AE" sz="2000" dirty="0"/>
          </a:p>
        </p:txBody>
      </p:sp>
    </p:spTree>
    <p:extLst>
      <p:ext uri="{BB962C8B-B14F-4D97-AF65-F5344CB8AC3E}">
        <p14:creationId xmlns:p14="http://schemas.microsoft.com/office/powerpoint/2010/main" val="23801001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2400" dirty="0"/>
              <a:t>UAE accreditation Framework overview</a:t>
            </a:r>
          </a:p>
        </p:txBody>
      </p:sp>
      <p:sp>
        <p:nvSpPr>
          <p:cNvPr id="6" name="Content Placeholder 2"/>
          <p:cNvSpPr txBox="1">
            <a:spLocks/>
          </p:cNvSpPr>
          <p:nvPr/>
        </p:nvSpPr>
        <p:spPr>
          <a:xfrm>
            <a:off x="566057" y="947750"/>
            <a:ext cx="10613572" cy="4945708"/>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ts val="2400"/>
              </a:lnSpc>
              <a:spcBef>
                <a:spcPts val="0"/>
              </a:spcBef>
              <a:spcAft>
                <a:spcPts val="1400"/>
              </a:spcAft>
              <a:buNone/>
            </a:pPr>
            <a:r>
              <a:rPr lang="en-US" sz="2000" dirty="0">
                <a:solidFill>
                  <a:schemeClr val="bg2">
                    <a:lumMod val="10000"/>
                  </a:schemeClr>
                </a:solidFill>
              </a:rPr>
              <a:t>The Technical and Vocational Education and Training (TVET) providers—including schools, colleges, technical institutions, and other entities offering qualifications, parts of qualifications, general education, or foundation programs must comply with the Quality Standards across all operations and sites.</a:t>
            </a:r>
          </a:p>
          <a:p>
            <a:pPr marL="0" indent="0">
              <a:lnSpc>
                <a:spcPts val="2400"/>
              </a:lnSpc>
              <a:spcBef>
                <a:spcPts val="0"/>
              </a:spcBef>
              <a:spcAft>
                <a:spcPts val="1400"/>
              </a:spcAft>
              <a:buNone/>
            </a:pPr>
            <a:r>
              <a:rPr lang="en-US" sz="2000" dirty="0"/>
              <a:t>The accreditation Quality Standards are categorized into five groups, comprising eighteen standards as follows: </a:t>
            </a:r>
          </a:p>
          <a:p>
            <a:pPr>
              <a:lnSpc>
                <a:spcPts val="2400"/>
              </a:lnSpc>
              <a:spcBef>
                <a:spcPts val="0"/>
              </a:spcBef>
              <a:spcAft>
                <a:spcPts val="1400"/>
              </a:spcAft>
              <a:buFont typeface="Wingdings" panose="05000000000000000000" pitchFamily="2" charset="2"/>
              <a:buChar char="q"/>
            </a:pPr>
            <a:r>
              <a:rPr lang="en-US" sz="2000" dirty="0"/>
              <a:t>Leadership and Management</a:t>
            </a:r>
          </a:p>
          <a:p>
            <a:pPr>
              <a:lnSpc>
                <a:spcPts val="2400"/>
              </a:lnSpc>
              <a:spcBef>
                <a:spcPts val="0"/>
              </a:spcBef>
              <a:spcAft>
                <a:spcPts val="1400"/>
              </a:spcAft>
              <a:buFont typeface="Wingdings" panose="05000000000000000000" pitchFamily="2" charset="2"/>
              <a:buChar char="q"/>
            </a:pPr>
            <a:r>
              <a:rPr lang="en-US" sz="2000" dirty="0"/>
              <a:t> Resources</a:t>
            </a:r>
          </a:p>
          <a:p>
            <a:pPr>
              <a:lnSpc>
                <a:spcPts val="2400"/>
              </a:lnSpc>
              <a:spcBef>
                <a:spcPts val="0"/>
              </a:spcBef>
              <a:spcAft>
                <a:spcPts val="1400"/>
              </a:spcAft>
              <a:buFont typeface="Wingdings" panose="05000000000000000000" pitchFamily="2" charset="2"/>
              <a:buChar char="q"/>
            </a:pPr>
            <a:r>
              <a:rPr lang="en-US" sz="2000" dirty="0"/>
              <a:t> Training, Assessment, and Quality Assurance </a:t>
            </a:r>
          </a:p>
          <a:p>
            <a:pPr>
              <a:lnSpc>
                <a:spcPts val="2400"/>
              </a:lnSpc>
              <a:spcBef>
                <a:spcPts val="0"/>
              </a:spcBef>
              <a:spcAft>
                <a:spcPts val="1400"/>
              </a:spcAft>
              <a:buFont typeface="Wingdings" panose="05000000000000000000" pitchFamily="2" charset="2"/>
              <a:buChar char="q"/>
            </a:pPr>
            <a:r>
              <a:rPr lang="en-US" sz="2000" dirty="0"/>
              <a:t>Learner Support </a:t>
            </a:r>
          </a:p>
          <a:p>
            <a:pPr>
              <a:lnSpc>
                <a:spcPts val="2400"/>
              </a:lnSpc>
              <a:spcBef>
                <a:spcPts val="0"/>
              </a:spcBef>
              <a:spcAft>
                <a:spcPts val="1400"/>
              </a:spcAft>
              <a:buFont typeface="Wingdings" panose="05000000000000000000" pitchFamily="2" charset="2"/>
              <a:buChar char="q"/>
            </a:pPr>
            <a:r>
              <a:rPr lang="en-US" sz="2000" dirty="0"/>
              <a:t>Social Responsibility and Engagement</a:t>
            </a:r>
            <a:endParaRPr lang="en-GB" sz="2000" dirty="0">
              <a:solidFill>
                <a:srgbClr val="262626"/>
              </a:solidFill>
            </a:endParaRPr>
          </a:p>
        </p:txBody>
      </p:sp>
    </p:spTree>
    <p:extLst>
      <p:ext uri="{BB962C8B-B14F-4D97-AF65-F5344CB8AC3E}">
        <p14:creationId xmlns:p14="http://schemas.microsoft.com/office/powerpoint/2010/main" val="1855365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2800" dirty="0"/>
              <a:t>Quality Assurance Mechanisms and ACTVET Strategy</a:t>
            </a:r>
            <a:endParaRPr lang="en-GB" sz="2800" dirty="0"/>
          </a:p>
        </p:txBody>
      </p:sp>
      <p:sp>
        <p:nvSpPr>
          <p:cNvPr id="3" name="Text Placeholder 2"/>
          <p:cNvSpPr>
            <a:spLocks noGrp="1"/>
          </p:cNvSpPr>
          <p:nvPr>
            <p:ph type="body" sz="quarter" idx="16"/>
          </p:nvPr>
        </p:nvSpPr>
        <p:spPr>
          <a:xfrm>
            <a:off x="420879" y="959564"/>
            <a:ext cx="11350208" cy="4931097"/>
          </a:xfrm>
        </p:spPr>
        <p:txBody>
          <a:bodyPr>
            <a:normAutofit/>
          </a:bodyPr>
          <a:lstStyle/>
          <a:p>
            <a:pPr algn="l"/>
            <a:r>
              <a:rPr lang="en-GB" sz="2000" dirty="0"/>
              <a:t>Abu Dhabi Centre Awarding Body has a robust quality assurance system in inspecting the accredited training providers who are delivering the vocational national qualifications that includes the following responsibilities :</a:t>
            </a:r>
          </a:p>
          <a:p>
            <a:pPr algn="l"/>
            <a:endParaRPr lang="en-GB" sz="2400" dirty="0"/>
          </a:p>
          <a:p>
            <a:pPr marL="342900" indent="-342900" algn="l">
              <a:buFont typeface="Arial" panose="020B0604020202020204" pitchFamily="34" charset="0"/>
              <a:buChar char="•"/>
            </a:pPr>
            <a:r>
              <a:rPr lang="en-US" sz="2400" dirty="0"/>
              <a:t> </a:t>
            </a:r>
            <a:r>
              <a:rPr lang="en-US" sz="2000" dirty="0"/>
              <a:t>Overseeing the delivery, assessment, and Internal Quality Assurance (IQA) processes of qualifications.</a:t>
            </a:r>
          </a:p>
          <a:p>
            <a:pPr marL="342900" indent="-342900" algn="l">
              <a:buFont typeface="Arial" panose="020B0604020202020204" pitchFamily="34" charset="0"/>
              <a:buChar char="•"/>
            </a:pPr>
            <a:endParaRPr lang="en-US" sz="2000" dirty="0"/>
          </a:p>
          <a:p>
            <a:pPr marL="342900" indent="-342900" algn="l">
              <a:buFont typeface="Arial" panose="020B0604020202020204" pitchFamily="34" charset="0"/>
              <a:buChar char="•"/>
            </a:pPr>
            <a:r>
              <a:rPr lang="en-US" sz="2000" dirty="0"/>
              <a:t> Enforce the accreditation standards to ensure that qualifications and certifications are delivered fairly and equitably to all learners.</a:t>
            </a:r>
          </a:p>
          <a:p>
            <a:pPr marL="342900" indent="-342900" algn="l">
              <a:buFont typeface="Arial" panose="020B0604020202020204" pitchFamily="34" charset="0"/>
              <a:buChar char="•"/>
            </a:pPr>
            <a:endParaRPr lang="en-US" sz="2000" dirty="0"/>
          </a:p>
          <a:p>
            <a:pPr marL="342900" indent="-342900" algn="l">
              <a:buFont typeface="Arial" panose="020B0604020202020204" pitchFamily="34" charset="0"/>
              <a:buChar char="•"/>
            </a:pPr>
            <a:r>
              <a:rPr lang="en-US" sz="2000" dirty="0"/>
              <a:t> Ensuring the consistent and reliable administration and delivery of qualifications by ATPs.</a:t>
            </a:r>
            <a:endParaRPr lang="en-GB" sz="2000" dirty="0"/>
          </a:p>
        </p:txBody>
      </p:sp>
    </p:spTree>
    <p:extLst>
      <p:ext uri="{BB962C8B-B14F-4D97-AF65-F5344CB8AC3E}">
        <p14:creationId xmlns:p14="http://schemas.microsoft.com/office/powerpoint/2010/main" val="22867739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texte 11">
            <a:extLst>
              <a:ext uri="{FF2B5EF4-FFF2-40B4-BE49-F238E27FC236}">
                <a16:creationId xmlns:a16="http://schemas.microsoft.com/office/drawing/2014/main" id="{7C415C2F-9871-4C34-9D91-64256D397A58}"/>
              </a:ext>
            </a:extLst>
          </p:cNvPr>
          <p:cNvSpPr>
            <a:spLocks noGrp="1"/>
          </p:cNvSpPr>
          <p:nvPr>
            <p:ph type="body" sz="quarter" idx="16"/>
          </p:nvPr>
        </p:nvSpPr>
        <p:spPr>
          <a:xfrm>
            <a:off x="420877" y="959561"/>
            <a:ext cx="5675123" cy="3073424"/>
          </a:xfrm>
        </p:spPr>
        <p:txBody>
          <a:bodyPr/>
          <a:lstStyle/>
          <a:p>
            <a:r>
              <a:rPr lang="en-US" sz="2800" dirty="0"/>
              <a:t>Main causes of Non-Compliance</a:t>
            </a:r>
          </a:p>
          <a:p>
            <a:endParaRPr lang="en-US" sz="2800" dirty="0"/>
          </a:p>
          <a:p>
            <a:pPr marL="285750" indent="-285750">
              <a:buFont typeface="Arial" panose="020B0604020202020204" pitchFamily="34" charset="0"/>
              <a:buChar char="•"/>
            </a:pPr>
            <a:r>
              <a:rPr lang="en-US" sz="2800" dirty="0"/>
              <a:t>In completed units</a:t>
            </a:r>
          </a:p>
          <a:p>
            <a:pPr marL="285750" indent="-285750">
              <a:buFont typeface="Arial" panose="020B0604020202020204" pitchFamily="34" charset="0"/>
              <a:buChar char="•"/>
            </a:pPr>
            <a:r>
              <a:rPr lang="en-US" sz="2800" dirty="0"/>
              <a:t>Lack of resources </a:t>
            </a:r>
          </a:p>
          <a:p>
            <a:pPr marL="285750" indent="-285750">
              <a:buFont typeface="Arial" panose="020B0604020202020204" pitchFamily="34" charset="0"/>
              <a:buChar char="•"/>
            </a:pPr>
            <a:r>
              <a:rPr lang="en-US" sz="2800" dirty="0"/>
              <a:t>Deficient Assessment process</a:t>
            </a:r>
          </a:p>
          <a:p>
            <a:pPr marL="285750" indent="-285750">
              <a:buFont typeface="Arial" panose="020B0604020202020204" pitchFamily="34" charset="0"/>
              <a:buChar char="•"/>
            </a:pPr>
            <a:endParaRPr lang="fr-FR" dirty="0"/>
          </a:p>
        </p:txBody>
      </p:sp>
      <p:sp>
        <p:nvSpPr>
          <p:cNvPr id="10" name="Titre 9">
            <a:extLst>
              <a:ext uri="{FF2B5EF4-FFF2-40B4-BE49-F238E27FC236}">
                <a16:creationId xmlns:a16="http://schemas.microsoft.com/office/drawing/2014/main" id="{D46802DC-76E4-4DB2-B444-0C83AD4CDA2A}"/>
              </a:ext>
            </a:extLst>
          </p:cNvPr>
          <p:cNvSpPr>
            <a:spLocks noGrp="1"/>
          </p:cNvSpPr>
          <p:nvPr>
            <p:ph type="ctrTitle"/>
          </p:nvPr>
        </p:nvSpPr>
        <p:spPr/>
        <p:txBody>
          <a:bodyPr/>
          <a:lstStyle/>
          <a:p>
            <a:r>
              <a:rPr lang="fr-FR" dirty="0"/>
              <a:t>Case </a:t>
            </a:r>
            <a:r>
              <a:rPr lang="fr-FR" dirty="0" err="1"/>
              <a:t>study</a:t>
            </a:r>
            <a:endParaRPr lang="fr-FR" dirty="0"/>
          </a:p>
        </p:txBody>
      </p:sp>
      <p:graphicFrame>
        <p:nvGraphicFramePr>
          <p:cNvPr id="5" name="Chart 4">
            <a:extLst>
              <a:ext uri="{FF2B5EF4-FFF2-40B4-BE49-F238E27FC236}">
                <a16:creationId xmlns:a16="http://schemas.microsoft.com/office/drawing/2014/main" id="{1B29388C-A757-4CEC-A61B-BED8DCAFC41F}"/>
              </a:ext>
            </a:extLst>
          </p:cNvPr>
          <p:cNvGraphicFramePr>
            <a:graphicFrameLocks/>
          </p:cNvGraphicFramePr>
          <p:nvPr>
            <p:extLst>
              <p:ext uri="{D42A27DB-BD31-4B8C-83A1-F6EECF244321}">
                <p14:modId xmlns:p14="http://schemas.microsoft.com/office/powerpoint/2010/main" val="1963511315"/>
              </p:ext>
            </p:extLst>
          </p:nvPr>
        </p:nvGraphicFramePr>
        <p:xfrm>
          <a:off x="6871626" y="959561"/>
          <a:ext cx="4711702" cy="267105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8CB2CCBF-882B-4DB2-A5FF-9AD3B2B5C649}"/>
              </a:ext>
            </a:extLst>
          </p:cNvPr>
          <p:cNvGraphicFramePr>
            <a:graphicFrameLocks/>
          </p:cNvGraphicFramePr>
          <p:nvPr>
            <p:extLst>
              <p:ext uri="{D42A27DB-BD31-4B8C-83A1-F6EECF244321}">
                <p14:modId xmlns:p14="http://schemas.microsoft.com/office/powerpoint/2010/main" val="1004625967"/>
              </p:ext>
            </p:extLst>
          </p:nvPr>
        </p:nvGraphicFramePr>
        <p:xfrm>
          <a:off x="6871626" y="3728017"/>
          <a:ext cx="4711702" cy="23723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97387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Espace réservé du texte 13">
            <a:extLst>
              <a:ext uri="{FF2B5EF4-FFF2-40B4-BE49-F238E27FC236}">
                <a16:creationId xmlns:a16="http://schemas.microsoft.com/office/drawing/2014/main" id="{12AA9EE6-115C-45DA-87F4-F8DAED7B8E4C}"/>
              </a:ext>
            </a:extLst>
          </p:cNvPr>
          <p:cNvSpPr>
            <a:spLocks noGrp="1"/>
          </p:cNvSpPr>
          <p:nvPr>
            <p:ph type="body" sz="quarter" idx="16"/>
          </p:nvPr>
        </p:nvSpPr>
        <p:spPr>
          <a:xfrm>
            <a:off x="279133" y="981102"/>
            <a:ext cx="11491955" cy="5140820"/>
          </a:xfrm>
        </p:spPr>
        <p:txBody>
          <a:bodyPr>
            <a:normAutofit fontScale="92500"/>
          </a:bodyPr>
          <a:lstStyle/>
          <a:p>
            <a:r>
              <a:rPr lang="en-US" dirty="0"/>
              <a:t>ACTVET has introduced a pre-inspection for ATPs which was included in institutional and program accreditation process to offer necessary support and constructive feedback before program delivery, ensuring readiness. </a:t>
            </a:r>
          </a:p>
          <a:p>
            <a:endParaRPr lang="en-US" dirty="0"/>
          </a:p>
          <a:p>
            <a:r>
              <a:rPr lang="en-US" dirty="0"/>
              <a:t>1. Incomplete Units</a:t>
            </a:r>
          </a:p>
          <a:p>
            <a:pPr marL="285750" indent="-285750">
              <a:buFont typeface="Wingdings" panose="05000000000000000000" pitchFamily="2" charset="2"/>
              <a:buChar char="ü"/>
            </a:pPr>
            <a:r>
              <a:rPr lang="en-US" dirty="0"/>
              <a:t>Monitoring and Support: Conduct regular checks to ensure all units are completed according to qualification requirements. Provide guidance to ATPs to resolve issues that hinder unit completion and ensure that APTs are utilizing LMS (learning Management system) technologies.</a:t>
            </a:r>
          </a:p>
          <a:p>
            <a:pPr marL="285750" indent="-285750">
              <a:buFont typeface="Wingdings" panose="05000000000000000000" pitchFamily="2" charset="2"/>
              <a:buChar char="ü"/>
            </a:pPr>
            <a:r>
              <a:rPr lang="en-US" dirty="0"/>
              <a:t>Clear Guidelines: Set clear expectations for learners and ATPs regarding unit completion, including timelines and assessment criteria.</a:t>
            </a:r>
          </a:p>
          <a:p>
            <a:pPr marL="285750" indent="-285750">
              <a:buFont typeface="Wingdings" panose="05000000000000000000" pitchFamily="2" charset="2"/>
              <a:buChar char="ü"/>
            </a:pPr>
            <a:r>
              <a:rPr lang="en-US" dirty="0"/>
              <a:t>Intervention Strategies: Develop strategies for at-risk learners, such as extra tutoring, extended deadlines, or alternative assessments.</a:t>
            </a:r>
          </a:p>
          <a:p>
            <a:endParaRPr lang="en-US" dirty="0"/>
          </a:p>
          <a:p>
            <a:r>
              <a:rPr lang="en-US" dirty="0"/>
              <a:t>2. Lack of Resources</a:t>
            </a:r>
          </a:p>
          <a:p>
            <a:pPr marL="285750" indent="-285750">
              <a:buFont typeface="Wingdings" panose="05000000000000000000" pitchFamily="2" charset="2"/>
              <a:buChar char="ü"/>
            </a:pPr>
            <a:r>
              <a:rPr lang="en-US" dirty="0"/>
              <a:t>Resource Provision: Ensure ATPs have access to necessary resources, including updated materials, equipment, and trained staff. This may involve creating a centralized resource hub.</a:t>
            </a:r>
          </a:p>
          <a:p>
            <a:pPr marL="285750" indent="-285750">
              <a:buFont typeface="Wingdings" panose="05000000000000000000" pitchFamily="2" charset="2"/>
              <a:buChar char="ü"/>
            </a:pPr>
            <a:r>
              <a:rPr lang="en-US" dirty="0"/>
              <a:t>Partnerships and Collaborations: Encourage ATPs to partner with industry (including delivery mode).</a:t>
            </a:r>
          </a:p>
          <a:p>
            <a:endParaRPr lang="en-US" dirty="0"/>
          </a:p>
          <a:p>
            <a:r>
              <a:rPr lang="en-US" dirty="0"/>
              <a:t>3. Deficient Assessment Process</a:t>
            </a:r>
          </a:p>
          <a:p>
            <a:pPr marL="285750" indent="-285750">
              <a:buFont typeface="Wingdings" panose="05000000000000000000" pitchFamily="2" charset="2"/>
              <a:buChar char="ü"/>
            </a:pPr>
            <a:r>
              <a:rPr lang="en-US" dirty="0"/>
              <a:t>Training for Assessors: Provide comprehensive training and continuous professional development for assessors to ensure effective and consistent assessments.</a:t>
            </a:r>
          </a:p>
          <a:p>
            <a:pPr marL="285750" indent="-285750">
              <a:buFont typeface="Wingdings" panose="05000000000000000000" pitchFamily="2" charset="2"/>
              <a:buChar char="ü"/>
            </a:pPr>
            <a:r>
              <a:rPr lang="en-US" dirty="0"/>
              <a:t>Standardized Assessment: Implement standardized assessment tools and procedures across all ATPs to ensure fairness and reliability.</a:t>
            </a:r>
          </a:p>
          <a:p>
            <a:pPr marL="285750" indent="-285750">
              <a:buFont typeface="Wingdings" panose="05000000000000000000" pitchFamily="2" charset="2"/>
              <a:buChar char="ü"/>
            </a:pPr>
            <a:r>
              <a:rPr lang="en-US" dirty="0"/>
              <a:t>Quality Assurance: Strengthen internal and external quality assurance mechanisms through peer reviews, audits, and feedback systems to improve assessment practices.</a:t>
            </a:r>
          </a:p>
          <a:p>
            <a:pPr marL="285750" indent="-285750">
              <a:buFont typeface="Wingdings" panose="05000000000000000000" pitchFamily="2" charset="2"/>
              <a:buChar char="ü"/>
            </a:pPr>
            <a:r>
              <a:rPr lang="en-US" dirty="0"/>
              <a:t>Feedback Loop: Create a feedback loop where assessors and learners can contribute to ongoing improvements in the assessment process.</a:t>
            </a:r>
          </a:p>
        </p:txBody>
      </p:sp>
      <p:sp>
        <p:nvSpPr>
          <p:cNvPr id="12" name="Titre 11">
            <a:extLst>
              <a:ext uri="{FF2B5EF4-FFF2-40B4-BE49-F238E27FC236}">
                <a16:creationId xmlns:a16="http://schemas.microsoft.com/office/drawing/2014/main" id="{16A2865F-3C5F-4CA9-8F09-594F89FE6F43}"/>
              </a:ext>
            </a:extLst>
          </p:cNvPr>
          <p:cNvSpPr>
            <a:spLocks noGrp="1"/>
          </p:cNvSpPr>
          <p:nvPr>
            <p:ph type="ctrTitle"/>
          </p:nvPr>
        </p:nvSpPr>
        <p:spPr/>
        <p:txBody>
          <a:bodyPr/>
          <a:lstStyle/>
          <a:p>
            <a:r>
              <a:rPr lang="en-US" dirty="0"/>
              <a:t>Address the Causes of Non-Compliance to include in QA and accreditation processes</a:t>
            </a:r>
            <a:endParaRPr lang="fr-FR" dirty="0"/>
          </a:p>
        </p:txBody>
      </p:sp>
    </p:spTree>
    <p:extLst>
      <p:ext uri="{BB962C8B-B14F-4D97-AF65-F5344CB8AC3E}">
        <p14:creationId xmlns:p14="http://schemas.microsoft.com/office/powerpoint/2010/main" val="3109408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1C7222E-D221-22D8-C486-D7F2CF0C164A}"/>
              </a:ext>
            </a:extLst>
          </p:cNvPr>
          <p:cNvSpPr txBox="1"/>
          <p:nvPr/>
        </p:nvSpPr>
        <p:spPr>
          <a:xfrm>
            <a:off x="3024280" y="3610968"/>
            <a:ext cx="6143443" cy="338554"/>
          </a:xfrm>
          <a:prstGeom prst="rect">
            <a:avLst/>
          </a:prstGeom>
          <a:noFill/>
        </p:spPr>
        <p:txBody>
          <a:bodyPr wrap="square" lIns="0" tIns="0" rIns="0" bIns="0" rtlCol="0">
            <a:spAutoFit/>
          </a:bodyPr>
          <a:lstStyle/>
          <a:p>
            <a:pPr algn="ctr">
              <a:spcAft>
                <a:spcPts val="1200"/>
              </a:spcAft>
            </a:pPr>
            <a:r>
              <a:rPr lang="en-US" sz="2200"/>
              <a:t>Learn more: www.unevoc.unesco.org</a:t>
            </a:r>
          </a:p>
        </p:txBody>
      </p:sp>
    </p:spTree>
    <p:extLst>
      <p:ext uri="{BB962C8B-B14F-4D97-AF65-F5344CB8AC3E}">
        <p14:creationId xmlns:p14="http://schemas.microsoft.com/office/powerpoint/2010/main" val="24787781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GVDATA" val="ew0KICAiZG9jSUQiOiAiMDU4YzBiMDEtNDc1My00MjU1LTk1MmItYTNkNmU1N2E2NjhiIg0KfQ=="/>
  <p:tag name="GVDATA0" val="(end)"/>
</p:tagLst>
</file>

<file path=ppt/theme/theme1.xml><?xml version="1.0" encoding="utf-8"?>
<a:theme xmlns:a="http://schemas.openxmlformats.org/drawingml/2006/main" name="Thème Offic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3DAE208FDA38479E00BB0C373E8473" ma:contentTypeVersion="18" ma:contentTypeDescription="Create a new document." ma:contentTypeScope="" ma:versionID="ca7c2506d185abc8448fe866c53a254f">
  <xsd:schema xmlns:xsd="http://www.w3.org/2001/XMLSchema" xmlns:xs="http://www.w3.org/2001/XMLSchema" xmlns:p="http://schemas.microsoft.com/office/2006/metadata/properties" xmlns:ns2="943a1ffc-1d5b-4311-aa25-001339d9f8d7" xmlns:ns3="17d485bc-abab-4288-90d5-d8e63067c25a" targetNamespace="http://schemas.microsoft.com/office/2006/metadata/properties" ma:root="true" ma:fieldsID="7f72c62cf0ab2d9221358e9a4da90298" ns2:_="" ns3:_="">
    <xsd:import namespace="943a1ffc-1d5b-4311-aa25-001339d9f8d7"/>
    <xsd:import namespace="17d485bc-abab-4288-90d5-d8e63067c2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3a1ffc-1d5b-4311-aa25-001339d9f8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e3ce402-834e-41eb-87d0-d5ace8e4c40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7d485bc-abab-4288-90d5-d8e63067c25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42c6d2-ce52-4b3f-9016-32b3c104dde1}" ma:internalName="TaxCatchAll" ma:showField="CatchAllData" ma:web="17d485bc-abab-4288-90d5-d8e63067c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7d485bc-abab-4288-90d5-d8e63067c25a" xsi:nil="true"/>
    <lcf76f155ced4ddcb4097134ff3c332f xmlns="943a1ffc-1d5b-4311-aa25-001339d9f8d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2C4AA10-E7EF-43BC-98FF-29A417ADAF7C}"/>
</file>

<file path=customXml/itemProps2.xml><?xml version="1.0" encoding="utf-8"?>
<ds:datastoreItem xmlns:ds="http://schemas.openxmlformats.org/officeDocument/2006/customXml" ds:itemID="{1429E140-4202-49FB-A08E-3710CA2F3A8A}">
  <ds:schemaRefs>
    <ds:schemaRef ds:uri="http://schemas.microsoft.com/sharepoint/v3/contenttype/forms"/>
  </ds:schemaRefs>
</ds:datastoreItem>
</file>

<file path=customXml/itemProps3.xml><?xml version="1.0" encoding="utf-8"?>
<ds:datastoreItem xmlns:ds="http://schemas.openxmlformats.org/officeDocument/2006/customXml" ds:itemID="{46A62075-B3C9-4A3A-AE06-3BDCC332E1EB}">
  <ds:schemaRefs>
    <ds:schemaRef ds:uri="http://schemas.microsoft.com/office/2006/metadata/properties"/>
    <ds:schemaRef ds:uri="http://purl.org/dc/elements/1.1/"/>
    <ds:schemaRef ds:uri="http://schemas.microsoft.com/office/infopath/2007/PartnerControls"/>
    <ds:schemaRef ds:uri="http://purl.org/dc/terms/"/>
    <ds:schemaRef ds:uri="http://schemas.openxmlformats.org/package/2006/metadata/core-properties"/>
    <ds:schemaRef ds:uri="http://www.w3.org/XML/1998/namespace"/>
    <ds:schemaRef ds:uri="http://schemas.microsoft.com/office/2006/documentManagement/types"/>
    <ds:schemaRef ds:uri="5b799ec2-212c-48b5-b7ff-d14ec6cbce2b"/>
    <ds:schemaRef ds:uri="f8ef70f3-4e3d-42be-bd40-fbc1cacc1519"/>
    <ds:schemaRef ds:uri="http://purl.org/dc/dcmitype/"/>
  </ds:schemaRefs>
</ds:datastoreItem>
</file>

<file path=docMetadata/LabelInfo.xml><?xml version="1.0" encoding="utf-8"?>
<clbl:labelList xmlns:clbl="http://schemas.microsoft.com/office/2020/mipLabelMetadata">
  <clbl:label id="{f8e024d6-51f2-471b-ac2c-b1117d65062e}" enabled="1" method="Standard" siteId="{1d4fae52-39b3-4bfa-b0b3-022956b11194}" removed="0"/>
</clbl:labelList>
</file>

<file path=docProps/app.xml><?xml version="1.0" encoding="utf-8"?>
<Properties xmlns="http://schemas.openxmlformats.org/officeDocument/2006/extended-properties" xmlns:vt="http://schemas.openxmlformats.org/officeDocument/2006/docPropsVTypes">
  <Template>Office Theme</Template>
  <TotalTime>3417</TotalTime>
  <Words>582</Words>
  <Application>Microsoft Office PowerPoint</Application>
  <PresentationFormat>Widescreen</PresentationFormat>
  <Paragraphs>54</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Wingdings</vt:lpstr>
      <vt:lpstr>Thème Office</vt:lpstr>
      <vt:lpstr>Case Studies and Best Practices from the UAE</vt:lpstr>
      <vt:lpstr>Quality Assurance Mechanisms and Accreditation Systems</vt:lpstr>
      <vt:lpstr>About ACTVET</vt:lpstr>
      <vt:lpstr>UAE accreditation Framework overview</vt:lpstr>
      <vt:lpstr>Quality Assurance Mechanisms and ACTVET Strategy</vt:lpstr>
      <vt:lpstr>Case study</vt:lpstr>
      <vt:lpstr>Address the Causes of Non-Compliance to include in QA and accreditation processes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J W</dc:creator>
  <cp:lastModifiedBy>Mahmod Khaleel</cp:lastModifiedBy>
  <cp:revision>19</cp:revision>
  <dcterms:created xsi:type="dcterms:W3CDTF">2019-03-22T15:49:46Z</dcterms:created>
  <dcterms:modified xsi:type="dcterms:W3CDTF">2024-08-28T04:47:10Z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0x010100203DAE208FDA38479E00BB0C373E8473</vt:lpwstr>
  </property>
  <property fmtid="{D5CDD505-2E9C-101B-9397-08002B2CF9AE}" pid="3" name="_dlc_DocIdItemGuid">
    <vt:lpwstr>4c72a0d1-0c04-4a3c-b424-247a714c62a1</vt:lpwstr>
  </property>
  <property fmtid="{D5CDD505-2E9C-101B-9397-08002B2CF9AE}" pid="4" name="MediaServiceImageTags">
    <vt:lpwstr/>
  </property>
  <property fmtid="{D5CDD505-2E9C-101B-9397-08002B2CF9AE}" pid="5" name="GVData">
    <vt:lpwstr>ew0KICAiZG9jSUQiOiAiMDU4YzBiMDEtNDc1My00MjU1LTk1MmItYTNkNmU1N2E2NjhiIg0KfQ==</vt:lpwstr>
  </property>
  <property fmtid="{D5CDD505-2E9C-101B-9397-08002B2CF9AE}" pid="6" name="GVData0">
    <vt:lpwstr>(end)</vt:lpwstr>
  </property>
</Properties>
</file>