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diagrams/data2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ata3.xml" ContentType="application/vnd.openxmlformats-officedocument.drawingml.diagramData+xml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7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diagrams/data1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colors9.xml" ContentType="application/vnd.openxmlformats-officedocument.drawingml.diagramColors+xml"/>
  <Override PartName="/ppt/diagrams/quickStyle9.xml" ContentType="application/vnd.openxmlformats-officedocument.drawingml.diagramStyle+xml"/>
  <Override PartName="/ppt/diagrams/layout9.xml" ContentType="application/vnd.openxmlformats-officedocument.drawingml.diagramLayout+xml"/>
  <Override PartName="/ppt/diagrams/drawing9.xml" ContentType="application/vnd.ms-office.drawingml.diagramDrawing+xml"/>
  <Override PartName="/ppt/theme/theme1.xml" ContentType="application/vnd.openxmlformats-officedocument.theme+xml"/>
  <Override PartName="/ppt/diagrams/drawing8.xml" ContentType="application/vnd.ms-office.drawingml.diagramDrawing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colors5.xml" ContentType="application/vnd.openxmlformats-officedocument.drawingml.diagramColors+xml"/>
  <Override PartName="/ppt/diagrams/quickStyle5.xml" ContentType="application/vnd.openxmlformats-officedocument.drawingml.diagramStyle+xml"/>
  <Override PartName="/ppt/diagrams/layout5.xml" ContentType="application/vnd.openxmlformats-officedocument.drawingml.diagramLayout+xml"/>
  <Override PartName="/ppt/diagrams/drawing4.xml" ContentType="application/vnd.ms-office.drawingml.diagramDrawing+xml"/>
  <Override PartName="/ppt/diagrams/layout3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6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layout7.xml" ContentType="application/vnd.openxmlformats-officedocument.drawingml.diagramLayout+xml"/>
  <Override PartName="/ppt/diagrams/quickStyle6.xml" ContentType="application/vnd.openxmlformats-officedocument.drawingml.diagramStyle+xml"/>
  <Override PartName="/ppt/diagrams/drawing6.xml" ContentType="application/vnd.ms-office.drawingml.diagramDrawing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9" r:id="rId4"/>
    <p:sldId id="261" r:id="rId5"/>
    <p:sldId id="258" r:id="rId6"/>
    <p:sldId id="262" r:id="rId7"/>
    <p:sldId id="264" r:id="rId8"/>
    <p:sldId id="265" r:id="rId9"/>
    <p:sldId id="266" r:id="rId10"/>
    <p:sldId id="270" r:id="rId11"/>
    <p:sldId id="271" r:id="rId12"/>
    <p:sldId id="276" r:id="rId13"/>
    <p:sldId id="277" r:id="rId14"/>
    <p:sldId id="281" r:id="rId15"/>
    <p:sldId id="283" r:id="rId16"/>
    <p:sldId id="293" r:id="rId17"/>
    <p:sldId id="294" r:id="rId18"/>
    <p:sldId id="260" r:id="rId19"/>
    <p:sldId id="302" r:id="rId20"/>
    <p:sldId id="299" r:id="rId21"/>
    <p:sldId id="300" r:id="rId22"/>
  </p:sldIdLst>
  <p:sldSz cx="12192000" cy="6858000"/>
  <p:notesSz cx="7104063" cy="1023461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Açık Stil 2 - Vurgu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Açık Stil 2 - Vurgu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EC20E35-A176-4012-BC5E-935CFFF8708E}" styleName="Orta Stil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Açık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6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ustomXml" Target="../customXml/item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3.png"/><Relationship Id="rId4" Type="http://schemas.openxmlformats.org/officeDocument/2006/relationships/image" Target="../media/image4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openxmlformats.org/officeDocument/2006/relationships/image" Target="../media/image22.svg"/><Relationship Id="rId2" Type="http://schemas.openxmlformats.org/officeDocument/2006/relationships/image" Target="../media/image12.svg"/><Relationship Id="rId1" Type="http://schemas.openxmlformats.org/officeDocument/2006/relationships/image" Target="../media/image6.png"/><Relationship Id="rId6" Type="http://schemas.openxmlformats.org/officeDocument/2006/relationships/image" Target="../media/image16.svg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0.png"/><Relationship Id="rId14" Type="http://schemas.openxmlformats.org/officeDocument/2006/relationships/image" Target="../media/image24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27.svg"/><Relationship Id="rId1" Type="http://schemas.openxmlformats.org/officeDocument/2006/relationships/image" Target="../media/image14.png"/><Relationship Id="rId6" Type="http://schemas.openxmlformats.org/officeDocument/2006/relationships/image" Target="../media/image31.svg"/><Relationship Id="rId5" Type="http://schemas.openxmlformats.org/officeDocument/2006/relationships/image" Target="../media/image16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18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0.svg"/><Relationship Id="rId1" Type="http://schemas.openxmlformats.org/officeDocument/2006/relationships/image" Target="../media/image22.png"/><Relationship Id="rId6" Type="http://schemas.openxmlformats.org/officeDocument/2006/relationships/image" Target="../media/image44.svg"/><Relationship Id="rId5" Type="http://schemas.openxmlformats.org/officeDocument/2006/relationships/image" Target="../media/image24.png"/><Relationship Id="rId4" Type="http://schemas.openxmlformats.org/officeDocument/2006/relationships/image" Target="../media/image42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6.svg"/><Relationship Id="rId1" Type="http://schemas.openxmlformats.org/officeDocument/2006/relationships/image" Target="../media/image25.png"/><Relationship Id="rId6" Type="http://schemas.openxmlformats.org/officeDocument/2006/relationships/image" Target="../media/image50.svg"/><Relationship Id="rId5" Type="http://schemas.openxmlformats.org/officeDocument/2006/relationships/image" Target="../media/image27.png"/><Relationship Id="rId4" Type="http://schemas.openxmlformats.org/officeDocument/2006/relationships/image" Target="../media/image48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2.svg"/><Relationship Id="rId1" Type="http://schemas.openxmlformats.org/officeDocument/2006/relationships/image" Target="../media/image28.png"/><Relationship Id="rId4" Type="http://schemas.openxmlformats.org/officeDocument/2006/relationships/image" Target="../media/image54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3.png"/><Relationship Id="rId4" Type="http://schemas.openxmlformats.org/officeDocument/2006/relationships/image" Target="../media/image4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openxmlformats.org/officeDocument/2006/relationships/image" Target="../media/image22.svg"/><Relationship Id="rId2" Type="http://schemas.openxmlformats.org/officeDocument/2006/relationships/image" Target="../media/image12.svg"/><Relationship Id="rId1" Type="http://schemas.openxmlformats.org/officeDocument/2006/relationships/image" Target="../media/image6.png"/><Relationship Id="rId6" Type="http://schemas.openxmlformats.org/officeDocument/2006/relationships/image" Target="../media/image16.svg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0.png"/><Relationship Id="rId14" Type="http://schemas.openxmlformats.org/officeDocument/2006/relationships/image" Target="../media/image24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27.svg"/><Relationship Id="rId1" Type="http://schemas.openxmlformats.org/officeDocument/2006/relationships/image" Target="../media/image14.png"/><Relationship Id="rId6" Type="http://schemas.openxmlformats.org/officeDocument/2006/relationships/image" Target="../media/image31.svg"/><Relationship Id="rId5" Type="http://schemas.openxmlformats.org/officeDocument/2006/relationships/image" Target="../media/image16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18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0.svg"/><Relationship Id="rId1" Type="http://schemas.openxmlformats.org/officeDocument/2006/relationships/image" Target="../media/image22.png"/><Relationship Id="rId6" Type="http://schemas.openxmlformats.org/officeDocument/2006/relationships/image" Target="../media/image44.svg"/><Relationship Id="rId5" Type="http://schemas.openxmlformats.org/officeDocument/2006/relationships/image" Target="../media/image24.png"/><Relationship Id="rId4" Type="http://schemas.openxmlformats.org/officeDocument/2006/relationships/image" Target="../media/image42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6.svg"/><Relationship Id="rId1" Type="http://schemas.openxmlformats.org/officeDocument/2006/relationships/image" Target="../media/image25.png"/><Relationship Id="rId6" Type="http://schemas.openxmlformats.org/officeDocument/2006/relationships/image" Target="../media/image50.svg"/><Relationship Id="rId5" Type="http://schemas.openxmlformats.org/officeDocument/2006/relationships/image" Target="../media/image27.png"/><Relationship Id="rId4" Type="http://schemas.openxmlformats.org/officeDocument/2006/relationships/image" Target="../media/image48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2.svg"/><Relationship Id="rId1" Type="http://schemas.openxmlformats.org/officeDocument/2006/relationships/image" Target="../media/image28.png"/><Relationship Id="rId4" Type="http://schemas.openxmlformats.org/officeDocument/2006/relationships/image" Target="../media/image5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298CF1-DF45-4E77-B4B3-19DED6856BC1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75B9035-ADE7-40EB-90F6-C94A6239C2D2}">
      <dgm:prSet/>
      <dgm:spPr/>
      <dgm:t>
        <a:bodyPr/>
        <a:lstStyle/>
        <a:p>
          <a:pPr>
            <a:lnSpc>
              <a:spcPct val="100000"/>
            </a:lnSpc>
          </a:pPr>
          <a:r>
            <a:rPr lang="tr-TR" dirty="0"/>
            <a:t>k</a:t>
          </a:r>
          <a:r>
            <a:rPr lang="en-US" dirty="0" err="1"/>
            <a:t>ey</a:t>
          </a:r>
          <a:r>
            <a:rPr lang="en-US" dirty="0"/>
            <a:t> instrument</a:t>
          </a:r>
        </a:p>
      </dgm:t>
    </dgm:pt>
    <dgm:pt modelId="{7E5FCD46-88AA-442F-9AF5-AFACF06D2B46}" type="parTrans" cxnId="{33E1129D-61DF-4BAC-8E4A-AB30FEF34AD0}">
      <dgm:prSet/>
      <dgm:spPr/>
      <dgm:t>
        <a:bodyPr/>
        <a:lstStyle/>
        <a:p>
          <a:endParaRPr lang="en-US"/>
        </a:p>
      </dgm:t>
    </dgm:pt>
    <dgm:pt modelId="{EEB08A68-0106-404A-B8FF-5F7EE5C5734A}" type="sibTrans" cxnId="{33E1129D-61DF-4BAC-8E4A-AB30FEF34AD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A893043-BFDB-483D-928F-8D9F1EC90AD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quality activities</a:t>
          </a:r>
        </a:p>
      </dgm:t>
    </dgm:pt>
    <dgm:pt modelId="{3652DED1-7EAC-4E0C-921F-66EFFD641277}" type="parTrans" cxnId="{BD3ABB63-46A3-4D21-9342-E75E7EB4FF4A}">
      <dgm:prSet/>
      <dgm:spPr/>
      <dgm:t>
        <a:bodyPr/>
        <a:lstStyle/>
        <a:p>
          <a:endParaRPr lang="en-US"/>
        </a:p>
      </dgm:t>
    </dgm:pt>
    <dgm:pt modelId="{02508DC2-8BF6-4F66-861D-86F4A87164EF}" type="sibTrans" cxnId="{BD3ABB63-46A3-4D21-9342-E75E7EB4FF4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2F79FC2-4CB4-4AE7-BEBC-C1471F8EADE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long-term process</a:t>
          </a:r>
        </a:p>
      </dgm:t>
    </dgm:pt>
    <dgm:pt modelId="{2F0974F9-189D-4B87-8DAC-65928723724E}" type="parTrans" cxnId="{8D09F2A5-9581-40E2-8331-D6A9B9D2C9F8}">
      <dgm:prSet/>
      <dgm:spPr/>
      <dgm:t>
        <a:bodyPr/>
        <a:lstStyle/>
        <a:p>
          <a:endParaRPr lang="en-US"/>
        </a:p>
      </dgm:t>
    </dgm:pt>
    <dgm:pt modelId="{61D17F62-A53B-4FE7-8A8E-07894D990DC1}" type="sibTrans" cxnId="{8D09F2A5-9581-40E2-8331-D6A9B9D2C9F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DADB833-7E14-4CBB-B0DD-B0CCE9CAC54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crucial step</a:t>
          </a:r>
        </a:p>
      </dgm:t>
    </dgm:pt>
    <dgm:pt modelId="{B45CEC05-DD99-47EB-9B24-47168370F4C4}" type="parTrans" cxnId="{F1AA84BD-D3C8-4AB7-9F00-8CE265201E87}">
      <dgm:prSet/>
      <dgm:spPr/>
      <dgm:t>
        <a:bodyPr/>
        <a:lstStyle/>
        <a:p>
          <a:endParaRPr lang="en-US"/>
        </a:p>
      </dgm:t>
    </dgm:pt>
    <dgm:pt modelId="{A106F377-DB15-4F15-8E17-47FF5DFB063E}" type="sibTrans" cxnId="{F1AA84BD-D3C8-4AB7-9F00-8CE265201E87}">
      <dgm:prSet/>
      <dgm:spPr/>
      <dgm:t>
        <a:bodyPr/>
        <a:lstStyle/>
        <a:p>
          <a:endParaRPr lang="en-US"/>
        </a:p>
      </dgm:t>
    </dgm:pt>
    <dgm:pt modelId="{1321674D-B0A2-48B5-8608-CB6B611B4B7D}" type="pres">
      <dgm:prSet presAssocID="{C8298CF1-DF45-4E77-B4B3-19DED6856BC1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1C5F928-287E-40A4-AEE5-A39AEB4BE6C3}" type="pres">
      <dgm:prSet presAssocID="{C8298CF1-DF45-4E77-B4B3-19DED6856BC1}" presName="container" presStyleCnt="0">
        <dgm:presLayoutVars>
          <dgm:dir/>
          <dgm:resizeHandles val="exact"/>
        </dgm:presLayoutVars>
      </dgm:prSet>
      <dgm:spPr/>
    </dgm:pt>
    <dgm:pt modelId="{64B036C0-045C-46B9-B98E-F82E9CBC22CB}" type="pres">
      <dgm:prSet presAssocID="{275B9035-ADE7-40EB-90F6-C94A6239C2D2}" presName="compNode" presStyleCnt="0"/>
      <dgm:spPr/>
    </dgm:pt>
    <dgm:pt modelId="{518D1C21-B0B5-43F4-B97F-2C8FA33EA477}" type="pres">
      <dgm:prSet presAssocID="{275B9035-ADE7-40EB-90F6-C94A6239C2D2}" presName="iconBgRect" presStyleLbl="bgShp" presStyleIdx="0" presStyleCnt="4"/>
      <dgm:spPr/>
    </dgm:pt>
    <dgm:pt modelId="{84DC6569-B004-4766-BBB2-1151F407F214}" type="pres">
      <dgm:prSet presAssocID="{275B9035-ADE7-40EB-90F6-C94A6239C2D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Keman"/>
        </a:ext>
      </dgm:extLst>
    </dgm:pt>
    <dgm:pt modelId="{F5172830-C83B-4985-A003-FA8B1EC4EFDB}" type="pres">
      <dgm:prSet presAssocID="{275B9035-ADE7-40EB-90F6-C94A6239C2D2}" presName="spaceRect" presStyleCnt="0"/>
      <dgm:spPr/>
    </dgm:pt>
    <dgm:pt modelId="{540CEBBD-5A55-496F-B863-ED82D09109D3}" type="pres">
      <dgm:prSet presAssocID="{275B9035-ADE7-40EB-90F6-C94A6239C2D2}" presName="textRect" presStyleLbl="revTx" presStyleIdx="0" presStyleCnt="4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  <dgm:pt modelId="{B6D7E89B-417B-4A4F-8FA5-1A5532FD8076}" type="pres">
      <dgm:prSet presAssocID="{EEB08A68-0106-404A-B8FF-5F7EE5C5734A}" presName="sibTrans" presStyleLbl="sibTrans2D1" presStyleIdx="0" presStyleCnt="0"/>
      <dgm:spPr/>
      <dgm:t>
        <a:bodyPr/>
        <a:lstStyle/>
        <a:p>
          <a:endParaRPr lang="tr-TR"/>
        </a:p>
      </dgm:t>
    </dgm:pt>
    <dgm:pt modelId="{1363364F-7602-412D-9E6A-251079D8E81C}" type="pres">
      <dgm:prSet presAssocID="{3A893043-BFDB-483D-928F-8D9F1EC90AD8}" presName="compNode" presStyleCnt="0"/>
      <dgm:spPr/>
    </dgm:pt>
    <dgm:pt modelId="{52E5C1C2-C2FB-4D90-9DC5-EA3DEBBD5A91}" type="pres">
      <dgm:prSet presAssocID="{3A893043-BFDB-483D-928F-8D9F1EC90AD8}" presName="iconBgRect" presStyleLbl="bgShp" presStyleIdx="1" presStyleCnt="4"/>
      <dgm:spPr/>
    </dgm:pt>
    <dgm:pt modelId="{B350FA26-4BDC-4926-BDA2-D5A8C8C90E1E}" type="pres">
      <dgm:prSet presAssocID="{3A893043-BFDB-483D-928F-8D9F1EC90AD8}" presName="iconRect" presStyleLbl="node1" presStyleIdx="1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Okul binası"/>
        </a:ext>
      </dgm:extLst>
    </dgm:pt>
    <dgm:pt modelId="{2537DEFB-FAAC-4207-B5CB-44EB57F1D2F7}" type="pres">
      <dgm:prSet presAssocID="{3A893043-BFDB-483D-928F-8D9F1EC90AD8}" presName="spaceRect" presStyleCnt="0"/>
      <dgm:spPr/>
    </dgm:pt>
    <dgm:pt modelId="{EC5C2173-7D90-47F8-AF01-84A5465DFA2A}" type="pres">
      <dgm:prSet presAssocID="{3A893043-BFDB-483D-928F-8D9F1EC90AD8}" presName="textRect" presStyleLbl="revTx" presStyleIdx="1" presStyleCnt="4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  <dgm:pt modelId="{355E9E0B-9B8C-4A61-AA7B-62A46C5EEB69}" type="pres">
      <dgm:prSet presAssocID="{02508DC2-8BF6-4F66-861D-86F4A87164EF}" presName="sibTrans" presStyleLbl="sibTrans2D1" presStyleIdx="0" presStyleCnt="0"/>
      <dgm:spPr/>
      <dgm:t>
        <a:bodyPr/>
        <a:lstStyle/>
        <a:p>
          <a:endParaRPr lang="tr-TR"/>
        </a:p>
      </dgm:t>
    </dgm:pt>
    <dgm:pt modelId="{E4E70D09-2EC9-419E-BEAE-2D649E3401DF}" type="pres">
      <dgm:prSet presAssocID="{D2F79FC2-4CB4-4AE7-BEBC-C1471F8EADE5}" presName="compNode" presStyleCnt="0"/>
      <dgm:spPr/>
    </dgm:pt>
    <dgm:pt modelId="{50A85DB3-23DF-4423-8423-EDAF2E9A5A4B}" type="pres">
      <dgm:prSet presAssocID="{D2F79FC2-4CB4-4AE7-BEBC-C1471F8EADE5}" presName="iconBgRect" presStyleLbl="bgShp" presStyleIdx="2" presStyleCnt="4"/>
      <dgm:spPr/>
    </dgm:pt>
    <dgm:pt modelId="{9DBDF889-105B-4B49-85D2-B2CF814EA76C}" type="pres">
      <dgm:prSet presAssocID="{D2F79FC2-4CB4-4AE7-BEBC-C1471F8EADE5}" presName="iconRect" presStyleLbl="node1" presStyleIdx="2" presStyleCnt="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Hiyerarşi"/>
        </a:ext>
      </dgm:extLst>
    </dgm:pt>
    <dgm:pt modelId="{9F2361FA-7DC0-4609-AA35-105BA8CFA305}" type="pres">
      <dgm:prSet presAssocID="{D2F79FC2-4CB4-4AE7-BEBC-C1471F8EADE5}" presName="spaceRect" presStyleCnt="0"/>
      <dgm:spPr/>
    </dgm:pt>
    <dgm:pt modelId="{7783684F-770A-42F6-A6B1-F88B3DD798C9}" type="pres">
      <dgm:prSet presAssocID="{D2F79FC2-4CB4-4AE7-BEBC-C1471F8EADE5}" presName="textRect" presStyleLbl="revTx" presStyleIdx="2" presStyleCnt="4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  <dgm:pt modelId="{333DCED0-620F-4BA8-912B-A0654C1B0EBA}" type="pres">
      <dgm:prSet presAssocID="{61D17F62-A53B-4FE7-8A8E-07894D990DC1}" presName="sibTrans" presStyleLbl="sibTrans2D1" presStyleIdx="0" presStyleCnt="0"/>
      <dgm:spPr/>
      <dgm:t>
        <a:bodyPr/>
        <a:lstStyle/>
        <a:p>
          <a:endParaRPr lang="tr-TR"/>
        </a:p>
      </dgm:t>
    </dgm:pt>
    <dgm:pt modelId="{111D49D9-F619-4AB5-BBF3-1433A61B63FF}" type="pres">
      <dgm:prSet presAssocID="{DDADB833-7E14-4CBB-B0DD-B0CCE9CAC541}" presName="compNode" presStyleCnt="0"/>
      <dgm:spPr/>
    </dgm:pt>
    <dgm:pt modelId="{3AC6D4CC-8456-4A09-BD10-5582915F2961}" type="pres">
      <dgm:prSet presAssocID="{DDADB833-7E14-4CBB-B0DD-B0CCE9CAC541}" presName="iconBgRect" presStyleLbl="bgShp" presStyleIdx="3" presStyleCnt="4"/>
      <dgm:spPr/>
    </dgm:pt>
    <dgm:pt modelId="{D50F7B4F-20B0-48D8-B429-B4C8E9D4FF22}" type="pres">
      <dgm:prSet presAssocID="{DDADB833-7E14-4CBB-B0DD-B0CCE9CAC541}" presName="iconRect" presStyleLbl="node1" presStyleIdx="3" presStyleCnt="4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Sınıf"/>
        </a:ext>
      </dgm:extLst>
    </dgm:pt>
    <dgm:pt modelId="{85294A20-4C68-4D78-BEE3-8F72890B9D0A}" type="pres">
      <dgm:prSet presAssocID="{DDADB833-7E14-4CBB-B0DD-B0CCE9CAC541}" presName="spaceRect" presStyleCnt="0"/>
      <dgm:spPr/>
    </dgm:pt>
    <dgm:pt modelId="{BD317FD1-EC5C-4E73-A7C9-F57D087AFA30}" type="pres">
      <dgm:prSet presAssocID="{DDADB833-7E14-4CBB-B0DD-B0CCE9CAC541}" presName="textRect" presStyleLbl="revTx" presStyleIdx="3" presStyleCnt="4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C3E8DA0-3C65-4ACD-8461-336F3C9C9F30}" type="presOf" srcId="{02508DC2-8BF6-4F66-861D-86F4A87164EF}" destId="{355E9E0B-9B8C-4A61-AA7B-62A46C5EEB69}" srcOrd="0" destOrd="0" presId="urn:microsoft.com/office/officeart/2018/2/layout/IconCircleList"/>
    <dgm:cxn modelId="{9558C8FD-7CCD-428C-80F8-AC55E9765AEA}" type="presOf" srcId="{D2F79FC2-4CB4-4AE7-BEBC-C1471F8EADE5}" destId="{7783684F-770A-42F6-A6B1-F88B3DD798C9}" srcOrd="0" destOrd="0" presId="urn:microsoft.com/office/officeart/2018/2/layout/IconCircleList"/>
    <dgm:cxn modelId="{E7A3BF7A-5BF6-4A50-8A71-AFFA6A65B291}" type="presOf" srcId="{61D17F62-A53B-4FE7-8A8E-07894D990DC1}" destId="{333DCED0-620F-4BA8-912B-A0654C1B0EBA}" srcOrd="0" destOrd="0" presId="urn:microsoft.com/office/officeart/2018/2/layout/IconCircleList"/>
    <dgm:cxn modelId="{8D09F2A5-9581-40E2-8331-D6A9B9D2C9F8}" srcId="{C8298CF1-DF45-4E77-B4B3-19DED6856BC1}" destId="{D2F79FC2-4CB4-4AE7-BEBC-C1471F8EADE5}" srcOrd="2" destOrd="0" parTransId="{2F0974F9-189D-4B87-8DAC-65928723724E}" sibTransId="{61D17F62-A53B-4FE7-8A8E-07894D990DC1}"/>
    <dgm:cxn modelId="{F1AA84BD-D3C8-4AB7-9F00-8CE265201E87}" srcId="{C8298CF1-DF45-4E77-B4B3-19DED6856BC1}" destId="{DDADB833-7E14-4CBB-B0DD-B0CCE9CAC541}" srcOrd="3" destOrd="0" parTransId="{B45CEC05-DD99-47EB-9B24-47168370F4C4}" sibTransId="{A106F377-DB15-4F15-8E17-47FF5DFB063E}"/>
    <dgm:cxn modelId="{33E1129D-61DF-4BAC-8E4A-AB30FEF34AD0}" srcId="{C8298CF1-DF45-4E77-B4B3-19DED6856BC1}" destId="{275B9035-ADE7-40EB-90F6-C94A6239C2D2}" srcOrd="0" destOrd="0" parTransId="{7E5FCD46-88AA-442F-9AF5-AFACF06D2B46}" sibTransId="{EEB08A68-0106-404A-B8FF-5F7EE5C5734A}"/>
    <dgm:cxn modelId="{26C09741-6CBD-44A5-8869-B5F29E0A8E54}" type="presOf" srcId="{DDADB833-7E14-4CBB-B0DD-B0CCE9CAC541}" destId="{BD317FD1-EC5C-4E73-A7C9-F57D087AFA30}" srcOrd="0" destOrd="0" presId="urn:microsoft.com/office/officeart/2018/2/layout/IconCircleList"/>
    <dgm:cxn modelId="{AAB4D3AE-31DE-43D4-B31F-F11E9A12B148}" type="presOf" srcId="{EEB08A68-0106-404A-B8FF-5F7EE5C5734A}" destId="{B6D7E89B-417B-4A4F-8FA5-1A5532FD8076}" srcOrd="0" destOrd="0" presId="urn:microsoft.com/office/officeart/2018/2/layout/IconCircleList"/>
    <dgm:cxn modelId="{53864069-7A2F-4BBD-97A4-080FD47F214E}" type="presOf" srcId="{C8298CF1-DF45-4E77-B4B3-19DED6856BC1}" destId="{1321674D-B0A2-48B5-8608-CB6B611B4B7D}" srcOrd="0" destOrd="0" presId="urn:microsoft.com/office/officeart/2018/2/layout/IconCircleList"/>
    <dgm:cxn modelId="{07EC5584-C402-4430-B7FA-9A53CAA2051C}" type="presOf" srcId="{275B9035-ADE7-40EB-90F6-C94A6239C2D2}" destId="{540CEBBD-5A55-496F-B863-ED82D09109D3}" srcOrd="0" destOrd="0" presId="urn:microsoft.com/office/officeart/2018/2/layout/IconCircleList"/>
    <dgm:cxn modelId="{BD3ABB63-46A3-4D21-9342-E75E7EB4FF4A}" srcId="{C8298CF1-DF45-4E77-B4B3-19DED6856BC1}" destId="{3A893043-BFDB-483D-928F-8D9F1EC90AD8}" srcOrd="1" destOrd="0" parTransId="{3652DED1-7EAC-4E0C-921F-66EFFD641277}" sibTransId="{02508DC2-8BF6-4F66-861D-86F4A87164EF}"/>
    <dgm:cxn modelId="{8F9164F3-1B2A-433F-9062-C0C3AD17A196}" type="presOf" srcId="{3A893043-BFDB-483D-928F-8D9F1EC90AD8}" destId="{EC5C2173-7D90-47F8-AF01-84A5465DFA2A}" srcOrd="0" destOrd="0" presId="urn:microsoft.com/office/officeart/2018/2/layout/IconCircleList"/>
    <dgm:cxn modelId="{2DBC619F-8219-4010-BBFC-4F3A8D9CB581}" type="presParOf" srcId="{1321674D-B0A2-48B5-8608-CB6B611B4B7D}" destId="{B1C5F928-287E-40A4-AEE5-A39AEB4BE6C3}" srcOrd="0" destOrd="0" presId="urn:microsoft.com/office/officeart/2018/2/layout/IconCircleList"/>
    <dgm:cxn modelId="{18093843-1062-4C7D-9EB6-2465D5DB212A}" type="presParOf" srcId="{B1C5F928-287E-40A4-AEE5-A39AEB4BE6C3}" destId="{64B036C0-045C-46B9-B98E-F82E9CBC22CB}" srcOrd="0" destOrd="0" presId="urn:microsoft.com/office/officeart/2018/2/layout/IconCircleList"/>
    <dgm:cxn modelId="{D2049C34-64A2-4153-B0F7-ED274EA6B6A0}" type="presParOf" srcId="{64B036C0-045C-46B9-B98E-F82E9CBC22CB}" destId="{518D1C21-B0B5-43F4-B97F-2C8FA33EA477}" srcOrd="0" destOrd="0" presId="urn:microsoft.com/office/officeart/2018/2/layout/IconCircleList"/>
    <dgm:cxn modelId="{23436FA0-CCBE-416C-B143-C3656F93AEC4}" type="presParOf" srcId="{64B036C0-045C-46B9-B98E-F82E9CBC22CB}" destId="{84DC6569-B004-4766-BBB2-1151F407F214}" srcOrd="1" destOrd="0" presId="urn:microsoft.com/office/officeart/2018/2/layout/IconCircleList"/>
    <dgm:cxn modelId="{D2B39E06-7BCB-4742-8A41-CEC68EA9678E}" type="presParOf" srcId="{64B036C0-045C-46B9-B98E-F82E9CBC22CB}" destId="{F5172830-C83B-4985-A003-FA8B1EC4EFDB}" srcOrd="2" destOrd="0" presId="urn:microsoft.com/office/officeart/2018/2/layout/IconCircleList"/>
    <dgm:cxn modelId="{89E861E2-95E7-4A3E-9C9F-F9FFAFE0FBA3}" type="presParOf" srcId="{64B036C0-045C-46B9-B98E-F82E9CBC22CB}" destId="{540CEBBD-5A55-496F-B863-ED82D09109D3}" srcOrd="3" destOrd="0" presId="urn:microsoft.com/office/officeart/2018/2/layout/IconCircleList"/>
    <dgm:cxn modelId="{B29E6C44-CEDE-435C-B778-603713BEAF5D}" type="presParOf" srcId="{B1C5F928-287E-40A4-AEE5-A39AEB4BE6C3}" destId="{B6D7E89B-417B-4A4F-8FA5-1A5532FD8076}" srcOrd="1" destOrd="0" presId="urn:microsoft.com/office/officeart/2018/2/layout/IconCircleList"/>
    <dgm:cxn modelId="{1DA8BF6B-90D6-4C37-B1DF-CE7E38238944}" type="presParOf" srcId="{B1C5F928-287E-40A4-AEE5-A39AEB4BE6C3}" destId="{1363364F-7602-412D-9E6A-251079D8E81C}" srcOrd="2" destOrd="0" presId="urn:microsoft.com/office/officeart/2018/2/layout/IconCircleList"/>
    <dgm:cxn modelId="{B98CAAB6-8094-4A01-BBE3-5889B913B9BD}" type="presParOf" srcId="{1363364F-7602-412D-9E6A-251079D8E81C}" destId="{52E5C1C2-C2FB-4D90-9DC5-EA3DEBBD5A91}" srcOrd="0" destOrd="0" presId="urn:microsoft.com/office/officeart/2018/2/layout/IconCircleList"/>
    <dgm:cxn modelId="{5A67D11E-9533-42D3-A8F4-6299B150CE1E}" type="presParOf" srcId="{1363364F-7602-412D-9E6A-251079D8E81C}" destId="{B350FA26-4BDC-4926-BDA2-D5A8C8C90E1E}" srcOrd="1" destOrd="0" presId="urn:microsoft.com/office/officeart/2018/2/layout/IconCircleList"/>
    <dgm:cxn modelId="{52463937-2E12-40FA-B2BE-2F73593EDED4}" type="presParOf" srcId="{1363364F-7602-412D-9E6A-251079D8E81C}" destId="{2537DEFB-FAAC-4207-B5CB-44EB57F1D2F7}" srcOrd="2" destOrd="0" presId="urn:microsoft.com/office/officeart/2018/2/layout/IconCircleList"/>
    <dgm:cxn modelId="{B75E5710-992E-4A00-B0FD-12A73F54B641}" type="presParOf" srcId="{1363364F-7602-412D-9E6A-251079D8E81C}" destId="{EC5C2173-7D90-47F8-AF01-84A5465DFA2A}" srcOrd="3" destOrd="0" presId="urn:microsoft.com/office/officeart/2018/2/layout/IconCircleList"/>
    <dgm:cxn modelId="{39A1CF31-A74D-4E17-9369-B65EA46EC8F1}" type="presParOf" srcId="{B1C5F928-287E-40A4-AEE5-A39AEB4BE6C3}" destId="{355E9E0B-9B8C-4A61-AA7B-62A46C5EEB69}" srcOrd="3" destOrd="0" presId="urn:microsoft.com/office/officeart/2018/2/layout/IconCircleList"/>
    <dgm:cxn modelId="{689CDAC3-F6F5-4588-95CF-0C856F8CAC4F}" type="presParOf" srcId="{B1C5F928-287E-40A4-AEE5-A39AEB4BE6C3}" destId="{E4E70D09-2EC9-419E-BEAE-2D649E3401DF}" srcOrd="4" destOrd="0" presId="urn:microsoft.com/office/officeart/2018/2/layout/IconCircleList"/>
    <dgm:cxn modelId="{559EE7A2-22C1-4218-98C3-8FBE22C99D1D}" type="presParOf" srcId="{E4E70D09-2EC9-419E-BEAE-2D649E3401DF}" destId="{50A85DB3-23DF-4423-8423-EDAF2E9A5A4B}" srcOrd="0" destOrd="0" presId="urn:microsoft.com/office/officeart/2018/2/layout/IconCircleList"/>
    <dgm:cxn modelId="{EB2DE196-10A4-44E6-8BB1-589F57129BA4}" type="presParOf" srcId="{E4E70D09-2EC9-419E-BEAE-2D649E3401DF}" destId="{9DBDF889-105B-4B49-85D2-B2CF814EA76C}" srcOrd="1" destOrd="0" presId="urn:microsoft.com/office/officeart/2018/2/layout/IconCircleList"/>
    <dgm:cxn modelId="{39E91E4E-0F20-4E17-ACA4-EABD78D80F45}" type="presParOf" srcId="{E4E70D09-2EC9-419E-BEAE-2D649E3401DF}" destId="{9F2361FA-7DC0-4609-AA35-105BA8CFA305}" srcOrd="2" destOrd="0" presId="urn:microsoft.com/office/officeart/2018/2/layout/IconCircleList"/>
    <dgm:cxn modelId="{BD22113F-CBC7-42B9-932F-683022606D15}" type="presParOf" srcId="{E4E70D09-2EC9-419E-BEAE-2D649E3401DF}" destId="{7783684F-770A-42F6-A6B1-F88B3DD798C9}" srcOrd="3" destOrd="0" presId="urn:microsoft.com/office/officeart/2018/2/layout/IconCircleList"/>
    <dgm:cxn modelId="{B5743BFD-DE84-4089-9DBF-FE17BF0B8A04}" type="presParOf" srcId="{B1C5F928-287E-40A4-AEE5-A39AEB4BE6C3}" destId="{333DCED0-620F-4BA8-912B-A0654C1B0EBA}" srcOrd="5" destOrd="0" presId="urn:microsoft.com/office/officeart/2018/2/layout/IconCircleList"/>
    <dgm:cxn modelId="{7D1B67E3-DA61-498F-8842-E9421F556C42}" type="presParOf" srcId="{B1C5F928-287E-40A4-AEE5-A39AEB4BE6C3}" destId="{111D49D9-F619-4AB5-BBF3-1433A61B63FF}" srcOrd="6" destOrd="0" presId="urn:microsoft.com/office/officeart/2018/2/layout/IconCircleList"/>
    <dgm:cxn modelId="{4F75327F-5525-4DD2-B097-7D66E5BE7357}" type="presParOf" srcId="{111D49D9-F619-4AB5-BBF3-1433A61B63FF}" destId="{3AC6D4CC-8456-4A09-BD10-5582915F2961}" srcOrd="0" destOrd="0" presId="urn:microsoft.com/office/officeart/2018/2/layout/IconCircleList"/>
    <dgm:cxn modelId="{8BEAB211-DE7B-448C-B7C4-0EAE61F49EB6}" type="presParOf" srcId="{111D49D9-F619-4AB5-BBF3-1433A61B63FF}" destId="{D50F7B4F-20B0-48D8-B429-B4C8E9D4FF22}" srcOrd="1" destOrd="0" presId="urn:microsoft.com/office/officeart/2018/2/layout/IconCircleList"/>
    <dgm:cxn modelId="{1FB21D40-A370-43DE-A71D-423D5B2FD3DB}" type="presParOf" srcId="{111D49D9-F619-4AB5-BBF3-1433A61B63FF}" destId="{85294A20-4C68-4D78-BEE3-8F72890B9D0A}" srcOrd="2" destOrd="0" presId="urn:microsoft.com/office/officeart/2018/2/layout/IconCircleList"/>
    <dgm:cxn modelId="{9002636D-14D4-4563-A74D-747BD54EB9C4}" type="presParOf" srcId="{111D49D9-F619-4AB5-BBF3-1433A61B63FF}" destId="{BD317FD1-EC5C-4E73-A7C9-F57D087AFA30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F2D0AA-FD72-4F33-871B-DCEDABFFFE8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AA20532F-0269-4B54-9958-BE1D70113947}">
      <dgm:prSet/>
      <dgm:spPr/>
      <dgm:t>
        <a:bodyPr/>
        <a:lstStyle/>
        <a:p>
          <a:r>
            <a:rPr lang="en-US" dirty="0"/>
            <a:t>affirm</a:t>
          </a:r>
          <a:r>
            <a:rPr lang="tr-TR" dirty="0" err="1"/>
            <a:t>ing</a:t>
          </a:r>
          <a:r>
            <a:rPr lang="en-US" dirty="0"/>
            <a:t> good practices and identify </a:t>
          </a:r>
          <a:r>
            <a:rPr lang="tr-TR" dirty="0" err="1"/>
            <a:t>improvement</a:t>
          </a:r>
          <a:r>
            <a:rPr lang="tr-TR" dirty="0"/>
            <a:t> </a:t>
          </a:r>
          <a:r>
            <a:rPr lang="en-US" dirty="0"/>
            <a:t>areas</a:t>
          </a:r>
        </a:p>
      </dgm:t>
    </dgm:pt>
    <dgm:pt modelId="{CDC97D1F-9BD9-4427-986F-57C7918E2303}" type="parTrans" cxnId="{7D5F3E8F-D41D-476C-8A14-441A0B21C9F1}">
      <dgm:prSet/>
      <dgm:spPr/>
      <dgm:t>
        <a:bodyPr/>
        <a:lstStyle/>
        <a:p>
          <a:endParaRPr lang="en-US"/>
        </a:p>
      </dgm:t>
    </dgm:pt>
    <dgm:pt modelId="{A149F7FC-1B8D-4E1D-B7CE-04B6587C7C1A}" type="sibTrans" cxnId="{7D5F3E8F-D41D-476C-8A14-441A0B21C9F1}">
      <dgm:prSet/>
      <dgm:spPr/>
      <dgm:t>
        <a:bodyPr/>
        <a:lstStyle/>
        <a:p>
          <a:endParaRPr lang="en-US"/>
        </a:p>
      </dgm:t>
    </dgm:pt>
    <dgm:pt modelId="{BECD9065-E351-4B0F-8A8F-4CD01AF878C4}">
      <dgm:prSet/>
      <dgm:spPr/>
      <dgm:t>
        <a:bodyPr/>
        <a:lstStyle/>
        <a:p>
          <a:r>
            <a:rPr lang="en-US"/>
            <a:t>ownership of their development and improvement processes</a:t>
          </a:r>
        </a:p>
      </dgm:t>
    </dgm:pt>
    <dgm:pt modelId="{74D59433-245D-4560-ABAE-887817632E68}" type="parTrans" cxnId="{14774C65-7BB2-4108-8BA3-6D22F04BB1FB}">
      <dgm:prSet/>
      <dgm:spPr/>
      <dgm:t>
        <a:bodyPr/>
        <a:lstStyle/>
        <a:p>
          <a:endParaRPr lang="en-US"/>
        </a:p>
      </dgm:t>
    </dgm:pt>
    <dgm:pt modelId="{E4FF71B3-011A-46EC-A43E-A5FC32C1F2E6}" type="sibTrans" cxnId="{14774C65-7BB2-4108-8BA3-6D22F04BB1FB}">
      <dgm:prSet/>
      <dgm:spPr/>
      <dgm:t>
        <a:bodyPr/>
        <a:lstStyle/>
        <a:p>
          <a:endParaRPr lang="en-US"/>
        </a:p>
      </dgm:t>
    </dgm:pt>
    <dgm:pt modelId="{226C21EA-6971-4847-9BE3-9DBFE2EA3F50}">
      <dgm:prSet/>
      <dgm:spPr/>
      <dgm:t>
        <a:bodyPr/>
        <a:lstStyle/>
        <a:p>
          <a:r>
            <a:rPr lang="en-US"/>
            <a:t>identify</a:t>
          </a:r>
          <a:r>
            <a:rPr lang="tr-TR"/>
            <a:t>ing</a:t>
          </a:r>
          <a:r>
            <a:rPr lang="en-US"/>
            <a:t> effective aspects of their programs and areas needing improvement</a:t>
          </a:r>
        </a:p>
      </dgm:t>
    </dgm:pt>
    <dgm:pt modelId="{E9A724A9-3C35-4AD0-B78E-2DC912A1DDE1}" type="parTrans" cxnId="{CEACF146-813A-4B21-921F-72518AF2245E}">
      <dgm:prSet/>
      <dgm:spPr/>
      <dgm:t>
        <a:bodyPr/>
        <a:lstStyle/>
        <a:p>
          <a:endParaRPr lang="en-US"/>
        </a:p>
      </dgm:t>
    </dgm:pt>
    <dgm:pt modelId="{6B5306C5-D039-4FC7-BED9-423140CFC923}" type="sibTrans" cxnId="{CEACF146-813A-4B21-921F-72518AF2245E}">
      <dgm:prSet/>
      <dgm:spPr/>
      <dgm:t>
        <a:bodyPr/>
        <a:lstStyle/>
        <a:p>
          <a:endParaRPr lang="en-US"/>
        </a:p>
      </dgm:t>
    </dgm:pt>
    <dgm:pt modelId="{C666F82D-2138-4248-8F18-8EA490E3A466}">
      <dgm:prSet/>
      <dgm:spPr/>
      <dgm:t>
        <a:bodyPr/>
        <a:lstStyle/>
        <a:p>
          <a:r>
            <a:rPr lang="en-US" dirty="0"/>
            <a:t>practical support to VET schools</a:t>
          </a:r>
        </a:p>
      </dgm:t>
    </dgm:pt>
    <dgm:pt modelId="{08D3FDD6-87C0-4F44-A67C-30E363AB27AD}" type="parTrans" cxnId="{54B78A45-BBAC-4D1A-8277-9356E163BDCD}">
      <dgm:prSet/>
      <dgm:spPr/>
      <dgm:t>
        <a:bodyPr/>
        <a:lstStyle/>
        <a:p>
          <a:endParaRPr lang="en-US"/>
        </a:p>
      </dgm:t>
    </dgm:pt>
    <dgm:pt modelId="{BD971358-A325-43C5-85BD-849CD08421ED}" type="sibTrans" cxnId="{54B78A45-BBAC-4D1A-8277-9356E163BDCD}">
      <dgm:prSet/>
      <dgm:spPr/>
      <dgm:t>
        <a:bodyPr/>
        <a:lstStyle/>
        <a:p>
          <a:endParaRPr lang="en-US"/>
        </a:p>
      </dgm:t>
    </dgm:pt>
    <dgm:pt modelId="{2FDD5E3F-29FD-402E-9A98-E491F1943D93}">
      <dgm:prSet/>
      <dgm:spPr/>
      <dgm:t>
        <a:bodyPr/>
        <a:lstStyle/>
        <a:p>
          <a:r>
            <a:rPr lang="en-US" dirty="0"/>
            <a:t>feedback from field visits</a:t>
          </a:r>
        </a:p>
      </dgm:t>
    </dgm:pt>
    <dgm:pt modelId="{E44FD571-CB0D-4558-93F7-8BC2F35258B7}" type="parTrans" cxnId="{4FD65C27-F7E9-4059-AE2F-97E71DFF58C6}">
      <dgm:prSet/>
      <dgm:spPr/>
      <dgm:t>
        <a:bodyPr/>
        <a:lstStyle/>
        <a:p>
          <a:endParaRPr lang="en-US"/>
        </a:p>
      </dgm:t>
    </dgm:pt>
    <dgm:pt modelId="{E44B4F08-25D6-45BA-B2DE-DD44D9839FD5}" type="sibTrans" cxnId="{4FD65C27-F7E9-4059-AE2F-97E71DFF58C6}">
      <dgm:prSet/>
      <dgm:spPr/>
      <dgm:t>
        <a:bodyPr/>
        <a:lstStyle/>
        <a:p>
          <a:endParaRPr lang="en-US"/>
        </a:p>
      </dgm:t>
    </dgm:pt>
    <dgm:pt modelId="{A4C52481-3D42-4375-A7E8-2AB0DFB7A7FD}">
      <dgm:prSet/>
      <dgm:spPr/>
      <dgm:t>
        <a:bodyPr/>
        <a:lstStyle/>
        <a:p>
          <a:r>
            <a:rPr lang="tr-TR"/>
            <a:t>p</a:t>
          </a:r>
          <a:r>
            <a:rPr lang="en-US"/>
            <a:t>ractical suggestions about practices and student performance</a:t>
          </a:r>
        </a:p>
      </dgm:t>
    </dgm:pt>
    <dgm:pt modelId="{3569B449-D89D-4CF2-944C-033F0BE0D5DE}" type="parTrans" cxnId="{AC3655C0-CFF6-4EB8-98E9-7B18B2AEDDA5}">
      <dgm:prSet/>
      <dgm:spPr/>
      <dgm:t>
        <a:bodyPr/>
        <a:lstStyle/>
        <a:p>
          <a:endParaRPr lang="en-US"/>
        </a:p>
      </dgm:t>
    </dgm:pt>
    <dgm:pt modelId="{64323F66-02DA-499F-8282-4B357446316C}" type="sibTrans" cxnId="{AC3655C0-CFF6-4EB8-98E9-7B18B2AEDDA5}">
      <dgm:prSet/>
      <dgm:spPr/>
      <dgm:t>
        <a:bodyPr/>
        <a:lstStyle/>
        <a:p>
          <a:endParaRPr lang="en-US"/>
        </a:p>
      </dgm:t>
    </dgm:pt>
    <dgm:pt modelId="{1B3EEEDE-0647-4B46-A425-801C094BEB7D}">
      <dgm:prSet/>
      <dgm:spPr/>
      <dgm:t>
        <a:bodyPr/>
        <a:lstStyle/>
        <a:p>
          <a:r>
            <a:rPr lang="en-US"/>
            <a:t>guiding statements for effective practice, gathering evidence, fostering professional dialogue, priorities for action</a:t>
          </a:r>
        </a:p>
      </dgm:t>
    </dgm:pt>
    <dgm:pt modelId="{FEFECBD3-3234-43A7-94CF-E46294DBEC17}" type="parTrans" cxnId="{CD825E98-16AE-4835-AC8A-4631246FF378}">
      <dgm:prSet/>
      <dgm:spPr/>
      <dgm:t>
        <a:bodyPr/>
        <a:lstStyle/>
        <a:p>
          <a:endParaRPr lang="en-US"/>
        </a:p>
      </dgm:t>
    </dgm:pt>
    <dgm:pt modelId="{F3C87DE6-8CCB-4DFB-9E94-2D160B153953}" type="sibTrans" cxnId="{CD825E98-16AE-4835-AC8A-4631246FF378}">
      <dgm:prSet/>
      <dgm:spPr/>
      <dgm:t>
        <a:bodyPr/>
        <a:lstStyle/>
        <a:p>
          <a:endParaRPr lang="en-US"/>
        </a:p>
      </dgm:t>
    </dgm:pt>
    <dgm:pt modelId="{B322B154-4153-4B1F-803E-908BCBF7A15A}" type="pres">
      <dgm:prSet presAssocID="{45F2D0AA-FD72-4F33-871B-DCEDABFFFE81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DA63C7A-67AE-4723-A793-574F19AF6A2F}" type="pres">
      <dgm:prSet presAssocID="{AA20532F-0269-4B54-9958-BE1D70113947}" presName="compNode" presStyleCnt="0"/>
      <dgm:spPr/>
    </dgm:pt>
    <dgm:pt modelId="{1B203D5D-27A3-42EC-8F1A-01C3A77EADC2}" type="pres">
      <dgm:prSet presAssocID="{AA20532F-0269-4B54-9958-BE1D70113947}" presName="bgRect" presStyleLbl="bgShp" presStyleIdx="0" presStyleCnt="7"/>
      <dgm:spPr/>
    </dgm:pt>
    <dgm:pt modelId="{B4EDAAA7-284D-4F54-BB86-C4EAA40D9367}" type="pres">
      <dgm:prSet presAssocID="{AA20532F-0269-4B54-9958-BE1D70113947}" presName="iconRect" presStyleLbl="nod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Onay işareti"/>
        </a:ext>
      </dgm:extLst>
    </dgm:pt>
    <dgm:pt modelId="{F2E950C5-38DB-498B-820E-037FDCC03784}" type="pres">
      <dgm:prSet presAssocID="{AA20532F-0269-4B54-9958-BE1D70113947}" presName="spaceRect" presStyleCnt="0"/>
      <dgm:spPr/>
    </dgm:pt>
    <dgm:pt modelId="{67D20CDB-81E7-4E6F-9F90-3A3AEE0F37C6}" type="pres">
      <dgm:prSet presAssocID="{AA20532F-0269-4B54-9958-BE1D70113947}" presName="parTx" presStyleLbl="revTx" presStyleIdx="0" presStyleCnt="7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6971ACD0-7191-4917-9B2A-29021FD491E4}" type="pres">
      <dgm:prSet presAssocID="{A149F7FC-1B8D-4E1D-B7CE-04B6587C7C1A}" presName="sibTrans" presStyleCnt="0"/>
      <dgm:spPr/>
    </dgm:pt>
    <dgm:pt modelId="{B5CA1F9A-7390-4AAF-B2D4-E8C0202B0874}" type="pres">
      <dgm:prSet presAssocID="{BECD9065-E351-4B0F-8A8F-4CD01AF878C4}" presName="compNode" presStyleCnt="0"/>
      <dgm:spPr/>
    </dgm:pt>
    <dgm:pt modelId="{03E480C6-DB63-43AC-9057-FF6F5D228080}" type="pres">
      <dgm:prSet presAssocID="{BECD9065-E351-4B0F-8A8F-4CD01AF878C4}" presName="bgRect" presStyleLbl="bgShp" presStyleIdx="1" presStyleCnt="7"/>
      <dgm:spPr/>
    </dgm:pt>
    <dgm:pt modelId="{F6BECBBC-5024-4753-8233-3D0E0298B8F7}" type="pres">
      <dgm:prSet presAssocID="{BECD9065-E351-4B0F-8A8F-4CD01AF878C4}" presName="iconRect" presStyleLbl="node1" presStyleIdx="1" presStyleCnt="7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B9AC3B2B-44AF-4EBA-ACF0-5D732464A879}" type="pres">
      <dgm:prSet presAssocID="{BECD9065-E351-4B0F-8A8F-4CD01AF878C4}" presName="spaceRect" presStyleCnt="0"/>
      <dgm:spPr/>
    </dgm:pt>
    <dgm:pt modelId="{4F967894-39BF-44E2-8C62-96B42C6538EB}" type="pres">
      <dgm:prSet presAssocID="{BECD9065-E351-4B0F-8A8F-4CD01AF878C4}" presName="parTx" presStyleLbl="revTx" presStyleIdx="1" presStyleCnt="7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C2954288-915E-47E0-9692-355909946E87}" type="pres">
      <dgm:prSet presAssocID="{E4FF71B3-011A-46EC-A43E-A5FC32C1F2E6}" presName="sibTrans" presStyleCnt="0"/>
      <dgm:spPr/>
    </dgm:pt>
    <dgm:pt modelId="{47475FAB-8961-48E9-940C-A398DAEA454A}" type="pres">
      <dgm:prSet presAssocID="{226C21EA-6971-4847-9BE3-9DBFE2EA3F50}" presName="compNode" presStyleCnt="0"/>
      <dgm:spPr/>
    </dgm:pt>
    <dgm:pt modelId="{8A73F816-C631-49C6-A499-3CCE528AFD9A}" type="pres">
      <dgm:prSet presAssocID="{226C21EA-6971-4847-9BE3-9DBFE2EA3F50}" presName="bgRect" presStyleLbl="bgShp" presStyleIdx="2" presStyleCnt="7"/>
      <dgm:spPr/>
    </dgm:pt>
    <dgm:pt modelId="{4CE054D2-B72A-48D9-893F-403D62555BFC}" type="pres">
      <dgm:prSet presAssocID="{226C21EA-6971-4847-9BE3-9DBFE2EA3F50}" presName="iconRect" presStyleLbl="node1" presStyleIdx="2" presStyleCnt="7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Kontrol listesi"/>
        </a:ext>
      </dgm:extLst>
    </dgm:pt>
    <dgm:pt modelId="{1CAEDBAF-27D2-4C51-9275-270C96CBE51F}" type="pres">
      <dgm:prSet presAssocID="{226C21EA-6971-4847-9BE3-9DBFE2EA3F50}" presName="spaceRect" presStyleCnt="0"/>
      <dgm:spPr/>
    </dgm:pt>
    <dgm:pt modelId="{2B4C1A3C-1706-4AA6-B56A-B8A17D66C765}" type="pres">
      <dgm:prSet presAssocID="{226C21EA-6971-4847-9BE3-9DBFE2EA3F50}" presName="parTx" presStyleLbl="revTx" presStyleIdx="2" presStyleCnt="7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91F68C10-22D3-4460-A8A2-CAAB81D9AF58}" type="pres">
      <dgm:prSet presAssocID="{6B5306C5-D039-4FC7-BED9-423140CFC923}" presName="sibTrans" presStyleCnt="0"/>
      <dgm:spPr/>
    </dgm:pt>
    <dgm:pt modelId="{C7D8B7D1-D29E-4323-8B6B-BD1649BBF398}" type="pres">
      <dgm:prSet presAssocID="{C666F82D-2138-4248-8F18-8EA490E3A466}" presName="compNode" presStyleCnt="0"/>
      <dgm:spPr/>
    </dgm:pt>
    <dgm:pt modelId="{72C6C7DD-9607-4488-82A5-8AADFE88CF55}" type="pres">
      <dgm:prSet presAssocID="{C666F82D-2138-4248-8F18-8EA490E3A466}" presName="bgRect" presStyleLbl="bgShp" presStyleIdx="3" presStyleCnt="7"/>
      <dgm:spPr/>
    </dgm:pt>
    <dgm:pt modelId="{5E054923-AF9E-4A1C-946E-08D67EF552AD}" type="pres">
      <dgm:prSet presAssocID="{C666F82D-2138-4248-8F18-8EA490E3A466}" presName="iconRect" presStyleLbl="node1" presStyleIdx="3" presStyleCnt="7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Veteriner"/>
        </a:ext>
      </dgm:extLst>
    </dgm:pt>
    <dgm:pt modelId="{EC020742-79FC-41D3-82DF-31D8DE01CF9C}" type="pres">
      <dgm:prSet presAssocID="{C666F82D-2138-4248-8F18-8EA490E3A466}" presName="spaceRect" presStyleCnt="0"/>
      <dgm:spPr/>
    </dgm:pt>
    <dgm:pt modelId="{BB2FC157-F6C4-4E93-9C32-E5F61CD21703}" type="pres">
      <dgm:prSet presAssocID="{C666F82D-2138-4248-8F18-8EA490E3A466}" presName="parTx" presStyleLbl="revTx" presStyleIdx="3" presStyleCnt="7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732DE9CD-D4CB-4857-9ED7-811F37545A9A}" type="pres">
      <dgm:prSet presAssocID="{BD971358-A325-43C5-85BD-849CD08421ED}" presName="sibTrans" presStyleCnt="0"/>
      <dgm:spPr/>
    </dgm:pt>
    <dgm:pt modelId="{27DA0EA1-DEB5-4F8D-9D58-622C3E7771FE}" type="pres">
      <dgm:prSet presAssocID="{2FDD5E3F-29FD-402E-9A98-E491F1943D93}" presName="compNode" presStyleCnt="0"/>
      <dgm:spPr/>
    </dgm:pt>
    <dgm:pt modelId="{AF139140-0E8A-4170-AA40-853C67452183}" type="pres">
      <dgm:prSet presAssocID="{2FDD5E3F-29FD-402E-9A98-E491F1943D93}" presName="bgRect" presStyleLbl="bgShp" presStyleIdx="4" presStyleCnt="7"/>
      <dgm:spPr/>
    </dgm:pt>
    <dgm:pt modelId="{9994FD42-CBA7-4B7F-B3F6-675735E29B3C}" type="pres">
      <dgm:prSet presAssocID="{2FDD5E3F-29FD-402E-9A98-E491F1943D93}" presName="iconRect" presStyleLbl="node1" presStyleIdx="4" presStyleCnt="7"/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Thumbs Up Sign"/>
        </a:ext>
      </dgm:extLst>
    </dgm:pt>
    <dgm:pt modelId="{66677231-99D0-426C-9320-3F78505D0F29}" type="pres">
      <dgm:prSet presAssocID="{2FDD5E3F-29FD-402E-9A98-E491F1943D93}" presName="spaceRect" presStyleCnt="0"/>
      <dgm:spPr/>
    </dgm:pt>
    <dgm:pt modelId="{E656CB49-3A35-408A-9039-ED9069995CC1}" type="pres">
      <dgm:prSet presAssocID="{2FDD5E3F-29FD-402E-9A98-E491F1943D93}" presName="parTx" presStyleLbl="revTx" presStyleIdx="4" presStyleCnt="7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86A60B52-C6B2-4F79-B640-45B06320D599}" type="pres">
      <dgm:prSet presAssocID="{E44B4F08-25D6-45BA-B2DE-DD44D9839FD5}" presName="sibTrans" presStyleCnt="0"/>
      <dgm:spPr/>
    </dgm:pt>
    <dgm:pt modelId="{2FDEDB60-2EDA-411C-99C7-4B56E971C3BC}" type="pres">
      <dgm:prSet presAssocID="{A4C52481-3D42-4375-A7E8-2AB0DFB7A7FD}" presName="compNode" presStyleCnt="0"/>
      <dgm:spPr/>
    </dgm:pt>
    <dgm:pt modelId="{ECDBCB86-F61D-4DCA-BC61-293E1D4D1B24}" type="pres">
      <dgm:prSet presAssocID="{A4C52481-3D42-4375-A7E8-2AB0DFB7A7FD}" presName="bgRect" presStyleLbl="bgShp" presStyleIdx="5" presStyleCnt="7"/>
      <dgm:spPr/>
    </dgm:pt>
    <dgm:pt modelId="{BDD2E797-5E67-434D-906C-E85101E3B818}" type="pres">
      <dgm:prSet presAssocID="{A4C52481-3D42-4375-A7E8-2AB0DFB7A7FD}" presName="iconRect" presStyleLbl="node1" presStyleIdx="5" presStyleCnt="7"/>
      <dgm:spPr>
        <a:blipFill>
          <a:blip xmlns:r="http://schemas.openxmlformats.org/officeDocument/2006/relationships"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Ampul"/>
        </a:ext>
      </dgm:extLst>
    </dgm:pt>
    <dgm:pt modelId="{6947ADF5-0CC0-4FDD-972D-31B8EF8D2C03}" type="pres">
      <dgm:prSet presAssocID="{A4C52481-3D42-4375-A7E8-2AB0DFB7A7FD}" presName="spaceRect" presStyleCnt="0"/>
      <dgm:spPr/>
    </dgm:pt>
    <dgm:pt modelId="{41125918-2228-49C7-B149-40A3C234C013}" type="pres">
      <dgm:prSet presAssocID="{A4C52481-3D42-4375-A7E8-2AB0DFB7A7FD}" presName="parTx" presStyleLbl="revTx" presStyleIdx="5" presStyleCnt="7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8A52E839-4B1E-4A73-BC02-07DA0E516BBE}" type="pres">
      <dgm:prSet presAssocID="{64323F66-02DA-499F-8282-4B357446316C}" presName="sibTrans" presStyleCnt="0"/>
      <dgm:spPr/>
    </dgm:pt>
    <dgm:pt modelId="{21E32674-E970-4242-B842-177F8342BA2D}" type="pres">
      <dgm:prSet presAssocID="{1B3EEEDE-0647-4B46-A425-801C094BEB7D}" presName="compNode" presStyleCnt="0"/>
      <dgm:spPr/>
    </dgm:pt>
    <dgm:pt modelId="{4903D91E-3245-4FC4-BB71-6C3E3429D052}" type="pres">
      <dgm:prSet presAssocID="{1B3EEEDE-0647-4B46-A425-801C094BEB7D}" presName="bgRect" presStyleLbl="bgShp" presStyleIdx="6" presStyleCnt="7"/>
      <dgm:spPr/>
    </dgm:pt>
    <dgm:pt modelId="{A64DF6E0-4115-4FCC-829E-3CCB1C7031F2}" type="pres">
      <dgm:prSet presAssocID="{1B3EEEDE-0647-4B46-A425-801C094BEB7D}" presName="iconRect" presStyleLbl="node1" presStyleIdx="6" presStyleCnt="7"/>
      <dgm:spPr>
        <a:blipFill>
          <a:blip xmlns:r="http://schemas.openxmlformats.org/officeDocument/2006/relationships"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6E4B0866-A309-4E02-B72E-BFB7BE24AC35}" type="pres">
      <dgm:prSet presAssocID="{1B3EEEDE-0647-4B46-A425-801C094BEB7D}" presName="spaceRect" presStyleCnt="0"/>
      <dgm:spPr/>
    </dgm:pt>
    <dgm:pt modelId="{34E76C5A-416D-4702-90A0-34A5623980A6}" type="pres">
      <dgm:prSet presAssocID="{1B3EEEDE-0647-4B46-A425-801C094BEB7D}" presName="parTx" presStyleLbl="revTx" presStyleIdx="6" presStyleCnt="7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</dgm:ptLst>
  <dgm:cxnLst>
    <dgm:cxn modelId="{33094173-A701-4EAB-BBC2-663A8A6CB609}" type="presOf" srcId="{A4C52481-3D42-4375-A7E8-2AB0DFB7A7FD}" destId="{41125918-2228-49C7-B149-40A3C234C013}" srcOrd="0" destOrd="0" presId="urn:microsoft.com/office/officeart/2018/2/layout/IconVerticalSolidList"/>
    <dgm:cxn modelId="{CD825E98-16AE-4835-AC8A-4631246FF378}" srcId="{45F2D0AA-FD72-4F33-871B-DCEDABFFFE81}" destId="{1B3EEEDE-0647-4B46-A425-801C094BEB7D}" srcOrd="6" destOrd="0" parTransId="{FEFECBD3-3234-43A7-94CF-E46294DBEC17}" sibTransId="{F3C87DE6-8CCB-4DFB-9E94-2D160B153953}"/>
    <dgm:cxn modelId="{A9662706-E13D-48B1-A0A0-58778CDA5E91}" type="presOf" srcId="{BECD9065-E351-4B0F-8A8F-4CD01AF878C4}" destId="{4F967894-39BF-44E2-8C62-96B42C6538EB}" srcOrd="0" destOrd="0" presId="urn:microsoft.com/office/officeart/2018/2/layout/IconVerticalSolidList"/>
    <dgm:cxn modelId="{6462DD28-8CCC-4CC2-85B8-1978B4BE4D27}" type="presOf" srcId="{45F2D0AA-FD72-4F33-871B-DCEDABFFFE81}" destId="{B322B154-4153-4B1F-803E-908BCBF7A15A}" srcOrd="0" destOrd="0" presId="urn:microsoft.com/office/officeart/2018/2/layout/IconVerticalSolidList"/>
    <dgm:cxn modelId="{B93ACCDD-2F20-48D6-BBD6-FA4D434355F4}" type="presOf" srcId="{1B3EEEDE-0647-4B46-A425-801C094BEB7D}" destId="{34E76C5A-416D-4702-90A0-34A5623980A6}" srcOrd="0" destOrd="0" presId="urn:microsoft.com/office/officeart/2018/2/layout/IconVerticalSolidList"/>
    <dgm:cxn modelId="{DB5D8A4A-5EC9-4337-BE7C-D09E5D31B7E3}" type="presOf" srcId="{AA20532F-0269-4B54-9958-BE1D70113947}" destId="{67D20CDB-81E7-4E6F-9F90-3A3AEE0F37C6}" srcOrd="0" destOrd="0" presId="urn:microsoft.com/office/officeart/2018/2/layout/IconVerticalSolidList"/>
    <dgm:cxn modelId="{CEACF146-813A-4B21-921F-72518AF2245E}" srcId="{45F2D0AA-FD72-4F33-871B-DCEDABFFFE81}" destId="{226C21EA-6971-4847-9BE3-9DBFE2EA3F50}" srcOrd="2" destOrd="0" parTransId="{E9A724A9-3C35-4AD0-B78E-2DC912A1DDE1}" sibTransId="{6B5306C5-D039-4FC7-BED9-423140CFC923}"/>
    <dgm:cxn modelId="{B9015A3A-1BA1-4524-8CB2-CA4D6509F918}" type="presOf" srcId="{2FDD5E3F-29FD-402E-9A98-E491F1943D93}" destId="{E656CB49-3A35-408A-9039-ED9069995CC1}" srcOrd="0" destOrd="0" presId="urn:microsoft.com/office/officeart/2018/2/layout/IconVerticalSolidList"/>
    <dgm:cxn modelId="{8F4A4156-30A5-41CA-928A-3512AA5E4B57}" type="presOf" srcId="{226C21EA-6971-4847-9BE3-9DBFE2EA3F50}" destId="{2B4C1A3C-1706-4AA6-B56A-B8A17D66C765}" srcOrd="0" destOrd="0" presId="urn:microsoft.com/office/officeart/2018/2/layout/IconVerticalSolidList"/>
    <dgm:cxn modelId="{7D5F3E8F-D41D-476C-8A14-441A0B21C9F1}" srcId="{45F2D0AA-FD72-4F33-871B-DCEDABFFFE81}" destId="{AA20532F-0269-4B54-9958-BE1D70113947}" srcOrd="0" destOrd="0" parTransId="{CDC97D1F-9BD9-4427-986F-57C7918E2303}" sibTransId="{A149F7FC-1B8D-4E1D-B7CE-04B6587C7C1A}"/>
    <dgm:cxn modelId="{14774C65-7BB2-4108-8BA3-6D22F04BB1FB}" srcId="{45F2D0AA-FD72-4F33-871B-DCEDABFFFE81}" destId="{BECD9065-E351-4B0F-8A8F-4CD01AF878C4}" srcOrd="1" destOrd="0" parTransId="{74D59433-245D-4560-ABAE-887817632E68}" sibTransId="{E4FF71B3-011A-46EC-A43E-A5FC32C1F2E6}"/>
    <dgm:cxn modelId="{4FD65C27-F7E9-4059-AE2F-97E71DFF58C6}" srcId="{45F2D0AA-FD72-4F33-871B-DCEDABFFFE81}" destId="{2FDD5E3F-29FD-402E-9A98-E491F1943D93}" srcOrd="4" destOrd="0" parTransId="{E44FD571-CB0D-4558-93F7-8BC2F35258B7}" sibTransId="{E44B4F08-25D6-45BA-B2DE-DD44D9839FD5}"/>
    <dgm:cxn modelId="{54B78A45-BBAC-4D1A-8277-9356E163BDCD}" srcId="{45F2D0AA-FD72-4F33-871B-DCEDABFFFE81}" destId="{C666F82D-2138-4248-8F18-8EA490E3A466}" srcOrd="3" destOrd="0" parTransId="{08D3FDD6-87C0-4F44-A67C-30E363AB27AD}" sibTransId="{BD971358-A325-43C5-85BD-849CD08421ED}"/>
    <dgm:cxn modelId="{AC3655C0-CFF6-4EB8-98E9-7B18B2AEDDA5}" srcId="{45F2D0AA-FD72-4F33-871B-DCEDABFFFE81}" destId="{A4C52481-3D42-4375-A7E8-2AB0DFB7A7FD}" srcOrd="5" destOrd="0" parTransId="{3569B449-D89D-4CF2-944C-033F0BE0D5DE}" sibTransId="{64323F66-02DA-499F-8282-4B357446316C}"/>
    <dgm:cxn modelId="{3E8B0DFE-EA22-49A9-BAB4-CB60D3E7D7E1}" type="presOf" srcId="{C666F82D-2138-4248-8F18-8EA490E3A466}" destId="{BB2FC157-F6C4-4E93-9C32-E5F61CD21703}" srcOrd="0" destOrd="0" presId="urn:microsoft.com/office/officeart/2018/2/layout/IconVerticalSolidList"/>
    <dgm:cxn modelId="{35054980-CD0C-40B4-9C34-1DAA69EA9AB4}" type="presParOf" srcId="{B322B154-4153-4B1F-803E-908BCBF7A15A}" destId="{DDA63C7A-67AE-4723-A793-574F19AF6A2F}" srcOrd="0" destOrd="0" presId="urn:microsoft.com/office/officeart/2018/2/layout/IconVerticalSolidList"/>
    <dgm:cxn modelId="{64CB5BBB-6F5A-44B6-A458-B0F8EDA5E0CC}" type="presParOf" srcId="{DDA63C7A-67AE-4723-A793-574F19AF6A2F}" destId="{1B203D5D-27A3-42EC-8F1A-01C3A77EADC2}" srcOrd="0" destOrd="0" presId="urn:microsoft.com/office/officeart/2018/2/layout/IconVerticalSolidList"/>
    <dgm:cxn modelId="{1B6EF1BC-1F0A-4468-8D26-9FCB680B4B7C}" type="presParOf" srcId="{DDA63C7A-67AE-4723-A793-574F19AF6A2F}" destId="{B4EDAAA7-284D-4F54-BB86-C4EAA40D9367}" srcOrd="1" destOrd="0" presId="urn:microsoft.com/office/officeart/2018/2/layout/IconVerticalSolidList"/>
    <dgm:cxn modelId="{FD742B94-48D0-4E1E-9F67-AFADF9A621CE}" type="presParOf" srcId="{DDA63C7A-67AE-4723-A793-574F19AF6A2F}" destId="{F2E950C5-38DB-498B-820E-037FDCC03784}" srcOrd="2" destOrd="0" presId="urn:microsoft.com/office/officeart/2018/2/layout/IconVerticalSolidList"/>
    <dgm:cxn modelId="{724DB9B0-7ACD-4562-9673-38513B02857F}" type="presParOf" srcId="{DDA63C7A-67AE-4723-A793-574F19AF6A2F}" destId="{67D20CDB-81E7-4E6F-9F90-3A3AEE0F37C6}" srcOrd="3" destOrd="0" presId="urn:microsoft.com/office/officeart/2018/2/layout/IconVerticalSolidList"/>
    <dgm:cxn modelId="{C657795C-5D6A-4F07-BF89-569D44807A88}" type="presParOf" srcId="{B322B154-4153-4B1F-803E-908BCBF7A15A}" destId="{6971ACD0-7191-4917-9B2A-29021FD491E4}" srcOrd="1" destOrd="0" presId="urn:microsoft.com/office/officeart/2018/2/layout/IconVerticalSolidList"/>
    <dgm:cxn modelId="{FC179C7B-6D9E-40C7-99BE-55E481B0937D}" type="presParOf" srcId="{B322B154-4153-4B1F-803E-908BCBF7A15A}" destId="{B5CA1F9A-7390-4AAF-B2D4-E8C0202B0874}" srcOrd="2" destOrd="0" presId="urn:microsoft.com/office/officeart/2018/2/layout/IconVerticalSolidList"/>
    <dgm:cxn modelId="{35DB6B45-63A9-4E09-AE35-CBC8B8BD87BD}" type="presParOf" srcId="{B5CA1F9A-7390-4AAF-B2D4-E8C0202B0874}" destId="{03E480C6-DB63-43AC-9057-FF6F5D228080}" srcOrd="0" destOrd="0" presId="urn:microsoft.com/office/officeart/2018/2/layout/IconVerticalSolidList"/>
    <dgm:cxn modelId="{2F8FA2E3-1B34-4ADF-825E-C5F464962114}" type="presParOf" srcId="{B5CA1F9A-7390-4AAF-B2D4-E8C0202B0874}" destId="{F6BECBBC-5024-4753-8233-3D0E0298B8F7}" srcOrd="1" destOrd="0" presId="urn:microsoft.com/office/officeart/2018/2/layout/IconVerticalSolidList"/>
    <dgm:cxn modelId="{B8D8488B-E033-4D72-A678-F858F796DBD8}" type="presParOf" srcId="{B5CA1F9A-7390-4AAF-B2D4-E8C0202B0874}" destId="{B9AC3B2B-44AF-4EBA-ACF0-5D732464A879}" srcOrd="2" destOrd="0" presId="urn:microsoft.com/office/officeart/2018/2/layout/IconVerticalSolidList"/>
    <dgm:cxn modelId="{1E95A02C-80E1-4173-9A34-16EA0BE92A93}" type="presParOf" srcId="{B5CA1F9A-7390-4AAF-B2D4-E8C0202B0874}" destId="{4F967894-39BF-44E2-8C62-96B42C6538EB}" srcOrd="3" destOrd="0" presId="urn:microsoft.com/office/officeart/2018/2/layout/IconVerticalSolidList"/>
    <dgm:cxn modelId="{62B63603-692C-49DD-96C4-6EDD9F72F012}" type="presParOf" srcId="{B322B154-4153-4B1F-803E-908BCBF7A15A}" destId="{C2954288-915E-47E0-9692-355909946E87}" srcOrd="3" destOrd="0" presId="urn:microsoft.com/office/officeart/2018/2/layout/IconVerticalSolidList"/>
    <dgm:cxn modelId="{2452CA48-554D-4FCF-B44B-5AB276246428}" type="presParOf" srcId="{B322B154-4153-4B1F-803E-908BCBF7A15A}" destId="{47475FAB-8961-48E9-940C-A398DAEA454A}" srcOrd="4" destOrd="0" presId="urn:microsoft.com/office/officeart/2018/2/layout/IconVerticalSolidList"/>
    <dgm:cxn modelId="{E810E057-C863-4295-9E5D-F059355AC1C1}" type="presParOf" srcId="{47475FAB-8961-48E9-940C-A398DAEA454A}" destId="{8A73F816-C631-49C6-A499-3CCE528AFD9A}" srcOrd="0" destOrd="0" presId="urn:microsoft.com/office/officeart/2018/2/layout/IconVerticalSolidList"/>
    <dgm:cxn modelId="{AFE2EA6A-CAA6-4BE0-991C-B27072D1FB58}" type="presParOf" srcId="{47475FAB-8961-48E9-940C-A398DAEA454A}" destId="{4CE054D2-B72A-48D9-893F-403D62555BFC}" srcOrd="1" destOrd="0" presId="urn:microsoft.com/office/officeart/2018/2/layout/IconVerticalSolidList"/>
    <dgm:cxn modelId="{AE3AB64B-AE17-425B-A0BE-7AE9A36A5FDB}" type="presParOf" srcId="{47475FAB-8961-48E9-940C-A398DAEA454A}" destId="{1CAEDBAF-27D2-4C51-9275-270C96CBE51F}" srcOrd="2" destOrd="0" presId="urn:microsoft.com/office/officeart/2018/2/layout/IconVerticalSolidList"/>
    <dgm:cxn modelId="{5C9C0C19-C97F-4745-B0A1-5429CB5F36FB}" type="presParOf" srcId="{47475FAB-8961-48E9-940C-A398DAEA454A}" destId="{2B4C1A3C-1706-4AA6-B56A-B8A17D66C765}" srcOrd="3" destOrd="0" presId="urn:microsoft.com/office/officeart/2018/2/layout/IconVerticalSolidList"/>
    <dgm:cxn modelId="{6B4B4F24-E744-4195-93EE-16A15859F698}" type="presParOf" srcId="{B322B154-4153-4B1F-803E-908BCBF7A15A}" destId="{91F68C10-22D3-4460-A8A2-CAAB81D9AF58}" srcOrd="5" destOrd="0" presId="urn:microsoft.com/office/officeart/2018/2/layout/IconVerticalSolidList"/>
    <dgm:cxn modelId="{2335B4AC-72D4-4BAE-A60C-94B5B909C489}" type="presParOf" srcId="{B322B154-4153-4B1F-803E-908BCBF7A15A}" destId="{C7D8B7D1-D29E-4323-8B6B-BD1649BBF398}" srcOrd="6" destOrd="0" presId="urn:microsoft.com/office/officeart/2018/2/layout/IconVerticalSolidList"/>
    <dgm:cxn modelId="{4BE2CFB9-6AEC-47CC-9B73-02805A09CB71}" type="presParOf" srcId="{C7D8B7D1-D29E-4323-8B6B-BD1649BBF398}" destId="{72C6C7DD-9607-4488-82A5-8AADFE88CF55}" srcOrd="0" destOrd="0" presId="urn:microsoft.com/office/officeart/2018/2/layout/IconVerticalSolidList"/>
    <dgm:cxn modelId="{0A0C86EC-1C89-439A-B047-38BFDFA238A1}" type="presParOf" srcId="{C7D8B7D1-D29E-4323-8B6B-BD1649BBF398}" destId="{5E054923-AF9E-4A1C-946E-08D67EF552AD}" srcOrd="1" destOrd="0" presId="urn:microsoft.com/office/officeart/2018/2/layout/IconVerticalSolidList"/>
    <dgm:cxn modelId="{0CB47567-4A2D-4503-911C-782FA9FCB277}" type="presParOf" srcId="{C7D8B7D1-D29E-4323-8B6B-BD1649BBF398}" destId="{EC020742-79FC-41D3-82DF-31D8DE01CF9C}" srcOrd="2" destOrd="0" presId="urn:microsoft.com/office/officeart/2018/2/layout/IconVerticalSolidList"/>
    <dgm:cxn modelId="{79334F7D-E889-41EA-986B-EFC0BB7B932F}" type="presParOf" srcId="{C7D8B7D1-D29E-4323-8B6B-BD1649BBF398}" destId="{BB2FC157-F6C4-4E93-9C32-E5F61CD21703}" srcOrd="3" destOrd="0" presId="urn:microsoft.com/office/officeart/2018/2/layout/IconVerticalSolidList"/>
    <dgm:cxn modelId="{D9136714-934B-423E-B83A-507129C3061C}" type="presParOf" srcId="{B322B154-4153-4B1F-803E-908BCBF7A15A}" destId="{732DE9CD-D4CB-4857-9ED7-811F37545A9A}" srcOrd="7" destOrd="0" presId="urn:microsoft.com/office/officeart/2018/2/layout/IconVerticalSolidList"/>
    <dgm:cxn modelId="{57A6F710-0B61-4489-B9DF-3A1C06C662CC}" type="presParOf" srcId="{B322B154-4153-4B1F-803E-908BCBF7A15A}" destId="{27DA0EA1-DEB5-4F8D-9D58-622C3E7771FE}" srcOrd="8" destOrd="0" presId="urn:microsoft.com/office/officeart/2018/2/layout/IconVerticalSolidList"/>
    <dgm:cxn modelId="{9291DCCB-8D8A-4194-AF61-287681EBAAE1}" type="presParOf" srcId="{27DA0EA1-DEB5-4F8D-9D58-622C3E7771FE}" destId="{AF139140-0E8A-4170-AA40-853C67452183}" srcOrd="0" destOrd="0" presId="urn:microsoft.com/office/officeart/2018/2/layout/IconVerticalSolidList"/>
    <dgm:cxn modelId="{24519724-FF93-44FF-84CB-F80FC9C02104}" type="presParOf" srcId="{27DA0EA1-DEB5-4F8D-9D58-622C3E7771FE}" destId="{9994FD42-CBA7-4B7F-B3F6-675735E29B3C}" srcOrd="1" destOrd="0" presId="urn:microsoft.com/office/officeart/2018/2/layout/IconVerticalSolidList"/>
    <dgm:cxn modelId="{E789C5E6-499E-4425-A7CB-3F6E314960DD}" type="presParOf" srcId="{27DA0EA1-DEB5-4F8D-9D58-622C3E7771FE}" destId="{66677231-99D0-426C-9320-3F78505D0F29}" srcOrd="2" destOrd="0" presId="urn:microsoft.com/office/officeart/2018/2/layout/IconVerticalSolidList"/>
    <dgm:cxn modelId="{0DAB8AAB-E355-4B41-9893-E24ACE911D0D}" type="presParOf" srcId="{27DA0EA1-DEB5-4F8D-9D58-622C3E7771FE}" destId="{E656CB49-3A35-408A-9039-ED9069995CC1}" srcOrd="3" destOrd="0" presId="urn:microsoft.com/office/officeart/2018/2/layout/IconVerticalSolidList"/>
    <dgm:cxn modelId="{91FE2559-D086-49C2-8DFC-BE334BA7C7E8}" type="presParOf" srcId="{B322B154-4153-4B1F-803E-908BCBF7A15A}" destId="{86A60B52-C6B2-4F79-B640-45B06320D599}" srcOrd="9" destOrd="0" presId="urn:microsoft.com/office/officeart/2018/2/layout/IconVerticalSolidList"/>
    <dgm:cxn modelId="{53EDDF9F-7215-429B-89CC-D84C91055D89}" type="presParOf" srcId="{B322B154-4153-4B1F-803E-908BCBF7A15A}" destId="{2FDEDB60-2EDA-411C-99C7-4B56E971C3BC}" srcOrd="10" destOrd="0" presId="urn:microsoft.com/office/officeart/2018/2/layout/IconVerticalSolidList"/>
    <dgm:cxn modelId="{635A14C1-D931-4D19-8F2D-CE40A1E456B7}" type="presParOf" srcId="{2FDEDB60-2EDA-411C-99C7-4B56E971C3BC}" destId="{ECDBCB86-F61D-4DCA-BC61-293E1D4D1B24}" srcOrd="0" destOrd="0" presId="urn:microsoft.com/office/officeart/2018/2/layout/IconVerticalSolidList"/>
    <dgm:cxn modelId="{38B523D0-07F5-429F-A118-3BE45675645D}" type="presParOf" srcId="{2FDEDB60-2EDA-411C-99C7-4B56E971C3BC}" destId="{BDD2E797-5E67-434D-906C-E85101E3B818}" srcOrd="1" destOrd="0" presId="urn:microsoft.com/office/officeart/2018/2/layout/IconVerticalSolidList"/>
    <dgm:cxn modelId="{4F0F94DD-DE9C-4E85-8FCE-398AE713E8D4}" type="presParOf" srcId="{2FDEDB60-2EDA-411C-99C7-4B56E971C3BC}" destId="{6947ADF5-0CC0-4FDD-972D-31B8EF8D2C03}" srcOrd="2" destOrd="0" presId="urn:microsoft.com/office/officeart/2018/2/layout/IconVerticalSolidList"/>
    <dgm:cxn modelId="{AD675B95-40A6-4DED-9D0C-00CC94A4E996}" type="presParOf" srcId="{2FDEDB60-2EDA-411C-99C7-4B56E971C3BC}" destId="{41125918-2228-49C7-B149-40A3C234C013}" srcOrd="3" destOrd="0" presId="urn:microsoft.com/office/officeart/2018/2/layout/IconVerticalSolidList"/>
    <dgm:cxn modelId="{D6F1961E-E1AC-410F-A265-368DF49FB82D}" type="presParOf" srcId="{B322B154-4153-4B1F-803E-908BCBF7A15A}" destId="{8A52E839-4B1E-4A73-BC02-07DA0E516BBE}" srcOrd="11" destOrd="0" presId="urn:microsoft.com/office/officeart/2018/2/layout/IconVerticalSolidList"/>
    <dgm:cxn modelId="{13C36DA9-D744-4AF3-A5B8-C4B0EDF26EE3}" type="presParOf" srcId="{B322B154-4153-4B1F-803E-908BCBF7A15A}" destId="{21E32674-E970-4242-B842-177F8342BA2D}" srcOrd="12" destOrd="0" presId="urn:microsoft.com/office/officeart/2018/2/layout/IconVerticalSolidList"/>
    <dgm:cxn modelId="{288C056A-8F9D-4861-BCF8-21364C12FA0C}" type="presParOf" srcId="{21E32674-E970-4242-B842-177F8342BA2D}" destId="{4903D91E-3245-4FC4-BB71-6C3E3429D052}" srcOrd="0" destOrd="0" presId="urn:microsoft.com/office/officeart/2018/2/layout/IconVerticalSolidList"/>
    <dgm:cxn modelId="{FE17B708-4AE9-4567-B143-4450B93BFF9B}" type="presParOf" srcId="{21E32674-E970-4242-B842-177F8342BA2D}" destId="{A64DF6E0-4115-4FCC-829E-3CCB1C7031F2}" srcOrd="1" destOrd="0" presId="urn:microsoft.com/office/officeart/2018/2/layout/IconVerticalSolidList"/>
    <dgm:cxn modelId="{33DCA1B0-9B7B-4BEA-B68F-97D29B7AD63F}" type="presParOf" srcId="{21E32674-E970-4242-B842-177F8342BA2D}" destId="{6E4B0866-A309-4E02-B72E-BFB7BE24AC35}" srcOrd="2" destOrd="0" presId="urn:microsoft.com/office/officeart/2018/2/layout/IconVerticalSolidList"/>
    <dgm:cxn modelId="{62BF2E4D-BE13-4F41-AF15-4C1C3BD7514B}" type="presParOf" srcId="{21E32674-E970-4242-B842-177F8342BA2D}" destId="{34E76C5A-416D-4702-90A0-34A5623980A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240D9C-DACF-4B89-8E06-BF488AA8A58B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</dgm:pt>
    <dgm:pt modelId="{D5D38518-CE08-4E51-B527-C257673A1FDD}">
      <dgm:prSet phldrT="[Metin]"/>
      <dgm:spPr/>
      <dgm:t>
        <a:bodyPr/>
        <a:lstStyle/>
        <a:p>
          <a:r>
            <a:rPr lang="en-US" b="1"/>
            <a:t>collaborative process </a:t>
          </a:r>
          <a:r>
            <a:rPr lang="tr-TR" b="1" err="1"/>
            <a:t>with</a:t>
          </a:r>
          <a:r>
            <a:rPr lang="tr-TR" b="1"/>
            <a:t> </a:t>
          </a:r>
          <a:r>
            <a:rPr lang="en-US" b="1"/>
            <a:t>school's director, deputy/vice directors, teachers, and other staff, guided by the self-assessment leader</a:t>
          </a:r>
          <a:r>
            <a:rPr lang="tr-TR" b="1"/>
            <a:t>/</a:t>
          </a:r>
          <a:r>
            <a:rPr lang="en-US" b="1"/>
            <a:t>coordinator</a:t>
          </a:r>
          <a:r>
            <a:rPr lang="tr-TR" b="1"/>
            <a:t> </a:t>
          </a:r>
          <a:r>
            <a:rPr lang="en-US" b="1"/>
            <a:t>in consultation with students, parents, and stakeholders.</a:t>
          </a:r>
          <a:endParaRPr lang="tr-TR" b="1"/>
        </a:p>
      </dgm:t>
    </dgm:pt>
    <dgm:pt modelId="{47908B35-59CB-4CAE-A939-B3327CBAFC59}" type="parTrans" cxnId="{1444DC3C-7683-420A-A529-03BA346C4F4C}">
      <dgm:prSet/>
      <dgm:spPr/>
      <dgm:t>
        <a:bodyPr/>
        <a:lstStyle/>
        <a:p>
          <a:endParaRPr lang="tr-TR" b="1"/>
        </a:p>
      </dgm:t>
    </dgm:pt>
    <dgm:pt modelId="{568EEB3D-136C-4EB1-8108-10BE0C6C9A39}" type="sibTrans" cxnId="{1444DC3C-7683-420A-A529-03BA346C4F4C}">
      <dgm:prSet/>
      <dgm:spPr/>
      <dgm:t>
        <a:bodyPr/>
        <a:lstStyle/>
        <a:p>
          <a:endParaRPr lang="tr-TR" b="1"/>
        </a:p>
      </dgm:t>
    </dgm:pt>
    <dgm:pt modelId="{546577CF-A1FD-447B-B4BF-79DB2F2EEB03}">
      <dgm:prSet phldrT="[Metin]"/>
      <dgm:spPr/>
      <dgm:t>
        <a:bodyPr/>
        <a:lstStyle/>
        <a:p>
          <a:r>
            <a:rPr lang="en-US" b="1"/>
            <a:t>collecting both quantitative data and qualitative information for analysis.</a:t>
          </a:r>
          <a:endParaRPr lang="tr-TR" b="1"/>
        </a:p>
      </dgm:t>
    </dgm:pt>
    <dgm:pt modelId="{2867D122-70A1-493B-A9A0-FA9D4FBF7F9D}" type="parTrans" cxnId="{266B9AD5-F15E-462C-AE3C-02EB1356D9C6}">
      <dgm:prSet/>
      <dgm:spPr/>
      <dgm:t>
        <a:bodyPr/>
        <a:lstStyle/>
        <a:p>
          <a:endParaRPr lang="tr-TR" b="1"/>
        </a:p>
      </dgm:t>
    </dgm:pt>
    <dgm:pt modelId="{4FEBC73F-A503-4290-938B-D0A52370CFCA}" type="sibTrans" cxnId="{266B9AD5-F15E-462C-AE3C-02EB1356D9C6}">
      <dgm:prSet/>
      <dgm:spPr/>
      <dgm:t>
        <a:bodyPr/>
        <a:lstStyle/>
        <a:p>
          <a:endParaRPr lang="tr-TR" b="1"/>
        </a:p>
      </dgm:t>
    </dgm:pt>
    <dgm:pt modelId="{5B0487BF-9520-414D-BEF4-BB9E322F6D8B}">
      <dgm:prSet phldrT="[Metin]"/>
      <dgm:spPr/>
      <dgm:t>
        <a:bodyPr/>
        <a:lstStyle/>
        <a:p>
          <a:r>
            <a:rPr lang="en-US" b="1"/>
            <a:t>evidence-based, gathering data from various sources (e.g., surveys, reports, focus groups, regulations, student records, teacher reflection sheets)</a:t>
          </a:r>
          <a:endParaRPr lang="tr-TR" b="1"/>
        </a:p>
      </dgm:t>
    </dgm:pt>
    <dgm:pt modelId="{23D18E62-30BA-4B40-8DC4-D4418F7D90A5}" type="parTrans" cxnId="{411B0D4C-69BF-4C65-8B57-4D0FA00276DD}">
      <dgm:prSet/>
      <dgm:spPr/>
      <dgm:t>
        <a:bodyPr/>
        <a:lstStyle/>
        <a:p>
          <a:endParaRPr lang="tr-TR" b="1"/>
        </a:p>
      </dgm:t>
    </dgm:pt>
    <dgm:pt modelId="{1F4FB0D0-3C11-49DA-83AB-E17E52ABF1C1}" type="sibTrans" cxnId="{411B0D4C-69BF-4C65-8B57-4D0FA00276DD}">
      <dgm:prSet/>
      <dgm:spPr/>
      <dgm:t>
        <a:bodyPr/>
        <a:lstStyle/>
        <a:p>
          <a:endParaRPr lang="tr-TR" b="1"/>
        </a:p>
      </dgm:t>
    </dgm:pt>
    <dgm:pt modelId="{444DFE42-24C5-44B1-AE5A-97F5422AD2B2}">
      <dgm:prSet phldrT="[Metin]"/>
      <dgm:spPr/>
      <dgm:t>
        <a:bodyPr/>
        <a:lstStyle/>
        <a:p>
          <a:r>
            <a:rPr lang="en-US" b="1"/>
            <a:t>effective practices and policies, identifying strengths and areas needing improvement to enhance quality education and training</a:t>
          </a:r>
          <a:endParaRPr lang="tr-TR" b="1"/>
        </a:p>
      </dgm:t>
    </dgm:pt>
    <dgm:pt modelId="{A9B5D898-3077-47AD-BB7B-4EB99982CF16}" type="parTrans" cxnId="{E2B72D7D-E682-4283-979F-CC6FC275D9B0}">
      <dgm:prSet/>
      <dgm:spPr/>
      <dgm:t>
        <a:bodyPr/>
        <a:lstStyle/>
        <a:p>
          <a:endParaRPr lang="tr-TR" b="1"/>
        </a:p>
      </dgm:t>
    </dgm:pt>
    <dgm:pt modelId="{807AEE07-4697-48A4-9A50-08477B30145F}" type="sibTrans" cxnId="{E2B72D7D-E682-4283-979F-CC6FC275D9B0}">
      <dgm:prSet/>
      <dgm:spPr/>
      <dgm:t>
        <a:bodyPr/>
        <a:lstStyle/>
        <a:p>
          <a:endParaRPr lang="tr-TR" b="1"/>
        </a:p>
      </dgm:t>
    </dgm:pt>
    <dgm:pt modelId="{DB85045C-57B5-4E9A-83DC-8600F0D23803}">
      <dgm:prSet phldrT="[Metin]"/>
      <dgm:spPr/>
      <dgm:t>
        <a:bodyPr/>
        <a:lstStyle/>
        <a:p>
          <a:r>
            <a:rPr lang="en-US" b="1"/>
            <a:t>comprehensive improvement action plan that addresses key quality assurance issues</a:t>
          </a:r>
          <a:endParaRPr lang="tr-TR" b="1"/>
        </a:p>
      </dgm:t>
    </dgm:pt>
    <dgm:pt modelId="{8338FA3A-6ECE-4788-8B1E-49C86DC0D1D4}" type="parTrans" cxnId="{307BAC58-C6C8-4067-BC40-D6555F863C87}">
      <dgm:prSet/>
      <dgm:spPr/>
      <dgm:t>
        <a:bodyPr/>
        <a:lstStyle/>
        <a:p>
          <a:endParaRPr lang="tr-TR" b="1"/>
        </a:p>
      </dgm:t>
    </dgm:pt>
    <dgm:pt modelId="{139CED88-CDE6-41D9-871C-8CF06B4DB6B0}" type="sibTrans" cxnId="{307BAC58-C6C8-4067-BC40-D6555F863C87}">
      <dgm:prSet/>
      <dgm:spPr/>
      <dgm:t>
        <a:bodyPr/>
        <a:lstStyle/>
        <a:p>
          <a:endParaRPr lang="tr-TR" b="1"/>
        </a:p>
      </dgm:t>
    </dgm:pt>
    <dgm:pt modelId="{B8CDF555-B4F6-4A21-8657-1EACDEA7990B}" type="pres">
      <dgm:prSet presAssocID="{11240D9C-DACF-4B89-8E06-BF488AA8A58B}" presName="Name0" presStyleCnt="0">
        <dgm:presLayoutVars>
          <dgm:dir/>
          <dgm:resizeHandles val="exact"/>
        </dgm:presLayoutVars>
      </dgm:prSet>
      <dgm:spPr/>
    </dgm:pt>
    <dgm:pt modelId="{1C0E97F2-1FCF-4699-827C-32E3CB395A14}" type="pres">
      <dgm:prSet presAssocID="{11240D9C-DACF-4B89-8E06-BF488AA8A58B}" presName="fgShape" presStyleLbl="fgShp" presStyleIdx="0" presStyleCnt="1"/>
      <dgm:spPr/>
    </dgm:pt>
    <dgm:pt modelId="{6A92C203-E5C6-4C2B-AA70-DD8A8273FBC1}" type="pres">
      <dgm:prSet presAssocID="{11240D9C-DACF-4B89-8E06-BF488AA8A58B}" presName="linComp" presStyleCnt="0"/>
      <dgm:spPr/>
    </dgm:pt>
    <dgm:pt modelId="{42D95156-E28E-4621-858A-4B7228ED8648}" type="pres">
      <dgm:prSet presAssocID="{D5D38518-CE08-4E51-B527-C257673A1FDD}" presName="compNode" presStyleCnt="0"/>
      <dgm:spPr/>
    </dgm:pt>
    <dgm:pt modelId="{CE6CA32F-10A0-4475-A61C-285BDAA9640A}" type="pres">
      <dgm:prSet presAssocID="{D5D38518-CE08-4E51-B527-C257673A1FDD}" presName="bkgdShape" presStyleLbl="node1" presStyleIdx="0" presStyleCnt="5"/>
      <dgm:spPr/>
      <dgm:t>
        <a:bodyPr/>
        <a:lstStyle/>
        <a:p>
          <a:endParaRPr lang="tr-TR"/>
        </a:p>
      </dgm:t>
    </dgm:pt>
    <dgm:pt modelId="{4FEDC179-8E88-479D-A36F-3384896FE858}" type="pres">
      <dgm:prSet presAssocID="{D5D38518-CE08-4E51-B527-C257673A1FDD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051187-3D93-4378-A928-61831BA0C9FD}" type="pres">
      <dgm:prSet presAssocID="{D5D38518-CE08-4E51-B527-C257673A1FDD}" presName="invisiNode" presStyleLbl="node1" presStyleIdx="0" presStyleCnt="5"/>
      <dgm:spPr/>
    </dgm:pt>
    <dgm:pt modelId="{1C68BB67-E743-4FA8-BC4F-1FE1E3AAF2F5}" type="pres">
      <dgm:prSet presAssocID="{D5D38518-CE08-4E51-B527-C257673A1FDD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476E1BC9-DEA9-4F7E-8CDC-91A6842D7DF3}" type="pres">
      <dgm:prSet presAssocID="{568EEB3D-136C-4EB1-8108-10BE0C6C9A39}" presName="sibTrans" presStyleLbl="sibTrans2D1" presStyleIdx="0" presStyleCnt="0"/>
      <dgm:spPr/>
      <dgm:t>
        <a:bodyPr/>
        <a:lstStyle/>
        <a:p>
          <a:endParaRPr lang="tr-TR"/>
        </a:p>
      </dgm:t>
    </dgm:pt>
    <dgm:pt modelId="{FFFDC283-F484-4A26-8D64-F84B74BD6212}" type="pres">
      <dgm:prSet presAssocID="{546577CF-A1FD-447B-B4BF-79DB2F2EEB03}" presName="compNode" presStyleCnt="0"/>
      <dgm:spPr/>
    </dgm:pt>
    <dgm:pt modelId="{7F1A2E37-26D3-4815-B786-6928EC9E77C8}" type="pres">
      <dgm:prSet presAssocID="{546577CF-A1FD-447B-B4BF-79DB2F2EEB03}" presName="bkgdShape" presStyleLbl="node1" presStyleIdx="1" presStyleCnt="5"/>
      <dgm:spPr/>
      <dgm:t>
        <a:bodyPr/>
        <a:lstStyle/>
        <a:p>
          <a:endParaRPr lang="tr-TR"/>
        </a:p>
      </dgm:t>
    </dgm:pt>
    <dgm:pt modelId="{9E6551FE-0ED1-4614-837D-57F83290E867}" type="pres">
      <dgm:prSet presAssocID="{546577CF-A1FD-447B-B4BF-79DB2F2EEB03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D9535F4-6861-4FB2-A3F4-5685F4576CD6}" type="pres">
      <dgm:prSet presAssocID="{546577CF-A1FD-447B-B4BF-79DB2F2EEB03}" presName="invisiNode" presStyleLbl="node1" presStyleIdx="1" presStyleCnt="5"/>
      <dgm:spPr/>
    </dgm:pt>
    <dgm:pt modelId="{8FA4515F-BD39-4CA9-BAE5-588616718357}" type="pres">
      <dgm:prSet presAssocID="{546577CF-A1FD-447B-B4BF-79DB2F2EEB03}" presName="imagNode" presStyleLbl="fgImgPlace1" presStyleIdx="1" presStyleCnt="5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İstatistikler düz dolguyla"/>
        </a:ext>
      </dgm:extLst>
    </dgm:pt>
    <dgm:pt modelId="{4A6E3A46-13BA-4AC1-B1A2-45E733D07350}" type="pres">
      <dgm:prSet presAssocID="{4FEBC73F-A503-4290-938B-D0A52370CFCA}" presName="sibTrans" presStyleLbl="sibTrans2D1" presStyleIdx="0" presStyleCnt="0"/>
      <dgm:spPr/>
      <dgm:t>
        <a:bodyPr/>
        <a:lstStyle/>
        <a:p>
          <a:endParaRPr lang="tr-TR"/>
        </a:p>
      </dgm:t>
    </dgm:pt>
    <dgm:pt modelId="{F4234714-BB6E-43EF-8A67-F5536BEDAEC2}" type="pres">
      <dgm:prSet presAssocID="{5B0487BF-9520-414D-BEF4-BB9E322F6D8B}" presName="compNode" presStyleCnt="0"/>
      <dgm:spPr/>
    </dgm:pt>
    <dgm:pt modelId="{436DF821-7778-4761-95F3-9B196F301151}" type="pres">
      <dgm:prSet presAssocID="{5B0487BF-9520-414D-BEF4-BB9E322F6D8B}" presName="bkgdShape" presStyleLbl="node1" presStyleIdx="2" presStyleCnt="5"/>
      <dgm:spPr/>
      <dgm:t>
        <a:bodyPr/>
        <a:lstStyle/>
        <a:p>
          <a:endParaRPr lang="tr-TR"/>
        </a:p>
      </dgm:t>
    </dgm:pt>
    <dgm:pt modelId="{CE6ED485-D9EE-40DD-816A-A2F7DC521E4C}" type="pres">
      <dgm:prSet presAssocID="{5B0487BF-9520-414D-BEF4-BB9E322F6D8B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DAFE9FB-9660-4D6B-BD3A-B064A9D95A03}" type="pres">
      <dgm:prSet presAssocID="{5B0487BF-9520-414D-BEF4-BB9E322F6D8B}" presName="invisiNode" presStyleLbl="node1" presStyleIdx="2" presStyleCnt="5"/>
      <dgm:spPr/>
    </dgm:pt>
    <dgm:pt modelId="{C029AE76-B1E1-4DDA-9967-BD70787D8F47}" type="pres">
      <dgm:prSet presAssocID="{5B0487BF-9520-414D-BEF4-BB9E322F6D8B}" presName="imagNode" presStyleLbl="fgImgPlac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Klasör aç düz dolguyla"/>
        </a:ext>
      </dgm:extLst>
    </dgm:pt>
    <dgm:pt modelId="{7D29A61D-3691-4C5E-BEC0-2D3B17FAD86D}" type="pres">
      <dgm:prSet presAssocID="{1F4FB0D0-3C11-49DA-83AB-E17E52ABF1C1}" presName="sibTrans" presStyleLbl="sibTrans2D1" presStyleIdx="0" presStyleCnt="0"/>
      <dgm:spPr/>
      <dgm:t>
        <a:bodyPr/>
        <a:lstStyle/>
        <a:p>
          <a:endParaRPr lang="tr-TR"/>
        </a:p>
      </dgm:t>
    </dgm:pt>
    <dgm:pt modelId="{9B7214D9-03E1-4F9A-8431-2AE910660BC7}" type="pres">
      <dgm:prSet presAssocID="{444DFE42-24C5-44B1-AE5A-97F5422AD2B2}" presName="compNode" presStyleCnt="0"/>
      <dgm:spPr/>
    </dgm:pt>
    <dgm:pt modelId="{0D2F2C18-D001-4C6E-9C78-F9A115DF3BB1}" type="pres">
      <dgm:prSet presAssocID="{444DFE42-24C5-44B1-AE5A-97F5422AD2B2}" presName="bkgdShape" presStyleLbl="node1" presStyleIdx="3" presStyleCnt="5"/>
      <dgm:spPr/>
      <dgm:t>
        <a:bodyPr/>
        <a:lstStyle/>
        <a:p>
          <a:endParaRPr lang="tr-TR"/>
        </a:p>
      </dgm:t>
    </dgm:pt>
    <dgm:pt modelId="{1AABCAC7-6D15-4C54-9788-013F4907A1CA}" type="pres">
      <dgm:prSet presAssocID="{444DFE42-24C5-44B1-AE5A-97F5422AD2B2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F1948B-0628-4C2B-9810-2363EE45401E}" type="pres">
      <dgm:prSet presAssocID="{444DFE42-24C5-44B1-AE5A-97F5422AD2B2}" presName="invisiNode" presStyleLbl="node1" presStyleIdx="3" presStyleCnt="5"/>
      <dgm:spPr/>
    </dgm:pt>
    <dgm:pt modelId="{22A2B538-E070-4683-A8E1-9BD7851E109C}" type="pres">
      <dgm:prSet presAssocID="{444DFE42-24C5-44B1-AE5A-97F5422AD2B2}" presName="imagNode" presStyleLbl="fgImgPlac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İşletmenin Büyümesi düz dolguyla"/>
        </a:ext>
      </dgm:extLst>
    </dgm:pt>
    <dgm:pt modelId="{EE1EDD3C-57DE-4237-B3EE-E01F353EEC41}" type="pres">
      <dgm:prSet presAssocID="{807AEE07-4697-48A4-9A50-08477B30145F}" presName="sibTrans" presStyleLbl="sibTrans2D1" presStyleIdx="0" presStyleCnt="0"/>
      <dgm:spPr/>
      <dgm:t>
        <a:bodyPr/>
        <a:lstStyle/>
        <a:p>
          <a:endParaRPr lang="tr-TR"/>
        </a:p>
      </dgm:t>
    </dgm:pt>
    <dgm:pt modelId="{642339A4-9AC5-47DA-8735-50AC2506198D}" type="pres">
      <dgm:prSet presAssocID="{DB85045C-57B5-4E9A-83DC-8600F0D23803}" presName="compNode" presStyleCnt="0"/>
      <dgm:spPr/>
    </dgm:pt>
    <dgm:pt modelId="{A746F70F-9D6D-4674-88D1-EB78B3865DC6}" type="pres">
      <dgm:prSet presAssocID="{DB85045C-57B5-4E9A-83DC-8600F0D23803}" presName="bkgdShape" presStyleLbl="node1" presStyleIdx="4" presStyleCnt="5"/>
      <dgm:spPr/>
      <dgm:t>
        <a:bodyPr/>
        <a:lstStyle/>
        <a:p>
          <a:endParaRPr lang="tr-TR"/>
        </a:p>
      </dgm:t>
    </dgm:pt>
    <dgm:pt modelId="{36461D17-C42B-40D6-8D43-C6A54BEE5DF1}" type="pres">
      <dgm:prSet presAssocID="{DB85045C-57B5-4E9A-83DC-8600F0D23803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23E8A1-AECD-42CC-80CB-4694AC39E40E}" type="pres">
      <dgm:prSet presAssocID="{DB85045C-57B5-4E9A-83DC-8600F0D23803}" presName="invisiNode" presStyleLbl="node1" presStyleIdx="4" presStyleCnt="5"/>
      <dgm:spPr/>
    </dgm:pt>
    <dgm:pt modelId="{814DF51D-1D81-485F-A8CF-B64825D7FFBB}" type="pres">
      <dgm:prSet presAssocID="{DB85045C-57B5-4E9A-83DC-8600F0D23803}" presName="imagNode" presStyleLbl="fgImgPlac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Kontrol listesi düz dolguyla"/>
        </a:ext>
      </dgm:extLst>
    </dgm:pt>
  </dgm:ptLst>
  <dgm:cxnLst>
    <dgm:cxn modelId="{AE7401F4-E951-4320-BC1F-0C232633C4F9}" type="presOf" srcId="{11240D9C-DACF-4B89-8E06-BF488AA8A58B}" destId="{B8CDF555-B4F6-4A21-8657-1EACDEA7990B}" srcOrd="0" destOrd="0" presId="urn:microsoft.com/office/officeart/2005/8/layout/hList7"/>
    <dgm:cxn modelId="{6E032150-55A7-41A8-BAC3-921759AE19F6}" type="presOf" srcId="{DB85045C-57B5-4E9A-83DC-8600F0D23803}" destId="{A746F70F-9D6D-4674-88D1-EB78B3865DC6}" srcOrd="0" destOrd="0" presId="urn:microsoft.com/office/officeart/2005/8/layout/hList7"/>
    <dgm:cxn modelId="{0EDEC61D-A7D5-425C-AB81-BC0FF57E9921}" type="presOf" srcId="{1F4FB0D0-3C11-49DA-83AB-E17E52ABF1C1}" destId="{7D29A61D-3691-4C5E-BEC0-2D3B17FAD86D}" srcOrd="0" destOrd="0" presId="urn:microsoft.com/office/officeart/2005/8/layout/hList7"/>
    <dgm:cxn modelId="{CEF6138E-F886-4F7B-BA27-25D78F3FF466}" type="presOf" srcId="{D5D38518-CE08-4E51-B527-C257673A1FDD}" destId="{CE6CA32F-10A0-4475-A61C-285BDAA9640A}" srcOrd="0" destOrd="0" presId="urn:microsoft.com/office/officeart/2005/8/layout/hList7"/>
    <dgm:cxn modelId="{411B0D4C-69BF-4C65-8B57-4D0FA00276DD}" srcId="{11240D9C-DACF-4B89-8E06-BF488AA8A58B}" destId="{5B0487BF-9520-414D-BEF4-BB9E322F6D8B}" srcOrd="2" destOrd="0" parTransId="{23D18E62-30BA-4B40-8DC4-D4418F7D90A5}" sibTransId="{1F4FB0D0-3C11-49DA-83AB-E17E52ABF1C1}"/>
    <dgm:cxn modelId="{66E429F5-BAF3-4879-9406-E00217424DDA}" type="presOf" srcId="{DB85045C-57B5-4E9A-83DC-8600F0D23803}" destId="{36461D17-C42B-40D6-8D43-C6A54BEE5DF1}" srcOrd="1" destOrd="0" presId="urn:microsoft.com/office/officeart/2005/8/layout/hList7"/>
    <dgm:cxn modelId="{1444DC3C-7683-420A-A529-03BA346C4F4C}" srcId="{11240D9C-DACF-4B89-8E06-BF488AA8A58B}" destId="{D5D38518-CE08-4E51-B527-C257673A1FDD}" srcOrd="0" destOrd="0" parTransId="{47908B35-59CB-4CAE-A939-B3327CBAFC59}" sibTransId="{568EEB3D-136C-4EB1-8108-10BE0C6C9A39}"/>
    <dgm:cxn modelId="{F9C15F9D-76D5-4330-B2FE-64EF4C771878}" type="presOf" srcId="{5B0487BF-9520-414D-BEF4-BB9E322F6D8B}" destId="{CE6ED485-D9EE-40DD-816A-A2F7DC521E4C}" srcOrd="1" destOrd="0" presId="urn:microsoft.com/office/officeart/2005/8/layout/hList7"/>
    <dgm:cxn modelId="{0FAE6E96-FF05-4349-BD62-370542DBC2D7}" type="presOf" srcId="{546577CF-A1FD-447B-B4BF-79DB2F2EEB03}" destId="{7F1A2E37-26D3-4815-B786-6928EC9E77C8}" srcOrd="0" destOrd="0" presId="urn:microsoft.com/office/officeart/2005/8/layout/hList7"/>
    <dgm:cxn modelId="{E2B72D7D-E682-4283-979F-CC6FC275D9B0}" srcId="{11240D9C-DACF-4B89-8E06-BF488AA8A58B}" destId="{444DFE42-24C5-44B1-AE5A-97F5422AD2B2}" srcOrd="3" destOrd="0" parTransId="{A9B5D898-3077-47AD-BB7B-4EB99982CF16}" sibTransId="{807AEE07-4697-48A4-9A50-08477B30145F}"/>
    <dgm:cxn modelId="{64618592-8B29-4E18-AA56-5BCB2A1E56CC}" type="presOf" srcId="{5B0487BF-9520-414D-BEF4-BB9E322F6D8B}" destId="{436DF821-7778-4761-95F3-9B196F301151}" srcOrd="0" destOrd="0" presId="urn:microsoft.com/office/officeart/2005/8/layout/hList7"/>
    <dgm:cxn modelId="{C3F5E624-51D5-4BA8-BAE0-A235EC8AD084}" type="presOf" srcId="{546577CF-A1FD-447B-B4BF-79DB2F2EEB03}" destId="{9E6551FE-0ED1-4614-837D-57F83290E867}" srcOrd="1" destOrd="0" presId="urn:microsoft.com/office/officeart/2005/8/layout/hList7"/>
    <dgm:cxn modelId="{E26A4F74-3FE7-48CF-A460-573AB2AF2305}" type="presOf" srcId="{4FEBC73F-A503-4290-938B-D0A52370CFCA}" destId="{4A6E3A46-13BA-4AC1-B1A2-45E733D07350}" srcOrd="0" destOrd="0" presId="urn:microsoft.com/office/officeart/2005/8/layout/hList7"/>
    <dgm:cxn modelId="{86B48C7D-29F2-47DC-8142-C7046783210F}" type="presOf" srcId="{568EEB3D-136C-4EB1-8108-10BE0C6C9A39}" destId="{476E1BC9-DEA9-4F7E-8CDC-91A6842D7DF3}" srcOrd="0" destOrd="0" presId="urn:microsoft.com/office/officeart/2005/8/layout/hList7"/>
    <dgm:cxn modelId="{307BAC58-C6C8-4067-BC40-D6555F863C87}" srcId="{11240D9C-DACF-4B89-8E06-BF488AA8A58B}" destId="{DB85045C-57B5-4E9A-83DC-8600F0D23803}" srcOrd="4" destOrd="0" parTransId="{8338FA3A-6ECE-4788-8B1E-49C86DC0D1D4}" sibTransId="{139CED88-CDE6-41D9-871C-8CF06B4DB6B0}"/>
    <dgm:cxn modelId="{266B9AD5-F15E-462C-AE3C-02EB1356D9C6}" srcId="{11240D9C-DACF-4B89-8E06-BF488AA8A58B}" destId="{546577CF-A1FD-447B-B4BF-79DB2F2EEB03}" srcOrd="1" destOrd="0" parTransId="{2867D122-70A1-493B-A9A0-FA9D4FBF7F9D}" sibTransId="{4FEBC73F-A503-4290-938B-D0A52370CFCA}"/>
    <dgm:cxn modelId="{80D5A1C6-D9AA-4B42-964C-193A1BF2C1A8}" type="presOf" srcId="{444DFE42-24C5-44B1-AE5A-97F5422AD2B2}" destId="{0D2F2C18-D001-4C6E-9C78-F9A115DF3BB1}" srcOrd="0" destOrd="0" presId="urn:microsoft.com/office/officeart/2005/8/layout/hList7"/>
    <dgm:cxn modelId="{EA67681F-9300-41F1-8B3F-0476AFC5C0EA}" type="presOf" srcId="{807AEE07-4697-48A4-9A50-08477B30145F}" destId="{EE1EDD3C-57DE-4237-B3EE-E01F353EEC41}" srcOrd="0" destOrd="0" presId="urn:microsoft.com/office/officeart/2005/8/layout/hList7"/>
    <dgm:cxn modelId="{2499DE75-C7B6-4A15-80BC-F05C45676447}" type="presOf" srcId="{444DFE42-24C5-44B1-AE5A-97F5422AD2B2}" destId="{1AABCAC7-6D15-4C54-9788-013F4907A1CA}" srcOrd="1" destOrd="0" presId="urn:microsoft.com/office/officeart/2005/8/layout/hList7"/>
    <dgm:cxn modelId="{21484862-3D29-4BDE-8449-74EFCB803F91}" type="presOf" srcId="{D5D38518-CE08-4E51-B527-C257673A1FDD}" destId="{4FEDC179-8E88-479D-A36F-3384896FE858}" srcOrd="1" destOrd="0" presId="urn:microsoft.com/office/officeart/2005/8/layout/hList7"/>
    <dgm:cxn modelId="{4C80BD09-6F54-4399-946F-56FB02D5AE7D}" type="presParOf" srcId="{B8CDF555-B4F6-4A21-8657-1EACDEA7990B}" destId="{1C0E97F2-1FCF-4699-827C-32E3CB395A14}" srcOrd="0" destOrd="0" presId="urn:microsoft.com/office/officeart/2005/8/layout/hList7"/>
    <dgm:cxn modelId="{FD997B85-46AB-41F6-B3DE-443AC60B3C75}" type="presParOf" srcId="{B8CDF555-B4F6-4A21-8657-1EACDEA7990B}" destId="{6A92C203-E5C6-4C2B-AA70-DD8A8273FBC1}" srcOrd="1" destOrd="0" presId="urn:microsoft.com/office/officeart/2005/8/layout/hList7"/>
    <dgm:cxn modelId="{8022D011-3D2A-4590-AED3-303B5F5A2E50}" type="presParOf" srcId="{6A92C203-E5C6-4C2B-AA70-DD8A8273FBC1}" destId="{42D95156-E28E-4621-858A-4B7228ED8648}" srcOrd="0" destOrd="0" presId="urn:microsoft.com/office/officeart/2005/8/layout/hList7"/>
    <dgm:cxn modelId="{F6EEC0BC-E468-4031-ABDC-29A953B08770}" type="presParOf" srcId="{42D95156-E28E-4621-858A-4B7228ED8648}" destId="{CE6CA32F-10A0-4475-A61C-285BDAA9640A}" srcOrd="0" destOrd="0" presId="urn:microsoft.com/office/officeart/2005/8/layout/hList7"/>
    <dgm:cxn modelId="{83CF15F2-AB5C-487E-8B27-0333B52F59D9}" type="presParOf" srcId="{42D95156-E28E-4621-858A-4B7228ED8648}" destId="{4FEDC179-8E88-479D-A36F-3384896FE858}" srcOrd="1" destOrd="0" presId="urn:microsoft.com/office/officeart/2005/8/layout/hList7"/>
    <dgm:cxn modelId="{85046F21-8CE8-4CAC-B4BC-7A196EEF4BDD}" type="presParOf" srcId="{42D95156-E28E-4621-858A-4B7228ED8648}" destId="{95051187-3D93-4378-A928-61831BA0C9FD}" srcOrd="2" destOrd="0" presId="urn:microsoft.com/office/officeart/2005/8/layout/hList7"/>
    <dgm:cxn modelId="{AFDA7499-354E-4CBE-B9E5-74636CF4FA1F}" type="presParOf" srcId="{42D95156-E28E-4621-858A-4B7228ED8648}" destId="{1C68BB67-E743-4FA8-BC4F-1FE1E3AAF2F5}" srcOrd="3" destOrd="0" presId="urn:microsoft.com/office/officeart/2005/8/layout/hList7"/>
    <dgm:cxn modelId="{295B9F34-E200-4C3C-97C5-D271E65FBEAA}" type="presParOf" srcId="{6A92C203-E5C6-4C2B-AA70-DD8A8273FBC1}" destId="{476E1BC9-DEA9-4F7E-8CDC-91A6842D7DF3}" srcOrd="1" destOrd="0" presId="urn:microsoft.com/office/officeart/2005/8/layout/hList7"/>
    <dgm:cxn modelId="{E0F27D13-8359-4D26-A4F8-8966033901BA}" type="presParOf" srcId="{6A92C203-E5C6-4C2B-AA70-DD8A8273FBC1}" destId="{FFFDC283-F484-4A26-8D64-F84B74BD6212}" srcOrd="2" destOrd="0" presId="urn:microsoft.com/office/officeart/2005/8/layout/hList7"/>
    <dgm:cxn modelId="{E8EE598C-B555-4EBF-9E36-D8B2983587DD}" type="presParOf" srcId="{FFFDC283-F484-4A26-8D64-F84B74BD6212}" destId="{7F1A2E37-26D3-4815-B786-6928EC9E77C8}" srcOrd="0" destOrd="0" presId="urn:microsoft.com/office/officeart/2005/8/layout/hList7"/>
    <dgm:cxn modelId="{60A0C85F-B54A-45E4-8551-7DBB292271EE}" type="presParOf" srcId="{FFFDC283-F484-4A26-8D64-F84B74BD6212}" destId="{9E6551FE-0ED1-4614-837D-57F83290E867}" srcOrd="1" destOrd="0" presId="urn:microsoft.com/office/officeart/2005/8/layout/hList7"/>
    <dgm:cxn modelId="{A9A5150C-2596-4BBD-98E9-944AA68E9EDD}" type="presParOf" srcId="{FFFDC283-F484-4A26-8D64-F84B74BD6212}" destId="{CD9535F4-6861-4FB2-A3F4-5685F4576CD6}" srcOrd="2" destOrd="0" presId="urn:microsoft.com/office/officeart/2005/8/layout/hList7"/>
    <dgm:cxn modelId="{C8AA0A1F-6085-45DC-9C1B-5762B3536FE2}" type="presParOf" srcId="{FFFDC283-F484-4A26-8D64-F84B74BD6212}" destId="{8FA4515F-BD39-4CA9-BAE5-588616718357}" srcOrd="3" destOrd="0" presId="urn:microsoft.com/office/officeart/2005/8/layout/hList7"/>
    <dgm:cxn modelId="{01743DDD-2DB0-451F-9AAE-ED3A96228F57}" type="presParOf" srcId="{6A92C203-E5C6-4C2B-AA70-DD8A8273FBC1}" destId="{4A6E3A46-13BA-4AC1-B1A2-45E733D07350}" srcOrd="3" destOrd="0" presId="urn:microsoft.com/office/officeart/2005/8/layout/hList7"/>
    <dgm:cxn modelId="{CE0A82CC-1A96-4C7B-8D01-A4C82009B7B6}" type="presParOf" srcId="{6A92C203-E5C6-4C2B-AA70-DD8A8273FBC1}" destId="{F4234714-BB6E-43EF-8A67-F5536BEDAEC2}" srcOrd="4" destOrd="0" presId="urn:microsoft.com/office/officeart/2005/8/layout/hList7"/>
    <dgm:cxn modelId="{AFF1F221-C93D-4535-887A-29F4249A360A}" type="presParOf" srcId="{F4234714-BB6E-43EF-8A67-F5536BEDAEC2}" destId="{436DF821-7778-4761-95F3-9B196F301151}" srcOrd="0" destOrd="0" presId="urn:microsoft.com/office/officeart/2005/8/layout/hList7"/>
    <dgm:cxn modelId="{B0E1274B-A369-4563-8BD5-C812B5E894D1}" type="presParOf" srcId="{F4234714-BB6E-43EF-8A67-F5536BEDAEC2}" destId="{CE6ED485-D9EE-40DD-816A-A2F7DC521E4C}" srcOrd="1" destOrd="0" presId="urn:microsoft.com/office/officeart/2005/8/layout/hList7"/>
    <dgm:cxn modelId="{312C7F7B-DE17-4903-AFFE-1FD44DA7D9E3}" type="presParOf" srcId="{F4234714-BB6E-43EF-8A67-F5536BEDAEC2}" destId="{1DAFE9FB-9660-4D6B-BD3A-B064A9D95A03}" srcOrd="2" destOrd="0" presId="urn:microsoft.com/office/officeart/2005/8/layout/hList7"/>
    <dgm:cxn modelId="{4CAE021E-2E48-46FE-B727-A60CC0949363}" type="presParOf" srcId="{F4234714-BB6E-43EF-8A67-F5536BEDAEC2}" destId="{C029AE76-B1E1-4DDA-9967-BD70787D8F47}" srcOrd="3" destOrd="0" presId="urn:microsoft.com/office/officeart/2005/8/layout/hList7"/>
    <dgm:cxn modelId="{98EB252C-4CC5-4880-BAE3-A2399A728920}" type="presParOf" srcId="{6A92C203-E5C6-4C2B-AA70-DD8A8273FBC1}" destId="{7D29A61D-3691-4C5E-BEC0-2D3B17FAD86D}" srcOrd="5" destOrd="0" presId="urn:microsoft.com/office/officeart/2005/8/layout/hList7"/>
    <dgm:cxn modelId="{E02D7CDE-651A-472C-949F-D60F0B3A5805}" type="presParOf" srcId="{6A92C203-E5C6-4C2B-AA70-DD8A8273FBC1}" destId="{9B7214D9-03E1-4F9A-8431-2AE910660BC7}" srcOrd="6" destOrd="0" presId="urn:microsoft.com/office/officeart/2005/8/layout/hList7"/>
    <dgm:cxn modelId="{DAD1AA39-6755-4864-911A-39F211B5F30D}" type="presParOf" srcId="{9B7214D9-03E1-4F9A-8431-2AE910660BC7}" destId="{0D2F2C18-D001-4C6E-9C78-F9A115DF3BB1}" srcOrd="0" destOrd="0" presId="urn:microsoft.com/office/officeart/2005/8/layout/hList7"/>
    <dgm:cxn modelId="{83891653-993D-4CF6-B007-5B959BC9A4FB}" type="presParOf" srcId="{9B7214D9-03E1-4F9A-8431-2AE910660BC7}" destId="{1AABCAC7-6D15-4C54-9788-013F4907A1CA}" srcOrd="1" destOrd="0" presId="urn:microsoft.com/office/officeart/2005/8/layout/hList7"/>
    <dgm:cxn modelId="{27AEB196-AC28-468F-8E27-2E146027D348}" type="presParOf" srcId="{9B7214D9-03E1-4F9A-8431-2AE910660BC7}" destId="{FFF1948B-0628-4C2B-9810-2363EE45401E}" srcOrd="2" destOrd="0" presId="urn:microsoft.com/office/officeart/2005/8/layout/hList7"/>
    <dgm:cxn modelId="{048F5EB1-EC30-4563-8D8A-6462FBE65956}" type="presParOf" srcId="{9B7214D9-03E1-4F9A-8431-2AE910660BC7}" destId="{22A2B538-E070-4683-A8E1-9BD7851E109C}" srcOrd="3" destOrd="0" presId="urn:microsoft.com/office/officeart/2005/8/layout/hList7"/>
    <dgm:cxn modelId="{DBC6C8CF-5C7C-424F-A61C-742682460530}" type="presParOf" srcId="{6A92C203-E5C6-4C2B-AA70-DD8A8273FBC1}" destId="{EE1EDD3C-57DE-4237-B3EE-E01F353EEC41}" srcOrd="7" destOrd="0" presId="urn:microsoft.com/office/officeart/2005/8/layout/hList7"/>
    <dgm:cxn modelId="{ADEF9E6F-49A4-4234-8414-C0EB7E12ED43}" type="presParOf" srcId="{6A92C203-E5C6-4C2B-AA70-DD8A8273FBC1}" destId="{642339A4-9AC5-47DA-8735-50AC2506198D}" srcOrd="8" destOrd="0" presId="urn:microsoft.com/office/officeart/2005/8/layout/hList7"/>
    <dgm:cxn modelId="{04D25156-2027-4899-98A3-19B607943D02}" type="presParOf" srcId="{642339A4-9AC5-47DA-8735-50AC2506198D}" destId="{A746F70F-9D6D-4674-88D1-EB78B3865DC6}" srcOrd="0" destOrd="0" presId="urn:microsoft.com/office/officeart/2005/8/layout/hList7"/>
    <dgm:cxn modelId="{00C4735F-8FE0-41A8-AA5A-C7C9CE34F941}" type="presParOf" srcId="{642339A4-9AC5-47DA-8735-50AC2506198D}" destId="{36461D17-C42B-40D6-8D43-C6A54BEE5DF1}" srcOrd="1" destOrd="0" presId="urn:microsoft.com/office/officeart/2005/8/layout/hList7"/>
    <dgm:cxn modelId="{C1DEBDFC-DBD4-427A-BE23-B7EBC88C0966}" type="presParOf" srcId="{642339A4-9AC5-47DA-8735-50AC2506198D}" destId="{C223E8A1-AECD-42CC-80CB-4694AC39E40E}" srcOrd="2" destOrd="0" presId="urn:microsoft.com/office/officeart/2005/8/layout/hList7"/>
    <dgm:cxn modelId="{D1CAF04E-C5C8-4BE1-B2CB-4FF1DF8B8306}" type="presParOf" srcId="{642339A4-9AC5-47DA-8735-50AC2506198D}" destId="{814DF51D-1D81-485F-A8CF-B64825D7FFB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6A5CD07-828F-449E-AAF2-3D559CE7B1D5}" type="doc">
      <dgm:prSet loTypeId="urn:microsoft.com/office/officeart/2005/8/layout/cycle3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1208397B-2A9C-4051-B1EA-6861B2EADAF4}">
      <dgm:prSet phldrT="[Metin]"/>
      <dgm:spPr/>
      <dgm:t>
        <a:bodyPr/>
        <a:lstStyle/>
        <a:p>
          <a:r>
            <a:rPr lang="en-US" b="1" dirty="0"/>
            <a:t>(Plan) </a:t>
          </a:r>
          <a:endParaRPr lang="tr-TR" b="1" dirty="0"/>
        </a:p>
        <a:p>
          <a:r>
            <a:rPr lang="en-US" b="1" dirty="0"/>
            <a:t>Planning</a:t>
          </a:r>
          <a:endParaRPr lang="tr-TR" dirty="0"/>
        </a:p>
      </dgm:t>
    </dgm:pt>
    <dgm:pt modelId="{75CDD3ED-C2A3-4F64-8DE2-74CCA4E983A3}" type="parTrans" cxnId="{70564D8B-3F8D-4F76-95D6-BCDEFFF2054F}">
      <dgm:prSet/>
      <dgm:spPr/>
      <dgm:t>
        <a:bodyPr/>
        <a:lstStyle/>
        <a:p>
          <a:endParaRPr lang="tr-TR"/>
        </a:p>
      </dgm:t>
    </dgm:pt>
    <dgm:pt modelId="{3F778F5D-163A-41C0-B4C6-2C5701E6C4CC}" type="sibTrans" cxnId="{70564D8B-3F8D-4F76-95D6-BCDEFFF2054F}">
      <dgm:prSet/>
      <dgm:spPr/>
      <dgm:t>
        <a:bodyPr/>
        <a:lstStyle/>
        <a:p>
          <a:endParaRPr lang="tr-TR"/>
        </a:p>
      </dgm:t>
    </dgm:pt>
    <dgm:pt modelId="{5EF9E57F-4948-4E83-8396-50460A35854A}">
      <dgm:prSet/>
      <dgm:spPr/>
      <dgm:t>
        <a:bodyPr/>
        <a:lstStyle/>
        <a:p>
          <a:r>
            <a:rPr lang="en-US" b="1" dirty="0"/>
            <a:t>(Do) Implementation</a:t>
          </a:r>
          <a:endParaRPr lang="tr-TR" dirty="0"/>
        </a:p>
      </dgm:t>
    </dgm:pt>
    <dgm:pt modelId="{204C8799-E738-4EA9-BA9F-F9654E0C31A9}" type="parTrans" cxnId="{679D862C-93DE-4DDE-8213-857BDE1FE33B}">
      <dgm:prSet/>
      <dgm:spPr/>
      <dgm:t>
        <a:bodyPr/>
        <a:lstStyle/>
        <a:p>
          <a:endParaRPr lang="tr-TR"/>
        </a:p>
      </dgm:t>
    </dgm:pt>
    <dgm:pt modelId="{CB4AF0ED-4BD4-4F1E-BD4F-CC0E28CED78C}" type="sibTrans" cxnId="{679D862C-93DE-4DDE-8213-857BDE1FE33B}">
      <dgm:prSet/>
      <dgm:spPr/>
      <dgm:t>
        <a:bodyPr/>
        <a:lstStyle/>
        <a:p>
          <a:endParaRPr lang="tr-TR"/>
        </a:p>
      </dgm:t>
    </dgm:pt>
    <dgm:pt modelId="{DCE5B979-72E4-4CDD-81C0-7E871C49DA42}">
      <dgm:prSet/>
      <dgm:spPr/>
      <dgm:t>
        <a:bodyPr/>
        <a:lstStyle/>
        <a:p>
          <a:r>
            <a:rPr lang="en-US" b="1" dirty="0"/>
            <a:t>(Check) Evaluation</a:t>
          </a:r>
          <a:endParaRPr lang="tr-TR" dirty="0"/>
        </a:p>
      </dgm:t>
    </dgm:pt>
    <dgm:pt modelId="{7CCCD5BA-3BF0-4986-BFA4-F03AAEE1DF12}" type="parTrans" cxnId="{A539DF49-C6FE-4A7E-BD8F-7C5C6665919F}">
      <dgm:prSet/>
      <dgm:spPr/>
      <dgm:t>
        <a:bodyPr/>
        <a:lstStyle/>
        <a:p>
          <a:endParaRPr lang="tr-TR"/>
        </a:p>
      </dgm:t>
    </dgm:pt>
    <dgm:pt modelId="{5EFFE976-573E-4450-B22E-7B226A1E28A1}" type="sibTrans" cxnId="{A539DF49-C6FE-4A7E-BD8F-7C5C6665919F}">
      <dgm:prSet/>
      <dgm:spPr/>
      <dgm:t>
        <a:bodyPr/>
        <a:lstStyle/>
        <a:p>
          <a:endParaRPr lang="tr-TR"/>
        </a:p>
      </dgm:t>
    </dgm:pt>
    <dgm:pt modelId="{B0FE2FB4-0231-4130-8E04-E2ABA3478192}">
      <dgm:prSet/>
      <dgm:spPr/>
      <dgm:t>
        <a:bodyPr/>
        <a:lstStyle/>
        <a:p>
          <a:r>
            <a:rPr lang="en-US" b="1" dirty="0"/>
            <a:t>(Act) </a:t>
          </a:r>
          <a:endParaRPr lang="tr-TR" b="1" dirty="0"/>
        </a:p>
        <a:p>
          <a:r>
            <a:rPr lang="en-US" b="1" dirty="0"/>
            <a:t>Review</a:t>
          </a:r>
          <a:endParaRPr lang="en-US" dirty="0"/>
        </a:p>
      </dgm:t>
    </dgm:pt>
    <dgm:pt modelId="{F459311D-C823-465F-8CA9-2CA55C3B44B2}" type="parTrans" cxnId="{51BEF674-B051-4917-8FFF-099C7917C793}">
      <dgm:prSet/>
      <dgm:spPr/>
      <dgm:t>
        <a:bodyPr/>
        <a:lstStyle/>
        <a:p>
          <a:endParaRPr lang="tr-TR"/>
        </a:p>
      </dgm:t>
    </dgm:pt>
    <dgm:pt modelId="{060ED3C2-8A77-4F49-8E42-DEA199E9E683}" type="sibTrans" cxnId="{51BEF674-B051-4917-8FFF-099C7917C793}">
      <dgm:prSet/>
      <dgm:spPr/>
      <dgm:t>
        <a:bodyPr/>
        <a:lstStyle/>
        <a:p>
          <a:endParaRPr lang="tr-TR"/>
        </a:p>
      </dgm:t>
    </dgm:pt>
    <dgm:pt modelId="{62C9D0DF-F666-4F09-A4D5-0669C06CFE1E}" type="pres">
      <dgm:prSet presAssocID="{D6A5CD07-828F-449E-AAF2-3D559CE7B1D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CC5945C-9130-4A06-A331-2F246A6A3815}" type="pres">
      <dgm:prSet presAssocID="{D6A5CD07-828F-449E-AAF2-3D559CE7B1D5}" presName="cycle" presStyleCnt="0"/>
      <dgm:spPr/>
    </dgm:pt>
    <dgm:pt modelId="{32FE139B-6DD8-4E31-AA9E-3BF1F1D06D02}" type="pres">
      <dgm:prSet presAssocID="{1208397B-2A9C-4051-B1EA-6861B2EADAF4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F36A3E7-CE81-4B44-82DA-0BCCD44074B6}" type="pres">
      <dgm:prSet presAssocID="{3F778F5D-163A-41C0-B4C6-2C5701E6C4CC}" presName="sibTransFirstNode" presStyleLbl="bgShp" presStyleIdx="0" presStyleCnt="1"/>
      <dgm:spPr/>
      <dgm:t>
        <a:bodyPr/>
        <a:lstStyle/>
        <a:p>
          <a:endParaRPr lang="tr-TR"/>
        </a:p>
      </dgm:t>
    </dgm:pt>
    <dgm:pt modelId="{D50AD62C-497F-4F65-95A3-08D59EF0AED7}" type="pres">
      <dgm:prSet presAssocID="{5EF9E57F-4948-4E83-8396-50460A35854A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4ECFF6E-CB4C-4E39-8296-327658FE0793}" type="pres">
      <dgm:prSet presAssocID="{DCE5B979-72E4-4CDD-81C0-7E871C49DA42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14F3E4C-2E0F-41D0-B1A6-5FDFC16B0809}" type="pres">
      <dgm:prSet presAssocID="{B0FE2FB4-0231-4130-8E04-E2ABA3478192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539DF49-C6FE-4A7E-BD8F-7C5C6665919F}" srcId="{D6A5CD07-828F-449E-AAF2-3D559CE7B1D5}" destId="{DCE5B979-72E4-4CDD-81C0-7E871C49DA42}" srcOrd="2" destOrd="0" parTransId="{7CCCD5BA-3BF0-4986-BFA4-F03AAEE1DF12}" sibTransId="{5EFFE976-573E-4450-B22E-7B226A1E28A1}"/>
    <dgm:cxn modelId="{51BEF674-B051-4917-8FFF-099C7917C793}" srcId="{D6A5CD07-828F-449E-AAF2-3D559CE7B1D5}" destId="{B0FE2FB4-0231-4130-8E04-E2ABA3478192}" srcOrd="3" destOrd="0" parTransId="{F459311D-C823-465F-8CA9-2CA55C3B44B2}" sibTransId="{060ED3C2-8A77-4F49-8E42-DEA199E9E683}"/>
    <dgm:cxn modelId="{7FF65E6F-38FE-4CE9-ABF5-406F1EFEC118}" type="presOf" srcId="{D6A5CD07-828F-449E-AAF2-3D559CE7B1D5}" destId="{62C9D0DF-F666-4F09-A4D5-0669C06CFE1E}" srcOrd="0" destOrd="0" presId="urn:microsoft.com/office/officeart/2005/8/layout/cycle3"/>
    <dgm:cxn modelId="{3B33B2F3-1B23-4DF3-8B1F-9EBB615EC5AB}" type="presOf" srcId="{5EF9E57F-4948-4E83-8396-50460A35854A}" destId="{D50AD62C-497F-4F65-95A3-08D59EF0AED7}" srcOrd="0" destOrd="0" presId="urn:microsoft.com/office/officeart/2005/8/layout/cycle3"/>
    <dgm:cxn modelId="{F6DEAC1F-7C59-4D9E-BEC4-FE78B235C7E4}" type="presOf" srcId="{B0FE2FB4-0231-4130-8E04-E2ABA3478192}" destId="{A14F3E4C-2E0F-41D0-B1A6-5FDFC16B0809}" srcOrd="0" destOrd="0" presId="urn:microsoft.com/office/officeart/2005/8/layout/cycle3"/>
    <dgm:cxn modelId="{17566D44-F5D0-4AC1-AA6E-CD69AD8D620A}" type="presOf" srcId="{3F778F5D-163A-41C0-B4C6-2C5701E6C4CC}" destId="{3F36A3E7-CE81-4B44-82DA-0BCCD44074B6}" srcOrd="0" destOrd="0" presId="urn:microsoft.com/office/officeart/2005/8/layout/cycle3"/>
    <dgm:cxn modelId="{442E6A43-3FB2-462D-ACB2-470C4628F417}" type="presOf" srcId="{DCE5B979-72E4-4CDD-81C0-7E871C49DA42}" destId="{E4ECFF6E-CB4C-4E39-8296-327658FE0793}" srcOrd="0" destOrd="0" presId="urn:microsoft.com/office/officeart/2005/8/layout/cycle3"/>
    <dgm:cxn modelId="{0F9B5834-F69C-4431-80AC-381BF5E1F842}" type="presOf" srcId="{1208397B-2A9C-4051-B1EA-6861B2EADAF4}" destId="{32FE139B-6DD8-4E31-AA9E-3BF1F1D06D02}" srcOrd="0" destOrd="0" presId="urn:microsoft.com/office/officeart/2005/8/layout/cycle3"/>
    <dgm:cxn modelId="{679D862C-93DE-4DDE-8213-857BDE1FE33B}" srcId="{D6A5CD07-828F-449E-AAF2-3D559CE7B1D5}" destId="{5EF9E57F-4948-4E83-8396-50460A35854A}" srcOrd="1" destOrd="0" parTransId="{204C8799-E738-4EA9-BA9F-F9654E0C31A9}" sibTransId="{CB4AF0ED-4BD4-4F1E-BD4F-CC0E28CED78C}"/>
    <dgm:cxn modelId="{70564D8B-3F8D-4F76-95D6-BCDEFFF2054F}" srcId="{D6A5CD07-828F-449E-AAF2-3D559CE7B1D5}" destId="{1208397B-2A9C-4051-B1EA-6861B2EADAF4}" srcOrd="0" destOrd="0" parTransId="{75CDD3ED-C2A3-4F64-8DE2-74CCA4E983A3}" sibTransId="{3F778F5D-163A-41C0-B4C6-2C5701E6C4CC}"/>
    <dgm:cxn modelId="{DD3D1331-41AB-4786-9123-3C5EF5296657}" type="presParOf" srcId="{62C9D0DF-F666-4F09-A4D5-0669C06CFE1E}" destId="{BCC5945C-9130-4A06-A331-2F246A6A3815}" srcOrd="0" destOrd="0" presId="urn:microsoft.com/office/officeart/2005/8/layout/cycle3"/>
    <dgm:cxn modelId="{488C3605-C6B5-4ABC-886E-7402404266E3}" type="presParOf" srcId="{BCC5945C-9130-4A06-A331-2F246A6A3815}" destId="{32FE139B-6DD8-4E31-AA9E-3BF1F1D06D02}" srcOrd="0" destOrd="0" presId="urn:microsoft.com/office/officeart/2005/8/layout/cycle3"/>
    <dgm:cxn modelId="{E0A86C75-8F6E-487F-91E2-89C0918341E1}" type="presParOf" srcId="{BCC5945C-9130-4A06-A331-2F246A6A3815}" destId="{3F36A3E7-CE81-4B44-82DA-0BCCD44074B6}" srcOrd="1" destOrd="0" presId="urn:microsoft.com/office/officeart/2005/8/layout/cycle3"/>
    <dgm:cxn modelId="{5BEBA418-9AA8-48EC-B5A0-408081B475F9}" type="presParOf" srcId="{BCC5945C-9130-4A06-A331-2F246A6A3815}" destId="{D50AD62C-497F-4F65-95A3-08D59EF0AED7}" srcOrd="2" destOrd="0" presId="urn:microsoft.com/office/officeart/2005/8/layout/cycle3"/>
    <dgm:cxn modelId="{B5CF1165-E2C8-4D5F-9073-2CC3ABFC64F0}" type="presParOf" srcId="{BCC5945C-9130-4A06-A331-2F246A6A3815}" destId="{E4ECFF6E-CB4C-4E39-8296-327658FE0793}" srcOrd="3" destOrd="0" presId="urn:microsoft.com/office/officeart/2005/8/layout/cycle3"/>
    <dgm:cxn modelId="{18FAEB8E-2065-4A0B-BA6B-1F977471272A}" type="presParOf" srcId="{BCC5945C-9130-4A06-A331-2F246A6A3815}" destId="{A14F3E4C-2E0F-41D0-B1A6-5FDFC16B0809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D70424-AF23-468B-A2FE-A7B409E571FF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DE2099B1-8AFF-4CC3-919F-95BAFD4B51DA}">
      <dgm:prSet phldrT="[Metin]" custT="1"/>
      <dgm:spPr/>
      <dgm:t>
        <a:bodyPr/>
        <a:lstStyle/>
        <a:p>
          <a:r>
            <a:rPr lang="tr-TR" sz="2600" kern="1200">
              <a:latin typeface="Calibri" panose="020F0502020204030204"/>
              <a:ea typeface="+mn-ea"/>
              <a:cs typeface="+mn-cs"/>
            </a:rPr>
            <a:t>Planning</a:t>
          </a:r>
          <a:endParaRPr lang="tr-TR" sz="2600" kern="1200" dirty="0">
            <a:latin typeface="Calibri" panose="020F0502020204030204"/>
            <a:ea typeface="+mn-ea"/>
            <a:cs typeface="+mn-cs"/>
          </a:endParaRPr>
        </a:p>
      </dgm:t>
    </dgm:pt>
    <dgm:pt modelId="{54DD1D02-ABE0-4393-A992-7A1B4CD37674}" type="parTrans" cxnId="{F336E387-E6D3-429E-8205-220FC0A4CF82}">
      <dgm:prSet/>
      <dgm:spPr/>
      <dgm:t>
        <a:bodyPr/>
        <a:lstStyle/>
        <a:p>
          <a:endParaRPr lang="tr-TR"/>
        </a:p>
      </dgm:t>
    </dgm:pt>
    <dgm:pt modelId="{DF8B5997-8209-4A1C-9E98-68FDDF8965F8}" type="sibTrans" cxnId="{F336E387-E6D3-429E-8205-220FC0A4CF82}">
      <dgm:prSet/>
      <dgm:spPr/>
      <dgm:t>
        <a:bodyPr/>
        <a:lstStyle/>
        <a:p>
          <a:endParaRPr lang="tr-TR"/>
        </a:p>
      </dgm:t>
    </dgm:pt>
    <dgm:pt modelId="{BEF90895-AB78-4D3A-A560-24CF1C3C321D}">
      <dgm:prSet phldrT="[Metin]" custT="1"/>
      <dgm:spPr/>
      <dgm:t>
        <a:bodyPr/>
        <a:lstStyle/>
        <a:p>
          <a:r>
            <a:rPr lang="en-GB" sz="1600" dirty="0"/>
            <a:t>Establishing the school process landscape </a:t>
          </a:r>
          <a:endParaRPr lang="tr-TR" sz="1600" dirty="0"/>
        </a:p>
      </dgm:t>
    </dgm:pt>
    <dgm:pt modelId="{6CD56961-BF7F-4DDB-BC93-86A116C50F81}" type="parTrans" cxnId="{27E7AA7F-EB46-421C-AB63-A720071C20DC}">
      <dgm:prSet/>
      <dgm:spPr/>
      <dgm:t>
        <a:bodyPr/>
        <a:lstStyle/>
        <a:p>
          <a:endParaRPr lang="tr-TR"/>
        </a:p>
      </dgm:t>
    </dgm:pt>
    <dgm:pt modelId="{D1935194-D229-4517-9235-609F21D3F2B1}" type="sibTrans" cxnId="{27E7AA7F-EB46-421C-AB63-A720071C20DC}">
      <dgm:prSet/>
      <dgm:spPr/>
      <dgm:t>
        <a:bodyPr/>
        <a:lstStyle/>
        <a:p>
          <a:endParaRPr lang="tr-TR"/>
        </a:p>
      </dgm:t>
    </dgm:pt>
    <dgm:pt modelId="{B0B4BFCB-8771-4288-826E-A87761055BE5}">
      <dgm:prSet custT="1"/>
      <dgm:spPr/>
      <dgm:t>
        <a:bodyPr/>
        <a:lstStyle/>
        <a:p>
          <a:r>
            <a:rPr lang="en-GB" sz="1600" dirty="0"/>
            <a:t>Setting a strategic plan and defining objectives</a:t>
          </a:r>
          <a:endParaRPr lang="tr-TR" sz="1600" dirty="0"/>
        </a:p>
      </dgm:t>
    </dgm:pt>
    <dgm:pt modelId="{F00E12DC-9D56-4AD1-BD56-DBE966C08463}" type="parTrans" cxnId="{0C980084-3C7B-445F-B45A-B17D238B166F}">
      <dgm:prSet/>
      <dgm:spPr/>
      <dgm:t>
        <a:bodyPr/>
        <a:lstStyle/>
        <a:p>
          <a:endParaRPr lang="tr-TR"/>
        </a:p>
      </dgm:t>
    </dgm:pt>
    <dgm:pt modelId="{581F3385-3B88-4B07-BC0A-15DE8CB9C4AA}" type="sibTrans" cxnId="{0C980084-3C7B-445F-B45A-B17D238B166F}">
      <dgm:prSet/>
      <dgm:spPr/>
      <dgm:t>
        <a:bodyPr/>
        <a:lstStyle/>
        <a:p>
          <a:endParaRPr lang="tr-TR"/>
        </a:p>
      </dgm:t>
    </dgm:pt>
    <dgm:pt modelId="{B3A44941-98AB-49CD-AE5B-5E5A67802B6E}">
      <dgm:prSet custT="1"/>
      <dgm:spPr/>
      <dgm:t>
        <a:bodyPr/>
        <a:lstStyle/>
        <a:p>
          <a:r>
            <a:rPr lang="en-GB" sz="1600" dirty="0"/>
            <a:t>Establishing key tasks</a:t>
          </a:r>
          <a:endParaRPr lang="tr-TR" sz="1600" dirty="0"/>
        </a:p>
      </dgm:t>
    </dgm:pt>
    <dgm:pt modelId="{065A7160-D2A7-45BA-82ED-07B232DE35A0}" type="parTrans" cxnId="{A48573E1-4B30-4DF7-BC14-36D1B20D87A9}">
      <dgm:prSet/>
      <dgm:spPr/>
      <dgm:t>
        <a:bodyPr/>
        <a:lstStyle/>
        <a:p>
          <a:endParaRPr lang="tr-TR"/>
        </a:p>
      </dgm:t>
    </dgm:pt>
    <dgm:pt modelId="{CB3A9CF2-2A71-4F89-84DF-0F2C170A17B6}" type="sibTrans" cxnId="{A48573E1-4B30-4DF7-BC14-36D1B20D87A9}">
      <dgm:prSet/>
      <dgm:spPr/>
      <dgm:t>
        <a:bodyPr/>
        <a:lstStyle/>
        <a:p>
          <a:endParaRPr lang="tr-TR"/>
        </a:p>
      </dgm:t>
    </dgm:pt>
    <dgm:pt modelId="{3AE6C07D-CB7A-49C5-A9E0-6793183F8992}">
      <dgm:prSet custT="1"/>
      <dgm:spPr/>
      <dgm:t>
        <a:bodyPr/>
        <a:lstStyle/>
        <a:p>
          <a:r>
            <a:rPr lang="en-GB" sz="1600" dirty="0"/>
            <a:t>Providing guidelines for development</a:t>
          </a:r>
          <a:endParaRPr lang="tr-TR" sz="1600" dirty="0"/>
        </a:p>
      </dgm:t>
    </dgm:pt>
    <dgm:pt modelId="{06EE60A7-DBF1-48FA-AA70-1712389CC784}" type="parTrans" cxnId="{D1C9EE89-96EB-46EA-B78B-D7A82AB2664B}">
      <dgm:prSet/>
      <dgm:spPr/>
      <dgm:t>
        <a:bodyPr/>
        <a:lstStyle/>
        <a:p>
          <a:endParaRPr lang="tr-TR"/>
        </a:p>
      </dgm:t>
    </dgm:pt>
    <dgm:pt modelId="{E6209584-4D66-4D1F-9BE7-52CC73D89411}" type="sibTrans" cxnId="{D1C9EE89-96EB-46EA-B78B-D7A82AB2664B}">
      <dgm:prSet/>
      <dgm:spPr/>
      <dgm:t>
        <a:bodyPr/>
        <a:lstStyle/>
        <a:p>
          <a:endParaRPr lang="tr-TR"/>
        </a:p>
      </dgm:t>
    </dgm:pt>
    <dgm:pt modelId="{87D596AF-7A38-47F0-A398-DEC5AA5A8B12}">
      <dgm:prSet custT="1"/>
      <dgm:spPr/>
      <dgm:t>
        <a:bodyPr/>
        <a:lstStyle/>
        <a:p>
          <a:r>
            <a:rPr lang="en-GB" sz="1600" dirty="0"/>
            <a:t>Setting standards for performance</a:t>
          </a:r>
          <a:endParaRPr lang="tr-TR" sz="1600" dirty="0"/>
        </a:p>
      </dgm:t>
    </dgm:pt>
    <dgm:pt modelId="{C81C574F-C6FF-43E8-A0C2-12F2871BA771}" type="parTrans" cxnId="{C12F5207-9B54-4A20-B46E-01095488195A}">
      <dgm:prSet/>
      <dgm:spPr/>
      <dgm:t>
        <a:bodyPr/>
        <a:lstStyle/>
        <a:p>
          <a:endParaRPr lang="tr-TR"/>
        </a:p>
      </dgm:t>
    </dgm:pt>
    <dgm:pt modelId="{99CEB437-FE47-4160-BA3C-3EF6C0A8FF89}" type="sibTrans" cxnId="{C12F5207-9B54-4A20-B46E-01095488195A}">
      <dgm:prSet/>
      <dgm:spPr/>
      <dgm:t>
        <a:bodyPr/>
        <a:lstStyle/>
        <a:p>
          <a:endParaRPr lang="tr-TR"/>
        </a:p>
      </dgm:t>
    </dgm:pt>
    <dgm:pt modelId="{4D0802F1-6283-44A6-869B-803CD5560559}">
      <dgm:prSet phldrT="[Metin]" custT="1"/>
      <dgm:spPr/>
      <dgm:t>
        <a:bodyPr/>
        <a:lstStyle/>
        <a:p>
          <a:r>
            <a:rPr lang="en-GB" sz="1600" dirty="0"/>
            <a:t>Prioritising the areas in need of improvement. </a:t>
          </a:r>
          <a:endParaRPr lang="tr-TR" sz="1600" dirty="0"/>
        </a:p>
      </dgm:t>
    </dgm:pt>
    <dgm:pt modelId="{68C1DF58-2922-4513-BCDC-68F2CE5E1FFE}" type="sibTrans" cxnId="{E90C3143-DA21-44A3-88A8-380D114EBAE7}">
      <dgm:prSet/>
      <dgm:spPr/>
      <dgm:t>
        <a:bodyPr/>
        <a:lstStyle/>
        <a:p>
          <a:endParaRPr lang="tr-TR"/>
        </a:p>
      </dgm:t>
    </dgm:pt>
    <dgm:pt modelId="{EE6228D5-EF30-4F69-9EA2-15F8C2BE9C88}" type="parTrans" cxnId="{E90C3143-DA21-44A3-88A8-380D114EBAE7}">
      <dgm:prSet/>
      <dgm:spPr/>
      <dgm:t>
        <a:bodyPr/>
        <a:lstStyle/>
        <a:p>
          <a:endParaRPr lang="tr-TR"/>
        </a:p>
      </dgm:t>
    </dgm:pt>
    <dgm:pt modelId="{BC6636EB-22AE-498A-AE89-63EA956396C7}">
      <dgm:prSet phldrT="[Metin]"/>
      <dgm:spPr/>
      <dgm:t>
        <a:bodyPr/>
        <a:lstStyle/>
        <a:p>
          <a:r>
            <a:rPr lang="tr-TR" dirty="0"/>
            <a:t>Evaluation</a:t>
          </a:r>
        </a:p>
      </dgm:t>
    </dgm:pt>
    <dgm:pt modelId="{CE8BF7B0-663C-400D-981A-CB5A1C3BE1B2}" type="sibTrans" cxnId="{DB365695-52C5-4D7C-A572-B0D34950F081}">
      <dgm:prSet/>
      <dgm:spPr/>
      <dgm:t>
        <a:bodyPr/>
        <a:lstStyle/>
        <a:p>
          <a:endParaRPr lang="tr-TR"/>
        </a:p>
      </dgm:t>
    </dgm:pt>
    <dgm:pt modelId="{0E5483BF-E61E-497D-89B6-524634AC6992}" type="parTrans" cxnId="{DB365695-52C5-4D7C-A572-B0D34950F081}">
      <dgm:prSet/>
      <dgm:spPr/>
      <dgm:t>
        <a:bodyPr/>
        <a:lstStyle/>
        <a:p>
          <a:endParaRPr lang="tr-TR"/>
        </a:p>
      </dgm:t>
    </dgm:pt>
    <dgm:pt modelId="{E3C2A8EB-7D66-4067-B4EE-0FC2621379B0}">
      <dgm:prSet phldrT="[Metin]" custT="1"/>
      <dgm:spPr/>
      <dgm:t>
        <a:bodyPr/>
        <a:lstStyle/>
        <a:p>
          <a:r>
            <a:rPr lang="en-GB" sz="1600" dirty="0"/>
            <a:t>Implementing Education and VET programmes</a:t>
          </a:r>
          <a:endParaRPr lang="tr-TR" sz="1600" dirty="0"/>
        </a:p>
      </dgm:t>
    </dgm:pt>
    <dgm:pt modelId="{C0D2C860-B0E8-44DF-8F14-8B17AD95B13C}" type="sibTrans" cxnId="{B8ED5CD6-B8F0-4598-904E-82BB8274CA6C}">
      <dgm:prSet/>
      <dgm:spPr/>
      <dgm:t>
        <a:bodyPr/>
        <a:lstStyle/>
        <a:p>
          <a:endParaRPr lang="tr-TR"/>
        </a:p>
      </dgm:t>
    </dgm:pt>
    <dgm:pt modelId="{F7C61C1C-581E-4834-888C-F36AA13A6DC3}" type="parTrans" cxnId="{B8ED5CD6-B8F0-4598-904E-82BB8274CA6C}">
      <dgm:prSet/>
      <dgm:spPr/>
      <dgm:t>
        <a:bodyPr/>
        <a:lstStyle/>
        <a:p>
          <a:endParaRPr lang="tr-TR"/>
        </a:p>
      </dgm:t>
    </dgm:pt>
    <dgm:pt modelId="{DEC228C0-E546-45FD-BBEC-D2E49DCA0434}">
      <dgm:prSet phldrT="[Metin]"/>
      <dgm:spPr/>
      <dgm:t>
        <a:bodyPr/>
        <a:lstStyle/>
        <a:p>
          <a:r>
            <a:rPr lang="tr-TR" dirty="0" err="1"/>
            <a:t>Implemention</a:t>
          </a:r>
          <a:endParaRPr lang="tr-TR" dirty="0"/>
        </a:p>
      </dgm:t>
    </dgm:pt>
    <dgm:pt modelId="{1684FE19-03DA-4A3B-88D3-2C9783F42ED0}" type="sibTrans" cxnId="{2B1B146B-CD7B-47DD-A395-5FFEA6169223}">
      <dgm:prSet/>
      <dgm:spPr/>
      <dgm:t>
        <a:bodyPr/>
        <a:lstStyle/>
        <a:p>
          <a:endParaRPr lang="tr-TR"/>
        </a:p>
      </dgm:t>
    </dgm:pt>
    <dgm:pt modelId="{CC549D02-E4F1-4353-92EB-E3539254D259}" type="parTrans" cxnId="{2B1B146B-CD7B-47DD-A395-5FFEA6169223}">
      <dgm:prSet/>
      <dgm:spPr/>
      <dgm:t>
        <a:bodyPr/>
        <a:lstStyle/>
        <a:p>
          <a:endParaRPr lang="tr-TR"/>
        </a:p>
      </dgm:t>
    </dgm:pt>
    <dgm:pt modelId="{B141B6A3-C090-4767-8BC0-E938CEF1D630}">
      <dgm:prSet phldrT="[Metin]"/>
      <dgm:spPr/>
      <dgm:t>
        <a:bodyPr/>
        <a:lstStyle/>
        <a:p>
          <a:r>
            <a:rPr lang="tr-TR" dirty="0" err="1"/>
            <a:t>Review</a:t>
          </a:r>
          <a:endParaRPr lang="tr-TR" dirty="0"/>
        </a:p>
      </dgm:t>
    </dgm:pt>
    <dgm:pt modelId="{46CBE76E-0F89-4A7E-834F-830C8BFD2B06}" type="parTrans" cxnId="{33053683-F8BF-46AD-9162-CDE1635182C5}">
      <dgm:prSet/>
      <dgm:spPr/>
      <dgm:t>
        <a:bodyPr/>
        <a:lstStyle/>
        <a:p>
          <a:endParaRPr lang="tr-TR"/>
        </a:p>
      </dgm:t>
    </dgm:pt>
    <dgm:pt modelId="{ED0B1953-DD24-402C-B1B9-B89822846972}" type="sibTrans" cxnId="{33053683-F8BF-46AD-9162-CDE1635182C5}">
      <dgm:prSet/>
      <dgm:spPr/>
      <dgm:t>
        <a:bodyPr/>
        <a:lstStyle/>
        <a:p>
          <a:endParaRPr lang="tr-TR"/>
        </a:p>
      </dgm:t>
    </dgm:pt>
    <dgm:pt modelId="{28E9FEC4-3A54-44DA-BE7B-473C02440CC1}">
      <dgm:prSet custT="1"/>
      <dgm:spPr/>
      <dgm:t>
        <a:bodyPr/>
        <a:lstStyle/>
        <a:p>
          <a:r>
            <a:rPr lang="en-GB" sz="1600" dirty="0"/>
            <a:t>Implementing curriculum subjects and contents </a:t>
          </a:r>
          <a:endParaRPr lang="tr-TR" sz="1600" dirty="0"/>
        </a:p>
      </dgm:t>
    </dgm:pt>
    <dgm:pt modelId="{96550C6C-ABAD-409A-8839-1E47E6EABA2B}" type="parTrans" cxnId="{61116462-6A59-481E-9FA3-DA5C5043A42C}">
      <dgm:prSet/>
      <dgm:spPr/>
      <dgm:t>
        <a:bodyPr/>
        <a:lstStyle/>
        <a:p>
          <a:endParaRPr lang="tr-TR"/>
        </a:p>
      </dgm:t>
    </dgm:pt>
    <dgm:pt modelId="{7AD12A7C-68C6-4304-8A09-3A5F6128CD0E}" type="sibTrans" cxnId="{61116462-6A59-481E-9FA3-DA5C5043A42C}">
      <dgm:prSet/>
      <dgm:spPr/>
      <dgm:t>
        <a:bodyPr/>
        <a:lstStyle/>
        <a:p>
          <a:endParaRPr lang="tr-TR"/>
        </a:p>
      </dgm:t>
    </dgm:pt>
    <dgm:pt modelId="{03DC1B09-428D-4F7E-ABE3-C96562129C11}">
      <dgm:prSet custT="1"/>
      <dgm:spPr/>
      <dgm:t>
        <a:bodyPr/>
        <a:lstStyle/>
        <a:p>
          <a:r>
            <a:rPr lang="en-GB" sz="1600" dirty="0"/>
            <a:t>Processing activities and related resources </a:t>
          </a:r>
          <a:endParaRPr lang="tr-TR" sz="1600" dirty="0"/>
        </a:p>
      </dgm:t>
    </dgm:pt>
    <dgm:pt modelId="{892DC4FC-38DF-4E06-9770-9FC7113B618C}" type="parTrans" cxnId="{1CBE3422-1EAA-4593-8B7D-764FF1745DDF}">
      <dgm:prSet/>
      <dgm:spPr/>
      <dgm:t>
        <a:bodyPr/>
        <a:lstStyle/>
        <a:p>
          <a:endParaRPr lang="tr-TR"/>
        </a:p>
      </dgm:t>
    </dgm:pt>
    <dgm:pt modelId="{530F9D8D-0253-48C0-82AE-DA5B33EF1A8A}" type="sibTrans" cxnId="{1CBE3422-1EAA-4593-8B7D-764FF1745DDF}">
      <dgm:prSet/>
      <dgm:spPr/>
      <dgm:t>
        <a:bodyPr/>
        <a:lstStyle/>
        <a:p>
          <a:endParaRPr lang="tr-TR"/>
        </a:p>
      </dgm:t>
    </dgm:pt>
    <dgm:pt modelId="{D399BF48-F9A4-4E55-83AA-57D981814B10}">
      <dgm:prSet custT="1"/>
      <dgm:spPr/>
      <dgm:t>
        <a:bodyPr/>
        <a:lstStyle/>
        <a:p>
          <a:r>
            <a:rPr lang="tr-TR" sz="1600" dirty="0" err="1"/>
            <a:t>Implementing</a:t>
          </a:r>
          <a:r>
            <a:rPr lang="tr-TR" sz="1600" dirty="0"/>
            <a:t> </a:t>
          </a:r>
          <a:r>
            <a:rPr lang="tr-TR" sz="1600" dirty="0" err="1"/>
            <a:t>resources</a:t>
          </a:r>
          <a:r>
            <a:rPr lang="tr-TR" sz="1600" dirty="0"/>
            <a:t> </a:t>
          </a:r>
          <a:r>
            <a:rPr lang="tr-TR" sz="1600" dirty="0" err="1"/>
            <a:t>to</a:t>
          </a:r>
          <a:r>
            <a:rPr lang="tr-TR" sz="1600" dirty="0"/>
            <a:t> </a:t>
          </a:r>
          <a:r>
            <a:rPr lang="tr-TR" sz="1600" dirty="0" err="1"/>
            <a:t>transform</a:t>
          </a:r>
          <a:r>
            <a:rPr lang="tr-TR" sz="1600" dirty="0"/>
            <a:t> </a:t>
          </a:r>
          <a:r>
            <a:rPr lang="tr-TR" sz="1600" dirty="0" err="1"/>
            <a:t>inputs</a:t>
          </a:r>
          <a:r>
            <a:rPr lang="tr-TR" sz="1600" dirty="0"/>
            <a:t> </a:t>
          </a:r>
          <a:r>
            <a:rPr lang="tr-TR" sz="1600" dirty="0" err="1"/>
            <a:t>into</a:t>
          </a:r>
          <a:r>
            <a:rPr lang="tr-TR" sz="1600" dirty="0"/>
            <a:t> </a:t>
          </a:r>
          <a:r>
            <a:rPr lang="tr-TR" sz="1600" dirty="0" err="1"/>
            <a:t>outputs</a:t>
          </a:r>
          <a:endParaRPr lang="tr-TR" sz="1600" dirty="0"/>
        </a:p>
      </dgm:t>
    </dgm:pt>
    <dgm:pt modelId="{17191141-03EE-46B7-9CEB-676AFC001C5C}" type="parTrans" cxnId="{F9F75E40-980A-4446-BA25-3CB136AB967E}">
      <dgm:prSet/>
      <dgm:spPr/>
      <dgm:t>
        <a:bodyPr/>
        <a:lstStyle/>
        <a:p>
          <a:endParaRPr lang="tr-TR"/>
        </a:p>
      </dgm:t>
    </dgm:pt>
    <dgm:pt modelId="{C87DA78B-A69C-4510-92D2-7DA7DF1F02B8}" type="sibTrans" cxnId="{F9F75E40-980A-4446-BA25-3CB136AB967E}">
      <dgm:prSet/>
      <dgm:spPr/>
      <dgm:t>
        <a:bodyPr/>
        <a:lstStyle/>
        <a:p>
          <a:endParaRPr lang="tr-TR"/>
        </a:p>
      </dgm:t>
    </dgm:pt>
    <dgm:pt modelId="{395B2FAD-936F-47B9-BDEA-B3D97DE8C3B1}">
      <dgm:prSet phldrT="[Metin]" custT="1"/>
      <dgm:spPr/>
      <dgm:t>
        <a:bodyPr/>
        <a:lstStyle/>
        <a:p>
          <a:r>
            <a:rPr lang="en-GB" sz="1600" dirty="0"/>
            <a:t>Evaluation of implementing activities against school vision, values and aims to drive improvement</a:t>
          </a:r>
          <a:endParaRPr lang="tr-TR" sz="1600" dirty="0"/>
        </a:p>
      </dgm:t>
    </dgm:pt>
    <dgm:pt modelId="{70EEC33E-AB43-46C3-9EBB-129F04FE8CF9}" type="parTrans" cxnId="{3D377BB0-4B7B-47BC-9943-D221120969F6}">
      <dgm:prSet/>
      <dgm:spPr/>
      <dgm:t>
        <a:bodyPr/>
        <a:lstStyle/>
        <a:p>
          <a:endParaRPr lang="tr-TR"/>
        </a:p>
      </dgm:t>
    </dgm:pt>
    <dgm:pt modelId="{8DAAF19C-0082-4640-A826-870EFF2463DE}" type="sibTrans" cxnId="{3D377BB0-4B7B-47BC-9943-D221120969F6}">
      <dgm:prSet/>
      <dgm:spPr/>
      <dgm:t>
        <a:bodyPr/>
        <a:lstStyle/>
        <a:p>
          <a:endParaRPr lang="tr-TR"/>
        </a:p>
      </dgm:t>
    </dgm:pt>
    <dgm:pt modelId="{976B7BA7-DBE5-4B79-9A37-AAC72697FBA5}">
      <dgm:prSet custT="1"/>
      <dgm:spPr/>
      <dgm:t>
        <a:bodyPr/>
        <a:lstStyle/>
        <a:p>
          <a:r>
            <a:rPr lang="en-GB" sz="1600" dirty="0"/>
            <a:t>Evaluation of the implementing strategic plan</a:t>
          </a:r>
          <a:endParaRPr lang="tr-TR" sz="1600" dirty="0"/>
        </a:p>
      </dgm:t>
    </dgm:pt>
    <dgm:pt modelId="{E8F1F139-6360-431E-A3D4-F8D44578567A}" type="parTrans" cxnId="{3CE4D650-2786-4FD5-9C41-EFF19C6191BD}">
      <dgm:prSet/>
      <dgm:spPr/>
      <dgm:t>
        <a:bodyPr/>
        <a:lstStyle/>
        <a:p>
          <a:endParaRPr lang="tr-TR"/>
        </a:p>
      </dgm:t>
    </dgm:pt>
    <dgm:pt modelId="{351FCAC8-47A3-46A6-B1C1-AC474AE3FD63}" type="sibTrans" cxnId="{3CE4D650-2786-4FD5-9C41-EFF19C6191BD}">
      <dgm:prSet/>
      <dgm:spPr/>
      <dgm:t>
        <a:bodyPr/>
        <a:lstStyle/>
        <a:p>
          <a:endParaRPr lang="tr-TR"/>
        </a:p>
      </dgm:t>
    </dgm:pt>
    <dgm:pt modelId="{69520DF2-9A86-4A85-B5D3-5498213111CF}">
      <dgm:prSet custT="1"/>
      <dgm:spPr/>
      <dgm:t>
        <a:bodyPr/>
        <a:lstStyle/>
        <a:p>
          <a:r>
            <a:rPr lang="en-GB" sz="1600" dirty="0"/>
            <a:t>Deciding, as a school team, which actions will best bring about the desired changes</a:t>
          </a:r>
          <a:endParaRPr lang="tr-TR" sz="1600" dirty="0"/>
        </a:p>
      </dgm:t>
    </dgm:pt>
    <dgm:pt modelId="{4C87D821-3704-4ADB-8B70-74C1C995EEC4}" type="parTrans" cxnId="{A44A67F9-E91A-4AC0-A435-9C79C925A8FD}">
      <dgm:prSet/>
      <dgm:spPr/>
      <dgm:t>
        <a:bodyPr/>
        <a:lstStyle/>
        <a:p>
          <a:endParaRPr lang="tr-TR"/>
        </a:p>
      </dgm:t>
    </dgm:pt>
    <dgm:pt modelId="{989404AF-73E8-4F35-BC75-63A659AFD895}" type="sibTrans" cxnId="{A44A67F9-E91A-4AC0-A435-9C79C925A8FD}">
      <dgm:prSet/>
      <dgm:spPr/>
      <dgm:t>
        <a:bodyPr/>
        <a:lstStyle/>
        <a:p>
          <a:endParaRPr lang="tr-TR"/>
        </a:p>
      </dgm:t>
    </dgm:pt>
    <dgm:pt modelId="{E3DEF7F2-B0EB-47F8-8FA3-65779F8B27F0}" type="pres">
      <dgm:prSet presAssocID="{2BD70424-AF23-468B-A2FE-A7B409E571F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5DD17E5-E967-4203-92BC-14569BA6690F}" type="pres">
      <dgm:prSet presAssocID="{DE2099B1-8AFF-4CC3-919F-95BAFD4B51DA}" presName="linNode" presStyleCnt="0"/>
      <dgm:spPr/>
    </dgm:pt>
    <dgm:pt modelId="{28E43114-85C7-49E1-9766-6F3343F949E2}" type="pres">
      <dgm:prSet presAssocID="{DE2099B1-8AFF-4CC3-919F-95BAFD4B51DA}" presName="parentText" presStyleLbl="node1" presStyleIdx="0" presStyleCnt="4" custScaleX="5715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252F8F0-496D-4FD2-B601-71F33542C6A2}" type="pres">
      <dgm:prSet presAssocID="{DE2099B1-8AFF-4CC3-919F-95BAFD4B51DA}" presName="descendantText" presStyleLbl="alignAccFollowNode1" presStyleIdx="0" presStyleCnt="4" custScaleY="12257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7AFEDF-C64E-4017-B853-0AF99FA27182}" type="pres">
      <dgm:prSet presAssocID="{DF8B5997-8209-4A1C-9E98-68FDDF8965F8}" presName="sp" presStyleCnt="0"/>
      <dgm:spPr/>
    </dgm:pt>
    <dgm:pt modelId="{7C8B6458-8D8C-4C90-ACDC-5F39CAC839E8}" type="pres">
      <dgm:prSet presAssocID="{DEC228C0-E546-45FD-BBEC-D2E49DCA0434}" presName="linNode" presStyleCnt="0"/>
      <dgm:spPr/>
    </dgm:pt>
    <dgm:pt modelId="{BC560048-A0AC-465C-8387-5CE6736785AC}" type="pres">
      <dgm:prSet presAssocID="{DEC228C0-E546-45FD-BBEC-D2E49DCA0434}" presName="parentText" presStyleLbl="node1" presStyleIdx="1" presStyleCnt="4" custScaleX="5715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7BFE799-52E2-4889-A23B-64349176410C}" type="pres">
      <dgm:prSet presAssocID="{DEC228C0-E546-45FD-BBEC-D2E49DCA0434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FBA8914-40BA-458A-B625-736F48EF61DB}" type="pres">
      <dgm:prSet presAssocID="{1684FE19-03DA-4A3B-88D3-2C9783F42ED0}" presName="sp" presStyleCnt="0"/>
      <dgm:spPr/>
    </dgm:pt>
    <dgm:pt modelId="{0EA35ACE-479D-4BD9-9374-5CE1B1F565A2}" type="pres">
      <dgm:prSet presAssocID="{BC6636EB-22AE-498A-AE89-63EA956396C7}" presName="linNode" presStyleCnt="0"/>
      <dgm:spPr/>
    </dgm:pt>
    <dgm:pt modelId="{0B8FA7AB-ACA9-4DA7-8F4C-17ABD4849EF4}" type="pres">
      <dgm:prSet presAssocID="{BC6636EB-22AE-498A-AE89-63EA956396C7}" presName="parentText" presStyleLbl="node1" presStyleIdx="2" presStyleCnt="4" custScaleX="5715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FB9EFCF-7852-448A-95CA-B875F7C28F10}" type="pres">
      <dgm:prSet presAssocID="{BC6636EB-22AE-498A-AE89-63EA956396C7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630E508-B3E5-42DE-AF44-4A0655FBE63B}" type="pres">
      <dgm:prSet presAssocID="{CE8BF7B0-663C-400D-981A-CB5A1C3BE1B2}" presName="sp" presStyleCnt="0"/>
      <dgm:spPr/>
    </dgm:pt>
    <dgm:pt modelId="{1258F2FC-B671-4F43-ABAD-71DB8F724A45}" type="pres">
      <dgm:prSet presAssocID="{B141B6A3-C090-4767-8BC0-E938CEF1D630}" presName="linNode" presStyleCnt="0"/>
      <dgm:spPr/>
    </dgm:pt>
    <dgm:pt modelId="{080F5FC3-709B-4439-BC7B-7814C6C6921A}" type="pres">
      <dgm:prSet presAssocID="{B141B6A3-C090-4767-8BC0-E938CEF1D630}" presName="parentText" presStyleLbl="node1" presStyleIdx="3" presStyleCnt="4" custScaleX="57157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20B6A9C-30AA-483E-9581-A1225DF53E30}" type="pres">
      <dgm:prSet presAssocID="{B141B6A3-C090-4767-8BC0-E938CEF1D63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2E64A38-3253-40EE-A2DC-576958E3339D}" type="presOf" srcId="{976B7BA7-DBE5-4B79-9A37-AAC72697FBA5}" destId="{DFB9EFCF-7852-448A-95CA-B875F7C28F10}" srcOrd="0" destOrd="1" presId="urn:microsoft.com/office/officeart/2005/8/layout/vList5"/>
    <dgm:cxn modelId="{F7AF48E7-870B-4C53-AE26-8CD0F23C44DB}" type="presOf" srcId="{DEC228C0-E546-45FD-BBEC-D2E49DCA0434}" destId="{BC560048-A0AC-465C-8387-5CE6736785AC}" srcOrd="0" destOrd="0" presId="urn:microsoft.com/office/officeart/2005/8/layout/vList5"/>
    <dgm:cxn modelId="{CEE9237A-AF45-4F08-B1AF-571E499DAB61}" type="presOf" srcId="{B141B6A3-C090-4767-8BC0-E938CEF1D630}" destId="{080F5FC3-709B-4439-BC7B-7814C6C6921A}" srcOrd="0" destOrd="0" presId="urn:microsoft.com/office/officeart/2005/8/layout/vList5"/>
    <dgm:cxn modelId="{B8ED5CD6-B8F0-4598-904E-82BB8274CA6C}" srcId="{DEC228C0-E546-45FD-BBEC-D2E49DCA0434}" destId="{E3C2A8EB-7D66-4067-B4EE-0FC2621379B0}" srcOrd="0" destOrd="0" parTransId="{F7C61C1C-581E-4834-888C-F36AA13A6DC3}" sibTransId="{C0D2C860-B0E8-44DF-8F14-8B17AD95B13C}"/>
    <dgm:cxn modelId="{0C980084-3C7B-445F-B45A-B17D238B166F}" srcId="{DE2099B1-8AFF-4CC3-919F-95BAFD4B51DA}" destId="{B0B4BFCB-8771-4288-826E-A87761055BE5}" srcOrd="1" destOrd="0" parTransId="{F00E12DC-9D56-4AD1-BD56-DBE966C08463}" sibTransId="{581F3385-3B88-4B07-BC0A-15DE8CB9C4AA}"/>
    <dgm:cxn modelId="{3D377BB0-4B7B-47BC-9943-D221120969F6}" srcId="{BC6636EB-22AE-498A-AE89-63EA956396C7}" destId="{395B2FAD-936F-47B9-BDEA-B3D97DE8C3B1}" srcOrd="0" destOrd="0" parTransId="{70EEC33E-AB43-46C3-9EBB-129F04FE8CF9}" sibTransId="{8DAAF19C-0082-4640-A826-870EFF2463DE}"/>
    <dgm:cxn modelId="{A91CDB5A-70F3-49A7-AAA5-4BE3281AD8FB}" type="presOf" srcId="{4D0802F1-6283-44A6-869B-803CD5560559}" destId="{620B6A9C-30AA-483E-9581-A1225DF53E30}" srcOrd="0" destOrd="0" presId="urn:microsoft.com/office/officeart/2005/8/layout/vList5"/>
    <dgm:cxn modelId="{F336E387-E6D3-429E-8205-220FC0A4CF82}" srcId="{2BD70424-AF23-468B-A2FE-A7B409E571FF}" destId="{DE2099B1-8AFF-4CC3-919F-95BAFD4B51DA}" srcOrd="0" destOrd="0" parTransId="{54DD1D02-ABE0-4393-A992-7A1B4CD37674}" sibTransId="{DF8B5997-8209-4A1C-9E98-68FDDF8965F8}"/>
    <dgm:cxn modelId="{05FD624C-1504-499C-A29C-ADBE8EA712E3}" type="presOf" srcId="{3AE6C07D-CB7A-49C5-A9E0-6793183F8992}" destId="{0252F8F0-496D-4FD2-B601-71F33542C6A2}" srcOrd="0" destOrd="3" presId="urn:microsoft.com/office/officeart/2005/8/layout/vList5"/>
    <dgm:cxn modelId="{FF99D7A0-64B2-4A1B-BCDD-7588E725B068}" type="presOf" srcId="{DE2099B1-8AFF-4CC3-919F-95BAFD4B51DA}" destId="{28E43114-85C7-49E1-9766-6F3343F949E2}" srcOrd="0" destOrd="0" presId="urn:microsoft.com/office/officeart/2005/8/layout/vList5"/>
    <dgm:cxn modelId="{F8E34A12-C7BC-442B-9835-9032FE4CB992}" type="presOf" srcId="{BC6636EB-22AE-498A-AE89-63EA956396C7}" destId="{0B8FA7AB-ACA9-4DA7-8F4C-17ABD4849EF4}" srcOrd="0" destOrd="0" presId="urn:microsoft.com/office/officeart/2005/8/layout/vList5"/>
    <dgm:cxn modelId="{D1C9EE89-96EB-46EA-B78B-D7A82AB2664B}" srcId="{DE2099B1-8AFF-4CC3-919F-95BAFD4B51DA}" destId="{3AE6C07D-CB7A-49C5-A9E0-6793183F8992}" srcOrd="3" destOrd="0" parTransId="{06EE60A7-DBF1-48FA-AA70-1712389CC784}" sibTransId="{E6209584-4D66-4D1F-9BE7-52CC73D89411}"/>
    <dgm:cxn modelId="{EACF0C51-520F-4A2A-A8ED-98A3291D4DC9}" type="presOf" srcId="{395B2FAD-936F-47B9-BDEA-B3D97DE8C3B1}" destId="{DFB9EFCF-7852-448A-95CA-B875F7C28F10}" srcOrd="0" destOrd="0" presId="urn:microsoft.com/office/officeart/2005/8/layout/vList5"/>
    <dgm:cxn modelId="{A8075E3C-9039-4391-9E52-E18679267896}" type="presOf" srcId="{28E9FEC4-3A54-44DA-BE7B-473C02440CC1}" destId="{E7BFE799-52E2-4889-A23B-64349176410C}" srcOrd="0" destOrd="1" presId="urn:microsoft.com/office/officeart/2005/8/layout/vList5"/>
    <dgm:cxn modelId="{F3EE08D0-C880-4E99-BA1F-B092F9A23306}" type="presOf" srcId="{E3C2A8EB-7D66-4067-B4EE-0FC2621379B0}" destId="{E7BFE799-52E2-4889-A23B-64349176410C}" srcOrd="0" destOrd="0" presId="urn:microsoft.com/office/officeart/2005/8/layout/vList5"/>
    <dgm:cxn modelId="{27E7AA7F-EB46-421C-AB63-A720071C20DC}" srcId="{DE2099B1-8AFF-4CC3-919F-95BAFD4B51DA}" destId="{BEF90895-AB78-4D3A-A560-24CF1C3C321D}" srcOrd="0" destOrd="0" parTransId="{6CD56961-BF7F-4DDB-BC93-86A116C50F81}" sibTransId="{D1935194-D229-4517-9235-609F21D3F2B1}"/>
    <dgm:cxn modelId="{DB365695-52C5-4D7C-A572-B0D34950F081}" srcId="{2BD70424-AF23-468B-A2FE-A7B409E571FF}" destId="{BC6636EB-22AE-498A-AE89-63EA956396C7}" srcOrd="2" destOrd="0" parTransId="{0E5483BF-E61E-497D-89B6-524634AC6992}" sibTransId="{CE8BF7B0-663C-400D-981A-CB5A1C3BE1B2}"/>
    <dgm:cxn modelId="{3CE4D650-2786-4FD5-9C41-EFF19C6191BD}" srcId="{BC6636EB-22AE-498A-AE89-63EA956396C7}" destId="{976B7BA7-DBE5-4B79-9A37-AAC72697FBA5}" srcOrd="1" destOrd="0" parTransId="{E8F1F139-6360-431E-A3D4-F8D44578567A}" sibTransId="{351FCAC8-47A3-46A6-B1C1-AC474AE3FD63}"/>
    <dgm:cxn modelId="{E7B7E0EB-B375-4F42-B7DC-092EF9EC9367}" type="presOf" srcId="{B0B4BFCB-8771-4288-826E-A87761055BE5}" destId="{0252F8F0-496D-4FD2-B601-71F33542C6A2}" srcOrd="0" destOrd="1" presId="urn:microsoft.com/office/officeart/2005/8/layout/vList5"/>
    <dgm:cxn modelId="{C12F5207-9B54-4A20-B46E-01095488195A}" srcId="{DE2099B1-8AFF-4CC3-919F-95BAFD4B51DA}" destId="{87D596AF-7A38-47F0-A398-DEC5AA5A8B12}" srcOrd="4" destOrd="0" parTransId="{C81C574F-C6FF-43E8-A0C2-12F2871BA771}" sibTransId="{99CEB437-FE47-4160-BA3C-3EF6C0A8FF89}"/>
    <dgm:cxn modelId="{A48573E1-4B30-4DF7-BC14-36D1B20D87A9}" srcId="{DE2099B1-8AFF-4CC3-919F-95BAFD4B51DA}" destId="{B3A44941-98AB-49CD-AE5B-5E5A67802B6E}" srcOrd="2" destOrd="0" parTransId="{065A7160-D2A7-45BA-82ED-07B232DE35A0}" sibTransId="{CB3A9CF2-2A71-4F89-84DF-0F2C170A17B6}"/>
    <dgm:cxn modelId="{33053683-F8BF-46AD-9162-CDE1635182C5}" srcId="{2BD70424-AF23-468B-A2FE-A7B409E571FF}" destId="{B141B6A3-C090-4767-8BC0-E938CEF1D630}" srcOrd="3" destOrd="0" parTransId="{46CBE76E-0F89-4A7E-834F-830C8BFD2B06}" sibTransId="{ED0B1953-DD24-402C-B1B9-B89822846972}"/>
    <dgm:cxn modelId="{38A3C8BF-CEBF-491E-8348-39D94EB197FF}" type="presOf" srcId="{69520DF2-9A86-4A85-B5D3-5498213111CF}" destId="{620B6A9C-30AA-483E-9581-A1225DF53E30}" srcOrd="0" destOrd="1" presId="urn:microsoft.com/office/officeart/2005/8/layout/vList5"/>
    <dgm:cxn modelId="{9128FEB1-7C4F-468E-A760-D083B14E4BB7}" type="presOf" srcId="{B3A44941-98AB-49CD-AE5B-5E5A67802B6E}" destId="{0252F8F0-496D-4FD2-B601-71F33542C6A2}" srcOrd="0" destOrd="2" presId="urn:microsoft.com/office/officeart/2005/8/layout/vList5"/>
    <dgm:cxn modelId="{E90C3143-DA21-44A3-88A8-380D114EBAE7}" srcId="{B141B6A3-C090-4767-8BC0-E938CEF1D630}" destId="{4D0802F1-6283-44A6-869B-803CD5560559}" srcOrd="0" destOrd="0" parTransId="{EE6228D5-EF30-4F69-9EA2-15F8C2BE9C88}" sibTransId="{68C1DF58-2922-4513-BCDC-68F2CE5E1FFE}"/>
    <dgm:cxn modelId="{169CFEA2-2EDB-49C0-AEF4-638B10BE63FF}" type="presOf" srcId="{87D596AF-7A38-47F0-A398-DEC5AA5A8B12}" destId="{0252F8F0-496D-4FD2-B601-71F33542C6A2}" srcOrd="0" destOrd="4" presId="urn:microsoft.com/office/officeart/2005/8/layout/vList5"/>
    <dgm:cxn modelId="{F9F75E40-980A-4446-BA25-3CB136AB967E}" srcId="{DEC228C0-E546-45FD-BBEC-D2E49DCA0434}" destId="{D399BF48-F9A4-4E55-83AA-57D981814B10}" srcOrd="3" destOrd="0" parTransId="{17191141-03EE-46B7-9CEB-676AFC001C5C}" sibTransId="{C87DA78B-A69C-4510-92D2-7DA7DF1F02B8}"/>
    <dgm:cxn modelId="{33F464EC-D033-43FB-9C9F-C98590564ABD}" type="presOf" srcId="{D399BF48-F9A4-4E55-83AA-57D981814B10}" destId="{E7BFE799-52E2-4889-A23B-64349176410C}" srcOrd="0" destOrd="3" presId="urn:microsoft.com/office/officeart/2005/8/layout/vList5"/>
    <dgm:cxn modelId="{DBE6E951-629F-4A7A-B967-C0C54D4C2656}" type="presOf" srcId="{2BD70424-AF23-468B-A2FE-A7B409E571FF}" destId="{E3DEF7F2-B0EB-47F8-8FA3-65779F8B27F0}" srcOrd="0" destOrd="0" presId="urn:microsoft.com/office/officeart/2005/8/layout/vList5"/>
    <dgm:cxn modelId="{1CBE3422-1EAA-4593-8B7D-764FF1745DDF}" srcId="{DEC228C0-E546-45FD-BBEC-D2E49DCA0434}" destId="{03DC1B09-428D-4F7E-ABE3-C96562129C11}" srcOrd="2" destOrd="0" parTransId="{892DC4FC-38DF-4E06-9770-9FC7113B618C}" sibTransId="{530F9D8D-0253-48C0-82AE-DA5B33EF1A8A}"/>
    <dgm:cxn modelId="{2B1B146B-CD7B-47DD-A395-5FFEA6169223}" srcId="{2BD70424-AF23-468B-A2FE-A7B409E571FF}" destId="{DEC228C0-E546-45FD-BBEC-D2E49DCA0434}" srcOrd="1" destOrd="0" parTransId="{CC549D02-E4F1-4353-92EB-E3539254D259}" sibTransId="{1684FE19-03DA-4A3B-88D3-2C9783F42ED0}"/>
    <dgm:cxn modelId="{61116462-6A59-481E-9FA3-DA5C5043A42C}" srcId="{DEC228C0-E546-45FD-BBEC-D2E49DCA0434}" destId="{28E9FEC4-3A54-44DA-BE7B-473C02440CC1}" srcOrd="1" destOrd="0" parTransId="{96550C6C-ABAD-409A-8839-1E47E6EABA2B}" sibTransId="{7AD12A7C-68C6-4304-8A09-3A5F6128CD0E}"/>
    <dgm:cxn modelId="{01FD032A-9E7A-4606-82CA-364981F58E23}" type="presOf" srcId="{03DC1B09-428D-4F7E-ABE3-C96562129C11}" destId="{E7BFE799-52E2-4889-A23B-64349176410C}" srcOrd="0" destOrd="2" presId="urn:microsoft.com/office/officeart/2005/8/layout/vList5"/>
    <dgm:cxn modelId="{C32C5489-6BEE-4FA8-BEA0-B5D80FD062D2}" type="presOf" srcId="{BEF90895-AB78-4D3A-A560-24CF1C3C321D}" destId="{0252F8F0-496D-4FD2-B601-71F33542C6A2}" srcOrd="0" destOrd="0" presId="urn:microsoft.com/office/officeart/2005/8/layout/vList5"/>
    <dgm:cxn modelId="{A44A67F9-E91A-4AC0-A435-9C79C925A8FD}" srcId="{B141B6A3-C090-4767-8BC0-E938CEF1D630}" destId="{69520DF2-9A86-4A85-B5D3-5498213111CF}" srcOrd="1" destOrd="0" parTransId="{4C87D821-3704-4ADB-8B70-74C1C995EEC4}" sibTransId="{989404AF-73E8-4F35-BC75-63A659AFD895}"/>
    <dgm:cxn modelId="{8BB6DB3C-BABC-4182-8DF0-662B394F1FEA}" type="presParOf" srcId="{E3DEF7F2-B0EB-47F8-8FA3-65779F8B27F0}" destId="{45DD17E5-E967-4203-92BC-14569BA6690F}" srcOrd="0" destOrd="0" presId="urn:microsoft.com/office/officeart/2005/8/layout/vList5"/>
    <dgm:cxn modelId="{99EF6379-8395-4FC0-9C66-3844ED37E8D8}" type="presParOf" srcId="{45DD17E5-E967-4203-92BC-14569BA6690F}" destId="{28E43114-85C7-49E1-9766-6F3343F949E2}" srcOrd="0" destOrd="0" presId="urn:microsoft.com/office/officeart/2005/8/layout/vList5"/>
    <dgm:cxn modelId="{56B89FCB-1CDB-4E13-B286-2FBF58779829}" type="presParOf" srcId="{45DD17E5-E967-4203-92BC-14569BA6690F}" destId="{0252F8F0-496D-4FD2-B601-71F33542C6A2}" srcOrd="1" destOrd="0" presId="urn:microsoft.com/office/officeart/2005/8/layout/vList5"/>
    <dgm:cxn modelId="{E82A0C70-4EE3-4896-B917-65E08C069C01}" type="presParOf" srcId="{E3DEF7F2-B0EB-47F8-8FA3-65779F8B27F0}" destId="{167AFEDF-C64E-4017-B853-0AF99FA27182}" srcOrd="1" destOrd="0" presId="urn:microsoft.com/office/officeart/2005/8/layout/vList5"/>
    <dgm:cxn modelId="{0B7DE5E6-B446-42B6-ABAC-B4FB6A43F1CC}" type="presParOf" srcId="{E3DEF7F2-B0EB-47F8-8FA3-65779F8B27F0}" destId="{7C8B6458-8D8C-4C90-ACDC-5F39CAC839E8}" srcOrd="2" destOrd="0" presId="urn:microsoft.com/office/officeart/2005/8/layout/vList5"/>
    <dgm:cxn modelId="{D6B51C97-F850-40E1-810F-83A402625FF7}" type="presParOf" srcId="{7C8B6458-8D8C-4C90-ACDC-5F39CAC839E8}" destId="{BC560048-A0AC-465C-8387-5CE6736785AC}" srcOrd="0" destOrd="0" presId="urn:microsoft.com/office/officeart/2005/8/layout/vList5"/>
    <dgm:cxn modelId="{CF816A5C-5F13-4516-B86E-EE8FDD377533}" type="presParOf" srcId="{7C8B6458-8D8C-4C90-ACDC-5F39CAC839E8}" destId="{E7BFE799-52E2-4889-A23B-64349176410C}" srcOrd="1" destOrd="0" presId="urn:microsoft.com/office/officeart/2005/8/layout/vList5"/>
    <dgm:cxn modelId="{38D3A4A1-A539-4C01-9022-CFC149349016}" type="presParOf" srcId="{E3DEF7F2-B0EB-47F8-8FA3-65779F8B27F0}" destId="{5FBA8914-40BA-458A-B625-736F48EF61DB}" srcOrd="3" destOrd="0" presId="urn:microsoft.com/office/officeart/2005/8/layout/vList5"/>
    <dgm:cxn modelId="{345B0CBC-D957-4771-926E-77771005109D}" type="presParOf" srcId="{E3DEF7F2-B0EB-47F8-8FA3-65779F8B27F0}" destId="{0EA35ACE-479D-4BD9-9374-5CE1B1F565A2}" srcOrd="4" destOrd="0" presId="urn:microsoft.com/office/officeart/2005/8/layout/vList5"/>
    <dgm:cxn modelId="{BCF63DA6-EDAB-43D8-8104-A1BF22B1FD49}" type="presParOf" srcId="{0EA35ACE-479D-4BD9-9374-5CE1B1F565A2}" destId="{0B8FA7AB-ACA9-4DA7-8F4C-17ABD4849EF4}" srcOrd="0" destOrd="0" presId="urn:microsoft.com/office/officeart/2005/8/layout/vList5"/>
    <dgm:cxn modelId="{DAF4F8C0-F5DE-4B1B-A29B-94A79EB060A1}" type="presParOf" srcId="{0EA35ACE-479D-4BD9-9374-5CE1B1F565A2}" destId="{DFB9EFCF-7852-448A-95CA-B875F7C28F10}" srcOrd="1" destOrd="0" presId="urn:microsoft.com/office/officeart/2005/8/layout/vList5"/>
    <dgm:cxn modelId="{EBF19571-33EE-44DA-A6A7-BC83CAE9D716}" type="presParOf" srcId="{E3DEF7F2-B0EB-47F8-8FA3-65779F8B27F0}" destId="{A630E508-B3E5-42DE-AF44-4A0655FBE63B}" srcOrd="5" destOrd="0" presId="urn:microsoft.com/office/officeart/2005/8/layout/vList5"/>
    <dgm:cxn modelId="{8E37F01D-FCBA-484B-A3DC-E8A094CDBF20}" type="presParOf" srcId="{E3DEF7F2-B0EB-47F8-8FA3-65779F8B27F0}" destId="{1258F2FC-B671-4F43-ABAD-71DB8F724A45}" srcOrd="6" destOrd="0" presId="urn:microsoft.com/office/officeart/2005/8/layout/vList5"/>
    <dgm:cxn modelId="{B7B4E8E0-A120-4A63-A3AA-91A13A5DFCC2}" type="presParOf" srcId="{1258F2FC-B671-4F43-ABAD-71DB8F724A45}" destId="{080F5FC3-709B-4439-BC7B-7814C6C6921A}" srcOrd="0" destOrd="0" presId="urn:microsoft.com/office/officeart/2005/8/layout/vList5"/>
    <dgm:cxn modelId="{F5A6445D-C688-4981-983E-9714967F8BF4}" type="presParOf" srcId="{1258F2FC-B671-4F43-ABAD-71DB8F724A45}" destId="{620B6A9C-30AA-483E-9581-A1225DF53E3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73CE6C4-35C6-48B8-B7EC-8851A706DDB0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E9250CF-7894-4514-B0D6-260D643B9366}">
      <dgm:prSet/>
      <dgm:spPr/>
      <dgm:t>
        <a:bodyPr/>
        <a:lstStyle/>
        <a:p>
          <a:r>
            <a:rPr lang="en-US" b="1"/>
            <a:t>Title:</a:t>
          </a:r>
          <a:endParaRPr lang="en-US"/>
        </a:p>
      </dgm:t>
    </dgm:pt>
    <dgm:pt modelId="{B03EAC90-16DC-4629-B9B8-DBD570D8B83A}" type="parTrans" cxnId="{44E346D4-25EE-4202-AABA-EF2808E68C25}">
      <dgm:prSet/>
      <dgm:spPr/>
      <dgm:t>
        <a:bodyPr/>
        <a:lstStyle/>
        <a:p>
          <a:endParaRPr lang="en-US"/>
        </a:p>
      </dgm:t>
    </dgm:pt>
    <dgm:pt modelId="{7CB70FDC-7934-43F6-A965-341F8EDD6232}" type="sibTrans" cxnId="{44E346D4-25EE-4202-AABA-EF2808E68C25}">
      <dgm:prSet/>
      <dgm:spPr/>
      <dgm:t>
        <a:bodyPr/>
        <a:lstStyle/>
        <a:p>
          <a:endParaRPr lang="en-US"/>
        </a:p>
      </dgm:t>
    </dgm:pt>
    <dgm:pt modelId="{8FA990E3-C39C-471C-AFA0-C9C5532F0483}">
      <dgm:prSet/>
      <dgm:spPr/>
      <dgm:t>
        <a:bodyPr/>
        <a:lstStyle/>
        <a:p>
          <a:r>
            <a:rPr lang="tr-TR"/>
            <a:t>a</a:t>
          </a:r>
          <a:r>
            <a:rPr lang="en-US"/>
            <a:t> brief heading</a:t>
          </a:r>
        </a:p>
      </dgm:t>
    </dgm:pt>
    <dgm:pt modelId="{22A0C394-5BBC-47B8-BA7C-D4F924D26360}" type="parTrans" cxnId="{FDEBB537-9AAC-482E-A62E-4A05B390C75B}">
      <dgm:prSet/>
      <dgm:spPr/>
      <dgm:t>
        <a:bodyPr/>
        <a:lstStyle/>
        <a:p>
          <a:endParaRPr lang="en-US"/>
        </a:p>
      </dgm:t>
    </dgm:pt>
    <dgm:pt modelId="{3FBE6B9E-68F3-4FB1-8DF2-4990AA5E864B}" type="sibTrans" cxnId="{FDEBB537-9AAC-482E-A62E-4A05B390C75B}">
      <dgm:prSet/>
      <dgm:spPr/>
      <dgm:t>
        <a:bodyPr/>
        <a:lstStyle/>
        <a:p>
          <a:endParaRPr lang="en-US"/>
        </a:p>
      </dgm:t>
    </dgm:pt>
    <dgm:pt modelId="{284CF4E4-7490-4848-B78A-A7148364BC4A}">
      <dgm:prSet/>
      <dgm:spPr/>
      <dgm:t>
        <a:bodyPr/>
        <a:lstStyle/>
        <a:p>
          <a:r>
            <a:rPr lang="en-US" b="1"/>
            <a:t>Rationale:</a:t>
          </a:r>
          <a:endParaRPr lang="en-US"/>
        </a:p>
      </dgm:t>
    </dgm:pt>
    <dgm:pt modelId="{BFDEF887-1C34-4417-8A0F-26722357395E}" type="parTrans" cxnId="{842986A3-080E-4654-B8A7-EC51AA83F50E}">
      <dgm:prSet/>
      <dgm:spPr/>
      <dgm:t>
        <a:bodyPr/>
        <a:lstStyle/>
        <a:p>
          <a:endParaRPr lang="en-US"/>
        </a:p>
      </dgm:t>
    </dgm:pt>
    <dgm:pt modelId="{EFE9E680-4DAA-4BC5-B548-9D0513B5C4A7}" type="sibTrans" cxnId="{842986A3-080E-4654-B8A7-EC51AA83F50E}">
      <dgm:prSet/>
      <dgm:spPr/>
      <dgm:t>
        <a:bodyPr/>
        <a:lstStyle/>
        <a:p>
          <a:endParaRPr lang="en-US"/>
        </a:p>
      </dgm:t>
    </dgm:pt>
    <dgm:pt modelId="{BCB30E59-E43D-4126-8ACF-50B09A6C4EBA}">
      <dgm:prSet/>
      <dgm:spPr/>
      <dgm:t>
        <a:bodyPr/>
        <a:lstStyle/>
        <a:p>
          <a:r>
            <a:rPr lang="en-US"/>
            <a:t>description of the indicator</a:t>
          </a:r>
        </a:p>
      </dgm:t>
    </dgm:pt>
    <dgm:pt modelId="{E2AF6FCE-7441-4C16-BE34-8DB6F8BB96D1}" type="parTrans" cxnId="{007B53D6-D1E9-491D-94CB-1CE940730A30}">
      <dgm:prSet/>
      <dgm:spPr/>
      <dgm:t>
        <a:bodyPr/>
        <a:lstStyle/>
        <a:p>
          <a:endParaRPr lang="en-US"/>
        </a:p>
      </dgm:t>
    </dgm:pt>
    <dgm:pt modelId="{64E5B8A6-1897-44F8-B987-79C8E64B4B24}" type="sibTrans" cxnId="{007B53D6-D1E9-491D-94CB-1CE940730A30}">
      <dgm:prSet/>
      <dgm:spPr/>
      <dgm:t>
        <a:bodyPr/>
        <a:lstStyle/>
        <a:p>
          <a:endParaRPr lang="en-US"/>
        </a:p>
      </dgm:t>
    </dgm:pt>
    <dgm:pt modelId="{9DD3CB2B-BDC4-4851-8A59-0D00A054745A}">
      <dgm:prSet/>
      <dgm:spPr/>
      <dgm:t>
        <a:bodyPr/>
        <a:lstStyle/>
        <a:p>
          <a:r>
            <a:rPr lang="en-US" b="1"/>
            <a:t>Quality Statement:</a:t>
          </a:r>
          <a:endParaRPr lang="en-US"/>
        </a:p>
      </dgm:t>
    </dgm:pt>
    <dgm:pt modelId="{820ED5B6-6F23-48D1-BDD7-D217DD03D588}" type="parTrans" cxnId="{80647132-F055-49F0-BBBB-2250E7450413}">
      <dgm:prSet/>
      <dgm:spPr/>
      <dgm:t>
        <a:bodyPr/>
        <a:lstStyle/>
        <a:p>
          <a:endParaRPr lang="en-US"/>
        </a:p>
      </dgm:t>
    </dgm:pt>
    <dgm:pt modelId="{782256B6-E22C-4542-BEA2-2143174911EA}" type="sibTrans" cxnId="{80647132-F055-49F0-BBBB-2250E7450413}">
      <dgm:prSet/>
      <dgm:spPr/>
      <dgm:t>
        <a:bodyPr/>
        <a:lstStyle/>
        <a:p>
          <a:endParaRPr lang="en-US"/>
        </a:p>
      </dgm:t>
    </dgm:pt>
    <dgm:pt modelId="{A0786045-67D7-4D18-B4DF-117E27735354}">
      <dgm:prSet/>
      <dgm:spPr/>
      <dgm:t>
        <a:bodyPr/>
        <a:lstStyle/>
        <a:p>
          <a:r>
            <a:rPr lang="tr-TR" dirty="0"/>
            <a:t>a </a:t>
          </a:r>
          <a:r>
            <a:rPr lang="en-US" dirty="0"/>
            <a:t>set of effective practices</a:t>
          </a:r>
        </a:p>
      </dgm:t>
    </dgm:pt>
    <dgm:pt modelId="{69FC8521-B910-42DB-8327-B627A987E6F8}" type="parTrans" cxnId="{36D81DFD-730B-42F5-92A8-3742CE96D83D}">
      <dgm:prSet/>
      <dgm:spPr/>
      <dgm:t>
        <a:bodyPr/>
        <a:lstStyle/>
        <a:p>
          <a:endParaRPr lang="en-US"/>
        </a:p>
      </dgm:t>
    </dgm:pt>
    <dgm:pt modelId="{0CBBC174-EE60-48B6-A1B3-D9AE8870A809}" type="sibTrans" cxnId="{36D81DFD-730B-42F5-92A8-3742CE96D83D}">
      <dgm:prSet/>
      <dgm:spPr/>
      <dgm:t>
        <a:bodyPr/>
        <a:lstStyle/>
        <a:p>
          <a:endParaRPr lang="en-US"/>
        </a:p>
      </dgm:t>
    </dgm:pt>
    <dgm:pt modelId="{643A8859-EB4D-4686-9631-06A05E8F507A}">
      <dgm:prSet/>
      <dgm:spPr/>
      <dgm:t>
        <a:bodyPr/>
        <a:lstStyle/>
        <a:p>
          <a:r>
            <a:rPr lang="en-US" b="1"/>
            <a:t>Self-Assessment Criteria:</a:t>
          </a:r>
          <a:endParaRPr lang="en-US"/>
        </a:p>
      </dgm:t>
    </dgm:pt>
    <dgm:pt modelId="{5D262733-61C9-4735-8F75-F60BE5402FF4}" type="parTrans" cxnId="{A9750A4F-2835-4293-96C1-EC226C14D6B9}">
      <dgm:prSet/>
      <dgm:spPr/>
      <dgm:t>
        <a:bodyPr/>
        <a:lstStyle/>
        <a:p>
          <a:endParaRPr lang="en-US"/>
        </a:p>
      </dgm:t>
    </dgm:pt>
    <dgm:pt modelId="{0F89BCCE-CA15-4878-86BD-231960F47F33}" type="sibTrans" cxnId="{A9750A4F-2835-4293-96C1-EC226C14D6B9}">
      <dgm:prSet/>
      <dgm:spPr/>
      <dgm:t>
        <a:bodyPr/>
        <a:lstStyle/>
        <a:p>
          <a:endParaRPr lang="en-US"/>
        </a:p>
      </dgm:t>
    </dgm:pt>
    <dgm:pt modelId="{5D6FF689-5694-41EC-A346-5DC7521EA39A}">
      <dgm:prSet/>
      <dgm:spPr/>
      <dgm:t>
        <a:bodyPr/>
        <a:lstStyle/>
        <a:p>
          <a:r>
            <a:rPr lang="en-US"/>
            <a:t>five-level performance scale</a:t>
          </a:r>
          <a:r>
            <a:rPr lang="tr-TR"/>
            <a:t> </a:t>
          </a:r>
          <a:r>
            <a:rPr lang="en-US"/>
            <a:t>score</a:t>
          </a:r>
        </a:p>
      </dgm:t>
    </dgm:pt>
    <dgm:pt modelId="{C3F6C729-2D4F-445A-AD3F-024515E61636}" type="parTrans" cxnId="{7E33C78C-BF2F-4C75-8A4C-B33E76EF3556}">
      <dgm:prSet/>
      <dgm:spPr/>
      <dgm:t>
        <a:bodyPr/>
        <a:lstStyle/>
        <a:p>
          <a:endParaRPr lang="en-US"/>
        </a:p>
      </dgm:t>
    </dgm:pt>
    <dgm:pt modelId="{3140E4BF-FEBA-4622-B37B-6A1DEA25203C}" type="sibTrans" cxnId="{7E33C78C-BF2F-4C75-8A4C-B33E76EF3556}">
      <dgm:prSet/>
      <dgm:spPr/>
      <dgm:t>
        <a:bodyPr/>
        <a:lstStyle/>
        <a:p>
          <a:endParaRPr lang="en-US"/>
        </a:p>
      </dgm:t>
    </dgm:pt>
    <dgm:pt modelId="{3215803D-B549-4130-BE37-B98230E67602}">
      <dgm:prSet/>
      <dgm:spPr/>
      <dgm:t>
        <a:bodyPr/>
        <a:lstStyle/>
        <a:p>
          <a:r>
            <a:rPr lang="en-US" b="1"/>
            <a:t>Source of Evidence:</a:t>
          </a:r>
          <a:endParaRPr lang="en-US"/>
        </a:p>
      </dgm:t>
    </dgm:pt>
    <dgm:pt modelId="{B88050DA-9901-4181-A1B1-D5111819D4F6}" type="parTrans" cxnId="{307D0117-FFB4-41F1-8237-15C6D463773A}">
      <dgm:prSet/>
      <dgm:spPr/>
      <dgm:t>
        <a:bodyPr/>
        <a:lstStyle/>
        <a:p>
          <a:endParaRPr lang="en-US"/>
        </a:p>
      </dgm:t>
    </dgm:pt>
    <dgm:pt modelId="{A1D80D85-0AA5-4CA8-AC49-FF4E9782FD4A}" type="sibTrans" cxnId="{307D0117-FFB4-41F1-8237-15C6D463773A}">
      <dgm:prSet/>
      <dgm:spPr/>
      <dgm:t>
        <a:bodyPr/>
        <a:lstStyle/>
        <a:p>
          <a:endParaRPr lang="en-US"/>
        </a:p>
      </dgm:t>
    </dgm:pt>
    <dgm:pt modelId="{1884D9FF-9368-4178-BAF8-74410DB585E1}">
      <dgm:prSet/>
      <dgm:spPr/>
      <dgm:t>
        <a:bodyPr/>
        <a:lstStyle/>
        <a:p>
          <a:r>
            <a:rPr lang="en-US"/>
            <a:t>data and information </a:t>
          </a:r>
        </a:p>
      </dgm:t>
    </dgm:pt>
    <dgm:pt modelId="{80251CCC-8DB6-42BA-9ED6-AFC719921C29}" type="parTrans" cxnId="{FD69DD3D-DB99-4E47-9481-BA1A411393C7}">
      <dgm:prSet/>
      <dgm:spPr/>
      <dgm:t>
        <a:bodyPr/>
        <a:lstStyle/>
        <a:p>
          <a:endParaRPr lang="en-US"/>
        </a:p>
      </dgm:t>
    </dgm:pt>
    <dgm:pt modelId="{21B88F2C-0A52-41B8-AD70-BC1F3695F7BA}" type="sibTrans" cxnId="{FD69DD3D-DB99-4E47-9481-BA1A411393C7}">
      <dgm:prSet/>
      <dgm:spPr/>
      <dgm:t>
        <a:bodyPr/>
        <a:lstStyle/>
        <a:p>
          <a:endParaRPr lang="en-US"/>
        </a:p>
      </dgm:t>
    </dgm:pt>
    <dgm:pt modelId="{4424A784-4754-4563-BB28-675F1DE5B4FD}">
      <dgm:prSet/>
      <dgm:spPr/>
      <dgm:t>
        <a:bodyPr/>
        <a:lstStyle/>
        <a:p>
          <a:r>
            <a:rPr lang="en-US" b="1"/>
            <a:t>Comments:</a:t>
          </a:r>
          <a:endParaRPr lang="en-US"/>
        </a:p>
      </dgm:t>
    </dgm:pt>
    <dgm:pt modelId="{E0405783-C0E5-4EC1-A922-2F7CCF6B0C19}" type="parTrans" cxnId="{0E4A82C7-5FF6-430C-A7BA-286EBCBAC651}">
      <dgm:prSet/>
      <dgm:spPr/>
      <dgm:t>
        <a:bodyPr/>
        <a:lstStyle/>
        <a:p>
          <a:endParaRPr lang="en-US"/>
        </a:p>
      </dgm:t>
    </dgm:pt>
    <dgm:pt modelId="{D5FDEC42-8E34-4439-A249-A61351EF995B}" type="sibTrans" cxnId="{0E4A82C7-5FF6-430C-A7BA-286EBCBAC651}">
      <dgm:prSet/>
      <dgm:spPr/>
      <dgm:t>
        <a:bodyPr/>
        <a:lstStyle/>
        <a:p>
          <a:endParaRPr lang="en-US"/>
        </a:p>
      </dgm:t>
    </dgm:pt>
    <dgm:pt modelId="{120F1497-EC63-4554-AF41-1DF65169553F}">
      <dgm:prSet/>
      <dgm:spPr/>
      <dgm:t>
        <a:bodyPr/>
        <a:lstStyle/>
        <a:p>
          <a:r>
            <a:rPr lang="tr-TR"/>
            <a:t>s</a:t>
          </a:r>
          <a:r>
            <a:rPr lang="en-US"/>
            <a:t>pace for each PI and/or qualitative statement</a:t>
          </a:r>
        </a:p>
      </dgm:t>
    </dgm:pt>
    <dgm:pt modelId="{71D1F4E8-5D68-46EF-BCE3-4626A1B83121}" type="parTrans" cxnId="{EFF057B9-5C13-4E86-9D3F-2880C2346133}">
      <dgm:prSet/>
      <dgm:spPr/>
      <dgm:t>
        <a:bodyPr/>
        <a:lstStyle/>
        <a:p>
          <a:endParaRPr lang="en-US"/>
        </a:p>
      </dgm:t>
    </dgm:pt>
    <dgm:pt modelId="{F164537B-F333-4AEC-9528-1674C3866E8F}" type="sibTrans" cxnId="{EFF057B9-5C13-4E86-9D3F-2880C2346133}">
      <dgm:prSet/>
      <dgm:spPr/>
      <dgm:t>
        <a:bodyPr/>
        <a:lstStyle/>
        <a:p>
          <a:endParaRPr lang="en-US"/>
        </a:p>
      </dgm:t>
    </dgm:pt>
    <dgm:pt modelId="{7F7F1544-770C-424C-AB7F-F05BA191450A}" type="pres">
      <dgm:prSet presAssocID="{673CE6C4-35C6-48B8-B7EC-8851A706DD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03B0544-722B-45BD-A09A-91B27797C19D}" type="pres">
      <dgm:prSet presAssocID="{CE9250CF-7894-4514-B0D6-260D643B9366}" presName="parentLin" presStyleCnt="0"/>
      <dgm:spPr/>
    </dgm:pt>
    <dgm:pt modelId="{375F8C3B-A593-4051-8469-E293BCCA5061}" type="pres">
      <dgm:prSet presAssocID="{CE9250CF-7894-4514-B0D6-260D643B9366}" presName="parentLeftMargin" presStyleLbl="node1" presStyleIdx="0" presStyleCnt="6"/>
      <dgm:spPr/>
      <dgm:t>
        <a:bodyPr/>
        <a:lstStyle/>
        <a:p>
          <a:endParaRPr lang="tr-TR"/>
        </a:p>
      </dgm:t>
    </dgm:pt>
    <dgm:pt modelId="{5ECFF746-6C05-4614-AF02-BE694C10B3C2}" type="pres">
      <dgm:prSet presAssocID="{CE9250CF-7894-4514-B0D6-260D643B9366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CB56446-71E7-4D02-AC9E-5935174162C3}" type="pres">
      <dgm:prSet presAssocID="{CE9250CF-7894-4514-B0D6-260D643B9366}" presName="negativeSpace" presStyleCnt="0"/>
      <dgm:spPr/>
    </dgm:pt>
    <dgm:pt modelId="{5AA3D63F-D43E-4AA0-A318-58D5B30B21DC}" type="pres">
      <dgm:prSet presAssocID="{CE9250CF-7894-4514-B0D6-260D643B9366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550B326-A394-497E-B4E0-A1D12B5D82C8}" type="pres">
      <dgm:prSet presAssocID="{7CB70FDC-7934-43F6-A965-341F8EDD6232}" presName="spaceBetweenRectangles" presStyleCnt="0"/>
      <dgm:spPr/>
    </dgm:pt>
    <dgm:pt modelId="{6CFE0398-4ADE-4958-A375-39724571EA64}" type="pres">
      <dgm:prSet presAssocID="{284CF4E4-7490-4848-B78A-A7148364BC4A}" presName="parentLin" presStyleCnt="0"/>
      <dgm:spPr/>
    </dgm:pt>
    <dgm:pt modelId="{6FC18E8F-79A9-4DB5-B9F9-99457989250F}" type="pres">
      <dgm:prSet presAssocID="{284CF4E4-7490-4848-B78A-A7148364BC4A}" presName="parentLeftMargin" presStyleLbl="node1" presStyleIdx="0" presStyleCnt="6"/>
      <dgm:spPr/>
      <dgm:t>
        <a:bodyPr/>
        <a:lstStyle/>
        <a:p>
          <a:endParaRPr lang="tr-TR"/>
        </a:p>
      </dgm:t>
    </dgm:pt>
    <dgm:pt modelId="{E9BBCB9C-8C45-4567-964F-6EA108CE8493}" type="pres">
      <dgm:prSet presAssocID="{284CF4E4-7490-4848-B78A-A7148364BC4A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80898C1-6528-4144-AD4C-F4772C5FAB07}" type="pres">
      <dgm:prSet presAssocID="{284CF4E4-7490-4848-B78A-A7148364BC4A}" presName="negativeSpace" presStyleCnt="0"/>
      <dgm:spPr/>
    </dgm:pt>
    <dgm:pt modelId="{52CFBF61-E229-4873-B652-E338DDEF224A}" type="pres">
      <dgm:prSet presAssocID="{284CF4E4-7490-4848-B78A-A7148364BC4A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ECBB513-BE42-45E6-A457-FC3BBFED08FA}" type="pres">
      <dgm:prSet presAssocID="{EFE9E680-4DAA-4BC5-B548-9D0513B5C4A7}" presName="spaceBetweenRectangles" presStyleCnt="0"/>
      <dgm:spPr/>
    </dgm:pt>
    <dgm:pt modelId="{4F313843-5186-46F7-8E4A-5CC5CB287D01}" type="pres">
      <dgm:prSet presAssocID="{9DD3CB2B-BDC4-4851-8A59-0D00A054745A}" presName="parentLin" presStyleCnt="0"/>
      <dgm:spPr/>
    </dgm:pt>
    <dgm:pt modelId="{328801F9-62BB-4D76-B90C-2D2C3F9A4718}" type="pres">
      <dgm:prSet presAssocID="{9DD3CB2B-BDC4-4851-8A59-0D00A054745A}" presName="parentLeftMargin" presStyleLbl="node1" presStyleIdx="1" presStyleCnt="6"/>
      <dgm:spPr/>
      <dgm:t>
        <a:bodyPr/>
        <a:lstStyle/>
        <a:p>
          <a:endParaRPr lang="tr-TR"/>
        </a:p>
      </dgm:t>
    </dgm:pt>
    <dgm:pt modelId="{849419B8-20ED-48A6-8C1E-A1D139A2288E}" type="pres">
      <dgm:prSet presAssocID="{9DD3CB2B-BDC4-4851-8A59-0D00A054745A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25ABAA0-2686-4EBD-95A2-759366ADE15A}" type="pres">
      <dgm:prSet presAssocID="{9DD3CB2B-BDC4-4851-8A59-0D00A054745A}" presName="negativeSpace" presStyleCnt="0"/>
      <dgm:spPr/>
    </dgm:pt>
    <dgm:pt modelId="{A04BC6E9-AAB4-4E4E-880D-DF1777D0687A}" type="pres">
      <dgm:prSet presAssocID="{9DD3CB2B-BDC4-4851-8A59-0D00A054745A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F97B095-15AC-4154-AF90-78CF80240006}" type="pres">
      <dgm:prSet presAssocID="{782256B6-E22C-4542-BEA2-2143174911EA}" presName="spaceBetweenRectangles" presStyleCnt="0"/>
      <dgm:spPr/>
    </dgm:pt>
    <dgm:pt modelId="{D625F063-796D-40E3-B195-73589685502A}" type="pres">
      <dgm:prSet presAssocID="{643A8859-EB4D-4686-9631-06A05E8F507A}" presName="parentLin" presStyleCnt="0"/>
      <dgm:spPr/>
    </dgm:pt>
    <dgm:pt modelId="{B59D70A9-626B-4505-AE38-637749689577}" type="pres">
      <dgm:prSet presAssocID="{643A8859-EB4D-4686-9631-06A05E8F507A}" presName="parentLeftMargin" presStyleLbl="node1" presStyleIdx="2" presStyleCnt="6"/>
      <dgm:spPr/>
      <dgm:t>
        <a:bodyPr/>
        <a:lstStyle/>
        <a:p>
          <a:endParaRPr lang="tr-TR"/>
        </a:p>
      </dgm:t>
    </dgm:pt>
    <dgm:pt modelId="{D6A71A5B-5021-4946-A695-379A2EE15FD9}" type="pres">
      <dgm:prSet presAssocID="{643A8859-EB4D-4686-9631-06A05E8F507A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03968FB-E551-4BD5-BAD1-0899820EA04D}" type="pres">
      <dgm:prSet presAssocID="{643A8859-EB4D-4686-9631-06A05E8F507A}" presName="negativeSpace" presStyleCnt="0"/>
      <dgm:spPr/>
    </dgm:pt>
    <dgm:pt modelId="{D3FE9A56-0BC6-4EBF-A596-7B65DC1F87FB}" type="pres">
      <dgm:prSet presAssocID="{643A8859-EB4D-4686-9631-06A05E8F507A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DA6CAE9-513D-4D8D-9DD5-C293831B7F05}" type="pres">
      <dgm:prSet presAssocID="{0F89BCCE-CA15-4878-86BD-231960F47F33}" presName="spaceBetweenRectangles" presStyleCnt="0"/>
      <dgm:spPr/>
    </dgm:pt>
    <dgm:pt modelId="{54A19E11-8457-45B6-9AF2-0FF396A82A87}" type="pres">
      <dgm:prSet presAssocID="{3215803D-B549-4130-BE37-B98230E67602}" presName="parentLin" presStyleCnt="0"/>
      <dgm:spPr/>
    </dgm:pt>
    <dgm:pt modelId="{5531E033-12DA-4C14-A21C-2BD4DD79447B}" type="pres">
      <dgm:prSet presAssocID="{3215803D-B549-4130-BE37-B98230E67602}" presName="parentLeftMargin" presStyleLbl="node1" presStyleIdx="3" presStyleCnt="6"/>
      <dgm:spPr/>
      <dgm:t>
        <a:bodyPr/>
        <a:lstStyle/>
        <a:p>
          <a:endParaRPr lang="tr-TR"/>
        </a:p>
      </dgm:t>
    </dgm:pt>
    <dgm:pt modelId="{55CA5881-ADE9-4A7A-B9DE-E46B577E215D}" type="pres">
      <dgm:prSet presAssocID="{3215803D-B549-4130-BE37-B98230E6760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66231A5-083E-4A42-93EC-7DECD994AEA3}" type="pres">
      <dgm:prSet presAssocID="{3215803D-B549-4130-BE37-B98230E67602}" presName="negativeSpace" presStyleCnt="0"/>
      <dgm:spPr/>
    </dgm:pt>
    <dgm:pt modelId="{63EE43EF-7BFE-440F-840B-4E909305E23D}" type="pres">
      <dgm:prSet presAssocID="{3215803D-B549-4130-BE37-B98230E67602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AAD22A-958B-4051-B4C6-D14F3C3236EB}" type="pres">
      <dgm:prSet presAssocID="{A1D80D85-0AA5-4CA8-AC49-FF4E9782FD4A}" presName="spaceBetweenRectangles" presStyleCnt="0"/>
      <dgm:spPr/>
    </dgm:pt>
    <dgm:pt modelId="{7D76E21C-F465-409B-889C-605D1160A613}" type="pres">
      <dgm:prSet presAssocID="{4424A784-4754-4563-BB28-675F1DE5B4FD}" presName="parentLin" presStyleCnt="0"/>
      <dgm:spPr/>
    </dgm:pt>
    <dgm:pt modelId="{F84C9733-19CB-4335-8933-0141E5161075}" type="pres">
      <dgm:prSet presAssocID="{4424A784-4754-4563-BB28-675F1DE5B4FD}" presName="parentLeftMargin" presStyleLbl="node1" presStyleIdx="4" presStyleCnt="6"/>
      <dgm:spPr/>
      <dgm:t>
        <a:bodyPr/>
        <a:lstStyle/>
        <a:p>
          <a:endParaRPr lang="tr-TR"/>
        </a:p>
      </dgm:t>
    </dgm:pt>
    <dgm:pt modelId="{D3007907-3424-4B69-9E31-5BD74828519B}" type="pres">
      <dgm:prSet presAssocID="{4424A784-4754-4563-BB28-675F1DE5B4F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5A6409E-E8C2-42EF-B5D2-585CA77A191E}" type="pres">
      <dgm:prSet presAssocID="{4424A784-4754-4563-BB28-675F1DE5B4FD}" presName="negativeSpace" presStyleCnt="0"/>
      <dgm:spPr/>
    </dgm:pt>
    <dgm:pt modelId="{FB2F16EF-CA99-432C-8D3F-8F3537769C05}" type="pres">
      <dgm:prSet presAssocID="{4424A784-4754-4563-BB28-675F1DE5B4FD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DEBB537-9AAC-482E-A62E-4A05B390C75B}" srcId="{CE9250CF-7894-4514-B0D6-260D643B9366}" destId="{8FA990E3-C39C-471C-AFA0-C9C5532F0483}" srcOrd="0" destOrd="0" parTransId="{22A0C394-5BBC-47B8-BA7C-D4F924D26360}" sibTransId="{3FBE6B9E-68F3-4FB1-8DF2-4990AA5E864B}"/>
    <dgm:cxn modelId="{842986A3-080E-4654-B8A7-EC51AA83F50E}" srcId="{673CE6C4-35C6-48B8-B7EC-8851A706DDB0}" destId="{284CF4E4-7490-4848-B78A-A7148364BC4A}" srcOrd="1" destOrd="0" parTransId="{BFDEF887-1C34-4417-8A0F-26722357395E}" sibTransId="{EFE9E680-4DAA-4BC5-B548-9D0513B5C4A7}"/>
    <dgm:cxn modelId="{0E4A82C7-5FF6-430C-A7BA-286EBCBAC651}" srcId="{673CE6C4-35C6-48B8-B7EC-8851A706DDB0}" destId="{4424A784-4754-4563-BB28-675F1DE5B4FD}" srcOrd="5" destOrd="0" parTransId="{E0405783-C0E5-4EC1-A922-2F7CCF6B0C19}" sibTransId="{D5FDEC42-8E34-4439-A249-A61351EF995B}"/>
    <dgm:cxn modelId="{A9750A4F-2835-4293-96C1-EC226C14D6B9}" srcId="{673CE6C4-35C6-48B8-B7EC-8851A706DDB0}" destId="{643A8859-EB4D-4686-9631-06A05E8F507A}" srcOrd="3" destOrd="0" parTransId="{5D262733-61C9-4735-8F75-F60BE5402FF4}" sibTransId="{0F89BCCE-CA15-4878-86BD-231960F47F33}"/>
    <dgm:cxn modelId="{52B37919-326A-451D-9714-E8AF83F1A17C}" type="presOf" srcId="{4424A784-4754-4563-BB28-675F1DE5B4FD}" destId="{F84C9733-19CB-4335-8933-0141E5161075}" srcOrd="0" destOrd="0" presId="urn:microsoft.com/office/officeart/2005/8/layout/list1"/>
    <dgm:cxn modelId="{F8EF7458-FF21-4C84-A4B0-E680FDDE51F7}" type="presOf" srcId="{BCB30E59-E43D-4126-8ACF-50B09A6C4EBA}" destId="{52CFBF61-E229-4873-B652-E338DDEF224A}" srcOrd="0" destOrd="0" presId="urn:microsoft.com/office/officeart/2005/8/layout/list1"/>
    <dgm:cxn modelId="{87656906-BDD4-4248-894A-5EADDBE19C7C}" type="presOf" srcId="{120F1497-EC63-4554-AF41-1DF65169553F}" destId="{FB2F16EF-CA99-432C-8D3F-8F3537769C05}" srcOrd="0" destOrd="0" presId="urn:microsoft.com/office/officeart/2005/8/layout/list1"/>
    <dgm:cxn modelId="{5B1BFBC6-AEBB-4D0D-B5BA-CA0F2DCF025B}" type="presOf" srcId="{643A8859-EB4D-4686-9631-06A05E8F507A}" destId="{B59D70A9-626B-4505-AE38-637749689577}" srcOrd="0" destOrd="0" presId="urn:microsoft.com/office/officeart/2005/8/layout/list1"/>
    <dgm:cxn modelId="{67568A8E-6D19-4838-8CD7-8C8E05128CB1}" type="presOf" srcId="{CE9250CF-7894-4514-B0D6-260D643B9366}" destId="{375F8C3B-A593-4051-8469-E293BCCA5061}" srcOrd="0" destOrd="0" presId="urn:microsoft.com/office/officeart/2005/8/layout/list1"/>
    <dgm:cxn modelId="{36D81DFD-730B-42F5-92A8-3742CE96D83D}" srcId="{9DD3CB2B-BDC4-4851-8A59-0D00A054745A}" destId="{A0786045-67D7-4D18-B4DF-117E27735354}" srcOrd="0" destOrd="0" parTransId="{69FC8521-B910-42DB-8327-B627A987E6F8}" sibTransId="{0CBBC174-EE60-48B6-A1B3-D9AE8870A809}"/>
    <dgm:cxn modelId="{DCBB4D4F-2657-4857-83D5-A68112123ED5}" type="presOf" srcId="{284CF4E4-7490-4848-B78A-A7148364BC4A}" destId="{6FC18E8F-79A9-4DB5-B9F9-99457989250F}" srcOrd="0" destOrd="0" presId="urn:microsoft.com/office/officeart/2005/8/layout/list1"/>
    <dgm:cxn modelId="{259F9F51-8877-4CB3-9AF0-04A15BC7444B}" type="presOf" srcId="{8FA990E3-C39C-471C-AFA0-C9C5532F0483}" destId="{5AA3D63F-D43E-4AA0-A318-58D5B30B21DC}" srcOrd="0" destOrd="0" presId="urn:microsoft.com/office/officeart/2005/8/layout/list1"/>
    <dgm:cxn modelId="{307D0117-FFB4-41F1-8237-15C6D463773A}" srcId="{673CE6C4-35C6-48B8-B7EC-8851A706DDB0}" destId="{3215803D-B549-4130-BE37-B98230E67602}" srcOrd="4" destOrd="0" parTransId="{B88050DA-9901-4181-A1B1-D5111819D4F6}" sibTransId="{A1D80D85-0AA5-4CA8-AC49-FF4E9782FD4A}"/>
    <dgm:cxn modelId="{D5B3D8D9-5A58-452D-9E9E-55D4BB22ADA0}" type="presOf" srcId="{CE9250CF-7894-4514-B0D6-260D643B9366}" destId="{5ECFF746-6C05-4614-AF02-BE694C10B3C2}" srcOrd="1" destOrd="0" presId="urn:microsoft.com/office/officeart/2005/8/layout/list1"/>
    <dgm:cxn modelId="{EED42577-CAB2-459E-BBA1-342669FD0E95}" type="presOf" srcId="{1884D9FF-9368-4178-BAF8-74410DB585E1}" destId="{63EE43EF-7BFE-440F-840B-4E909305E23D}" srcOrd="0" destOrd="0" presId="urn:microsoft.com/office/officeart/2005/8/layout/list1"/>
    <dgm:cxn modelId="{007B53D6-D1E9-491D-94CB-1CE940730A30}" srcId="{284CF4E4-7490-4848-B78A-A7148364BC4A}" destId="{BCB30E59-E43D-4126-8ACF-50B09A6C4EBA}" srcOrd="0" destOrd="0" parTransId="{E2AF6FCE-7441-4C16-BE34-8DB6F8BB96D1}" sibTransId="{64E5B8A6-1897-44F8-B987-79C8E64B4B24}"/>
    <dgm:cxn modelId="{510934F5-6441-4555-A207-393591CBD71C}" type="presOf" srcId="{A0786045-67D7-4D18-B4DF-117E27735354}" destId="{A04BC6E9-AAB4-4E4E-880D-DF1777D0687A}" srcOrd="0" destOrd="0" presId="urn:microsoft.com/office/officeart/2005/8/layout/list1"/>
    <dgm:cxn modelId="{44E346D4-25EE-4202-AABA-EF2808E68C25}" srcId="{673CE6C4-35C6-48B8-B7EC-8851A706DDB0}" destId="{CE9250CF-7894-4514-B0D6-260D643B9366}" srcOrd="0" destOrd="0" parTransId="{B03EAC90-16DC-4629-B9B8-DBD570D8B83A}" sibTransId="{7CB70FDC-7934-43F6-A965-341F8EDD6232}"/>
    <dgm:cxn modelId="{B94B078D-B577-4765-A144-1B9CA4D51D3A}" type="presOf" srcId="{9DD3CB2B-BDC4-4851-8A59-0D00A054745A}" destId="{328801F9-62BB-4D76-B90C-2D2C3F9A4718}" srcOrd="0" destOrd="0" presId="urn:microsoft.com/office/officeart/2005/8/layout/list1"/>
    <dgm:cxn modelId="{EB8EBF41-2FBA-4BF9-BBBC-BDBA59249C69}" type="presOf" srcId="{673CE6C4-35C6-48B8-B7EC-8851A706DDB0}" destId="{7F7F1544-770C-424C-AB7F-F05BA191450A}" srcOrd="0" destOrd="0" presId="urn:microsoft.com/office/officeart/2005/8/layout/list1"/>
    <dgm:cxn modelId="{7E33C78C-BF2F-4C75-8A4C-B33E76EF3556}" srcId="{643A8859-EB4D-4686-9631-06A05E8F507A}" destId="{5D6FF689-5694-41EC-A346-5DC7521EA39A}" srcOrd="0" destOrd="0" parTransId="{C3F6C729-2D4F-445A-AD3F-024515E61636}" sibTransId="{3140E4BF-FEBA-4622-B37B-6A1DEA25203C}"/>
    <dgm:cxn modelId="{7EEF8D9A-9390-440E-8D82-7904D8ECD87E}" type="presOf" srcId="{9DD3CB2B-BDC4-4851-8A59-0D00A054745A}" destId="{849419B8-20ED-48A6-8C1E-A1D139A2288E}" srcOrd="1" destOrd="0" presId="urn:microsoft.com/office/officeart/2005/8/layout/list1"/>
    <dgm:cxn modelId="{DC8561FA-C12D-4639-B767-9B33BAA477F4}" type="presOf" srcId="{3215803D-B549-4130-BE37-B98230E67602}" destId="{5531E033-12DA-4C14-A21C-2BD4DD79447B}" srcOrd="0" destOrd="0" presId="urn:microsoft.com/office/officeart/2005/8/layout/list1"/>
    <dgm:cxn modelId="{AFC9DBB5-E22E-4D8A-99DD-9849459CCCF8}" type="presOf" srcId="{5D6FF689-5694-41EC-A346-5DC7521EA39A}" destId="{D3FE9A56-0BC6-4EBF-A596-7B65DC1F87FB}" srcOrd="0" destOrd="0" presId="urn:microsoft.com/office/officeart/2005/8/layout/list1"/>
    <dgm:cxn modelId="{EFF057B9-5C13-4E86-9D3F-2880C2346133}" srcId="{4424A784-4754-4563-BB28-675F1DE5B4FD}" destId="{120F1497-EC63-4554-AF41-1DF65169553F}" srcOrd="0" destOrd="0" parTransId="{71D1F4E8-5D68-46EF-BCE3-4626A1B83121}" sibTransId="{F164537B-F333-4AEC-9528-1674C3866E8F}"/>
    <dgm:cxn modelId="{B89D095C-AD5E-4381-ADEF-6521131DFDC9}" type="presOf" srcId="{3215803D-B549-4130-BE37-B98230E67602}" destId="{55CA5881-ADE9-4A7A-B9DE-E46B577E215D}" srcOrd="1" destOrd="0" presId="urn:microsoft.com/office/officeart/2005/8/layout/list1"/>
    <dgm:cxn modelId="{7109BD2F-F4AB-44E2-8420-D33F8CC1E0D6}" type="presOf" srcId="{284CF4E4-7490-4848-B78A-A7148364BC4A}" destId="{E9BBCB9C-8C45-4567-964F-6EA108CE8493}" srcOrd="1" destOrd="0" presId="urn:microsoft.com/office/officeart/2005/8/layout/list1"/>
    <dgm:cxn modelId="{FD69DD3D-DB99-4E47-9481-BA1A411393C7}" srcId="{3215803D-B549-4130-BE37-B98230E67602}" destId="{1884D9FF-9368-4178-BAF8-74410DB585E1}" srcOrd="0" destOrd="0" parTransId="{80251CCC-8DB6-42BA-9ED6-AFC719921C29}" sibTransId="{21B88F2C-0A52-41B8-AD70-BC1F3695F7BA}"/>
    <dgm:cxn modelId="{B34A75BC-C44D-4339-A3E5-3E99F4F6521B}" type="presOf" srcId="{4424A784-4754-4563-BB28-675F1DE5B4FD}" destId="{D3007907-3424-4B69-9E31-5BD74828519B}" srcOrd="1" destOrd="0" presId="urn:microsoft.com/office/officeart/2005/8/layout/list1"/>
    <dgm:cxn modelId="{80647132-F055-49F0-BBBB-2250E7450413}" srcId="{673CE6C4-35C6-48B8-B7EC-8851A706DDB0}" destId="{9DD3CB2B-BDC4-4851-8A59-0D00A054745A}" srcOrd="2" destOrd="0" parTransId="{820ED5B6-6F23-48D1-BDD7-D217DD03D588}" sibTransId="{782256B6-E22C-4542-BEA2-2143174911EA}"/>
    <dgm:cxn modelId="{68FA5D4F-38B8-4D68-9EEF-4B68BBA91BC6}" type="presOf" srcId="{643A8859-EB4D-4686-9631-06A05E8F507A}" destId="{D6A71A5B-5021-4946-A695-379A2EE15FD9}" srcOrd="1" destOrd="0" presId="urn:microsoft.com/office/officeart/2005/8/layout/list1"/>
    <dgm:cxn modelId="{57AC0622-BBEE-4CDE-AA97-8BFD4F9C5ABD}" type="presParOf" srcId="{7F7F1544-770C-424C-AB7F-F05BA191450A}" destId="{003B0544-722B-45BD-A09A-91B27797C19D}" srcOrd="0" destOrd="0" presId="urn:microsoft.com/office/officeart/2005/8/layout/list1"/>
    <dgm:cxn modelId="{2DB443AB-0B56-44D5-B5C5-D8B4C58D7C7B}" type="presParOf" srcId="{003B0544-722B-45BD-A09A-91B27797C19D}" destId="{375F8C3B-A593-4051-8469-E293BCCA5061}" srcOrd="0" destOrd="0" presId="urn:microsoft.com/office/officeart/2005/8/layout/list1"/>
    <dgm:cxn modelId="{289CCB28-4316-4870-9807-28F15753C953}" type="presParOf" srcId="{003B0544-722B-45BD-A09A-91B27797C19D}" destId="{5ECFF746-6C05-4614-AF02-BE694C10B3C2}" srcOrd="1" destOrd="0" presId="urn:microsoft.com/office/officeart/2005/8/layout/list1"/>
    <dgm:cxn modelId="{A58D3319-65E2-4997-8447-58222C2819C9}" type="presParOf" srcId="{7F7F1544-770C-424C-AB7F-F05BA191450A}" destId="{4CB56446-71E7-4D02-AC9E-5935174162C3}" srcOrd="1" destOrd="0" presId="urn:microsoft.com/office/officeart/2005/8/layout/list1"/>
    <dgm:cxn modelId="{9A5D3BD0-AAD9-4752-B5D3-C56F1ADB90D3}" type="presParOf" srcId="{7F7F1544-770C-424C-AB7F-F05BA191450A}" destId="{5AA3D63F-D43E-4AA0-A318-58D5B30B21DC}" srcOrd="2" destOrd="0" presId="urn:microsoft.com/office/officeart/2005/8/layout/list1"/>
    <dgm:cxn modelId="{9CD55443-EB7C-477C-86AF-E12902F3223B}" type="presParOf" srcId="{7F7F1544-770C-424C-AB7F-F05BA191450A}" destId="{4550B326-A394-497E-B4E0-A1D12B5D82C8}" srcOrd="3" destOrd="0" presId="urn:microsoft.com/office/officeart/2005/8/layout/list1"/>
    <dgm:cxn modelId="{ED2A4C68-F6AF-46E3-8575-3D6E41AF3926}" type="presParOf" srcId="{7F7F1544-770C-424C-AB7F-F05BA191450A}" destId="{6CFE0398-4ADE-4958-A375-39724571EA64}" srcOrd="4" destOrd="0" presId="urn:microsoft.com/office/officeart/2005/8/layout/list1"/>
    <dgm:cxn modelId="{2576F827-1356-4230-8E71-D9C162C10470}" type="presParOf" srcId="{6CFE0398-4ADE-4958-A375-39724571EA64}" destId="{6FC18E8F-79A9-4DB5-B9F9-99457989250F}" srcOrd="0" destOrd="0" presId="urn:microsoft.com/office/officeart/2005/8/layout/list1"/>
    <dgm:cxn modelId="{663DB253-8E4B-4F37-ACB6-C4A2D373C269}" type="presParOf" srcId="{6CFE0398-4ADE-4958-A375-39724571EA64}" destId="{E9BBCB9C-8C45-4567-964F-6EA108CE8493}" srcOrd="1" destOrd="0" presId="urn:microsoft.com/office/officeart/2005/8/layout/list1"/>
    <dgm:cxn modelId="{152B2FEB-809F-4884-8FEB-1012F6464024}" type="presParOf" srcId="{7F7F1544-770C-424C-AB7F-F05BA191450A}" destId="{B80898C1-6528-4144-AD4C-F4772C5FAB07}" srcOrd="5" destOrd="0" presId="urn:microsoft.com/office/officeart/2005/8/layout/list1"/>
    <dgm:cxn modelId="{B02C9EA3-C2E4-4C95-AFB9-FB0B3122C48E}" type="presParOf" srcId="{7F7F1544-770C-424C-AB7F-F05BA191450A}" destId="{52CFBF61-E229-4873-B652-E338DDEF224A}" srcOrd="6" destOrd="0" presId="urn:microsoft.com/office/officeart/2005/8/layout/list1"/>
    <dgm:cxn modelId="{97548F38-347A-4A90-B7C7-7BEABB809624}" type="presParOf" srcId="{7F7F1544-770C-424C-AB7F-F05BA191450A}" destId="{CECBB513-BE42-45E6-A457-FC3BBFED08FA}" srcOrd="7" destOrd="0" presId="urn:microsoft.com/office/officeart/2005/8/layout/list1"/>
    <dgm:cxn modelId="{060DC278-91B0-44A2-9A42-3A4D2763A7C9}" type="presParOf" srcId="{7F7F1544-770C-424C-AB7F-F05BA191450A}" destId="{4F313843-5186-46F7-8E4A-5CC5CB287D01}" srcOrd="8" destOrd="0" presId="urn:microsoft.com/office/officeart/2005/8/layout/list1"/>
    <dgm:cxn modelId="{D3B6770D-A964-4C11-A56F-B45FA1002681}" type="presParOf" srcId="{4F313843-5186-46F7-8E4A-5CC5CB287D01}" destId="{328801F9-62BB-4D76-B90C-2D2C3F9A4718}" srcOrd="0" destOrd="0" presId="urn:microsoft.com/office/officeart/2005/8/layout/list1"/>
    <dgm:cxn modelId="{88EC2E50-E32B-4DDA-BA50-7588C2724193}" type="presParOf" srcId="{4F313843-5186-46F7-8E4A-5CC5CB287D01}" destId="{849419B8-20ED-48A6-8C1E-A1D139A2288E}" srcOrd="1" destOrd="0" presId="urn:microsoft.com/office/officeart/2005/8/layout/list1"/>
    <dgm:cxn modelId="{13961ACF-2E01-4CC3-8C90-FC499F3A22F5}" type="presParOf" srcId="{7F7F1544-770C-424C-AB7F-F05BA191450A}" destId="{B25ABAA0-2686-4EBD-95A2-759366ADE15A}" srcOrd="9" destOrd="0" presId="urn:microsoft.com/office/officeart/2005/8/layout/list1"/>
    <dgm:cxn modelId="{D6554F48-0FEC-4BB2-A506-86C1F98F7E0D}" type="presParOf" srcId="{7F7F1544-770C-424C-AB7F-F05BA191450A}" destId="{A04BC6E9-AAB4-4E4E-880D-DF1777D0687A}" srcOrd="10" destOrd="0" presId="urn:microsoft.com/office/officeart/2005/8/layout/list1"/>
    <dgm:cxn modelId="{3193F341-15B8-4307-AFC6-8109971EA5A2}" type="presParOf" srcId="{7F7F1544-770C-424C-AB7F-F05BA191450A}" destId="{0F97B095-15AC-4154-AF90-78CF80240006}" srcOrd="11" destOrd="0" presId="urn:microsoft.com/office/officeart/2005/8/layout/list1"/>
    <dgm:cxn modelId="{60E22036-99A5-4A54-ADA6-72D07B82C25C}" type="presParOf" srcId="{7F7F1544-770C-424C-AB7F-F05BA191450A}" destId="{D625F063-796D-40E3-B195-73589685502A}" srcOrd="12" destOrd="0" presId="urn:microsoft.com/office/officeart/2005/8/layout/list1"/>
    <dgm:cxn modelId="{A994A745-2C6B-405A-8F1A-9636F4D2A0F0}" type="presParOf" srcId="{D625F063-796D-40E3-B195-73589685502A}" destId="{B59D70A9-626B-4505-AE38-637749689577}" srcOrd="0" destOrd="0" presId="urn:microsoft.com/office/officeart/2005/8/layout/list1"/>
    <dgm:cxn modelId="{CF927F57-841F-4B36-A788-3A537E7057AE}" type="presParOf" srcId="{D625F063-796D-40E3-B195-73589685502A}" destId="{D6A71A5B-5021-4946-A695-379A2EE15FD9}" srcOrd="1" destOrd="0" presId="urn:microsoft.com/office/officeart/2005/8/layout/list1"/>
    <dgm:cxn modelId="{F724A46A-F155-4309-8F49-1E41C379F51C}" type="presParOf" srcId="{7F7F1544-770C-424C-AB7F-F05BA191450A}" destId="{D03968FB-E551-4BD5-BAD1-0899820EA04D}" srcOrd="13" destOrd="0" presId="urn:microsoft.com/office/officeart/2005/8/layout/list1"/>
    <dgm:cxn modelId="{8CB4EBA9-AD7E-450E-BC44-ABFD1E7306FA}" type="presParOf" srcId="{7F7F1544-770C-424C-AB7F-F05BA191450A}" destId="{D3FE9A56-0BC6-4EBF-A596-7B65DC1F87FB}" srcOrd="14" destOrd="0" presId="urn:microsoft.com/office/officeart/2005/8/layout/list1"/>
    <dgm:cxn modelId="{2F784F55-5196-4107-A341-612E751EFB33}" type="presParOf" srcId="{7F7F1544-770C-424C-AB7F-F05BA191450A}" destId="{FDA6CAE9-513D-4D8D-9DD5-C293831B7F05}" srcOrd="15" destOrd="0" presId="urn:microsoft.com/office/officeart/2005/8/layout/list1"/>
    <dgm:cxn modelId="{85434792-F594-4FE5-A844-091320AF2423}" type="presParOf" srcId="{7F7F1544-770C-424C-AB7F-F05BA191450A}" destId="{54A19E11-8457-45B6-9AF2-0FF396A82A87}" srcOrd="16" destOrd="0" presId="urn:microsoft.com/office/officeart/2005/8/layout/list1"/>
    <dgm:cxn modelId="{74202179-FFBC-4D17-8960-1FB067A72DED}" type="presParOf" srcId="{54A19E11-8457-45B6-9AF2-0FF396A82A87}" destId="{5531E033-12DA-4C14-A21C-2BD4DD79447B}" srcOrd="0" destOrd="0" presId="urn:microsoft.com/office/officeart/2005/8/layout/list1"/>
    <dgm:cxn modelId="{814C9BE4-836A-4C7F-8800-BF82D1C8E14F}" type="presParOf" srcId="{54A19E11-8457-45B6-9AF2-0FF396A82A87}" destId="{55CA5881-ADE9-4A7A-B9DE-E46B577E215D}" srcOrd="1" destOrd="0" presId="urn:microsoft.com/office/officeart/2005/8/layout/list1"/>
    <dgm:cxn modelId="{8CEE6C45-97CF-4D62-89A9-9A9831C71C14}" type="presParOf" srcId="{7F7F1544-770C-424C-AB7F-F05BA191450A}" destId="{F66231A5-083E-4A42-93EC-7DECD994AEA3}" srcOrd="17" destOrd="0" presId="urn:microsoft.com/office/officeart/2005/8/layout/list1"/>
    <dgm:cxn modelId="{5F16522A-015C-4E6D-8CB0-077A9916A985}" type="presParOf" srcId="{7F7F1544-770C-424C-AB7F-F05BA191450A}" destId="{63EE43EF-7BFE-440F-840B-4E909305E23D}" srcOrd="18" destOrd="0" presId="urn:microsoft.com/office/officeart/2005/8/layout/list1"/>
    <dgm:cxn modelId="{92DDCF40-0E3F-44CC-939F-5DD66EA21ABB}" type="presParOf" srcId="{7F7F1544-770C-424C-AB7F-F05BA191450A}" destId="{71AAD22A-958B-4051-B4C6-D14F3C3236EB}" srcOrd="19" destOrd="0" presId="urn:microsoft.com/office/officeart/2005/8/layout/list1"/>
    <dgm:cxn modelId="{301991B5-426C-4AE2-BA12-597641F65019}" type="presParOf" srcId="{7F7F1544-770C-424C-AB7F-F05BA191450A}" destId="{7D76E21C-F465-409B-889C-605D1160A613}" srcOrd="20" destOrd="0" presId="urn:microsoft.com/office/officeart/2005/8/layout/list1"/>
    <dgm:cxn modelId="{43FA365A-BA16-46C2-BCCF-A8B6C03815C1}" type="presParOf" srcId="{7D76E21C-F465-409B-889C-605D1160A613}" destId="{F84C9733-19CB-4335-8933-0141E5161075}" srcOrd="0" destOrd="0" presId="urn:microsoft.com/office/officeart/2005/8/layout/list1"/>
    <dgm:cxn modelId="{35AAA5A2-D4C1-41EB-97EE-B9FF8DE0B6B4}" type="presParOf" srcId="{7D76E21C-F465-409B-889C-605D1160A613}" destId="{D3007907-3424-4B69-9E31-5BD74828519B}" srcOrd="1" destOrd="0" presId="urn:microsoft.com/office/officeart/2005/8/layout/list1"/>
    <dgm:cxn modelId="{7D3CBCB1-6902-4B37-9052-233496090762}" type="presParOf" srcId="{7F7F1544-770C-424C-AB7F-F05BA191450A}" destId="{65A6409E-E8C2-42EF-B5D2-585CA77A191E}" srcOrd="21" destOrd="0" presId="urn:microsoft.com/office/officeart/2005/8/layout/list1"/>
    <dgm:cxn modelId="{E46E2084-72B4-45C8-84BE-DE1B3CBD84CA}" type="presParOf" srcId="{7F7F1544-770C-424C-AB7F-F05BA191450A}" destId="{FB2F16EF-CA99-432C-8D3F-8F3537769C05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10C98E3-2DBC-420D-8CA1-973BB0DBC50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24FEFBBE-6BA7-469F-8581-35D2620AC5B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MoNE</a:t>
          </a:r>
          <a:r>
            <a:rPr lang="en-US" dirty="0"/>
            <a:t> initiated a profound reform by establishing internal and external school assessment procedures.</a:t>
          </a:r>
        </a:p>
      </dgm:t>
    </dgm:pt>
    <dgm:pt modelId="{CE0D7C7A-9047-4473-97CA-FF2D2FBD4CDF}" type="parTrans" cxnId="{A0B12214-679D-4530-9961-CCFB4C8062B1}">
      <dgm:prSet/>
      <dgm:spPr/>
      <dgm:t>
        <a:bodyPr/>
        <a:lstStyle/>
        <a:p>
          <a:endParaRPr lang="en-US"/>
        </a:p>
      </dgm:t>
    </dgm:pt>
    <dgm:pt modelId="{9B691962-BB88-41FD-869A-D51CB9415757}" type="sibTrans" cxnId="{A0B12214-679D-4530-9961-CCFB4C8062B1}">
      <dgm:prSet/>
      <dgm:spPr/>
      <dgm:t>
        <a:bodyPr/>
        <a:lstStyle/>
        <a:p>
          <a:endParaRPr lang="en-US"/>
        </a:p>
      </dgm:t>
    </dgm:pt>
    <dgm:pt modelId="{8C36D802-C7A2-4A38-88EF-95FC350985A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In 2014, </a:t>
          </a:r>
          <a:r>
            <a:rPr lang="en-US" dirty="0" err="1"/>
            <a:t>MoNE</a:t>
          </a:r>
          <a:r>
            <a:rPr lang="en-US" dirty="0"/>
            <a:t> established the Quality Development Department</a:t>
          </a:r>
          <a:r>
            <a:rPr lang="tr-TR" dirty="0"/>
            <a:t>.</a:t>
          </a:r>
          <a:endParaRPr lang="en-US" dirty="0"/>
        </a:p>
      </dgm:t>
    </dgm:pt>
    <dgm:pt modelId="{07EE8A2E-4539-4B3D-9882-D8643206AB48}" type="parTrans" cxnId="{F6CF7D55-274C-4C94-AD3D-E43DFF1435E4}">
      <dgm:prSet/>
      <dgm:spPr/>
      <dgm:t>
        <a:bodyPr/>
        <a:lstStyle/>
        <a:p>
          <a:endParaRPr lang="en-US"/>
        </a:p>
      </dgm:t>
    </dgm:pt>
    <dgm:pt modelId="{AC65255D-9DE8-49D0-88A2-54BFE1F75592}" type="sibTrans" cxnId="{F6CF7D55-274C-4C94-AD3D-E43DFF1435E4}">
      <dgm:prSet/>
      <dgm:spPr/>
      <dgm:t>
        <a:bodyPr/>
        <a:lstStyle/>
        <a:p>
          <a:endParaRPr lang="en-US"/>
        </a:p>
      </dgm:t>
    </dgm:pt>
    <dgm:pt modelId="{704BEEC2-96BC-4A6C-8F96-D3A2706E6548}">
      <dgm:prSet/>
      <dgm:spPr/>
      <dgm:t>
        <a:bodyPr/>
        <a:lstStyle/>
        <a:p>
          <a:pPr>
            <a:lnSpc>
              <a:spcPct val="100000"/>
            </a:lnSpc>
          </a:pPr>
          <a:r>
            <a:rPr lang="tr-TR" dirty="0"/>
            <a:t>S</a:t>
          </a:r>
          <a:r>
            <a:rPr lang="en-US" dirty="0" err="1"/>
            <a:t>ignificant</a:t>
          </a:r>
          <a:r>
            <a:rPr lang="en-US" dirty="0"/>
            <a:t> momentum in 2019 with the enactment of the </a:t>
          </a:r>
          <a:r>
            <a:rPr lang="tr-TR" dirty="0"/>
            <a:t>‘</a:t>
          </a:r>
          <a:r>
            <a:rPr lang="en-US" dirty="0"/>
            <a:t>Quality Assurance Directive for Vocational and Technical Education Institutions</a:t>
          </a:r>
          <a:r>
            <a:rPr lang="tr-TR" dirty="0"/>
            <a:t>’</a:t>
          </a:r>
          <a:endParaRPr lang="en-US" dirty="0"/>
        </a:p>
      </dgm:t>
    </dgm:pt>
    <dgm:pt modelId="{A2CB7687-470C-4CB5-A7D7-E3E0E02F1409}" type="parTrans" cxnId="{05AB2476-0A50-4275-8000-4FAC09540256}">
      <dgm:prSet/>
      <dgm:spPr/>
      <dgm:t>
        <a:bodyPr/>
        <a:lstStyle/>
        <a:p>
          <a:endParaRPr lang="en-US"/>
        </a:p>
      </dgm:t>
    </dgm:pt>
    <dgm:pt modelId="{7F26BD06-92F2-4846-9536-4A782C5C145E}" type="sibTrans" cxnId="{05AB2476-0A50-4275-8000-4FAC09540256}">
      <dgm:prSet/>
      <dgm:spPr/>
      <dgm:t>
        <a:bodyPr/>
        <a:lstStyle/>
        <a:p>
          <a:endParaRPr lang="en-US"/>
        </a:p>
      </dgm:t>
    </dgm:pt>
    <dgm:pt modelId="{C32E6FD9-5988-4A2A-A70E-A824042E2CBA}" type="pres">
      <dgm:prSet presAssocID="{010C98E3-2DBC-420D-8CA1-973BB0DBC509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FB9BE57-F6B5-4E15-96AF-6CAFC1BAC945}" type="pres">
      <dgm:prSet presAssocID="{24FEFBBE-6BA7-469F-8581-35D2620AC5BE}" presName="compNode" presStyleCnt="0"/>
      <dgm:spPr/>
    </dgm:pt>
    <dgm:pt modelId="{790D2B59-0D87-4CA1-875B-8FD99D83CDFA}" type="pres">
      <dgm:prSet presAssocID="{24FEFBBE-6BA7-469F-8581-35D2620AC5BE}" presName="bgRect" presStyleLbl="bgShp" presStyleIdx="0" presStyleCnt="3"/>
      <dgm:spPr/>
    </dgm:pt>
    <dgm:pt modelId="{85C5C2AE-ED32-43EC-917A-12DF6BC96F14}" type="pres">
      <dgm:prSet presAssocID="{24FEFBBE-6BA7-469F-8581-35D2620AC5BE}" presName="iconRect" presStyleLbl="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Sınıf"/>
        </a:ext>
      </dgm:extLst>
    </dgm:pt>
    <dgm:pt modelId="{11F10C61-8929-44D7-8A3C-C8619A0B75D1}" type="pres">
      <dgm:prSet presAssocID="{24FEFBBE-6BA7-469F-8581-35D2620AC5BE}" presName="spaceRect" presStyleCnt="0"/>
      <dgm:spPr/>
    </dgm:pt>
    <dgm:pt modelId="{321160CE-9BA1-40C9-8249-690CC11F0BAE}" type="pres">
      <dgm:prSet presAssocID="{24FEFBBE-6BA7-469F-8581-35D2620AC5BE}" presName="parTx" presStyleLbl="revTx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7320505B-3385-46FC-A46F-04E65778FD44}" type="pres">
      <dgm:prSet presAssocID="{9B691962-BB88-41FD-869A-D51CB9415757}" presName="sibTrans" presStyleCnt="0"/>
      <dgm:spPr/>
    </dgm:pt>
    <dgm:pt modelId="{93F42191-286B-4832-9E62-40BFD6D2787F}" type="pres">
      <dgm:prSet presAssocID="{8C36D802-C7A2-4A38-88EF-95FC350985A6}" presName="compNode" presStyleCnt="0"/>
      <dgm:spPr/>
    </dgm:pt>
    <dgm:pt modelId="{AED404D3-5141-4E4C-96A9-19731551E7FB}" type="pres">
      <dgm:prSet presAssocID="{8C36D802-C7A2-4A38-88EF-95FC350985A6}" presName="bgRect" presStyleLbl="bgShp" presStyleIdx="1" presStyleCnt="3"/>
      <dgm:spPr/>
    </dgm:pt>
    <dgm:pt modelId="{9F66FCE5-713F-46FA-8831-C11E78FE5860}" type="pres">
      <dgm:prSet presAssocID="{8C36D802-C7A2-4A38-88EF-95FC350985A6}" presName="iconRect" presStyleLbl="node1" presStyleIdx="1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Yükleniyor"/>
        </a:ext>
      </dgm:extLst>
    </dgm:pt>
    <dgm:pt modelId="{35980C97-1F68-42CC-8790-B2F3F8DD6C89}" type="pres">
      <dgm:prSet presAssocID="{8C36D802-C7A2-4A38-88EF-95FC350985A6}" presName="spaceRect" presStyleCnt="0"/>
      <dgm:spPr/>
    </dgm:pt>
    <dgm:pt modelId="{19FB8275-3539-4622-A1C2-F7247FE2A5F2}" type="pres">
      <dgm:prSet presAssocID="{8C36D802-C7A2-4A38-88EF-95FC350985A6}" presName="par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D9A92B8F-F10A-4225-99A1-CCE08271C3DD}" type="pres">
      <dgm:prSet presAssocID="{AC65255D-9DE8-49D0-88A2-54BFE1F75592}" presName="sibTrans" presStyleCnt="0"/>
      <dgm:spPr/>
    </dgm:pt>
    <dgm:pt modelId="{1CAE1F35-D12C-473C-9FA2-F48B13C99374}" type="pres">
      <dgm:prSet presAssocID="{704BEEC2-96BC-4A6C-8F96-D3A2706E6548}" presName="compNode" presStyleCnt="0"/>
      <dgm:spPr/>
    </dgm:pt>
    <dgm:pt modelId="{DD4D768C-CC67-42FA-A396-B03E2E84FD6C}" type="pres">
      <dgm:prSet presAssocID="{704BEEC2-96BC-4A6C-8F96-D3A2706E6548}" presName="bgRect" presStyleLbl="bgShp" presStyleIdx="2" presStyleCnt="3"/>
      <dgm:spPr/>
    </dgm:pt>
    <dgm:pt modelId="{58AAC4A1-B16D-4160-942E-644D3885D75D}" type="pres">
      <dgm:prSet presAssocID="{704BEEC2-96BC-4A6C-8F96-D3A2706E6548}" presName="iconRect" presStyleLbl="node1" presStyleIdx="2" presStyleCnt="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Kitaplar"/>
        </a:ext>
      </dgm:extLst>
    </dgm:pt>
    <dgm:pt modelId="{D9D44672-8E81-4985-996C-1236A6BA079B}" type="pres">
      <dgm:prSet presAssocID="{704BEEC2-96BC-4A6C-8F96-D3A2706E6548}" presName="spaceRect" presStyleCnt="0"/>
      <dgm:spPr/>
    </dgm:pt>
    <dgm:pt modelId="{0A9B0F69-D1F2-4334-8465-3E2848F5267F}" type="pres">
      <dgm:prSet presAssocID="{704BEEC2-96BC-4A6C-8F96-D3A2706E6548}" presName="parTx" presStyleLbl="revTx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</dgm:ptLst>
  <dgm:cxnLst>
    <dgm:cxn modelId="{F6CF7D55-274C-4C94-AD3D-E43DFF1435E4}" srcId="{010C98E3-2DBC-420D-8CA1-973BB0DBC509}" destId="{8C36D802-C7A2-4A38-88EF-95FC350985A6}" srcOrd="1" destOrd="0" parTransId="{07EE8A2E-4539-4B3D-9882-D8643206AB48}" sibTransId="{AC65255D-9DE8-49D0-88A2-54BFE1F75592}"/>
    <dgm:cxn modelId="{A5540DC5-2FEE-4613-A9C5-F721439B7C03}" type="presOf" srcId="{010C98E3-2DBC-420D-8CA1-973BB0DBC509}" destId="{C32E6FD9-5988-4A2A-A70E-A824042E2CBA}" srcOrd="0" destOrd="0" presId="urn:microsoft.com/office/officeart/2018/2/layout/IconVerticalSolidList"/>
    <dgm:cxn modelId="{A0B12214-679D-4530-9961-CCFB4C8062B1}" srcId="{010C98E3-2DBC-420D-8CA1-973BB0DBC509}" destId="{24FEFBBE-6BA7-469F-8581-35D2620AC5BE}" srcOrd="0" destOrd="0" parTransId="{CE0D7C7A-9047-4473-97CA-FF2D2FBD4CDF}" sibTransId="{9B691962-BB88-41FD-869A-D51CB9415757}"/>
    <dgm:cxn modelId="{5287C272-9B78-4CD6-A1F2-EEAFEAFA8513}" type="presOf" srcId="{8C36D802-C7A2-4A38-88EF-95FC350985A6}" destId="{19FB8275-3539-4622-A1C2-F7247FE2A5F2}" srcOrd="0" destOrd="0" presId="urn:microsoft.com/office/officeart/2018/2/layout/IconVerticalSolidList"/>
    <dgm:cxn modelId="{05AB2476-0A50-4275-8000-4FAC09540256}" srcId="{010C98E3-2DBC-420D-8CA1-973BB0DBC509}" destId="{704BEEC2-96BC-4A6C-8F96-D3A2706E6548}" srcOrd="2" destOrd="0" parTransId="{A2CB7687-470C-4CB5-A7D7-E3E0E02F1409}" sibTransId="{7F26BD06-92F2-4846-9536-4A782C5C145E}"/>
    <dgm:cxn modelId="{88AE7ADC-779D-4355-A3BA-F149BCC87FF0}" type="presOf" srcId="{704BEEC2-96BC-4A6C-8F96-D3A2706E6548}" destId="{0A9B0F69-D1F2-4334-8465-3E2848F5267F}" srcOrd="0" destOrd="0" presId="urn:microsoft.com/office/officeart/2018/2/layout/IconVerticalSolidList"/>
    <dgm:cxn modelId="{43E2229A-DFC2-4A51-B803-1E3E4FE0BD50}" type="presOf" srcId="{24FEFBBE-6BA7-469F-8581-35D2620AC5BE}" destId="{321160CE-9BA1-40C9-8249-690CC11F0BAE}" srcOrd="0" destOrd="0" presId="urn:microsoft.com/office/officeart/2018/2/layout/IconVerticalSolidList"/>
    <dgm:cxn modelId="{3EB92D9A-8484-4F5C-A05C-FFD8DD49D5A1}" type="presParOf" srcId="{C32E6FD9-5988-4A2A-A70E-A824042E2CBA}" destId="{FFB9BE57-F6B5-4E15-96AF-6CAFC1BAC945}" srcOrd="0" destOrd="0" presId="urn:microsoft.com/office/officeart/2018/2/layout/IconVerticalSolidList"/>
    <dgm:cxn modelId="{25D36917-38D4-4D3D-944B-D0FD7DB19D27}" type="presParOf" srcId="{FFB9BE57-F6B5-4E15-96AF-6CAFC1BAC945}" destId="{790D2B59-0D87-4CA1-875B-8FD99D83CDFA}" srcOrd="0" destOrd="0" presId="urn:microsoft.com/office/officeart/2018/2/layout/IconVerticalSolidList"/>
    <dgm:cxn modelId="{CE300F3B-264E-468F-BD11-12A9E906639B}" type="presParOf" srcId="{FFB9BE57-F6B5-4E15-96AF-6CAFC1BAC945}" destId="{85C5C2AE-ED32-43EC-917A-12DF6BC96F14}" srcOrd="1" destOrd="0" presId="urn:microsoft.com/office/officeart/2018/2/layout/IconVerticalSolidList"/>
    <dgm:cxn modelId="{C24A6A75-2D3C-4B6A-A453-8434D7242F7F}" type="presParOf" srcId="{FFB9BE57-F6B5-4E15-96AF-6CAFC1BAC945}" destId="{11F10C61-8929-44D7-8A3C-C8619A0B75D1}" srcOrd="2" destOrd="0" presId="urn:microsoft.com/office/officeart/2018/2/layout/IconVerticalSolidList"/>
    <dgm:cxn modelId="{3EB17F80-156E-4A4A-9155-C82A8B803D48}" type="presParOf" srcId="{FFB9BE57-F6B5-4E15-96AF-6CAFC1BAC945}" destId="{321160CE-9BA1-40C9-8249-690CC11F0BAE}" srcOrd="3" destOrd="0" presId="urn:microsoft.com/office/officeart/2018/2/layout/IconVerticalSolidList"/>
    <dgm:cxn modelId="{FE16CFB7-3B3D-458B-BE58-1E572060AEB4}" type="presParOf" srcId="{C32E6FD9-5988-4A2A-A70E-A824042E2CBA}" destId="{7320505B-3385-46FC-A46F-04E65778FD44}" srcOrd="1" destOrd="0" presId="urn:microsoft.com/office/officeart/2018/2/layout/IconVerticalSolidList"/>
    <dgm:cxn modelId="{E982805D-8DCF-464B-99ED-C6BB0AE62B70}" type="presParOf" srcId="{C32E6FD9-5988-4A2A-A70E-A824042E2CBA}" destId="{93F42191-286B-4832-9E62-40BFD6D2787F}" srcOrd="2" destOrd="0" presId="urn:microsoft.com/office/officeart/2018/2/layout/IconVerticalSolidList"/>
    <dgm:cxn modelId="{0CE3B5C7-1062-4756-B955-4480D6659E08}" type="presParOf" srcId="{93F42191-286B-4832-9E62-40BFD6D2787F}" destId="{AED404D3-5141-4E4C-96A9-19731551E7FB}" srcOrd="0" destOrd="0" presId="urn:microsoft.com/office/officeart/2018/2/layout/IconVerticalSolidList"/>
    <dgm:cxn modelId="{0A60CCD5-A2CB-43CA-8AB9-A52102425A84}" type="presParOf" srcId="{93F42191-286B-4832-9E62-40BFD6D2787F}" destId="{9F66FCE5-713F-46FA-8831-C11E78FE5860}" srcOrd="1" destOrd="0" presId="urn:microsoft.com/office/officeart/2018/2/layout/IconVerticalSolidList"/>
    <dgm:cxn modelId="{E2BE0B3C-316A-4CD5-81B5-84EC6EA5FEEC}" type="presParOf" srcId="{93F42191-286B-4832-9E62-40BFD6D2787F}" destId="{35980C97-1F68-42CC-8790-B2F3F8DD6C89}" srcOrd="2" destOrd="0" presId="urn:microsoft.com/office/officeart/2018/2/layout/IconVerticalSolidList"/>
    <dgm:cxn modelId="{B8B1DBBD-B68C-4817-B92F-A0BFE14FB321}" type="presParOf" srcId="{93F42191-286B-4832-9E62-40BFD6D2787F}" destId="{19FB8275-3539-4622-A1C2-F7247FE2A5F2}" srcOrd="3" destOrd="0" presId="urn:microsoft.com/office/officeart/2018/2/layout/IconVerticalSolidList"/>
    <dgm:cxn modelId="{55A9BC01-A043-4DFF-96E4-86D7611A02FC}" type="presParOf" srcId="{C32E6FD9-5988-4A2A-A70E-A824042E2CBA}" destId="{D9A92B8F-F10A-4225-99A1-CCE08271C3DD}" srcOrd="3" destOrd="0" presId="urn:microsoft.com/office/officeart/2018/2/layout/IconVerticalSolidList"/>
    <dgm:cxn modelId="{387B77EA-D4A0-4D61-A0A6-ED7F3574D8AF}" type="presParOf" srcId="{C32E6FD9-5988-4A2A-A70E-A824042E2CBA}" destId="{1CAE1F35-D12C-473C-9FA2-F48B13C99374}" srcOrd="4" destOrd="0" presId="urn:microsoft.com/office/officeart/2018/2/layout/IconVerticalSolidList"/>
    <dgm:cxn modelId="{F3352129-50CF-4735-B09E-8A6CE22256DD}" type="presParOf" srcId="{1CAE1F35-D12C-473C-9FA2-F48B13C99374}" destId="{DD4D768C-CC67-42FA-A396-B03E2E84FD6C}" srcOrd="0" destOrd="0" presId="urn:microsoft.com/office/officeart/2018/2/layout/IconVerticalSolidList"/>
    <dgm:cxn modelId="{1099B98A-4945-4A15-BC81-08C9A156358E}" type="presParOf" srcId="{1CAE1F35-D12C-473C-9FA2-F48B13C99374}" destId="{58AAC4A1-B16D-4160-942E-644D3885D75D}" srcOrd="1" destOrd="0" presId="urn:microsoft.com/office/officeart/2018/2/layout/IconVerticalSolidList"/>
    <dgm:cxn modelId="{3B1FEFCE-2A21-4603-BF85-69F562B51D68}" type="presParOf" srcId="{1CAE1F35-D12C-473C-9FA2-F48B13C99374}" destId="{D9D44672-8E81-4985-996C-1236A6BA079B}" srcOrd="2" destOrd="0" presId="urn:microsoft.com/office/officeart/2018/2/layout/IconVerticalSolidList"/>
    <dgm:cxn modelId="{02C328D0-9ED9-4CEA-8AC5-70B77E29F5EB}" type="presParOf" srcId="{1CAE1F35-D12C-473C-9FA2-F48B13C99374}" destId="{0A9B0F69-D1F2-4334-8465-3E2848F5267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0C98E3-2DBC-420D-8CA1-973BB0DBC50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24FEFBBE-6BA7-469F-8581-35D2620AC5BE}">
      <dgm:prSet/>
      <dgm:spPr/>
      <dgm:t>
        <a:bodyPr/>
        <a:lstStyle/>
        <a:p>
          <a:pPr>
            <a:lnSpc>
              <a:spcPct val="100000"/>
            </a:lnSpc>
          </a:pPr>
          <a:r>
            <a:rPr lang="tr-TR"/>
            <a:t>S</a:t>
          </a:r>
          <a:r>
            <a:rPr lang="en-US"/>
            <a:t>elf-</a:t>
          </a:r>
          <a:r>
            <a:rPr lang="tr-TR" err="1"/>
            <a:t>assessment</a:t>
          </a:r>
          <a:r>
            <a:rPr lang="tr-TR"/>
            <a:t> </a:t>
          </a:r>
          <a:r>
            <a:rPr lang="en-US"/>
            <a:t>in all </a:t>
          </a:r>
          <a:r>
            <a:rPr lang="tr-TR"/>
            <a:t>VET </a:t>
          </a:r>
          <a:r>
            <a:rPr lang="tr-TR" err="1"/>
            <a:t>schools</a:t>
          </a:r>
          <a:endParaRPr lang="en-US"/>
        </a:p>
      </dgm:t>
    </dgm:pt>
    <dgm:pt modelId="{CE0D7C7A-9047-4473-97CA-FF2D2FBD4CDF}" type="parTrans" cxnId="{A0B12214-679D-4530-9961-CCFB4C8062B1}">
      <dgm:prSet/>
      <dgm:spPr/>
      <dgm:t>
        <a:bodyPr/>
        <a:lstStyle/>
        <a:p>
          <a:endParaRPr lang="en-US"/>
        </a:p>
      </dgm:t>
    </dgm:pt>
    <dgm:pt modelId="{9B691962-BB88-41FD-869A-D51CB9415757}" type="sibTrans" cxnId="{A0B12214-679D-4530-9961-CCFB4C8062B1}">
      <dgm:prSet/>
      <dgm:spPr/>
      <dgm:t>
        <a:bodyPr/>
        <a:lstStyle/>
        <a:p>
          <a:endParaRPr lang="en-US"/>
        </a:p>
      </dgm:t>
    </dgm:pt>
    <dgm:pt modelId="{704BEEC2-96BC-4A6C-8F96-D3A2706E6548}">
      <dgm:prSet/>
      <dgm:spPr/>
      <dgm:t>
        <a:bodyPr/>
        <a:lstStyle/>
        <a:p>
          <a:pPr>
            <a:lnSpc>
              <a:spcPct val="100000"/>
            </a:lnSpc>
          </a:pPr>
          <a:r>
            <a:rPr lang="tr-TR"/>
            <a:t>P</a:t>
          </a:r>
          <a:r>
            <a:rPr lang="en-US" err="1"/>
            <a:t>articipation</a:t>
          </a:r>
          <a:r>
            <a:rPr lang="en-US"/>
            <a:t> of sector representatives</a:t>
          </a:r>
        </a:p>
      </dgm:t>
    </dgm:pt>
    <dgm:pt modelId="{A2CB7687-470C-4CB5-A7D7-E3E0E02F1409}" type="parTrans" cxnId="{05AB2476-0A50-4275-8000-4FAC09540256}">
      <dgm:prSet/>
      <dgm:spPr/>
      <dgm:t>
        <a:bodyPr/>
        <a:lstStyle/>
        <a:p>
          <a:endParaRPr lang="en-US"/>
        </a:p>
      </dgm:t>
    </dgm:pt>
    <dgm:pt modelId="{7F26BD06-92F2-4846-9536-4A782C5C145E}" type="sibTrans" cxnId="{05AB2476-0A50-4275-8000-4FAC09540256}">
      <dgm:prSet/>
      <dgm:spPr/>
      <dgm:t>
        <a:bodyPr/>
        <a:lstStyle/>
        <a:p>
          <a:endParaRPr lang="en-US"/>
        </a:p>
      </dgm:t>
    </dgm:pt>
    <dgm:pt modelId="{8C36D802-C7A2-4A38-88EF-95FC350985A6}">
      <dgm:prSet/>
      <dgm:spPr/>
      <dgm:t>
        <a:bodyPr/>
        <a:lstStyle/>
        <a:p>
          <a:pPr>
            <a:lnSpc>
              <a:spcPct val="100000"/>
            </a:lnSpc>
          </a:pPr>
          <a:r>
            <a:rPr lang="tr-TR"/>
            <a:t>E</a:t>
          </a:r>
          <a:r>
            <a:rPr lang="en-US" err="1"/>
            <a:t>xternal</a:t>
          </a:r>
          <a:r>
            <a:rPr lang="en-US"/>
            <a:t> evaluation of 1,017 </a:t>
          </a:r>
          <a:r>
            <a:rPr lang="tr-TR"/>
            <a:t>VET </a:t>
          </a:r>
          <a:r>
            <a:rPr lang="tr-TR" err="1"/>
            <a:t>schools</a:t>
          </a:r>
          <a:endParaRPr lang="en-US"/>
        </a:p>
      </dgm:t>
    </dgm:pt>
    <dgm:pt modelId="{AC65255D-9DE8-49D0-88A2-54BFE1F75592}" type="sibTrans" cxnId="{F6CF7D55-274C-4C94-AD3D-E43DFF1435E4}">
      <dgm:prSet/>
      <dgm:spPr/>
      <dgm:t>
        <a:bodyPr/>
        <a:lstStyle/>
        <a:p>
          <a:endParaRPr lang="en-US"/>
        </a:p>
      </dgm:t>
    </dgm:pt>
    <dgm:pt modelId="{07EE8A2E-4539-4B3D-9882-D8643206AB48}" type="parTrans" cxnId="{F6CF7D55-274C-4C94-AD3D-E43DFF1435E4}">
      <dgm:prSet/>
      <dgm:spPr/>
      <dgm:t>
        <a:bodyPr/>
        <a:lstStyle/>
        <a:p>
          <a:endParaRPr lang="en-US"/>
        </a:p>
      </dgm:t>
    </dgm:pt>
    <dgm:pt modelId="{C32E6FD9-5988-4A2A-A70E-A824042E2CBA}" type="pres">
      <dgm:prSet presAssocID="{010C98E3-2DBC-420D-8CA1-973BB0DBC509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FB9BE57-F6B5-4E15-96AF-6CAFC1BAC945}" type="pres">
      <dgm:prSet presAssocID="{24FEFBBE-6BA7-469F-8581-35D2620AC5BE}" presName="compNode" presStyleCnt="0"/>
      <dgm:spPr/>
    </dgm:pt>
    <dgm:pt modelId="{790D2B59-0D87-4CA1-875B-8FD99D83CDFA}" type="pres">
      <dgm:prSet presAssocID="{24FEFBBE-6BA7-469F-8581-35D2620AC5BE}" presName="bgRect" presStyleLbl="bgShp" presStyleIdx="0" presStyleCnt="3"/>
      <dgm:spPr/>
    </dgm:pt>
    <dgm:pt modelId="{85C5C2AE-ED32-43EC-917A-12DF6BC96F14}" type="pres">
      <dgm:prSet presAssocID="{24FEFBBE-6BA7-469F-8581-35D2620AC5B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lasör Arama düz dolguyla"/>
        </a:ext>
      </dgm:extLst>
    </dgm:pt>
    <dgm:pt modelId="{11F10C61-8929-44D7-8A3C-C8619A0B75D1}" type="pres">
      <dgm:prSet presAssocID="{24FEFBBE-6BA7-469F-8581-35D2620AC5BE}" presName="spaceRect" presStyleCnt="0"/>
      <dgm:spPr/>
    </dgm:pt>
    <dgm:pt modelId="{321160CE-9BA1-40C9-8249-690CC11F0BAE}" type="pres">
      <dgm:prSet presAssocID="{24FEFBBE-6BA7-469F-8581-35D2620AC5BE}" presName="parTx" presStyleLbl="revTx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7320505B-3385-46FC-A46F-04E65778FD44}" type="pres">
      <dgm:prSet presAssocID="{9B691962-BB88-41FD-869A-D51CB9415757}" presName="sibTrans" presStyleCnt="0"/>
      <dgm:spPr/>
    </dgm:pt>
    <dgm:pt modelId="{93F42191-286B-4832-9E62-40BFD6D2787F}" type="pres">
      <dgm:prSet presAssocID="{8C36D802-C7A2-4A38-88EF-95FC350985A6}" presName="compNode" presStyleCnt="0"/>
      <dgm:spPr/>
    </dgm:pt>
    <dgm:pt modelId="{AED404D3-5141-4E4C-96A9-19731551E7FB}" type="pres">
      <dgm:prSet presAssocID="{8C36D802-C7A2-4A38-88EF-95FC350985A6}" presName="bgRect" presStyleLbl="bgShp" presStyleIdx="1" presStyleCnt="3"/>
      <dgm:spPr/>
    </dgm:pt>
    <dgm:pt modelId="{9F66FCE5-713F-46FA-8831-C11E78FE5860}" type="pres">
      <dgm:prSet presAssocID="{8C36D802-C7A2-4A38-88EF-95FC350985A6}" presName="iconRect" presStyleLbl="node1" presStyleIdx="1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Schoolhouse"/>
        </a:ext>
      </dgm:extLst>
    </dgm:pt>
    <dgm:pt modelId="{35980C97-1F68-42CC-8790-B2F3F8DD6C89}" type="pres">
      <dgm:prSet presAssocID="{8C36D802-C7A2-4A38-88EF-95FC350985A6}" presName="spaceRect" presStyleCnt="0"/>
      <dgm:spPr/>
    </dgm:pt>
    <dgm:pt modelId="{19FB8275-3539-4622-A1C2-F7247FE2A5F2}" type="pres">
      <dgm:prSet presAssocID="{8C36D802-C7A2-4A38-88EF-95FC350985A6}" presName="par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  <dgm:pt modelId="{D9A92B8F-F10A-4225-99A1-CCE08271C3DD}" type="pres">
      <dgm:prSet presAssocID="{AC65255D-9DE8-49D0-88A2-54BFE1F75592}" presName="sibTrans" presStyleCnt="0"/>
      <dgm:spPr/>
    </dgm:pt>
    <dgm:pt modelId="{1CAE1F35-D12C-473C-9FA2-F48B13C99374}" type="pres">
      <dgm:prSet presAssocID="{704BEEC2-96BC-4A6C-8F96-D3A2706E6548}" presName="compNode" presStyleCnt="0"/>
      <dgm:spPr/>
    </dgm:pt>
    <dgm:pt modelId="{DD4D768C-CC67-42FA-A396-B03E2E84FD6C}" type="pres">
      <dgm:prSet presAssocID="{704BEEC2-96BC-4A6C-8F96-D3A2706E6548}" presName="bgRect" presStyleLbl="bgShp" presStyleIdx="2" presStyleCnt="3"/>
      <dgm:spPr/>
    </dgm:pt>
    <dgm:pt modelId="{58AAC4A1-B16D-4160-942E-644D3885D75D}" type="pres">
      <dgm:prSet presAssocID="{704BEEC2-96BC-4A6C-8F96-D3A2706E6548}" presName="iconRect" presStyleLbl="node1" presStyleIdx="2" presStyleCnt="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D9D44672-8E81-4985-996C-1236A6BA079B}" type="pres">
      <dgm:prSet presAssocID="{704BEEC2-96BC-4A6C-8F96-D3A2706E6548}" presName="spaceRect" presStyleCnt="0"/>
      <dgm:spPr/>
    </dgm:pt>
    <dgm:pt modelId="{0A9B0F69-D1F2-4334-8465-3E2848F5267F}" type="pres">
      <dgm:prSet presAssocID="{704BEEC2-96BC-4A6C-8F96-D3A2706E6548}" presName="parTx" presStyleLbl="revTx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tr-TR"/>
        </a:p>
      </dgm:t>
    </dgm:pt>
  </dgm:ptLst>
  <dgm:cxnLst>
    <dgm:cxn modelId="{CA703342-6CDD-41CD-A111-88570BCD2482}" type="presOf" srcId="{704BEEC2-96BC-4A6C-8F96-D3A2706E6548}" destId="{0A9B0F69-D1F2-4334-8465-3E2848F5267F}" srcOrd="0" destOrd="0" presId="urn:microsoft.com/office/officeart/2018/2/layout/IconVerticalSolidList"/>
    <dgm:cxn modelId="{B4EC3E3F-D4E4-4B12-8215-541A43DC6A10}" type="presOf" srcId="{010C98E3-2DBC-420D-8CA1-973BB0DBC509}" destId="{C32E6FD9-5988-4A2A-A70E-A824042E2CBA}" srcOrd="0" destOrd="0" presId="urn:microsoft.com/office/officeart/2018/2/layout/IconVerticalSolidList"/>
    <dgm:cxn modelId="{05AB2476-0A50-4275-8000-4FAC09540256}" srcId="{010C98E3-2DBC-420D-8CA1-973BB0DBC509}" destId="{704BEEC2-96BC-4A6C-8F96-D3A2706E6548}" srcOrd="2" destOrd="0" parTransId="{A2CB7687-470C-4CB5-A7D7-E3E0E02F1409}" sibTransId="{7F26BD06-92F2-4846-9536-4A782C5C145E}"/>
    <dgm:cxn modelId="{A4755D0D-E911-4F35-BF7F-273EBDC9F6AC}" type="presOf" srcId="{8C36D802-C7A2-4A38-88EF-95FC350985A6}" destId="{19FB8275-3539-4622-A1C2-F7247FE2A5F2}" srcOrd="0" destOrd="0" presId="urn:microsoft.com/office/officeart/2018/2/layout/IconVerticalSolidList"/>
    <dgm:cxn modelId="{85D4D46A-3A1C-4EED-A356-F1EC2E01F21A}" type="presOf" srcId="{24FEFBBE-6BA7-469F-8581-35D2620AC5BE}" destId="{321160CE-9BA1-40C9-8249-690CC11F0BAE}" srcOrd="0" destOrd="0" presId="urn:microsoft.com/office/officeart/2018/2/layout/IconVerticalSolidList"/>
    <dgm:cxn modelId="{A0B12214-679D-4530-9961-CCFB4C8062B1}" srcId="{010C98E3-2DBC-420D-8CA1-973BB0DBC509}" destId="{24FEFBBE-6BA7-469F-8581-35D2620AC5BE}" srcOrd="0" destOrd="0" parTransId="{CE0D7C7A-9047-4473-97CA-FF2D2FBD4CDF}" sibTransId="{9B691962-BB88-41FD-869A-D51CB9415757}"/>
    <dgm:cxn modelId="{F6CF7D55-274C-4C94-AD3D-E43DFF1435E4}" srcId="{010C98E3-2DBC-420D-8CA1-973BB0DBC509}" destId="{8C36D802-C7A2-4A38-88EF-95FC350985A6}" srcOrd="1" destOrd="0" parTransId="{07EE8A2E-4539-4B3D-9882-D8643206AB48}" sibTransId="{AC65255D-9DE8-49D0-88A2-54BFE1F75592}"/>
    <dgm:cxn modelId="{E2D67A14-1C8F-41C7-AAD0-308C3D02E4B7}" type="presParOf" srcId="{C32E6FD9-5988-4A2A-A70E-A824042E2CBA}" destId="{FFB9BE57-F6B5-4E15-96AF-6CAFC1BAC945}" srcOrd="0" destOrd="0" presId="urn:microsoft.com/office/officeart/2018/2/layout/IconVerticalSolidList"/>
    <dgm:cxn modelId="{2DAB014F-5980-4612-9C9D-564B61728027}" type="presParOf" srcId="{FFB9BE57-F6B5-4E15-96AF-6CAFC1BAC945}" destId="{790D2B59-0D87-4CA1-875B-8FD99D83CDFA}" srcOrd="0" destOrd="0" presId="urn:microsoft.com/office/officeart/2018/2/layout/IconVerticalSolidList"/>
    <dgm:cxn modelId="{3A2B651D-78B9-468B-9185-80E168340812}" type="presParOf" srcId="{FFB9BE57-F6B5-4E15-96AF-6CAFC1BAC945}" destId="{85C5C2AE-ED32-43EC-917A-12DF6BC96F14}" srcOrd="1" destOrd="0" presId="urn:microsoft.com/office/officeart/2018/2/layout/IconVerticalSolidList"/>
    <dgm:cxn modelId="{D91B9450-AB23-4DAA-A86A-B7F90E0160CE}" type="presParOf" srcId="{FFB9BE57-F6B5-4E15-96AF-6CAFC1BAC945}" destId="{11F10C61-8929-44D7-8A3C-C8619A0B75D1}" srcOrd="2" destOrd="0" presId="urn:microsoft.com/office/officeart/2018/2/layout/IconVerticalSolidList"/>
    <dgm:cxn modelId="{5BC3B24A-E5B5-4B9B-8D16-559C4C2A82CF}" type="presParOf" srcId="{FFB9BE57-F6B5-4E15-96AF-6CAFC1BAC945}" destId="{321160CE-9BA1-40C9-8249-690CC11F0BAE}" srcOrd="3" destOrd="0" presId="urn:microsoft.com/office/officeart/2018/2/layout/IconVerticalSolidList"/>
    <dgm:cxn modelId="{78CC4A1C-F30E-4EB2-93C7-2F84BE3BCE41}" type="presParOf" srcId="{C32E6FD9-5988-4A2A-A70E-A824042E2CBA}" destId="{7320505B-3385-46FC-A46F-04E65778FD44}" srcOrd="1" destOrd="0" presId="urn:microsoft.com/office/officeart/2018/2/layout/IconVerticalSolidList"/>
    <dgm:cxn modelId="{53ADA331-E9F6-4ACE-8DCE-DD31F6197BE8}" type="presParOf" srcId="{C32E6FD9-5988-4A2A-A70E-A824042E2CBA}" destId="{93F42191-286B-4832-9E62-40BFD6D2787F}" srcOrd="2" destOrd="0" presId="urn:microsoft.com/office/officeart/2018/2/layout/IconVerticalSolidList"/>
    <dgm:cxn modelId="{40FF7895-BE38-4A89-9014-0A75F49C1223}" type="presParOf" srcId="{93F42191-286B-4832-9E62-40BFD6D2787F}" destId="{AED404D3-5141-4E4C-96A9-19731551E7FB}" srcOrd="0" destOrd="0" presId="urn:microsoft.com/office/officeart/2018/2/layout/IconVerticalSolidList"/>
    <dgm:cxn modelId="{06F9997A-7F2A-4DDF-9FEF-1472E3469C1C}" type="presParOf" srcId="{93F42191-286B-4832-9E62-40BFD6D2787F}" destId="{9F66FCE5-713F-46FA-8831-C11E78FE5860}" srcOrd="1" destOrd="0" presId="urn:microsoft.com/office/officeart/2018/2/layout/IconVerticalSolidList"/>
    <dgm:cxn modelId="{E6614098-DEF9-40DC-B34E-B51A104BC78E}" type="presParOf" srcId="{93F42191-286B-4832-9E62-40BFD6D2787F}" destId="{35980C97-1F68-42CC-8790-B2F3F8DD6C89}" srcOrd="2" destOrd="0" presId="urn:microsoft.com/office/officeart/2018/2/layout/IconVerticalSolidList"/>
    <dgm:cxn modelId="{7C30C6E9-9F7C-45DE-8D1E-E71312FD9C12}" type="presParOf" srcId="{93F42191-286B-4832-9E62-40BFD6D2787F}" destId="{19FB8275-3539-4622-A1C2-F7247FE2A5F2}" srcOrd="3" destOrd="0" presId="urn:microsoft.com/office/officeart/2018/2/layout/IconVerticalSolidList"/>
    <dgm:cxn modelId="{A3407045-7760-4E4F-929C-A4B2AA36E96E}" type="presParOf" srcId="{C32E6FD9-5988-4A2A-A70E-A824042E2CBA}" destId="{D9A92B8F-F10A-4225-99A1-CCE08271C3DD}" srcOrd="3" destOrd="0" presId="urn:microsoft.com/office/officeart/2018/2/layout/IconVerticalSolidList"/>
    <dgm:cxn modelId="{4888C9CC-C6C7-44FC-983E-C7F5E9C13362}" type="presParOf" srcId="{C32E6FD9-5988-4A2A-A70E-A824042E2CBA}" destId="{1CAE1F35-D12C-473C-9FA2-F48B13C99374}" srcOrd="4" destOrd="0" presId="urn:microsoft.com/office/officeart/2018/2/layout/IconVerticalSolidList"/>
    <dgm:cxn modelId="{24AE5D6A-2703-4119-9CF3-CCC9C91C94E3}" type="presParOf" srcId="{1CAE1F35-D12C-473C-9FA2-F48B13C99374}" destId="{DD4D768C-CC67-42FA-A396-B03E2E84FD6C}" srcOrd="0" destOrd="0" presId="urn:microsoft.com/office/officeart/2018/2/layout/IconVerticalSolidList"/>
    <dgm:cxn modelId="{B8152868-3683-4BFE-B1E2-002BF77D67F7}" type="presParOf" srcId="{1CAE1F35-D12C-473C-9FA2-F48B13C99374}" destId="{58AAC4A1-B16D-4160-942E-644D3885D75D}" srcOrd="1" destOrd="0" presId="urn:microsoft.com/office/officeart/2018/2/layout/IconVerticalSolidList"/>
    <dgm:cxn modelId="{09FAADC4-3857-4A77-B764-25E009A7CA3A}" type="presParOf" srcId="{1CAE1F35-D12C-473C-9FA2-F48B13C99374}" destId="{D9D44672-8E81-4985-996C-1236A6BA079B}" srcOrd="2" destOrd="0" presId="urn:microsoft.com/office/officeart/2018/2/layout/IconVerticalSolidList"/>
    <dgm:cxn modelId="{809185DE-1DFB-4624-8708-9D471D40D261}" type="presParOf" srcId="{1CAE1F35-D12C-473C-9FA2-F48B13C99374}" destId="{0A9B0F69-D1F2-4334-8465-3E2848F5267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7768B2C-11C2-4B6A-8A6A-EFCA8C1C7DB1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0DEA81-421F-4E07-BB26-FD6F5FD4240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150 pilot schools </a:t>
          </a:r>
        </a:p>
      </dgm:t>
    </dgm:pt>
    <dgm:pt modelId="{DB0E2B71-3158-4232-B0E3-5FFAB5B447C6}" type="parTrans" cxnId="{9C5AA616-9BEF-46DC-BD34-46D42233FC23}">
      <dgm:prSet/>
      <dgm:spPr/>
      <dgm:t>
        <a:bodyPr/>
        <a:lstStyle/>
        <a:p>
          <a:endParaRPr lang="en-US"/>
        </a:p>
      </dgm:t>
    </dgm:pt>
    <dgm:pt modelId="{D80D0430-E49F-4C8A-92CD-D438CAA9898F}" type="sibTrans" cxnId="{9C5AA616-9BEF-46DC-BD34-46D42233FC23}">
      <dgm:prSet/>
      <dgm:spPr/>
      <dgm:t>
        <a:bodyPr/>
        <a:lstStyle/>
        <a:p>
          <a:endParaRPr lang="en-US"/>
        </a:p>
      </dgm:t>
    </dgm:pt>
    <dgm:pt modelId="{7AFC4F7F-BF0F-42C3-8015-764E56B6B55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25 pilot provinces</a:t>
          </a:r>
        </a:p>
      </dgm:t>
    </dgm:pt>
    <dgm:pt modelId="{CBD421A4-B2D1-4B95-BF5A-81A0F6285FE1}" type="parTrans" cxnId="{90E4194A-F1E3-4D71-8CD4-3E660DC788B8}">
      <dgm:prSet/>
      <dgm:spPr/>
      <dgm:t>
        <a:bodyPr/>
        <a:lstStyle/>
        <a:p>
          <a:endParaRPr lang="en-US"/>
        </a:p>
      </dgm:t>
    </dgm:pt>
    <dgm:pt modelId="{C28A6E28-7900-4743-92F4-0EACAA89E921}" type="sibTrans" cxnId="{90E4194A-F1E3-4D71-8CD4-3E660DC788B8}">
      <dgm:prSet/>
      <dgm:spPr/>
      <dgm:t>
        <a:bodyPr/>
        <a:lstStyle/>
        <a:p>
          <a:endParaRPr lang="en-US"/>
        </a:p>
      </dgm:t>
    </dgm:pt>
    <dgm:pt modelId="{D890AF5E-F5E3-4C80-B60A-459B65B06883}" type="pres">
      <dgm:prSet presAssocID="{A7768B2C-11C2-4B6A-8A6A-EFCA8C1C7DB1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B52C9B4-9183-4492-A571-4C1622E6C649}" type="pres">
      <dgm:prSet presAssocID="{650DEA81-421F-4E07-BB26-FD6F5FD42407}" presName="compNode" presStyleCnt="0"/>
      <dgm:spPr/>
    </dgm:pt>
    <dgm:pt modelId="{F7708BB3-2FB4-4D9F-8D6B-84D81BEF3D1C}" type="pres">
      <dgm:prSet presAssocID="{650DEA81-421F-4E07-BB26-FD6F5FD42407}" presName="iconRect" presStyleLbl="nod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Okul binası"/>
        </a:ext>
      </dgm:extLst>
    </dgm:pt>
    <dgm:pt modelId="{A1B58F36-BD87-47C8-A2E4-83669C9B1427}" type="pres">
      <dgm:prSet presAssocID="{650DEA81-421F-4E07-BB26-FD6F5FD42407}" presName="spaceRect" presStyleCnt="0"/>
      <dgm:spPr/>
    </dgm:pt>
    <dgm:pt modelId="{48799221-6266-47D7-BF64-36873AD77ED5}" type="pres">
      <dgm:prSet presAssocID="{650DEA81-421F-4E07-BB26-FD6F5FD42407}" presName="textRect" presStyleLbl="revTx" presStyleIdx="0" presStyleCnt="2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  <dgm:pt modelId="{013D3ED7-517E-446A-A99B-D6E1EB46CB18}" type="pres">
      <dgm:prSet presAssocID="{D80D0430-E49F-4C8A-92CD-D438CAA9898F}" presName="sibTrans" presStyleCnt="0"/>
      <dgm:spPr/>
    </dgm:pt>
    <dgm:pt modelId="{75EF4755-7D3A-48DE-B1EC-D65F9BC74977}" type="pres">
      <dgm:prSet presAssocID="{7AFC4F7F-BF0F-42C3-8015-764E56B6B55E}" presName="compNode" presStyleCnt="0"/>
      <dgm:spPr/>
    </dgm:pt>
    <dgm:pt modelId="{A776B89B-B3A0-4771-A7F9-E724BF9D123B}" type="pres">
      <dgm:prSet presAssocID="{7AFC4F7F-BF0F-42C3-8015-764E56B6B55E}" presName="iconRect" presStyleLbl="node1" presStyleIdx="1" presStyleCnt="2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tr-TR"/>
        </a:p>
      </dgm:t>
      <dgm:extLst>
        <a:ext uri="{E40237B7-FDA0-4F09-8148-C483321AD2D9}">
          <dgm14:cNvPr xmlns:dgm14="http://schemas.microsoft.com/office/drawing/2010/diagram" id="0" name="" descr="İşaretleyici"/>
        </a:ext>
      </dgm:extLst>
    </dgm:pt>
    <dgm:pt modelId="{68F1BAB4-56F9-46E2-8ACD-693B882EF352}" type="pres">
      <dgm:prSet presAssocID="{7AFC4F7F-BF0F-42C3-8015-764E56B6B55E}" presName="spaceRect" presStyleCnt="0"/>
      <dgm:spPr/>
    </dgm:pt>
    <dgm:pt modelId="{815494D3-EA71-4942-927A-E2B67F2331EC}" type="pres">
      <dgm:prSet presAssocID="{7AFC4F7F-BF0F-42C3-8015-764E56B6B55E}" presName="textRect" presStyleLbl="revTx" presStyleIdx="1" presStyleCnt="2" custLinFactNeighborX="2590" custLinFactNeighborY="-18191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0E4194A-F1E3-4D71-8CD4-3E660DC788B8}" srcId="{A7768B2C-11C2-4B6A-8A6A-EFCA8C1C7DB1}" destId="{7AFC4F7F-BF0F-42C3-8015-764E56B6B55E}" srcOrd="1" destOrd="0" parTransId="{CBD421A4-B2D1-4B95-BF5A-81A0F6285FE1}" sibTransId="{C28A6E28-7900-4743-92F4-0EACAA89E921}"/>
    <dgm:cxn modelId="{C6AE528B-8811-490A-89D1-3313403717EC}" type="presOf" srcId="{7AFC4F7F-BF0F-42C3-8015-764E56B6B55E}" destId="{815494D3-EA71-4942-927A-E2B67F2331EC}" srcOrd="0" destOrd="0" presId="urn:microsoft.com/office/officeart/2018/2/layout/IconLabelList"/>
    <dgm:cxn modelId="{9C5AA616-9BEF-46DC-BD34-46D42233FC23}" srcId="{A7768B2C-11C2-4B6A-8A6A-EFCA8C1C7DB1}" destId="{650DEA81-421F-4E07-BB26-FD6F5FD42407}" srcOrd="0" destOrd="0" parTransId="{DB0E2B71-3158-4232-B0E3-5FFAB5B447C6}" sibTransId="{D80D0430-E49F-4C8A-92CD-D438CAA9898F}"/>
    <dgm:cxn modelId="{7F19A7B1-4F82-4E84-93FD-7AC9062ACADA}" type="presOf" srcId="{650DEA81-421F-4E07-BB26-FD6F5FD42407}" destId="{48799221-6266-47D7-BF64-36873AD77ED5}" srcOrd="0" destOrd="0" presId="urn:microsoft.com/office/officeart/2018/2/layout/IconLabelList"/>
    <dgm:cxn modelId="{5A3AFFDF-03A0-4AF3-B8E8-241CA89A8282}" type="presOf" srcId="{A7768B2C-11C2-4B6A-8A6A-EFCA8C1C7DB1}" destId="{D890AF5E-F5E3-4C80-B60A-459B65B06883}" srcOrd="0" destOrd="0" presId="urn:microsoft.com/office/officeart/2018/2/layout/IconLabelList"/>
    <dgm:cxn modelId="{040C7A62-3250-462D-A754-D0885F8F12BD}" type="presParOf" srcId="{D890AF5E-F5E3-4C80-B60A-459B65B06883}" destId="{9B52C9B4-9183-4492-A571-4C1622E6C649}" srcOrd="0" destOrd="0" presId="urn:microsoft.com/office/officeart/2018/2/layout/IconLabelList"/>
    <dgm:cxn modelId="{05EBB1D5-812E-4317-BF9D-A00D6787621D}" type="presParOf" srcId="{9B52C9B4-9183-4492-A571-4C1622E6C649}" destId="{F7708BB3-2FB4-4D9F-8D6B-84D81BEF3D1C}" srcOrd="0" destOrd="0" presId="urn:microsoft.com/office/officeart/2018/2/layout/IconLabelList"/>
    <dgm:cxn modelId="{8C855979-608C-46C5-8981-EFE220D42F0E}" type="presParOf" srcId="{9B52C9B4-9183-4492-A571-4C1622E6C649}" destId="{A1B58F36-BD87-47C8-A2E4-83669C9B1427}" srcOrd="1" destOrd="0" presId="urn:microsoft.com/office/officeart/2018/2/layout/IconLabelList"/>
    <dgm:cxn modelId="{2E998C39-1615-45A0-8A22-DD987F77D1E4}" type="presParOf" srcId="{9B52C9B4-9183-4492-A571-4C1622E6C649}" destId="{48799221-6266-47D7-BF64-36873AD77ED5}" srcOrd="2" destOrd="0" presId="urn:microsoft.com/office/officeart/2018/2/layout/IconLabelList"/>
    <dgm:cxn modelId="{42C235E6-4780-415B-8005-BABE65570564}" type="presParOf" srcId="{D890AF5E-F5E3-4C80-B60A-459B65B06883}" destId="{013D3ED7-517E-446A-A99B-D6E1EB46CB18}" srcOrd="1" destOrd="0" presId="urn:microsoft.com/office/officeart/2018/2/layout/IconLabelList"/>
    <dgm:cxn modelId="{B7BCD953-E202-4C7D-AABF-A5A126D8E9E5}" type="presParOf" srcId="{D890AF5E-F5E3-4C80-B60A-459B65B06883}" destId="{75EF4755-7D3A-48DE-B1EC-D65F9BC74977}" srcOrd="2" destOrd="0" presId="urn:microsoft.com/office/officeart/2018/2/layout/IconLabelList"/>
    <dgm:cxn modelId="{F3E7BF2E-C70A-450F-BEAC-DE1C367A331F}" type="presParOf" srcId="{75EF4755-7D3A-48DE-B1EC-D65F9BC74977}" destId="{A776B89B-B3A0-4771-A7F9-E724BF9D123B}" srcOrd="0" destOrd="0" presId="urn:microsoft.com/office/officeart/2018/2/layout/IconLabelList"/>
    <dgm:cxn modelId="{821D28B5-20F4-41E2-A0AD-0646568EAC53}" type="presParOf" srcId="{75EF4755-7D3A-48DE-B1EC-D65F9BC74977}" destId="{68F1BAB4-56F9-46E2-8ACD-693B882EF352}" srcOrd="1" destOrd="0" presId="urn:microsoft.com/office/officeart/2018/2/layout/IconLabelList"/>
    <dgm:cxn modelId="{31768784-9B39-42C1-A38B-89B68B96DC08}" type="presParOf" srcId="{75EF4755-7D3A-48DE-B1EC-D65F9BC74977}" destId="{815494D3-EA71-4942-927A-E2B67F2331EC}" srcOrd="2" destOrd="0" presId="urn:microsoft.com/office/officeart/2018/2/layout/IconLabelList"/>
  </dgm:cxnLst>
  <dgm:bg/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8D1C21-B0B5-43F4-B97F-2C8FA33EA477}">
      <dsp:nvSpPr>
        <dsp:cNvPr id="0" name=""/>
        <dsp:cNvSpPr/>
      </dsp:nvSpPr>
      <dsp:spPr>
        <a:xfrm>
          <a:off x="212335" y="469890"/>
          <a:ext cx="1335915" cy="1335915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DC6569-B004-4766-BBB2-1151F407F214}">
      <dsp:nvSpPr>
        <dsp:cNvPr id="0" name=""/>
        <dsp:cNvSpPr/>
      </dsp:nvSpPr>
      <dsp:spPr>
        <a:xfrm>
          <a:off x="492877" y="750432"/>
          <a:ext cx="774830" cy="7748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0CEBBD-5A55-496F-B863-ED82D09109D3}">
      <dsp:nvSpPr>
        <dsp:cNvPr id="0" name=""/>
        <dsp:cNvSpPr/>
      </dsp:nvSpPr>
      <dsp:spPr>
        <a:xfrm>
          <a:off x="1834517" y="469890"/>
          <a:ext cx="3148942" cy="1335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k</a:t>
          </a:r>
          <a:r>
            <a:rPr lang="en-US" sz="2400" kern="1200" dirty="0" err="1"/>
            <a:t>ey</a:t>
          </a:r>
          <a:r>
            <a:rPr lang="en-US" sz="2400" kern="1200" dirty="0"/>
            <a:t> instrument</a:t>
          </a:r>
        </a:p>
      </dsp:txBody>
      <dsp:txXfrm>
        <a:off x="1834517" y="469890"/>
        <a:ext cx="3148942" cy="1335915"/>
      </dsp:txXfrm>
    </dsp:sp>
    <dsp:sp modelId="{52E5C1C2-C2FB-4D90-9DC5-EA3DEBBD5A91}">
      <dsp:nvSpPr>
        <dsp:cNvPr id="0" name=""/>
        <dsp:cNvSpPr/>
      </dsp:nvSpPr>
      <dsp:spPr>
        <a:xfrm>
          <a:off x="5532139" y="469890"/>
          <a:ext cx="1335915" cy="1335915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50FA26-4BDC-4926-BDA2-D5A8C8C90E1E}">
      <dsp:nvSpPr>
        <dsp:cNvPr id="0" name=""/>
        <dsp:cNvSpPr/>
      </dsp:nvSpPr>
      <dsp:spPr>
        <a:xfrm>
          <a:off x="5812681" y="750432"/>
          <a:ext cx="774830" cy="774830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5C2173-7D90-47F8-AF01-84A5465DFA2A}">
      <dsp:nvSpPr>
        <dsp:cNvPr id="0" name=""/>
        <dsp:cNvSpPr/>
      </dsp:nvSpPr>
      <dsp:spPr>
        <a:xfrm>
          <a:off x="7154322" y="469890"/>
          <a:ext cx="3148942" cy="1335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quality activities</a:t>
          </a:r>
        </a:p>
      </dsp:txBody>
      <dsp:txXfrm>
        <a:off x="7154322" y="469890"/>
        <a:ext cx="3148942" cy="1335915"/>
      </dsp:txXfrm>
    </dsp:sp>
    <dsp:sp modelId="{50A85DB3-23DF-4423-8423-EDAF2E9A5A4B}">
      <dsp:nvSpPr>
        <dsp:cNvPr id="0" name=""/>
        <dsp:cNvSpPr/>
      </dsp:nvSpPr>
      <dsp:spPr>
        <a:xfrm>
          <a:off x="212335" y="2545532"/>
          <a:ext cx="1335915" cy="1335915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BDF889-105B-4B49-85D2-B2CF814EA76C}">
      <dsp:nvSpPr>
        <dsp:cNvPr id="0" name=""/>
        <dsp:cNvSpPr/>
      </dsp:nvSpPr>
      <dsp:spPr>
        <a:xfrm>
          <a:off x="492877" y="2826074"/>
          <a:ext cx="774830" cy="774830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83684F-770A-42F6-A6B1-F88B3DD798C9}">
      <dsp:nvSpPr>
        <dsp:cNvPr id="0" name=""/>
        <dsp:cNvSpPr/>
      </dsp:nvSpPr>
      <dsp:spPr>
        <a:xfrm>
          <a:off x="1834517" y="2545532"/>
          <a:ext cx="3148942" cy="1335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long-term process</a:t>
          </a:r>
        </a:p>
      </dsp:txBody>
      <dsp:txXfrm>
        <a:off x="1834517" y="2545532"/>
        <a:ext cx="3148942" cy="1335915"/>
      </dsp:txXfrm>
    </dsp:sp>
    <dsp:sp modelId="{3AC6D4CC-8456-4A09-BD10-5582915F2961}">
      <dsp:nvSpPr>
        <dsp:cNvPr id="0" name=""/>
        <dsp:cNvSpPr/>
      </dsp:nvSpPr>
      <dsp:spPr>
        <a:xfrm>
          <a:off x="5532139" y="2545532"/>
          <a:ext cx="1335915" cy="1335915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0F7B4F-20B0-48D8-B429-B4C8E9D4FF22}">
      <dsp:nvSpPr>
        <dsp:cNvPr id="0" name=""/>
        <dsp:cNvSpPr/>
      </dsp:nvSpPr>
      <dsp:spPr>
        <a:xfrm>
          <a:off x="5812681" y="2826074"/>
          <a:ext cx="774830" cy="774830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317FD1-EC5C-4E73-A7C9-F57D087AFA30}">
      <dsp:nvSpPr>
        <dsp:cNvPr id="0" name=""/>
        <dsp:cNvSpPr/>
      </dsp:nvSpPr>
      <dsp:spPr>
        <a:xfrm>
          <a:off x="7154322" y="2545532"/>
          <a:ext cx="3148942" cy="1335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crucial step</a:t>
          </a:r>
        </a:p>
      </dsp:txBody>
      <dsp:txXfrm>
        <a:off x="7154322" y="2545532"/>
        <a:ext cx="3148942" cy="13359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203D5D-27A3-42EC-8F1A-01C3A77EADC2}">
      <dsp:nvSpPr>
        <dsp:cNvPr id="0" name=""/>
        <dsp:cNvSpPr/>
      </dsp:nvSpPr>
      <dsp:spPr>
        <a:xfrm>
          <a:off x="0" y="471"/>
          <a:ext cx="6364224" cy="6485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EDAAA7-284D-4F54-BB86-C4EAA40D9367}">
      <dsp:nvSpPr>
        <dsp:cNvPr id="0" name=""/>
        <dsp:cNvSpPr/>
      </dsp:nvSpPr>
      <dsp:spPr>
        <a:xfrm>
          <a:off x="196194" y="146400"/>
          <a:ext cx="356716" cy="356716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D20CDB-81E7-4E6F-9F90-3A3AEE0F37C6}">
      <dsp:nvSpPr>
        <dsp:cNvPr id="0" name=""/>
        <dsp:cNvSpPr/>
      </dsp:nvSpPr>
      <dsp:spPr>
        <a:xfrm>
          <a:off x="749104" y="471"/>
          <a:ext cx="5615119" cy="648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41" tIns="68641" rIns="68641" bIns="68641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affirm</a:t>
          </a:r>
          <a:r>
            <a:rPr lang="tr-TR" sz="1600" kern="1200" dirty="0" err="1"/>
            <a:t>ing</a:t>
          </a:r>
          <a:r>
            <a:rPr lang="en-US" sz="1600" kern="1200" dirty="0"/>
            <a:t> good practices and identify </a:t>
          </a:r>
          <a:r>
            <a:rPr lang="tr-TR" sz="1600" kern="1200" dirty="0" err="1"/>
            <a:t>improvement</a:t>
          </a:r>
          <a:r>
            <a:rPr lang="tr-TR" sz="1600" kern="1200" dirty="0"/>
            <a:t> </a:t>
          </a:r>
          <a:r>
            <a:rPr lang="en-US" sz="1600" kern="1200" dirty="0"/>
            <a:t>areas</a:t>
          </a:r>
        </a:p>
      </dsp:txBody>
      <dsp:txXfrm>
        <a:off x="749104" y="471"/>
        <a:ext cx="5615119" cy="648575"/>
      </dsp:txXfrm>
    </dsp:sp>
    <dsp:sp modelId="{03E480C6-DB63-43AC-9057-FF6F5D228080}">
      <dsp:nvSpPr>
        <dsp:cNvPr id="0" name=""/>
        <dsp:cNvSpPr/>
      </dsp:nvSpPr>
      <dsp:spPr>
        <a:xfrm>
          <a:off x="0" y="811190"/>
          <a:ext cx="6364224" cy="6485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ECBBC-5024-4753-8233-3D0E0298B8F7}">
      <dsp:nvSpPr>
        <dsp:cNvPr id="0" name=""/>
        <dsp:cNvSpPr/>
      </dsp:nvSpPr>
      <dsp:spPr>
        <a:xfrm>
          <a:off x="196194" y="957119"/>
          <a:ext cx="356716" cy="356716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967894-39BF-44E2-8C62-96B42C6538EB}">
      <dsp:nvSpPr>
        <dsp:cNvPr id="0" name=""/>
        <dsp:cNvSpPr/>
      </dsp:nvSpPr>
      <dsp:spPr>
        <a:xfrm>
          <a:off x="749104" y="811190"/>
          <a:ext cx="5615119" cy="648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41" tIns="68641" rIns="68641" bIns="68641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ownership of their development and improvement processes</a:t>
          </a:r>
        </a:p>
      </dsp:txBody>
      <dsp:txXfrm>
        <a:off x="749104" y="811190"/>
        <a:ext cx="5615119" cy="648575"/>
      </dsp:txXfrm>
    </dsp:sp>
    <dsp:sp modelId="{8A73F816-C631-49C6-A499-3CCE528AFD9A}">
      <dsp:nvSpPr>
        <dsp:cNvPr id="0" name=""/>
        <dsp:cNvSpPr/>
      </dsp:nvSpPr>
      <dsp:spPr>
        <a:xfrm>
          <a:off x="0" y="1621909"/>
          <a:ext cx="6364224" cy="6485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E054D2-B72A-48D9-893F-403D62555BFC}">
      <dsp:nvSpPr>
        <dsp:cNvPr id="0" name=""/>
        <dsp:cNvSpPr/>
      </dsp:nvSpPr>
      <dsp:spPr>
        <a:xfrm>
          <a:off x="196194" y="1767838"/>
          <a:ext cx="356716" cy="356716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4C1A3C-1706-4AA6-B56A-B8A17D66C765}">
      <dsp:nvSpPr>
        <dsp:cNvPr id="0" name=""/>
        <dsp:cNvSpPr/>
      </dsp:nvSpPr>
      <dsp:spPr>
        <a:xfrm>
          <a:off x="749104" y="1621909"/>
          <a:ext cx="5615119" cy="648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41" tIns="68641" rIns="68641" bIns="68641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identify</a:t>
          </a:r>
          <a:r>
            <a:rPr lang="tr-TR" sz="1600" kern="1200"/>
            <a:t>ing</a:t>
          </a:r>
          <a:r>
            <a:rPr lang="en-US" sz="1600" kern="1200"/>
            <a:t> effective aspects of their programs and areas needing improvement</a:t>
          </a:r>
        </a:p>
      </dsp:txBody>
      <dsp:txXfrm>
        <a:off x="749104" y="1621909"/>
        <a:ext cx="5615119" cy="648575"/>
      </dsp:txXfrm>
    </dsp:sp>
    <dsp:sp modelId="{72C6C7DD-9607-4488-82A5-8AADFE88CF55}">
      <dsp:nvSpPr>
        <dsp:cNvPr id="0" name=""/>
        <dsp:cNvSpPr/>
      </dsp:nvSpPr>
      <dsp:spPr>
        <a:xfrm>
          <a:off x="0" y="2432628"/>
          <a:ext cx="6364224" cy="6485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054923-AF9E-4A1C-946E-08D67EF552AD}">
      <dsp:nvSpPr>
        <dsp:cNvPr id="0" name=""/>
        <dsp:cNvSpPr/>
      </dsp:nvSpPr>
      <dsp:spPr>
        <a:xfrm>
          <a:off x="196194" y="2578557"/>
          <a:ext cx="356716" cy="356716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2FC157-F6C4-4E93-9C32-E5F61CD21703}">
      <dsp:nvSpPr>
        <dsp:cNvPr id="0" name=""/>
        <dsp:cNvSpPr/>
      </dsp:nvSpPr>
      <dsp:spPr>
        <a:xfrm>
          <a:off x="749104" y="2432628"/>
          <a:ext cx="5615119" cy="648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41" tIns="68641" rIns="68641" bIns="68641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practical support to VET schools</a:t>
          </a:r>
        </a:p>
      </dsp:txBody>
      <dsp:txXfrm>
        <a:off x="749104" y="2432628"/>
        <a:ext cx="5615119" cy="648575"/>
      </dsp:txXfrm>
    </dsp:sp>
    <dsp:sp modelId="{AF139140-0E8A-4170-AA40-853C67452183}">
      <dsp:nvSpPr>
        <dsp:cNvPr id="0" name=""/>
        <dsp:cNvSpPr/>
      </dsp:nvSpPr>
      <dsp:spPr>
        <a:xfrm>
          <a:off x="0" y="3243347"/>
          <a:ext cx="6364224" cy="64857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94FD42-CBA7-4B7F-B3F6-675735E29B3C}">
      <dsp:nvSpPr>
        <dsp:cNvPr id="0" name=""/>
        <dsp:cNvSpPr/>
      </dsp:nvSpPr>
      <dsp:spPr>
        <a:xfrm>
          <a:off x="196194" y="3389276"/>
          <a:ext cx="356716" cy="356716"/>
        </a:xfrm>
        <a:prstGeom prst="rect">
          <a:avLst/>
        </a:prstGeom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56CB49-3A35-408A-9039-ED9069995CC1}">
      <dsp:nvSpPr>
        <dsp:cNvPr id="0" name=""/>
        <dsp:cNvSpPr/>
      </dsp:nvSpPr>
      <dsp:spPr>
        <a:xfrm>
          <a:off x="749104" y="3243347"/>
          <a:ext cx="5615119" cy="648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41" tIns="68641" rIns="68641" bIns="68641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feedback from field visits</a:t>
          </a:r>
        </a:p>
      </dsp:txBody>
      <dsp:txXfrm>
        <a:off x="749104" y="3243347"/>
        <a:ext cx="5615119" cy="648575"/>
      </dsp:txXfrm>
    </dsp:sp>
    <dsp:sp modelId="{ECDBCB86-F61D-4DCA-BC61-293E1D4D1B24}">
      <dsp:nvSpPr>
        <dsp:cNvPr id="0" name=""/>
        <dsp:cNvSpPr/>
      </dsp:nvSpPr>
      <dsp:spPr>
        <a:xfrm>
          <a:off x="0" y="4054066"/>
          <a:ext cx="6364224" cy="6485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D2E797-5E67-434D-906C-E85101E3B818}">
      <dsp:nvSpPr>
        <dsp:cNvPr id="0" name=""/>
        <dsp:cNvSpPr/>
      </dsp:nvSpPr>
      <dsp:spPr>
        <a:xfrm>
          <a:off x="196194" y="4199995"/>
          <a:ext cx="356716" cy="356716"/>
        </a:xfrm>
        <a:prstGeom prst="rect">
          <a:avLst/>
        </a:prstGeom>
        <a:blipFill>
          <a:blip xmlns:r="http://schemas.openxmlformats.org/officeDocument/2006/relationships"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125918-2228-49C7-B149-40A3C234C013}">
      <dsp:nvSpPr>
        <dsp:cNvPr id="0" name=""/>
        <dsp:cNvSpPr/>
      </dsp:nvSpPr>
      <dsp:spPr>
        <a:xfrm>
          <a:off x="749104" y="4054066"/>
          <a:ext cx="5615119" cy="648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41" tIns="68641" rIns="68641" bIns="68641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/>
            <a:t>p</a:t>
          </a:r>
          <a:r>
            <a:rPr lang="en-US" sz="1600" kern="1200"/>
            <a:t>ractical suggestions about practices and student performance</a:t>
          </a:r>
        </a:p>
      </dsp:txBody>
      <dsp:txXfrm>
        <a:off x="749104" y="4054066"/>
        <a:ext cx="5615119" cy="648575"/>
      </dsp:txXfrm>
    </dsp:sp>
    <dsp:sp modelId="{4903D91E-3245-4FC4-BB71-6C3E3429D052}">
      <dsp:nvSpPr>
        <dsp:cNvPr id="0" name=""/>
        <dsp:cNvSpPr/>
      </dsp:nvSpPr>
      <dsp:spPr>
        <a:xfrm>
          <a:off x="0" y="4864785"/>
          <a:ext cx="6364224" cy="6485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4DF6E0-4115-4FCC-829E-3CCB1C7031F2}">
      <dsp:nvSpPr>
        <dsp:cNvPr id="0" name=""/>
        <dsp:cNvSpPr/>
      </dsp:nvSpPr>
      <dsp:spPr>
        <a:xfrm>
          <a:off x="196194" y="5010715"/>
          <a:ext cx="356716" cy="356716"/>
        </a:xfrm>
        <a:prstGeom prst="rect">
          <a:avLst/>
        </a:prstGeom>
        <a:blipFill>
          <a:blip xmlns:r="http://schemas.openxmlformats.org/officeDocument/2006/relationships"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E76C5A-416D-4702-90A0-34A5623980A6}">
      <dsp:nvSpPr>
        <dsp:cNvPr id="0" name=""/>
        <dsp:cNvSpPr/>
      </dsp:nvSpPr>
      <dsp:spPr>
        <a:xfrm>
          <a:off x="749104" y="4864785"/>
          <a:ext cx="5615119" cy="648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641" tIns="68641" rIns="68641" bIns="68641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guiding statements for effective practice, gathering evidence, fostering professional dialogue, priorities for action</a:t>
          </a:r>
        </a:p>
      </dsp:txBody>
      <dsp:txXfrm>
        <a:off x="749104" y="4864785"/>
        <a:ext cx="5615119" cy="6485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6CA32F-10A0-4475-A61C-285BDAA9640A}">
      <dsp:nvSpPr>
        <dsp:cNvPr id="0" name=""/>
        <dsp:cNvSpPr/>
      </dsp:nvSpPr>
      <dsp:spPr>
        <a:xfrm>
          <a:off x="0" y="0"/>
          <a:ext cx="2141225" cy="482491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/>
            <a:t>collaborative process </a:t>
          </a:r>
          <a:r>
            <a:rPr lang="tr-TR" sz="1300" b="1" kern="1200" err="1"/>
            <a:t>with</a:t>
          </a:r>
          <a:r>
            <a:rPr lang="tr-TR" sz="1300" b="1" kern="1200"/>
            <a:t> </a:t>
          </a:r>
          <a:r>
            <a:rPr lang="en-US" sz="1300" b="1" kern="1200"/>
            <a:t>school's director, deputy/vice directors, teachers, and other staff, guided by the self-assessment leader</a:t>
          </a:r>
          <a:r>
            <a:rPr lang="tr-TR" sz="1300" b="1" kern="1200"/>
            <a:t>/</a:t>
          </a:r>
          <a:r>
            <a:rPr lang="en-US" sz="1300" b="1" kern="1200"/>
            <a:t>coordinator</a:t>
          </a:r>
          <a:r>
            <a:rPr lang="tr-TR" sz="1300" b="1" kern="1200"/>
            <a:t> </a:t>
          </a:r>
          <a:r>
            <a:rPr lang="en-US" sz="1300" b="1" kern="1200"/>
            <a:t>in consultation with students, parents, and stakeholders.</a:t>
          </a:r>
          <a:endParaRPr lang="tr-TR" sz="1300" b="1" kern="1200"/>
        </a:p>
      </dsp:txBody>
      <dsp:txXfrm>
        <a:off x="0" y="1929967"/>
        <a:ext cx="2141225" cy="1929967"/>
      </dsp:txXfrm>
    </dsp:sp>
    <dsp:sp modelId="{1C68BB67-E743-4FA8-BC4F-1FE1E3AAF2F5}">
      <dsp:nvSpPr>
        <dsp:cNvPr id="0" name=""/>
        <dsp:cNvSpPr/>
      </dsp:nvSpPr>
      <dsp:spPr>
        <a:xfrm>
          <a:off x="267263" y="289495"/>
          <a:ext cx="1606698" cy="160669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1A2E37-26D3-4815-B786-6928EC9E77C8}">
      <dsp:nvSpPr>
        <dsp:cNvPr id="0" name=""/>
        <dsp:cNvSpPr/>
      </dsp:nvSpPr>
      <dsp:spPr>
        <a:xfrm>
          <a:off x="2205461" y="0"/>
          <a:ext cx="2141225" cy="482491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/>
            <a:t>collecting both quantitative data and qualitative information for analysis.</a:t>
          </a:r>
          <a:endParaRPr lang="tr-TR" sz="1300" b="1" kern="1200"/>
        </a:p>
      </dsp:txBody>
      <dsp:txXfrm>
        <a:off x="2205461" y="1929967"/>
        <a:ext cx="2141225" cy="1929967"/>
      </dsp:txXfrm>
    </dsp:sp>
    <dsp:sp modelId="{8FA4515F-BD39-4CA9-BAE5-588616718357}">
      <dsp:nvSpPr>
        <dsp:cNvPr id="0" name=""/>
        <dsp:cNvSpPr/>
      </dsp:nvSpPr>
      <dsp:spPr>
        <a:xfrm>
          <a:off x="2472725" y="289495"/>
          <a:ext cx="1606698" cy="160669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6DF821-7778-4761-95F3-9B196F301151}">
      <dsp:nvSpPr>
        <dsp:cNvPr id="0" name=""/>
        <dsp:cNvSpPr/>
      </dsp:nvSpPr>
      <dsp:spPr>
        <a:xfrm>
          <a:off x="4410923" y="0"/>
          <a:ext cx="2141225" cy="48249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/>
            <a:t>evidence-based, gathering data from various sources (e.g., surveys, reports, focus groups, regulations, student records, teacher reflection sheets)</a:t>
          </a:r>
          <a:endParaRPr lang="tr-TR" sz="1300" b="1" kern="1200"/>
        </a:p>
      </dsp:txBody>
      <dsp:txXfrm>
        <a:off x="4410923" y="1929967"/>
        <a:ext cx="2141225" cy="1929967"/>
      </dsp:txXfrm>
    </dsp:sp>
    <dsp:sp modelId="{C029AE76-B1E1-4DDA-9967-BD70787D8F47}">
      <dsp:nvSpPr>
        <dsp:cNvPr id="0" name=""/>
        <dsp:cNvSpPr/>
      </dsp:nvSpPr>
      <dsp:spPr>
        <a:xfrm>
          <a:off x="4678186" y="289495"/>
          <a:ext cx="1606698" cy="160669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2F2C18-D001-4C6E-9C78-F9A115DF3BB1}">
      <dsp:nvSpPr>
        <dsp:cNvPr id="0" name=""/>
        <dsp:cNvSpPr/>
      </dsp:nvSpPr>
      <dsp:spPr>
        <a:xfrm>
          <a:off x="6616385" y="0"/>
          <a:ext cx="2141225" cy="482491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/>
            <a:t>effective practices and policies, identifying strengths and areas needing improvement to enhance quality education and training</a:t>
          </a:r>
          <a:endParaRPr lang="tr-TR" sz="1300" b="1" kern="1200"/>
        </a:p>
      </dsp:txBody>
      <dsp:txXfrm>
        <a:off x="6616385" y="1929967"/>
        <a:ext cx="2141225" cy="1929967"/>
      </dsp:txXfrm>
    </dsp:sp>
    <dsp:sp modelId="{22A2B538-E070-4683-A8E1-9BD7851E109C}">
      <dsp:nvSpPr>
        <dsp:cNvPr id="0" name=""/>
        <dsp:cNvSpPr/>
      </dsp:nvSpPr>
      <dsp:spPr>
        <a:xfrm>
          <a:off x="6883648" y="289495"/>
          <a:ext cx="1606698" cy="1606698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46F70F-9D6D-4674-88D1-EB78B3865DC6}">
      <dsp:nvSpPr>
        <dsp:cNvPr id="0" name=""/>
        <dsp:cNvSpPr/>
      </dsp:nvSpPr>
      <dsp:spPr>
        <a:xfrm>
          <a:off x="8821847" y="0"/>
          <a:ext cx="2141225" cy="482491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/>
            <a:t>comprehensive improvement action plan that addresses key quality assurance issues</a:t>
          </a:r>
          <a:endParaRPr lang="tr-TR" sz="1300" b="1" kern="1200"/>
        </a:p>
      </dsp:txBody>
      <dsp:txXfrm>
        <a:off x="8821847" y="1929967"/>
        <a:ext cx="2141225" cy="1929967"/>
      </dsp:txXfrm>
    </dsp:sp>
    <dsp:sp modelId="{814DF51D-1D81-485F-A8CF-B64825D7FFBB}">
      <dsp:nvSpPr>
        <dsp:cNvPr id="0" name=""/>
        <dsp:cNvSpPr/>
      </dsp:nvSpPr>
      <dsp:spPr>
        <a:xfrm>
          <a:off x="9089110" y="289495"/>
          <a:ext cx="1606698" cy="1606698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0E97F2-1FCF-4699-827C-32E3CB395A14}">
      <dsp:nvSpPr>
        <dsp:cNvPr id="0" name=""/>
        <dsp:cNvSpPr/>
      </dsp:nvSpPr>
      <dsp:spPr>
        <a:xfrm>
          <a:off x="438522" y="3859935"/>
          <a:ext cx="10086026" cy="723737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36A3E7-CE81-4B44-82DA-0BCCD44074B6}">
      <dsp:nvSpPr>
        <dsp:cNvPr id="0" name=""/>
        <dsp:cNvSpPr/>
      </dsp:nvSpPr>
      <dsp:spPr>
        <a:xfrm>
          <a:off x="2403115" y="-130737"/>
          <a:ext cx="4922509" cy="4922509"/>
        </a:xfrm>
        <a:prstGeom prst="circularArrow">
          <a:avLst>
            <a:gd name="adj1" fmla="val 4668"/>
            <a:gd name="adj2" fmla="val 272909"/>
            <a:gd name="adj3" fmla="val 12836930"/>
            <a:gd name="adj4" fmla="val 18027090"/>
            <a:gd name="adj5" fmla="val 4847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32FE139B-6DD8-4E31-AA9E-3BF1F1D06D02}">
      <dsp:nvSpPr>
        <dsp:cNvPr id="0" name=""/>
        <dsp:cNvSpPr/>
      </dsp:nvSpPr>
      <dsp:spPr>
        <a:xfrm>
          <a:off x="3227870" y="1749"/>
          <a:ext cx="3272999" cy="163649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/>
            <a:t>(Plan) </a:t>
          </a:r>
          <a:endParaRPr lang="tr-TR" sz="3300" b="1" kern="1200" dirty="0"/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/>
            <a:t>Planning</a:t>
          </a:r>
          <a:endParaRPr lang="tr-TR" sz="3300" kern="1200" dirty="0"/>
        </a:p>
      </dsp:txBody>
      <dsp:txXfrm>
        <a:off x="3307757" y="81636"/>
        <a:ext cx="3113225" cy="1476725"/>
      </dsp:txXfrm>
    </dsp:sp>
    <dsp:sp modelId="{D50AD62C-497F-4F65-95A3-08D59EF0AED7}">
      <dsp:nvSpPr>
        <dsp:cNvPr id="0" name=""/>
        <dsp:cNvSpPr/>
      </dsp:nvSpPr>
      <dsp:spPr>
        <a:xfrm>
          <a:off x="4995378" y="1769257"/>
          <a:ext cx="3272999" cy="1636499"/>
        </a:xfrm>
        <a:prstGeom prst="roundRect">
          <a:avLst/>
        </a:prstGeom>
        <a:gradFill rotWithShape="0">
          <a:gsLst>
            <a:gs pos="0">
              <a:schemeClr val="accent2">
                <a:hueOff val="-485121"/>
                <a:satOff val="-27976"/>
                <a:lumOff val="287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85121"/>
                <a:satOff val="-27976"/>
                <a:lumOff val="287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85121"/>
                <a:satOff val="-27976"/>
                <a:lumOff val="287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/>
            <a:t>(Do) Implementation</a:t>
          </a:r>
          <a:endParaRPr lang="tr-TR" sz="3300" kern="1200" dirty="0"/>
        </a:p>
      </dsp:txBody>
      <dsp:txXfrm>
        <a:off x="5075265" y="1849144"/>
        <a:ext cx="3113225" cy="1476725"/>
      </dsp:txXfrm>
    </dsp:sp>
    <dsp:sp modelId="{E4ECFF6E-CB4C-4E39-8296-327658FE0793}">
      <dsp:nvSpPr>
        <dsp:cNvPr id="0" name=""/>
        <dsp:cNvSpPr/>
      </dsp:nvSpPr>
      <dsp:spPr>
        <a:xfrm>
          <a:off x="3227870" y="3536764"/>
          <a:ext cx="3272999" cy="1636499"/>
        </a:xfrm>
        <a:prstGeom prst="roundRect">
          <a:avLst/>
        </a:prstGeom>
        <a:gradFill rotWithShape="0">
          <a:gsLst>
            <a:gs pos="0">
              <a:schemeClr val="accent2">
                <a:hueOff val="-970242"/>
                <a:satOff val="-55952"/>
                <a:lumOff val="57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970242"/>
                <a:satOff val="-55952"/>
                <a:lumOff val="57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970242"/>
                <a:satOff val="-55952"/>
                <a:lumOff val="57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/>
            <a:t>(Check) Evaluation</a:t>
          </a:r>
          <a:endParaRPr lang="tr-TR" sz="3300" kern="1200" dirty="0"/>
        </a:p>
      </dsp:txBody>
      <dsp:txXfrm>
        <a:off x="3307757" y="3616651"/>
        <a:ext cx="3113225" cy="1476725"/>
      </dsp:txXfrm>
    </dsp:sp>
    <dsp:sp modelId="{A14F3E4C-2E0F-41D0-B1A6-5FDFC16B0809}">
      <dsp:nvSpPr>
        <dsp:cNvPr id="0" name=""/>
        <dsp:cNvSpPr/>
      </dsp:nvSpPr>
      <dsp:spPr>
        <a:xfrm>
          <a:off x="1460363" y="1769257"/>
          <a:ext cx="3272999" cy="1636499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/>
            <a:t>(Act) </a:t>
          </a:r>
          <a:endParaRPr lang="tr-TR" sz="3300" b="1" kern="1200" dirty="0"/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/>
            <a:t>Review</a:t>
          </a:r>
          <a:endParaRPr lang="en-US" sz="3300" kern="1200" dirty="0"/>
        </a:p>
      </dsp:txBody>
      <dsp:txXfrm>
        <a:off x="1540250" y="1849144"/>
        <a:ext cx="3113225" cy="14767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52F8F0-496D-4FD2-B601-71F33542C6A2}">
      <dsp:nvSpPr>
        <dsp:cNvPr id="0" name=""/>
        <dsp:cNvSpPr/>
      </dsp:nvSpPr>
      <dsp:spPr>
        <a:xfrm rot="5400000">
          <a:off x="7035131" y="-3388671"/>
          <a:ext cx="1400649" cy="8211701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Establishing the school process landscape 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Setting a strategic plan and defining objectives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Establishing key tasks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Providing guidelines for development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Setting standards for performance</a:t>
          </a:r>
          <a:endParaRPr lang="tr-TR" sz="1600" kern="1200" dirty="0"/>
        </a:p>
      </dsp:txBody>
      <dsp:txXfrm rot="-5400000">
        <a:off x="3629605" y="85229"/>
        <a:ext cx="8143327" cy="1263901"/>
      </dsp:txXfrm>
    </dsp:sp>
    <dsp:sp modelId="{28E43114-85C7-49E1-9766-6F3343F949E2}">
      <dsp:nvSpPr>
        <dsp:cNvPr id="0" name=""/>
        <dsp:cNvSpPr/>
      </dsp:nvSpPr>
      <dsp:spPr>
        <a:xfrm>
          <a:off x="989476" y="2969"/>
          <a:ext cx="2640128" cy="142841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>
              <a:latin typeface="Calibri" panose="020F0502020204030204"/>
              <a:ea typeface="+mn-ea"/>
              <a:cs typeface="+mn-cs"/>
            </a:rPr>
            <a:t>Planning</a:t>
          </a:r>
          <a:endParaRPr lang="tr-TR" sz="2600" kern="1200" dirty="0">
            <a:latin typeface="Calibri" panose="020F0502020204030204"/>
            <a:ea typeface="+mn-ea"/>
            <a:cs typeface="+mn-cs"/>
          </a:endParaRPr>
        </a:p>
      </dsp:txBody>
      <dsp:txXfrm>
        <a:off x="1059206" y="72699"/>
        <a:ext cx="2500668" cy="1288957"/>
      </dsp:txXfrm>
    </dsp:sp>
    <dsp:sp modelId="{E7BFE799-52E2-4889-A23B-64349176410C}">
      <dsp:nvSpPr>
        <dsp:cNvPr id="0" name=""/>
        <dsp:cNvSpPr/>
      </dsp:nvSpPr>
      <dsp:spPr>
        <a:xfrm rot="5400000">
          <a:off x="7164088" y="-1888833"/>
          <a:ext cx="1142734" cy="8211701"/>
        </a:xfrm>
        <a:prstGeom prst="round2SameRect">
          <a:avLst/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83075"/>
              <a:satOff val="-25115"/>
              <a:lumOff val="-2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Implementing Education and VET programmes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Implementing curriculum subjects and contents 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Processing activities and related resources 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err="1"/>
            <a:t>Implementing</a:t>
          </a:r>
          <a:r>
            <a:rPr lang="tr-TR" sz="1600" kern="1200" dirty="0"/>
            <a:t> </a:t>
          </a:r>
          <a:r>
            <a:rPr lang="tr-TR" sz="1600" kern="1200" dirty="0" err="1"/>
            <a:t>resources</a:t>
          </a:r>
          <a:r>
            <a:rPr lang="tr-TR" sz="1600" kern="1200" dirty="0"/>
            <a:t> </a:t>
          </a:r>
          <a:r>
            <a:rPr lang="tr-TR" sz="1600" kern="1200" dirty="0" err="1"/>
            <a:t>to</a:t>
          </a:r>
          <a:r>
            <a:rPr lang="tr-TR" sz="1600" kern="1200" dirty="0"/>
            <a:t> </a:t>
          </a:r>
          <a:r>
            <a:rPr lang="tr-TR" sz="1600" kern="1200" dirty="0" err="1"/>
            <a:t>transform</a:t>
          </a:r>
          <a:r>
            <a:rPr lang="tr-TR" sz="1600" kern="1200" dirty="0"/>
            <a:t> </a:t>
          </a:r>
          <a:r>
            <a:rPr lang="tr-TR" sz="1600" kern="1200" dirty="0" err="1"/>
            <a:t>inputs</a:t>
          </a:r>
          <a:r>
            <a:rPr lang="tr-TR" sz="1600" kern="1200" dirty="0"/>
            <a:t> </a:t>
          </a:r>
          <a:r>
            <a:rPr lang="tr-TR" sz="1600" kern="1200" dirty="0" err="1"/>
            <a:t>into</a:t>
          </a:r>
          <a:r>
            <a:rPr lang="tr-TR" sz="1600" kern="1200" dirty="0"/>
            <a:t> </a:t>
          </a:r>
          <a:r>
            <a:rPr lang="tr-TR" sz="1600" kern="1200" dirty="0" err="1"/>
            <a:t>outputs</a:t>
          </a:r>
          <a:endParaRPr lang="tr-TR" sz="1600" kern="1200" dirty="0"/>
        </a:p>
      </dsp:txBody>
      <dsp:txXfrm rot="-5400000">
        <a:off x="3629605" y="1701434"/>
        <a:ext cx="8155917" cy="1031166"/>
      </dsp:txXfrm>
    </dsp:sp>
    <dsp:sp modelId="{BC560048-A0AC-465C-8387-5CE6736785AC}">
      <dsp:nvSpPr>
        <dsp:cNvPr id="0" name=""/>
        <dsp:cNvSpPr/>
      </dsp:nvSpPr>
      <dsp:spPr>
        <a:xfrm>
          <a:off x="989476" y="1502808"/>
          <a:ext cx="2640128" cy="1428417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 err="1"/>
            <a:t>Implemention</a:t>
          </a:r>
          <a:endParaRPr lang="tr-TR" sz="2900" kern="1200" dirty="0"/>
        </a:p>
      </dsp:txBody>
      <dsp:txXfrm>
        <a:off x="1059206" y="1572538"/>
        <a:ext cx="2500668" cy="1288957"/>
      </dsp:txXfrm>
    </dsp:sp>
    <dsp:sp modelId="{DFB9EFCF-7852-448A-95CA-B875F7C28F10}">
      <dsp:nvSpPr>
        <dsp:cNvPr id="0" name=""/>
        <dsp:cNvSpPr/>
      </dsp:nvSpPr>
      <dsp:spPr>
        <a:xfrm rot="5400000">
          <a:off x="7164088" y="-388994"/>
          <a:ext cx="1142734" cy="8211701"/>
        </a:xfrm>
        <a:prstGeom prst="round2SameRect">
          <a:avLst/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66151"/>
              <a:satOff val="-50231"/>
              <a:lumOff val="-5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Evaluation of implementing activities against school vision, values and aims to drive improvement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Evaluation of the implementing strategic plan</a:t>
          </a:r>
          <a:endParaRPr lang="tr-TR" sz="1600" kern="1200" dirty="0"/>
        </a:p>
      </dsp:txBody>
      <dsp:txXfrm rot="-5400000">
        <a:off x="3629605" y="3201273"/>
        <a:ext cx="8155917" cy="1031166"/>
      </dsp:txXfrm>
    </dsp:sp>
    <dsp:sp modelId="{0B8FA7AB-ACA9-4DA7-8F4C-17ABD4849EF4}">
      <dsp:nvSpPr>
        <dsp:cNvPr id="0" name=""/>
        <dsp:cNvSpPr/>
      </dsp:nvSpPr>
      <dsp:spPr>
        <a:xfrm>
          <a:off x="989476" y="3002646"/>
          <a:ext cx="2640128" cy="1428417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/>
            <a:t>Evaluation</a:t>
          </a:r>
        </a:p>
      </dsp:txBody>
      <dsp:txXfrm>
        <a:off x="1059206" y="3072376"/>
        <a:ext cx="2500668" cy="1288957"/>
      </dsp:txXfrm>
    </dsp:sp>
    <dsp:sp modelId="{620B6A9C-30AA-483E-9581-A1225DF53E30}">
      <dsp:nvSpPr>
        <dsp:cNvPr id="0" name=""/>
        <dsp:cNvSpPr/>
      </dsp:nvSpPr>
      <dsp:spPr>
        <a:xfrm rot="5400000">
          <a:off x="7164088" y="1110843"/>
          <a:ext cx="1142734" cy="8211701"/>
        </a:xfrm>
        <a:prstGeom prst="round2Same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Prioritising the areas in need of improvement. </a:t>
          </a:r>
          <a:endParaRPr lang="tr-T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/>
            <a:t>Deciding, as a school team, which actions will best bring about the desired changes</a:t>
          </a:r>
          <a:endParaRPr lang="tr-TR" sz="1600" kern="1200" dirty="0"/>
        </a:p>
      </dsp:txBody>
      <dsp:txXfrm rot="-5400000">
        <a:off x="3629605" y="4701110"/>
        <a:ext cx="8155917" cy="1031166"/>
      </dsp:txXfrm>
    </dsp:sp>
    <dsp:sp modelId="{080F5FC3-709B-4439-BC7B-7814C6C6921A}">
      <dsp:nvSpPr>
        <dsp:cNvPr id="0" name=""/>
        <dsp:cNvSpPr/>
      </dsp:nvSpPr>
      <dsp:spPr>
        <a:xfrm>
          <a:off x="989476" y="4502485"/>
          <a:ext cx="2640128" cy="1428417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 err="1"/>
            <a:t>Review</a:t>
          </a:r>
          <a:endParaRPr lang="tr-TR" sz="2900" kern="1200" dirty="0"/>
        </a:p>
      </dsp:txBody>
      <dsp:txXfrm>
        <a:off x="1059206" y="4572215"/>
        <a:ext cx="2500668" cy="128895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A3D63F-D43E-4AA0-A318-58D5B30B21DC}">
      <dsp:nvSpPr>
        <dsp:cNvPr id="0" name=""/>
        <dsp:cNvSpPr/>
      </dsp:nvSpPr>
      <dsp:spPr>
        <a:xfrm>
          <a:off x="0" y="360820"/>
          <a:ext cx="7416943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5637" tIns="312420" rIns="57563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/>
            <a:t>a</a:t>
          </a:r>
          <a:r>
            <a:rPr lang="en-US" sz="1500" kern="1200"/>
            <a:t> brief heading</a:t>
          </a:r>
        </a:p>
      </dsp:txBody>
      <dsp:txXfrm>
        <a:off x="0" y="360820"/>
        <a:ext cx="7416943" cy="637875"/>
      </dsp:txXfrm>
    </dsp:sp>
    <dsp:sp modelId="{5ECFF746-6C05-4614-AF02-BE694C10B3C2}">
      <dsp:nvSpPr>
        <dsp:cNvPr id="0" name=""/>
        <dsp:cNvSpPr/>
      </dsp:nvSpPr>
      <dsp:spPr>
        <a:xfrm>
          <a:off x="370847" y="139420"/>
          <a:ext cx="5191860" cy="442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40" tIns="0" rIns="19624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/>
            <a:t>Title:</a:t>
          </a:r>
          <a:endParaRPr lang="en-US" sz="1500" kern="1200"/>
        </a:p>
      </dsp:txBody>
      <dsp:txXfrm>
        <a:off x="392463" y="161036"/>
        <a:ext cx="5148628" cy="399568"/>
      </dsp:txXfrm>
    </dsp:sp>
    <dsp:sp modelId="{52CFBF61-E229-4873-B652-E338DDEF224A}">
      <dsp:nvSpPr>
        <dsp:cNvPr id="0" name=""/>
        <dsp:cNvSpPr/>
      </dsp:nvSpPr>
      <dsp:spPr>
        <a:xfrm>
          <a:off x="0" y="1301095"/>
          <a:ext cx="7416943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291073"/>
              <a:satOff val="-16786"/>
              <a:lumOff val="172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5637" tIns="312420" rIns="57563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/>
            <a:t>description of the indicator</a:t>
          </a:r>
        </a:p>
      </dsp:txBody>
      <dsp:txXfrm>
        <a:off x="0" y="1301095"/>
        <a:ext cx="7416943" cy="637875"/>
      </dsp:txXfrm>
    </dsp:sp>
    <dsp:sp modelId="{E9BBCB9C-8C45-4567-964F-6EA108CE8493}">
      <dsp:nvSpPr>
        <dsp:cNvPr id="0" name=""/>
        <dsp:cNvSpPr/>
      </dsp:nvSpPr>
      <dsp:spPr>
        <a:xfrm>
          <a:off x="370847" y="1079695"/>
          <a:ext cx="5191860" cy="442800"/>
        </a:xfrm>
        <a:prstGeom prst="roundRect">
          <a:avLst/>
        </a:prstGeom>
        <a:solidFill>
          <a:schemeClr val="accent2">
            <a:hueOff val="-291073"/>
            <a:satOff val="-16786"/>
            <a:lumOff val="1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40" tIns="0" rIns="19624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/>
            <a:t>Rationale:</a:t>
          </a:r>
          <a:endParaRPr lang="en-US" sz="1500" kern="1200"/>
        </a:p>
      </dsp:txBody>
      <dsp:txXfrm>
        <a:off x="392463" y="1101311"/>
        <a:ext cx="5148628" cy="399568"/>
      </dsp:txXfrm>
    </dsp:sp>
    <dsp:sp modelId="{A04BC6E9-AAB4-4E4E-880D-DF1777D0687A}">
      <dsp:nvSpPr>
        <dsp:cNvPr id="0" name=""/>
        <dsp:cNvSpPr/>
      </dsp:nvSpPr>
      <dsp:spPr>
        <a:xfrm>
          <a:off x="0" y="2241370"/>
          <a:ext cx="7416943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582145"/>
              <a:satOff val="-33571"/>
              <a:lumOff val="34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5637" tIns="312420" rIns="57563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/>
            <a:t>a </a:t>
          </a:r>
          <a:r>
            <a:rPr lang="en-US" sz="1500" kern="1200" dirty="0"/>
            <a:t>set of effective practices</a:t>
          </a:r>
        </a:p>
      </dsp:txBody>
      <dsp:txXfrm>
        <a:off x="0" y="2241370"/>
        <a:ext cx="7416943" cy="637875"/>
      </dsp:txXfrm>
    </dsp:sp>
    <dsp:sp modelId="{849419B8-20ED-48A6-8C1E-A1D139A2288E}">
      <dsp:nvSpPr>
        <dsp:cNvPr id="0" name=""/>
        <dsp:cNvSpPr/>
      </dsp:nvSpPr>
      <dsp:spPr>
        <a:xfrm>
          <a:off x="370847" y="2019970"/>
          <a:ext cx="5191860" cy="442800"/>
        </a:xfrm>
        <a:prstGeom prst="roundRect">
          <a:avLst/>
        </a:prstGeom>
        <a:solidFill>
          <a:schemeClr val="accent2">
            <a:hueOff val="-582145"/>
            <a:satOff val="-33571"/>
            <a:lumOff val="3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40" tIns="0" rIns="19624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/>
            <a:t>Quality Statement:</a:t>
          </a:r>
          <a:endParaRPr lang="en-US" sz="1500" kern="1200"/>
        </a:p>
      </dsp:txBody>
      <dsp:txXfrm>
        <a:off x="392463" y="2041586"/>
        <a:ext cx="5148628" cy="399568"/>
      </dsp:txXfrm>
    </dsp:sp>
    <dsp:sp modelId="{D3FE9A56-0BC6-4EBF-A596-7B65DC1F87FB}">
      <dsp:nvSpPr>
        <dsp:cNvPr id="0" name=""/>
        <dsp:cNvSpPr/>
      </dsp:nvSpPr>
      <dsp:spPr>
        <a:xfrm>
          <a:off x="0" y="3181645"/>
          <a:ext cx="7416943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873218"/>
              <a:satOff val="-50357"/>
              <a:lumOff val="5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5637" tIns="312420" rIns="57563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/>
            <a:t>five-level performance scale</a:t>
          </a:r>
          <a:r>
            <a:rPr lang="tr-TR" sz="1500" kern="1200"/>
            <a:t> </a:t>
          </a:r>
          <a:r>
            <a:rPr lang="en-US" sz="1500" kern="1200"/>
            <a:t>score</a:t>
          </a:r>
        </a:p>
      </dsp:txBody>
      <dsp:txXfrm>
        <a:off x="0" y="3181645"/>
        <a:ext cx="7416943" cy="637875"/>
      </dsp:txXfrm>
    </dsp:sp>
    <dsp:sp modelId="{D6A71A5B-5021-4946-A695-379A2EE15FD9}">
      <dsp:nvSpPr>
        <dsp:cNvPr id="0" name=""/>
        <dsp:cNvSpPr/>
      </dsp:nvSpPr>
      <dsp:spPr>
        <a:xfrm>
          <a:off x="370847" y="2960245"/>
          <a:ext cx="5191860" cy="442800"/>
        </a:xfrm>
        <a:prstGeom prst="roundRect">
          <a:avLst/>
        </a:prstGeom>
        <a:solidFill>
          <a:schemeClr val="accent2">
            <a:hueOff val="-873218"/>
            <a:satOff val="-50357"/>
            <a:lumOff val="5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40" tIns="0" rIns="19624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/>
            <a:t>Self-Assessment Criteria:</a:t>
          </a:r>
          <a:endParaRPr lang="en-US" sz="1500" kern="1200"/>
        </a:p>
      </dsp:txBody>
      <dsp:txXfrm>
        <a:off x="392463" y="2981861"/>
        <a:ext cx="5148628" cy="399568"/>
      </dsp:txXfrm>
    </dsp:sp>
    <dsp:sp modelId="{63EE43EF-7BFE-440F-840B-4E909305E23D}">
      <dsp:nvSpPr>
        <dsp:cNvPr id="0" name=""/>
        <dsp:cNvSpPr/>
      </dsp:nvSpPr>
      <dsp:spPr>
        <a:xfrm>
          <a:off x="0" y="4121920"/>
          <a:ext cx="7416943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164290"/>
              <a:satOff val="-67142"/>
              <a:lumOff val="69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5637" tIns="312420" rIns="57563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/>
            <a:t>data and information </a:t>
          </a:r>
        </a:p>
      </dsp:txBody>
      <dsp:txXfrm>
        <a:off x="0" y="4121920"/>
        <a:ext cx="7416943" cy="637875"/>
      </dsp:txXfrm>
    </dsp:sp>
    <dsp:sp modelId="{55CA5881-ADE9-4A7A-B9DE-E46B577E215D}">
      <dsp:nvSpPr>
        <dsp:cNvPr id="0" name=""/>
        <dsp:cNvSpPr/>
      </dsp:nvSpPr>
      <dsp:spPr>
        <a:xfrm>
          <a:off x="370847" y="3900520"/>
          <a:ext cx="5191860" cy="442800"/>
        </a:xfrm>
        <a:prstGeom prst="roundRect">
          <a:avLst/>
        </a:prstGeom>
        <a:solidFill>
          <a:schemeClr val="accent2">
            <a:hueOff val="-1164290"/>
            <a:satOff val="-67142"/>
            <a:lumOff val="6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40" tIns="0" rIns="19624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/>
            <a:t>Source of Evidence:</a:t>
          </a:r>
          <a:endParaRPr lang="en-US" sz="1500" kern="1200"/>
        </a:p>
      </dsp:txBody>
      <dsp:txXfrm>
        <a:off x="392463" y="3922136"/>
        <a:ext cx="5148628" cy="399568"/>
      </dsp:txXfrm>
    </dsp:sp>
    <dsp:sp modelId="{FB2F16EF-CA99-432C-8D3F-8F3537769C05}">
      <dsp:nvSpPr>
        <dsp:cNvPr id="0" name=""/>
        <dsp:cNvSpPr/>
      </dsp:nvSpPr>
      <dsp:spPr>
        <a:xfrm>
          <a:off x="0" y="5062195"/>
          <a:ext cx="7416943" cy="63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5637" tIns="312420" rIns="57563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/>
            <a:t>s</a:t>
          </a:r>
          <a:r>
            <a:rPr lang="en-US" sz="1500" kern="1200"/>
            <a:t>pace for each PI and/or qualitative statement</a:t>
          </a:r>
        </a:p>
      </dsp:txBody>
      <dsp:txXfrm>
        <a:off x="0" y="5062195"/>
        <a:ext cx="7416943" cy="637875"/>
      </dsp:txXfrm>
    </dsp:sp>
    <dsp:sp modelId="{D3007907-3424-4B69-9E31-5BD74828519B}">
      <dsp:nvSpPr>
        <dsp:cNvPr id="0" name=""/>
        <dsp:cNvSpPr/>
      </dsp:nvSpPr>
      <dsp:spPr>
        <a:xfrm>
          <a:off x="370847" y="4840795"/>
          <a:ext cx="5191860" cy="44280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40" tIns="0" rIns="19624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/>
            <a:t>Comments:</a:t>
          </a:r>
          <a:endParaRPr lang="en-US" sz="1500" kern="1200"/>
        </a:p>
      </dsp:txBody>
      <dsp:txXfrm>
        <a:off x="392463" y="4862411"/>
        <a:ext cx="5148628" cy="3995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0D2B59-0D87-4CA1-875B-8FD99D83CDFA}">
      <dsp:nvSpPr>
        <dsp:cNvPr id="0" name=""/>
        <dsp:cNvSpPr/>
      </dsp:nvSpPr>
      <dsp:spPr>
        <a:xfrm>
          <a:off x="0" y="531"/>
          <a:ext cx="10515600" cy="12447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C5C2AE-ED32-43EC-917A-12DF6BC96F14}">
      <dsp:nvSpPr>
        <dsp:cNvPr id="0" name=""/>
        <dsp:cNvSpPr/>
      </dsp:nvSpPr>
      <dsp:spPr>
        <a:xfrm>
          <a:off x="376522" y="280590"/>
          <a:ext cx="684586" cy="684586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1160CE-9BA1-40C9-8249-690CC11F0BAE}">
      <dsp:nvSpPr>
        <dsp:cNvPr id="0" name=""/>
        <dsp:cNvSpPr/>
      </dsp:nvSpPr>
      <dsp:spPr>
        <a:xfrm>
          <a:off x="1437631" y="531"/>
          <a:ext cx="9077968" cy="1244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731" tIns="131731" rIns="131731" bIns="131731" numCol="1" spcCol="1270" anchor="ctr" anchorCtr="0">
          <a:noAutofit/>
        </a:bodyPr>
        <a:lstStyle/>
        <a:p>
          <a:pPr lvl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/>
            <a:t>MoNE</a:t>
          </a:r>
          <a:r>
            <a:rPr lang="en-US" sz="2300" kern="1200" dirty="0"/>
            <a:t> initiated a profound reform by establishing internal and external school assessment procedures.</a:t>
          </a:r>
        </a:p>
      </dsp:txBody>
      <dsp:txXfrm>
        <a:off x="1437631" y="531"/>
        <a:ext cx="9077968" cy="1244702"/>
      </dsp:txXfrm>
    </dsp:sp>
    <dsp:sp modelId="{AED404D3-5141-4E4C-96A9-19731551E7FB}">
      <dsp:nvSpPr>
        <dsp:cNvPr id="0" name=""/>
        <dsp:cNvSpPr/>
      </dsp:nvSpPr>
      <dsp:spPr>
        <a:xfrm>
          <a:off x="0" y="1556410"/>
          <a:ext cx="10515600" cy="124470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6FCE5-713F-46FA-8831-C11E78FE5860}">
      <dsp:nvSpPr>
        <dsp:cNvPr id="0" name=""/>
        <dsp:cNvSpPr/>
      </dsp:nvSpPr>
      <dsp:spPr>
        <a:xfrm>
          <a:off x="376522" y="1836468"/>
          <a:ext cx="684586" cy="684586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FB8275-3539-4622-A1C2-F7247FE2A5F2}">
      <dsp:nvSpPr>
        <dsp:cNvPr id="0" name=""/>
        <dsp:cNvSpPr/>
      </dsp:nvSpPr>
      <dsp:spPr>
        <a:xfrm>
          <a:off x="1437631" y="1556410"/>
          <a:ext cx="9077968" cy="1244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731" tIns="131731" rIns="131731" bIns="131731" numCol="1" spcCol="1270" anchor="ctr" anchorCtr="0">
          <a:noAutofit/>
        </a:bodyPr>
        <a:lstStyle/>
        <a:p>
          <a:pPr lvl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In 2014, </a:t>
          </a:r>
          <a:r>
            <a:rPr lang="en-US" sz="2300" kern="1200" dirty="0" err="1"/>
            <a:t>MoNE</a:t>
          </a:r>
          <a:r>
            <a:rPr lang="en-US" sz="2300" kern="1200" dirty="0"/>
            <a:t> established the Quality Development Department</a:t>
          </a:r>
          <a:r>
            <a:rPr lang="tr-TR" sz="2300" kern="1200" dirty="0"/>
            <a:t>.</a:t>
          </a:r>
          <a:endParaRPr lang="en-US" sz="2300" kern="1200" dirty="0"/>
        </a:p>
      </dsp:txBody>
      <dsp:txXfrm>
        <a:off x="1437631" y="1556410"/>
        <a:ext cx="9077968" cy="1244702"/>
      </dsp:txXfrm>
    </dsp:sp>
    <dsp:sp modelId="{DD4D768C-CC67-42FA-A396-B03E2E84FD6C}">
      <dsp:nvSpPr>
        <dsp:cNvPr id="0" name=""/>
        <dsp:cNvSpPr/>
      </dsp:nvSpPr>
      <dsp:spPr>
        <a:xfrm>
          <a:off x="0" y="3112289"/>
          <a:ext cx="10515600" cy="12447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AAC4A1-B16D-4160-942E-644D3885D75D}">
      <dsp:nvSpPr>
        <dsp:cNvPr id="0" name=""/>
        <dsp:cNvSpPr/>
      </dsp:nvSpPr>
      <dsp:spPr>
        <a:xfrm>
          <a:off x="376522" y="3392347"/>
          <a:ext cx="684586" cy="684586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9B0F69-D1F2-4334-8465-3E2848F5267F}">
      <dsp:nvSpPr>
        <dsp:cNvPr id="0" name=""/>
        <dsp:cNvSpPr/>
      </dsp:nvSpPr>
      <dsp:spPr>
        <a:xfrm>
          <a:off x="1437631" y="3112289"/>
          <a:ext cx="9077968" cy="1244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731" tIns="131731" rIns="131731" bIns="131731" numCol="1" spcCol="1270" anchor="ctr" anchorCtr="0">
          <a:noAutofit/>
        </a:bodyPr>
        <a:lstStyle/>
        <a:p>
          <a:pPr lvl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S</a:t>
          </a:r>
          <a:r>
            <a:rPr lang="en-US" sz="2300" kern="1200" dirty="0" err="1"/>
            <a:t>ignificant</a:t>
          </a:r>
          <a:r>
            <a:rPr lang="en-US" sz="2300" kern="1200" dirty="0"/>
            <a:t> momentum in 2019 with the enactment of the </a:t>
          </a:r>
          <a:r>
            <a:rPr lang="tr-TR" sz="2300" kern="1200" dirty="0"/>
            <a:t>‘</a:t>
          </a:r>
          <a:r>
            <a:rPr lang="en-US" sz="2300" kern="1200" dirty="0"/>
            <a:t>Quality Assurance Directive for Vocational and Technical Education Institutions</a:t>
          </a:r>
          <a:r>
            <a:rPr lang="tr-TR" sz="2300" kern="1200" dirty="0"/>
            <a:t>’</a:t>
          </a:r>
          <a:endParaRPr lang="en-US" sz="2300" kern="1200" dirty="0"/>
        </a:p>
      </dsp:txBody>
      <dsp:txXfrm>
        <a:off x="1437631" y="3112289"/>
        <a:ext cx="9077968" cy="12447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0D2B59-0D87-4CA1-875B-8FD99D83CDFA}">
      <dsp:nvSpPr>
        <dsp:cNvPr id="0" name=""/>
        <dsp:cNvSpPr/>
      </dsp:nvSpPr>
      <dsp:spPr>
        <a:xfrm>
          <a:off x="0" y="531"/>
          <a:ext cx="10515600" cy="12447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C5C2AE-ED32-43EC-917A-12DF6BC96F14}">
      <dsp:nvSpPr>
        <dsp:cNvPr id="0" name=""/>
        <dsp:cNvSpPr/>
      </dsp:nvSpPr>
      <dsp:spPr>
        <a:xfrm>
          <a:off x="376522" y="280590"/>
          <a:ext cx="684586" cy="68458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1160CE-9BA1-40C9-8249-690CC11F0BAE}">
      <dsp:nvSpPr>
        <dsp:cNvPr id="0" name=""/>
        <dsp:cNvSpPr/>
      </dsp:nvSpPr>
      <dsp:spPr>
        <a:xfrm>
          <a:off x="1437631" y="531"/>
          <a:ext cx="9077968" cy="1244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731" tIns="131731" rIns="131731" bIns="131731" numCol="1" spcCol="1270" anchor="ctr" anchorCtr="0">
          <a:noAutofit/>
        </a:bodyPr>
        <a:lstStyle/>
        <a:p>
          <a:pPr lvl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S</a:t>
          </a:r>
          <a:r>
            <a:rPr lang="en-US" sz="2500" kern="1200"/>
            <a:t>elf-</a:t>
          </a:r>
          <a:r>
            <a:rPr lang="tr-TR" sz="2500" kern="1200" err="1"/>
            <a:t>assessment</a:t>
          </a:r>
          <a:r>
            <a:rPr lang="tr-TR" sz="2500" kern="1200"/>
            <a:t> </a:t>
          </a:r>
          <a:r>
            <a:rPr lang="en-US" sz="2500" kern="1200"/>
            <a:t>in all </a:t>
          </a:r>
          <a:r>
            <a:rPr lang="tr-TR" sz="2500" kern="1200"/>
            <a:t>VET </a:t>
          </a:r>
          <a:r>
            <a:rPr lang="tr-TR" sz="2500" kern="1200" err="1"/>
            <a:t>schools</a:t>
          </a:r>
          <a:endParaRPr lang="en-US" sz="2500" kern="1200"/>
        </a:p>
      </dsp:txBody>
      <dsp:txXfrm>
        <a:off x="1437631" y="531"/>
        <a:ext cx="9077968" cy="1244702"/>
      </dsp:txXfrm>
    </dsp:sp>
    <dsp:sp modelId="{AED404D3-5141-4E4C-96A9-19731551E7FB}">
      <dsp:nvSpPr>
        <dsp:cNvPr id="0" name=""/>
        <dsp:cNvSpPr/>
      </dsp:nvSpPr>
      <dsp:spPr>
        <a:xfrm>
          <a:off x="0" y="1556410"/>
          <a:ext cx="10515600" cy="124470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6FCE5-713F-46FA-8831-C11E78FE5860}">
      <dsp:nvSpPr>
        <dsp:cNvPr id="0" name=""/>
        <dsp:cNvSpPr/>
      </dsp:nvSpPr>
      <dsp:spPr>
        <a:xfrm>
          <a:off x="376522" y="1836468"/>
          <a:ext cx="684586" cy="684586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FB8275-3539-4622-A1C2-F7247FE2A5F2}">
      <dsp:nvSpPr>
        <dsp:cNvPr id="0" name=""/>
        <dsp:cNvSpPr/>
      </dsp:nvSpPr>
      <dsp:spPr>
        <a:xfrm>
          <a:off x="1437631" y="1556410"/>
          <a:ext cx="9077968" cy="1244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731" tIns="131731" rIns="131731" bIns="131731" numCol="1" spcCol="1270" anchor="ctr" anchorCtr="0">
          <a:noAutofit/>
        </a:bodyPr>
        <a:lstStyle/>
        <a:p>
          <a:pPr lvl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E</a:t>
          </a:r>
          <a:r>
            <a:rPr lang="en-US" sz="2500" kern="1200" err="1"/>
            <a:t>xternal</a:t>
          </a:r>
          <a:r>
            <a:rPr lang="en-US" sz="2500" kern="1200"/>
            <a:t> evaluation of 1,017 </a:t>
          </a:r>
          <a:r>
            <a:rPr lang="tr-TR" sz="2500" kern="1200"/>
            <a:t>VET </a:t>
          </a:r>
          <a:r>
            <a:rPr lang="tr-TR" sz="2500" kern="1200" err="1"/>
            <a:t>schools</a:t>
          </a:r>
          <a:endParaRPr lang="en-US" sz="2500" kern="1200"/>
        </a:p>
      </dsp:txBody>
      <dsp:txXfrm>
        <a:off x="1437631" y="1556410"/>
        <a:ext cx="9077968" cy="1244702"/>
      </dsp:txXfrm>
    </dsp:sp>
    <dsp:sp modelId="{DD4D768C-CC67-42FA-A396-B03E2E84FD6C}">
      <dsp:nvSpPr>
        <dsp:cNvPr id="0" name=""/>
        <dsp:cNvSpPr/>
      </dsp:nvSpPr>
      <dsp:spPr>
        <a:xfrm>
          <a:off x="0" y="3112289"/>
          <a:ext cx="10515600" cy="12447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AAC4A1-B16D-4160-942E-644D3885D75D}">
      <dsp:nvSpPr>
        <dsp:cNvPr id="0" name=""/>
        <dsp:cNvSpPr/>
      </dsp:nvSpPr>
      <dsp:spPr>
        <a:xfrm>
          <a:off x="376522" y="3392347"/>
          <a:ext cx="684586" cy="684586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9B0F69-D1F2-4334-8465-3E2848F5267F}">
      <dsp:nvSpPr>
        <dsp:cNvPr id="0" name=""/>
        <dsp:cNvSpPr/>
      </dsp:nvSpPr>
      <dsp:spPr>
        <a:xfrm>
          <a:off x="1437631" y="3112289"/>
          <a:ext cx="9077968" cy="1244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731" tIns="131731" rIns="131731" bIns="131731" numCol="1" spcCol="1270" anchor="ctr" anchorCtr="0">
          <a:noAutofit/>
        </a:bodyPr>
        <a:lstStyle/>
        <a:p>
          <a:pPr lvl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P</a:t>
          </a:r>
          <a:r>
            <a:rPr lang="en-US" sz="2500" kern="1200" err="1"/>
            <a:t>articipation</a:t>
          </a:r>
          <a:r>
            <a:rPr lang="en-US" sz="2500" kern="1200"/>
            <a:t> of sector representatives</a:t>
          </a:r>
        </a:p>
      </dsp:txBody>
      <dsp:txXfrm>
        <a:off x="1437631" y="3112289"/>
        <a:ext cx="9077968" cy="124470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708BB3-2FB4-4D9F-8D6B-84D81BEF3D1C}">
      <dsp:nvSpPr>
        <dsp:cNvPr id="0" name=""/>
        <dsp:cNvSpPr/>
      </dsp:nvSpPr>
      <dsp:spPr>
        <a:xfrm>
          <a:off x="1198207" y="199765"/>
          <a:ext cx="987187" cy="98718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799221-6266-47D7-BF64-36873AD77ED5}">
      <dsp:nvSpPr>
        <dsp:cNvPr id="0" name=""/>
        <dsp:cNvSpPr/>
      </dsp:nvSpPr>
      <dsp:spPr>
        <a:xfrm>
          <a:off x="594926" y="1488352"/>
          <a:ext cx="21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/>
            <a:t>150 pilot schools </a:t>
          </a:r>
        </a:p>
      </dsp:txBody>
      <dsp:txXfrm>
        <a:off x="594926" y="1488352"/>
        <a:ext cx="2193750" cy="720000"/>
      </dsp:txXfrm>
    </dsp:sp>
    <dsp:sp modelId="{A776B89B-B3A0-4771-A7F9-E724BF9D123B}">
      <dsp:nvSpPr>
        <dsp:cNvPr id="0" name=""/>
        <dsp:cNvSpPr/>
      </dsp:nvSpPr>
      <dsp:spPr>
        <a:xfrm>
          <a:off x="1198207" y="2756789"/>
          <a:ext cx="987187" cy="98718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5494D3-EA71-4942-927A-E2B67F2331EC}">
      <dsp:nvSpPr>
        <dsp:cNvPr id="0" name=""/>
        <dsp:cNvSpPr/>
      </dsp:nvSpPr>
      <dsp:spPr>
        <a:xfrm>
          <a:off x="651744" y="3914401"/>
          <a:ext cx="21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/>
            <a:t>25 pilot provinces</a:t>
          </a:r>
        </a:p>
      </dsp:txBody>
      <dsp:txXfrm>
        <a:off x="651744" y="3914401"/>
        <a:ext cx="21937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1576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797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9735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84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0944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4343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6428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4989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1658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176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2106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0DE46-8096-4E78-AA21-A1ED07C68621}" type="datetimeFigureOut">
              <a:rPr lang="tr-TR" smtClean="0"/>
              <a:t>3.09.2024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93572-FB19-4C71-BF70-700FC72304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7578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30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 fontScale="90000"/>
          </a:bodyPr>
          <a:lstStyle/>
          <a:p>
            <a:r>
              <a:rPr lang="tr-TR" dirty="0" err="1"/>
              <a:t>Quality</a:t>
            </a:r>
            <a:r>
              <a:rPr lang="tr-TR" dirty="0"/>
              <a:t> </a:t>
            </a:r>
            <a:r>
              <a:rPr lang="tr-TR" dirty="0" err="1"/>
              <a:t>Assurance</a:t>
            </a:r>
            <a:r>
              <a:rPr lang="tr-TR" dirty="0"/>
              <a:t> </a:t>
            </a:r>
            <a:r>
              <a:rPr lang="tr-TR" dirty="0" err="1"/>
              <a:t>Mechanisms</a:t>
            </a:r>
            <a:r>
              <a:rPr lang="tr-TR" dirty="0"/>
              <a:t> in Türkiye </a:t>
            </a:r>
            <a:r>
              <a:rPr lang="tr-TR" dirty="0" err="1"/>
              <a:t>for</a:t>
            </a:r>
            <a:r>
              <a:rPr lang="tr-TR" dirty="0"/>
              <a:t> VET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15031" y="4076802"/>
            <a:ext cx="5561938" cy="1534587"/>
          </a:xfrm>
        </p:spPr>
        <p:txBody>
          <a:bodyPr>
            <a:normAutofit/>
          </a:bodyPr>
          <a:lstStyle/>
          <a:p>
            <a:r>
              <a:rPr lang="tr-TR" dirty="0"/>
              <a:t>Kadir Eren GÜLSOY</a:t>
            </a:r>
          </a:p>
          <a:p>
            <a:r>
              <a:rPr lang="tr-TR" dirty="0" err="1"/>
              <a:t>National</a:t>
            </a:r>
            <a:r>
              <a:rPr lang="tr-TR" dirty="0"/>
              <a:t> </a:t>
            </a:r>
            <a:r>
              <a:rPr lang="tr-TR" dirty="0" err="1"/>
              <a:t>Education</a:t>
            </a:r>
            <a:r>
              <a:rPr lang="tr-TR" dirty="0"/>
              <a:t> </a:t>
            </a:r>
            <a:r>
              <a:rPr lang="tr-TR" dirty="0" err="1"/>
              <a:t>Expert</a:t>
            </a:r>
            <a:r>
              <a:rPr lang="tr-TR" dirty="0"/>
              <a:t>, </a:t>
            </a:r>
            <a:r>
              <a:rPr lang="tr-TR" dirty="0" err="1"/>
              <a:t>MoNE</a:t>
            </a:r>
            <a:endParaRPr lang="tr-TR" dirty="0"/>
          </a:p>
          <a:p>
            <a:r>
              <a:rPr lang="tr-TR" dirty="0"/>
              <a:t>05.09.2024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566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erson reaching for a paper on a table full of paper and sticky notes">
            <a:extLst>
              <a:ext uri="{FF2B5EF4-FFF2-40B4-BE49-F238E27FC236}">
                <a16:creationId xmlns:a16="http://schemas.microsoft.com/office/drawing/2014/main" id="{1EE5EA5E-BD29-E886-52E8-35F15001DB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174" r="24167" b="-2"/>
          <a:stretch/>
        </p:blipFill>
        <p:spPr>
          <a:xfrm>
            <a:off x="-1" y="-2"/>
            <a:ext cx="5410198" cy="6858002"/>
          </a:xfrm>
          <a:prstGeom prst="rect">
            <a:avLst/>
          </a:prstGeom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115317" y="405685"/>
            <a:ext cx="5464968" cy="1559301"/>
          </a:xfrm>
        </p:spPr>
        <p:txBody>
          <a:bodyPr>
            <a:normAutofit/>
          </a:bodyPr>
          <a:lstStyle/>
          <a:p>
            <a:r>
              <a:rPr lang="en-US" sz="4000" b="1" dirty="0"/>
              <a:t>The Collection of Data and Information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68502" y="2285999"/>
            <a:ext cx="5594155" cy="395407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sz="1700" dirty="0"/>
              <a:t>M</a:t>
            </a:r>
            <a:r>
              <a:rPr lang="en-US" sz="1700" dirty="0" err="1"/>
              <a:t>easuring</a:t>
            </a:r>
            <a:r>
              <a:rPr lang="en-US" sz="1700" dirty="0"/>
              <a:t> quality is complex, and various data collection methods are proposed. </a:t>
            </a:r>
            <a:endParaRPr lang="tr-TR" sz="1700" dirty="0"/>
          </a:p>
          <a:p>
            <a:pPr marL="0" indent="0">
              <a:buNone/>
            </a:pPr>
            <a:r>
              <a:rPr lang="en-US" sz="1700" dirty="0"/>
              <a:t>The four main mechanisms include:</a:t>
            </a:r>
            <a:endParaRPr lang="tr-TR" sz="1700" dirty="0"/>
          </a:p>
          <a:p>
            <a:pPr marL="0" indent="0">
              <a:buNone/>
            </a:pPr>
            <a:endParaRPr lang="en-US" sz="17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700" b="1" dirty="0"/>
              <a:t>Direct Observation</a:t>
            </a:r>
            <a:endParaRPr lang="tr-TR" sz="1700" b="1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700" b="1" dirty="0"/>
              <a:t>Structured Interviews</a:t>
            </a:r>
            <a:r>
              <a:rPr lang="en-US" sz="1700" dirty="0"/>
              <a:t>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700" b="1" dirty="0"/>
              <a:t>Self-Reporting</a:t>
            </a:r>
            <a:endParaRPr lang="tr-TR" sz="1700" b="1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700" b="1" dirty="0"/>
              <a:t>Reviews of Existing Documentation</a:t>
            </a:r>
            <a:endParaRPr lang="tr-TR" sz="1700" dirty="0"/>
          </a:p>
        </p:txBody>
      </p:sp>
    </p:spTree>
    <p:extLst>
      <p:ext uri="{BB962C8B-B14F-4D97-AF65-F5344CB8AC3E}">
        <p14:creationId xmlns:p14="http://schemas.microsoft.com/office/powerpoint/2010/main" val="1274505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31194" y="267848"/>
            <a:ext cx="10515600" cy="1325563"/>
          </a:xfrm>
        </p:spPr>
        <p:txBody>
          <a:bodyPr/>
          <a:lstStyle/>
          <a:p>
            <a:r>
              <a:rPr lang="en-US" b="1" dirty="0"/>
              <a:t>Self-Assessment Process Framework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31194" y="1475430"/>
            <a:ext cx="11460805" cy="299575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developed conceptual framework for Performance Indicators (PI) within the self-assessment process includes a three-pronged dimension:</a:t>
            </a:r>
            <a:endParaRPr lang="tr-TR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b="1" dirty="0"/>
              <a:t>Domains</a:t>
            </a:r>
            <a:endParaRPr lang="en-US" dirty="0"/>
          </a:p>
          <a:p>
            <a:pPr lvl="1"/>
            <a:r>
              <a:rPr lang="en-US" b="1" dirty="0"/>
              <a:t>Areas</a:t>
            </a:r>
            <a:endParaRPr lang="en-US" dirty="0"/>
          </a:p>
          <a:p>
            <a:pPr lvl="1"/>
            <a:r>
              <a:rPr lang="en-US" b="1" dirty="0"/>
              <a:t>Performance Indicators</a:t>
            </a:r>
            <a:endParaRPr lang="en-US" dirty="0"/>
          </a:p>
          <a:p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045081"/>
              </p:ext>
            </p:extLst>
          </p:nvPr>
        </p:nvGraphicFramePr>
        <p:xfrm>
          <a:off x="838200" y="4548061"/>
          <a:ext cx="10515601" cy="1529542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2732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2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30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146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Domain</a:t>
                      </a:r>
                      <a:endParaRPr lang="tr-TR" sz="20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Area</a:t>
                      </a:r>
                      <a:endParaRPr lang="tr-TR" sz="20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Performance indicators</a:t>
                      </a:r>
                      <a:endParaRPr lang="tr-TR" sz="20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807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D1 Leadership, Management and Governance</a:t>
                      </a:r>
                      <a:endParaRPr lang="tr-TR" sz="20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 Planning</a:t>
                      </a:r>
                      <a:endParaRPr lang="tr-TR" sz="20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1.1 Planning for improvement </a:t>
                      </a:r>
                      <a:endParaRPr lang="tr-TR" sz="20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5956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14955" t="37250" r="12572" b="18634"/>
          <a:stretch/>
        </p:blipFill>
        <p:spPr>
          <a:xfrm>
            <a:off x="838200" y="2276475"/>
            <a:ext cx="10960312" cy="3752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Unvan 1">
            <a:extLst>
              <a:ext uri="{FF2B5EF4-FFF2-40B4-BE49-F238E27FC236}">
                <a16:creationId xmlns:a16="http://schemas.microsoft.com/office/drawing/2014/main" id="{27D381D6-D830-E948-251D-ABC5048E12BD}"/>
              </a:ext>
            </a:extLst>
          </p:cNvPr>
          <p:cNvSpPr txBox="1">
            <a:spLocks/>
          </p:cNvSpPr>
          <p:nvPr/>
        </p:nvSpPr>
        <p:spPr>
          <a:xfrm>
            <a:off x="731194" y="26784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Self-Assessment Process Framework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38169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35000" y="640823"/>
            <a:ext cx="2861587" cy="5583148"/>
          </a:xfrm>
        </p:spPr>
        <p:txBody>
          <a:bodyPr anchor="ctr">
            <a:normAutofit/>
          </a:bodyPr>
          <a:lstStyle/>
          <a:p>
            <a:r>
              <a:rPr lang="en-US" sz="4000" b="1" dirty="0"/>
              <a:t>Components of a Performance Indicator</a:t>
            </a:r>
            <a:endParaRPr lang="tr-TR" sz="4000" dirty="0"/>
          </a:p>
        </p:txBody>
      </p:sp>
      <p:sp>
        <p:nvSpPr>
          <p:cNvPr id="50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İçerik Yer Tutucusu 2">
            <a:extLst>
              <a:ext uri="{FF2B5EF4-FFF2-40B4-BE49-F238E27FC236}">
                <a16:creationId xmlns:a16="http://schemas.microsoft.com/office/drawing/2014/main" id="{FD869F6E-23A5-95CF-C57D-75A885FA37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5214565"/>
              </p:ext>
            </p:extLst>
          </p:nvPr>
        </p:nvGraphicFramePr>
        <p:xfrm>
          <a:off x="4429761" y="640823"/>
          <a:ext cx="7416943" cy="583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4046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A95671B-3CC6-4792-9114-B74FAEA224E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57334" y="176791"/>
            <a:ext cx="5165936" cy="1674904"/>
          </a:xfrm>
        </p:spPr>
        <p:txBody>
          <a:bodyPr anchor="ctr">
            <a:normAutofit/>
          </a:bodyPr>
          <a:lstStyle/>
          <a:p>
            <a:r>
              <a:rPr lang="en-US" sz="4000" b="1" dirty="0"/>
              <a:t>Grading Performance</a:t>
            </a:r>
            <a:endParaRPr lang="tr-TR" sz="40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466042"/>
              </p:ext>
            </p:extLst>
          </p:nvPr>
        </p:nvGraphicFramePr>
        <p:xfrm>
          <a:off x="638407" y="1420238"/>
          <a:ext cx="10796259" cy="4919879"/>
        </p:xfrm>
        <a:graphic>
          <a:graphicData uri="http://schemas.openxmlformats.org/drawingml/2006/table">
            <a:tbl>
              <a:tblPr firstRow="1" firstCol="1" bandRow="1"/>
              <a:tblGrid>
                <a:gridCol w="530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8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7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4838">
                <a:tc grid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Levels of School Performance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Self-Assessment Criteria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933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Exceed expectations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Effective practices are often characterised by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major strengths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502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Meet expectations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Effective practices applied at school are of an expected level of performance with very few areas for improvement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502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Acceptable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Effective practices are characterized by many 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strengths</a:t>
                      </a:r>
                      <a:endParaRPr lang="tr-TR" sz="1600" b="1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502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tr-TR" sz="16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Need improvement </a:t>
                      </a:r>
                      <a:endParaRPr lang="tr-TR" sz="16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Effective practices are marked by some strengths and some weaknesses.</a:t>
                      </a:r>
                      <a:endParaRPr lang="tr-TR" sz="1600" b="1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02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Unsatisfactory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Effective practises at school displays major weaknesses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62846" marR="6284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907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32AEEBC8-9D30-42EF-95F2-386C2653FBF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nvan 1">
            <a:extLst>
              <a:ext uri="{FF2B5EF4-FFF2-40B4-BE49-F238E27FC236}">
                <a16:creationId xmlns:a16="http://schemas.microsoft.com/office/drawing/2014/main" id="{9B6E426C-AFC4-B5BF-B77A-13816281F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3419856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Grading Performance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sketch line">
            <a:extLst>
              <a:ext uri="{FF2B5EF4-FFF2-40B4-BE49-F238E27FC236}">
                <a16:creationId xmlns:a16="http://schemas.microsoft.com/office/drawing/2014/main" id="{2E92FA66-67D7-4CB4-94D3-E643A9AD47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66159" y="1225296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kdörtgen 13"/>
          <p:cNvSpPr/>
          <p:nvPr/>
        </p:nvSpPr>
        <p:spPr>
          <a:xfrm>
            <a:off x="4654295" y="502920"/>
            <a:ext cx="6894576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en-US" sz="2200" dirty="0"/>
              <a:t>When grading each PI (and the whole quality area) the above percentage defines the level of achievement and the grade descriptor, as follows: </a:t>
            </a:r>
            <a:endParaRPr lang="en-US" sz="2200" dirty="0">
              <a:effectLst/>
            </a:endParaRP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060" y="2514600"/>
            <a:ext cx="9808394" cy="395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383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C59AB4C8-9178-4F7A-8404-6890510B59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38881" y="457201"/>
            <a:ext cx="10909640" cy="18326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1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Action Plan</a:t>
            </a:r>
            <a:r>
              <a:rPr lang="en-US" sz="61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/>
            </a:r>
            <a:br>
              <a:rPr lang="en-US" sz="61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endParaRPr lang="en-US" sz="61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sketch line">
            <a:extLst>
              <a:ext uri="{FF2B5EF4-FFF2-40B4-BE49-F238E27FC236}">
                <a16:creationId xmlns:a16="http://schemas.microsoft.com/office/drawing/2014/main" id="{4CFDFB37-4BC7-42C6-915D-A6609139BF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2343912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515983 w 4572000"/>
              <a:gd name="connsiteY1" fmla="*/ 0 h 18288"/>
              <a:gd name="connsiteX2" fmla="*/ 1031966 w 4572000"/>
              <a:gd name="connsiteY2" fmla="*/ 0 h 18288"/>
              <a:gd name="connsiteX3" fmla="*/ 1639389 w 4572000"/>
              <a:gd name="connsiteY3" fmla="*/ 0 h 18288"/>
              <a:gd name="connsiteX4" fmla="*/ 2383971 w 4572000"/>
              <a:gd name="connsiteY4" fmla="*/ 0 h 18288"/>
              <a:gd name="connsiteX5" fmla="*/ 2945674 w 4572000"/>
              <a:gd name="connsiteY5" fmla="*/ 0 h 18288"/>
              <a:gd name="connsiteX6" fmla="*/ 350737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311434 w 4572000"/>
              <a:gd name="connsiteY10" fmla="*/ 18288 h 18288"/>
              <a:gd name="connsiteX11" fmla="*/ 2749731 w 4572000"/>
              <a:gd name="connsiteY11" fmla="*/ 18288 h 18288"/>
              <a:gd name="connsiteX12" fmla="*/ 2050869 w 4572000"/>
              <a:gd name="connsiteY12" fmla="*/ 18288 h 18288"/>
              <a:gd name="connsiteX13" fmla="*/ 1306286 w 4572000"/>
              <a:gd name="connsiteY13" fmla="*/ 18288 h 18288"/>
              <a:gd name="connsiteX14" fmla="*/ 79030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4654296" y="4798577"/>
            <a:ext cx="6894576" cy="14284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effectLst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453873"/>
              </p:ext>
            </p:extLst>
          </p:nvPr>
        </p:nvGraphicFramePr>
        <p:xfrm>
          <a:off x="1100491" y="3124200"/>
          <a:ext cx="9987975" cy="3102867"/>
        </p:xfrm>
        <a:graphic>
          <a:graphicData uri="http://schemas.openxmlformats.org/drawingml/2006/table">
            <a:tbl>
              <a:tblPr firstRow="1" firstCol="1" bandRow="1"/>
              <a:tblGrid>
                <a:gridCol w="5339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6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6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49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61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78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655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91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no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Quality Stattement 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Activity 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Costing and Necessary Resources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Responsible for implementing the activity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Starting Date 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End Date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Measurable indicators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Who evaluates the achievement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6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98737" marR="987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938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59AB4C8-9178-4F7A-8404-6890510B59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38881" y="457201"/>
            <a:ext cx="10909640" cy="18326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1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Self-Assessment Report and Action Plan</a:t>
            </a:r>
            <a:r>
              <a:rPr lang="en-US" sz="51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/>
            </a:r>
            <a:br>
              <a:rPr lang="en-US" sz="510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endParaRPr lang="en-US" sz="51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4CFDFB37-4BC7-42C6-915D-A6609139BF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2343912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515983 w 4572000"/>
              <a:gd name="connsiteY1" fmla="*/ 0 h 18288"/>
              <a:gd name="connsiteX2" fmla="*/ 1031966 w 4572000"/>
              <a:gd name="connsiteY2" fmla="*/ 0 h 18288"/>
              <a:gd name="connsiteX3" fmla="*/ 1639389 w 4572000"/>
              <a:gd name="connsiteY3" fmla="*/ 0 h 18288"/>
              <a:gd name="connsiteX4" fmla="*/ 2383971 w 4572000"/>
              <a:gd name="connsiteY4" fmla="*/ 0 h 18288"/>
              <a:gd name="connsiteX5" fmla="*/ 2945674 w 4572000"/>
              <a:gd name="connsiteY5" fmla="*/ 0 h 18288"/>
              <a:gd name="connsiteX6" fmla="*/ 350737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311434 w 4572000"/>
              <a:gd name="connsiteY10" fmla="*/ 18288 h 18288"/>
              <a:gd name="connsiteX11" fmla="*/ 2749731 w 4572000"/>
              <a:gd name="connsiteY11" fmla="*/ 18288 h 18288"/>
              <a:gd name="connsiteX12" fmla="*/ 2050869 w 4572000"/>
              <a:gd name="connsiteY12" fmla="*/ 18288 h 18288"/>
              <a:gd name="connsiteX13" fmla="*/ 1306286 w 4572000"/>
              <a:gd name="connsiteY13" fmla="*/ 18288 h 18288"/>
              <a:gd name="connsiteX14" fmla="*/ 79030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935982"/>
              </p:ext>
            </p:extLst>
          </p:nvPr>
        </p:nvGraphicFramePr>
        <p:xfrm>
          <a:off x="320040" y="2889115"/>
          <a:ext cx="11548875" cy="305927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337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6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91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6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Standard area and performance indicators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Evidence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Score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Comments on strong points and challenges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Further development plan 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9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Area 1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o-LA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(1).......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lo-LA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(2).......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Indicator 1.1.:........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Indicator 1.2.:.........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Area 2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Indicator 2.1.:........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Indicator 2.2</a:t>
                      </a:r>
                      <a:r>
                        <a:rPr lang="lo-LA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........................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0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PMingLiU"/>
                          <a:cs typeface="Calibri" panose="020F0502020204030204" pitchFamily="34" charset="0"/>
                        </a:rPr>
                        <a:t> </a:t>
                      </a:r>
                      <a:endParaRPr lang="tr-TR" sz="1200" dirty="0">
                        <a:effectLst/>
                        <a:latin typeface="Calibri" panose="020F0502020204030204" pitchFamily="34" charset="0"/>
                        <a:ea typeface="PMingLiU"/>
                        <a:cs typeface="Times New Roman" panose="02020603050405020304" pitchFamily="18" charset="0"/>
                      </a:endParaRPr>
                    </a:p>
                  </a:txBody>
                  <a:tcPr marL="75319" marR="753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126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1083138"/>
            <a:ext cx="10506456" cy="1014984"/>
          </a:xfrm>
        </p:spPr>
        <p:txBody>
          <a:bodyPr anchor="b">
            <a:normAutofit fontScale="90000"/>
          </a:bodyPr>
          <a:lstStyle/>
          <a:p>
            <a:r>
              <a:rPr lang="en-US" sz="5300" b="1" dirty="0"/>
              <a:t>Q</a:t>
            </a:r>
            <a:r>
              <a:rPr lang="tr-TR" sz="5300" b="1" dirty="0" err="1"/>
              <a:t>uality</a:t>
            </a:r>
            <a:r>
              <a:rPr lang="tr-TR" sz="5300" b="1" dirty="0"/>
              <a:t> </a:t>
            </a:r>
            <a:r>
              <a:rPr lang="en-US" sz="5300" b="1" dirty="0"/>
              <a:t>A</a:t>
            </a:r>
            <a:r>
              <a:rPr lang="tr-TR" sz="5300" b="1" dirty="0" err="1"/>
              <a:t>ssurence</a:t>
            </a:r>
            <a:r>
              <a:rPr lang="en-US" sz="5300" b="1" dirty="0"/>
              <a:t> and Reform Efforts</a:t>
            </a:r>
            <a:r>
              <a:rPr lang="tr-TR" sz="5300" b="1" dirty="0"/>
              <a:t> in Türkiye</a:t>
            </a:r>
            <a:r>
              <a:rPr lang="en-US" sz="3600" dirty="0"/>
              <a:t/>
            </a:r>
            <a:br>
              <a:rPr lang="en-US" sz="3600" dirty="0"/>
            </a:br>
            <a:endParaRPr lang="tr-TR" sz="3600" dirty="0"/>
          </a:p>
        </p:txBody>
      </p:sp>
      <p:graphicFrame>
        <p:nvGraphicFramePr>
          <p:cNvPr id="5" name="İçerik Yer Tutucusu 2">
            <a:extLst>
              <a:ext uri="{FF2B5EF4-FFF2-40B4-BE49-F238E27FC236}">
                <a16:creationId xmlns:a16="http://schemas.microsoft.com/office/drawing/2014/main" id="{0D4A3947-BE53-3F42-88A6-CE539D0A126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k: Aşağı 6">
            <a:extLst>
              <a:ext uri="{FF2B5EF4-FFF2-40B4-BE49-F238E27FC236}">
                <a16:creationId xmlns:a16="http://schemas.microsoft.com/office/drawing/2014/main" id="{805FBBEE-0B60-84B8-F350-3AFBE3DC1B57}"/>
              </a:ext>
            </a:extLst>
          </p:cNvPr>
          <p:cNvSpPr/>
          <p:nvPr/>
        </p:nvSpPr>
        <p:spPr>
          <a:xfrm>
            <a:off x="5515583" y="3190672"/>
            <a:ext cx="350196" cy="23832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k: Aşağı 7">
            <a:extLst>
              <a:ext uri="{FF2B5EF4-FFF2-40B4-BE49-F238E27FC236}">
                <a16:creationId xmlns:a16="http://schemas.microsoft.com/office/drawing/2014/main" id="{806CA86D-797D-3695-91FB-03EB51380A46}"/>
              </a:ext>
            </a:extLst>
          </p:cNvPr>
          <p:cNvSpPr/>
          <p:nvPr/>
        </p:nvSpPr>
        <p:spPr>
          <a:xfrm>
            <a:off x="5515583" y="4759878"/>
            <a:ext cx="350196" cy="23832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5178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1083138"/>
            <a:ext cx="10506456" cy="1014984"/>
          </a:xfrm>
        </p:spPr>
        <p:txBody>
          <a:bodyPr anchor="b">
            <a:normAutofit fontScale="90000"/>
          </a:bodyPr>
          <a:lstStyle/>
          <a:p>
            <a:r>
              <a:rPr lang="en-US" sz="5300" b="1" dirty="0"/>
              <a:t>Q</a:t>
            </a:r>
            <a:r>
              <a:rPr lang="tr-TR" sz="5300" b="1" dirty="0" err="1"/>
              <a:t>uality</a:t>
            </a:r>
            <a:r>
              <a:rPr lang="tr-TR" sz="5300" b="1" dirty="0"/>
              <a:t> </a:t>
            </a:r>
            <a:r>
              <a:rPr lang="en-US" sz="5300" b="1" dirty="0"/>
              <a:t>A</a:t>
            </a:r>
            <a:r>
              <a:rPr lang="tr-TR" sz="5300" b="1" dirty="0" err="1"/>
              <a:t>ssurence</a:t>
            </a:r>
            <a:r>
              <a:rPr lang="en-US" sz="5300" b="1" dirty="0"/>
              <a:t> and Reform Efforts</a:t>
            </a:r>
            <a:r>
              <a:rPr lang="tr-TR" sz="5300" b="1" dirty="0"/>
              <a:t> in Türkiye</a:t>
            </a:r>
            <a:r>
              <a:rPr lang="en-US" sz="3600" dirty="0"/>
              <a:t/>
            </a:r>
            <a:br>
              <a:rPr lang="en-US" sz="3600" dirty="0"/>
            </a:br>
            <a:endParaRPr lang="tr-TR" sz="3600" dirty="0"/>
          </a:p>
        </p:txBody>
      </p:sp>
      <p:graphicFrame>
        <p:nvGraphicFramePr>
          <p:cNvPr id="5" name="İçerik Yer Tutucusu 2">
            <a:extLst>
              <a:ext uri="{FF2B5EF4-FFF2-40B4-BE49-F238E27FC236}">
                <a16:creationId xmlns:a16="http://schemas.microsoft.com/office/drawing/2014/main" id="{0D4A3947-BE53-3F42-88A6-CE539D0A12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5793519"/>
              </p:ext>
            </p:extLst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k: Aşağı 6">
            <a:extLst>
              <a:ext uri="{FF2B5EF4-FFF2-40B4-BE49-F238E27FC236}">
                <a16:creationId xmlns:a16="http://schemas.microsoft.com/office/drawing/2014/main" id="{805FBBEE-0B60-84B8-F350-3AFBE3DC1B57}"/>
              </a:ext>
            </a:extLst>
          </p:cNvPr>
          <p:cNvSpPr/>
          <p:nvPr/>
        </p:nvSpPr>
        <p:spPr>
          <a:xfrm>
            <a:off x="5515583" y="3190672"/>
            <a:ext cx="350196" cy="23832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k: Aşağı 7">
            <a:extLst>
              <a:ext uri="{FF2B5EF4-FFF2-40B4-BE49-F238E27FC236}">
                <a16:creationId xmlns:a16="http://schemas.microsoft.com/office/drawing/2014/main" id="{806CA86D-797D-3695-91FB-03EB51380A46}"/>
              </a:ext>
            </a:extLst>
          </p:cNvPr>
          <p:cNvSpPr/>
          <p:nvPr/>
        </p:nvSpPr>
        <p:spPr>
          <a:xfrm>
            <a:off x="5515583" y="4759878"/>
            <a:ext cx="350196" cy="238328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9585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A2B6B4A-4648-43D7-81C9-16D593C86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tr-TR">
                <a:solidFill>
                  <a:srgbClr val="FFFFFF"/>
                </a:solidFill>
              </a:rPr>
              <a:t>Context</a:t>
            </a:r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4663D18-1A63-1857-9CD9-7352DF4C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7831778" cy="5947568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Quality Assurance and Self-Assessment</a:t>
            </a:r>
            <a:r>
              <a:rPr lang="tr-TR" sz="2400" dirty="0"/>
              <a:t> in VET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Components of the Quality Assurance System</a:t>
            </a:r>
            <a:endParaRPr lang="tr-TR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tr-TR" sz="2400" dirty="0" err="1"/>
              <a:t>Objectives</a:t>
            </a:r>
            <a:r>
              <a:rPr lang="en-US" sz="2400" dirty="0"/>
              <a:t> of the Quality Assurance System</a:t>
            </a:r>
            <a:endParaRPr lang="tr-TR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tr-TR" sz="2400" dirty="0" err="1"/>
              <a:t>Principles</a:t>
            </a:r>
            <a:r>
              <a:rPr lang="tr-TR" sz="2400" dirty="0"/>
              <a:t> of School Self-</a:t>
            </a:r>
            <a:r>
              <a:rPr lang="tr-TR" sz="2400" dirty="0" err="1"/>
              <a:t>Assessment</a:t>
            </a:r>
            <a:endParaRPr lang="tr-TR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Collaborative and Evidence-Based Self-</a:t>
            </a:r>
            <a:r>
              <a:rPr lang="tr-TR" sz="2400" dirty="0" err="1"/>
              <a:t>Assessment</a:t>
            </a:r>
            <a:endParaRPr lang="tr-TR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School Self-Assessment Cycle</a:t>
            </a:r>
            <a:endParaRPr lang="tr-TR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Self-Assessment Process Framework</a:t>
            </a:r>
            <a:endParaRPr lang="tr-TR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Components of a Performance Indicator</a:t>
            </a:r>
            <a:endParaRPr lang="tr-TR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kern="1200" dirty="0">
                <a:ea typeface="+mj-ea"/>
                <a:cs typeface="+mj-cs"/>
              </a:rPr>
              <a:t>Grading Performance</a:t>
            </a:r>
            <a:endParaRPr lang="tr-TR" sz="2400" kern="1200" dirty="0"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kern="1200" dirty="0">
                <a:ea typeface="+mj-ea"/>
                <a:cs typeface="+mj-cs"/>
              </a:rPr>
              <a:t>Self-Assessment Report and Action Plan</a:t>
            </a:r>
            <a:endParaRPr lang="tr-TR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Q</a:t>
            </a:r>
            <a:r>
              <a:rPr lang="tr-TR" sz="2400" dirty="0" err="1"/>
              <a:t>uality</a:t>
            </a:r>
            <a:r>
              <a:rPr lang="tr-TR" sz="2400" dirty="0"/>
              <a:t> </a:t>
            </a:r>
            <a:r>
              <a:rPr lang="en-US" sz="2400" dirty="0"/>
              <a:t>A</a:t>
            </a:r>
            <a:r>
              <a:rPr lang="tr-TR" sz="2400" dirty="0" err="1"/>
              <a:t>ssurence</a:t>
            </a:r>
            <a:r>
              <a:rPr lang="en-US" sz="2400" dirty="0"/>
              <a:t> and Reform Efforts </a:t>
            </a:r>
            <a:r>
              <a:rPr lang="tr-TR" sz="2400" dirty="0"/>
              <a:t>in Türkiye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tr-TR" sz="2400" dirty="0"/>
              <a:t>IQVET III Project</a:t>
            </a:r>
          </a:p>
        </p:txBody>
      </p:sp>
    </p:spTree>
    <p:extLst>
      <p:ext uri="{BB962C8B-B14F-4D97-AF65-F5344CB8AC3E}">
        <p14:creationId xmlns:p14="http://schemas.microsoft.com/office/powerpoint/2010/main" val="41790758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B7129A-FAEC-F750-F135-DCC99BED0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931" y="0"/>
            <a:ext cx="10515600" cy="1325563"/>
          </a:xfrm>
        </p:spPr>
        <p:txBody>
          <a:bodyPr>
            <a:normAutofit/>
          </a:bodyPr>
          <a:lstStyle/>
          <a:p>
            <a:r>
              <a:rPr lang="tr-TR" sz="5100" b="1" dirty="0"/>
              <a:t>IQVET III Project</a:t>
            </a:r>
          </a:p>
        </p:txBody>
      </p:sp>
      <p:graphicFrame>
        <p:nvGraphicFramePr>
          <p:cNvPr id="7" name="İçerik Yer Tutucusu 2">
            <a:extLst>
              <a:ext uri="{FF2B5EF4-FFF2-40B4-BE49-F238E27FC236}">
                <a16:creationId xmlns:a16="http://schemas.microsoft.com/office/drawing/2014/main" id="{A2CF7D4A-58FE-7EDA-6CEA-6EF439EC64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3439396"/>
              </p:ext>
            </p:extLst>
          </p:nvPr>
        </p:nvGraphicFramePr>
        <p:xfrm>
          <a:off x="838200" y="1702340"/>
          <a:ext cx="3383603" cy="4965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" name="İçerik Yer Tutucusu 4">
            <a:extLst>
              <a:ext uri="{FF2B5EF4-FFF2-40B4-BE49-F238E27FC236}">
                <a16:creationId xmlns:a16="http://schemas.microsoft.com/office/drawing/2014/main" id="{CB004803-BA7D-171C-1B65-001B1590AD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5173704" y="2345691"/>
            <a:ext cx="6720055" cy="3238482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41276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37DE8EC7-8A1A-CFC8-0517-9C90DF8F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4" y="1396686"/>
            <a:ext cx="3240506" cy="4064628"/>
          </a:xfrm>
        </p:spPr>
        <p:txBody>
          <a:bodyPr>
            <a:normAutofit/>
          </a:bodyPr>
          <a:lstStyle/>
          <a:p>
            <a:r>
              <a:rPr lang="tr-TR" dirty="0" err="1"/>
              <a:t>Thank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.</a:t>
            </a:r>
            <a:br>
              <a:rPr lang="tr-TR" dirty="0"/>
            </a:br>
            <a:endParaRPr lang="tr-TR" dirty="0">
              <a:solidFill>
                <a:srgbClr val="FFFFFF"/>
              </a:solidFill>
            </a:endParaRPr>
          </a:p>
        </p:txBody>
      </p:sp>
      <p:sp>
        <p:nvSpPr>
          <p:cNvPr id="20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4119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6C4028FD-8BAA-4A19-BFDE-594D991B75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556995"/>
            <a:ext cx="10515600" cy="1133693"/>
          </a:xfrm>
        </p:spPr>
        <p:txBody>
          <a:bodyPr>
            <a:normAutofit/>
          </a:bodyPr>
          <a:lstStyle/>
          <a:p>
            <a:r>
              <a:rPr lang="en-US" sz="3600" b="1" dirty="0"/>
              <a:t>Quality Assurance and Self-Assessment</a:t>
            </a:r>
            <a:r>
              <a:rPr lang="tr-TR" sz="3600" b="1" dirty="0"/>
              <a:t> in VET</a:t>
            </a:r>
            <a:r>
              <a:rPr lang="en-US" sz="3600" dirty="0"/>
              <a:t/>
            </a:r>
            <a:br>
              <a:rPr lang="en-US" sz="3600" dirty="0"/>
            </a:br>
            <a:endParaRPr lang="tr-TR" sz="3600" dirty="0"/>
          </a:p>
        </p:txBody>
      </p:sp>
      <p:graphicFrame>
        <p:nvGraphicFramePr>
          <p:cNvPr id="5" name="İçerik Yer Tutucusu 2">
            <a:extLst>
              <a:ext uri="{FF2B5EF4-FFF2-40B4-BE49-F238E27FC236}">
                <a16:creationId xmlns:a16="http://schemas.microsoft.com/office/drawing/2014/main" id="{B7FA4812-B16B-7138-17AA-BD2BC6EB8A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731438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etin kutusu 3">
            <a:extLst>
              <a:ext uri="{FF2B5EF4-FFF2-40B4-BE49-F238E27FC236}">
                <a16:creationId xmlns:a16="http://schemas.microsoft.com/office/drawing/2014/main" id="{77D08619-19BB-10BF-6E6D-81441F44E6AD}"/>
              </a:ext>
            </a:extLst>
          </p:cNvPr>
          <p:cNvSpPr txBox="1"/>
          <p:nvPr/>
        </p:nvSpPr>
        <p:spPr>
          <a:xfrm>
            <a:off x="719847" y="1507787"/>
            <a:ext cx="10175132" cy="47932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2356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1CD81A2A-6ED4-4EF4-A14C-912D31E148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393361" cy="1325563"/>
          </a:xfrm>
        </p:spPr>
        <p:txBody>
          <a:bodyPr>
            <a:normAutofit/>
          </a:bodyPr>
          <a:lstStyle/>
          <a:p>
            <a:r>
              <a:rPr lang="en-US" sz="3700" b="1" dirty="0"/>
              <a:t>Components of the Quality Assurance System</a:t>
            </a:r>
            <a:endParaRPr lang="tr-TR" sz="3700" dirty="0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661932C-CA15-4E17-B115-FAE7CBEE47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98657" y="1"/>
            <a:ext cx="1155142" cy="625027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5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>
            <a:normAutofit/>
          </a:bodyPr>
          <a:lstStyle/>
          <a:p>
            <a:pPr marL="514350" indent="-514350">
              <a:buAutoNum type="alphaLcParenR"/>
            </a:pPr>
            <a:r>
              <a:rPr lang="en-US" sz="2200" b="1" dirty="0"/>
              <a:t>Self-Assessment</a:t>
            </a:r>
            <a:r>
              <a:rPr lang="tr-TR" sz="2200" b="1" dirty="0"/>
              <a:t>: </a:t>
            </a:r>
            <a:r>
              <a:rPr lang="tr-TR" sz="2200" dirty="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en-US" sz="2200" dirty="0" err="1">
                <a:solidFill>
                  <a:schemeClr val="accent2">
                    <a:lumMod val="75000"/>
                  </a:schemeClr>
                </a:solidFill>
              </a:rPr>
              <a:t>nnual</a:t>
            </a:r>
            <a:r>
              <a:rPr lang="en-US" sz="2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200" dirty="0"/>
              <a:t>self-assessment to develop a strategic action plan, documenting policies, strategies, and a roadmap for improvement.</a:t>
            </a:r>
            <a:endParaRPr lang="tr-TR" sz="2200" dirty="0"/>
          </a:p>
          <a:p>
            <a:pPr marL="514350" indent="-514350">
              <a:buAutoNum type="alphaLcParenR"/>
            </a:pPr>
            <a:r>
              <a:rPr lang="en-US" sz="2200" b="1" dirty="0"/>
              <a:t>External Evaluation:</a:t>
            </a:r>
            <a:r>
              <a:rPr lang="en-US" sz="2200" dirty="0"/>
              <a:t> An evaluation team performs an external evaluation </a:t>
            </a:r>
            <a:r>
              <a:rPr lang="tr-TR" sz="2200" dirty="0"/>
              <a:t>at least once in</a:t>
            </a:r>
            <a:r>
              <a:rPr lang="en-US" sz="2200" dirty="0"/>
              <a:t> </a:t>
            </a:r>
            <a:r>
              <a:rPr lang="en-US" sz="2200" dirty="0">
                <a:solidFill>
                  <a:schemeClr val="accent2">
                    <a:lumMod val="75000"/>
                  </a:schemeClr>
                </a:solidFill>
              </a:rPr>
              <a:t>5 years</a:t>
            </a:r>
            <a:r>
              <a:rPr lang="en-US" sz="2200" dirty="0"/>
              <a:t> to provide an objective perspective, validating or challenging the institution's findings.</a:t>
            </a:r>
            <a:endParaRPr lang="tr-TR" sz="2200" dirty="0"/>
          </a:p>
          <a:p>
            <a:pPr marL="514350" indent="-514350">
              <a:buAutoNum type="alphaLcParenR"/>
            </a:pPr>
            <a:r>
              <a:rPr lang="en-US" sz="2200" b="1" dirty="0"/>
              <a:t>Feedback:</a:t>
            </a:r>
            <a:r>
              <a:rPr lang="en-US" sz="2200" dirty="0"/>
              <a:t> The external evaluation report</a:t>
            </a:r>
            <a:r>
              <a:rPr lang="tr-TR" sz="2200" dirty="0"/>
              <a:t>.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8590ADD5-9383-4D3D-9047-3DA2593CCB5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8185" y="3423959"/>
            <a:ext cx="540822" cy="540822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Sınıf">
            <a:extLst>
              <a:ext uri="{FF2B5EF4-FFF2-40B4-BE49-F238E27FC236}">
                <a16:creationId xmlns:a16="http://schemas.microsoft.com/office/drawing/2014/main" id="{7B3C2F8F-4F39-9588-2CD6-1E9D19843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887184" y="1216485"/>
            <a:ext cx="3781051" cy="3781051"/>
          </a:xfrm>
          <a:custGeom>
            <a:avLst/>
            <a:gdLst/>
            <a:ahLst/>
            <a:cxnLst/>
            <a:rect l="l" t="t" r="r" b="b"/>
            <a:pathLst>
              <a:path w="4114800" h="5712488">
                <a:moveTo>
                  <a:pt x="133155" y="0"/>
                </a:moveTo>
                <a:lnTo>
                  <a:pt x="3981645" y="0"/>
                </a:lnTo>
                <a:cubicBezTo>
                  <a:pt x="4055184" y="0"/>
                  <a:pt x="4114800" y="59616"/>
                  <a:pt x="4114800" y="133155"/>
                </a:cubicBezTo>
                <a:lnTo>
                  <a:pt x="4114800" y="5579333"/>
                </a:lnTo>
                <a:cubicBezTo>
                  <a:pt x="4114800" y="5652872"/>
                  <a:pt x="4055184" y="5712488"/>
                  <a:pt x="3981645" y="5712488"/>
                </a:cubicBezTo>
                <a:lnTo>
                  <a:pt x="133155" y="5712488"/>
                </a:lnTo>
                <a:cubicBezTo>
                  <a:pt x="59616" y="5712488"/>
                  <a:pt x="0" y="5652872"/>
                  <a:pt x="0" y="5579333"/>
                </a:cubicBezTo>
                <a:lnTo>
                  <a:pt x="0" y="133155"/>
                </a:lnTo>
                <a:cubicBezTo>
                  <a:pt x="0" y="59616"/>
                  <a:pt x="59616" y="0"/>
                  <a:pt x="133155" y="0"/>
                </a:cubicBezTo>
                <a:close/>
              </a:path>
            </a:pathLst>
          </a:custGeom>
        </p:spPr>
      </p:pic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DABE3E45-88CF-45D8-8D40-C773324D93F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49602" y="1"/>
            <a:ext cx="2066948" cy="1621879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9CD1692-827B-4C8D-B4A1-134FD04CF4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138745" y="1027906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B91ECDA9-56DC-4270-8F33-01C5637B8C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456580" y="5166682"/>
            <a:ext cx="1835725" cy="2024785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75F47824-961D-465D-84F9-EAE11BC617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9527" y="6033795"/>
            <a:ext cx="1991064" cy="824205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FEC9DA3E-C1D7-472D-B7C0-F71AE41FBA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51696" y="5519196"/>
            <a:ext cx="1340305" cy="1338805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04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7517A47C-B2E5-4B79-8061-D74B1311AF6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505E780-2083-4CB5-A42A-5E0E2908EC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D2C0AE1C-0118-41AE-8A10-7CDCBF10E9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tr-TR" sz="4000" b="1" dirty="0" err="1"/>
              <a:t>Objectives</a:t>
            </a:r>
            <a:r>
              <a:rPr lang="en-US" sz="4000" b="1" dirty="0"/>
              <a:t> of the Quality Assurance System</a:t>
            </a:r>
            <a:endParaRPr lang="tr-TR" sz="40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081528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4" name="İçerik Yer Tutucusu 2">
            <a:extLst>
              <a:ext uri="{FF2B5EF4-FFF2-40B4-BE49-F238E27FC236}">
                <a16:creationId xmlns:a16="http://schemas.microsoft.com/office/drawing/2014/main" id="{8EA13587-3A2B-ED0F-C8E2-89CF654ECC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7384714"/>
              </p:ext>
            </p:extLst>
          </p:nvPr>
        </p:nvGraphicFramePr>
        <p:xfrm>
          <a:off x="5303520" y="676656"/>
          <a:ext cx="6364224" cy="551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64660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Principles</a:t>
            </a:r>
            <a:r>
              <a:rPr lang="tr-TR" b="1" dirty="0"/>
              <a:t> of School Self-</a:t>
            </a:r>
            <a:r>
              <a:rPr lang="tr-TR" b="1" dirty="0" err="1"/>
              <a:t>Assessment</a:t>
            </a:r>
            <a:endParaRPr lang="tr-TR" b="1" dirty="0"/>
          </a:p>
        </p:txBody>
      </p:sp>
      <p:pic>
        <p:nvPicPr>
          <p:cNvPr id="4" name="Immagin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98" y="1497156"/>
            <a:ext cx="11039302" cy="48371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6625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82081" y="26401"/>
            <a:ext cx="11353800" cy="1325563"/>
          </a:xfrm>
        </p:spPr>
        <p:txBody>
          <a:bodyPr/>
          <a:lstStyle/>
          <a:p>
            <a:r>
              <a:rPr lang="en-US" b="1" dirty="0"/>
              <a:t>Collaborative and Evidence-Based Self-</a:t>
            </a:r>
            <a:r>
              <a:rPr lang="tr-TR" b="1" dirty="0" err="1"/>
              <a:t>Assessment</a:t>
            </a:r>
            <a:endParaRPr lang="tr-TR" dirty="0"/>
          </a:p>
        </p:txBody>
      </p:sp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D80E191E-7713-316A-F2BF-52B33A6B5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1670753"/>
              </p:ext>
            </p:extLst>
          </p:nvPr>
        </p:nvGraphicFramePr>
        <p:xfrm>
          <a:off x="554477" y="1595336"/>
          <a:ext cx="10963072" cy="4824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3680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3375" y="-179377"/>
            <a:ext cx="10515600" cy="1325563"/>
          </a:xfrm>
        </p:spPr>
        <p:txBody>
          <a:bodyPr/>
          <a:lstStyle/>
          <a:p>
            <a:r>
              <a:rPr lang="en-US" b="1" dirty="0"/>
              <a:t>School Self-Assessment Cycle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53375" y="969591"/>
            <a:ext cx="1138946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EQAVET framework, four steps of the PDCA (Plan-Do-Check-Act) cycle</a:t>
            </a:r>
            <a:endParaRPr lang="tr-TR" dirty="0"/>
          </a:p>
          <a:p>
            <a:endParaRPr lang="en-US" dirty="0"/>
          </a:p>
          <a:p>
            <a:endParaRPr lang="tr-TR" dirty="0"/>
          </a:p>
        </p:txBody>
      </p:sp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id="{03AFFEDF-8104-34E0-ECA5-449E7B2527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5712372"/>
              </p:ext>
            </p:extLst>
          </p:nvPr>
        </p:nvGraphicFramePr>
        <p:xfrm>
          <a:off x="767403" y="1537071"/>
          <a:ext cx="9728741" cy="5175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5616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>
            <a:extLst>
              <a:ext uri="{FF2B5EF4-FFF2-40B4-BE49-F238E27FC236}">
                <a16:creationId xmlns:a16="http://schemas.microsoft.com/office/drawing/2014/main" id="{6E18C16B-D720-4747-C3A8-3E3BA47ACC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7019755"/>
              </p:ext>
            </p:extLst>
          </p:nvPr>
        </p:nvGraphicFramePr>
        <p:xfrm>
          <a:off x="-544749" y="787939"/>
          <a:ext cx="12830783" cy="5933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Unvan 1">
            <a:extLst>
              <a:ext uri="{FF2B5EF4-FFF2-40B4-BE49-F238E27FC236}">
                <a16:creationId xmlns:a16="http://schemas.microsoft.com/office/drawing/2014/main" id="{F5F49674-F693-D18B-BFF3-7FA460566026}"/>
              </a:ext>
            </a:extLst>
          </p:cNvPr>
          <p:cNvSpPr txBox="1">
            <a:spLocks/>
          </p:cNvSpPr>
          <p:nvPr/>
        </p:nvSpPr>
        <p:spPr>
          <a:xfrm>
            <a:off x="653375" y="-1793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School Self-Assessment Cycle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86589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8" ma:contentTypeDescription="Create a new document." ma:contentTypeScope="" ma:versionID="ca7c2506d185abc8448fe866c53a254f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7f72c62cf0ab2d9221358e9a4da90298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9896254A-60AB-41A7-9BC7-76F74A048CB7}"/>
</file>

<file path=customXml/itemProps2.xml><?xml version="1.0" encoding="utf-8"?>
<ds:datastoreItem xmlns:ds="http://schemas.openxmlformats.org/officeDocument/2006/customXml" ds:itemID="{0E9D5170-1A72-4208-9D62-DA602AB2BA32}"/>
</file>

<file path=customXml/itemProps3.xml><?xml version="1.0" encoding="utf-8"?>
<ds:datastoreItem xmlns:ds="http://schemas.openxmlformats.org/officeDocument/2006/customXml" ds:itemID="{028BFAE1-4E1E-4740-B874-DE7349D4B0D8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821</TotalTime>
  <Words>843</Words>
  <Application>Microsoft Office PowerPoint</Application>
  <PresentationFormat>Geniş ekran</PresentationFormat>
  <Paragraphs>267</Paragraphs>
  <Slides>21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PMingLiU</vt:lpstr>
      <vt:lpstr>Times New Roman</vt:lpstr>
      <vt:lpstr>Wingdings</vt:lpstr>
      <vt:lpstr>Office Teması</vt:lpstr>
      <vt:lpstr>Quality Assurance Mechanisms in Türkiye for VET</vt:lpstr>
      <vt:lpstr>Context</vt:lpstr>
      <vt:lpstr>Quality Assurance and Self-Assessment in VET </vt:lpstr>
      <vt:lpstr>Components of the Quality Assurance System</vt:lpstr>
      <vt:lpstr>Objectives of the Quality Assurance System</vt:lpstr>
      <vt:lpstr>Principles of School Self-Assessment</vt:lpstr>
      <vt:lpstr>Collaborative and Evidence-Based Self-Assessment</vt:lpstr>
      <vt:lpstr>School Self-Assessment Cycle</vt:lpstr>
      <vt:lpstr>PowerPoint Sunusu</vt:lpstr>
      <vt:lpstr>The Collection of Data and Information</vt:lpstr>
      <vt:lpstr>Self-Assessment Process Framework</vt:lpstr>
      <vt:lpstr>PowerPoint Sunusu</vt:lpstr>
      <vt:lpstr>Components of a Performance Indicator</vt:lpstr>
      <vt:lpstr>Grading Performance</vt:lpstr>
      <vt:lpstr>Grading Performance</vt:lpstr>
      <vt:lpstr>Action Plan </vt:lpstr>
      <vt:lpstr>Self-Assessment Report and Action Plan </vt:lpstr>
      <vt:lpstr>Quality Assurence and Reform Efforts in Türkiye </vt:lpstr>
      <vt:lpstr>Quality Assurence and Reform Efforts in Türkiye </vt:lpstr>
      <vt:lpstr>IQVET III Project</vt:lpstr>
      <vt:lpstr>Thank You.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Kadir Eren GULSOY</dc:creator>
  <cp:lastModifiedBy>Seyma Nur DUNDAR</cp:lastModifiedBy>
  <cp:revision>56</cp:revision>
  <cp:lastPrinted>2024-09-03T11:43:44Z</cp:lastPrinted>
  <dcterms:created xsi:type="dcterms:W3CDTF">2024-08-26T11:50:01Z</dcterms:created>
  <dcterms:modified xsi:type="dcterms:W3CDTF">2024-09-03T12:20:49Z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