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Masters/slideMaster1.xml" ContentType="application/vnd.openxmlformats-officedocument.presentationml.slideMaster+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Layouts/slideLayout11.xml" ContentType="application/vnd.openxmlformats-officedocument.presentationml.slideLayout+xml"/>
  <Override PartName="/ppt/notesSlides/notesSlide4.xml" ContentType="application/vnd.openxmlformats-officedocument.presentationml.notesSlide+xml"/>
  <Override PartName="/ppt/notesSlides/notesSlide3.xml" ContentType="application/vnd.openxmlformats-officedocument.presentationml.notesSlide+xml"/>
  <Override PartName="/ppt/handoutMasters/handoutMaster1.xml" ContentType="application/vnd.openxmlformats-officedocument.presentationml.handoutMaster+xml"/>
  <Override PartName="/ppt/theme/theme3.xml" ContentType="application/vnd.openxmlformats-officedocument.theme+xml"/>
  <Override PartName="/ppt/theme/theme2.xml" ContentType="application/vnd.openxmlformats-officedocument.theme+xml"/>
  <Override PartName="/ppt/notesMasters/notesMaster1.xml" ContentType="application/vnd.openxmlformats-officedocument.presentationml.notesMaster+xml"/>
  <Override PartName="/ppt/theme/theme1.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ppt/tags/tag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5028" r:id="rId1"/>
  </p:sldMasterIdLst>
  <p:notesMasterIdLst>
    <p:notesMasterId r:id="rId8"/>
  </p:notesMasterIdLst>
  <p:handoutMasterIdLst>
    <p:handoutMasterId r:id="rId9"/>
  </p:handoutMasterIdLst>
  <p:sldIdLst>
    <p:sldId id="1627" r:id="rId2"/>
    <p:sldId id="1632" r:id="rId3"/>
    <p:sldId id="1630" r:id="rId4"/>
    <p:sldId id="1631" r:id="rId5"/>
    <p:sldId id="1628" r:id="rId6"/>
    <p:sldId id="1629" r:id="rId7"/>
  </p:sldIdLst>
  <p:sldSz cx="12192000" cy="6858000"/>
  <p:notesSz cx="7010400" cy="9296400"/>
  <p:custDataLst>
    <p:tags r:id="rId10"/>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319" userDrawn="1">
          <p15:clr>
            <a:srgbClr val="A4A3A4"/>
          </p15:clr>
        </p15:guide>
        <p15:guide id="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CCFFCC"/>
    <a:srgbClr val="FFCCFF"/>
    <a:srgbClr val="4D4D4D"/>
    <a:srgbClr val="99CCFF"/>
    <a:srgbClr val="333333"/>
    <a:srgbClr val="0065CC"/>
    <a:srgbClr val="5F94FD"/>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18EEBEE-23B2-4843-AB2D-A1E5BAC93388}" v="2" dt="2024-09-21T19:09:01.942"/>
  </p1510:revLst>
</p1510:revInfo>
</file>

<file path=ppt/tableStyles.xml><?xml version="1.0" encoding="utf-8"?>
<a:tblStyleLst xmlns:a="http://schemas.openxmlformats.org/drawingml/2006/main" def="{5C22544A-7EE6-4342-B048-85BDC9FD1C3A}">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Orta Stil 2 - Vurgu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Orta Stil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5AB1C69-6EDB-4FF4-983F-18BD219EF322}" styleName="Orta Stil 2 - Vurgu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Orta Stil 2 - Vurgu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69012ECD-51FC-41F1-AA8D-1B2483CD663E}" styleName="Açık Stil 2 - Vurgu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143" autoAdjust="0"/>
    <p:restoredTop sz="88484" autoAdjust="0"/>
  </p:normalViewPr>
  <p:slideViewPr>
    <p:cSldViewPr snapToGrid="0">
      <p:cViewPr varScale="1">
        <p:scale>
          <a:sx n="64" d="100"/>
          <a:sy n="64" d="100"/>
        </p:scale>
        <p:origin x="972" y="48"/>
      </p:cViewPr>
      <p:guideLst>
        <p:guide orient="horz" pos="4319"/>
        <p:guide/>
      </p:guideLst>
    </p:cSldViewPr>
  </p:slideViewPr>
  <p:outlineViewPr>
    <p:cViewPr>
      <p:scale>
        <a:sx n="25" d="100"/>
        <a:sy n="25"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17" Type="http://schemas.openxmlformats.org/officeDocument/2006/relationships/customXml" Target="../customXml/item2.xml"/><Relationship Id="rId2" Type="http://schemas.openxmlformats.org/officeDocument/2006/relationships/slide" Target="slides/slide1.xml"/><Relationship Id="rId16"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5" Type="http://schemas.microsoft.com/office/2015/10/relationships/revisionInfo" Target="revisionInfo.xml"/><Relationship Id="rId10" Type="http://schemas.openxmlformats.org/officeDocument/2006/relationships/tags" Target="tags/tag1.xml"/><Relationship Id="rId4" Type="http://schemas.openxmlformats.org/officeDocument/2006/relationships/slide" Target="slides/slide3.xml"/><Relationship Id="rId9" Type="http://schemas.openxmlformats.org/officeDocument/2006/relationships/handoutMaster" Target="handoutMasters/handout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86" name="Rectangle 2">
            <a:extLst>
              <a:ext uri="{FF2B5EF4-FFF2-40B4-BE49-F238E27FC236}">
                <a16:creationId xmlns:a16="http://schemas.microsoft.com/office/drawing/2014/main" id="{60D668C3-B371-4140-B4F1-C0F155729B0D}"/>
              </a:ext>
            </a:extLst>
          </p:cNvPr>
          <p:cNvSpPr>
            <a:spLocks noGrp="1" noChangeArrowheads="1"/>
          </p:cNvSpPr>
          <p:nvPr>
            <p:ph type="hdr" sz="quarter"/>
          </p:nvPr>
        </p:nvSpPr>
        <p:spPr bwMode="auto">
          <a:xfrm>
            <a:off x="0" y="0"/>
            <a:ext cx="3038549" cy="464672"/>
          </a:xfrm>
          <a:prstGeom prst="rect">
            <a:avLst/>
          </a:prstGeom>
          <a:noFill/>
          <a:ln w="9525">
            <a:noFill/>
            <a:miter lim="800000"/>
            <a:headEnd/>
            <a:tailEnd/>
          </a:ln>
          <a:effectLst/>
        </p:spPr>
        <p:txBody>
          <a:bodyPr vert="horz" wrap="square" lIns="91392" tIns="45697" rIns="91392" bIns="45697" numCol="1" anchor="t" anchorCtr="0" compatLnSpc="1">
            <a:prstTxWarp prst="textNoShape">
              <a:avLst/>
            </a:prstTxWarp>
          </a:bodyPr>
          <a:lstStyle>
            <a:lvl1pPr eaLnBrk="1" hangingPunct="1">
              <a:spcBef>
                <a:spcPct val="0"/>
              </a:spcBef>
              <a:defRPr>
                <a:solidFill>
                  <a:schemeClr val="tx1"/>
                </a:solidFill>
                <a:latin typeface="Arial" charset="0"/>
                <a:cs typeface="Arial" charset="0"/>
              </a:defRPr>
            </a:lvl1pPr>
          </a:lstStyle>
          <a:p>
            <a:pPr>
              <a:defRPr/>
            </a:pPr>
            <a:endParaRPr lang="en-US" dirty="0"/>
          </a:p>
        </p:txBody>
      </p:sp>
      <p:sp>
        <p:nvSpPr>
          <p:cNvPr id="16387" name="Rectangle 3">
            <a:extLst>
              <a:ext uri="{FF2B5EF4-FFF2-40B4-BE49-F238E27FC236}">
                <a16:creationId xmlns:a16="http://schemas.microsoft.com/office/drawing/2014/main" id="{678114A6-262F-4211-BD4A-D07A7ACAF72E}"/>
              </a:ext>
            </a:extLst>
          </p:cNvPr>
          <p:cNvSpPr>
            <a:spLocks noGrp="1" noChangeArrowheads="1"/>
          </p:cNvSpPr>
          <p:nvPr>
            <p:ph type="dt" sz="quarter" idx="1"/>
          </p:nvPr>
        </p:nvSpPr>
        <p:spPr bwMode="auto">
          <a:xfrm>
            <a:off x="3970217" y="0"/>
            <a:ext cx="3038548" cy="464672"/>
          </a:xfrm>
          <a:prstGeom prst="rect">
            <a:avLst/>
          </a:prstGeom>
          <a:noFill/>
          <a:ln w="9525">
            <a:noFill/>
            <a:miter lim="800000"/>
            <a:headEnd/>
            <a:tailEnd/>
          </a:ln>
          <a:effectLst/>
        </p:spPr>
        <p:txBody>
          <a:bodyPr vert="horz" wrap="square" lIns="91392" tIns="45697" rIns="91392" bIns="45697" numCol="1" anchor="t" anchorCtr="0" compatLnSpc="1">
            <a:prstTxWarp prst="textNoShape">
              <a:avLst/>
            </a:prstTxWarp>
          </a:bodyPr>
          <a:lstStyle>
            <a:lvl1pPr algn="r" eaLnBrk="1" hangingPunct="1">
              <a:spcBef>
                <a:spcPct val="0"/>
              </a:spcBef>
              <a:defRPr>
                <a:solidFill>
                  <a:schemeClr val="tx1"/>
                </a:solidFill>
                <a:latin typeface="Arial" charset="0"/>
                <a:cs typeface="Arial" charset="0"/>
              </a:defRPr>
            </a:lvl1pPr>
          </a:lstStyle>
          <a:p>
            <a:pPr>
              <a:defRPr/>
            </a:pPr>
            <a:endParaRPr lang="en-US" dirty="0"/>
          </a:p>
        </p:txBody>
      </p:sp>
      <p:sp>
        <p:nvSpPr>
          <p:cNvPr id="16388" name="Rectangle 4">
            <a:extLst>
              <a:ext uri="{FF2B5EF4-FFF2-40B4-BE49-F238E27FC236}">
                <a16:creationId xmlns:a16="http://schemas.microsoft.com/office/drawing/2014/main" id="{BD189C22-8336-4E07-8278-DF2AE77B5164}"/>
              </a:ext>
            </a:extLst>
          </p:cNvPr>
          <p:cNvSpPr>
            <a:spLocks noGrp="1" noChangeArrowheads="1"/>
          </p:cNvSpPr>
          <p:nvPr>
            <p:ph type="ftr" sz="quarter" idx="2"/>
          </p:nvPr>
        </p:nvSpPr>
        <p:spPr bwMode="auto">
          <a:xfrm>
            <a:off x="0" y="8830244"/>
            <a:ext cx="3038549" cy="464672"/>
          </a:xfrm>
          <a:prstGeom prst="rect">
            <a:avLst/>
          </a:prstGeom>
          <a:noFill/>
          <a:ln w="9525">
            <a:noFill/>
            <a:miter lim="800000"/>
            <a:headEnd/>
            <a:tailEnd/>
          </a:ln>
          <a:effectLst/>
        </p:spPr>
        <p:txBody>
          <a:bodyPr vert="horz" wrap="square" lIns="91392" tIns="45697" rIns="91392" bIns="45697" numCol="1" anchor="b" anchorCtr="0" compatLnSpc="1">
            <a:prstTxWarp prst="textNoShape">
              <a:avLst/>
            </a:prstTxWarp>
          </a:bodyPr>
          <a:lstStyle>
            <a:lvl1pPr eaLnBrk="1" hangingPunct="1">
              <a:spcBef>
                <a:spcPct val="0"/>
              </a:spcBef>
              <a:defRPr>
                <a:solidFill>
                  <a:schemeClr val="tx1"/>
                </a:solidFill>
                <a:latin typeface="Arial" charset="0"/>
                <a:cs typeface="Arial" charset="0"/>
              </a:defRPr>
            </a:lvl1pPr>
          </a:lstStyle>
          <a:p>
            <a:pPr>
              <a:defRPr/>
            </a:pPr>
            <a:endParaRPr lang="en-US" dirty="0"/>
          </a:p>
        </p:txBody>
      </p:sp>
      <p:sp>
        <p:nvSpPr>
          <p:cNvPr id="16389" name="Rectangle 5">
            <a:extLst>
              <a:ext uri="{FF2B5EF4-FFF2-40B4-BE49-F238E27FC236}">
                <a16:creationId xmlns:a16="http://schemas.microsoft.com/office/drawing/2014/main" id="{DFC888CD-47F5-4BB7-A893-F4ECED06C139}"/>
              </a:ext>
            </a:extLst>
          </p:cNvPr>
          <p:cNvSpPr>
            <a:spLocks noGrp="1" noChangeArrowheads="1"/>
          </p:cNvSpPr>
          <p:nvPr>
            <p:ph type="sldNum" sz="quarter" idx="3"/>
          </p:nvPr>
        </p:nvSpPr>
        <p:spPr bwMode="auto">
          <a:xfrm>
            <a:off x="3970217" y="8830244"/>
            <a:ext cx="3038548" cy="464672"/>
          </a:xfrm>
          <a:prstGeom prst="rect">
            <a:avLst/>
          </a:prstGeom>
          <a:noFill/>
          <a:ln w="9525">
            <a:noFill/>
            <a:miter lim="800000"/>
            <a:headEnd/>
            <a:tailEnd/>
          </a:ln>
          <a:effectLst/>
        </p:spPr>
        <p:txBody>
          <a:bodyPr vert="horz" wrap="square" lIns="91392" tIns="45697" rIns="91392" bIns="45697" numCol="1" anchor="b" anchorCtr="0" compatLnSpc="1">
            <a:prstTxWarp prst="textNoShape">
              <a:avLst/>
            </a:prstTxWarp>
          </a:bodyPr>
          <a:lstStyle>
            <a:lvl1pPr algn="r" eaLnBrk="1" hangingPunct="1">
              <a:defRPr>
                <a:solidFill>
                  <a:schemeClr val="tx1"/>
                </a:solidFill>
              </a:defRPr>
            </a:lvl1pPr>
          </a:lstStyle>
          <a:p>
            <a:fld id="{95B6C4C4-A37D-46E4-85EB-6C9589877145}" type="slidenum">
              <a:rPr lang="en-US" altLang="en-US"/>
              <a:pPr/>
              <a:t>‹#›</a:t>
            </a:fld>
            <a:endParaRPr lang="en-US"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0594" name="Rectangle 2">
            <a:extLst>
              <a:ext uri="{FF2B5EF4-FFF2-40B4-BE49-F238E27FC236}">
                <a16:creationId xmlns:a16="http://schemas.microsoft.com/office/drawing/2014/main" id="{6D191AB1-FB7C-48FA-8421-7CC40BAD33DD}"/>
              </a:ext>
            </a:extLst>
          </p:cNvPr>
          <p:cNvSpPr>
            <a:spLocks noGrp="1" noChangeArrowheads="1"/>
          </p:cNvSpPr>
          <p:nvPr>
            <p:ph type="hdr" sz="quarter"/>
          </p:nvPr>
        </p:nvSpPr>
        <p:spPr bwMode="auto">
          <a:xfrm>
            <a:off x="0" y="0"/>
            <a:ext cx="3038549" cy="464672"/>
          </a:xfrm>
          <a:prstGeom prst="rect">
            <a:avLst/>
          </a:prstGeom>
          <a:noFill/>
          <a:ln w="9525">
            <a:noFill/>
            <a:miter lim="800000"/>
            <a:headEnd/>
            <a:tailEnd/>
          </a:ln>
          <a:effectLst/>
        </p:spPr>
        <p:txBody>
          <a:bodyPr vert="horz" wrap="square" lIns="91392" tIns="45697" rIns="91392" bIns="45697" numCol="1" anchor="t" anchorCtr="0" compatLnSpc="1">
            <a:prstTxWarp prst="textNoShape">
              <a:avLst/>
            </a:prstTxWarp>
          </a:bodyPr>
          <a:lstStyle>
            <a:lvl1pPr eaLnBrk="1" hangingPunct="1">
              <a:spcBef>
                <a:spcPct val="0"/>
              </a:spcBef>
              <a:defRPr>
                <a:solidFill>
                  <a:schemeClr val="tx1"/>
                </a:solidFill>
                <a:latin typeface="Arial" charset="0"/>
                <a:cs typeface="Arial" charset="0"/>
              </a:defRPr>
            </a:lvl1pPr>
          </a:lstStyle>
          <a:p>
            <a:pPr>
              <a:defRPr/>
            </a:pPr>
            <a:endParaRPr lang="de-DE" dirty="0"/>
          </a:p>
        </p:txBody>
      </p:sp>
      <p:sp>
        <p:nvSpPr>
          <p:cNvPr id="110595" name="Rectangle 3">
            <a:extLst>
              <a:ext uri="{FF2B5EF4-FFF2-40B4-BE49-F238E27FC236}">
                <a16:creationId xmlns:a16="http://schemas.microsoft.com/office/drawing/2014/main" id="{090EECE6-68CF-4104-B752-47334D28AF3B}"/>
              </a:ext>
            </a:extLst>
          </p:cNvPr>
          <p:cNvSpPr>
            <a:spLocks noGrp="1" noChangeArrowheads="1"/>
          </p:cNvSpPr>
          <p:nvPr>
            <p:ph type="dt" idx="1"/>
          </p:nvPr>
        </p:nvSpPr>
        <p:spPr bwMode="auto">
          <a:xfrm>
            <a:off x="3970217" y="0"/>
            <a:ext cx="3038548" cy="464672"/>
          </a:xfrm>
          <a:prstGeom prst="rect">
            <a:avLst/>
          </a:prstGeom>
          <a:noFill/>
          <a:ln w="9525">
            <a:noFill/>
            <a:miter lim="800000"/>
            <a:headEnd/>
            <a:tailEnd/>
          </a:ln>
          <a:effectLst/>
        </p:spPr>
        <p:txBody>
          <a:bodyPr vert="horz" wrap="square" lIns="91392" tIns="45697" rIns="91392" bIns="45697" numCol="1" anchor="t" anchorCtr="0" compatLnSpc="1">
            <a:prstTxWarp prst="textNoShape">
              <a:avLst/>
            </a:prstTxWarp>
          </a:bodyPr>
          <a:lstStyle>
            <a:lvl1pPr algn="r" eaLnBrk="1" hangingPunct="1">
              <a:spcBef>
                <a:spcPct val="0"/>
              </a:spcBef>
              <a:defRPr>
                <a:solidFill>
                  <a:schemeClr val="tx1"/>
                </a:solidFill>
                <a:latin typeface="Arial" charset="0"/>
                <a:cs typeface="Arial" charset="0"/>
              </a:defRPr>
            </a:lvl1pPr>
          </a:lstStyle>
          <a:p>
            <a:pPr>
              <a:defRPr/>
            </a:pPr>
            <a:endParaRPr lang="de-DE" dirty="0"/>
          </a:p>
        </p:txBody>
      </p:sp>
      <p:sp>
        <p:nvSpPr>
          <p:cNvPr id="13316" name="Rectangle 4">
            <a:extLst>
              <a:ext uri="{FF2B5EF4-FFF2-40B4-BE49-F238E27FC236}">
                <a16:creationId xmlns:a16="http://schemas.microsoft.com/office/drawing/2014/main" id="{3E1125C9-D4E7-45AC-8C94-66D6642A3F64}"/>
              </a:ext>
            </a:extLst>
          </p:cNvPr>
          <p:cNvSpPr>
            <a:spLocks noGrp="1" noRot="1" noChangeAspect="1" noChangeArrowheads="1" noTextEdit="1"/>
          </p:cNvSpPr>
          <p:nvPr>
            <p:ph type="sldImg" idx="2"/>
          </p:nvPr>
        </p:nvSpPr>
        <p:spPr bwMode="auto">
          <a:xfrm>
            <a:off x="407988" y="698500"/>
            <a:ext cx="6194425" cy="348456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0597" name="Rectangle 5">
            <a:extLst>
              <a:ext uri="{FF2B5EF4-FFF2-40B4-BE49-F238E27FC236}">
                <a16:creationId xmlns:a16="http://schemas.microsoft.com/office/drawing/2014/main" id="{7B15AE83-6805-4B2D-B94C-06671A3C738D}"/>
              </a:ext>
            </a:extLst>
          </p:cNvPr>
          <p:cNvSpPr>
            <a:spLocks noGrp="1" noChangeArrowheads="1"/>
          </p:cNvSpPr>
          <p:nvPr>
            <p:ph type="body" sz="quarter" idx="3"/>
          </p:nvPr>
        </p:nvSpPr>
        <p:spPr bwMode="auto">
          <a:xfrm>
            <a:off x="701204" y="4416608"/>
            <a:ext cx="5607992" cy="4182043"/>
          </a:xfrm>
          <a:prstGeom prst="rect">
            <a:avLst/>
          </a:prstGeom>
          <a:noFill/>
          <a:ln w="9525">
            <a:noFill/>
            <a:miter lim="800000"/>
            <a:headEnd/>
            <a:tailEnd/>
          </a:ln>
          <a:effectLst/>
        </p:spPr>
        <p:txBody>
          <a:bodyPr vert="horz" wrap="square" lIns="91392" tIns="45697" rIns="91392" bIns="45697" numCol="1" anchor="t" anchorCtr="0" compatLnSpc="1">
            <a:prstTxWarp prst="textNoShape">
              <a:avLst/>
            </a:prstTxWarp>
          </a:bodyPr>
          <a:lstStyle/>
          <a:p>
            <a:pPr lvl="0"/>
            <a:r>
              <a:rPr lang="de-DE" noProof="0"/>
              <a:t>Textmasterformate durch Klicken bearbeiten</a:t>
            </a:r>
          </a:p>
          <a:p>
            <a:pPr lvl="1"/>
            <a:r>
              <a:rPr lang="de-DE" noProof="0"/>
              <a:t>Zweite Ebene</a:t>
            </a:r>
          </a:p>
          <a:p>
            <a:pPr lvl="2"/>
            <a:r>
              <a:rPr lang="de-DE" noProof="0"/>
              <a:t>Dritte Ebene</a:t>
            </a:r>
          </a:p>
          <a:p>
            <a:pPr lvl="3"/>
            <a:r>
              <a:rPr lang="de-DE" noProof="0"/>
              <a:t>Vierte Ebene</a:t>
            </a:r>
          </a:p>
          <a:p>
            <a:pPr lvl="4"/>
            <a:r>
              <a:rPr lang="de-DE" noProof="0"/>
              <a:t>Fünfte Ebene</a:t>
            </a:r>
          </a:p>
        </p:txBody>
      </p:sp>
      <p:sp>
        <p:nvSpPr>
          <p:cNvPr id="110598" name="Rectangle 6">
            <a:extLst>
              <a:ext uri="{FF2B5EF4-FFF2-40B4-BE49-F238E27FC236}">
                <a16:creationId xmlns:a16="http://schemas.microsoft.com/office/drawing/2014/main" id="{25B491F8-0C98-430A-A231-00C64914A16C}"/>
              </a:ext>
            </a:extLst>
          </p:cNvPr>
          <p:cNvSpPr>
            <a:spLocks noGrp="1" noChangeArrowheads="1"/>
          </p:cNvSpPr>
          <p:nvPr>
            <p:ph type="ftr" sz="quarter" idx="4"/>
          </p:nvPr>
        </p:nvSpPr>
        <p:spPr bwMode="auto">
          <a:xfrm>
            <a:off x="0" y="8830244"/>
            <a:ext cx="3038549" cy="464672"/>
          </a:xfrm>
          <a:prstGeom prst="rect">
            <a:avLst/>
          </a:prstGeom>
          <a:noFill/>
          <a:ln w="9525">
            <a:noFill/>
            <a:miter lim="800000"/>
            <a:headEnd/>
            <a:tailEnd/>
          </a:ln>
          <a:effectLst/>
        </p:spPr>
        <p:txBody>
          <a:bodyPr vert="horz" wrap="square" lIns="91392" tIns="45697" rIns="91392" bIns="45697" numCol="1" anchor="b" anchorCtr="0" compatLnSpc="1">
            <a:prstTxWarp prst="textNoShape">
              <a:avLst/>
            </a:prstTxWarp>
          </a:bodyPr>
          <a:lstStyle>
            <a:lvl1pPr eaLnBrk="1" hangingPunct="1">
              <a:spcBef>
                <a:spcPct val="0"/>
              </a:spcBef>
              <a:defRPr>
                <a:solidFill>
                  <a:schemeClr val="tx1"/>
                </a:solidFill>
                <a:latin typeface="Arial" charset="0"/>
                <a:cs typeface="Arial" charset="0"/>
              </a:defRPr>
            </a:lvl1pPr>
          </a:lstStyle>
          <a:p>
            <a:pPr>
              <a:defRPr/>
            </a:pPr>
            <a:endParaRPr lang="de-DE" dirty="0"/>
          </a:p>
        </p:txBody>
      </p:sp>
      <p:sp>
        <p:nvSpPr>
          <p:cNvPr id="110599" name="Rectangle 7">
            <a:extLst>
              <a:ext uri="{FF2B5EF4-FFF2-40B4-BE49-F238E27FC236}">
                <a16:creationId xmlns:a16="http://schemas.microsoft.com/office/drawing/2014/main" id="{E2A70076-6CE5-423B-9BDD-562FDB1E9167}"/>
              </a:ext>
            </a:extLst>
          </p:cNvPr>
          <p:cNvSpPr>
            <a:spLocks noGrp="1" noChangeArrowheads="1"/>
          </p:cNvSpPr>
          <p:nvPr>
            <p:ph type="sldNum" sz="quarter" idx="5"/>
          </p:nvPr>
        </p:nvSpPr>
        <p:spPr bwMode="auto">
          <a:xfrm>
            <a:off x="3970217" y="8830244"/>
            <a:ext cx="3038548" cy="464672"/>
          </a:xfrm>
          <a:prstGeom prst="rect">
            <a:avLst/>
          </a:prstGeom>
          <a:noFill/>
          <a:ln w="9525">
            <a:noFill/>
            <a:miter lim="800000"/>
            <a:headEnd/>
            <a:tailEnd/>
          </a:ln>
          <a:effectLst/>
        </p:spPr>
        <p:txBody>
          <a:bodyPr vert="horz" wrap="square" lIns="91392" tIns="45697" rIns="91392" bIns="45697" numCol="1" anchor="b" anchorCtr="0" compatLnSpc="1">
            <a:prstTxWarp prst="textNoShape">
              <a:avLst/>
            </a:prstTxWarp>
          </a:bodyPr>
          <a:lstStyle>
            <a:lvl1pPr algn="r" eaLnBrk="1" hangingPunct="1">
              <a:defRPr>
                <a:solidFill>
                  <a:schemeClr val="tx1"/>
                </a:solidFill>
              </a:defRPr>
            </a:lvl1pPr>
          </a:lstStyle>
          <a:p>
            <a:fld id="{A2168C3F-8E56-4169-A1C0-C02BDE535155}" type="slidenum">
              <a:rPr lang="de-DE" altLang="en-US"/>
              <a:pPr/>
              <a:t>‹#›</a:t>
            </a:fld>
            <a:endParaRPr lang="de-DE"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5"/>
          </p:nvPr>
        </p:nvSpPr>
        <p:spPr/>
        <p:txBody>
          <a:bodyPr/>
          <a:lstStyle/>
          <a:p>
            <a:fld id="{A2168C3F-8E56-4169-A1C0-C02BDE535155}" type="slidenum">
              <a:rPr lang="de-DE" altLang="en-US" smtClean="0"/>
              <a:pPr/>
              <a:t>2</a:t>
            </a:fld>
            <a:endParaRPr lang="de-DE" altLang="en-US" dirty="0"/>
          </a:p>
        </p:txBody>
      </p:sp>
    </p:spTree>
    <p:extLst>
      <p:ext uri="{BB962C8B-B14F-4D97-AF65-F5344CB8AC3E}">
        <p14:creationId xmlns:p14="http://schemas.microsoft.com/office/powerpoint/2010/main" val="26792269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5"/>
          </p:nvPr>
        </p:nvSpPr>
        <p:spPr/>
        <p:txBody>
          <a:bodyPr/>
          <a:lstStyle/>
          <a:p>
            <a:fld id="{A2168C3F-8E56-4169-A1C0-C02BDE535155}" type="slidenum">
              <a:rPr lang="de-DE" altLang="en-US" smtClean="0"/>
              <a:pPr/>
              <a:t>3</a:t>
            </a:fld>
            <a:endParaRPr lang="de-DE" altLang="en-US" dirty="0"/>
          </a:p>
        </p:txBody>
      </p:sp>
    </p:spTree>
    <p:extLst>
      <p:ext uri="{BB962C8B-B14F-4D97-AF65-F5344CB8AC3E}">
        <p14:creationId xmlns:p14="http://schemas.microsoft.com/office/powerpoint/2010/main" val="34342519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5"/>
          </p:nvPr>
        </p:nvSpPr>
        <p:spPr/>
        <p:txBody>
          <a:bodyPr/>
          <a:lstStyle/>
          <a:p>
            <a:fld id="{A2168C3F-8E56-4169-A1C0-C02BDE535155}" type="slidenum">
              <a:rPr lang="de-DE" altLang="en-US" smtClean="0"/>
              <a:pPr/>
              <a:t>4</a:t>
            </a:fld>
            <a:endParaRPr lang="de-DE" altLang="en-US" dirty="0"/>
          </a:p>
        </p:txBody>
      </p:sp>
    </p:spTree>
    <p:extLst>
      <p:ext uri="{BB962C8B-B14F-4D97-AF65-F5344CB8AC3E}">
        <p14:creationId xmlns:p14="http://schemas.microsoft.com/office/powerpoint/2010/main" val="15668291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5"/>
          </p:nvPr>
        </p:nvSpPr>
        <p:spPr/>
        <p:txBody>
          <a:bodyPr/>
          <a:lstStyle/>
          <a:p>
            <a:fld id="{A2168C3F-8E56-4169-A1C0-C02BDE535155}" type="slidenum">
              <a:rPr lang="de-DE" altLang="en-US" smtClean="0"/>
              <a:pPr/>
              <a:t>5</a:t>
            </a:fld>
            <a:endParaRPr lang="de-DE" altLang="en-US" dirty="0"/>
          </a:p>
        </p:txBody>
      </p:sp>
    </p:spTree>
    <p:extLst>
      <p:ext uri="{BB962C8B-B14F-4D97-AF65-F5344CB8AC3E}">
        <p14:creationId xmlns:p14="http://schemas.microsoft.com/office/powerpoint/2010/main" val="40476547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469654" y="2386744"/>
            <a:ext cx="9252693" cy="1645920"/>
          </a:xfrm>
          <a:solidFill>
            <a:srgbClr val="FFFFFF"/>
          </a:solidFill>
          <a:ln w="38100">
            <a:solidFill>
              <a:srgbClr val="404040"/>
            </a:solidFill>
          </a:ln>
        </p:spPr>
        <p:txBody>
          <a:bodyPr lIns="274320" rIns="274320" anchor="ctr" anchorCtr="1">
            <a:normAutofit/>
          </a:bodyPr>
          <a:lstStyle>
            <a:lvl1pPr algn="ctr">
              <a:defRPr sz="3500">
                <a:solidFill>
                  <a:srgbClr val="262626"/>
                </a:solidFill>
              </a:defRPr>
            </a:lvl1pPr>
          </a:lstStyle>
          <a:p>
            <a:r>
              <a:rPr lang="tr-TR"/>
              <a:t>Asıl başlık stilini düzenlemek için tıklayın</a:t>
            </a:r>
            <a:endParaRPr lang="en-US" dirty="0"/>
          </a:p>
        </p:txBody>
      </p:sp>
      <p:sp>
        <p:nvSpPr>
          <p:cNvPr id="3" name="Subtitle 2"/>
          <p:cNvSpPr>
            <a:spLocks noGrp="1"/>
          </p:cNvSpPr>
          <p:nvPr>
            <p:ph type="subTitle" idx="1"/>
          </p:nvPr>
        </p:nvSpPr>
        <p:spPr>
          <a:xfrm>
            <a:off x="2695195" y="4352544"/>
            <a:ext cx="6801612" cy="1239894"/>
          </a:xfrm>
          <a:noFill/>
        </p:spPr>
        <p:txBody>
          <a:bodyPr>
            <a:normAutofit/>
          </a:bodyPr>
          <a:lstStyle>
            <a:lvl1pPr marL="0" indent="0" algn="ctr">
              <a:buNone/>
              <a:defRPr sz="1900">
                <a:solidFill>
                  <a:schemeClr val="tx1">
                    <a:lumMod val="75000"/>
                    <a:lumOff val="25000"/>
                  </a:schemeClr>
                </a:solidFill>
              </a:defRPr>
            </a:lvl1pPr>
            <a:lvl2pPr marL="457200" indent="0" algn="ctr">
              <a:buNone/>
              <a:defRPr sz="19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9/21/2024</a:t>
            </a:fld>
            <a:endParaRPr lang="en-US" dirty="0"/>
          </a:p>
        </p:txBody>
      </p:sp>
      <p:sp>
        <p:nvSpPr>
          <p:cNvPr id="8" name="Footer Placeholder 7"/>
          <p:cNvSpPr>
            <a:spLocks noGrp="1"/>
          </p:cNvSpPr>
          <p:nvPr>
            <p:ph type="ftr" sz="quarter" idx="11"/>
          </p:nvPr>
        </p:nvSpPr>
        <p:spPr/>
        <p:txBody>
          <a:bodyPr/>
          <a:lstStyle/>
          <a:p>
            <a:fld id="{E2BFE333-853A-4926-822D-D7C8748C38E5}" type="slidenum">
              <a:rPr lang="en-GB" altLang="en-US" smtClean="0"/>
              <a:pPr/>
              <a:t>‹#›</a:t>
            </a:fld>
            <a:endParaRPr lang="en-GB" alt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095677475"/>
      </p:ext>
    </p:extLst>
  </p:cSld>
  <p:clrMapOvr>
    <a:overrideClrMapping bg1="dk1" tx1="lt1" bg2="dk2" tx2="lt2" accent1="accent1" accent2="accent2" accent3="accent3" accent4="accent4" accent5="accent5" accent6="accent6" hlink="hlink" folHlink="folHlink"/>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Vertical Text Placeholder 2"/>
          <p:cNvSpPr>
            <a:spLocks noGrp="1"/>
          </p:cNvSpPr>
          <p:nvPr>
            <p:ph type="body" orient="vert" idx="1"/>
          </p:nvPr>
        </p:nvSpPr>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9/21/2024</a:t>
            </a:fld>
            <a:endParaRPr lang="en-US" dirty="0"/>
          </a:p>
        </p:txBody>
      </p:sp>
      <p:sp>
        <p:nvSpPr>
          <p:cNvPr id="5" name="Footer Placeholder 4"/>
          <p:cNvSpPr>
            <a:spLocks noGrp="1"/>
          </p:cNvSpPr>
          <p:nvPr>
            <p:ph type="ftr" sz="quarter" idx="11"/>
          </p:nvPr>
        </p:nvSpPr>
        <p:spPr/>
        <p:txBody>
          <a:bodyPr/>
          <a:lstStyle/>
          <a:p>
            <a:fld id="{E2BFE333-853A-4926-822D-D7C8748C38E5}" type="slidenum">
              <a:rPr lang="en-GB" altLang="en-US" smtClean="0"/>
              <a:pPr/>
              <a:t>‹#›</a:t>
            </a:fld>
            <a:endParaRPr lang="en-GB" alt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494198404"/>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53112" y="937260"/>
            <a:ext cx="1405288" cy="4983480"/>
          </a:xfrm>
        </p:spPr>
        <p:txBody>
          <a:bodyPr vert="eaVert"/>
          <a:lstStyle/>
          <a:p>
            <a:r>
              <a:rPr lang="tr-TR"/>
              <a:t>Asıl başlık stilini düzenlemek için tıklayın</a:t>
            </a:r>
            <a:endParaRPr lang="en-US" dirty="0"/>
          </a:p>
        </p:txBody>
      </p:sp>
      <p:sp>
        <p:nvSpPr>
          <p:cNvPr id="3" name="Vertical Text Placeholder 2"/>
          <p:cNvSpPr>
            <a:spLocks noGrp="1"/>
          </p:cNvSpPr>
          <p:nvPr>
            <p:ph type="body" orient="vert" idx="1"/>
          </p:nvPr>
        </p:nvSpPr>
        <p:spPr>
          <a:xfrm>
            <a:off x="2141395" y="937260"/>
            <a:ext cx="6288232" cy="4983480"/>
          </a:xfrm>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9/21/2024</a:t>
            </a:fld>
            <a:endParaRPr lang="en-US" dirty="0"/>
          </a:p>
        </p:txBody>
      </p:sp>
      <p:sp>
        <p:nvSpPr>
          <p:cNvPr id="5" name="Footer Placeholder 4"/>
          <p:cNvSpPr>
            <a:spLocks noGrp="1"/>
          </p:cNvSpPr>
          <p:nvPr>
            <p:ph type="ftr" sz="quarter" idx="11"/>
          </p:nvPr>
        </p:nvSpPr>
        <p:spPr/>
        <p:txBody>
          <a:bodyPr/>
          <a:lstStyle/>
          <a:p>
            <a:fld id="{E2BFE333-853A-4926-822D-D7C8748C38E5}" type="slidenum">
              <a:rPr lang="en-GB" altLang="en-US" smtClean="0"/>
              <a:pPr/>
              <a:t>‹#›</a:t>
            </a:fld>
            <a:endParaRPr lang="en-GB" alt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97676857"/>
      </p:ext>
    </p:extLst>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Content Placeholder 2"/>
          <p:cNvSpPr>
            <a:spLocks noGrp="1"/>
          </p:cNvSpPr>
          <p:nvPr>
            <p:ph idx="1"/>
          </p:nvPr>
        </p:nvSpPr>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9/21/2024</a:t>
            </a:fld>
            <a:endParaRPr lang="en-US" dirty="0"/>
          </a:p>
        </p:txBody>
      </p:sp>
      <p:sp>
        <p:nvSpPr>
          <p:cNvPr id="8" name="Footer Placeholder 7"/>
          <p:cNvSpPr>
            <a:spLocks noGrp="1"/>
          </p:cNvSpPr>
          <p:nvPr>
            <p:ph type="ftr" sz="quarter" idx="11"/>
          </p:nvPr>
        </p:nvSpPr>
        <p:spPr/>
        <p:txBody>
          <a:bodyPr/>
          <a:lstStyle/>
          <a:p>
            <a:fld id="{E2BFE333-853A-4926-822D-D7C8748C38E5}" type="slidenum">
              <a:rPr lang="en-GB" altLang="en-US" smtClean="0"/>
              <a:pPr/>
              <a:t>‹#›</a:t>
            </a:fld>
            <a:endParaRPr lang="en-GB" alt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863163827"/>
      </p:ext>
    </p:extLst>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475232" y="2386744"/>
            <a:ext cx="9253728" cy="1645920"/>
          </a:xfrm>
          <a:solidFill>
            <a:srgbClr val="FFFFFF"/>
          </a:solidFill>
          <a:ln w="38100">
            <a:solidFill>
              <a:srgbClr val="404040"/>
            </a:solidFill>
          </a:ln>
        </p:spPr>
        <p:txBody>
          <a:bodyPr lIns="274320" rIns="274320" anchor="ctr" anchorCtr="1">
            <a:normAutofit/>
          </a:bodyPr>
          <a:lstStyle>
            <a:lvl1pPr>
              <a:defRPr sz="3500">
                <a:solidFill>
                  <a:srgbClr val="262626"/>
                </a:solidFill>
              </a:defRPr>
            </a:lvl1pPr>
          </a:lstStyle>
          <a:p>
            <a:r>
              <a:rPr lang="tr-TR"/>
              <a:t>Asıl başlık stilini düzenlemek için tıklayın</a:t>
            </a:r>
            <a:endParaRPr lang="en-US" dirty="0"/>
          </a:p>
        </p:txBody>
      </p:sp>
      <p:sp>
        <p:nvSpPr>
          <p:cNvPr id="3" name="Text Placeholder 2"/>
          <p:cNvSpPr>
            <a:spLocks noGrp="1"/>
          </p:cNvSpPr>
          <p:nvPr>
            <p:ph type="body" idx="1"/>
          </p:nvPr>
        </p:nvSpPr>
        <p:spPr>
          <a:xfrm>
            <a:off x="2695195" y="4352465"/>
            <a:ext cx="6801612" cy="1265082"/>
          </a:xfrm>
        </p:spPr>
        <p:txBody>
          <a:bodyPr anchor="t" anchorCtr="1">
            <a:normAutofit/>
          </a:bodyPr>
          <a:lstStyle>
            <a:lvl1pPr marL="0" indent="0">
              <a:buNone/>
              <a:defRPr sz="1900">
                <a:solidFill>
                  <a:schemeClr val="tx1"/>
                </a:solidFill>
              </a:defRPr>
            </a:lvl1pPr>
            <a:lvl2pPr marL="457200" indent="0">
              <a:buNone/>
              <a:defRPr sz="19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Asıl metin stillerini düzenlemek için tıklayın</a:t>
            </a:r>
          </a:p>
        </p:txBody>
      </p:sp>
      <p:sp>
        <p:nvSpPr>
          <p:cNvPr id="7" name="Date Placeholder 6"/>
          <p:cNvSpPr>
            <a:spLocks noGrp="1"/>
          </p:cNvSpPr>
          <p:nvPr>
            <p:ph type="dt" sz="half" idx="10"/>
          </p:nvPr>
        </p:nvSpPr>
        <p:spPr/>
        <p:txBody>
          <a:bodyPr/>
          <a:lstStyle/>
          <a:p>
            <a:fld id="{B61BEF0D-F0BB-DE4B-95CE-6DB70DBA9567}" type="datetimeFigureOut">
              <a:rPr lang="en-US" smtClean="0"/>
              <a:pPr/>
              <a:t>9/21/2024</a:t>
            </a:fld>
            <a:endParaRPr lang="en-US" dirty="0"/>
          </a:p>
        </p:txBody>
      </p:sp>
      <p:sp>
        <p:nvSpPr>
          <p:cNvPr id="8" name="Footer Placeholder 7"/>
          <p:cNvSpPr>
            <a:spLocks noGrp="1"/>
          </p:cNvSpPr>
          <p:nvPr>
            <p:ph type="ftr" sz="quarter" idx="11"/>
          </p:nvPr>
        </p:nvSpPr>
        <p:spPr/>
        <p:txBody>
          <a:bodyPr/>
          <a:lstStyle/>
          <a:p>
            <a:fld id="{E2BFE333-853A-4926-822D-D7C8748C38E5}" type="slidenum">
              <a:rPr lang="en-GB" altLang="en-US" smtClean="0"/>
              <a:pPr/>
              <a:t>‹#›</a:t>
            </a:fld>
            <a:endParaRPr lang="en-GB" alt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18022924"/>
      </p:ext>
    </p:extLst>
  </p:cSld>
  <p:clrMapOvr>
    <a:overrideClrMapping bg1="dk1" tx1="lt1" bg2="dk2" tx2="lt2" accent1="accent1" accent2="accent2" accent3="accent3" accent4="accent4" accent5="accent5" accent6="accent6" hlink="hlink" folHlink="folHlink"/>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Content Placeholder 2"/>
          <p:cNvSpPr>
            <a:spLocks noGrp="1"/>
          </p:cNvSpPr>
          <p:nvPr>
            <p:ph sz="half" idx="1"/>
          </p:nvPr>
        </p:nvSpPr>
        <p:spPr>
          <a:xfrm>
            <a:off x="1469653" y="2638044"/>
            <a:ext cx="4384031" cy="3101982"/>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Content Placeholder 3"/>
          <p:cNvSpPr>
            <a:spLocks noGrp="1"/>
          </p:cNvSpPr>
          <p:nvPr>
            <p:ph sz="half" idx="2"/>
          </p:nvPr>
        </p:nvSpPr>
        <p:spPr>
          <a:xfrm>
            <a:off x="6338316" y="2638044"/>
            <a:ext cx="4387355" cy="3101982"/>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8" name="Date Placeholder 7"/>
          <p:cNvSpPr>
            <a:spLocks noGrp="1"/>
          </p:cNvSpPr>
          <p:nvPr>
            <p:ph type="dt" sz="half" idx="10"/>
          </p:nvPr>
        </p:nvSpPr>
        <p:spPr/>
        <p:txBody>
          <a:bodyPr/>
          <a:lstStyle/>
          <a:p>
            <a:fld id="{B61BEF0D-F0BB-DE4B-95CE-6DB70DBA9567}" type="datetimeFigureOut">
              <a:rPr lang="en-US" smtClean="0"/>
              <a:pPr/>
              <a:t>9/21/2024</a:t>
            </a:fld>
            <a:endParaRPr lang="en-US" dirty="0"/>
          </a:p>
        </p:txBody>
      </p:sp>
      <p:sp>
        <p:nvSpPr>
          <p:cNvPr id="9" name="Footer Placeholder 8"/>
          <p:cNvSpPr>
            <a:spLocks noGrp="1"/>
          </p:cNvSpPr>
          <p:nvPr>
            <p:ph type="ftr" sz="quarter" idx="11"/>
          </p:nvPr>
        </p:nvSpPr>
        <p:spPr/>
        <p:txBody>
          <a:bodyPr/>
          <a:lstStyle/>
          <a:p>
            <a:fld id="{E2BFE333-853A-4926-822D-D7C8748C38E5}" type="slidenum">
              <a:rPr lang="en-GB" altLang="en-US" smtClean="0"/>
              <a:pPr/>
              <a:t>‹#›</a:t>
            </a:fld>
            <a:endParaRPr lang="en-GB" altLang="en-US" dirty="0"/>
          </a:p>
        </p:txBody>
      </p:sp>
      <p:sp>
        <p:nvSpPr>
          <p:cNvPr id="10" name="Slide Number Placeholder 9"/>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963119765"/>
      </p:ext>
    </p:extLst>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469652" y="2313435"/>
            <a:ext cx="4384032" cy="704087"/>
          </a:xfrm>
        </p:spPr>
        <p:txBody>
          <a:bodyPr anchor="b" anchorCtr="1">
            <a:normAutofit/>
          </a:bodyPr>
          <a:lstStyle>
            <a:lvl1pPr marL="0" indent="0" algn="ctr">
              <a:buNone/>
              <a:defRPr sz="1900" b="0" cap="all" spc="1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4" name="Content Placeholder 3"/>
          <p:cNvSpPr>
            <a:spLocks noGrp="1"/>
          </p:cNvSpPr>
          <p:nvPr>
            <p:ph sz="half" idx="2"/>
          </p:nvPr>
        </p:nvSpPr>
        <p:spPr>
          <a:xfrm>
            <a:off x="1469652" y="3143250"/>
            <a:ext cx="4384032" cy="2596776"/>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6" name="Content Placeholder 5"/>
          <p:cNvSpPr>
            <a:spLocks noGrp="1"/>
          </p:cNvSpPr>
          <p:nvPr>
            <p:ph sz="quarter" idx="4"/>
          </p:nvPr>
        </p:nvSpPr>
        <p:spPr>
          <a:xfrm>
            <a:off x="6338316" y="3143250"/>
            <a:ext cx="4387355" cy="2596776"/>
          </a:xfrm>
        </p:spPr>
        <p:txBody>
          <a:bodyPr/>
          <a:lstStyle>
            <a:lvl5pPr>
              <a:defRPr/>
            </a:lvl5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11" name="Text Placeholder 4"/>
          <p:cNvSpPr>
            <a:spLocks noGrp="1"/>
          </p:cNvSpPr>
          <p:nvPr>
            <p:ph type="body" sz="quarter" idx="13"/>
          </p:nvPr>
        </p:nvSpPr>
        <p:spPr>
          <a:xfrm>
            <a:off x="6338316" y="2313435"/>
            <a:ext cx="4387355" cy="704087"/>
          </a:xfrm>
        </p:spPr>
        <p:txBody>
          <a:bodyPr anchor="b" anchorCtr="1">
            <a:normAutofit/>
          </a:bodyPr>
          <a:lstStyle>
            <a:lvl1pPr marL="0" indent="0" algn="ctr">
              <a:buNone/>
              <a:defRPr sz="1900" b="0" cap="all" spc="1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7" name="Date Placeholder 6"/>
          <p:cNvSpPr>
            <a:spLocks noGrp="1"/>
          </p:cNvSpPr>
          <p:nvPr>
            <p:ph type="dt" sz="half" idx="10"/>
          </p:nvPr>
        </p:nvSpPr>
        <p:spPr/>
        <p:txBody>
          <a:bodyPr/>
          <a:lstStyle/>
          <a:p>
            <a:fld id="{B61BEF0D-F0BB-DE4B-95CE-6DB70DBA9567}" type="datetimeFigureOut">
              <a:rPr lang="en-US" smtClean="0"/>
              <a:pPr/>
              <a:t>9/21/2024</a:t>
            </a:fld>
            <a:endParaRPr lang="en-US" dirty="0"/>
          </a:p>
        </p:txBody>
      </p:sp>
      <p:sp>
        <p:nvSpPr>
          <p:cNvPr id="8" name="Footer Placeholder 7"/>
          <p:cNvSpPr>
            <a:spLocks noGrp="1"/>
          </p:cNvSpPr>
          <p:nvPr>
            <p:ph type="ftr" sz="quarter" idx="11"/>
          </p:nvPr>
        </p:nvSpPr>
        <p:spPr/>
        <p:txBody>
          <a:bodyPr/>
          <a:lstStyle/>
          <a:p>
            <a:fld id="{E2BFE333-853A-4926-822D-D7C8748C38E5}" type="slidenum">
              <a:rPr lang="en-GB" altLang="en-US" smtClean="0"/>
              <a:pPr/>
              <a:t>‹#›</a:t>
            </a:fld>
            <a:endParaRPr lang="en-GB" alt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
        <p:nvSpPr>
          <p:cNvPr id="10" name="Title 9"/>
          <p:cNvSpPr>
            <a:spLocks noGrp="1"/>
          </p:cNvSpPr>
          <p:nvPr>
            <p:ph type="title"/>
          </p:nvPr>
        </p:nvSpPr>
        <p:spPr/>
        <p:txBody>
          <a:bodyPr/>
          <a:lstStyle/>
          <a:p>
            <a:r>
              <a:rPr lang="tr-TR"/>
              <a:t>Asıl başlık stilini düzenlemek için tıklayın</a:t>
            </a:r>
            <a:endParaRPr lang="en-US" dirty="0"/>
          </a:p>
        </p:txBody>
      </p:sp>
    </p:spTree>
    <p:extLst>
      <p:ext uri="{BB962C8B-B14F-4D97-AF65-F5344CB8AC3E}">
        <p14:creationId xmlns:p14="http://schemas.microsoft.com/office/powerpoint/2010/main" val="3837383233"/>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9/21/2024</a:t>
            </a:fld>
            <a:endParaRPr lang="en-US" dirty="0"/>
          </a:p>
        </p:txBody>
      </p:sp>
      <p:sp>
        <p:nvSpPr>
          <p:cNvPr id="4" name="Footer Placeholder 3"/>
          <p:cNvSpPr>
            <a:spLocks noGrp="1"/>
          </p:cNvSpPr>
          <p:nvPr>
            <p:ph type="ftr" sz="quarter" idx="11"/>
          </p:nvPr>
        </p:nvSpPr>
        <p:spPr/>
        <p:txBody>
          <a:bodyPr/>
          <a:lstStyle/>
          <a:p>
            <a:fld id="{E2BFE333-853A-4926-822D-D7C8748C38E5}" type="slidenum">
              <a:rPr lang="en-GB" altLang="en-US" smtClean="0"/>
              <a:pPr/>
              <a:t>‹#›</a:t>
            </a:fld>
            <a:endParaRPr lang="en-GB" alt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87223781"/>
      </p:ext>
    </p:extLst>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9/21/2024</a:t>
            </a:fld>
            <a:endParaRPr lang="en-US" dirty="0"/>
          </a:p>
        </p:txBody>
      </p:sp>
      <p:sp>
        <p:nvSpPr>
          <p:cNvPr id="3" name="Footer Placeholder 2"/>
          <p:cNvSpPr>
            <a:spLocks noGrp="1"/>
          </p:cNvSpPr>
          <p:nvPr>
            <p:ph type="ftr" sz="quarter" idx="11"/>
          </p:nvPr>
        </p:nvSpPr>
        <p:spPr/>
        <p:txBody>
          <a:bodyPr/>
          <a:lstStyle/>
          <a:p>
            <a:fld id="{E2BFE333-853A-4926-822D-D7C8748C38E5}" type="slidenum">
              <a:rPr lang="en-GB" altLang="en-US" smtClean="0"/>
              <a:pPr/>
              <a:t>‹#›</a:t>
            </a:fld>
            <a:endParaRPr lang="en-GB" alt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456070313"/>
      </p:ext>
    </p:extLst>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6" name="Rectangle 25"/>
          <p:cNvSpPr/>
          <p:nvPr/>
        </p:nvSpPr>
        <p:spPr>
          <a:xfrm>
            <a:off x="0" y="0"/>
            <a:ext cx="6096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54271" y="2243830"/>
            <a:ext cx="4387459" cy="1141497"/>
          </a:xfrm>
          <a:solidFill>
            <a:srgbClr val="FFFFFF"/>
          </a:solidFill>
          <a:ln>
            <a:solidFill>
              <a:srgbClr val="404040"/>
            </a:solidFill>
          </a:ln>
        </p:spPr>
        <p:txBody>
          <a:bodyPr anchor="ctr" anchorCtr="1">
            <a:normAutofit/>
          </a:bodyPr>
          <a:lstStyle>
            <a:lvl1pPr>
              <a:defRPr sz="2100">
                <a:solidFill>
                  <a:srgbClr val="262626"/>
                </a:solidFill>
              </a:defRPr>
            </a:lvl1pPr>
          </a:lstStyle>
          <a:p>
            <a:r>
              <a:rPr lang="tr-TR"/>
              <a:t>Asıl başlık stilini düzenlemek için tıklayın</a:t>
            </a:r>
            <a:endParaRPr lang="en-US" dirty="0"/>
          </a:p>
        </p:txBody>
      </p:sp>
      <p:sp>
        <p:nvSpPr>
          <p:cNvPr id="3" name="Content Placeholder 2"/>
          <p:cNvSpPr>
            <a:spLocks noGrp="1"/>
          </p:cNvSpPr>
          <p:nvPr>
            <p:ph idx="1"/>
          </p:nvPr>
        </p:nvSpPr>
        <p:spPr>
          <a:xfrm>
            <a:off x="6736080" y="804672"/>
            <a:ext cx="4815840" cy="5248656"/>
          </a:xfrm>
        </p:spPr>
        <p:txBody>
          <a:bodyPr>
            <a:normAutofit/>
          </a:bodyPr>
          <a:lstStyle>
            <a:lvl1pPr>
              <a:defRPr sz="1900">
                <a:solidFill>
                  <a:schemeClr val="tx1"/>
                </a:solidFill>
              </a:defRPr>
            </a:lvl1pPr>
            <a:lvl2pPr>
              <a:defRPr sz="1600">
                <a:solidFill>
                  <a:schemeClr val="tx1"/>
                </a:solidFill>
              </a:defRPr>
            </a:lvl2pPr>
            <a:lvl3pPr>
              <a:defRPr sz="16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Text Placeholder 3"/>
          <p:cNvSpPr>
            <a:spLocks noGrp="1"/>
          </p:cNvSpPr>
          <p:nvPr>
            <p:ph type="body" sz="half" idx="2"/>
          </p:nvPr>
        </p:nvSpPr>
        <p:spPr>
          <a:xfrm>
            <a:off x="1150620" y="3549918"/>
            <a:ext cx="3794760" cy="2194036"/>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9" name="Date Placeholder 8"/>
          <p:cNvSpPr>
            <a:spLocks noGrp="1"/>
          </p:cNvSpPr>
          <p:nvPr>
            <p:ph type="dt" sz="half" idx="10"/>
          </p:nvPr>
        </p:nvSpPr>
        <p:spPr/>
        <p:txBody>
          <a:bodyPr/>
          <a:lstStyle/>
          <a:p>
            <a:fld id="{B61BEF0D-F0BB-DE4B-95CE-6DB70DBA9567}" type="datetimeFigureOut">
              <a:rPr lang="en-US" smtClean="0"/>
              <a:pPr/>
              <a:t>9/21/2024</a:t>
            </a:fld>
            <a:endParaRPr lang="en-US" dirty="0"/>
          </a:p>
        </p:txBody>
      </p:sp>
      <p:sp>
        <p:nvSpPr>
          <p:cNvPr id="10" name="Footer Placeholder 9"/>
          <p:cNvSpPr>
            <a:spLocks noGrp="1"/>
          </p:cNvSpPr>
          <p:nvPr>
            <p:ph type="ftr" sz="quarter" idx="11"/>
          </p:nvPr>
        </p:nvSpPr>
        <p:spPr>
          <a:xfrm>
            <a:off x="854271" y="6236208"/>
            <a:ext cx="5075197" cy="320040"/>
          </a:xfrm>
        </p:spPr>
        <p:txBody>
          <a:bodyPr>
            <a:normAutofit/>
          </a:bodyPr>
          <a:lstStyle>
            <a:lvl1pPr>
              <a:defRPr>
                <a:solidFill>
                  <a:srgbClr val="FFFFFF">
                    <a:alpha val="70000"/>
                  </a:srgbClr>
                </a:solidFill>
              </a:defRPr>
            </a:lvl1pPr>
          </a:lstStyle>
          <a:p>
            <a:fld id="{E2BFE333-853A-4926-822D-D7C8748C38E5}" type="slidenum">
              <a:rPr lang="en-GB" altLang="en-US" smtClean="0"/>
              <a:pPr/>
              <a:t>‹#›</a:t>
            </a:fld>
            <a:endParaRPr lang="en-GB" altLang="en-US" dirty="0"/>
          </a:p>
        </p:txBody>
      </p:sp>
      <p:sp>
        <p:nvSpPr>
          <p:cNvPr id="11" name="Slide Number Placeholder 10"/>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960369110"/>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11" name="Rectangle 10"/>
          <p:cNvSpPr/>
          <p:nvPr/>
        </p:nvSpPr>
        <p:spPr>
          <a:xfrm>
            <a:off x="0" y="0"/>
            <a:ext cx="6096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53440" y="2243828"/>
            <a:ext cx="4389120" cy="1143000"/>
          </a:xfrm>
          <a:solidFill>
            <a:srgbClr val="FFFFFF"/>
          </a:solidFill>
          <a:ln>
            <a:solidFill>
              <a:srgbClr val="262626"/>
            </a:solidFill>
          </a:ln>
        </p:spPr>
        <p:txBody>
          <a:bodyPr anchor="ctr" anchorCtr="1">
            <a:noAutofit/>
          </a:bodyPr>
          <a:lstStyle>
            <a:lvl1pPr>
              <a:defRPr sz="2100">
                <a:solidFill>
                  <a:srgbClr val="262626"/>
                </a:solidFill>
              </a:defRPr>
            </a:lvl1pPr>
          </a:lstStyle>
          <a:p>
            <a:r>
              <a:rPr lang="tr-TR"/>
              <a:t>Asıl başlık stilini düzenlemek için tıklayın</a:t>
            </a:r>
            <a:endParaRPr lang="en-US" dirty="0"/>
          </a:p>
        </p:txBody>
      </p:sp>
      <p:sp>
        <p:nvSpPr>
          <p:cNvPr id="3" name="Picture Placeholder 2"/>
          <p:cNvSpPr>
            <a:spLocks noGrp="1" noChangeAspect="1"/>
          </p:cNvSpPr>
          <p:nvPr>
            <p:ph type="pic" idx="1"/>
          </p:nvPr>
        </p:nvSpPr>
        <p:spPr>
          <a:xfrm>
            <a:off x="6096001" y="0"/>
            <a:ext cx="6102097" cy="6858000"/>
          </a:xfrm>
          <a:solidFill>
            <a:schemeClr val="bg1"/>
          </a:solidFill>
        </p:spPr>
        <p:txBody>
          <a:bodyPr anchor="t"/>
          <a:lstStyle>
            <a:lvl1pPr marL="0" indent="0">
              <a:buNone/>
              <a:defRPr sz="3200">
                <a:solidFill>
                  <a:schemeClr val="tx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dirty="0"/>
              <a:t>Resim eklemek için simgeye tıklayın</a:t>
            </a:r>
            <a:endParaRPr lang="en-US" dirty="0"/>
          </a:p>
        </p:txBody>
      </p:sp>
      <p:sp>
        <p:nvSpPr>
          <p:cNvPr id="4" name="Text Placeholder 3"/>
          <p:cNvSpPr>
            <a:spLocks noGrp="1"/>
          </p:cNvSpPr>
          <p:nvPr>
            <p:ph type="body" sz="half" idx="2"/>
          </p:nvPr>
        </p:nvSpPr>
        <p:spPr>
          <a:xfrm>
            <a:off x="1150620" y="3549920"/>
            <a:ext cx="3794760" cy="2194037"/>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8" name="Date Placeholder 7"/>
          <p:cNvSpPr>
            <a:spLocks noGrp="1"/>
          </p:cNvSpPr>
          <p:nvPr>
            <p:ph type="dt" sz="half" idx="10"/>
          </p:nvPr>
        </p:nvSpPr>
        <p:spPr/>
        <p:txBody>
          <a:bodyPr/>
          <a:lstStyle>
            <a:lvl1pPr>
              <a:defRPr>
                <a:solidFill>
                  <a:srgbClr val="FFFFFF"/>
                </a:solidFill>
                <a:effectLst>
                  <a:outerShdw blurRad="50800" dist="38100" dir="2700000" algn="tl" rotWithShape="0">
                    <a:prstClr val="black">
                      <a:alpha val="43000"/>
                    </a:prstClr>
                  </a:outerShdw>
                </a:effectLst>
              </a:defRPr>
            </a:lvl1pPr>
          </a:lstStyle>
          <a:p>
            <a:fld id="{B61BEF0D-F0BB-DE4B-95CE-6DB70DBA9567}" type="datetimeFigureOut">
              <a:rPr lang="en-US" smtClean="0"/>
              <a:pPr/>
              <a:t>9/21/2024</a:t>
            </a:fld>
            <a:endParaRPr lang="en-US" dirty="0"/>
          </a:p>
        </p:txBody>
      </p:sp>
      <p:sp>
        <p:nvSpPr>
          <p:cNvPr id="9" name="Footer Placeholder 8"/>
          <p:cNvSpPr>
            <a:spLocks noGrp="1"/>
          </p:cNvSpPr>
          <p:nvPr>
            <p:ph type="ftr" sz="quarter" idx="11"/>
          </p:nvPr>
        </p:nvSpPr>
        <p:spPr>
          <a:xfrm>
            <a:off x="853440" y="6236208"/>
            <a:ext cx="5071872" cy="320040"/>
          </a:xfrm>
        </p:spPr>
        <p:txBody>
          <a:bodyPr>
            <a:normAutofit/>
          </a:bodyPr>
          <a:lstStyle>
            <a:lvl1pPr>
              <a:defRPr>
                <a:solidFill>
                  <a:srgbClr val="FFFFFF">
                    <a:alpha val="70000"/>
                  </a:srgbClr>
                </a:solidFill>
              </a:defRPr>
            </a:lvl1pPr>
          </a:lstStyle>
          <a:p>
            <a:fld id="{E2BFE333-853A-4926-822D-D7C8748C38E5}" type="slidenum">
              <a:rPr lang="en-GB" altLang="en-US" smtClean="0"/>
              <a:pPr/>
              <a:t>‹#›</a:t>
            </a:fld>
            <a:endParaRPr lang="en-GB" altLang="en-US" dirty="0"/>
          </a:p>
        </p:txBody>
      </p:sp>
      <p:sp>
        <p:nvSpPr>
          <p:cNvPr id="10" name="Slide Number Placeholder 9"/>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259522518"/>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141394" y="964692"/>
            <a:ext cx="7917007" cy="1188720"/>
          </a:xfrm>
          <a:prstGeom prst="rect">
            <a:avLst/>
          </a:prstGeom>
          <a:solidFill>
            <a:schemeClr val="bg1"/>
          </a:solidFill>
          <a:ln w="31750" cap="sq">
            <a:solidFill>
              <a:schemeClr val="tx1">
                <a:lumMod val="75000"/>
                <a:lumOff val="25000"/>
              </a:schemeClr>
            </a:solidFill>
            <a:miter lim="800000"/>
          </a:ln>
        </p:spPr>
        <p:txBody>
          <a:bodyPr vert="horz" lIns="182880" tIns="182880" rIns="182880" bIns="182880" rtlCol="0" anchor="ctr">
            <a:normAutofit/>
          </a:bodyPr>
          <a:lstStyle/>
          <a:p>
            <a:r>
              <a:rPr lang="tr-TR"/>
              <a:t>Asıl başlık stilini düzenlemek için tıklayın</a:t>
            </a:r>
            <a:endParaRPr lang="en-US" dirty="0"/>
          </a:p>
        </p:txBody>
      </p:sp>
      <p:sp>
        <p:nvSpPr>
          <p:cNvPr id="3" name="Text Placeholder 2"/>
          <p:cNvSpPr>
            <a:spLocks noGrp="1"/>
          </p:cNvSpPr>
          <p:nvPr>
            <p:ph type="body" idx="1"/>
          </p:nvPr>
        </p:nvSpPr>
        <p:spPr>
          <a:xfrm>
            <a:off x="2141394" y="2638046"/>
            <a:ext cx="7917007" cy="3101983"/>
          </a:xfrm>
          <a:prstGeom prst="rect">
            <a:avLst/>
          </a:prstGeom>
        </p:spPr>
        <p:txBody>
          <a:bodyPr vert="horz" lIns="91440" tIns="45720" rIns="91440" bIns="45720" rtlCol="0">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2"/>
          </p:nvPr>
        </p:nvSpPr>
        <p:spPr>
          <a:xfrm>
            <a:off x="7971924" y="6238816"/>
            <a:ext cx="2753747" cy="323968"/>
          </a:xfrm>
          <a:prstGeom prst="rect">
            <a:avLst/>
          </a:prstGeom>
        </p:spPr>
        <p:txBody>
          <a:bodyPr vert="horz" lIns="91440" tIns="45720" rIns="91440" bIns="45720" rtlCol="0" anchor="ctr"/>
          <a:lstStyle>
            <a:lvl1pPr algn="r">
              <a:defRPr sz="1000">
                <a:solidFill>
                  <a:schemeClr val="tx1">
                    <a:alpha val="70000"/>
                  </a:schemeClr>
                </a:solidFill>
              </a:defRPr>
            </a:lvl1pPr>
          </a:lstStyle>
          <a:p>
            <a:fld id="{B61BEF0D-F0BB-DE4B-95CE-6DB70DBA9567}" type="datetimeFigureOut">
              <a:rPr lang="en-US" smtClean="0"/>
              <a:pPr/>
              <a:t>9/21/2024</a:t>
            </a:fld>
            <a:endParaRPr lang="en-US" dirty="0"/>
          </a:p>
        </p:txBody>
      </p:sp>
      <p:sp>
        <p:nvSpPr>
          <p:cNvPr id="5" name="Footer Placeholder 4"/>
          <p:cNvSpPr>
            <a:spLocks noGrp="1"/>
          </p:cNvSpPr>
          <p:nvPr>
            <p:ph type="ftr" sz="quarter" idx="3"/>
          </p:nvPr>
        </p:nvSpPr>
        <p:spPr>
          <a:xfrm>
            <a:off x="1469652" y="6236208"/>
            <a:ext cx="6075552" cy="320040"/>
          </a:xfrm>
          <a:prstGeom prst="rect">
            <a:avLst/>
          </a:prstGeom>
        </p:spPr>
        <p:txBody>
          <a:bodyPr vert="horz" lIns="91440" tIns="45720" rIns="91440" bIns="45720" rtlCol="0" anchor="ctr"/>
          <a:lstStyle>
            <a:lvl1pPr algn="l">
              <a:defRPr sz="1000">
                <a:solidFill>
                  <a:schemeClr val="tx1">
                    <a:alpha val="70000"/>
                  </a:schemeClr>
                </a:solidFill>
              </a:defRPr>
            </a:lvl1pPr>
          </a:lstStyle>
          <a:p>
            <a:fld id="{E2BFE333-853A-4926-822D-D7C8748C38E5}" type="slidenum">
              <a:rPr lang="en-GB" altLang="en-US" smtClean="0"/>
              <a:pPr/>
              <a:t>‹#›</a:t>
            </a:fld>
            <a:endParaRPr lang="en-GB" altLang="en-US" dirty="0"/>
          </a:p>
        </p:txBody>
      </p:sp>
      <p:sp>
        <p:nvSpPr>
          <p:cNvPr id="6" name="Slide Number Placeholder 5"/>
          <p:cNvSpPr>
            <a:spLocks noGrp="1"/>
          </p:cNvSpPr>
          <p:nvPr>
            <p:ph type="sldNum" sz="quarter" idx="4"/>
          </p:nvPr>
        </p:nvSpPr>
        <p:spPr>
          <a:xfrm>
            <a:off x="10986816" y="6217920"/>
            <a:ext cx="487680" cy="365760"/>
          </a:xfrm>
          <a:prstGeom prst="ellipse">
            <a:avLst/>
          </a:prstGeom>
          <a:solidFill>
            <a:srgbClr val="1D1D1D">
              <a:alpha val="69804"/>
            </a:srgbClr>
          </a:solidFill>
        </p:spPr>
        <p:txBody>
          <a:bodyPr vert="horz" lIns="18288" tIns="45720" rIns="18288" bIns="45720" rtlCol="0" anchor="ctr">
            <a:noAutofit/>
          </a:bodyPr>
          <a:lstStyle>
            <a:lvl1pPr algn="ctr">
              <a:defRPr sz="1100" spc="0" baseline="0">
                <a:solidFill>
                  <a:srgbClr val="FFFFFF"/>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891327966"/>
      </p:ext>
    </p:extLst>
  </p:cSld>
  <p:clrMap bg1="lt1" tx1="dk1" bg2="lt2" tx2="dk2" accent1="accent1" accent2="accent2" accent3="accent3" accent4="accent4" accent5="accent5" accent6="accent6" hlink="hlink" folHlink="folHlink"/>
  <p:sldLayoutIdLst>
    <p:sldLayoutId id="2147485029" r:id="rId1"/>
    <p:sldLayoutId id="2147485030" r:id="rId2"/>
    <p:sldLayoutId id="2147485031" r:id="rId3"/>
    <p:sldLayoutId id="2147485032" r:id="rId4"/>
    <p:sldLayoutId id="2147485033" r:id="rId5"/>
    <p:sldLayoutId id="2147485034" r:id="rId6"/>
    <p:sldLayoutId id="2147485035" r:id="rId7"/>
    <p:sldLayoutId id="2147485036" r:id="rId8"/>
    <p:sldLayoutId id="2147485037" r:id="rId9"/>
    <p:sldLayoutId id="2147485038" r:id="rId10"/>
    <p:sldLayoutId id="2147485039" r:id="rId11"/>
  </p:sldLayoutIdLst>
  <p:transition spd="med">
    <p:fade/>
  </p:transition>
  <p:hf hdr="0" ftr="0" dt="0"/>
  <p:txStyles>
    <p:titleStyle>
      <a:lvl1pPr algn="ctr" defTabSz="914400" rtl="0" eaLnBrk="1" latinLnBrk="0" hangingPunct="1">
        <a:lnSpc>
          <a:spcPct val="90000"/>
        </a:lnSpc>
        <a:spcBef>
          <a:spcPct val="0"/>
        </a:spcBef>
        <a:buNone/>
        <a:defRPr sz="2600" kern="1200" cap="all" spc="200" baseline="0">
          <a:solidFill>
            <a:schemeClr val="tx1">
              <a:lumMod val="85000"/>
              <a:lumOff val="15000"/>
            </a:schemeClr>
          </a:solidFill>
          <a:latin typeface="+mj-lt"/>
          <a:ea typeface="+mj-ea"/>
          <a:cs typeface="+mj-cs"/>
        </a:defRPr>
      </a:lvl1pPr>
    </p:titleStyle>
    <p:body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tx1">
              <a:lumMod val="85000"/>
              <a:lumOff val="15000"/>
            </a:schemeClr>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44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59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28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6186CB64-4D6D-4B7C-BC2E-D35E9BBEDD3E}"/>
              </a:ext>
            </a:extLst>
          </p:cNvPr>
          <p:cNvSpPr>
            <a:spLocks noGrp="1"/>
          </p:cNvSpPr>
          <p:nvPr>
            <p:ph type="ctrTitle"/>
          </p:nvPr>
        </p:nvSpPr>
        <p:spPr>
          <a:xfrm>
            <a:off x="2470066" y="2474703"/>
            <a:ext cx="7251866" cy="1990377"/>
          </a:xfrm>
        </p:spPr>
        <p:txBody>
          <a:bodyPr>
            <a:normAutofit/>
          </a:bodyPr>
          <a:lstStyle/>
          <a:p>
            <a:pPr algn="ctr"/>
            <a:r>
              <a:rPr lang="en-GB" sz="3000" dirty="0">
                <a:solidFill>
                  <a:schemeClr val="bg1"/>
                </a:solidFill>
              </a:rPr>
              <a:t>UNDP's Social Protection Offer 2.0</a:t>
            </a:r>
          </a:p>
        </p:txBody>
      </p:sp>
      <p:sp>
        <p:nvSpPr>
          <p:cNvPr id="3" name="Alt Başlık 2">
            <a:extLst>
              <a:ext uri="{FF2B5EF4-FFF2-40B4-BE49-F238E27FC236}">
                <a16:creationId xmlns:a16="http://schemas.microsoft.com/office/drawing/2014/main" id="{817FD69B-C9D0-4F9D-BF39-D2753E564AF3}"/>
              </a:ext>
            </a:extLst>
          </p:cNvPr>
          <p:cNvSpPr>
            <a:spLocks noGrp="1"/>
          </p:cNvSpPr>
          <p:nvPr>
            <p:ph type="subTitle" idx="1"/>
          </p:nvPr>
        </p:nvSpPr>
        <p:spPr>
          <a:xfrm>
            <a:off x="3415303" y="6162058"/>
            <a:ext cx="5825202" cy="459493"/>
          </a:xfrm>
        </p:spPr>
        <p:txBody>
          <a:bodyPr>
            <a:normAutofit/>
          </a:bodyPr>
          <a:lstStyle/>
          <a:p>
            <a:pPr algn="ctr"/>
            <a:r>
              <a:rPr lang="tr-TR" sz="1800" b="1" dirty="0">
                <a:solidFill>
                  <a:schemeClr val="bg1">
                    <a:lumMod val="75000"/>
                    <a:lumOff val="25000"/>
                  </a:schemeClr>
                </a:solidFill>
              </a:rPr>
              <a:t>2</a:t>
            </a:r>
            <a:r>
              <a:rPr lang="en-GB" sz="1800" b="1" dirty="0">
                <a:solidFill>
                  <a:schemeClr val="bg1">
                    <a:lumMod val="75000"/>
                    <a:lumOff val="25000"/>
                  </a:schemeClr>
                </a:solidFill>
              </a:rPr>
              <a:t>6</a:t>
            </a:r>
            <a:r>
              <a:rPr lang="tr-TR" sz="1800" b="1" dirty="0">
                <a:solidFill>
                  <a:schemeClr val="bg1">
                    <a:lumMod val="75000"/>
                    <a:lumOff val="25000"/>
                  </a:schemeClr>
                </a:solidFill>
              </a:rPr>
              <a:t> </a:t>
            </a:r>
            <a:r>
              <a:rPr lang="en-GB" sz="1800" b="1" dirty="0">
                <a:solidFill>
                  <a:schemeClr val="bg1">
                    <a:lumMod val="75000"/>
                    <a:lumOff val="25000"/>
                  </a:schemeClr>
                </a:solidFill>
              </a:rPr>
              <a:t>September</a:t>
            </a:r>
            <a:r>
              <a:rPr lang="tr-TR" sz="1800" b="1" dirty="0">
                <a:solidFill>
                  <a:schemeClr val="bg1">
                    <a:lumMod val="75000"/>
                    <a:lumOff val="25000"/>
                  </a:schemeClr>
                </a:solidFill>
              </a:rPr>
              <a:t> 202</a:t>
            </a:r>
            <a:r>
              <a:rPr lang="en-GB" sz="1800" b="1" dirty="0">
                <a:solidFill>
                  <a:schemeClr val="bg1">
                    <a:lumMod val="75000"/>
                    <a:lumOff val="25000"/>
                  </a:schemeClr>
                </a:solidFill>
              </a:rPr>
              <a:t>4</a:t>
            </a:r>
          </a:p>
        </p:txBody>
      </p:sp>
      <p:sp>
        <p:nvSpPr>
          <p:cNvPr id="8" name="Metin kutusu 7">
            <a:extLst>
              <a:ext uri="{FF2B5EF4-FFF2-40B4-BE49-F238E27FC236}">
                <a16:creationId xmlns:a16="http://schemas.microsoft.com/office/drawing/2014/main" id="{1735E391-8A48-41AA-AFC9-EC5B781481D2}"/>
              </a:ext>
            </a:extLst>
          </p:cNvPr>
          <p:cNvSpPr txBox="1"/>
          <p:nvPr/>
        </p:nvSpPr>
        <p:spPr>
          <a:xfrm>
            <a:off x="2470066" y="4816048"/>
            <a:ext cx="7251865" cy="1346010"/>
          </a:xfrm>
          <a:prstGeom prst="rect">
            <a:avLst/>
          </a:prstGeom>
          <a:noFill/>
        </p:spPr>
        <p:txBody>
          <a:bodyPr wrap="square">
            <a:spAutoFit/>
          </a:bodyPr>
          <a:lstStyle/>
          <a:p>
            <a:pPr algn="ctr">
              <a:lnSpc>
                <a:spcPct val="90000"/>
              </a:lnSpc>
              <a:spcBef>
                <a:spcPts val="1000"/>
              </a:spcBef>
              <a:buClr>
                <a:schemeClr val="accent1"/>
              </a:buClr>
            </a:pPr>
            <a:r>
              <a:rPr lang="en-US" altLang="en-US" sz="2400" dirty="0">
                <a:solidFill>
                  <a:schemeClr val="bg1">
                    <a:lumMod val="75000"/>
                    <a:lumOff val="25000"/>
                  </a:schemeClr>
                </a:solidFill>
              </a:rPr>
              <a:t>Arzu KARAARSLAN AZİZOĞLU</a:t>
            </a:r>
          </a:p>
          <a:p>
            <a:pPr algn="ctr">
              <a:lnSpc>
                <a:spcPct val="90000"/>
              </a:lnSpc>
              <a:spcBef>
                <a:spcPts val="1000"/>
              </a:spcBef>
              <a:buClr>
                <a:schemeClr val="accent1"/>
              </a:buClr>
            </a:pPr>
            <a:r>
              <a:rPr lang="en-US" altLang="en-US" sz="2400" dirty="0">
                <a:solidFill>
                  <a:schemeClr val="bg1">
                    <a:lumMod val="75000"/>
                    <a:lumOff val="25000"/>
                  </a:schemeClr>
                </a:solidFill>
              </a:rPr>
              <a:t>Local Economic Development Projects Coordinator</a:t>
            </a:r>
          </a:p>
          <a:p>
            <a:pPr algn="ctr">
              <a:lnSpc>
                <a:spcPct val="90000"/>
              </a:lnSpc>
              <a:spcBef>
                <a:spcPts val="1000"/>
              </a:spcBef>
              <a:buClr>
                <a:schemeClr val="accent1"/>
              </a:buClr>
            </a:pPr>
            <a:r>
              <a:rPr lang="en-US" altLang="en-US" sz="2400" dirty="0">
                <a:solidFill>
                  <a:schemeClr val="bg1">
                    <a:lumMod val="75000"/>
                    <a:lumOff val="25000"/>
                  </a:schemeClr>
                </a:solidFill>
              </a:rPr>
              <a:t>UNDP </a:t>
            </a:r>
            <a:r>
              <a:rPr lang="en-US" altLang="en-US" sz="2400" dirty="0" err="1">
                <a:solidFill>
                  <a:schemeClr val="bg1">
                    <a:lumMod val="75000"/>
                    <a:lumOff val="25000"/>
                  </a:schemeClr>
                </a:solidFill>
              </a:rPr>
              <a:t>Türkiye</a:t>
            </a:r>
            <a:r>
              <a:rPr lang="en-US" altLang="en-US" sz="2400" dirty="0">
                <a:solidFill>
                  <a:schemeClr val="bg1">
                    <a:lumMod val="75000"/>
                    <a:lumOff val="25000"/>
                  </a:schemeClr>
                </a:solidFill>
              </a:rPr>
              <a:t> CO</a:t>
            </a:r>
          </a:p>
        </p:txBody>
      </p:sp>
      <p:pic>
        <p:nvPicPr>
          <p:cNvPr id="5" name="Picture 4" descr="Graphical user interface, application&#10;&#10;Description automatically generated">
            <a:extLst>
              <a:ext uri="{FF2B5EF4-FFF2-40B4-BE49-F238E27FC236}">
                <a16:creationId xmlns:a16="http://schemas.microsoft.com/office/drawing/2014/main" id="{61181005-AFB3-B789-644E-DA404F6DC04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25410" y="320335"/>
            <a:ext cx="1804987" cy="180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990036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D3425735-1834-413F-9A6A-22D01B8A09A7}"/>
              </a:ext>
            </a:extLst>
          </p:cNvPr>
          <p:cNvSpPr txBox="1">
            <a:spLocks/>
          </p:cNvSpPr>
          <p:nvPr/>
        </p:nvSpPr>
        <p:spPr>
          <a:xfrm>
            <a:off x="1524000" y="240271"/>
            <a:ext cx="9144000" cy="719138"/>
          </a:xfrm>
          <a:prstGeom prst="rect">
            <a:avLst/>
          </a:prstGeom>
          <a:solidFill>
            <a:schemeClr val="bg1">
              <a:lumMod val="85000"/>
            </a:schemeClr>
          </a:solidFill>
          <a:ln w="31750" cap="sq">
            <a:solidFill>
              <a:schemeClr val="tx1">
                <a:lumMod val="75000"/>
                <a:lumOff val="25000"/>
              </a:schemeClr>
            </a:solidFill>
            <a:miter lim="800000"/>
          </a:ln>
        </p:spPr>
        <p:txBody>
          <a:bodyPr vert="horz" lIns="182880" tIns="182880" rIns="182880" bIns="182880" rtlCol="0" anchor="ctr">
            <a:normAutofit/>
          </a:bodyPr>
          <a:lstStyle>
            <a:lvl1pPr algn="ctr" defTabSz="914400" rtl="0" eaLnBrk="1" latinLnBrk="0" hangingPunct="1">
              <a:lnSpc>
                <a:spcPct val="90000"/>
              </a:lnSpc>
              <a:spcBef>
                <a:spcPct val="0"/>
              </a:spcBef>
              <a:buNone/>
              <a:defRPr sz="2600" kern="1200" cap="all" spc="200" baseline="0">
                <a:solidFill>
                  <a:schemeClr val="tx1">
                    <a:lumMod val="85000"/>
                    <a:lumOff val="15000"/>
                  </a:schemeClr>
                </a:solidFill>
                <a:latin typeface="+mj-lt"/>
                <a:ea typeface="+mj-ea"/>
                <a:cs typeface="+mj-cs"/>
              </a:defRPr>
            </a:lvl1pPr>
          </a:lstStyle>
          <a:p>
            <a:pPr>
              <a:defRPr/>
            </a:pPr>
            <a:r>
              <a:rPr lang="tr-TR" sz="1800" dirty="0">
                <a:solidFill>
                  <a:schemeClr val="tx1"/>
                </a:solidFill>
                <a:latin typeface="Times" panose="02020603050405020304" pitchFamily="18" charset="0"/>
                <a:ea typeface="+mn-ea"/>
                <a:cs typeface="Times" panose="02020603050405020304" pitchFamily="18" charset="0"/>
              </a:rPr>
              <a:t>         </a:t>
            </a:r>
            <a:endParaRPr lang="en-US" sz="1800" i="1" dirty="0">
              <a:solidFill>
                <a:schemeClr val="tx1"/>
              </a:solidFill>
              <a:latin typeface="Times" panose="02020603050405020304" pitchFamily="18" charset="0"/>
              <a:ea typeface="+mn-ea"/>
              <a:cs typeface="Times" panose="02020603050405020304" pitchFamily="18" charset="0"/>
            </a:endParaRPr>
          </a:p>
        </p:txBody>
      </p:sp>
      <p:cxnSp>
        <p:nvCxnSpPr>
          <p:cNvPr id="13" name="Straight Connector 6">
            <a:extLst>
              <a:ext uri="{FF2B5EF4-FFF2-40B4-BE49-F238E27FC236}">
                <a16:creationId xmlns:a16="http://schemas.microsoft.com/office/drawing/2014/main" id="{D8913E76-1601-4598-9A9D-1C26E96CC067}"/>
              </a:ext>
            </a:extLst>
          </p:cNvPr>
          <p:cNvCxnSpPr>
            <a:cxnSpLocks noChangeShapeType="1"/>
          </p:cNvCxnSpPr>
          <p:nvPr/>
        </p:nvCxnSpPr>
        <p:spPr bwMode="auto">
          <a:xfrm>
            <a:off x="1887363" y="833980"/>
            <a:ext cx="8340855" cy="0"/>
          </a:xfrm>
          <a:prstGeom prst="line">
            <a:avLst/>
          </a:prstGeom>
          <a:noFill/>
          <a:ln w="25400" algn="ctr">
            <a:solidFill>
              <a:srgbClr val="0099CC"/>
            </a:solidFill>
            <a:round/>
            <a:headEnd/>
            <a:tailEnd/>
          </a:ln>
          <a:extLst>
            <a:ext uri="{909E8E84-426E-40DD-AFC4-6F175D3DCCD1}">
              <a14:hiddenFill xmlns:a14="http://schemas.microsoft.com/office/drawing/2010/main">
                <a:noFill/>
              </a14:hiddenFill>
            </a:ext>
          </a:extLst>
        </p:spPr>
      </p:cxnSp>
      <p:sp>
        <p:nvSpPr>
          <p:cNvPr id="14" name="Rectangle 12">
            <a:extLst>
              <a:ext uri="{FF2B5EF4-FFF2-40B4-BE49-F238E27FC236}">
                <a16:creationId xmlns:a16="http://schemas.microsoft.com/office/drawing/2014/main" id="{A9D99315-2B9F-46EA-95D3-4F948812EC7E}"/>
              </a:ext>
            </a:extLst>
          </p:cNvPr>
          <p:cNvSpPr>
            <a:spLocks noChangeArrowheads="1"/>
          </p:cNvSpPr>
          <p:nvPr/>
        </p:nvSpPr>
        <p:spPr bwMode="auto">
          <a:xfrm>
            <a:off x="1630681" y="270475"/>
            <a:ext cx="893063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200">
                <a:solidFill>
                  <a:schemeClr val="bg1"/>
                </a:solidFill>
                <a:latin typeface="Arial" panose="020B0604020202020204" pitchFamily="34" charset="0"/>
                <a:cs typeface="Arial" panose="020B0604020202020204" pitchFamily="34" charset="0"/>
              </a:defRPr>
            </a:lvl1pPr>
            <a:lvl2pPr marL="742950" indent="-285750">
              <a:defRPr sz="1200">
                <a:solidFill>
                  <a:schemeClr val="bg1"/>
                </a:solidFill>
                <a:latin typeface="Arial" panose="020B0604020202020204" pitchFamily="34" charset="0"/>
                <a:cs typeface="Arial" panose="020B0604020202020204" pitchFamily="34" charset="0"/>
              </a:defRPr>
            </a:lvl2pPr>
            <a:lvl3pPr marL="1143000" indent="-228600">
              <a:defRPr sz="1200">
                <a:solidFill>
                  <a:schemeClr val="bg1"/>
                </a:solidFill>
                <a:latin typeface="Arial" panose="020B0604020202020204" pitchFamily="34" charset="0"/>
                <a:cs typeface="Arial" panose="020B0604020202020204" pitchFamily="34" charset="0"/>
              </a:defRPr>
            </a:lvl3pPr>
            <a:lvl4pPr marL="1600200" indent="-228600">
              <a:defRPr sz="1200">
                <a:solidFill>
                  <a:schemeClr val="bg1"/>
                </a:solidFill>
                <a:latin typeface="Arial" panose="020B0604020202020204" pitchFamily="34" charset="0"/>
                <a:cs typeface="Arial" panose="020B0604020202020204" pitchFamily="34" charset="0"/>
              </a:defRPr>
            </a:lvl4pPr>
            <a:lvl5pPr marL="2057400" indent="-228600">
              <a:defRPr sz="1200">
                <a:solidFill>
                  <a:schemeClr val="bg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200">
                <a:solidFill>
                  <a:schemeClr val="bg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200">
                <a:solidFill>
                  <a:schemeClr val="bg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200">
                <a:solidFill>
                  <a:schemeClr val="bg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200">
                <a:solidFill>
                  <a:schemeClr val="bg1"/>
                </a:solidFill>
                <a:latin typeface="Arial" panose="020B0604020202020204" pitchFamily="34" charset="0"/>
                <a:cs typeface="Arial" panose="020B0604020202020204" pitchFamily="34" charset="0"/>
              </a:defRPr>
            </a:lvl9pPr>
          </a:lstStyle>
          <a:p>
            <a:pPr algn="ctr"/>
            <a:r>
              <a:rPr lang="en-GB" altLang="en-US" sz="3200" dirty="0">
                <a:solidFill>
                  <a:schemeClr val="accent2">
                    <a:lumMod val="75000"/>
                  </a:schemeClr>
                </a:solidFill>
                <a:latin typeface="Times New Roman" panose="02020603050405020304" pitchFamily="18" charset="0"/>
                <a:ea typeface="+mj-ea"/>
                <a:cs typeface="Times New Roman" panose="02020603050405020304" pitchFamily="18" charset="0"/>
              </a:rPr>
              <a:t>UNDP's Social Protection Offer 2.0</a:t>
            </a:r>
            <a:endParaRPr lang="en-US" altLang="en-US" sz="3200" dirty="0">
              <a:solidFill>
                <a:schemeClr val="accent2">
                  <a:lumMod val="75000"/>
                </a:schemeClr>
              </a:solidFill>
              <a:latin typeface="Times New Roman" panose="02020603050405020304" pitchFamily="18" charset="0"/>
              <a:ea typeface="+mj-ea"/>
              <a:cs typeface="Times New Roman" panose="02020603050405020304" pitchFamily="18" charset="0"/>
            </a:endParaRPr>
          </a:p>
        </p:txBody>
      </p:sp>
      <p:pic>
        <p:nvPicPr>
          <p:cNvPr id="6" name="Content Placeholder 5">
            <a:extLst>
              <a:ext uri="{FF2B5EF4-FFF2-40B4-BE49-F238E27FC236}">
                <a16:creationId xmlns:a16="http://schemas.microsoft.com/office/drawing/2014/main" id="{F60CAEF4-4A27-A248-A547-2EC976BE3930}"/>
              </a:ext>
            </a:extLst>
          </p:cNvPr>
          <p:cNvPicPr>
            <a:picLocks noGrp="1" noChangeAspect="1"/>
          </p:cNvPicPr>
          <p:nvPr>
            <p:ph idx="1"/>
          </p:nvPr>
        </p:nvPicPr>
        <p:blipFill>
          <a:blip r:embed="rId3"/>
          <a:stretch>
            <a:fillRect/>
          </a:stretch>
        </p:blipFill>
        <p:spPr>
          <a:xfrm>
            <a:off x="1684019" y="2253642"/>
            <a:ext cx="9037319" cy="1582862"/>
          </a:xfrm>
        </p:spPr>
      </p:pic>
      <p:sp>
        <p:nvSpPr>
          <p:cNvPr id="8" name="TextBox 7">
            <a:extLst>
              <a:ext uri="{FF2B5EF4-FFF2-40B4-BE49-F238E27FC236}">
                <a16:creationId xmlns:a16="http://schemas.microsoft.com/office/drawing/2014/main" id="{B24FD8B5-13BE-CC38-B64F-00AF3C4E528D}"/>
              </a:ext>
            </a:extLst>
          </p:cNvPr>
          <p:cNvSpPr txBox="1"/>
          <p:nvPr/>
        </p:nvSpPr>
        <p:spPr>
          <a:xfrm>
            <a:off x="1524000" y="1144860"/>
            <a:ext cx="9143998" cy="923330"/>
          </a:xfrm>
          <a:prstGeom prst="rect">
            <a:avLst/>
          </a:prstGeom>
          <a:noFill/>
        </p:spPr>
        <p:txBody>
          <a:bodyPr wrap="square">
            <a:spAutoFit/>
          </a:bodyPr>
          <a:lstStyle/>
          <a:p>
            <a:pPr algn="just"/>
            <a:r>
              <a:rPr lang="en-GB" dirty="0"/>
              <a:t>Social protection is an effective tool to promote economic and social inclusion and it is a key lever to reduce inequality and poverty, address vulnerabilities and enable investment in human development. </a:t>
            </a:r>
          </a:p>
        </p:txBody>
      </p:sp>
      <p:sp>
        <p:nvSpPr>
          <p:cNvPr id="10" name="TextBox 9">
            <a:extLst>
              <a:ext uri="{FF2B5EF4-FFF2-40B4-BE49-F238E27FC236}">
                <a16:creationId xmlns:a16="http://schemas.microsoft.com/office/drawing/2014/main" id="{10606002-3D05-8E8B-2AF3-52A633EE5924}"/>
              </a:ext>
            </a:extLst>
          </p:cNvPr>
          <p:cNvSpPr txBox="1"/>
          <p:nvPr/>
        </p:nvSpPr>
        <p:spPr>
          <a:xfrm>
            <a:off x="1577339" y="4269694"/>
            <a:ext cx="9143999" cy="1754326"/>
          </a:xfrm>
          <a:prstGeom prst="rect">
            <a:avLst/>
          </a:prstGeom>
          <a:noFill/>
        </p:spPr>
        <p:txBody>
          <a:bodyPr wrap="square">
            <a:spAutoFit/>
          </a:bodyPr>
          <a:lstStyle/>
          <a:p>
            <a:pPr algn="just"/>
            <a:r>
              <a:rPr lang="en-GB" dirty="0"/>
              <a:t>For UNDP, social protection is understood as a set of nationally owned policies and instruments, organized around systems that provide income or in-kind support and facilitate access to goods and services to all households and individuals at least at minimally accepted levels, to (i) protect them from multiple deprivations and social and economic exclusion, as a matter of human rights and particularly during shocks or periods of insufficient income, incapacity or inability to work, and (ii) empower them by increasing productive capacities and enhancing capabilities.</a:t>
            </a:r>
          </a:p>
        </p:txBody>
      </p:sp>
    </p:spTree>
    <p:extLst>
      <p:ext uri="{BB962C8B-B14F-4D97-AF65-F5344CB8AC3E}">
        <p14:creationId xmlns:p14="http://schemas.microsoft.com/office/powerpoint/2010/main" val="1478736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D3425735-1834-413F-9A6A-22D01B8A09A7}"/>
              </a:ext>
            </a:extLst>
          </p:cNvPr>
          <p:cNvSpPr txBox="1">
            <a:spLocks/>
          </p:cNvSpPr>
          <p:nvPr/>
        </p:nvSpPr>
        <p:spPr>
          <a:xfrm>
            <a:off x="1524000" y="240271"/>
            <a:ext cx="9144000" cy="719138"/>
          </a:xfrm>
          <a:prstGeom prst="rect">
            <a:avLst/>
          </a:prstGeom>
          <a:solidFill>
            <a:schemeClr val="bg1">
              <a:lumMod val="85000"/>
            </a:schemeClr>
          </a:solidFill>
          <a:ln w="31750" cap="sq">
            <a:solidFill>
              <a:schemeClr val="tx1">
                <a:lumMod val="75000"/>
                <a:lumOff val="25000"/>
              </a:schemeClr>
            </a:solidFill>
            <a:miter lim="800000"/>
          </a:ln>
        </p:spPr>
        <p:txBody>
          <a:bodyPr vert="horz" lIns="182880" tIns="182880" rIns="182880" bIns="182880" rtlCol="0" anchor="ctr">
            <a:normAutofit/>
          </a:bodyPr>
          <a:lstStyle>
            <a:lvl1pPr algn="ctr" defTabSz="914400" rtl="0" eaLnBrk="1" latinLnBrk="0" hangingPunct="1">
              <a:lnSpc>
                <a:spcPct val="90000"/>
              </a:lnSpc>
              <a:spcBef>
                <a:spcPct val="0"/>
              </a:spcBef>
              <a:buNone/>
              <a:defRPr sz="2600" kern="1200" cap="all" spc="200" baseline="0">
                <a:solidFill>
                  <a:schemeClr val="tx1">
                    <a:lumMod val="85000"/>
                    <a:lumOff val="15000"/>
                  </a:schemeClr>
                </a:solidFill>
                <a:latin typeface="+mj-lt"/>
                <a:ea typeface="+mj-ea"/>
                <a:cs typeface="+mj-cs"/>
              </a:defRPr>
            </a:lvl1pPr>
          </a:lstStyle>
          <a:p>
            <a:pPr>
              <a:defRPr/>
            </a:pPr>
            <a:r>
              <a:rPr lang="tr-TR" sz="1800" dirty="0">
                <a:solidFill>
                  <a:schemeClr val="tx1"/>
                </a:solidFill>
                <a:latin typeface="Times" panose="02020603050405020304" pitchFamily="18" charset="0"/>
                <a:ea typeface="+mn-ea"/>
                <a:cs typeface="Times" panose="02020603050405020304" pitchFamily="18" charset="0"/>
              </a:rPr>
              <a:t>         </a:t>
            </a:r>
            <a:endParaRPr lang="en-US" sz="1800" i="1" dirty="0">
              <a:solidFill>
                <a:schemeClr val="tx1"/>
              </a:solidFill>
              <a:latin typeface="Times" panose="02020603050405020304" pitchFamily="18" charset="0"/>
              <a:ea typeface="+mn-ea"/>
              <a:cs typeface="Times" panose="02020603050405020304" pitchFamily="18" charset="0"/>
            </a:endParaRPr>
          </a:p>
        </p:txBody>
      </p:sp>
      <p:cxnSp>
        <p:nvCxnSpPr>
          <p:cNvPr id="13" name="Straight Connector 6">
            <a:extLst>
              <a:ext uri="{FF2B5EF4-FFF2-40B4-BE49-F238E27FC236}">
                <a16:creationId xmlns:a16="http://schemas.microsoft.com/office/drawing/2014/main" id="{D8913E76-1601-4598-9A9D-1C26E96CC067}"/>
              </a:ext>
            </a:extLst>
          </p:cNvPr>
          <p:cNvCxnSpPr>
            <a:cxnSpLocks noChangeShapeType="1"/>
          </p:cNvCxnSpPr>
          <p:nvPr/>
        </p:nvCxnSpPr>
        <p:spPr bwMode="auto">
          <a:xfrm>
            <a:off x="1887363" y="833980"/>
            <a:ext cx="8340855" cy="0"/>
          </a:xfrm>
          <a:prstGeom prst="line">
            <a:avLst/>
          </a:prstGeom>
          <a:noFill/>
          <a:ln w="25400" algn="ctr">
            <a:solidFill>
              <a:srgbClr val="0099CC"/>
            </a:solidFill>
            <a:round/>
            <a:headEnd/>
            <a:tailEnd/>
          </a:ln>
          <a:extLst>
            <a:ext uri="{909E8E84-426E-40DD-AFC4-6F175D3DCCD1}">
              <a14:hiddenFill xmlns:a14="http://schemas.microsoft.com/office/drawing/2010/main">
                <a:noFill/>
              </a14:hiddenFill>
            </a:ext>
          </a:extLst>
        </p:spPr>
      </p:cxnSp>
      <p:sp>
        <p:nvSpPr>
          <p:cNvPr id="14" name="Rectangle 12">
            <a:extLst>
              <a:ext uri="{FF2B5EF4-FFF2-40B4-BE49-F238E27FC236}">
                <a16:creationId xmlns:a16="http://schemas.microsoft.com/office/drawing/2014/main" id="{A9D99315-2B9F-46EA-95D3-4F948812EC7E}"/>
              </a:ext>
            </a:extLst>
          </p:cNvPr>
          <p:cNvSpPr>
            <a:spLocks noChangeArrowheads="1"/>
          </p:cNvSpPr>
          <p:nvPr/>
        </p:nvSpPr>
        <p:spPr bwMode="auto">
          <a:xfrm>
            <a:off x="1630681" y="270475"/>
            <a:ext cx="893063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200">
                <a:solidFill>
                  <a:schemeClr val="bg1"/>
                </a:solidFill>
                <a:latin typeface="Arial" panose="020B0604020202020204" pitchFamily="34" charset="0"/>
                <a:cs typeface="Arial" panose="020B0604020202020204" pitchFamily="34" charset="0"/>
              </a:defRPr>
            </a:lvl1pPr>
            <a:lvl2pPr marL="742950" indent="-285750">
              <a:defRPr sz="1200">
                <a:solidFill>
                  <a:schemeClr val="bg1"/>
                </a:solidFill>
                <a:latin typeface="Arial" panose="020B0604020202020204" pitchFamily="34" charset="0"/>
                <a:cs typeface="Arial" panose="020B0604020202020204" pitchFamily="34" charset="0"/>
              </a:defRPr>
            </a:lvl2pPr>
            <a:lvl3pPr marL="1143000" indent="-228600">
              <a:defRPr sz="1200">
                <a:solidFill>
                  <a:schemeClr val="bg1"/>
                </a:solidFill>
                <a:latin typeface="Arial" panose="020B0604020202020204" pitchFamily="34" charset="0"/>
                <a:cs typeface="Arial" panose="020B0604020202020204" pitchFamily="34" charset="0"/>
              </a:defRPr>
            </a:lvl3pPr>
            <a:lvl4pPr marL="1600200" indent="-228600">
              <a:defRPr sz="1200">
                <a:solidFill>
                  <a:schemeClr val="bg1"/>
                </a:solidFill>
                <a:latin typeface="Arial" panose="020B0604020202020204" pitchFamily="34" charset="0"/>
                <a:cs typeface="Arial" panose="020B0604020202020204" pitchFamily="34" charset="0"/>
              </a:defRPr>
            </a:lvl4pPr>
            <a:lvl5pPr marL="2057400" indent="-228600">
              <a:defRPr sz="1200">
                <a:solidFill>
                  <a:schemeClr val="bg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200">
                <a:solidFill>
                  <a:schemeClr val="bg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200">
                <a:solidFill>
                  <a:schemeClr val="bg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200">
                <a:solidFill>
                  <a:schemeClr val="bg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200">
                <a:solidFill>
                  <a:schemeClr val="bg1"/>
                </a:solidFill>
                <a:latin typeface="Arial" panose="020B0604020202020204" pitchFamily="34" charset="0"/>
                <a:cs typeface="Arial" panose="020B0604020202020204" pitchFamily="34" charset="0"/>
              </a:defRPr>
            </a:lvl9pPr>
          </a:lstStyle>
          <a:p>
            <a:pPr algn="ctr"/>
            <a:r>
              <a:rPr lang="en-GB" altLang="en-US" sz="3200" dirty="0">
                <a:solidFill>
                  <a:schemeClr val="accent2">
                    <a:lumMod val="75000"/>
                  </a:schemeClr>
                </a:solidFill>
                <a:latin typeface="Times New Roman" panose="02020603050405020304" pitchFamily="18" charset="0"/>
                <a:ea typeface="+mj-ea"/>
                <a:cs typeface="Times New Roman" panose="02020603050405020304" pitchFamily="18" charset="0"/>
              </a:rPr>
              <a:t>Objectives of UNDP’s support for social protection</a:t>
            </a:r>
            <a:endParaRPr lang="en-US" altLang="en-US" sz="3200" dirty="0">
              <a:solidFill>
                <a:schemeClr val="accent2">
                  <a:lumMod val="75000"/>
                </a:schemeClr>
              </a:solidFill>
              <a:latin typeface="Times New Roman" panose="02020603050405020304" pitchFamily="18" charset="0"/>
              <a:ea typeface="+mj-ea"/>
              <a:cs typeface="Times New Roman" panose="02020603050405020304" pitchFamily="18" charset="0"/>
            </a:endParaRPr>
          </a:p>
        </p:txBody>
      </p:sp>
      <p:pic>
        <p:nvPicPr>
          <p:cNvPr id="6" name="Content Placeholder 5">
            <a:extLst>
              <a:ext uri="{FF2B5EF4-FFF2-40B4-BE49-F238E27FC236}">
                <a16:creationId xmlns:a16="http://schemas.microsoft.com/office/drawing/2014/main" id="{DDBB9F3B-6B30-1E60-10E6-1EF80531E29A}"/>
              </a:ext>
            </a:extLst>
          </p:cNvPr>
          <p:cNvPicPr>
            <a:picLocks noGrp="1" noChangeAspect="1"/>
          </p:cNvPicPr>
          <p:nvPr>
            <p:ph idx="1"/>
          </p:nvPr>
        </p:nvPicPr>
        <p:blipFill>
          <a:blip r:embed="rId3"/>
          <a:stretch>
            <a:fillRect/>
          </a:stretch>
        </p:blipFill>
        <p:spPr>
          <a:xfrm>
            <a:off x="1524000" y="1266825"/>
            <a:ext cx="9144000" cy="5104158"/>
          </a:xfrm>
        </p:spPr>
      </p:pic>
    </p:spTree>
    <p:extLst>
      <p:ext uri="{BB962C8B-B14F-4D97-AF65-F5344CB8AC3E}">
        <p14:creationId xmlns:p14="http://schemas.microsoft.com/office/powerpoint/2010/main" val="31315616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D3425735-1834-413F-9A6A-22D01B8A09A7}"/>
              </a:ext>
            </a:extLst>
          </p:cNvPr>
          <p:cNvSpPr txBox="1">
            <a:spLocks/>
          </p:cNvSpPr>
          <p:nvPr/>
        </p:nvSpPr>
        <p:spPr>
          <a:xfrm>
            <a:off x="1524000" y="240271"/>
            <a:ext cx="9144000" cy="719138"/>
          </a:xfrm>
          <a:prstGeom prst="rect">
            <a:avLst/>
          </a:prstGeom>
          <a:solidFill>
            <a:schemeClr val="bg1">
              <a:lumMod val="85000"/>
            </a:schemeClr>
          </a:solidFill>
          <a:ln w="31750" cap="sq">
            <a:solidFill>
              <a:schemeClr val="tx1">
                <a:lumMod val="75000"/>
                <a:lumOff val="25000"/>
              </a:schemeClr>
            </a:solidFill>
            <a:miter lim="800000"/>
          </a:ln>
        </p:spPr>
        <p:txBody>
          <a:bodyPr vert="horz" lIns="182880" tIns="182880" rIns="182880" bIns="182880" rtlCol="0" anchor="ctr">
            <a:normAutofit/>
          </a:bodyPr>
          <a:lstStyle>
            <a:lvl1pPr algn="ctr" defTabSz="914400" rtl="0" eaLnBrk="1" latinLnBrk="0" hangingPunct="1">
              <a:lnSpc>
                <a:spcPct val="90000"/>
              </a:lnSpc>
              <a:spcBef>
                <a:spcPct val="0"/>
              </a:spcBef>
              <a:buNone/>
              <a:defRPr sz="2600" kern="1200" cap="all" spc="200" baseline="0">
                <a:solidFill>
                  <a:schemeClr val="tx1">
                    <a:lumMod val="85000"/>
                    <a:lumOff val="15000"/>
                  </a:schemeClr>
                </a:solidFill>
                <a:latin typeface="+mj-lt"/>
                <a:ea typeface="+mj-ea"/>
                <a:cs typeface="+mj-cs"/>
              </a:defRPr>
            </a:lvl1pPr>
          </a:lstStyle>
          <a:p>
            <a:pPr>
              <a:defRPr/>
            </a:pPr>
            <a:r>
              <a:rPr lang="tr-TR" sz="1800" dirty="0">
                <a:solidFill>
                  <a:schemeClr val="tx1"/>
                </a:solidFill>
                <a:latin typeface="Times" panose="02020603050405020304" pitchFamily="18" charset="0"/>
                <a:ea typeface="+mn-ea"/>
                <a:cs typeface="Times" panose="02020603050405020304" pitchFamily="18" charset="0"/>
              </a:rPr>
              <a:t>         </a:t>
            </a:r>
            <a:endParaRPr lang="en-US" sz="1800" i="1" dirty="0">
              <a:solidFill>
                <a:schemeClr val="tx1"/>
              </a:solidFill>
              <a:latin typeface="Times" panose="02020603050405020304" pitchFamily="18" charset="0"/>
              <a:ea typeface="+mn-ea"/>
              <a:cs typeface="Times" panose="02020603050405020304" pitchFamily="18" charset="0"/>
            </a:endParaRPr>
          </a:p>
        </p:txBody>
      </p:sp>
      <p:cxnSp>
        <p:nvCxnSpPr>
          <p:cNvPr id="13" name="Straight Connector 6">
            <a:extLst>
              <a:ext uri="{FF2B5EF4-FFF2-40B4-BE49-F238E27FC236}">
                <a16:creationId xmlns:a16="http://schemas.microsoft.com/office/drawing/2014/main" id="{D8913E76-1601-4598-9A9D-1C26E96CC067}"/>
              </a:ext>
            </a:extLst>
          </p:cNvPr>
          <p:cNvCxnSpPr>
            <a:cxnSpLocks noChangeShapeType="1"/>
          </p:cNvCxnSpPr>
          <p:nvPr/>
        </p:nvCxnSpPr>
        <p:spPr bwMode="auto">
          <a:xfrm>
            <a:off x="1887363" y="833980"/>
            <a:ext cx="8340855" cy="0"/>
          </a:xfrm>
          <a:prstGeom prst="line">
            <a:avLst/>
          </a:prstGeom>
          <a:noFill/>
          <a:ln w="25400" algn="ctr">
            <a:solidFill>
              <a:srgbClr val="0099CC"/>
            </a:solidFill>
            <a:round/>
            <a:headEnd/>
            <a:tailEnd/>
          </a:ln>
          <a:extLst>
            <a:ext uri="{909E8E84-426E-40DD-AFC4-6F175D3DCCD1}">
              <a14:hiddenFill xmlns:a14="http://schemas.microsoft.com/office/drawing/2010/main">
                <a:noFill/>
              </a14:hiddenFill>
            </a:ext>
          </a:extLst>
        </p:spPr>
      </p:cxnSp>
      <p:sp>
        <p:nvSpPr>
          <p:cNvPr id="14" name="Rectangle 12">
            <a:extLst>
              <a:ext uri="{FF2B5EF4-FFF2-40B4-BE49-F238E27FC236}">
                <a16:creationId xmlns:a16="http://schemas.microsoft.com/office/drawing/2014/main" id="{A9D99315-2B9F-46EA-95D3-4F948812EC7E}"/>
              </a:ext>
            </a:extLst>
          </p:cNvPr>
          <p:cNvSpPr>
            <a:spLocks noChangeArrowheads="1"/>
          </p:cNvSpPr>
          <p:nvPr/>
        </p:nvSpPr>
        <p:spPr bwMode="auto">
          <a:xfrm>
            <a:off x="1630681" y="270475"/>
            <a:ext cx="893063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200">
                <a:solidFill>
                  <a:schemeClr val="bg1"/>
                </a:solidFill>
                <a:latin typeface="Arial" panose="020B0604020202020204" pitchFamily="34" charset="0"/>
                <a:cs typeface="Arial" panose="020B0604020202020204" pitchFamily="34" charset="0"/>
              </a:defRPr>
            </a:lvl1pPr>
            <a:lvl2pPr marL="742950" indent="-285750">
              <a:defRPr sz="1200">
                <a:solidFill>
                  <a:schemeClr val="bg1"/>
                </a:solidFill>
                <a:latin typeface="Arial" panose="020B0604020202020204" pitchFamily="34" charset="0"/>
                <a:cs typeface="Arial" panose="020B0604020202020204" pitchFamily="34" charset="0"/>
              </a:defRPr>
            </a:lvl2pPr>
            <a:lvl3pPr marL="1143000" indent="-228600">
              <a:defRPr sz="1200">
                <a:solidFill>
                  <a:schemeClr val="bg1"/>
                </a:solidFill>
                <a:latin typeface="Arial" panose="020B0604020202020204" pitchFamily="34" charset="0"/>
                <a:cs typeface="Arial" panose="020B0604020202020204" pitchFamily="34" charset="0"/>
              </a:defRPr>
            </a:lvl3pPr>
            <a:lvl4pPr marL="1600200" indent="-228600">
              <a:defRPr sz="1200">
                <a:solidFill>
                  <a:schemeClr val="bg1"/>
                </a:solidFill>
                <a:latin typeface="Arial" panose="020B0604020202020204" pitchFamily="34" charset="0"/>
                <a:cs typeface="Arial" panose="020B0604020202020204" pitchFamily="34" charset="0"/>
              </a:defRPr>
            </a:lvl4pPr>
            <a:lvl5pPr marL="2057400" indent="-228600">
              <a:defRPr sz="1200">
                <a:solidFill>
                  <a:schemeClr val="bg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200">
                <a:solidFill>
                  <a:schemeClr val="bg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200">
                <a:solidFill>
                  <a:schemeClr val="bg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200">
                <a:solidFill>
                  <a:schemeClr val="bg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200">
                <a:solidFill>
                  <a:schemeClr val="bg1"/>
                </a:solidFill>
                <a:latin typeface="Arial" panose="020B0604020202020204" pitchFamily="34" charset="0"/>
                <a:cs typeface="Arial" panose="020B0604020202020204" pitchFamily="34" charset="0"/>
              </a:defRPr>
            </a:lvl9pPr>
          </a:lstStyle>
          <a:p>
            <a:pPr algn="ctr"/>
            <a:r>
              <a:rPr lang="en-GB" altLang="en-US" sz="3200" dirty="0">
                <a:solidFill>
                  <a:schemeClr val="accent2">
                    <a:lumMod val="75000"/>
                  </a:schemeClr>
                </a:solidFill>
                <a:latin typeface="Times New Roman" panose="02020603050405020304" pitchFamily="18" charset="0"/>
                <a:ea typeface="+mj-ea"/>
                <a:cs typeface="Times New Roman" panose="02020603050405020304" pitchFamily="18" charset="0"/>
              </a:rPr>
              <a:t>The Integrated Offer</a:t>
            </a:r>
            <a:endParaRPr lang="en-US" altLang="en-US" sz="3200" dirty="0">
              <a:solidFill>
                <a:schemeClr val="accent2">
                  <a:lumMod val="75000"/>
                </a:schemeClr>
              </a:solidFill>
              <a:latin typeface="Times New Roman" panose="02020603050405020304" pitchFamily="18" charset="0"/>
              <a:ea typeface="+mj-ea"/>
              <a:cs typeface="Times New Roman" panose="02020603050405020304" pitchFamily="18" charset="0"/>
            </a:endParaRPr>
          </a:p>
        </p:txBody>
      </p:sp>
      <p:pic>
        <p:nvPicPr>
          <p:cNvPr id="6" name="Content Placeholder 5">
            <a:extLst>
              <a:ext uri="{FF2B5EF4-FFF2-40B4-BE49-F238E27FC236}">
                <a16:creationId xmlns:a16="http://schemas.microsoft.com/office/drawing/2014/main" id="{0F782C73-20A5-9928-6A0F-73852DEB92C8}"/>
              </a:ext>
            </a:extLst>
          </p:cNvPr>
          <p:cNvPicPr>
            <a:picLocks noGrp="1" noChangeAspect="1"/>
          </p:cNvPicPr>
          <p:nvPr>
            <p:ph idx="1"/>
          </p:nvPr>
        </p:nvPicPr>
        <p:blipFill>
          <a:blip r:embed="rId3"/>
          <a:stretch>
            <a:fillRect/>
          </a:stretch>
        </p:blipFill>
        <p:spPr>
          <a:xfrm>
            <a:off x="1523999" y="1152939"/>
            <a:ext cx="9143999" cy="5059018"/>
          </a:xfrm>
        </p:spPr>
      </p:pic>
    </p:spTree>
    <p:extLst>
      <p:ext uri="{BB962C8B-B14F-4D97-AF65-F5344CB8AC3E}">
        <p14:creationId xmlns:p14="http://schemas.microsoft.com/office/powerpoint/2010/main" val="36231504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D3425735-1834-413F-9A6A-22D01B8A09A7}"/>
              </a:ext>
            </a:extLst>
          </p:cNvPr>
          <p:cNvSpPr txBox="1">
            <a:spLocks/>
          </p:cNvSpPr>
          <p:nvPr/>
        </p:nvSpPr>
        <p:spPr>
          <a:xfrm>
            <a:off x="1524000" y="240271"/>
            <a:ext cx="9144000" cy="719138"/>
          </a:xfrm>
          <a:prstGeom prst="rect">
            <a:avLst/>
          </a:prstGeom>
          <a:solidFill>
            <a:schemeClr val="bg1">
              <a:lumMod val="85000"/>
            </a:schemeClr>
          </a:solidFill>
          <a:ln w="31750" cap="sq">
            <a:solidFill>
              <a:schemeClr val="tx1">
                <a:lumMod val="75000"/>
                <a:lumOff val="25000"/>
              </a:schemeClr>
            </a:solidFill>
            <a:miter lim="800000"/>
          </a:ln>
        </p:spPr>
        <p:txBody>
          <a:bodyPr vert="horz" lIns="182880" tIns="182880" rIns="182880" bIns="182880" rtlCol="0" anchor="ctr">
            <a:normAutofit/>
          </a:bodyPr>
          <a:lstStyle>
            <a:lvl1pPr algn="ctr" defTabSz="914400" rtl="0" eaLnBrk="1" latinLnBrk="0" hangingPunct="1">
              <a:lnSpc>
                <a:spcPct val="90000"/>
              </a:lnSpc>
              <a:spcBef>
                <a:spcPct val="0"/>
              </a:spcBef>
              <a:buNone/>
              <a:defRPr sz="2600" kern="1200" cap="all" spc="200" baseline="0">
                <a:solidFill>
                  <a:schemeClr val="tx1">
                    <a:lumMod val="85000"/>
                    <a:lumOff val="15000"/>
                  </a:schemeClr>
                </a:solidFill>
                <a:latin typeface="+mj-lt"/>
                <a:ea typeface="+mj-ea"/>
                <a:cs typeface="+mj-cs"/>
              </a:defRPr>
            </a:lvl1pPr>
          </a:lstStyle>
          <a:p>
            <a:pPr>
              <a:defRPr/>
            </a:pPr>
            <a:r>
              <a:rPr lang="tr-TR" sz="1800" dirty="0">
                <a:solidFill>
                  <a:schemeClr val="tx1"/>
                </a:solidFill>
                <a:latin typeface="Times" panose="02020603050405020304" pitchFamily="18" charset="0"/>
                <a:ea typeface="+mn-ea"/>
                <a:cs typeface="Times" panose="02020603050405020304" pitchFamily="18" charset="0"/>
              </a:rPr>
              <a:t>         </a:t>
            </a:r>
            <a:endParaRPr lang="en-US" sz="1800" i="1" dirty="0">
              <a:solidFill>
                <a:schemeClr val="tx1"/>
              </a:solidFill>
              <a:latin typeface="Times" panose="02020603050405020304" pitchFamily="18" charset="0"/>
              <a:ea typeface="+mn-ea"/>
              <a:cs typeface="Times" panose="02020603050405020304" pitchFamily="18" charset="0"/>
            </a:endParaRPr>
          </a:p>
        </p:txBody>
      </p:sp>
      <p:cxnSp>
        <p:nvCxnSpPr>
          <p:cNvPr id="13" name="Straight Connector 6">
            <a:extLst>
              <a:ext uri="{FF2B5EF4-FFF2-40B4-BE49-F238E27FC236}">
                <a16:creationId xmlns:a16="http://schemas.microsoft.com/office/drawing/2014/main" id="{D8913E76-1601-4598-9A9D-1C26E96CC067}"/>
              </a:ext>
            </a:extLst>
          </p:cNvPr>
          <p:cNvCxnSpPr>
            <a:cxnSpLocks noChangeShapeType="1"/>
          </p:cNvCxnSpPr>
          <p:nvPr/>
        </p:nvCxnSpPr>
        <p:spPr bwMode="auto">
          <a:xfrm>
            <a:off x="1887363" y="833980"/>
            <a:ext cx="8340855" cy="0"/>
          </a:xfrm>
          <a:prstGeom prst="line">
            <a:avLst/>
          </a:prstGeom>
          <a:noFill/>
          <a:ln w="25400" algn="ctr">
            <a:solidFill>
              <a:srgbClr val="0099CC"/>
            </a:solidFill>
            <a:round/>
            <a:headEnd/>
            <a:tailEnd/>
          </a:ln>
          <a:extLst>
            <a:ext uri="{909E8E84-426E-40DD-AFC4-6F175D3DCCD1}">
              <a14:hiddenFill xmlns:a14="http://schemas.microsoft.com/office/drawing/2010/main">
                <a:noFill/>
              </a14:hiddenFill>
            </a:ext>
          </a:extLst>
        </p:spPr>
      </p:cxnSp>
      <p:sp>
        <p:nvSpPr>
          <p:cNvPr id="14" name="Rectangle 12">
            <a:extLst>
              <a:ext uri="{FF2B5EF4-FFF2-40B4-BE49-F238E27FC236}">
                <a16:creationId xmlns:a16="http://schemas.microsoft.com/office/drawing/2014/main" id="{A9D99315-2B9F-46EA-95D3-4F948812EC7E}"/>
              </a:ext>
            </a:extLst>
          </p:cNvPr>
          <p:cNvSpPr>
            <a:spLocks noChangeArrowheads="1"/>
          </p:cNvSpPr>
          <p:nvPr/>
        </p:nvSpPr>
        <p:spPr bwMode="auto">
          <a:xfrm>
            <a:off x="1630681" y="270475"/>
            <a:ext cx="893063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200">
                <a:solidFill>
                  <a:schemeClr val="bg1"/>
                </a:solidFill>
                <a:latin typeface="Arial" panose="020B0604020202020204" pitchFamily="34" charset="0"/>
                <a:cs typeface="Arial" panose="020B0604020202020204" pitchFamily="34" charset="0"/>
              </a:defRPr>
            </a:lvl1pPr>
            <a:lvl2pPr marL="742950" indent="-285750">
              <a:defRPr sz="1200">
                <a:solidFill>
                  <a:schemeClr val="bg1"/>
                </a:solidFill>
                <a:latin typeface="Arial" panose="020B0604020202020204" pitchFamily="34" charset="0"/>
                <a:cs typeface="Arial" panose="020B0604020202020204" pitchFamily="34" charset="0"/>
              </a:defRPr>
            </a:lvl2pPr>
            <a:lvl3pPr marL="1143000" indent="-228600">
              <a:defRPr sz="1200">
                <a:solidFill>
                  <a:schemeClr val="bg1"/>
                </a:solidFill>
                <a:latin typeface="Arial" panose="020B0604020202020204" pitchFamily="34" charset="0"/>
                <a:cs typeface="Arial" panose="020B0604020202020204" pitchFamily="34" charset="0"/>
              </a:defRPr>
            </a:lvl3pPr>
            <a:lvl4pPr marL="1600200" indent="-228600">
              <a:defRPr sz="1200">
                <a:solidFill>
                  <a:schemeClr val="bg1"/>
                </a:solidFill>
                <a:latin typeface="Arial" panose="020B0604020202020204" pitchFamily="34" charset="0"/>
                <a:cs typeface="Arial" panose="020B0604020202020204" pitchFamily="34" charset="0"/>
              </a:defRPr>
            </a:lvl4pPr>
            <a:lvl5pPr marL="2057400" indent="-228600">
              <a:defRPr sz="1200">
                <a:solidFill>
                  <a:schemeClr val="bg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200">
                <a:solidFill>
                  <a:schemeClr val="bg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200">
                <a:solidFill>
                  <a:schemeClr val="bg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200">
                <a:solidFill>
                  <a:schemeClr val="bg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200">
                <a:solidFill>
                  <a:schemeClr val="bg1"/>
                </a:solidFill>
                <a:latin typeface="Arial" panose="020B0604020202020204" pitchFamily="34" charset="0"/>
                <a:cs typeface="Arial" panose="020B0604020202020204" pitchFamily="34" charset="0"/>
              </a:defRPr>
            </a:lvl9pPr>
          </a:lstStyle>
          <a:p>
            <a:pPr algn="ctr"/>
            <a:r>
              <a:rPr lang="en-GB" altLang="en-US" sz="3200" dirty="0">
                <a:solidFill>
                  <a:schemeClr val="accent2">
                    <a:lumMod val="75000"/>
                  </a:schemeClr>
                </a:solidFill>
                <a:latin typeface="Times New Roman" panose="02020603050405020304" pitchFamily="18" charset="0"/>
                <a:ea typeface="+mj-ea"/>
                <a:cs typeface="Times New Roman" panose="02020603050405020304" pitchFamily="18" charset="0"/>
              </a:rPr>
              <a:t>UNDP's Social Protection Offer 2.0</a:t>
            </a:r>
            <a:endParaRPr lang="en-US" altLang="en-US" sz="3200" dirty="0">
              <a:solidFill>
                <a:schemeClr val="accent2">
                  <a:lumMod val="75000"/>
                </a:schemeClr>
              </a:solidFill>
              <a:latin typeface="Times New Roman" panose="02020603050405020304" pitchFamily="18" charset="0"/>
              <a:ea typeface="+mj-ea"/>
              <a:cs typeface="Times New Roman" panose="02020603050405020304" pitchFamily="18" charset="0"/>
            </a:endParaRPr>
          </a:p>
        </p:txBody>
      </p:sp>
      <p:sp>
        <p:nvSpPr>
          <p:cNvPr id="3" name="İçerik Yer Tutucusu 2">
            <a:extLst>
              <a:ext uri="{FF2B5EF4-FFF2-40B4-BE49-F238E27FC236}">
                <a16:creationId xmlns:a16="http://schemas.microsoft.com/office/drawing/2014/main" id="{AC8740E6-AA0B-46B3-A039-052518B6DC8F}"/>
              </a:ext>
            </a:extLst>
          </p:cNvPr>
          <p:cNvSpPr>
            <a:spLocks noGrp="1"/>
          </p:cNvSpPr>
          <p:nvPr>
            <p:ph idx="1"/>
          </p:nvPr>
        </p:nvSpPr>
        <p:spPr>
          <a:xfrm>
            <a:off x="1524000" y="1311002"/>
            <a:ext cx="9467280" cy="4980468"/>
          </a:xfrm>
        </p:spPr>
        <p:txBody>
          <a:bodyPr>
            <a:normAutofit/>
          </a:bodyPr>
          <a:lstStyle/>
          <a:p>
            <a:pPr algn="just">
              <a:buFont typeface="Wingdings" panose="05000000000000000000" pitchFamily="2" charset="2"/>
              <a:buChar char="ü"/>
            </a:pPr>
            <a:r>
              <a:rPr lang="en-GB" sz="2000" b="0" i="0" dirty="0">
                <a:solidFill>
                  <a:srgbClr val="000000"/>
                </a:solidFill>
                <a:effectLst/>
                <a:latin typeface="+mj-lt"/>
              </a:rPr>
              <a:t>The Social Protection Offer advocates for multidimensional, integrated, and transformative approach to social protection </a:t>
            </a:r>
            <a:r>
              <a:rPr lang="en-GB" sz="2000" b="1" i="0" dirty="0">
                <a:solidFill>
                  <a:srgbClr val="000000"/>
                </a:solidFill>
                <a:effectLst/>
                <a:latin typeface="+mj-lt"/>
              </a:rPr>
              <a:t>and </a:t>
            </a:r>
          </a:p>
          <a:p>
            <a:pPr algn="just">
              <a:buFont typeface="Wingdings" panose="05000000000000000000" pitchFamily="2" charset="2"/>
              <a:buChar char="ü"/>
            </a:pPr>
            <a:r>
              <a:rPr lang="en-GB" sz="2000" b="0" i="0" dirty="0">
                <a:solidFill>
                  <a:srgbClr val="000000"/>
                </a:solidFill>
                <a:effectLst/>
                <a:latin typeface="+mj-lt"/>
              </a:rPr>
              <a:t>embeds our support in three mutually reinforcing areas, in which we have clear comparative strengths: responsive and accountable governance, resilience, and environmental sustainability.</a:t>
            </a:r>
          </a:p>
          <a:p>
            <a:pPr algn="just">
              <a:buFont typeface="Wingdings" panose="05000000000000000000" pitchFamily="2" charset="2"/>
              <a:buChar char="ü"/>
            </a:pPr>
            <a:r>
              <a:rPr lang="en-GB" sz="2000" b="0" i="0" dirty="0">
                <a:solidFill>
                  <a:srgbClr val="000000"/>
                </a:solidFill>
                <a:effectLst/>
                <a:latin typeface="+mj-lt"/>
              </a:rPr>
              <a:t>Specifically, the Offer outlines solutions to develop strong, inclusive, gender-responsive and accountable social protection systems and help create the fiscal space for social protection.</a:t>
            </a:r>
          </a:p>
          <a:p>
            <a:pPr algn="just">
              <a:buFont typeface="Wingdings" panose="05000000000000000000" pitchFamily="2" charset="2"/>
              <a:buChar char="ü"/>
            </a:pPr>
            <a:r>
              <a:rPr lang="en-GB" sz="2000" b="0" i="0" dirty="0">
                <a:solidFill>
                  <a:srgbClr val="000000"/>
                </a:solidFill>
                <a:effectLst/>
                <a:latin typeface="+mj-lt"/>
              </a:rPr>
              <a:t>Our focus is also on making social protection programs more shock-responsive and more instrumental in reducing vulnerabilities arising from climate change, environmental degradation, and in support of just transitions.</a:t>
            </a:r>
          </a:p>
          <a:p>
            <a:pPr>
              <a:buFont typeface="Wingdings" panose="05000000000000000000" pitchFamily="2" charset="2"/>
              <a:buChar char="ü"/>
            </a:pPr>
            <a:endParaRPr lang="en-GB" sz="2400" b="1" dirty="0"/>
          </a:p>
          <a:p>
            <a:pPr>
              <a:buFont typeface="Wingdings" panose="05000000000000000000" pitchFamily="2" charset="2"/>
              <a:buChar char="ü"/>
            </a:pPr>
            <a:endParaRPr lang="en-GB" sz="2400" b="1" dirty="0"/>
          </a:p>
        </p:txBody>
      </p:sp>
    </p:spTree>
    <p:extLst>
      <p:ext uri="{BB962C8B-B14F-4D97-AF65-F5344CB8AC3E}">
        <p14:creationId xmlns:p14="http://schemas.microsoft.com/office/powerpoint/2010/main" val="33514101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6186CB64-4D6D-4B7C-BC2E-D35E9BBEDD3E}"/>
              </a:ext>
            </a:extLst>
          </p:cNvPr>
          <p:cNvSpPr>
            <a:spLocks noGrp="1"/>
          </p:cNvSpPr>
          <p:nvPr>
            <p:ph type="ctrTitle"/>
          </p:nvPr>
        </p:nvSpPr>
        <p:spPr>
          <a:xfrm>
            <a:off x="2470066" y="2474703"/>
            <a:ext cx="7251866" cy="1990377"/>
          </a:xfrm>
        </p:spPr>
        <p:txBody>
          <a:bodyPr>
            <a:normAutofit/>
          </a:bodyPr>
          <a:lstStyle/>
          <a:p>
            <a:pPr algn="ctr"/>
            <a:r>
              <a:rPr lang="en-GB" sz="3000" dirty="0">
                <a:solidFill>
                  <a:schemeClr val="bg1"/>
                </a:solidFill>
              </a:rPr>
              <a:t>UNDP's Social Protection Offer 2.0</a:t>
            </a:r>
          </a:p>
        </p:txBody>
      </p:sp>
      <p:sp>
        <p:nvSpPr>
          <p:cNvPr id="3" name="Alt Başlık 2">
            <a:extLst>
              <a:ext uri="{FF2B5EF4-FFF2-40B4-BE49-F238E27FC236}">
                <a16:creationId xmlns:a16="http://schemas.microsoft.com/office/drawing/2014/main" id="{817FD69B-C9D0-4F9D-BF39-D2753E564AF3}"/>
              </a:ext>
            </a:extLst>
          </p:cNvPr>
          <p:cNvSpPr>
            <a:spLocks noGrp="1"/>
          </p:cNvSpPr>
          <p:nvPr>
            <p:ph type="subTitle" idx="1"/>
          </p:nvPr>
        </p:nvSpPr>
        <p:spPr>
          <a:xfrm>
            <a:off x="3415303" y="6162058"/>
            <a:ext cx="5825202" cy="459493"/>
          </a:xfrm>
        </p:spPr>
        <p:txBody>
          <a:bodyPr>
            <a:normAutofit/>
          </a:bodyPr>
          <a:lstStyle/>
          <a:p>
            <a:pPr algn="ctr"/>
            <a:r>
              <a:rPr lang="tr-TR" sz="1800" b="1" dirty="0">
                <a:solidFill>
                  <a:schemeClr val="bg1">
                    <a:lumMod val="75000"/>
                    <a:lumOff val="25000"/>
                  </a:schemeClr>
                </a:solidFill>
              </a:rPr>
              <a:t>2</a:t>
            </a:r>
            <a:r>
              <a:rPr lang="en-GB" sz="1800" b="1" dirty="0">
                <a:solidFill>
                  <a:schemeClr val="bg1">
                    <a:lumMod val="75000"/>
                    <a:lumOff val="25000"/>
                  </a:schemeClr>
                </a:solidFill>
              </a:rPr>
              <a:t>6</a:t>
            </a:r>
            <a:r>
              <a:rPr lang="tr-TR" sz="1800" b="1" dirty="0">
                <a:solidFill>
                  <a:schemeClr val="bg1">
                    <a:lumMod val="75000"/>
                    <a:lumOff val="25000"/>
                  </a:schemeClr>
                </a:solidFill>
              </a:rPr>
              <a:t> </a:t>
            </a:r>
            <a:r>
              <a:rPr lang="en-GB" sz="1800" b="1" dirty="0">
                <a:solidFill>
                  <a:schemeClr val="bg1">
                    <a:lumMod val="75000"/>
                    <a:lumOff val="25000"/>
                  </a:schemeClr>
                </a:solidFill>
              </a:rPr>
              <a:t>September</a:t>
            </a:r>
            <a:r>
              <a:rPr lang="tr-TR" sz="1800" b="1" dirty="0">
                <a:solidFill>
                  <a:schemeClr val="bg1">
                    <a:lumMod val="75000"/>
                    <a:lumOff val="25000"/>
                  </a:schemeClr>
                </a:solidFill>
              </a:rPr>
              <a:t> 202</a:t>
            </a:r>
            <a:r>
              <a:rPr lang="en-GB" sz="1800" b="1" dirty="0">
                <a:solidFill>
                  <a:schemeClr val="bg1">
                    <a:lumMod val="75000"/>
                    <a:lumOff val="25000"/>
                  </a:schemeClr>
                </a:solidFill>
              </a:rPr>
              <a:t>4</a:t>
            </a:r>
          </a:p>
        </p:txBody>
      </p:sp>
      <p:sp>
        <p:nvSpPr>
          <p:cNvPr id="8" name="Metin kutusu 7">
            <a:extLst>
              <a:ext uri="{FF2B5EF4-FFF2-40B4-BE49-F238E27FC236}">
                <a16:creationId xmlns:a16="http://schemas.microsoft.com/office/drawing/2014/main" id="{1735E391-8A48-41AA-AFC9-EC5B781481D2}"/>
              </a:ext>
            </a:extLst>
          </p:cNvPr>
          <p:cNvSpPr txBox="1"/>
          <p:nvPr/>
        </p:nvSpPr>
        <p:spPr>
          <a:xfrm>
            <a:off x="2470066" y="4816048"/>
            <a:ext cx="7251865" cy="1346010"/>
          </a:xfrm>
          <a:prstGeom prst="rect">
            <a:avLst/>
          </a:prstGeom>
          <a:noFill/>
        </p:spPr>
        <p:txBody>
          <a:bodyPr wrap="square">
            <a:spAutoFit/>
          </a:bodyPr>
          <a:lstStyle/>
          <a:p>
            <a:pPr algn="ctr">
              <a:lnSpc>
                <a:spcPct val="90000"/>
              </a:lnSpc>
              <a:spcBef>
                <a:spcPts val="1000"/>
              </a:spcBef>
              <a:buClr>
                <a:schemeClr val="accent1"/>
              </a:buClr>
            </a:pPr>
            <a:r>
              <a:rPr lang="en-US" altLang="en-US" sz="2400" dirty="0">
                <a:solidFill>
                  <a:schemeClr val="bg1">
                    <a:lumMod val="75000"/>
                    <a:lumOff val="25000"/>
                  </a:schemeClr>
                </a:solidFill>
              </a:rPr>
              <a:t>Arzu KARAARSLAN AZİZOĞLU</a:t>
            </a:r>
          </a:p>
          <a:p>
            <a:pPr algn="ctr">
              <a:lnSpc>
                <a:spcPct val="90000"/>
              </a:lnSpc>
              <a:spcBef>
                <a:spcPts val="1000"/>
              </a:spcBef>
              <a:buClr>
                <a:schemeClr val="accent1"/>
              </a:buClr>
            </a:pPr>
            <a:r>
              <a:rPr lang="en-US" altLang="en-US" sz="2400" dirty="0">
                <a:solidFill>
                  <a:schemeClr val="bg1">
                    <a:lumMod val="75000"/>
                    <a:lumOff val="25000"/>
                  </a:schemeClr>
                </a:solidFill>
              </a:rPr>
              <a:t>Local Economic Development Projects Coordinator</a:t>
            </a:r>
          </a:p>
          <a:p>
            <a:pPr algn="ctr">
              <a:lnSpc>
                <a:spcPct val="90000"/>
              </a:lnSpc>
              <a:spcBef>
                <a:spcPts val="1000"/>
              </a:spcBef>
              <a:buClr>
                <a:schemeClr val="accent1"/>
              </a:buClr>
            </a:pPr>
            <a:r>
              <a:rPr lang="en-US" altLang="en-US" sz="2400" dirty="0">
                <a:solidFill>
                  <a:schemeClr val="bg1">
                    <a:lumMod val="75000"/>
                    <a:lumOff val="25000"/>
                  </a:schemeClr>
                </a:solidFill>
              </a:rPr>
              <a:t>UNDP </a:t>
            </a:r>
            <a:r>
              <a:rPr lang="en-US" altLang="en-US" sz="2400" dirty="0" err="1">
                <a:solidFill>
                  <a:schemeClr val="bg1">
                    <a:lumMod val="75000"/>
                    <a:lumOff val="25000"/>
                  </a:schemeClr>
                </a:solidFill>
              </a:rPr>
              <a:t>Türkiye</a:t>
            </a:r>
            <a:r>
              <a:rPr lang="en-US" altLang="en-US" sz="2400" dirty="0">
                <a:solidFill>
                  <a:schemeClr val="bg1">
                    <a:lumMod val="75000"/>
                    <a:lumOff val="25000"/>
                  </a:schemeClr>
                </a:solidFill>
              </a:rPr>
              <a:t> CO</a:t>
            </a:r>
          </a:p>
        </p:txBody>
      </p:sp>
      <p:pic>
        <p:nvPicPr>
          <p:cNvPr id="5" name="Picture 4" descr="Graphical user interface, application&#10;&#10;Description automatically generated">
            <a:extLst>
              <a:ext uri="{FF2B5EF4-FFF2-40B4-BE49-F238E27FC236}">
                <a16:creationId xmlns:a16="http://schemas.microsoft.com/office/drawing/2014/main" id="{61181005-AFB3-B789-644E-DA404F6DC04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25410" y="320335"/>
            <a:ext cx="1804987" cy="180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4883513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52"/>
  <p:tag name="TAKE-OFF DISPLAYTYPE" val="0"/>
  <p:tag name="TAKE-OFF VERSION" val="4"/>
  <p:tag name="TAKE-OFF PRODUCTNAME" val="DP11STD"/>
  <p:tag name="JPGQUALITY" val="95"/>
  <p:tag name="BASENAME" val="Folie"/>
  <p:tag name="SAVETOFOLDER" val="W:\2 - In Bearbeitung\03_Länder &amp; PLZ\M0270 Türkei\EN\3 - Online\Übersicht\"/>
  <p:tag name="IMAGEWIDTH" val="3000"/>
  <p:tag name="IMAGEHEIGHT" val="2250"/>
  <p:tag name="EXPORTRANGE" val="EntirePresentation"/>
  <p:tag name="SIZEBY" val="DPI"/>
  <p:tag name="OUTPUTDPI" val="300"/>
  <p:tag name="EXPORTAS" val="PNG"/>
  <p:tag name="NUMBERFORMAT" val="0"/>
</p:tagLst>
</file>

<file path=ppt/theme/theme1.xml><?xml version="1.0" encoding="utf-8"?>
<a:theme xmlns:a="http://schemas.openxmlformats.org/drawingml/2006/main" name="Paket">
  <a:themeElements>
    <a:clrScheme name="Paket">
      <a:dk1>
        <a:srgbClr val="000000"/>
      </a:dk1>
      <a:lt1>
        <a:sysClr val="window" lastClr="FFFFFF"/>
      </a:lt1>
      <a:dk2>
        <a:srgbClr val="5E5E5E"/>
      </a:dk2>
      <a:lt2>
        <a:srgbClr val="DDDDDD"/>
      </a:lt2>
      <a:accent1>
        <a:srgbClr val="A6B727"/>
      </a:accent1>
      <a:accent2>
        <a:srgbClr val="418AB3"/>
      </a:accent2>
      <a:accent3>
        <a:srgbClr val="F69200"/>
      </a:accent3>
      <a:accent4>
        <a:srgbClr val="838383"/>
      </a:accent4>
      <a:accent5>
        <a:srgbClr val="FEC306"/>
      </a:accent5>
      <a:accent6>
        <a:srgbClr val="DF5327"/>
      </a:accent6>
      <a:hlink>
        <a:srgbClr val="F59E00"/>
      </a:hlink>
      <a:folHlink>
        <a:srgbClr val="B2B2B2"/>
      </a:folHlink>
    </a:clrScheme>
    <a:fontScheme name="Paket">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Paket">
      <a:fillStyleLst>
        <a:solidFill>
          <a:schemeClr val="phClr"/>
        </a:solidFill>
        <a:gradFill rotWithShape="1">
          <a:gsLst>
            <a:gs pos="0">
              <a:schemeClr val="phClr">
                <a:tint val="80000"/>
                <a:satMod val="107000"/>
                <a:lumMod val="103000"/>
              </a:schemeClr>
            </a:gs>
            <a:gs pos="100000">
              <a:schemeClr val="phClr">
                <a:tint val="82000"/>
                <a:satMod val="109000"/>
                <a:lumMod val="103000"/>
              </a:schemeClr>
            </a:gs>
          </a:gsLst>
          <a:lin ang="5400000" scaled="0"/>
        </a:gradFill>
        <a:gradFill rotWithShape="1">
          <a:gsLst>
            <a:gs pos="0">
              <a:schemeClr val="phClr">
                <a:tint val="97000"/>
                <a:satMod val="100000"/>
                <a:lumMod val="102000"/>
              </a:schemeClr>
            </a:gs>
            <a:gs pos="50000">
              <a:schemeClr val="phClr">
                <a:shade val="100000"/>
                <a:satMod val="103000"/>
                <a:lumMod val="100000"/>
              </a:schemeClr>
            </a:gs>
            <a:gs pos="100000">
              <a:schemeClr val="phClr">
                <a:shade val="93000"/>
                <a:satMod val="11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effectStyle>
        <a:effectStyle>
          <a:effectLst>
            <a:outerShdw blurRad="55880" dist="15240" dir="5400000" algn="ctr" rotWithShape="0">
              <a:srgbClr val="000000">
                <a:alpha val="45000"/>
              </a:srgbClr>
            </a:outerShdw>
          </a:effectLst>
          <a:scene3d>
            <a:camera prst="orthographicFront">
              <a:rot lat="0" lon="0" rev="0"/>
            </a:camera>
            <a:lightRig rig="brightRoom" dir="tl"/>
          </a:scene3d>
          <a:sp3d prstMaterial="dkEdge">
            <a:bevelT w="0" h="0"/>
          </a:sp3d>
        </a:effectStyle>
      </a:effectStyleLst>
      <a:bgFillStyleLst>
        <a:solidFill>
          <a:schemeClr val="phClr"/>
        </a:solidFill>
        <a:solidFill>
          <a:schemeClr val="phClr">
            <a:tint val="95000"/>
            <a:satMod val="170000"/>
          </a:schemeClr>
        </a:solidFill>
        <a:gradFill rotWithShape="1">
          <a:gsLst>
            <a:gs pos="0">
              <a:schemeClr val="phClr">
                <a:tint val="97000"/>
                <a:shade val="100000"/>
                <a:satMod val="185000"/>
                <a:lumMod val="120000"/>
              </a:schemeClr>
            </a:gs>
            <a:gs pos="100000">
              <a:schemeClr val="phClr">
                <a:tint val="96000"/>
                <a:shade val="95000"/>
                <a:satMod val="215000"/>
                <a:lumMod val="80000"/>
              </a:schemeClr>
            </a:gs>
          </a:gsLst>
          <a:path path="circle">
            <a:fillToRect l="50000" t="55000" r="125000" b="100000"/>
          </a:path>
        </a:gradFill>
      </a:bgFillStyleLst>
    </a:fmtScheme>
  </a:themeElements>
  <a:objectDefaults/>
  <a:extraClrSchemeLst/>
  <a:extLst>
    <a:ext uri="{05A4C25C-085E-4340-85A3-A5531E510DB2}">
      <thm15:themeFamily xmlns:thm15="http://schemas.microsoft.com/office/thememl/2012/main" name="Parcel" id="{8BEC4385-4EB9-4D53-BFB5-0EA123736B6D}" vid="{A425FB89-E954-4A2A-81DC-D90804A94DB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03DAE208FDA38479E00BB0C373E8473" ma:contentTypeVersion="18" ma:contentTypeDescription="Create a new document." ma:contentTypeScope="" ma:versionID="ca7c2506d185abc8448fe866c53a254f">
  <xsd:schema xmlns:xsd="http://www.w3.org/2001/XMLSchema" xmlns:xs="http://www.w3.org/2001/XMLSchema" xmlns:p="http://schemas.microsoft.com/office/2006/metadata/properties" xmlns:ns2="943a1ffc-1d5b-4311-aa25-001339d9f8d7" xmlns:ns3="17d485bc-abab-4288-90d5-d8e63067c25a" targetNamespace="http://schemas.microsoft.com/office/2006/metadata/properties" ma:root="true" ma:fieldsID="7f72c62cf0ab2d9221358e9a4da90298" ns2:_="" ns3:_="">
    <xsd:import namespace="943a1ffc-1d5b-4311-aa25-001339d9f8d7"/>
    <xsd:import namespace="17d485bc-abab-4288-90d5-d8e63067c25a"/>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DateTaken" minOccurs="0"/>
                <xsd:element ref="ns2:MediaServiceLocation"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43a1ffc-1d5b-4311-aa25-001339d9f8d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MediaServiceOCR" ma:index="11" nillable="true" ma:displayName="MediaServiceOCR"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MediaServic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be3ce402-834e-41eb-87d0-d5ace8e4c40a" ma:termSetId="09814cd3-568e-fe90-9814-8d621ff8fb84" ma:anchorId="fba54fb3-c3e1-fe81-a776-ca4b69148c4d" ma:open="true" ma:isKeyword="false">
      <xsd:complexType>
        <xsd:sequence>
          <xsd:element ref="pc:Terms" minOccurs="0" maxOccurs="1"/>
        </xsd:sequence>
      </xsd:complex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7d485bc-abab-4288-90d5-d8e63067c25a"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3042c6d2-ce52-4b3f-9016-32b3c104dde1}" ma:internalName="TaxCatchAll" ma:showField="CatchAllData" ma:web="17d485bc-abab-4288-90d5-d8e63067c25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741D0D3-91B8-4B0C-88A1-040FBEC86E08}"/>
</file>

<file path=customXml/itemProps2.xml><?xml version="1.0" encoding="utf-8"?>
<ds:datastoreItem xmlns:ds="http://schemas.openxmlformats.org/officeDocument/2006/customXml" ds:itemID="{C9CAAB8D-3CDB-43C0-A386-62804FC7BAEB}"/>
</file>

<file path=docProps/app.xml><?xml version="1.0" encoding="utf-8"?>
<Properties xmlns="http://schemas.openxmlformats.org/officeDocument/2006/extended-properties" xmlns:vt="http://schemas.openxmlformats.org/officeDocument/2006/docPropsVTypes">
  <TotalTime>14534</TotalTime>
  <Words>304</Words>
  <Application>Microsoft Office PowerPoint</Application>
  <PresentationFormat>Widescreen</PresentationFormat>
  <Paragraphs>28</Paragraphs>
  <Slides>6</Slides>
  <Notes>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vt:i4>
      </vt:variant>
    </vt:vector>
  </HeadingPairs>
  <TitlesOfParts>
    <vt:vector size="13" baseType="lpstr">
      <vt:lpstr>Arial</vt:lpstr>
      <vt:lpstr>Calibri</vt:lpstr>
      <vt:lpstr>Gill Sans MT</vt:lpstr>
      <vt:lpstr>Times</vt:lpstr>
      <vt:lpstr>Times New Roman</vt:lpstr>
      <vt:lpstr>Wingdings</vt:lpstr>
      <vt:lpstr>Paket</vt:lpstr>
      <vt:lpstr>UNDP's Social Protection Offer 2.0</vt:lpstr>
      <vt:lpstr>PowerPoint Presentation</vt:lpstr>
      <vt:lpstr>PowerPoint Presentation</vt:lpstr>
      <vt:lpstr>PowerPoint Presentation</vt:lpstr>
      <vt:lpstr>PowerPoint Presentation</vt:lpstr>
      <vt:lpstr>UNDP's Social Protection Offer 2.0</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Technical Assistance for the Establishment and Operationalization of Adana Vocational Training Project</dc:title>
  <dc:creator>Guray Balaban</dc:creator>
  <cp:lastModifiedBy>Arzu Karaarslan</cp:lastModifiedBy>
  <cp:revision>26</cp:revision>
  <cp:lastPrinted>2020-10-26T20:23:41Z</cp:lastPrinted>
  <dcterms:created xsi:type="dcterms:W3CDTF">2020-10-24T19:38:38Z</dcterms:created>
  <dcterms:modified xsi:type="dcterms:W3CDTF">2024-09-21T19:16:20Z</dcterms:modified>
</cp:coreProperties>
</file>