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png" ContentType="image/png"/>
  <Default Extension="jpe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Slides/notesSlide1.xml" ContentType="application/vnd.openxmlformats-officedocument.presentationml.notes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tableStyles.xml" ContentType="application/vnd.openxmlformats-officedocument.presentationml.tableStyle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</Types>
</file>

<file path=_rels/.rels><?xml version="1.0" encoding="UTF-8" standalone="yes"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officeDocument/2006/relationships/extended-properties" Target="docProps/app.xml"/><Relationship Id="rId3" Type="http://schemas.openxmlformats.org/package/2006/relationships/metadata/core-properties" Target="docProps/core.xml"/><Relationship Id="rId4" Type="http://schemas.openxmlformats.org/officeDocument/2006/relationships/custom-properties" Target="docProps/custom.xml"/></Relationships>
</file>

<file path=ppt/presentation.xml><?xml version="1.0" encoding="utf-8"?>
<p:presentation xmlns:p="http://schemas.openxmlformats.org/presentationml/2006/main" xmlns:r="http://schemas.openxmlformats.org/officeDocument/2006/relationships" xmlns:a="http://schemas.openxmlformats.org/drawingml/2006/main" saveSubsetFonts="1">
  <p:sldMasterIdLst>
    <p:sldMasterId id="2147483648" r:id="rId1"/>
  </p:sldMasterIdLst>
  <p:notesMasterIdLst>
    <p:notesMasterId r:id="rId2"/>
  </p:notesMasterIdLst>
  <p:sldIdLst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</p:sldIdLst>
  <p:sldSz type="screen16x9" cy="6858000" cx="12192000"/>
  <p:notesSz cx="6858000" cy="9144000"/>
  <p:defaultTextStyle>
    <a:defPPr>
      <a:defRPr lang="en-US"/>
    </a:defPPr>
    <a:lvl1pPr algn="l" defTabSz="914400" eaLnBrk="1" hangingPunct="1" latinLnBrk="0" marL="0" rtl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algn="l" defTabSz="914400" eaLnBrk="1" hangingPunct="1" latinLnBrk="0" marL="457200" rtl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algn="l" defTabSz="914400" eaLnBrk="1" hangingPunct="1" latinLnBrk="0" marL="914400" rtl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algn="l" defTabSz="914400" eaLnBrk="1" hangingPunct="1" latinLnBrk="0" marL="1371600" rtl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algn="l" defTabSz="914400" eaLnBrk="1" hangingPunct="1" latinLnBrk="0" marL="1828800" rtl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algn="l" defTabSz="914400" eaLnBrk="1" hangingPunct="1" latinLnBrk="0" marL="2286000" rtl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algn="l" defTabSz="914400" eaLnBrk="1" hangingPunct="1" latinLnBrk="0" marL="2743200" rtl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algn="l" defTabSz="914400" eaLnBrk="1" hangingPunct="1" latinLnBrk="0" marL="3200400" rtl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algn="l" defTabSz="914400" eaLnBrk="1" hangingPunct="1" latinLnBrk="0" marL="3657600" rtl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p="http://schemas.openxmlformats.org/presentationml/2006/main" xmlns:r="http://schemas.openxmlformats.org/officeDocument/2006/relationships" xmlns:a="http://schemas.openxmlformats.org/drawingml/2006/main">
  <p:showPr>
    <p:present/>
    <p:sldAll/>
    <p:penClr>
      <a:prstClr val="red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p="http://schemas.openxmlformats.org/presentationml/2006/main" xmlns:r="http://schemas.openxmlformats.org/officeDocument/2006/relationships" xmlns:a="http://schemas.openxmlformats.org/drawingml/2006/main" lastView="sldThumbnailView">
  <p:normalViewPr>
    <p:restoredLeft sz="15620"/>
    <p:restoredTop sz="92009" autoAdjust="0"/>
  </p:normalViewPr>
  <p:slideViewPr>
    <p:cSldViewPr snapToGrid="0">
      <p:cViewPr varScale="1">
        <p:scale>
          <a:sx n="101" d="100"/>
          <a:sy n="101" d="100"/>
        </p:scale>
        <p:origin x="876" y="108"/>
      </p:cViewPr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slide" Target="slides/slide3.xml"/><Relationship Id="rId6" Type="http://schemas.openxmlformats.org/officeDocument/2006/relationships/slide" Target="slides/slide4.xml"/><Relationship Id="rId7" Type="http://schemas.openxmlformats.org/officeDocument/2006/relationships/slide" Target="slides/slide5.xml"/><Relationship Id="rId8" Type="http://schemas.openxmlformats.org/officeDocument/2006/relationships/slide" Target="slides/slide6.xml"/><Relationship Id="rId9" Type="http://schemas.openxmlformats.org/officeDocument/2006/relationships/slide" Target="slides/slide7.xml"/><Relationship Id="rId10" Type="http://schemas.openxmlformats.org/officeDocument/2006/relationships/slide" Target="slides/slide8.xml"/><Relationship Id="rId11" Type="http://schemas.openxmlformats.org/officeDocument/2006/relationships/slide" Target="slides/slide9.xml"/><Relationship Id="rId12" Type="http://schemas.openxmlformats.org/officeDocument/2006/relationships/slide" Target="slides/slide10.xml"/><Relationship Id="rId13" Type="http://schemas.openxmlformats.org/officeDocument/2006/relationships/slide" Target="slides/slide11.xml"/><Relationship Id="rId14" Type="http://schemas.openxmlformats.org/officeDocument/2006/relationships/slide" Target="slides/slide12.xml"/><Relationship Id="rId15" Type="http://schemas.openxmlformats.org/officeDocument/2006/relationships/slide" Target="slides/slide13.xml"/><Relationship Id="rId16" Type="http://schemas.openxmlformats.org/officeDocument/2006/relationships/slide" Target="slides/slide14.xml"/><Relationship Id="rId17" Type="http://schemas.openxmlformats.org/officeDocument/2006/relationships/slide" Target="slides/slide15.xml"/><Relationship Id="rId18" Type="http://schemas.openxmlformats.org/officeDocument/2006/relationships/slide" Target="slides/slide16.xml"/><Relationship Id="rId19" Type="http://schemas.openxmlformats.org/officeDocument/2006/relationships/slide" Target="slides/slide17.xml"/><Relationship Id="rId20" Type="http://schemas.openxmlformats.org/officeDocument/2006/relationships/slide" Target="slides/slide18.xml"/><Relationship Id="rId21" Type="http://schemas.openxmlformats.org/officeDocument/2006/relationships/tableStyles" Target="tableStyles.xml"/><Relationship Id="rId22" Type="http://schemas.openxmlformats.org/officeDocument/2006/relationships/presProps" Target="presProps.xml"/><Relationship Id="rId23" Type="http://schemas.openxmlformats.org/officeDocument/2006/relationships/viewProps" Target="viewProps.xml"/><Relationship Id="rId24" Type="http://schemas.openxmlformats.org/officeDocument/2006/relationships/theme" Target="theme/theme1.xml"/></Relationships>
</file>

<file path=ppt/notesMasters/_rels/notesMaster1.xml.rels><?xml version="1.0" encoding="UTF-8" standalone="yes"?>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74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929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/>
        </p:spPr>
        <p:txBody>
          <a:bodyPr bIns="45720" lIns="91440" rIns="91440" rtlCol="0" tIns="45720" vert="horz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1048930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/>
        </p:spPr>
        <p:txBody>
          <a:bodyPr bIns="45720" lIns="91440" rIns="91440" rtlCol="0" tIns="45720" vert="horz"/>
          <a:lstStyle>
            <a:lvl1pPr algn="r">
              <a:defRPr sz="1200"/>
            </a:lvl1pPr>
          </a:lstStyle>
          <a:p>
            <a:fld id="{57669955-A0B5-451E-8393-DB52D6A05AB6}" type="datetimeFigureOut">
              <a:rPr lang="en-US" smtClean="0"/>
              <a:t>2/11/2025</a:t>
            </a:fld>
            <a:endParaRPr lang="en-US"/>
          </a:p>
        </p:txBody>
      </p:sp>
      <p:sp>
        <p:nvSpPr>
          <p:cNvPr id="1048931" name="Slide Image Placeholder 3"/>
          <p:cNvSpPr>
            <a:spLocks noChangeAspect="1" noRot="1" noGrp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/>
          <a:noFill/>
          <a:ln w="12700">
            <a:solidFill>
              <a:prstClr val="black"/>
            </a:solidFill>
          </a:ln>
        </p:spPr>
        <p:txBody>
          <a:bodyPr anchor="ctr" bIns="45720" lIns="91440" rIns="91440" rtlCol="0" tIns="45720" vert="horz"/>
          <a:p>
            <a:endParaRPr lang="en-US"/>
          </a:p>
        </p:txBody>
      </p:sp>
      <p:sp>
        <p:nvSpPr>
          <p:cNvPr id="1048932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/>
        </p:spPr>
        <p:txBody>
          <a:bodyPr bIns="45720" lIns="91440" rIns="91440" rtlCol="0" tIns="45720" vert="horz"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48933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/>
        </p:spPr>
        <p:txBody>
          <a:bodyPr anchor="b" bIns="45720" lIns="91440" rIns="91440" rtlCol="0" tIns="45720" vert="horz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1048934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/>
        </p:spPr>
        <p:txBody>
          <a:bodyPr anchor="b" bIns="45720" lIns="91440" rIns="91440" rtlCol="0" tIns="45720" vert="horz"/>
          <a:lstStyle>
            <a:lvl1pPr algn="r">
              <a:defRPr sz="1200"/>
            </a:lvl1pPr>
          </a:lstStyle>
          <a:p>
            <a:fld id="{8FC1D9A1-C62E-4FB8-B97C-CC16616A024D}" type="slidenum">
              <a:rPr lang="en-US" smtClean="0"/>
              <a:t>‹#›</a:t>
            </a:fld>
            <a:endParaRPr lang="en-US"/>
          </a:p>
        </p:txBody>
      </p:sp>
    </p:spTree>
  </p:cSld>
  <p:clrMap accent1="accent1" accent2="accent2" accent3="accent3" accent4="accent4" accent5="accent5" accent6="accent6" bg1="lt1" bg2="lt2" tx1="dk1" tx2="dk2" hlink="hlink" folHlink="folHlink"/>
  <p:notesStyle>
    <a:lvl1pPr algn="l" defTabSz="914400" eaLnBrk="1" hangingPunct="1" latinLnBrk="0" marL="0" rtl="0">
      <a:defRPr sz="1200" kern="1200">
        <a:solidFill>
          <a:schemeClr val="tx1"/>
        </a:solidFill>
        <a:latin typeface="+mn-lt"/>
        <a:ea typeface="+mn-ea"/>
        <a:cs typeface="+mn-cs"/>
      </a:defRPr>
    </a:lvl1pPr>
    <a:lvl2pPr algn="l" defTabSz="914400" eaLnBrk="1" hangingPunct="1" latinLnBrk="0" marL="457200" rtl="0">
      <a:defRPr sz="1200" kern="1200">
        <a:solidFill>
          <a:schemeClr val="tx1"/>
        </a:solidFill>
        <a:latin typeface="+mn-lt"/>
        <a:ea typeface="+mn-ea"/>
        <a:cs typeface="+mn-cs"/>
      </a:defRPr>
    </a:lvl2pPr>
    <a:lvl3pPr algn="l" defTabSz="914400" eaLnBrk="1" hangingPunct="1" latinLnBrk="0" marL="914400" rtl="0">
      <a:defRPr sz="1200" kern="1200">
        <a:solidFill>
          <a:schemeClr val="tx1"/>
        </a:solidFill>
        <a:latin typeface="+mn-lt"/>
        <a:ea typeface="+mn-ea"/>
        <a:cs typeface="+mn-cs"/>
      </a:defRPr>
    </a:lvl3pPr>
    <a:lvl4pPr algn="l" defTabSz="914400" eaLnBrk="1" hangingPunct="1" latinLnBrk="0" marL="1371600" rtl="0">
      <a:defRPr sz="1200" kern="1200">
        <a:solidFill>
          <a:schemeClr val="tx1"/>
        </a:solidFill>
        <a:latin typeface="+mn-lt"/>
        <a:ea typeface="+mn-ea"/>
        <a:cs typeface="+mn-cs"/>
      </a:defRPr>
    </a:lvl4pPr>
    <a:lvl5pPr algn="l" defTabSz="914400" eaLnBrk="1" hangingPunct="1" latinLnBrk="0" marL="1828800" rtl="0">
      <a:defRPr sz="1200" kern="1200">
        <a:solidFill>
          <a:schemeClr val="tx1"/>
        </a:solidFill>
        <a:latin typeface="+mn-lt"/>
        <a:ea typeface="+mn-ea"/>
        <a:cs typeface="+mn-cs"/>
      </a:defRPr>
    </a:lvl5pPr>
    <a:lvl6pPr algn="l" defTabSz="914400" eaLnBrk="1" hangingPunct="1" latinLnBrk="0" marL="2286000" rtl="0">
      <a:defRPr sz="1200" kern="1200">
        <a:solidFill>
          <a:schemeClr val="tx1"/>
        </a:solidFill>
        <a:latin typeface="+mn-lt"/>
        <a:ea typeface="+mn-ea"/>
        <a:cs typeface="+mn-cs"/>
      </a:defRPr>
    </a:lvl6pPr>
    <a:lvl7pPr algn="l" defTabSz="914400" eaLnBrk="1" hangingPunct="1" latinLnBrk="0" marL="2743200" rtl="0">
      <a:defRPr sz="1200" kern="1200">
        <a:solidFill>
          <a:schemeClr val="tx1"/>
        </a:solidFill>
        <a:latin typeface="+mn-lt"/>
        <a:ea typeface="+mn-ea"/>
        <a:cs typeface="+mn-cs"/>
      </a:defRPr>
    </a:lvl7pPr>
    <a:lvl8pPr algn="l" defTabSz="914400" eaLnBrk="1" hangingPunct="1" latinLnBrk="0" marL="3200400" rtl="0">
      <a:defRPr sz="1200" kern="1200">
        <a:solidFill>
          <a:schemeClr val="tx1"/>
        </a:solidFill>
        <a:latin typeface="+mn-lt"/>
        <a:ea typeface="+mn-ea"/>
        <a:cs typeface="+mn-cs"/>
      </a:defRPr>
    </a:lvl8pPr>
    <a:lvl9pPr algn="l" defTabSz="914400" eaLnBrk="1" hangingPunct="1" latinLnBrk="0" marL="3657600" rtl="0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<Relationships xmlns="http://schemas.openxmlformats.org/package/2006/relationships"><Relationship Id="rId1" Type="http://schemas.openxmlformats.org/officeDocument/2006/relationships/slide" Target="../slides/slide16.xml"/><Relationship Id="rId2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6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869" name="Slide Image Placeholder 1"/>
          <p:cNvSpPr>
            <a:spLocks noChangeAspect="1" noRot="1" noGrp="1"/>
          </p:cNvSpPr>
          <p:nvPr>
            <p:ph type="sldImg"/>
          </p:nvPr>
        </p:nvSpPr>
        <p:spPr/>
      </p:sp>
      <p:sp>
        <p:nvSpPr>
          <p:cNvPr id="1048870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dirty="0" lang="en-US"/>
          </a:p>
        </p:txBody>
      </p:sp>
      <p:sp>
        <p:nvSpPr>
          <p:cNvPr id="1048871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p>
            <a:fld id="{8FC1D9A1-C62E-4FB8-B97C-CC16616A024D}" type="slidenum">
              <a:rPr lang="en-US" smtClean="0"/>
              <a:t>16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
<Relationships xmlns="http://schemas.openxmlformats.org/package/2006/relationships"><Relationship Id="rId1" Type="http://schemas.openxmlformats.org/officeDocument/2006/relationships/image" Target="../media/image1.jpeg"/><Relationship Id="rId2" Type="http://schemas.openxmlformats.org/officeDocument/2006/relationships/slideMaster" Target="../slideMasters/slideMaster1.xml"/></Relationships>
</file>

<file path=ppt/slideLayouts/_rels/slideLayout2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title">
  <p:cSld name="Title Slide">
    <p:spTree>
      <p:nvGrpSpPr>
        <p:cNvPr id="25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81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048582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algn="ctr" indent="0" marL="0">
              <a:buNone/>
              <a:defRPr sz="2400"/>
            </a:lvl1pPr>
            <a:lvl2pPr algn="ctr" indent="0" marL="457200">
              <a:buNone/>
              <a:defRPr sz="2000"/>
            </a:lvl2pPr>
            <a:lvl3pPr algn="ctr" indent="0" marL="914400">
              <a:buNone/>
              <a:defRPr sz="1800"/>
            </a:lvl3pPr>
            <a:lvl4pPr algn="ctr" indent="0" marL="1371600">
              <a:buNone/>
              <a:defRPr sz="1600"/>
            </a:lvl4pPr>
            <a:lvl5pPr algn="ctr" indent="0" marL="1828800">
              <a:buNone/>
              <a:defRPr sz="1600"/>
            </a:lvl5pPr>
            <a:lvl6pPr algn="ctr" indent="0" marL="2286000">
              <a:buNone/>
              <a:defRPr sz="1600"/>
            </a:lvl6pPr>
            <a:lvl7pPr algn="ctr" indent="0" marL="2743200">
              <a:buNone/>
              <a:defRPr sz="1600"/>
            </a:lvl7pPr>
            <a:lvl8pPr algn="ctr" indent="0" marL="3200400">
              <a:buNone/>
              <a:defRPr sz="1600"/>
            </a:lvl8pPr>
            <a:lvl9pPr algn="ctr" indent="0" marL="3657600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04858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61F78D8B-7318-4F9F-A3B1-3E83C579448D}" type="datetimeFigureOut">
              <a:rPr lang="en-US" smtClean="0"/>
              <a:t>2/11/2025</a:t>
            </a:fld>
            <a:endParaRPr lang="en-US"/>
          </a:p>
        </p:txBody>
      </p:sp>
      <p:sp>
        <p:nvSpPr>
          <p:cNvPr id="104858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en-US"/>
          </a:p>
        </p:txBody>
      </p:sp>
      <p:sp>
        <p:nvSpPr>
          <p:cNvPr id="104858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D72A5EEB-B9AB-4619-96B7-133FE684568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vertTx">
  <p:cSld name="Title and Vertical Text">
    <p:spTree>
      <p:nvGrpSpPr>
        <p:cNvPr id="68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896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/>
              <a:t>Click to edit Master title style</a:t>
            </a:r>
          </a:p>
        </p:txBody>
      </p:sp>
      <p:sp>
        <p:nvSpPr>
          <p:cNvPr id="1048897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4889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61F78D8B-7318-4F9F-A3B1-3E83C579448D}" type="datetimeFigureOut">
              <a:rPr lang="en-US" smtClean="0"/>
              <a:t>2/11/2025</a:t>
            </a:fld>
            <a:endParaRPr lang="en-US"/>
          </a:p>
        </p:txBody>
      </p:sp>
      <p:sp>
        <p:nvSpPr>
          <p:cNvPr id="104889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en-US"/>
          </a:p>
        </p:txBody>
      </p:sp>
      <p:sp>
        <p:nvSpPr>
          <p:cNvPr id="104890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D72A5EEB-B9AB-4619-96B7-133FE684568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vertTitleAndTx">
  <p:cSld name="Vertical Title and Text">
    <p:spTree>
      <p:nvGrpSpPr>
        <p:cNvPr id="66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885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p>
            <a:r>
              <a:rPr lang="en-US"/>
              <a:t>Click to edit Master title style</a:t>
            </a:r>
          </a:p>
        </p:txBody>
      </p:sp>
      <p:sp>
        <p:nvSpPr>
          <p:cNvPr id="1048886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4888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61F78D8B-7318-4F9F-A3B1-3E83C579448D}" type="datetimeFigureOut">
              <a:rPr lang="en-US" smtClean="0"/>
              <a:t>2/11/2025</a:t>
            </a:fld>
            <a:endParaRPr lang="en-US"/>
          </a:p>
        </p:txBody>
      </p:sp>
      <p:sp>
        <p:nvSpPr>
          <p:cNvPr id="104888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en-US"/>
          </a:p>
        </p:txBody>
      </p:sp>
      <p:sp>
        <p:nvSpPr>
          <p:cNvPr id="104888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D72A5EEB-B9AB-4619-96B7-133FE684568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ustom Layout">
  <p:cSld name="Custom Layout">
    <p:spTree>
      <p:nvGrpSpPr>
        <p:cNvPr id="58" name="Shape 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857" name="Google Shape;7;p2"/>
          <p:cNvSpPr>
            <a:spLocks noGrp="1"/>
          </p:cNvSpPr>
          <p:nvPr>
            <p:ph type="pic" idx="2"/>
          </p:nvPr>
        </p:nvSpPr>
        <p:spPr>
          <a:xfrm>
            <a:off x="0" y="0"/>
            <a:ext cx="12192000" cy="6858000"/>
          </a:xfrm>
          <a:prstGeom prst="rect"/>
          <a:solidFill>
            <a:srgbClr val="F2F2F2"/>
          </a:solidFill>
          <a:ln>
            <a:noFill/>
          </a:ln>
        </p:spPr>
        <p:txBody>
          <a:bodyPr anchor="t" anchorCtr="0" bIns="45700" lIns="91425" rIns="91425" spcFirstLastPara="1" tIns="45700" wrap="square">
            <a:noAutofit/>
          </a:bodyPr>
          <a:lstStyle>
            <a:lvl1pPr algn="l" lvl="0" marR="0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7F7F7F"/>
              </a:buClr>
              <a:buSzPts val="1800"/>
              <a:buFont typeface="Arial"/>
              <a:buNone/>
              <a:defRPr b="0" cap="none" sz="1800" i="0" strike="noStrike" u="none">
                <a:solidFill>
                  <a:srgbClr val="7F7F7F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algn="l" lvl="1" marR="0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cap="none" sz="2400" i="0" strike="noStrike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algn="l" lvl="2" marR="0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cap="none" sz="2000" i="0" strike="noStrike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algn="l" lvl="3" marR="0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cap="none" sz="1800" i="0" strike="noStrike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algn="l" lvl="4" marR="0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cap="none" sz="1800" i="0" strike="noStrike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algn="l" lvl="5" marR="0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cap="none" sz="1800" i="0" strike="noStrike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algn="l" lvl="6" marR="0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cap="none" sz="1800" i="0" strike="noStrike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algn="l" lvl="7" marR="0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cap="none" sz="1800" i="0" strike="noStrike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algn="l" lvl="8" marR="0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cap="none" sz="1800" i="0" strike="noStrike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pic>
        <p:nvPicPr>
          <p:cNvPr id="2097204" name="Picture 4"/>
          <p:cNvPicPr>
            <a:picLocks noChangeAspect="1"/>
          </p:cNvPicPr>
          <p:nvPr userDrawn="1"/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>
            <a:off x="-11043" y="0"/>
            <a:ext cx="12366076" cy="6858000"/>
          </a:xfrm>
          <a:prstGeom prst="rect"/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and Content">
    <p:spTree>
      <p:nvGrpSpPr>
        <p:cNvPr id="35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9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/>
              <a:t>Click to edit Master title style</a:t>
            </a:r>
          </a:p>
        </p:txBody>
      </p:sp>
      <p:sp>
        <p:nvSpPr>
          <p:cNvPr id="1048593" name="Content Placeholder 2"/>
          <p:cNvSpPr>
            <a:spLocks noGrp="1"/>
          </p:cNvSpPr>
          <p:nvPr>
            <p:ph idx="1"/>
          </p:nvPr>
        </p:nvSpPr>
        <p:spPr/>
        <p:txBody>
          <a:bodyPr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4859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61F78D8B-7318-4F9F-A3B1-3E83C579448D}" type="datetimeFigureOut">
              <a:rPr lang="en-US" smtClean="0"/>
              <a:t>2/11/2025</a:t>
            </a:fld>
            <a:endParaRPr lang="en-US"/>
          </a:p>
        </p:txBody>
      </p:sp>
      <p:sp>
        <p:nvSpPr>
          <p:cNvPr id="104859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en-US"/>
          </a:p>
        </p:txBody>
      </p:sp>
      <p:sp>
        <p:nvSpPr>
          <p:cNvPr id="104859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D72A5EEB-B9AB-4619-96B7-133FE684568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secHead">
  <p:cSld name="Section Header">
    <p:spTree>
      <p:nvGrpSpPr>
        <p:cNvPr id="69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901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048902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indent="0" marL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indent="0" marL="45720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indent="0" marL="91440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indent="0" marL="137160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indent="0" marL="182880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indent="0" marL="228600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indent="0" marL="274320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indent="0" marL="320040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indent="0" marL="365760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4890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61F78D8B-7318-4F9F-A3B1-3E83C579448D}" type="datetimeFigureOut">
              <a:rPr lang="en-US" smtClean="0"/>
              <a:t>2/11/2025</a:t>
            </a:fld>
            <a:endParaRPr lang="en-US"/>
          </a:p>
        </p:txBody>
      </p:sp>
      <p:sp>
        <p:nvSpPr>
          <p:cNvPr id="104890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en-US"/>
          </a:p>
        </p:txBody>
      </p:sp>
      <p:sp>
        <p:nvSpPr>
          <p:cNvPr id="104890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D72A5EEB-B9AB-4619-96B7-133FE684568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twoObj">
  <p:cSld name="Two Content">
    <p:spTree>
      <p:nvGrpSpPr>
        <p:cNvPr id="70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906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/>
              <a:t>Click to edit Master title style</a:t>
            </a:r>
          </a:p>
        </p:txBody>
      </p:sp>
      <p:sp>
        <p:nvSpPr>
          <p:cNvPr id="1048907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48908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48909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61F78D8B-7318-4F9F-A3B1-3E83C579448D}" type="datetimeFigureOut">
              <a:rPr lang="en-US" smtClean="0"/>
              <a:t>2/11/2025</a:t>
            </a:fld>
            <a:endParaRPr lang="en-US"/>
          </a:p>
        </p:txBody>
      </p:sp>
      <p:sp>
        <p:nvSpPr>
          <p:cNvPr id="1048910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en-US"/>
          </a:p>
        </p:txBody>
      </p:sp>
      <p:sp>
        <p:nvSpPr>
          <p:cNvPr id="1048911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D72A5EEB-B9AB-4619-96B7-133FE684568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twoTxTwoObj">
  <p:cSld name="Comparison">
    <p:spTree>
      <p:nvGrpSpPr>
        <p:cNvPr id="7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91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p>
            <a:r>
              <a:rPr lang="en-US"/>
              <a:t>Click to edit Master title style</a:t>
            </a:r>
          </a:p>
        </p:txBody>
      </p:sp>
      <p:sp>
        <p:nvSpPr>
          <p:cNvPr id="104891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indent="0" marL="0">
              <a:buNone/>
              <a:defRPr b="1" sz="2400"/>
            </a:lvl1pPr>
            <a:lvl2pPr indent="0" marL="457200">
              <a:buNone/>
              <a:defRPr b="1" sz="2000"/>
            </a:lvl2pPr>
            <a:lvl3pPr indent="0" marL="914400">
              <a:buNone/>
              <a:defRPr b="1" sz="1800"/>
            </a:lvl3pPr>
            <a:lvl4pPr indent="0" marL="1371600">
              <a:buNone/>
              <a:defRPr b="1" sz="1600"/>
            </a:lvl4pPr>
            <a:lvl5pPr indent="0" marL="1828800">
              <a:buNone/>
              <a:defRPr b="1" sz="1600"/>
            </a:lvl5pPr>
            <a:lvl6pPr indent="0" marL="2286000">
              <a:buNone/>
              <a:defRPr b="1" sz="1600"/>
            </a:lvl6pPr>
            <a:lvl7pPr indent="0" marL="2743200">
              <a:buNone/>
              <a:defRPr b="1" sz="1600"/>
            </a:lvl7pPr>
            <a:lvl8pPr indent="0" marL="3200400">
              <a:buNone/>
              <a:defRPr b="1" sz="1600"/>
            </a:lvl8pPr>
            <a:lvl9pPr indent="0" marL="3657600">
              <a:buNone/>
              <a:defRPr b="1" sz="16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4891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4891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indent="0" marL="0">
              <a:buNone/>
              <a:defRPr b="1" sz="2400"/>
            </a:lvl1pPr>
            <a:lvl2pPr indent="0" marL="457200">
              <a:buNone/>
              <a:defRPr b="1" sz="2000"/>
            </a:lvl2pPr>
            <a:lvl3pPr indent="0" marL="914400">
              <a:buNone/>
              <a:defRPr b="1" sz="1800"/>
            </a:lvl3pPr>
            <a:lvl4pPr indent="0" marL="1371600">
              <a:buNone/>
              <a:defRPr b="1" sz="1600"/>
            </a:lvl4pPr>
            <a:lvl5pPr indent="0" marL="1828800">
              <a:buNone/>
              <a:defRPr b="1" sz="1600"/>
            </a:lvl5pPr>
            <a:lvl6pPr indent="0" marL="2286000">
              <a:buNone/>
              <a:defRPr b="1" sz="1600"/>
            </a:lvl6pPr>
            <a:lvl7pPr indent="0" marL="2743200">
              <a:buNone/>
              <a:defRPr b="1" sz="1600"/>
            </a:lvl7pPr>
            <a:lvl8pPr indent="0" marL="3200400">
              <a:buNone/>
              <a:defRPr b="1" sz="1600"/>
            </a:lvl8pPr>
            <a:lvl9pPr indent="0" marL="3657600">
              <a:buNone/>
              <a:defRPr b="1" sz="16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4891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4891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61F78D8B-7318-4F9F-A3B1-3E83C579448D}" type="datetimeFigureOut">
              <a:rPr lang="en-US" smtClean="0"/>
              <a:t>2/11/2025</a:t>
            </a:fld>
            <a:endParaRPr lang="en-US"/>
          </a:p>
        </p:txBody>
      </p:sp>
      <p:sp>
        <p:nvSpPr>
          <p:cNvPr id="104891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en-US"/>
          </a:p>
        </p:txBody>
      </p:sp>
      <p:sp>
        <p:nvSpPr>
          <p:cNvPr id="104891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D72A5EEB-B9AB-4619-96B7-133FE684568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titleOnly">
  <p:cSld name="Title Only">
    <p:spTree>
      <p:nvGrpSpPr>
        <p:cNvPr id="65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881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/>
              <a:t>Click to edit Master title style</a:t>
            </a:r>
          </a:p>
        </p:txBody>
      </p:sp>
      <p:sp>
        <p:nvSpPr>
          <p:cNvPr id="1048882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61F78D8B-7318-4F9F-A3B1-3E83C579448D}" type="datetimeFigureOut">
              <a:rPr lang="en-US" smtClean="0"/>
              <a:t>2/11/2025</a:t>
            </a:fld>
            <a:endParaRPr lang="en-US"/>
          </a:p>
        </p:txBody>
      </p:sp>
      <p:sp>
        <p:nvSpPr>
          <p:cNvPr id="1048883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en-US"/>
          </a:p>
        </p:txBody>
      </p:sp>
      <p:sp>
        <p:nvSpPr>
          <p:cNvPr id="1048884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D72A5EEB-B9AB-4619-96B7-133FE684568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blank">
  <p:cSld name="Blank">
    <p:spTree>
      <p:nvGrpSpPr>
        <p:cNvPr id="72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920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61F78D8B-7318-4F9F-A3B1-3E83C579448D}" type="datetimeFigureOut">
              <a:rPr lang="en-US" smtClean="0"/>
              <a:t>2/11/2025</a:t>
            </a:fld>
            <a:endParaRPr lang="en-US"/>
          </a:p>
        </p:txBody>
      </p:sp>
      <p:sp>
        <p:nvSpPr>
          <p:cNvPr id="1048921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en-US"/>
          </a:p>
        </p:txBody>
      </p:sp>
      <p:sp>
        <p:nvSpPr>
          <p:cNvPr id="1048922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D72A5EEB-B9AB-4619-96B7-133FE684568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Tx">
  <p:cSld name="Content with Caption">
    <p:spTree>
      <p:nvGrpSpPr>
        <p:cNvPr id="73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923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048924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48925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indent="0" marL="0">
              <a:buNone/>
              <a:defRPr sz="1600"/>
            </a:lvl1pPr>
            <a:lvl2pPr indent="0" marL="457200">
              <a:buNone/>
              <a:defRPr sz="1400"/>
            </a:lvl2pPr>
            <a:lvl3pPr indent="0" marL="914400">
              <a:buNone/>
              <a:defRPr sz="1200"/>
            </a:lvl3pPr>
            <a:lvl4pPr indent="0" marL="1371600">
              <a:buNone/>
              <a:defRPr sz="1000"/>
            </a:lvl4pPr>
            <a:lvl5pPr indent="0" marL="1828800">
              <a:buNone/>
              <a:defRPr sz="1000"/>
            </a:lvl5pPr>
            <a:lvl6pPr indent="0" marL="2286000">
              <a:buNone/>
              <a:defRPr sz="1000"/>
            </a:lvl6pPr>
            <a:lvl7pPr indent="0" marL="2743200">
              <a:buNone/>
              <a:defRPr sz="1000"/>
            </a:lvl7pPr>
            <a:lvl8pPr indent="0" marL="3200400">
              <a:buNone/>
              <a:defRPr sz="1000"/>
            </a:lvl8pPr>
            <a:lvl9pPr indent="0" marL="365760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48926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61F78D8B-7318-4F9F-A3B1-3E83C579448D}" type="datetimeFigureOut">
              <a:rPr lang="en-US" smtClean="0"/>
              <a:t>2/11/2025</a:t>
            </a:fld>
            <a:endParaRPr lang="en-US"/>
          </a:p>
        </p:txBody>
      </p:sp>
      <p:sp>
        <p:nvSpPr>
          <p:cNvPr id="1048927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en-US"/>
          </a:p>
        </p:txBody>
      </p:sp>
      <p:sp>
        <p:nvSpPr>
          <p:cNvPr id="1048928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D72A5EEB-B9AB-4619-96B7-133FE684568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picTx">
  <p:cSld name="Picture with Caption">
    <p:spTree>
      <p:nvGrpSpPr>
        <p:cNvPr id="67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890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048891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indent="0" marL="0">
              <a:buNone/>
              <a:defRPr sz="3200"/>
            </a:lvl1pPr>
            <a:lvl2pPr indent="0" marL="457200">
              <a:buNone/>
              <a:defRPr sz="2800"/>
            </a:lvl2pPr>
            <a:lvl3pPr indent="0" marL="914400">
              <a:buNone/>
              <a:defRPr sz="2400"/>
            </a:lvl3pPr>
            <a:lvl4pPr indent="0" marL="1371600">
              <a:buNone/>
              <a:defRPr sz="2000"/>
            </a:lvl4pPr>
            <a:lvl5pPr indent="0" marL="1828800">
              <a:buNone/>
              <a:defRPr sz="2000"/>
            </a:lvl5pPr>
            <a:lvl6pPr indent="0" marL="2286000">
              <a:buNone/>
              <a:defRPr sz="2000"/>
            </a:lvl6pPr>
            <a:lvl7pPr indent="0" marL="2743200">
              <a:buNone/>
              <a:defRPr sz="2000"/>
            </a:lvl7pPr>
            <a:lvl8pPr indent="0" marL="3200400">
              <a:buNone/>
              <a:defRPr sz="2000"/>
            </a:lvl8pPr>
            <a:lvl9pPr indent="0" marL="3657600">
              <a:buNone/>
              <a:defRPr sz="2000"/>
            </a:lvl9pPr>
          </a:lstStyle>
          <a:p>
            <a:endParaRPr lang="en-US"/>
          </a:p>
        </p:txBody>
      </p:sp>
      <p:sp>
        <p:nvSpPr>
          <p:cNvPr id="1048892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indent="0" marL="0">
              <a:buNone/>
              <a:defRPr sz="1600"/>
            </a:lvl1pPr>
            <a:lvl2pPr indent="0" marL="457200">
              <a:buNone/>
              <a:defRPr sz="1400"/>
            </a:lvl2pPr>
            <a:lvl3pPr indent="0" marL="914400">
              <a:buNone/>
              <a:defRPr sz="1200"/>
            </a:lvl3pPr>
            <a:lvl4pPr indent="0" marL="1371600">
              <a:buNone/>
              <a:defRPr sz="1000"/>
            </a:lvl4pPr>
            <a:lvl5pPr indent="0" marL="1828800">
              <a:buNone/>
              <a:defRPr sz="1000"/>
            </a:lvl5pPr>
            <a:lvl6pPr indent="0" marL="2286000">
              <a:buNone/>
              <a:defRPr sz="1000"/>
            </a:lvl6pPr>
            <a:lvl7pPr indent="0" marL="2743200">
              <a:buNone/>
              <a:defRPr sz="1000"/>
            </a:lvl7pPr>
            <a:lvl8pPr indent="0" marL="3200400">
              <a:buNone/>
              <a:defRPr sz="1000"/>
            </a:lvl8pPr>
            <a:lvl9pPr indent="0" marL="365760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48893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61F78D8B-7318-4F9F-A3B1-3E83C579448D}" type="datetimeFigureOut">
              <a:rPr lang="en-US" smtClean="0"/>
              <a:t>2/11/2025</a:t>
            </a:fld>
            <a:endParaRPr lang="en-US"/>
          </a:p>
        </p:txBody>
      </p:sp>
      <p:sp>
        <p:nvSpPr>
          <p:cNvPr id="1048894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en-US"/>
          </a:p>
        </p:txBody>
      </p:sp>
      <p:sp>
        <p:nvSpPr>
          <p:cNvPr id="1048895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D72A5EEB-B9AB-4619-96B7-133FE684568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2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76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/>
        </p:spPr>
        <p:txBody>
          <a:bodyPr anchor="ctr" bIns="45720" lIns="91440" rIns="91440" rtlCol="0" tIns="45720" vert="horz">
            <a:normAutofit/>
          </a:bodyPr>
          <a:p>
            <a:r>
              <a:rPr lang="en-US"/>
              <a:t>Click to edit Master title style</a:t>
            </a:r>
          </a:p>
        </p:txBody>
      </p:sp>
      <p:sp>
        <p:nvSpPr>
          <p:cNvPr id="1048577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/>
        </p:spPr>
        <p:txBody>
          <a:bodyPr bIns="45720" lIns="91440" rIns="91440" rtlCol="0" tIns="45720" vert="horz">
            <a:normAutofit/>
          </a:bodyPr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48578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/>
        </p:spPr>
        <p:txBody>
          <a:bodyPr anchor="ctr" bIns="45720" lIns="91440" rIns="91440" rtlCol="0" tIns="45720" vert="horz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F78D8B-7318-4F9F-A3B1-3E83C579448D}" type="datetimeFigureOut">
              <a:rPr lang="en-US" smtClean="0"/>
              <a:t>2/11/2025</a:t>
            </a:fld>
            <a:endParaRPr lang="en-US"/>
          </a:p>
        </p:txBody>
      </p:sp>
      <p:sp>
        <p:nvSpPr>
          <p:cNvPr id="104857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/>
        </p:spPr>
        <p:txBody>
          <a:bodyPr anchor="ctr" bIns="45720" lIns="91440" rIns="91440" rtlCol="0" tIns="45720" vert="horz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04858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/>
        </p:spPr>
        <p:txBody>
          <a:bodyPr anchor="ctr" bIns="45720" lIns="91440" rIns="91440" rtlCol="0" tIns="45720" vert="horz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72A5EEB-B9AB-4619-96B7-133FE684568A}" type="slidenum">
              <a:rPr lang="en-US" smtClean="0"/>
              <a:t>‹#›</a:t>
            </a:fld>
            <a:endParaRPr lang="en-US"/>
          </a:p>
        </p:txBody>
      </p:sp>
    </p:spTree>
  </p:cSld>
  <p:clrMap accent1="accent1" accent2="accent2" accent3="accent3" accent4="accent4" accent5="accent5" accent6="accent6" bg1="lt1" bg2="lt2" tx1="dk1" tx2="dk2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eaLnBrk="1" hangingPunct="1" latinLnBrk="0" rtl="0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algn="l" defTabSz="914400" eaLnBrk="1" hangingPunct="1" indent="-228600" latinLnBrk="0" marL="228600" rtl="0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algn="l" defTabSz="914400" eaLnBrk="1" hangingPunct="1" indent="-228600" latinLnBrk="0" marL="685800" rtl="0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algn="l" defTabSz="914400" eaLnBrk="1" hangingPunct="1" indent="-228600" latinLnBrk="0" marL="1143000" rtl="0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algn="l" defTabSz="914400" eaLnBrk="1" hangingPunct="1" indent="-228600" latinLnBrk="0" marL="1600200" rtl="0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algn="l" defTabSz="914400" eaLnBrk="1" hangingPunct="1" indent="-228600" latinLnBrk="0" marL="2057400" rtl="0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algn="l" defTabSz="914400" eaLnBrk="1" hangingPunct="1" indent="-228600" latinLnBrk="0" marL="2514600" rtl="0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algn="l" defTabSz="914400" eaLnBrk="1" hangingPunct="1" indent="-228600" latinLnBrk="0" marL="2971800" rtl="0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algn="l" defTabSz="914400" eaLnBrk="1" hangingPunct="1" indent="-228600" latinLnBrk="0" marL="3429000" rtl="0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algn="l" defTabSz="914400" eaLnBrk="1" hangingPunct="1" indent="-228600" latinLnBrk="0" marL="3886200" rtl="0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algn="l" defTabSz="914400" eaLnBrk="1" hangingPunct="1" latinLnBrk="0" marL="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algn="l" defTabSz="914400" eaLnBrk="1" hangingPunct="1" latinLnBrk="0" marL="45720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algn="l" defTabSz="914400" eaLnBrk="1" hangingPunct="1" latinLnBrk="0" marL="91440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algn="l" defTabSz="914400" eaLnBrk="1" hangingPunct="1" latinLnBrk="0" marL="137160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algn="l" defTabSz="914400" eaLnBrk="1" hangingPunct="1" latinLnBrk="0" marL="182880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algn="l" defTabSz="914400" eaLnBrk="1" hangingPunct="1" latinLnBrk="0" marL="228600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algn="l" defTabSz="914400" eaLnBrk="1" hangingPunct="1" latinLnBrk="0" marL="274320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algn="l" defTabSz="914400" eaLnBrk="1" hangingPunct="1" latinLnBrk="0" marL="320040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algn="l" defTabSz="914400" eaLnBrk="1" hangingPunct="1" latinLnBrk="0" marL="365760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
<Relationships xmlns="http://schemas.openxmlformats.org/package/2006/relationships"><Relationship Id="rId1" Type="http://schemas.openxmlformats.org/officeDocument/2006/relationships/image" Target="../media/image2.png"/><Relationship Id="rId2" Type="http://schemas.openxmlformats.org/officeDocument/2006/relationships/image" Target="../media/image3.png"/><Relationship Id="rId3" Type="http://schemas.openxmlformats.org/officeDocument/2006/relationships/slideLayout" Target="../slideLayouts/slideLayout1.xml"/></Relationships>
</file>

<file path=ppt/slides/_rels/slide10.xml.rels><?xml version="1.0" encoding="UTF-8" standalone="yes"?>
<Relationships xmlns="http://schemas.openxmlformats.org/package/2006/relationships"><Relationship Id="rId1" Type="http://schemas.openxmlformats.org/officeDocument/2006/relationships/image" Target="../media/image4.png"/><Relationship Id="rId2" Type="http://schemas.openxmlformats.org/officeDocument/2006/relationships/image" Target="../media/image5.png"/><Relationship Id="rId3" Type="http://schemas.openxmlformats.org/officeDocument/2006/relationships/image" Target="../media/image17.png"/><Relationship Id="rId4" Type="http://schemas.openxmlformats.org/officeDocument/2006/relationships/image" Target="../media/image18.png"/><Relationship Id="rId5" Type="http://schemas.openxmlformats.org/officeDocument/2006/relationships/slideLayout" Target="../slideLayouts/slideLayout2.xml"/></Relationships>
</file>

<file path=ppt/slides/_rels/slide11.xml.rels><?xml version="1.0" encoding="UTF-8" standalone="yes"?>
<Relationships xmlns="http://schemas.openxmlformats.org/package/2006/relationships"><Relationship Id="rId1" Type="http://schemas.openxmlformats.org/officeDocument/2006/relationships/image" Target="../media/image4.png"/><Relationship Id="rId2" Type="http://schemas.openxmlformats.org/officeDocument/2006/relationships/image" Target="../media/image5.png"/><Relationship Id="rId3" Type="http://schemas.openxmlformats.org/officeDocument/2006/relationships/image" Target="../media/image19.png"/><Relationship Id="rId4" Type="http://schemas.openxmlformats.org/officeDocument/2006/relationships/image" Target="../media/image20.png"/><Relationship Id="rId5" Type="http://schemas.openxmlformats.org/officeDocument/2006/relationships/slideLayout" Target="../slideLayouts/slideLayout2.xml"/></Relationships>
</file>

<file path=ppt/slides/_rels/slide12.xml.rels><?xml version="1.0" encoding="UTF-8" standalone="yes"?>
<Relationships xmlns="http://schemas.openxmlformats.org/package/2006/relationships"><Relationship Id="rId1" Type="http://schemas.openxmlformats.org/officeDocument/2006/relationships/image" Target="../media/image4.png"/><Relationship Id="rId2" Type="http://schemas.openxmlformats.org/officeDocument/2006/relationships/image" Target="../media/image5.png"/><Relationship Id="rId3" Type="http://schemas.openxmlformats.org/officeDocument/2006/relationships/image" Target="../media/image21.png"/><Relationship Id="rId4" Type="http://schemas.openxmlformats.org/officeDocument/2006/relationships/image" Target="../media/image22.png"/><Relationship Id="rId5" Type="http://schemas.openxmlformats.org/officeDocument/2006/relationships/slideLayout" Target="../slideLayouts/slideLayout2.xml"/></Relationships>
</file>

<file path=ppt/slides/_rels/slide13.xml.rels><?xml version="1.0" encoding="UTF-8" standalone="yes"?>
<Relationships xmlns="http://schemas.openxmlformats.org/package/2006/relationships"><Relationship Id="rId1" Type="http://schemas.openxmlformats.org/officeDocument/2006/relationships/image" Target="../media/image23.png"/><Relationship Id="rId2" Type="http://schemas.openxmlformats.org/officeDocument/2006/relationships/image" Target="../media/image5.png"/><Relationship Id="rId3" Type="http://schemas.openxmlformats.org/officeDocument/2006/relationships/image" Target="../media/image24.jpeg"/><Relationship Id="rId4" Type="http://schemas.openxmlformats.org/officeDocument/2006/relationships/image" Target="../media/image25.jpeg"/><Relationship Id="rId5" Type="http://schemas.openxmlformats.org/officeDocument/2006/relationships/image" Target="../media/image26.jpeg"/><Relationship Id="rId6" Type="http://schemas.openxmlformats.org/officeDocument/2006/relationships/slideLayout" Target="../slideLayouts/slideLayout2.xml"/></Relationships>
</file>

<file path=ppt/slides/_rels/slide14.xml.rels><?xml version="1.0" encoding="UTF-8" standalone="yes"?>
<Relationships xmlns="http://schemas.openxmlformats.org/package/2006/relationships"><Relationship Id="rId1" Type="http://schemas.openxmlformats.org/officeDocument/2006/relationships/image" Target="../media/image4.png"/><Relationship Id="rId2" Type="http://schemas.openxmlformats.org/officeDocument/2006/relationships/image" Target="../media/image5.png"/><Relationship Id="rId3" Type="http://schemas.openxmlformats.org/officeDocument/2006/relationships/image" Target="../media/image27.png"/><Relationship Id="rId4" Type="http://schemas.openxmlformats.org/officeDocument/2006/relationships/slideLayout" Target="../slideLayouts/slideLayout2.xml"/></Relationships>
</file>

<file path=ppt/slides/_rels/slide15.xml.rels><?xml version="1.0" encoding="UTF-8" standalone="yes"?>
<Relationships xmlns="http://schemas.openxmlformats.org/package/2006/relationships"><Relationship Id="rId1" Type="http://schemas.openxmlformats.org/officeDocument/2006/relationships/image" Target="../media/image4.png"/><Relationship Id="rId2" Type="http://schemas.openxmlformats.org/officeDocument/2006/relationships/image" Target="../media/image5.png"/><Relationship Id="rId3" Type="http://schemas.openxmlformats.org/officeDocument/2006/relationships/image" Target="../media/image28.png"/><Relationship Id="rId4" Type="http://schemas.openxmlformats.org/officeDocument/2006/relationships/slideLayout" Target="../slideLayouts/slideLayout2.xml"/></Relationships>
</file>

<file path=ppt/slides/_rels/slide16.xml.rels><?xml version="1.0" encoding="UTF-8" standalone="yes"?>
<Relationships xmlns="http://schemas.openxmlformats.org/package/2006/relationships"><Relationship Id="rId1" Type="http://schemas.openxmlformats.org/officeDocument/2006/relationships/image" Target="../media/image23.png"/><Relationship Id="rId2" Type="http://schemas.openxmlformats.org/officeDocument/2006/relationships/image" Target="../media/image29.png"/><Relationship Id="rId3" Type="http://schemas.openxmlformats.org/officeDocument/2006/relationships/image" Target="../media/image30.png"/><Relationship Id="rId4" Type="http://schemas.openxmlformats.org/officeDocument/2006/relationships/image" Target="../media/image31.png"/><Relationship Id="rId5" Type="http://schemas.openxmlformats.org/officeDocument/2006/relationships/image" Target="../media/image32.png"/><Relationship Id="rId6" Type="http://schemas.openxmlformats.org/officeDocument/2006/relationships/image" Target="../media/image33.png"/><Relationship Id="rId7" Type="http://schemas.openxmlformats.org/officeDocument/2006/relationships/image" Target="../media/image34.png"/><Relationship Id="rId8" Type="http://schemas.openxmlformats.org/officeDocument/2006/relationships/image" Target="../media/image35.png"/><Relationship Id="rId9" Type="http://schemas.openxmlformats.org/officeDocument/2006/relationships/image" Target="../media/image36.png"/><Relationship Id="rId10" Type="http://schemas.openxmlformats.org/officeDocument/2006/relationships/image" Target="../media/image37.png"/><Relationship Id="rId11" Type="http://schemas.openxmlformats.org/officeDocument/2006/relationships/slideLayout" Target="../slideLayouts/slideLayout12.xml"/><Relationship Id="rId12" Type="http://schemas.openxmlformats.org/officeDocument/2006/relationships/notesSlide" Target="../notesSlides/notesSlide1.xml"/></Relationships>
</file>

<file path=ppt/slides/_rels/slide17.xml.rels><?xml version="1.0" encoding="UTF-8" standalone="yes"?>
<Relationships xmlns="http://schemas.openxmlformats.org/package/2006/relationships"><Relationship Id="rId1" Type="http://schemas.openxmlformats.org/officeDocument/2006/relationships/image" Target="../media/image23.png"/><Relationship Id="rId2" Type="http://schemas.openxmlformats.org/officeDocument/2006/relationships/image" Target="../media/image32.png"/><Relationship Id="rId3" Type="http://schemas.openxmlformats.org/officeDocument/2006/relationships/image" Target="../media/image38.png"/><Relationship Id="rId4" Type="http://schemas.openxmlformats.org/officeDocument/2006/relationships/image" Target="../media/image39.png"/><Relationship Id="rId5" Type="http://schemas.openxmlformats.org/officeDocument/2006/relationships/image" Target="../media/image40.png"/><Relationship Id="rId6" Type="http://schemas.openxmlformats.org/officeDocument/2006/relationships/image" Target="../media/image41.png"/><Relationship Id="rId7" Type="http://schemas.openxmlformats.org/officeDocument/2006/relationships/image" Target="../media/image42.png"/><Relationship Id="rId8" Type="http://schemas.openxmlformats.org/officeDocument/2006/relationships/slideLayout" Target="../slideLayouts/slideLayout12.xml"/></Relationships>
</file>

<file path=ppt/slides/_rels/slide18.xml.rels><?xml version="1.0" encoding="UTF-8" standalone="yes"?>
<Relationships xmlns="http://schemas.openxmlformats.org/package/2006/relationships"><Relationship Id="rId1" Type="http://schemas.openxmlformats.org/officeDocument/2006/relationships/image" Target="../media/image2.png"/><Relationship Id="rId2" Type="http://schemas.openxmlformats.org/officeDocument/2006/relationships/image" Target="../media/image3.png"/><Relationship Id="rId3" Type="http://schemas.openxmlformats.org/officeDocument/2006/relationships/slideLayout" Target="../slideLayouts/slideLayout2.xml"/></Relationships>
</file>

<file path=ppt/slides/_rels/slide2.xml.rels><?xml version="1.0" encoding="UTF-8" standalone="yes"?>
<Relationships xmlns="http://schemas.openxmlformats.org/package/2006/relationships"><Relationship Id="rId1" Type="http://schemas.openxmlformats.org/officeDocument/2006/relationships/image" Target="../media/image4.png"/><Relationship Id="rId2" Type="http://schemas.openxmlformats.org/officeDocument/2006/relationships/image" Target="../media/image5.png"/><Relationship Id="rId3" Type="http://schemas.openxmlformats.org/officeDocument/2006/relationships/image" Target="../media/image6.png"/><Relationship Id="rId4" Type="http://schemas.openxmlformats.org/officeDocument/2006/relationships/image" Target="../media/image7.png"/><Relationship Id="rId5" Type="http://schemas.openxmlformats.org/officeDocument/2006/relationships/slideLayout" Target="../slideLayouts/slideLayout2.xml"/></Relationships>
</file>

<file path=ppt/slides/_rels/slide3.xml.rels><?xml version="1.0" encoding="UTF-8" standalone="yes"?>
<Relationships xmlns="http://schemas.openxmlformats.org/package/2006/relationships"><Relationship Id="rId1" Type="http://schemas.openxmlformats.org/officeDocument/2006/relationships/image" Target="../media/image4.png"/><Relationship Id="rId2" Type="http://schemas.openxmlformats.org/officeDocument/2006/relationships/image" Target="../media/image5.png"/><Relationship Id="rId3" Type="http://schemas.openxmlformats.org/officeDocument/2006/relationships/image" Target="../media/image8.jpeg"/><Relationship Id="rId4" Type="http://schemas.openxmlformats.org/officeDocument/2006/relationships/slideLayout" Target="../slideLayouts/slideLayout2.xml"/></Relationships>
</file>

<file path=ppt/slides/_rels/slide4.xml.rels><?xml version="1.0" encoding="UTF-8" standalone="yes"?>
<Relationships xmlns="http://schemas.openxmlformats.org/package/2006/relationships"><Relationship Id="rId1" Type="http://schemas.openxmlformats.org/officeDocument/2006/relationships/image" Target="../media/image4.png"/><Relationship Id="rId2" Type="http://schemas.openxmlformats.org/officeDocument/2006/relationships/image" Target="../media/image5.png"/><Relationship Id="rId3" Type="http://schemas.openxmlformats.org/officeDocument/2006/relationships/slideLayout" Target="../slideLayouts/slideLayout2.xml"/></Relationships>
</file>

<file path=ppt/slides/_rels/slide5.xml.rels><?xml version="1.0" encoding="UTF-8" standalone="yes"?>
<Relationships xmlns="http://schemas.openxmlformats.org/package/2006/relationships"><Relationship Id="rId1" Type="http://schemas.openxmlformats.org/officeDocument/2006/relationships/image" Target="../media/image4.png"/><Relationship Id="rId2" Type="http://schemas.openxmlformats.org/officeDocument/2006/relationships/image" Target="../media/image5.png"/><Relationship Id="rId3" Type="http://schemas.openxmlformats.org/officeDocument/2006/relationships/image" Target="../media/image9.png"/><Relationship Id="rId4" Type="http://schemas.openxmlformats.org/officeDocument/2006/relationships/slideLayout" Target="../slideLayouts/slideLayout2.xml"/></Relationships>
</file>

<file path=ppt/slides/_rels/slide6.xml.rels><?xml version="1.0" encoding="UTF-8" standalone="yes"?>
<Relationships xmlns="http://schemas.openxmlformats.org/package/2006/relationships"><Relationship Id="rId1" Type="http://schemas.openxmlformats.org/officeDocument/2006/relationships/image" Target="../media/image4.png"/><Relationship Id="rId2" Type="http://schemas.openxmlformats.org/officeDocument/2006/relationships/image" Target="../media/image5.png"/><Relationship Id="rId3" Type="http://schemas.openxmlformats.org/officeDocument/2006/relationships/image" Target="../media/image10.png"/><Relationship Id="rId4" Type="http://schemas.openxmlformats.org/officeDocument/2006/relationships/slideLayout" Target="../slideLayouts/slideLayout2.xml"/></Relationships>
</file>

<file path=ppt/slides/_rels/slide7.xml.rels><?xml version="1.0" encoding="UTF-8" standalone="yes"?>
<Relationships xmlns="http://schemas.openxmlformats.org/package/2006/relationships"><Relationship Id="rId1" Type="http://schemas.openxmlformats.org/officeDocument/2006/relationships/image" Target="../media/image4.png"/><Relationship Id="rId2" Type="http://schemas.openxmlformats.org/officeDocument/2006/relationships/image" Target="../media/image5.png"/><Relationship Id="rId3" Type="http://schemas.openxmlformats.org/officeDocument/2006/relationships/image" Target="../media/image11.png"/><Relationship Id="rId4" Type="http://schemas.openxmlformats.org/officeDocument/2006/relationships/image" Target="../media/image12.png"/><Relationship Id="rId5" Type="http://schemas.openxmlformats.org/officeDocument/2006/relationships/slideLayout" Target="../slideLayouts/slideLayout2.xml"/></Relationships>
</file>

<file path=ppt/slides/_rels/slide8.xml.rels><?xml version="1.0" encoding="UTF-8" standalone="yes"?>
<Relationships xmlns="http://schemas.openxmlformats.org/package/2006/relationships"><Relationship Id="rId1" Type="http://schemas.openxmlformats.org/officeDocument/2006/relationships/image" Target="../media/image4.png"/><Relationship Id="rId2" Type="http://schemas.openxmlformats.org/officeDocument/2006/relationships/image" Target="../media/image5.png"/><Relationship Id="rId3" Type="http://schemas.openxmlformats.org/officeDocument/2006/relationships/image" Target="../media/image13.png"/><Relationship Id="rId4" Type="http://schemas.openxmlformats.org/officeDocument/2006/relationships/image" Target="../media/image14.png"/><Relationship Id="rId5" Type="http://schemas.openxmlformats.org/officeDocument/2006/relationships/slideLayout" Target="../slideLayouts/slideLayout2.xml"/></Relationships>
</file>

<file path=ppt/slides/_rels/slide9.xml.rels><?xml version="1.0" encoding="UTF-8" standalone="yes"?>
<Relationships xmlns="http://schemas.openxmlformats.org/package/2006/relationships"><Relationship Id="rId1" Type="http://schemas.openxmlformats.org/officeDocument/2006/relationships/image" Target="../media/image4.png"/><Relationship Id="rId2" Type="http://schemas.openxmlformats.org/officeDocument/2006/relationships/image" Target="../media/image5.png"/><Relationship Id="rId3" Type="http://schemas.openxmlformats.org/officeDocument/2006/relationships/image" Target="../media/image15.png"/><Relationship Id="rId4" Type="http://schemas.openxmlformats.org/officeDocument/2006/relationships/image" Target="../media/image16.png"/><Relationship Id="rId5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26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86" name="Title 1"/>
          <p:cNvSpPr>
            <a:spLocks noGrp="1"/>
          </p:cNvSpPr>
          <p:nvPr>
            <p:ph type="ctrTitle"/>
          </p:nvPr>
        </p:nvSpPr>
        <p:spPr/>
        <p:txBody>
          <a:bodyPr/>
          <a:p>
            <a:endParaRPr lang="en-US"/>
          </a:p>
        </p:txBody>
      </p:sp>
      <p:sp>
        <p:nvSpPr>
          <p:cNvPr id="1048587" name="Subtitle 2"/>
          <p:cNvSpPr>
            <a:spLocks noGrp="1"/>
          </p:cNvSpPr>
          <p:nvPr>
            <p:ph type="subTitle" idx="1"/>
          </p:nvPr>
        </p:nvSpPr>
        <p:spPr/>
        <p:txBody>
          <a:bodyPr/>
          <a:p>
            <a:endParaRPr lang="en-US"/>
          </a:p>
        </p:txBody>
      </p:sp>
      <p:pic>
        <p:nvPicPr>
          <p:cNvPr id="2097152" name="Picture 4"/>
          <p:cNvPicPr>
            <a:picLocks noChangeAspect="1"/>
          </p:cNvPicPr>
          <p:nvPr/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>
            <a:off x="-1" y="0"/>
            <a:ext cx="12192000" cy="6858000"/>
          </a:xfrm>
          <a:prstGeom prst="rect"/>
        </p:spPr>
      </p:pic>
      <p:sp>
        <p:nvSpPr>
          <p:cNvPr id="1048588" name="Google Shape;68;p24"/>
          <p:cNvSpPr txBox="1"/>
          <p:nvPr/>
        </p:nvSpPr>
        <p:spPr>
          <a:xfrm>
            <a:off x="461639" y="2192679"/>
            <a:ext cx="5124424" cy="1767800"/>
          </a:xfrm>
          <a:prstGeom prst="rect"/>
          <a:noFill/>
          <a:ln>
            <a:noFill/>
          </a:ln>
        </p:spPr>
        <p:txBody>
          <a:bodyPr anchor="t" anchorCtr="0" bIns="45700" lIns="91425" rIns="91425" spcFirstLastPara="1" tIns="45700" wrap="square">
            <a:spAutoFit/>
          </a:bodyPr>
          <a:p>
            <a:pPr algn="just" lvl="0"/>
            <a:r>
              <a:rPr b="1" dirty="0" sz="2800" lang="en-US">
                <a:solidFill>
                  <a:schemeClr val="bg1"/>
                </a:solidFill>
                <a:latin typeface="Poppins" panose="00000500000000000000" pitchFamily="50" charset="0"/>
                <a:ea typeface="DM Sans"/>
                <a:cs typeface="Poppins" panose="00000500000000000000" pitchFamily="50" charset="0"/>
              </a:rPr>
              <a:t>Advancing Digitalization in the</a:t>
            </a:r>
            <a:r>
              <a:rPr b="1" dirty="0" sz="2800" lang="az-Latn-AZ">
                <a:solidFill>
                  <a:schemeClr val="bg1"/>
                </a:solidFill>
                <a:latin typeface="Poppins" panose="00000500000000000000" pitchFamily="50" charset="0"/>
                <a:ea typeface="DM Sans"/>
                <a:cs typeface="Poppins" panose="00000500000000000000" pitchFamily="50" charset="0"/>
              </a:rPr>
              <a:t> </a:t>
            </a:r>
            <a:r>
              <a:rPr b="1" dirty="0" sz="2800" lang="en-US">
                <a:solidFill>
                  <a:schemeClr val="bg1"/>
                </a:solidFill>
                <a:latin typeface="Poppins" panose="00000500000000000000" pitchFamily="50" charset="0"/>
                <a:ea typeface="DM Sans"/>
                <a:cs typeface="Poppins" panose="00000500000000000000" pitchFamily="50" charset="0"/>
              </a:rPr>
              <a:t>Employment</a:t>
            </a:r>
            <a:r>
              <a:rPr b="1" dirty="0" sz="2800" lang="az-Latn-AZ">
                <a:solidFill>
                  <a:schemeClr val="bg1"/>
                </a:solidFill>
                <a:latin typeface="Poppins" panose="00000500000000000000" pitchFamily="50" charset="0"/>
                <a:ea typeface="DM Sans"/>
                <a:cs typeface="Poppins" panose="00000500000000000000" pitchFamily="50" charset="0"/>
              </a:rPr>
              <a:t> </a:t>
            </a:r>
            <a:r>
              <a:rPr b="1" dirty="0" sz="2800" lang="en-US">
                <a:solidFill>
                  <a:schemeClr val="bg1"/>
                </a:solidFill>
                <a:latin typeface="Poppins" panose="00000500000000000000" pitchFamily="50" charset="0"/>
                <a:ea typeface="DM Sans"/>
                <a:cs typeface="Poppins" panose="00000500000000000000" pitchFamily="50" charset="0"/>
              </a:rPr>
              <a:t>Sector as a Part of</a:t>
            </a:r>
            <a:r>
              <a:rPr b="1" dirty="0" sz="2800" lang="az-Latn-AZ">
                <a:solidFill>
                  <a:schemeClr val="bg1"/>
                </a:solidFill>
                <a:latin typeface="Poppins" panose="00000500000000000000" pitchFamily="50" charset="0"/>
                <a:ea typeface="DM Sans"/>
                <a:cs typeface="Poppins" panose="00000500000000000000" pitchFamily="50" charset="0"/>
              </a:rPr>
              <a:t> </a:t>
            </a:r>
            <a:r>
              <a:rPr b="1" dirty="0" sz="2800" lang="en-US">
                <a:solidFill>
                  <a:schemeClr val="bg1"/>
                </a:solidFill>
                <a:latin typeface="Poppins" panose="00000500000000000000" pitchFamily="50" charset="0"/>
                <a:ea typeface="DM Sans"/>
                <a:cs typeface="Poppins" panose="00000500000000000000" pitchFamily="50" charset="0"/>
              </a:rPr>
              <a:t>Continuous Social Reforms </a:t>
            </a:r>
            <a:r>
              <a:rPr b="1" dirty="0" sz="2800" lang="az-Latn-AZ">
                <a:solidFill>
                  <a:schemeClr val="bg1"/>
                </a:solidFill>
                <a:latin typeface="Poppins" panose="00000500000000000000" pitchFamily="50" charset="0"/>
                <a:ea typeface="DM Sans"/>
                <a:cs typeface="Poppins" panose="00000500000000000000" pitchFamily="50" charset="0"/>
              </a:rPr>
              <a:t> </a:t>
            </a:r>
            <a:r>
              <a:rPr b="1" dirty="0" sz="2800" lang="en-US">
                <a:solidFill>
                  <a:schemeClr val="bg1"/>
                </a:solidFill>
                <a:latin typeface="Poppins" panose="00000500000000000000" pitchFamily="50" charset="0"/>
                <a:ea typeface="DM Sans"/>
                <a:cs typeface="Poppins" panose="00000500000000000000" pitchFamily="50" charset="0"/>
              </a:rPr>
              <a:t>in Azerbaijan</a:t>
            </a:r>
            <a:endParaRPr b="1" dirty="0" sz="2800" lang="en-US">
              <a:solidFill>
                <a:schemeClr val="bg1"/>
              </a:solidFill>
              <a:latin typeface="Poppins" panose="00000500000000000000" pitchFamily="50" charset="0"/>
              <a:ea typeface="DM Sans"/>
              <a:cs typeface="Poppins" panose="00000500000000000000" pitchFamily="50" charset="0"/>
              <a:sym typeface="DM Sans"/>
            </a:endParaRPr>
          </a:p>
        </p:txBody>
      </p:sp>
      <p:sp>
        <p:nvSpPr>
          <p:cNvPr id="1048589" name="Google Shape;69;p24"/>
          <p:cNvSpPr txBox="1"/>
          <p:nvPr/>
        </p:nvSpPr>
        <p:spPr>
          <a:xfrm>
            <a:off x="461639" y="362236"/>
            <a:ext cx="2777725" cy="261570"/>
          </a:xfrm>
          <a:prstGeom prst="rect"/>
          <a:noFill/>
          <a:ln>
            <a:noFill/>
          </a:ln>
        </p:spPr>
        <p:txBody>
          <a:bodyPr anchor="t" anchorCtr="0" bIns="45700" lIns="91425" rIns="91425" spcFirstLastPara="1" tIns="45700" wrap="square">
            <a:spAutoFit/>
          </a:bodyPr>
          <a:p>
            <a:pPr algn="l" indent="0" lvl="0" marL="0" marR="0" rtl="0">
              <a:spcBef>
                <a:spcPts val="0"/>
              </a:spcBef>
              <a:spcAft>
                <a:spcPts val="0"/>
              </a:spcAft>
              <a:buNone/>
            </a:pPr>
            <a:r>
              <a:rPr dirty="0" sz="1100" lang="az-Latn-AZ">
                <a:solidFill>
                  <a:schemeClr val="lt1"/>
                </a:solidFill>
                <a:latin typeface="DM Sans"/>
                <a:ea typeface="DM Sans"/>
                <a:cs typeface="DM Sans"/>
                <a:sym typeface="DM Sans"/>
              </a:rPr>
              <a:t>Azerbaijan Public</a:t>
            </a:r>
            <a:r>
              <a:rPr b="0" cap="none" dirty="0" sz="1100" i="0" lang="en-US" strike="noStrike" u="none">
                <a:solidFill>
                  <a:schemeClr val="lt1"/>
                </a:solidFill>
                <a:latin typeface="DM Sans"/>
                <a:ea typeface="DM Sans"/>
                <a:cs typeface="DM Sans"/>
                <a:sym typeface="DM Sans"/>
              </a:rPr>
              <a:t> Employment Agency</a:t>
            </a:r>
            <a:endParaRPr dirty="0"/>
          </a:p>
        </p:txBody>
      </p:sp>
      <p:cxnSp>
        <p:nvCxnSpPr>
          <p:cNvPr id="3145728" name="Google Shape;71;p24"/>
          <p:cNvCxnSpPr>
            <a:cxnSpLocks/>
          </p:cNvCxnSpPr>
          <p:nvPr/>
        </p:nvCxnSpPr>
        <p:spPr>
          <a:xfrm>
            <a:off x="461639" y="264581"/>
            <a:ext cx="11268721" cy="0"/>
          </a:xfrm>
          <a:prstGeom prst="straightConnector1"/>
          <a:noFill/>
          <a:ln w="12700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1048590" name="Google Shape;77;p24"/>
          <p:cNvSpPr txBox="1"/>
          <p:nvPr/>
        </p:nvSpPr>
        <p:spPr>
          <a:xfrm>
            <a:off x="4285719" y="371482"/>
            <a:ext cx="1347680" cy="261570"/>
          </a:xfrm>
          <a:prstGeom prst="rect"/>
          <a:noFill/>
          <a:ln>
            <a:noFill/>
          </a:ln>
        </p:spPr>
        <p:txBody>
          <a:bodyPr anchor="t" anchorCtr="0" bIns="45700" lIns="91425" rIns="91425" spcFirstLastPara="1" tIns="45700" wrap="square">
            <a:spAutoFit/>
          </a:bodyPr>
          <a:p>
            <a:pPr algn="r" indent="0" lvl="0" marL="0" marR="0" rtl="0">
              <a:spcBef>
                <a:spcPts val="0"/>
              </a:spcBef>
              <a:spcAft>
                <a:spcPts val="0"/>
              </a:spcAft>
              <a:buNone/>
            </a:pPr>
            <a:r>
              <a:rPr dirty="0" sz="1100" lang="en-US">
                <a:solidFill>
                  <a:schemeClr val="lt1"/>
                </a:solidFill>
                <a:latin typeface="DM Sans"/>
                <a:sym typeface="DM Sans"/>
              </a:rPr>
              <a:t>www.dma.gov.az</a:t>
            </a:r>
            <a:endParaRPr dirty="0" sz="1100">
              <a:solidFill>
                <a:schemeClr val="lt1"/>
              </a:solidFill>
              <a:latin typeface="DM Sans"/>
            </a:endParaRPr>
          </a:p>
        </p:txBody>
      </p:sp>
      <p:sp>
        <p:nvSpPr>
          <p:cNvPr id="1048591" name="Rectangle: Rounded Corners 9"/>
          <p:cNvSpPr/>
          <p:nvPr/>
        </p:nvSpPr>
        <p:spPr>
          <a:xfrm rot="20802706">
            <a:off x="-43170" y="5528991"/>
            <a:ext cx="4321359" cy="1862539"/>
          </a:xfrm>
          <a:custGeom>
            <a:avLst/>
            <a:gdLst>
              <a:gd name="connsiteX0" fmla="*/ 0 w 4391318"/>
              <a:gd name="connsiteY0" fmla="*/ 355607 h 2133599"/>
              <a:gd name="connsiteX1" fmla="*/ 355607 w 4391318"/>
              <a:gd name="connsiteY1" fmla="*/ 0 h 2133599"/>
              <a:gd name="connsiteX2" fmla="*/ 4035711 w 4391318"/>
              <a:gd name="connsiteY2" fmla="*/ 0 h 2133599"/>
              <a:gd name="connsiteX3" fmla="*/ 4391318 w 4391318"/>
              <a:gd name="connsiteY3" fmla="*/ 355607 h 2133599"/>
              <a:gd name="connsiteX4" fmla="*/ 4391318 w 4391318"/>
              <a:gd name="connsiteY4" fmla="*/ 1777992 h 2133599"/>
              <a:gd name="connsiteX5" fmla="*/ 4035711 w 4391318"/>
              <a:gd name="connsiteY5" fmla="*/ 2133599 h 2133599"/>
              <a:gd name="connsiteX6" fmla="*/ 355607 w 4391318"/>
              <a:gd name="connsiteY6" fmla="*/ 2133599 h 2133599"/>
              <a:gd name="connsiteX7" fmla="*/ 0 w 4391318"/>
              <a:gd name="connsiteY7" fmla="*/ 1777992 h 2133599"/>
              <a:gd name="connsiteX8" fmla="*/ 0 w 4391318"/>
              <a:gd name="connsiteY8" fmla="*/ 355607 h 2133599"/>
              <a:gd name="connsiteX0" fmla="*/ 0 w 4391318"/>
              <a:gd name="connsiteY0" fmla="*/ 355607 h 2133599"/>
              <a:gd name="connsiteX1" fmla="*/ 355607 w 4391318"/>
              <a:gd name="connsiteY1" fmla="*/ 0 h 2133599"/>
              <a:gd name="connsiteX2" fmla="*/ 4035711 w 4391318"/>
              <a:gd name="connsiteY2" fmla="*/ 0 h 2133599"/>
              <a:gd name="connsiteX3" fmla="*/ 4391318 w 4391318"/>
              <a:gd name="connsiteY3" fmla="*/ 355607 h 2133599"/>
              <a:gd name="connsiteX4" fmla="*/ 4391318 w 4391318"/>
              <a:gd name="connsiteY4" fmla="*/ 1777992 h 2133599"/>
              <a:gd name="connsiteX5" fmla="*/ 4035711 w 4391318"/>
              <a:gd name="connsiteY5" fmla="*/ 2133599 h 2133599"/>
              <a:gd name="connsiteX6" fmla="*/ 355607 w 4391318"/>
              <a:gd name="connsiteY6" fmla="*/ 2133599 h 2133599"/>
              <a:gd name="connsiteX7" fmla="*/ 0 w 4391318"/>
              <a:gd name="connsiteY7" fmla="*/ 1777992 h 2133599"/>
              <a:gd name="connsiteX8" fmla="*/ 0 w 4391318"/>
              <a:gd name="connsiteY8" fmla="*/ 355607 h 2133599"/>
              <a:gd name="connsiteX0" fmla="*/ 0 w 4391318"/>
              <a:gd name="connsiteY0" fmla="*/ 355607 h 2133599"/>
              <a:gd name="connsiteX1" fmla="*/ 355607 w 4391318"/>
              <a:gd name="connsiteY1" fmla="*/ 0 h 2133599"/>
              <a:gd name="connsiteX2" fmla="*/ 4035711 w 4391318"/>
              <a:gd name="connsiteY2" fmla="*/ 0 h 2133599"/>
              <a:gd name="connsiteX3" fmla="*/ 4391318 w 4391318"/>
              <a:gd name="connsiteY3" fmla="*/ 355607 h 2133599"/>
              <a:gd name="connsiteX4" fmla="*/ 4391318 w 4391318"/>
              <a:gd name="connsiteY4" fmla="*/ 1777992 h 2133599"/>
              <a:gd name="connsiteX5" fmla="*/ 4035711 w 4391318"/>
              <a:gd name="connsiteY5" fmla="*/ 2133599 h 2133599"/>
              <a:gd name="connsiteX6" fmla="*/ 473505 w 4391318"/>
              <a:gd name="connsiteY6" fmla="*/ 1696558 h 2133599"/>
              <a:gd name="connsiteX7" fmla="*/ 0 w 4391318"/>
              <a:gd name="connsiteY7" fmla="*/ 1777992 h 2133599"/>
              <a:gd name="connsiteX8" fmla="*/ 0 w 4391318"/>
              <a:gd name="connsiteY8" fmla="*/ 355607 h 2133599"/>
              <a:gd name="connsiteX0" fmla="*/ 0 w 4391318"/>
              <a:gd name="connsiteY0" fmla="*/ 355607 h 2133599"/>
              <a:gd name="connsiteX1" fmla="*/ 296702 w 4391318"/>
              <a:gd name="connsiteY1" fmla="*/ 769 h 2133599"/>
              <a:gd name="connsiteX2" fmla="*/ 4035711 w 4391318"/>
              <a:gd name="connsiteY2" fmla="*/ 0 h 2133599"/>
              <a:gd name="connsiteX3" fmla="*/ 4391318 w 4391318"/>
              <a:gd name="connsiteY3" fmla="*/ 355607 h 2133599"/>
              <a:gd name="connsiteX4" fmla="*/ 4391318 w 4391318"/>
              <a:gd name="connsiteY4" fmla="*/ 1777992 h 2133599"/>
              <a:gd name="connsiteX5" fmla="*/ 4035711 w 4391318"/>
              <a:gd name="connsiteY5" fmla="*/ 2133599 h 2133599"/>
              <a:gd name="connsiteX6" fmla="*/ 473505 w 4391318"/>
              <a:gd name="connsiteY6" fmla="*/ 1696558 h 2133599"/>
              <a:gd name="connsiteX7" fmla="*/ 0 w 4391318"/>
              <a:gd name="connsiteY7" fmla="*/ 1777992 h 2133599"/>
              <a:gd name="connsiteX8" fmla="*/ 0 w 4391318"/>
              <a:gd name="connsiteY8" fmla="*/ 355607 h 2133599"/>
              <a:gd name="connsiteX0" fmla="*/ 10934 w 4391318"/>
              <a:gd name="connsiteY0" fmla="*/ 1635397 h 2133599"/>
              <a:gd name="connsiteX1" fmla="*/ 296702 w 4391318"/>
              <a:gd name="connsiteY1" fmla="*/ 769 h 2133599"/>
              <a:gd name="connsiteX2" fmla="*/ 4035711 w 4391318"/>
              <a:gd name="connsiteY2" fmla="*/ 0 h 2133599"/>
              <a:gd name="connsiteX3" fmla="*/ 4391318 w 4391318"/>
              <a:gd name="connsiteY3" fmla="*/ 355607 h 2133599"/>
              <a:gd name="connsiteX4" fmla="*/ 4391318 w 4391318"/>
              <a:gd name="connsiteY4" fmla="*/ 1777992 h 2133599"/>
              <a:gd name="connsiteX5" fmla="*/ 4035711 w 4391318"/>
              <a:gd name="connsiteY5" fmla="*/ 2133599 h 2133599"/>
              <a:gd name="connsiteX6" fmla="*/ 473505 w 4391318"/>
              <a:gd name="connsiteY6" fmla="*/ 1696558 h 2133599"/>
              <a:gd name="connsiteX7" fmla="*/ 0 w 4391318"/>
              <a:gd name="connsiteY7" fmla="*/ 1777992 h 2133599"/>
              <a:gd name="connsiteX8" fmla="*/ 10934 w 4391318"/>
              <a:gd name="connsiteY8" fmla="*/ 1635397 h 2133599"/>
              <a:gd name="connsiteX0" fmla="*/ 11692 w 4392076"/>
              <a:gd name="connsiteY0" fmla="*/ 1635397 h 2133599"/>
              <a:gd name="connsiteX1" fmla="*/ 297460 w 4392076"/>
              <a:gd name="connsiteY1" fmla="*/ 769 h 2133599"/>
              <a:gd name="connsiteX2" fmla="*/ 4036469 w 4392076"/>
              <a:gd name="connsiteY2" fmla="*/ 0 h 2133599"/>
              <a:gd name="connsiteX3" fmla="*/ 4392076 w 4392076"/>
              <a:gd name="connsiteY3" fmla="*/ 355607 h 2133599"/>
              <a:gd name="connsiteX4" fmla="*/ 4392076 w 4392076"/>
              <a:gd name="connsiteY4" fmla="*/ 1777992 h 2133599"/>
              <a:gd name="connsiteX5" fmla="*/ 4036469 w 4392076"/>
              <a:gd name="connsiteY5" fmla="*/ 2133599 h 2133599"/>
              <a:gd name="connsiteX6" fmla="*/ 474263 w 4392076"/>
              <a:gd name="connsiteY6" fmla="*/ 1696558 h 2133599"/>
              <a:gd name="connsiteX7" fmla="*/ 758 w 4392076"/>
              <a:gd name="connsiteY7" fmla="*/ 1777992 h 2133599"/>
              <a:gd name="connsiteX8" fmla="*/ 11692 w 4392076"/>
              <a:gd name="connsiteY8" fmla="*/ 1635397 h 2133599"/>
              <a:gd name="connsiteX0" fmla="*/ 11692 w 4392076"/>
              <a:gd name="connsiteY0" fmla="*/ 1635397 h 1981483"/>
              <a:gd name="connsiteX1" fmla="*/ 297460 w 4392076"/>
              <a:gd name="connsiteY1" fmla="*/ 769 h 1981483"/>
              <a:gd name="connsiteX2" fmla="*/ 4036469 w 4392076"/>
              <a:gd name="connsiteY2" fmla="*/ 0 h 1981483"/>
              <a:gd name="connsiteX3" fmla="*/ 4392076 w 4392076"/>
              <a:gd name="connsiteY3" fmla="*/ 355607 h 1981483"/>
              <a:gd name="connsiteX4" fmla="*/ 4392076 w 4392076"/>
              <a:gd name="connsiteY4" fmla="*/ 1777992 h 1981483"/>
              <a:gd name="connsiteX5" fmla="*/ 4096863 w 4392076"/>
              <a:gd name="connsiteY5" fmla="*/ 1981483 h 1981483"/>
              <a:gd name="connsiteX6" fmla="*/ 474263 w 4392076"/>
              <a:gd name="connsiteY6" fmla="*/ 1696558 h 1981483"/>
              <a:gd name="connsiteX7" fmla="*/ 758 w 4392076"/>
              <a:gd name="connsiteY7" fmla="*/ 1777992 h 1981483"/>
              <a:gd name="connsiteX8" fmla="*/ 11692 w 4392076"/>
              <a:gd name="connsiteY8" fmla="*/ 1635397 h 1981483"/>
              <a:gd name="connsiteX0" fmla="*/ 11692 w 4392076"/>
              <a:gd name="connsiteY0" fmla="*/ 1635397 h 1981483"/>
              <a:gd name="connsiteX1" fmla="*/ 297460 w 4392076"/>
              <a:gd name="connsiteY1" fmla="*/ 769 h 1981483"/>
              <a:gd name="connsiteX2" fmla="*/ 4036469 w 4392076"/>
              <a:gd name="connsiteY2" fmla="*/ 0 h 1981483"/>
              <a:gd name="connsiteX3" fmla="*/ 4392076 w 4392076"/>
              <a:gd name="connsiteY3" fmla="*/ 355607 h 1981483"/>
              <a:gd name="connsiteX4" fmla="*/ 4392076 w 4392076"/>
              <a:gd name="connsiteY4" fmla="*/ 1777992 h 1981483"/>
              <a:gd name="connsiteX5" fmla="*/ 4096863 w 4392076"/>
              <a:gd name="connsiteY5" fmla="*/ 1981483 h 1981483"/>
              <a:gd name="connsiteX6" fmla="*/ 474263 w 4392076"/>
              <a:gd name="connsiteY6" fmla="*/ 1696558 h 1981483"/>
              <a:gd name="connsiteX7" fmla="*/ 758 w 4392076"/>
              <a:gd name="connsiteY7" fmla="*/ 1777992 h 1981483"/>
              <a:gd name="connsiteX8" fmla="*/ 11692 w 4392076"/>
              <a:gd name="connsiteY8" fmla="*/ 1635397 h 1981483"/>
              <a:gd name="connsiteX0" fmla="*/ 11692 w 4392076"/>
              <a:gd name="connsiteY0" fmla="*/ 1635397 h 1981483"/>
              <a:gd name="connsiteX1" fmla="*/ 297460 w 4392076"/>
              <a:gd name="connsiteY1" fmla="*/ 769 h 1981483"/>
              <a:gd name="connsiteX2" fmla="*/ 4036469 w 4392076"/>
              <a:gd name="connsiteY2" fmla="*/ 0 h 1981483"/>
              <a:gd name="connsiteX3" fmla="*/ 4392076 w 4392076"/>
              <a:gd name="connsiteY3" fmla="*/ 355607 h 1981483"/>
              <a:gd name="connsiteX4" fmla="*/ 4392076 w 4392076"/>
              <a:gd name="connsiteY4" fmla="*/ 1777992 h 1981483"/>
              <a:gd name="connsiteX5" fmla="*/ 4096863 w 4392076"/>
              <a:gd name="connsiteY5" fmla="*/ 1981483 h 1981483"/>
              <a:gd name="connsiteX6" fmla="*/ 474263 w 4392076"/>
              <a:gd name="connsiteY6" fmla="*/ 1696558 h 1981483"/>
              <a:gd name="connsiteX7" fmla="*/ 758 w 4392076"/>
              <a:gd name="connsiteY7" fmla="*/ 1777992 h 1981483"/>
              <a:gd name="connsiteX8" fmla="*/ 11692 w 4392076"/>
              <a:gd name="connsiteY8" fmla="*/ 1635397 h 1981483"/>
              <a:gd name="connsiteX0" fmla="*/ 11692 w 4392076"/>
              <a:gd name="connsiteY0" fmla="*/ 1635397 h 1981483"/>
              <a:gd name="connsiteX1" fmla="*/ 297460 w 4392076"/>
              <a:gd name="connsiteY1" fmla="*/ 769 h 1981483"/>
              <a:gd name="connsiteX2" fmla="*/ 4036469 w 4392076"/>
              <a:gd name="connsiteY2" fmla="*/ 0 h 1981483"/>
              <a:gd name="connsiteX3" fmla="*/ 4392076 w 4392076"/>
              <a:gd name="connsiteY3" fmla="*/ 355607 h 1981483"/>
              <a:gd name="connsiteX4" fmla="*/ 4392076 w 4392076"/>
              <a:gd name="connsiteY4" fmla="*/ 1777992 h 1981483"/>
              <a:gd name="connsiteX5" fmla="*/ 4096863 w 4392076"/>
              <a:gd name="connsiteY5" fmla="*/ 1981483 h 1981483"/>
              <a:gd name="connsiteX6" fmla="*/ 474263 w 4392076"/>
              <a:gd name="connsiteY6" fmla="*/ 1696558 h 1981483"/>
              <a:gd name="connsiteX7" fmla="*/ 758 w 4392076"/>
              <a:gd name="connsiteY7" fmla="*/ 1777992 h 1981483"/>
              <a:gd name="connsiteX8" fmla="*/ 11692 w 4392076"/>
              <a:gd name="connsiteY8" fmla="*/ 1635397 h 1981483"/>
              <a:gd name="connsiteX0" fmla="*/ 11692 w 4392076"/>
              <a:gd name="connsiteY0" fmla="*/ 1635397 h 1848227"/>
              <a:gd name="connsiteX1" fmla="*/ 297460 w 4392076"/>
              <a:gd name="connsiteY1" fmla="*/ 769 h 1848227"/>
              <a:gd name="connsiteX2" fmla="*/ 4036469 w 4392076"/>
              <a:gd name="connsiteY2" fmla="*/ 0 h 1848227"/>
              <a:gd name="connsiteX3" fmla="*/ 4392076 w 4392076"/>
              <a:gd name="connsiteY3" fmla="*/ 355607 h 1848227"/>
              <a:gd name="connsiteX4" fmla="*/ 4392076 w 4392076"/>
              <a:gd name="connsiteY4" fmla="*/ 1777992 h 1848227"/>
              <a:gd name="connsiteX5" fmla="*/ 3831200 w 4392076"/>
              <a:gd name="connsiteY5" fmla="*/ 1718106 h 1848227"/>
              <a:gd name="connsiteX6" fmla="*/ 474263 w 4392076"/>
              <a:gd name="connsiteY6" fmla="*/ 1696558 h 1848227"/>
              <a:gd name="connsiteX7" fmla="*/ 758 w 4392076"/>
              <a:gd name="connsiteY7" fmla="*/ 1777992 h 1848227"/>
              <a:gd name="connsiteX8" fmla="*/ 11692 w 4392076"/>
              <a:gd name="connsiteY8" fmla="*/ 1635397 h 1848227"/>
              <a:gd name="connsiteX0" fmla="*/ 11692 w 4392076"/>
              <a:gd name="connsiteY0" fmla="*/ 1635397 h 1880373"/>
              <a:gd name="connsiteX1" fmla="*/ 297460 w 4392076"/>
              <a:gd name="connsiteY1" fmla="*/ 769 h 1880373"/>
              <a:gd name="connsiteX2" fmla="*/ 4036469 w 4392076"/>
              <a:gd name="connsiteY2" fmla="*/ 0 h 1880373"/>
              <a:gd name="connsiteX3" fmla="*/ 4392076 w 4392076"/>
              <a:gd name="connsiteY3" fmla="*/ 355607 h 1880373"/>
              <a:gd name="connsiteX4" fmla="*/ 4392076 w 4392076"/>
              <a:gd name="connsiteY4" fmla="*/ 1777992 h 1880373"/>
              <a:gd name="connsiteX5" fmla="*/ 3831200 w 4392076"/>
              <a:gd name="connsiteY5" fmla="*/ 1718106 h 1880373"/>
              <a:gd name="connsiteX6" fmla="*/ 474263 w 4392076"/>
              <a:gd name="connsiteY6" fmla="*/ 1696558 h 1880373"/>
              <a:gd name="connsiteX7" fmla="*/ 758 w 4392076"/>
              <a:gd name="connsiteY7" fmla="*/ 1777992 h 1880373"/>
              <a:gd name="connsiteX8" fmla="*/ 11692 w 4392076"/>
              <a:gd name="connsiteY8" fmla="*/ 1635397 h 1880373"/>
              <a:gd name="connsiteX0" fmla="*/ 11692 w 4392076"/>
              <a:gd name="connsiteY0" fmla="*/ 1635397 h 1880373"/>
              <a:gd name="connsiteX1" fmla="*/ 297460 w 4392076"/>
              <a:gd name="connsiteY1" fmla="*/ 769 h 1880373"/>
              <a:gd name="connsiteX2" fmla="*/ 4036469 w 4392076"/>
              <a:gd name="connsiteY2" fmla="*/ 0 h 1880373"/>
              <a:gd name="connsiteX3" fmla="*/ 4392076 w 4392076"/>
              <a:gd name="connsiteY3" fmla="*/ 355607 h 1880373"/>
              <a:gd name="connsiteX4" fmla="*/ 4392076 w 4392076"/>
              <a:gd name="connsiteY4" fmla="*/ 1777992 h 1880373"/>
              <a:gd name="connsiteX5" fmla="*/ 3831200 w 4392076"/>
              <a:gd name="connsiteY5" fmla="*/ 1718106 h 1880373"/>
              <a:gd name="connsiteX6" fmla="*/ 474263 w 4392076"/>
              <a:gd name="connsiteY6" fmla="*/ 1696558 h 1880373"/>
              <a:gd name="connsiteX7" fmla="*/ 758 w 4392076"/>
              <a:gd name="connsiteY7" fmla="*/ 1777992 h 1880373"/>
              <a:gd name="connsiteX8" fmla="*/ 11692 w 4392076"/>
              <a:gd name="connsiteY8" fmla="*/ 1635397 h 1880373"/>
              <a:gd name="connsiteX0" fmla="*/ 11692 w 4392076"/>
              <a:gd name="connsiteY0" fmla="*/ 1635397 h 1880373"/>
              <a:gd name="connsiteX1" fmla="*/ 297460 w 4392076"/>
              <a:gd name="connsiteY1" fmla="*/ 769 h 1880373"/>
              <a:gd name="connsiteX2" fmla="*/ 4036469 w 4392076"/>
              <a:gd name="connsiteY2" fmla="*/ 0 h 1880373"/>
              <a:gd name="connsiteX3" fmla="*/ 4392076 w 4392076"/>
              <a:gd name="connsiteY3" fmla="*/ 355607 h 1880373"/>
              <a:gd name="connsiteX4" fmla="*/ 4392076 w 4392076"/>
              <a:gd name="connsiteY4" fmla="*/ 1777992 h 1880373"/>
              <a:gd name="connsiteX5" fmla="*/ 3831200 w 4392076"/>
              <a:gd name="connsiteY5" fmla="*/ 1718106 h 1880373"/>
              <a:gd name="connsiteX6" fmla="*/ 597189 w 4392076"/>
              <a:gd name="connsiteY6" fmla="*/ 1113900 h 1880373"/>
              <a:gd name="connsiteX7" fmla="*/ 758 w 4392076"/>
              <a:gd name="connsiteY7" fmla="*/ 1777992 h 1880373"/>
              <a:gd name="connsiteX8" fmla="*/ 11692 w 4392076"/>
              <a:gd name="connsiteY8" fmla="*/ 1635397 h 1880373"/>
              <a:gd name="connsiteX0" fmla="*/ 11692 w 4392076"/>
              <a:gd name="connsiteY0" fmla="*/ 1635397 h 1880373"/>
              <a:gd name="connsiteX1" fmla="*/ 297460 w 4392076"/>
              <a:gd name="connsiteY1" fmla="*/ 769 h 1880373"/>
              <a:gd name="connsiteX2" fmla="*/ 4036469 w 4392076"/>
              <a:gd name="connsiteY2" fmla="*/ 0 h 1880373"/>
              <a:gd name="connsiteX3" fmla="*/ 4392076 w 4392076"/>
              <a:gd name="connsiteY3" fmla="*/ 355607 h 1880373"/>
              <a:gd name="connsiteX4" fmla="*/ 4392076 w 4392076"/>
              <a:gd name="connsiteY4" fmla="*/ 1777992 h 1880373"/>
              <a:gd name="connsiteX5" fmla="*/ 3831200 w 4392076"/>
              <a:gd name="connsiteY5" fmla="*/ 1718106 h 1880373"/>
              <a:gd name="connsiteX6" fmla="*/ 692868 w 4392076"/>
              <a:gd name="connsiteY6" fmla="*/ 833099 h 1880373"/>
              <a:gd name="connsiteX7" fmla="*/ 758 w 4392076"/>
              <a:gd name="connsiteY7" fmla="*/ 1777992 h 1880373"/>
              <a:gd name="connsiteX8" fmla="*/ 11692 w 4392076"/>
              <a:gd name="connsiteY8" fmla="*/ 1635397 h 1880373"/>
              <a:gd name="connsiteX0" fmla="*/ 11692 w 4392076"/>
              <a:gd name="connsiteY0" fmla="*/ 1635397 h 1880373"/>
              <a:gd name="connsiteX1" fmla="*/ 297460 w 4392076"/>
              <a:gd name="connsiteY1" fmla="*/ 769 h 1880373"/>
              <a:gd name="connsiteX2" fmla="*/ 4036469 w 4392076"/>
              <a:gd name="connsiteY2" fmla="*/ 0 h 1880373"/>
              <a:gd name="connsiteX3" fmla="*/ 4392076 w 4392076"/>
              <a:gd name="connsiteY3" fmla="*/ 355607 h 1880373"/>
              <a:gd name="connsiteX4" fmla="*/ 4392076 w 4392076"/>
              <a:gd name="connsiteY4" fmla="*/ 1777992 h 1880373"/>
              <a:gd name="connsiteX5" fmla="*/ 3831200 w 4392076"/>
              <a:gd name="connsiteY5" fmla="*/ 1718106 h 1880373"/>
              <a:gd name="connsiteX6" fmla="*/ 692868 w 4392076"/>
              <a:gd name="connsiteY6" fmla="*/ 833099 h 1880373"/>
              <a:gd name="connsiteX7" fmla="*/ 758 w 4392076"/>
              <a:gd name="connsiteY7" fmla="*/ 1777992 h 1880373"/>
              <a:gd name="connsiteX8" fmla="*/ 11692 w 4392076"/>
              <a:gd name="connsiteY8" fmla="*/ 1635397 h 1880373"/>
              <a:gd name="connsiteX0" fmla="*/ 11692 w 4392076"/>
              <a:gd name="connsiteY0" fmla="*/ 1635397 h 1880373"/>
              <a:gd name="connsiteX1" fmla="*/ 297460 w 4392076"/>
              <a:gd name="connsiteY1" fmla="*/ 769 h 1880373"/>
              <a:gd name="connsiteX2" fmla="*/ 4036469 w 4392076"/>
              <a:gd name="connsiteY2" fmla="*/ 0 h 1880373"/>
              <a:gd name="connsiteX3" fmla="*/ 4392076 w 4392076"/>
              <a:gd name="connsiteY3" fmla="*/ 355607 h 1880373"/>
              <a:gd name="connsiteX4" fmla="*/ 4392076 w 4392076"/>
              <a:gd name="connsiteY4" fmla="*/ 1777992 h 1880373"/>
              <a:gd name="connsiteX5" fmla="*/ 3831200 w 4392076"/>
              <a:gd name="connsiteY5" fmla="*/ 1718106 h 1880373"/>
              <a:gd name="connsiteX6" fmla="*/ 639044 w 4392076"/>
              <a:gd name="connsiteY6" fmla="*/ 957405 h 1880373"/>
              <a:gd name="connsiteX7" fmla="*/ 758 w 4392076"/>
              <a:gd name="connsiteY7" fmla="*/ 1777992 h 1880373"/>
              <a:gd name="connsiteX8" fmla="*/ 11692 w 4392076"/>
              <a:gd name="connsiteY8" fmla="*/ 1635397 h 1880373"/>
              <a:gd name="connsiteX0" fmla="*/ 11692 w 4392076"/>
              <a:gd name="connsiteY0" fmla="*/ 1635397 h 1880373"/>
              <a:gd name="connsiteX1" fmla="*/ 297460 w 4392076"/>
              <a:gd name="connsiteY1" fmla="*/ 769 h 1880373"/>
              <a:gd name="connsiteX2" fmla="*/ 4036469 w 4392076"/>
              <a:gd name="connsiteY2" fmla="*/ 0 h 1880373"/>
              <a:gd name="connsiteX3" fmla="*/ 4392076 w 4392076"/>
              <a:gd name="connsiteY3" fmla="*/ 355607 h 1880373"/>
              <a:gd name="connsiteX4" fmla="*/ 4392076 w 4392076"/>
              <a:gd name="connsiteY4" fmla="*/ 1777992 h 1880373"/>
              <a:gd name="connsiteX5" fmla="*/ 3831200 w 4392076"/>
              <a:gd name="connsiteY5" fmla="*/ 1718106 h 1880373"/>
              <a:gd name="connsiteX6" fmla="*/ 639044 w 4392076"/>
              <a:gd name="connsiteY6" fmla="*/ 957405 h 1880373"/>
              <a:gd name="connsiteX7" fmla="*/ 758 w 4392076"/>
              <a:gd name="connsiteY7" fmla="*/ 1777992 h 1880373"/>
              <a:gd name="connsiteX8" fmla="*/ 11692 w 4392076"/>
              <a:gd name="connsiteY8" fmla="*/ 1635397 h 1880373"/>
              <a:gd name="connsiteX0" fmla="*/ 11692 w 4392076"/>
              <a:gd name="connsiteY0" fmla="*/ 1635397 h 1880373"/>
              <a:gd name="connsiteX1" fmla="*/ 297460 w 4392076"/>
              <a:gd name="connsiteY1" fmla="*/ 769 h 1880373"/>
              <a:gd name="connsiteX2" fmla="*/ 4036469 w 4392076"/>
              <a:gd name="connsiteY2" fmla="*/ 0 h 1880373"/>
              <a:gd name="connsiteX3" fmla="*/ 4392076 w 4392076"/>
              <a:gd name="connsiteY3" fmla="*/ 355607 h 1880373"/>
              <a:gd name="connsiteX4" fmla="*/ 4392076 w 4392076"/>
              <a:gd name="connsiteY4" fmla="*/ 1777992 h 1880373"/>
              <a:gd name="connsiteX5" fmla="*/ 3831200 w 4392076"/>
              <a:gd name="connsiteY5" fmla="*/ 1718106 h 1880373"/>
              <a:gd name="connsiteX6" fmla="*/ 639044 w 4392076"/>
              <a:gd name="connsiteY6" fmla="*/ 957405 h 1880373"/>
              <a:gd name="connsiteX7" fmla="*/ 236158 w 4392076"/>
              <a:gd name="connsiteY7" fmla="*/ 1050624 h 1880373"/>
              <a:gd name="connsiteX8" fmla="*/ 11692 w 4392076"/>
              <a:gd name="connsiteY8" fmla="*/ 1635397 h 1880373"/>
              <a:gd name="connsiteX0" fmla="*/ 11679 w 4392279"/>
              <a:gd name="connsiteY0" fmla="*/ 911105 h 1880373"/>
              <a:gd name="connsiteX1" fmla="*/ 297663 w 4392279"/>
              <a:gd name="connsiteY1" fmla="*/ 769 h 1880373"/>
              <a:gd name="connsiteX2" fmla="*/ 4036672 w 4392279"/>
              <a:gd name="connsiteY2" fmla="*/ 0 h 1880373"/>
              <a:gd name="connsiteX3" fmla="*/ 4392279 w 4392279"/>
              <a:gd name="connsiteY3" fmla="*/ 355607 h 1880373"/>
              <a:gd name="connsiteX4" fmla="*/ 4392279 w 4392279"/>
              <a:gd name="connsiteY4" fmla="*/ 1777992 h 1880373"/>
              <a:gd name="connsiteX5" fmla="*/ 3831403 w 4392279"/>
              <a:gd name="connsiteY5" fmla="*/ 1718106 h 1880373"/>
              <a:gd name="connsiteX6" fmla="*/ 639247 w 4392279"/>
              <a:gd name="connsiteY6" fmla="*/ 957405 h 1880373"/>
              <a:gd name="connsiteX7" fmla="*/ 236361 w 4392279"/>
              <a:gd name="connsiteY7" fmla="*/ 1050624 h 1880373"/>
              <a:gd name="connsiteX8" fmla="*/ 11679 w 4392279"/>
              <a:gd name="connsiteY8" fmla="*/ 911105 h 1880373"/>
              <a:gd name="connsiteX0" fmla="*/ 0 w 4380600"/>
              <a:gd name="connsiteY0" fmla="*/ 911105 h 1880373"/>
              <a:gd name="connsiteX1" fmla="*/ 285984 w 4380600"/>
              <a:gd name="connsiteY1" fmla="*/ 769 h 1880373"/>
              <a:gd name="connsiteX2" fmla="*/ 4024993 w 4380600"/>
              <a:gd name="connsiteY2" fmla="*/ 0 h 1880373"/>
              <a:gd name="connsiteX3" fmla="*/ 4380600 w 4380600"/>
              <a:gd name="connsiteY3" fmla="*/ 355607 h 1880373"/>
              <a:gd name="connsiteX4" fmla="*/ 4380600 w 4380600"/>
              <a:gd name="connsiteY4" fmla="*/ 1777992 h 1880373"/>
              <a:gd name="connsiteX5" fmla="*/ 3819724 w 4380600"/>
              <a:gd name="connsiteY5" fmla="*/ 1718106 h 1880373"/>
              <a:gd name="connsiteX6" fmla="*/ 627568 w 4380600"/>
              <a:gd name="connsiteY6" fmla="*/ 957405 h 1880373"/>
              <a:gd name="connsiteX7" fmla="*/ 224682 w 4380600"/>
              <a:gd name="connsiteY7" fmla="*/ 1050624 h 1880373"/>
              <a:gd name="connsiteX8" fmla="*/ 0 w 4380600"/>
              <a:gd name="connsiteY8" fmla="*/ 911105 h 1880373"/>
              <a:gd name="connsiteX0" fmla="*/ 0 w 4380600"/>
              <a:gd name="connsiteY0" fmla="*/ 911105 h 1880373"/>
              <a:gd name="connsiteX1" fmla="*/ 285984 w 4380600"/>
              <a:gd name="connsiteY1" fmla="*/ 769 h 1880373"/>
              <a:gd name="connsiteX2" fmla="*/ 4024993 w 4380600"/>
              <a:gd name="connsiteY2" fmla="*/ 0 h 1880373"/>
              <a:gd name="connsiteX3" fmla="*/ 4380600 w 4380600"/>
              <a:gd name="connsiteY3" fmla="*/ 355607 h 1880373"/>
              <a:gd name="connsiteX4" fmla="*/ 4380600 w 4380600"/>
              <a:gd name="connsiteY4" fmla="*/ 1777992 h 1880373"/>
              <a:gd name="connsiteX5" fmla="*/ 3819724 w 4380600"/>
              <a:gd name="connsiteY5" fmla="*/ 1718106 h 1880373"/>
              <a:gd name="connsiteX6" fmla="*/ 627568 w 4380600"/>
              <a:gd name="connsiteY6" fmla="*/ 957405 h 1880373"/>
              <a:gd name="connsiteX7" fmla="*/ 224682 w 4380600"/>
              <a:gd name="connsiteY7" fmla="*/ 1050624 h 1880373"/>
              <a:gd name="connsiteX8" fmla="*/ 0 w 4380600"/>
              <a:gd name="connsiteY8" fmla="*/ 911105 h 1880373"/>
              <a:gd name="connsiteX0" fmla="*/ 0 w 4380600"/>
              <a:gd name="connsiteY0" fmla="*/ 911105 h 1880373"/>
              <a:gd name="connsiteX1" fmla="*/ 285984 w 4380600"/>
              <a:gd name="connsiteY1" fmla="*/ 769 h 1880373"/>
              <a:gd name="connsiteX2" fmla="*/ 4024993 w 4380600"/>
              <a:gd name="connsiteY2" fmla="*/ 0 h 1880373"/>
              <a:gd name="connsiteX3" fmla="*/ 4380600 w 4380600"/>
              <a:gd name="connsiteY3" fmla="*/ 355607 h 1880373"/>
              <a:gd name="connsiteX4" fmla="*/ 4380600 w 4380600"/>
              <a:gd name="connsiteY4" fmla="*/ 1777992 h 1880373"/>
              <a:gd name="connsiteX5" fmla="*/ 3819724 w 4380600"/>
              <a:gd name="connsiteY5" fmla="*/ 1718106 h 1880373"/>
              <a:gd name="connsiteX6" fmla="*/ 627568 w 4380600"/>
              <a:gd name="connsiteY6" fmla="*/ 957405 h 1880373"/>
              <a:gd name="connsiteX7" fmla="*/ 224682 w 4380600"/>
              <a:gd name="connsiteY7" fmla="*/ 1050624 h 1880373"/>
              <a:gd name="connsiteX8" fmla="*/ 0 w 4380600"/>
              <a:gd name="connsiteY8" fmla="*/ 911105 h 1880373"/>
              <a:gd name="connsiteX0" fmla="*/ 0 w 4380600"/>
              <a:gd name="connsiteY0" fmla="*/ 911105 h 1880373"/>
              <a:gd name="connsiteX1" fmla="*/ 285984 w 4380600"/>
              <a:gd name="connsiteY1" fmla="*/ 769 h 1880373"/>
              <a:gd name="connsiteX2" fmla="*/ 4024993 w 4380600"/>
              <a:gd name="connsiteY2" fmla="*/ 0 h 1880373"/>
              <a:gd name="connsiteX3" fmla="*/ 4380600 w 4380600"/>
              <a:gd name="connsiteY3" fmla="*/ 355607 h 1880373"/>
              <a:gd name="connsiteX4" fmla="*/ 4380600 w 4380600"/>
              <a:gd name="connsiteY4" fmla="*/ 1777992 h 1880373"/>
              <a:gd name="connsiteX5" fmla="*/ 3819724 w 4380600"/>
              <a:gd name="connsiteY5" fmla="*/ 1718106 h 1880373"/>
              <a:gd name="connsiteX6" fmla="*/ 627568 w 4380600"/>
              <a:gd name="connsiteY6" fmla="*/ 957405 h 1880373"/>
              <a:gd name="connsiteX7" fmla="*/ 224682 w 4380600"/>
              <a:gd name="connsiteY7" fmla="*/ 1050624 h 1880373"/>
              <a:gd name="connsiteX8" fmla="*/ 0 w 4380600"/>
              <a:gd name="connsiteY8" fmla="*/ 911105 h 1880373"/>
              <a:gd name="connsiteX0" fmla="*/ 0 w 4273669"/>
              <a:gd name="connsiteY0" fmla="*/ 872743 h 1880373"/>
              <a:gd name="connsiteX1" fmla="*/ 179053 w 4273669"/>
              <a:gd name="connsiteY1" fmla="*/ 769 h 1880373"/>
              <a:gd name="connsiteX2" fmla="*/ 3918062 w 4273669"/>
              <a:gd name="connsiteY2" fmla="*/ 0 h 1880373"/>
              <a:gd name="connsiteX3" fmla="*/ 4273669 w 4273669"/>
              <a:gd name="connsiteY3" fmla="*/ 355607 h 1880373"/>
              <a:gd name="connsiteX4" fmla="*/ 4273669 w 4273669"/>
              <a:gd name="connsiteY4" fmla="*/ 1777992 h 1880373"/>
              <a:gd name="connsiteX5" fmla="*/ 3712793 w 4273669"/>
              <a:gd name="connsiteY5" fmla="*/ 1718106 h 1880373"/>
              <a:gd name="connsiteX6" fmla="*/ 520637 w 4273669"/>
              <a:gd name="connsiteY6" fmla="*/ 957405 h 1880373"/>
              <a:gd name="connsiteX7" fmla="*/ 117751 w 4273669"/>
              <a:gd name="connsiteY7" fmla="*/ 1050624 h 1880373"/>
              <a:gd name="connsiteX8" fmla="*/ 0 w 4273669"/>
              <a:gd name="connsiteY8" fmla="*/ 872743 h 1880373"/>
              <a:gd name="connsiteX0" fmla="*/ 0 w 4273669"/>
              <a:gd name="connsiteY0" fmla="*/ 872743 h 1880373"/>
              <a:gd name="connsiteX1" fmla="*/ 179053 w 4273669"/>
              <a:gd name="connsiteY1" fmla="*/ 769 h 1880373"/>
              <a:gd name="connsiteX2" fmla="*/ 3918062 w 4273669"/>
              <a:gd name="connsiteY2" fmla="*/ 0 h 1880373"/>
              <a:gd name="connsiteX3" fmla="*/ 4273669 w 4273669"/>
              <a:gd name="connsiteY3" fmla="*/ 355607 h 1880373"/>
              <a:gd name="connsiteX4" fmla="*/ 4273669 w 4273669"/>
              <a:gd name="connsiteY4" fmla="*/ 1777992 h 1880373"/>
              <a:gd name="connsiteX5" fmla="*/ 3712793 w 4273669"/>
              <a:gd name="connsiteY5" fmla="*/ 1718106 h 1880373"/>
              <a:gd name="connsiteX6" fmla="*/ 520637 w 4273669"/>
              <a:gd name="connsiteY6" fmla="*/ 957405 h 1880373"/>
              <a:gd name="connsiteX7" fmla="*/ 117751 w 4273669"/>
              <a:gd name="connsiteY7" fmla="*/ 1050624 h 1880373"/>
              <a:gd name="connsiteX8" fmla="*/ 0 w 4273669"/>
              <a:gd name="connsiteY8" fmla="*/ 872743 h 1880373"/>
              <a:gd name="connsiteX0" fmla="*/ 0 w 4288344"/>
              <a:gd name="connsiteY0" fmla="*/ 810555 h 1880373"/>
              <a:gd name="connsiteX1" fmla="*/ 193728 w 4288344"/>
              <a:gd name="connsiteY1" fmla="*/ 769 h 1880373"/>
              <a:gd name="connsiteX2" fmla="*/ 3932737 w 4288344"/>
              <a:gd name="connsiteY2" fmla="*/ 0 h 1880373"/>
              <a:gd name="connsiteX3" fmla="*/ 4288344 w 4288344"/>
              <a:gd name="connsiteY3" fmla="*/ 355607 h 1880373"/>
              <a:gd name="connsiteX4" fmla="*/ 4288344 w 4288344"/>
              <a:gd name="connsiteY4" fmla="*/ 1777992 h 1880373"/>
              <a:gd name="connsiteX5" fmla="*/ 3727468 w 4288344"/>
              <a:gd name="connsiteY5" fmla="*/ 1718106 h 1880373"/>
              <a:gd name="connsiteX6" fmla="*/ 535312 w 4288344"/>
              <a:gd name="connsiteY6" fmla="*/ 957405 h 1880373"/>
              <a:gd name="connsiteX7" fmla="*/ 132426 w 4288344"/>
              <a:gd name="connsiteY7" fmla="*/ 1050624 h 1880373"/>
              <a:gd name="connsiteX8" fmla="*/ 0 w 4288344"/>
              <a:gd name="connsiteY8" fmla="*/ 810555 h 1880373"/>
              <a:gd name="connsiteX0" fmla="*/ 39022 w 4327366"/>
              <a:gd name="connsiteY0" fmla="*/ 810555 h 1880373"/>
              <a:gd name="connsiteX1" fmla="*/ 232750 w 4327366"/>
              <a:gd name="connsiteY1" fmla="*/ 769 h 1880373"/>
              <a:gd name="connsiteX2" fmla="*/ 3971759 w 4327366"/>
              <a:gd name="connsiteY2" fmla="*/ 0 h 1880373"/>
              <a:gd name="connsiteX3" fmla="*/ 4327366 w 4327366"/>
              <a:gd name="connsiteY3" fmla="*/ 355607 h 1880373"/>
              <a:gd name="connsiteX4" fmla="*/ 4327366 w 4327366"/>
              <a:gd name="connsiteY4" fmla="*/ 1777992 h 1880373"/>
              <a:gd name="connsiteX5" fmla="*/ 3766490 w 4327366"/>
              <a:gd name="connsiteY5" fmla="*/ 1718106 h 1880373"/>
              <a:gd name="connsiteX6" fmla="*/ 574334 w 4327366"/>
              <a:gd name="connsiteY6" fmla="*/ 957405 h 1880373"/>
              <a:gd name="connsiteX7" fmla="*/ 171448 w 4327366"/>
              <a:gd name="connsiteY7" fmla="*/ 1050624 h 1880373"/>
              <a:gd name="connsiteX8" fmla="*/ 39022 w 4327366"/>
              <a:gd name="connsiteY8" fmla="*/ 810555 h 1880373"/>
              <a:gd name="connsiteX0" fmla="*/ 38874 w 4328312"/>
              <a:gd name="connsiteY0" fmla="*/ 815190 h 1880373"/>
              <a:gd name="connsiteX1" fmla="*/ 233696 w 4328312"/>
              <a:gd name="connsiteY1" fmla="*/ 769 h 1880373"/>
              <a:gd name="connsiteX2" fmla="*/ 3972705 w 4328312"/>
              <a:gd name="connsiteY2" fmla="*/ 0 h 1880373"/>
              <a:gd name="connsiteX3" fmla="*/ 4328312 w 4328312"/>
              <a:gd name="connsiteY3" fmla="*/ 355607 h 1880373"/>
              <a:gd name="connsiteX4" fmla="*/ 4328312 w 4328312"/>
              <a:gd name="connsiteY4" fmla="*/ 1777992 h 1880373"/>
              <a:gd name="connsiteX5" fmla="*/ 3767436 w 4328312"/>
              <a:gd name="connsiteY5" fmla="*/ 1718106 h 1880373"/>
              <a:gd name="connsiteX6" fmla="*/ 575280 w 4328312"/>
              <a:gd name="connsiteY6" fmla="*/ 957405 h 1880373"/>
              <a:gd name="connsiteX7" fmla="*/ 172394 w 4328312"/>
              <a:gd name="connsiteY7" fmla="*/ 1050624 h 1880373"/>
              <a:gd name="connsiteX8" fmla="*/ 38874 w 4328312"/>
              <a:gd name="connsiteY8" fmla="*/ 815190 h 1880373"/>
              <a:gd name="connsiteX0" fmla="*/ 38258 w 4327696"/>
              <a:gd name="connsiteY0" fmla="*/ 815190 h 1880373"/>
              <a:gd name="connsiteX1" fmla="*/ 237715 w 4327696"/>
              <a:gd name="connsiteY1" fmla="*/ 1863 h 1880373"/>
              <a:gd name="connsiteX2" fmla="*/ 3972089 w 4327696"/>
              <a:gd name="connsiteY2" fmla="*/ 0 h 1880373"/>
              <a:gd name="connsiteX3" fmla="*/ 4327696 w 4327696"/>
              <a:gd name="connsiteY3" fmla="*/ 355607 h 1880373"/>
              <a:gd name="connsiteX4" fmla="*/ 4327696 w 4327696"/>
              <a:gd name="connsiteY4" fmla="*/ 1777992 h 1880373"/>
              <a:gd name="connsiteX5" fmla="*/ 3766820 w 4327696"/>
              <a:gd name="connsiteY5" fmla="*/ 1718106 h 1880373"/>
              <a:gd name="connsiteX6" fmla="*/ 574664 w 4327696"/>
              <a:gd name="connsiteY6" fmla="*/ 957405 h 1880373"/>
              <a:gd name="connsiteX7" fmla="*/ 171778 w 4327696"/>
              <a:gd name="connsiteY7" fmla="*/ 1050624 h 1880373"/>
              <a:gd name="connsiteX8" fmla="*/ 38258 w 4327696"/>
              <a:gd name="connsiteY8" fmla="*/ 815190 h 1880373"/>
              <a:gd name="connsiteX0" fmla="*/ 42301 w 4331739"/>
              <a:gd name="connsiteY0" fmla="*/ 815190 h 1880373"/>
              <a:gd name="connsiteX1" fmla="*/ 241758 w 4331739"/>
              <a:gd name="connsiteY1" fmla="*/ 1863 h 1880373"/>
              <a:gd name="connsiteX2" fmla="*/ 3976132 w 4331739"/>
              <a:gd name="connsiteY2" fmla="*/ 0 h 1880373"/>
              <a:gd name="connsiteX3" fmla="*/ 4331739 w 4331739"/>
              <a:gd name="connsiteY3" fmla="*/ 355607 h 1880373"/>
              <a:gd name="connsiteX4" fmla="*/ 4331739 w 4331739"/>
              <a:gd name="connsiteY4" fmla="*/ 1777992 h 1880373"/>
              <a:gd name="connsiteX5" fmla="*/ 3770863 w 4331739"/>
              <a:gd name="connsiteY5" fmla="*/ 1718106 h 1880373"/>
              <a:gd name="connsiteX6" fmla="*/ 578707 w 4331739"/>
              <a:gd name="connsiteY6" fmla="*/ 957405 h 1880373"/>
              <a:gd name="connsiteX7" fmla="*/ 175821 w 4331739"/>
              <a:gd name="connsiteY7" fmla="*/ 1050624 h 1880373"/>
              <a:gd name="connsiteX8" fmla="*/ 42301 w 4331739"/>
              <a:gd name="connsiteY8" fmla="*/ 815190 h 1880373"/>
              <a:gd name="connsiteX0" fmla="*/ 42301 w 4331739"/>
              <a:gd name="connsiteY0" fmla="*/ 815190 h 1875070"/>
              <a:gd name="connsiteX1" fmla="*/ 241758 w 4331739"/>
              <a:gd name="connsiteY1" fmla="*/ 1863 h 1875070"/>
              <a:gd name="connsiteX2" fmla="*/ 3976132 w 4331739"/>
              <a:gd name="connsiteY2" fmla="*/ 0 h 1875070"/>
              <a:gd name="connsiteX3" fmla="*/ 4331739 w 4331739"/>
              <a:gd name="connsiteY3" fmla="*/ 355607 h 1875070"/>
              <a:gd name="connsiteX4" fmla="*/ 4331739 w 4331739"/>
              <a:gd name="connsiteY4" fmla="*/ 1777992 h 1875070"/>
              <a:gd name="connsiteX5" fmla="*/ 3770863 w 4331739"/>
              <a:gd name="connsiteY5" fmla="*/ 1718106 h 1875070"/>
              <a:gd name="connsiteX6" fmla="*/ 578707 w 4331739"/>
              <a:gd name="connsiteY6" fmla="*/ 957405 h 1875070"/>
              <a:gd name="connsiteX7" fmla="*/ 175821 w 4331739"/>
              <a:gd name="connsiteY7" fmla="*/ 1050624 h 1875070"/>
              <a:gd name="connsiteX8" fmla="*/ 42301 w 4331739"/>
              <a:gd name="connsiteY8" fmla="*/ 815190 h 1875070"/>
              <a:gd name="connsiteX0" fmla="*/ 42301 w 4331807"/>
              <a:gd name="connsiteY0" fmla="*/ 815190 h 1844958"/>
              <a:gd name="connsiteX1" fmla="*/ 241758 w 4331807"/>
              <a:gd name="connsiteY1" fmla="*/ 1863 h 1844958"/>
              <a:gd name="connsiteX2" fmla="*/ 3976132 w 4331807"/>
              <a:gd name="connsiteY2" fmla="*/ 0 h 1844958"/>
              <a:gd name="connsiteX3" fmla="*/ 4331739 w 4331807"/>
              <a:gd name="connsiteY3" fmla="*/ 355607 h 1844958"/>
              <a:gd name="connsiteX4" fmla="*/ 4331739 w 4331807"/>
              <a:gd name="connsiteY4" fmla="*/ 1777992 h 1844958"/>
              <a:gd name="connsiteX5" fmla="*/ 3770863 w 4331807"/>
              <a:gd name="connsiteY5" fmla="*/ 1718106 h 1844958"/>
              <a:gd name="connsiteX6" fmla="*/ 578707 w 4331807"/>
              <a:gd name="connsiteY6" fmla="*/ 957405 h 1844958"/>
              <a:gd name="connsiteX7" fmla="*/ 175821 w 4331807"/>
              <a:gd name="connsiteY7" fmla="*/ 1050624 h 1844958"/>
              <a:gd name="connsiteX8" fmla="*/ 42301 w 4331807"/>
              <a:gd name="connsiteY8" fmla="*/ 815190 h 1844958"/>
              <a:gd name="connsiteX0" fmla="*/ 42301 w 4331807"/>
              <a:gd name="connsiteY0" fmla="*/ 815190 h 1844958"/>
              <a:gd name="connsiteX1" fmla="*/ 241758 w 4331807"/>
              <a:gd name="connsiteY1" fmla="*/ 1863 h 1844958"/>
              <a:gd name="connsiteX2" fmla="*/ 3976132 w 4331807"/>
              <a:gd name="connsiteY2" fmla="*/ 0 h 1844958"/>
              <a:gd name="connsiteX3" fmla="*/ 4331739 w 4331807"/>
              <a:gd name="connsiteY3" fmla="*/ 355607 h 1844958"/>
              <a:gd name="connsiteX4" fmla="*/ 4331739 w 4331807"/>
              <a:gd name="connsiteY4" fmla="*/ 1777992 h 1844958"/>
              <a:gd name="connsiteX5" fmla="*/ 3770863 w 4331807"/>
              <a:gd name="connsiteY5" fmla="*/ 1718106 h 1844958"/>
              <a:gd name="connsiteX6" fmla="*/ 578707 w 4331807"/>
              <a:gd name="connsiteY6" fmla="*/ 957405 h 1844958"/>
              <a:gd name="connsiteX7" fmla="*/ 175821 w 4331807"/>
              <a:gd name="connsiteY7" fmla="*/ 1050624 h 1844958"/>
              <a:gd name="connsiteX8" fmla="*/ 42301 w 4331807"/>
              <a:gd name="connsiteY8" fmla="*/ 815190 h 1844958"/>
              <a:gd name="connsiteX0" fmla="*/ 42301 w 4331807"/>
              <a:gd name="connsiteY0" fmla="*/ 815190 h 1844958"/>
              <a:gd name="connsiteX1" fmla="*/ 241758 w 4331807"/>
              <a:gd name="connsiteY1" fmla="*/ 1863 h 1844958"/>
              <a:gd name="connsiteX2" fmla="*/ 3976132 w 4331807"/>
              <a:gd name="connsiteY2" fmla="*/ 0 h 1844958"/>
              <a:gd name="connsiteX3" fmla="*/ 4331739 w 4331807"/>
              <a:gd name="connsiteY3" fmla="*/ 355607 h 1844958"/>
              <a:gd name="connsiteX4" fmla="*/ 4331739 w 4331807"/>
              <a:gd name="connsiteY4" fmla="*/ 1777992 h 1844958"/>
              <a:gd name="connsiteX5" fmla="*/ 3770863 w 4331807"/>
              <a:gd name="connsiteY5" fmla="*/ 1718106 h 1844958"/>
              <a:gd name="connsiteX6" fmla="*/ 578707 w 4331807"/>
              <a:gd name="connsiteY6" fmla="*/ 957405 h 1844958"/>
              <a:gd name="connsiteX7" fmla="*/ 175821 w 4331807"/>
              <a:gd name="connsiteY7" fmla="*/ 1050624 h 1844958"/>
              <a:gd name="connsiteX8" fmla="*/ 42301 w 4331807"/>
              <a:gd name="connsiteY8" fmla="*/ 815190 h 1844958"/>
              <a:gd name="connsiteX0" fmla="*/ 42301 w 4331807"/>
              <a:gd name="connsiteY0" fmla="*/ 815190 h 1844958"/>
              <a:gd name="connsiteX1" fmla="*/ 241758 w 4331807"/>
              <a:gd name="connsiteY1" fmla="*/ 1863 h 1844958"/>
              <a:gd name="connsiteX2" fmla="*/ 3976132 w 4331807"/>
              <a:gd name="connsiteY2" fmla="*/ 0 h 1844958"/>
              <a:gd name="connsiteX3" fmla="*/ 4331739 w 4331807"/>
              <a:gd name="connsiteY3" fmla="*/ 355607 h 1844958"/>
              <a:gd name="connsiteX4" fmla="*/ 4331739 w 4331807"/>
              <a:gd name="connsiteY4" fmla="*/ 1777992 h 1844958"/>
              <a:gd name="connsiteX5" fmla="*/ 3770863 w 4331807"/>
              <a:gd name="connsiteY5" fmla="*/ 1718106 h 1844958"/>
              <a:gd name="connsiteX6" fmla="*/ 578707 w 4331807"/>
              <a:gd name="connsiteY6" fmla="*/ 957405 h 1844958"/>
              <a:gd name="connsiteX7" fmla="*/ 198296 w 4331807"/>
              <a:gd name="connsiteY7" fmla="*/ 914021 h 1844958"/>
              <a:gd name="connsiteX8" fmla="*/ 42301 w 4331807"/>
              <a:gd name="connsiteY8" fmla="*/ 815190 h 1844958"/>
              <a:gd name="connsiteX0" fmla="*/ 42301 w 4331807"/>
              <a:gd name="connsiteY0" fmla="*/ 815190 h 1844958"/>
              <a:gd name="connsiteX1" fmla="*/ 241758 w 4331807"/>
              <a:gd name="connsiteY1" fmla="*/ 1863 h 1844958"/>
              <a:gd name="connsiteX2" fmla="*/ 3976132 w 4331807"/>
              <a:gd name="connsiteY2" fmla="*/ 0 h 1844958"/>
              <a:gd name="connsiteX3" fmla="*/ 4331739 w 4331807"/>
              <a:gd name="connsiteY3" fmla="*/ 355607 h 1844958"/>
              <a:gd name="connsiteX4" fmla="*/ 4331739 w 4331807"/>
              <a:gd name="connsiteY4" fmla="*/ 1777992 h 1844958"/>
              <a:gd name="connsiteX5" fmla="*/ 3770863 w 4331807"/>
              <a:gd name="connsiteY5" fmla="*/ 1718106 h 1844958"/>
              <a:gd name="connsiteX6" fmla="*/ 578707 w 4331807"/>
              <a:gd name="connsiteY6" fmla="*/ 957405 h 1844958"/>
              <a:gd name="connsiteX7" fmla="*/ 198296 w 4331807"/>
              <a:gd name="connsiteY7" fmla="*/ 914021 h 1844958"/>
              <a:gd name="connsiteX8" fmla="*/ 42301 w 4331807"/>
              <a:gd name="connsiteY8" fmla="*/ 815190 h 1844958"/>
              <a:gd name="connsiteX0" fmla="*/ 42301 w 4331807"/>
              <a:gd name="connsiteY0" fmla="*/ 815190 h 1844958"/>
              <a:gd name="connsiteX1" fmla="*/ 241758 w 4331807"/>
              <a:gd name="connsiteY1" fmla="*/ 1863 h 1844958"/>
              <a:gd name="connsiteX2" fmla="*/ 3976132 w 4331807"/>
              <a:gd name="connsiteY2" fmla="*/ 0 h 1844958"/>
              <a:gd name="connsiteX3" fmla="*/ 4331739 w 4331807"/>
              <a:gd name="connsiteY3" fmla="*/ 355607 h 1844958"/>
              <a:gd name="connsiteX4" fmla="*/ 4331739 w 4331807"/>
              <a:gd name="connsiteY4" fmla="*/ 1777992 h 1844958"/>
              <a:gd name="connsiteX5" fmla="*/ 3770863 w 4331807"/>
              <a:gd name="connsiteY5" fmla="*/ 1718106 h 1844958"/>
              <a:gd name="connsiteX6" fmla="*/ 578707 w 4331807"/>
              <a:gd name="connsiteY6" fmla="*/ 957405 h 1844958"/>
              <a:gd name="connsiteX7" fmla="*/ 132055 w 4331807"/>
              <a:gd name="connsiteY7" fmla="*/ 883696 h 1844958"/>
              <a:gd name="connsiteX8" fmla="*/ 42301 w 4331807"/>
              <a:gd name="connsiteY8" fmla="*/ 815190 h 1844958"/>
              <a:gd name="connsiteX0" fmla="*/ 42301 w 4331807"/>
              <a:gd name="connsiteY0" fmla="*/ 815190 h 1844958"/>
              <a:gd name="connsiteX1" fmla="*/ 241758 w 4331807"/>
              <a:gd name="connsiteY1" fmla="*/ 1863 h 1844958"/>
              <a:gd name="connsiteX2" fmla="*/ 3976132 w 4331807"/>
              <a:gd name="connsiteY2" fmla="*/ 0 h 1844958"/>
              <a:gd name="connsiteX3" fmla="*/ 4331739 w 4331807"/>
              <a:gd name="connsiteY3" fmla="*/ 355607 h 1844958"/>
              <a:gd name="connsiteX4" fmla="*/ 4331739 w 4331807"/>
              <a:gd name="connsiteY4" fmla="*/ 1777992 h 1844958"/>
              <a:gd name="connsiteX5" fmla="*/ 3770863 w 4331807"/>
              <a:gd name="connsiteY5" fmla="*/ 1718106 h 1844958"/>
              <a:gd name="connsiteX6" fmla="*/ 578707 w 4331807"/>
              <a:gd name="connsiteY6" fmla="*/ 957405 h 1844958"/>
              <a:gd name="connsiteX7" fmla="*/ 132055 w 4331807"/>
              <a:gd name="connsiteY7" fmla="*/ 883696 h 1844958"/>
              <a:gd name="connsiteX8" fmla="*/ 42301 w 4331807"/>
              <a:gd name="connsiteY8" fmla="*/ 815190 h 1844958"/>
              <a:gd name="connsiteX0" fmla="*/ 42301 w 4331807"/>
              <a:gd name="connsiteY0" fmla="*/ 815190 h 1844958"/>
              <a:gd name="connsiteX1" fmla="*/ 241758 w 4331807"/>
              <a:gd name="connsiteY1" fmla="*/ 1863 h 1844958"/>
              <a:gd name="connsiteX2" fmla="*/ 3976132 w 4331807"/>
              <a:gd name="connsiteY2" fmla="*/ 0 h 1844958"/>
              <a:gd name="connsiteX3" fmla="*/ 4331739 w 4331807"/>
              <a:gd name="connsiteY3" fmla="*/ 355607 h 1844958"/>
              <a:gd name="connsiteX4" fmla="*/ 4331739 w 4331807"/>
              <a:gd name="connsiteY4" fmla="*/ 1777992 h 1844958"/>
              <a:gd name="connsiteX5" fmla="*/ 3770863 w 4331807"/>
              <a:gd name="connsiteY5" fmla="*/ 1718106 h 1844958"/>
              <a:gd name="connsiteX6" fmla="*/ 580058 w 4331807"/>
              <a:gd name="connsiteY6" fmla="*/ 972404 h 1844958"/>
              <a:gd name="connsiteX7" fmla="*/ 132055 w 4331807"/>
              <a:gd name="connsiteY7" fmla="*/ 883696 h 1844958"/>
              <a:gd name="connsiteX8" fmla="*/ 42301 w 4331807"/>
              <a:gd name="connsiteY8" fmla="*/ 815190 h 1844958"/>
              <a:gd name="connsiteX0" fmla="*/ 42301 w 4331807"/>
              <a:gd name="connsiteY0" fmla="*/ 815190 h 1844958"/>
              <a:gd name="connsiteX1" fmla="*/ 241758 w 4331807"/>
              <a:gd name="connsiteY1" fmla="*/ 1863 h 1844958"/>
              <a:gd name="connsiteX2" fmla="*/ 3976132 w 4331807"/>
              <a:gd name="connsiteY2" fmla="*/ 0 h 1844958"/>
              <a:gd name="connsiteX3" fmla="*/ 4331739 w 4331807"/>
              <a:gd name="connsiteY3" fmla="*/ 355607 h 1844958"/>
              <a:gd name="connsiteX4" fmla="*/ 4331739 w 4331807"/>
              <a:gd name="connsiteY4" fmla="*/ 1777992 h 1844958"/>
              <a:gd name="connsiteX5" fmla="*/ 3770863 w 4331807"/>
              <a:gd name="connsiteY5" fmla="*/ 1718106 h 1844958"/>
              <a:gd name="connsiteX6" fmla="*/ 580058 w 4331807"/>
              <a:gd name="connsiteY6" fmla="*/ 972404 h 1844958"/>
              <a:gd name="connsiteX7" fmla="*/ 132055 w 4331807"/>
              <a:gd name="connsiteY7" fmla="*/ 883696 h 1844958"/>
              <a:gd name="connsiteX8" fmla="*/ 42301 w 4331807"/>
              <a:gd name="connsiteY8" fmla="*/ 815190 h 1844958"/>
              <a:gd name="connsiteX0" fmla="*/ 42301 w 4331807"/>
              <a:gd name="connsiteY0" fmla="*/ 815190 h 1844958"/>
              <a:gd name="connsiteX1" fmla="*/ 241758 w 4331807"/>
              <a:gd name="connsiteY1" fmla="*/ 1863 h 1844958"/>
              <a:gd name="connsiteX2" fmla="*/ 3976132 w 4331807"/>
              <a:gd name="connsiteY2" fmla="*/ 0 h 1844958"/>
              <a:gd name="connsiteX3" fmla="*/ 4331739 w 4331807"/>
              <a:gd name="connsiteY3" fmla="*/ 355607 h 1844958"/>
              <a:gd name="connsiteX4" fmla="*/ 4331739 w 4331807"/>
              <a:gd name="connsiteY4" fmla="*/ 1777992 h 1844958"/>
              <a:gd name="connsiteX5" fmla="*/ 3770863 w 4331807"/>
              <a:gd name="connsiteY5" fmla="*/ 1718106 h 1844958"/>
              <a:gd name="connsiteX6" fmla="*/ 580058 w 4331807"/>
              <a:gd name="connsiteY6" fmla="*/ 972404 h 1844958"/>
              <a:gd name="connsiteX7" fmla="*/ 132055 w 4331807"/>
              <a:gd name="connsiteY7" fmla="*/ 883696 h 1844958"/>
              <a:gd name="connsiteX8" fmla="*/ 42301 w 4331807"/>
              <a:gd name="connsiteY8" fmla="*/ 815190 h 1844958"/>
              <a:gd name="connsiteX0" fmla="*/ 100037 w 4293213"/>
              <a:gd name="connsiteY0" fmla="*/ 407311 h 1844958"/>
              <a:gd name="connsiteX1" fmla="*/ 203164 w 4293213"/>
              <a:gd name="connsiteY1" fmla="*/ 1863 h 1844958"/>
              <a:gd name="connsiteX2" fmla="*/ 3937538 w 4293213"/>
              <a:gd name="connsiteY2" fmla="*/ 0 h 1844958"/>
              <a:gd name="connsiteX3" fmla="*/ 4293145 w 4293213"/>
              <a:gd name="connsiteY3" fmla="*/ 355607 h 1844958"/>
              <a:gd name="connsiteX4" fmla="*/ 4293145 w 4293213"/>
              <a:gd name="connsiteY4" fmla="*/ 1777992 h 1844958"/>
              <a:gd name="connsiteX5" fmla="*/ 3732269 w 4293213"/>
              <a:gd name="connsiteY5" fmla="*/ 1718106 h 1844958"/>
              <a:gd name="connsiteX6" fmla="*/ 541464 w 4293213"/>
              <a:gd name="connsiteY6" fmla="*/ 972404 h 1844958"/>
              <a:gd name="connsiteX7" fmla="*/ 93461 w 4293213"/>
              <a:gd name="connsiteY7" fmla="*/ 883696 h 1844958"/>
              <a:gd name="connsiteX8" fmla="*/ 100037 w 4293213"/>
              <a:gd name="connsiteY8" fmla="*/ 407311 h 1844958"/>
              <a:gd name="connsiteX0" fmla="*/ 90762 w 4283938"/>
              <a:gd name="connsiteY0" fmla="*/ 407311 h 1844958"/>
              <a:gd name="connsiteX1" fmla="*/ 193889 w 4283938"/>
              <a:gd name="connsiteY1" fmla="*/ 1863 h 1844958"/>
              <a:gd name="connsiteX2" fmla="*/ 3928263 w 4283938"/>
              <a:gd name="connsiteY2" fmla="*/ 0 h 1844958"/>
              <a:gd name="connsiteX3" fmla="*/ 4283870 w 4283938"/>
              <a:gd name="connsiteY3" fmla="*/ 355607 h 1844958"/>
              <a:gd name="connsiteX4" fmla="*/ 4283870 w 4283938"/>
              <a:gd name="connsiteY4" fmla="*/ 1777992 h 1844958"/>
              <a:gd name="connsiteX5" fmla="*/ 3722994 w 4283938"/>
              <a:gd name="connsiteY5" fmla="*/ 1718106 h 1844958"/>
              <a:gd name="connsiteX6" fmla="*/ 532189 w 4283938"/>
              <a:gd name="connsiteY6" fmla="*/ 972404 h 1844958"/>
              <a:gd name="connsiteX7" fmla="*/ 84186 w 4283938"/>
              <a:gd name="connsiteY7" fmla="*/ 883696 h 1844958"/>
              <a:gd name="connsiteX8" fmla="*/ 90762 w 4283938"/>
              <a:gd name="connsiteY8" fmla="*/ 407311 h 1844958"/>
              <a:gd name="connsiteX0" fmla="*/ 186424 w 4379600"/>
              <a:gd name="connsiteY0" fmla="*/ 407311 h 1844958"/>
              <a:gd name="connsiteX1" fmla="*/ 289551 w 4379600"/>
              <a:gd name="connsiteY1" fmla="*/ 1863 h 1844958"/>
              <a:gd name="connsiteX2" fmla="*/ 4023925 w 4379600"/>
              <a:gd name="connsiteY2" fmla="*/ 0 h 1844958"/>
              <a:gd name="connsiteX3" fmla="*/ 4379532 w 4379600"/>
              <a:gd name="connsiteY3" fmla="*/ 355607 h 1844958"/>
              <a:gd name="connsiteX4" fmla="*/ 4379532 w 4379600"/>
              <a:gd name="connsiteY4" fmla="*/ 1777992 h 1844958"/>
              <a:gd name="connsiteX5" fmla="*/ 3818656 w 4379600"/>
              <a:gd name="connsiteY5" fmla="*/ 1718106 h 1844958"/>
              <a:gd name="connsiteX6" fmla="*/ 627851 w 4379600"/>
              <a:gd name="connsiteY6" fmla="*/ 972404 h 1844958"/>
              <a:gd name="connsiteX7" fmla="*/ 68351 w 4379600"/>
              <a:gd name="connsiteY7" fmla="*/ 837790 h 1844958"/>
              <a:gd name="connsiteX8" fmla="*/ 186424 w 4379600"/>
              <a:gd name="connsiteY8" fmla="*/ 407311 h 1844958"/>
              <a:gd name="connsiteX0" fmla="*/ 174156 w 4367332"/>
              <a:gd name="connsiteY0" fmla="*/ 407311 h 1844958"/>
              <a:gd name="connsiteX1" fmla="*/ 277283 w 4367332"/>
              <a:gd name="connsiteY1" fmla="*/ 1863 h 1844958"/>
              <a:gd name="connsiteX2" fmla="*/ 4011657 w 4367332"/>
              <a:gd name="connsiteY2" fmla="*/ 0 h 1844958"/>
              <a:gd name="connsiteX3" fmla="*/ 4367264 w 4367332"/>
              <a:gd name="connsiteY3" fmla="*/ 355607 h 1844958"/>
              <a:gd name="connsiteX4" fmla="*/ 4367264 w 4367332"/>
              <a:gd name="connsiteY4" fmla="*/ 1777992 h 1844958"/>
              <a:gd name="connsiteX5" fmla="*/ 3806388 w 4367332"/>
              <a:gd name="connsiteY5" fmla="*/ 1718106 h 1844958"/>
              <a:gd name="connsiteX6" fmla="*/ 615583 w 4367332"/>
              <a:gd name="connsiteY6" fmla="*/ 972404 h 1844958"/>
              <a:gd name="connsiteX7" fmla="*/ 69988 w 4367332"/>
              <a:gd name="connsiteY7" fmla="*/ 841074 h 1844958"/>
              <a:gd name="connsiteX8" fmla="*/ 174156 w 4367332"/>
              <a:gd name="connsiteY8" fmla="*/ 407311 h 1844958"/>
              <a:gd name="connsiteX0" fmla="*/ 174156 w 4367332"/>
              <a:gd name="connsiteY0" fmla="*/ 407311 h 1844958"/>
              <a:gd name="connsiteX1" fmla="*/ 277283 w 4367332"/>
              <a:gd name="connsiteY1" fmla="*/ 1863 h 1844958"/>
              <a:gd name="connsiteX2" fmla="*/ 4011657 w 4367332"/>
              <a:gd name="connsiteY2" fmla="*/ 0 h 1844958"/>
              <a:gd name="connsiteX3" fmla="*/ 4367264 w 4367332"/>
              <a:gd name="connsiteY3" fmla="*/ 355607 h 1844958"/>
              <a:gd name="connsiteX4" fmla="*/ 4367264 w 4367332"/>
              <a:gd name="connsiteY4" fmla="*/ 1777992 h 1844958"/>
              <a:gd name="connsiteX5" fmla="*/ 3806388 w 4367332"/>
              <a:gd name="connsiteY5" fmla="*/ 1718106 h 1844958"/>
              <a:gd name="connsiteX6" fmla="*/ 615583 w 4367332"/>
              <a:gd name="connsiteY6" fmla="*/ 972404 h 1844958"/>
              <a:gd name="connsiteX7" fmla="*/ 69988 w 4367332"/>
              <a:gd name="connsiteY7" fmla="*/ 841074 h 1844958"/>
              <a:gd name="connsiteX8" fmla="*/ 174156 w 4367332"/>
              <a:gd name="connsiteY8" fmla="*/ 407311 h 1844958"/>
              <a:gd name="connsiteX0" fmla="*/ 168070 w 4465414"/>
              <a:gd name="connsiteY0" fmla="*/ 841074 h 1844958"/>
              <a:gd name="connsiteX1" fmla="*/ 375365 w 4465414"/>
              <a:gd name="connsiteY1" fmla="*/ 1863 h 1844958"/>
              <a:gd name="connsiteX2" fmla="*/ 4109739 w 4465414"/>
              <a:gd name="connsiteY2" fmla="*/ 0 h 1844958"/>
              <a:gd name="connsiteX3" fmla="*/ 4465346 w 4465414"/>
              <a:gd name="connsiteY3" fmla="*/ 355607 h 1844958"/>
              <a:gd name="connsiteX4" fmla="*/ 4465346 w 4465414"/>
              <a:gd name="connsiteY4" fmla="*/ 1777992 h 1844958"/>
              <a:gd name="connsiteX5" fmla="*/ 3904470 w 4465414"/>
              <a:gd name="connsiteY5" fmla="*/ 1718106 h 1844958"/>
              <a:gd name="connsiteX6" fmla="*/ 713665 w 4465414"/>
              <a:gd name="connsiteY6" fmla="*/ 972404 h 1844958"/>
              <a:gd name="connsiteX7" fmla="*/ 168070 w 4465414"/>
              <a:gd name="connsiteY7" fmla="*/ 841074 h 1844958"/>
              <a:gd name="connsiteX0" fmla="*/ 96317 w 4393661"/>
              <a:gd name="connsiteY0" fmla="*/ 841074 h 1844958"/>
              <a:gd name="connsiteX1" fmla="*/ 303612 w 4393661"/>
              <a:gd name="connsiteY1" fmla="*/ 1863 h 1844958"/>
              <a:gd name="connsiteX2" fmla="*/ 4037986 w 4393661"/>
              <a:gd name="connsiteY2" fmla="*/ 0 h 1844958"/>
              <a:gd name="connsiteX3" fmla="*/ 4393593 w 4393661"/>
              <a:gd name="connsiteY3" fmla="*/ 355607 h 1844958"/>
              <a:gd name="connsiteX4" fmla="*/ 4393593 w 4393661"/>
              <a:gd name="connsiteY4" fmla="*/ 1777992 h 1844958"/>
              <a:gd name="connsiteX5" fmla="*/ 3832717 w 4393661"/>
              <a:gd name="connsiteY5" fmla="*/ 1718106 h 1844958"/>
              <a:gd name="connsiteX6" fmla="*/ 641912 w 4393661"/>
              <a:gd name="connsiteY6" fmla="*/ 972404 h 1844958"/>
              <a:gd name="connsiteX7" fmla="*/ 96317 w 4393661"/>
              <a:gd name="connsiteY7" fmla="*/ 841074 h 1844958"/>
              <a:gd name="connsiteX0" fmla="*/ 100133 w 4397477"/>
              <a:gd name="connsiteY0" fmla="*/ 841074 h 1844958"/>
              <a:gd name="connsiteX1" fmla="*/ 307428 w 4397477"/>
              <a:gd name="connsiteY1" fmla="*/ 1863 h 1844958"/>
              <a:gd name="connsiteX2" fmla="*/ 4041802 w 4397477"/>
              <a:gd name="connsiteY2" fmla="*/ 0 h 1844958"/>
              <a:gd name="connsiteX3" fmla="*/ 4397409 w 4397477"/>
              <a:gd name="connsiteY3" fmla="*/ 355607 h 1844958"/>
              <a:gd name="connsiteX4" fmla="*/ 4397409 w 4397477"/>
              <a:gd name="connsiteY4" fmla="*/ 1777992 h 1844958"/>
              <a:gd name="connsiteX5" fmla="*/ 3836533 w 4397477"/>
              <a:gd name="connsiteY5" fmla="*/ 1718106 h 1844958"/>
              <a:gd name="connsiteX6" fmla="*/ 645728 w 4397477"/>
              <a:gd name="connsiteY6" fmla="*/ 972404 h 1844958"/>
              <a:gd name="connsiteX7" fmla="*/ 100133 w 4397477"/>
              <a:gd name="connsiteY7" fmla="*/ 841074 h 1844958"/>
              <a:gd name="connsiteX0" fmla="*/ 0 w 4297344"/>
              <a:gd name="connsiteY0" fmla="*/ 841074 h 1844958"/>
              <a:gd name="connsiteX1" fmla="*/ 207295 w 4297344"/>
              <a:gd name="connsiteY1" fmla="*/ 1863 h 1844958"/>
              <a:gd name="connsiteX2" fmla="*/ 3941669 w 4297344"/>
              <a:gd name="connsiteY2" fmla="*/ 0 h 1844958"/>
              <a:gd name="connsiteX3" fmla="*/ 4297276 w 4297344"/>
              <a:gd name="connsiteY3" fmla="*/ 355607 h 1844958"/>
              <a:gd name="connsiteX4" fmla="*/ 4297276 w 4297344"/>
              <a:gd name="connsiteY4" fmla="*/ 1777992 h 1844958"/>
              <a:gd name="connsiteX5" fmla="*/ 3736400 w 4297344"/>
              <a:gd name="connsiteY5" fmla="*/ 1718106 h 1844958"/>
              <a:gd name="connsiteX6" fmla="*/ 545595 w 4297344"/>
              <a:gd name="connsiteY6" fmla="*/ 972404 h 1844958"/>
              <a:gd name="connsiteX7" fmla="*/ 0 w 4297344"/>
              <a:gd name="connsiteY7" fmla="*/ 841074 h 1844958"/>
              <a:gd name="connsiteX0" fmla="*/ 0 w 4299534"/>
              <a:gd name="connsiteY0" fmla="*/ 850344 h 1844958"/>
              <a:gd name="connsiteX1" fmla="*/ 209485 w 4299534"/>
              <a:gd name="connsiteY1" fmla="*/ 1863 h 1844958"/>
              <a:gd name="connsiteX2" fmla="*/ 3943859 w 4299534"/>
              <a:gd name="connsiteY2" fmla="*/ 0 h 1844958"/>
              <a:gd name="connsiteX3" fmla="*/ 4299466 w 4299534"/>
              <a:gd name="connsiteY3" fmla="*/ 355607 h 1844958"/>
              <a:gd name="connsiteX4" fmla="*/ 4299466 w 4299534"/>
              <a:gd name="connsiteY4" fmla="*/ 1777992 h 1844958"/>
              <a:gd name="connsiteX5" fmla="*/ 3738590 w 4299534"/>
              <a:gd name="connsiteY5" fmla="*/ 1718106 h 1844958"/>
              <a:gd name="connsiteX6" fmla="*/ 547785 w 4299534"/>
              <a:gd name="connsiteY6" fmla="*/ 972404 h 1844958"/>
              <a:gd name="connsiteX7" fmla="*/ 0 w 4299534"/>
              <a:gd name="connsiteY7" fmla="*/ 850344 h 1844958"/>
              <a:gd name="connsiteX0" fmla="*/ 0 w 4299534"/>
              <a:gd name="connsiteY0" fmla="*/ 850344 h 1844958"/>
              <a:gd name="connsiteX1" fmla="*/ 209485 w 4299534"/>
              <a:gd name="connsiteY1" fmla="*/ 1863 h 1844958"/>
              <a:gd name="connsiteX2" fmla="*/ 3943859 w 4299534"/>
              <a:gd name="connsiteY2" fmla="*/ 0 h 1844958"/>
              <a:gd name="connsiteX3" fmla="*/ 4299466 w 4299534"/>
              <a:gd name="connsiteY3" fmla="*/ 355607 h 1844958"/>
              <a:gd name="connsiteX4" fmla="*/ 4299466 w 4299534"/>
              <a:gd name="connsiteY4" fmla="*/ 1777992 h 1844958"/>
              <a:gd name="connsiteX5" fmla="*/ 3738590 w 4299534"/>
              <a:gd name="connsiteY5" fmla="*/ 1718106 h 1844958"/>
              <a:gd name="connsiteX6" fmla="*/ 547785 w 4299534"/>
              <a:gd name="connsiteY6" fmla="*/ 972404 h 1844958"/>
              <a:gd name="connsiteX7" fmla="*/ 0 w 4299534"/>
              <a:gd name="connsiteY7" fmla="*/ 850344 h 1844958"/>
              <a:gd name="connsiteX0" fmla="*/ 0 w 4299534"/>
              <a:gd name="connsiteY0" fmla="*/ 850344 h 1844958"/>
              <a:gd name="connsiteX1" fmla="*/ 209485 w 4299534"/>
              <a:gd name="connsiteY1" fmla="*/ 1863 h 1844958"/>
              <a:gd name="connsiteX2" fmla="*/ 3943859 w 4299534"/>
              <a:gd name="connsiteY2" fmla="*/ 0 h 1844958"/>
              <a:gd name="connsiteX3" fmla="*/ 4299466 w 4299534"/>
              <a:gd name="connsiteY3" fmla="*/ 355607 h 1844958"/>
              <a:gd name="connsiteX4" fmla="*/ 4299466 w 4299534"/>
              <a:gd name="connsiteY4" fmla="*/ 1777992 h 1844958"/>
              <a:gd name="connsiteX5" fmla="*/ 3738590 w 4299534"/>
              <a:gd name="connsiteY5" fmla="*/ 1718106 h 1844958"/>
              <a:gd name="connsiteX6" fmla="*/ 547785 w 4299534"/>
              <a:gd name="connsiteY6" fmla="*/ 972404 h 1844958"/>
              <a:gd name="connsiteX7" fmla="*/ 0 w 4299534"/>
              <a:gd name="connsiteY7" fmla="*/ 850344 h 1844958"/>
              <a:gd name="connsiteX0" fmla="*/ 0 w 4301649"/>
              <a:gd name="connsiteY0" fmla="*/ 850344 h 1901151"/>
              <a:gd name="connsiteX1" fmla="*/ 209485 w 4301649"/>
              <a:gd name="connsiteY1" fmla="*/ 1863 h 1901151"/>
              <a:gd name="connsiteX2" fmla="*/ 3943859 w 4301649"/>
              <a:gd name="connsiteY2" fmla="*/ 0 h 1901151"/>
              <a:gd name="connsiteX3" fmla="*/ 4299466 w 4301649"/>
              <a:gd name="connsiteY3" fmla="*/ 355607 h 1901151"/>
              <a:gd name="connsiteX4" fmla="*/ 4301586 w 4301649"/>
              <a:gd name="connsiteY4" fmla="*/ 1851896 h 1901151"/>
              <a:gd name="connsiteX5" fmla="*/ 3738590 w 4301649"/>
              <a:gd name="connsiteY5" fmla="*/ 1718106 h 1901151"/>
              <a:gd name="connsiteX6" fmla="*/ 547785 w 4301649"/>
              <a:gd name="connsiteY6" fmla="*/ 972404 h 1901151"/>
              <a:gd name="connsiteX7" fmla="*/ 0 w 4301649"/>
              <a:gd name="connsiteY7" fmla="*/ 850344 h 1901151"/>
              <a:gd name="connsiteX0" fmla="*/ 0 w 4302195"/>
              <a:gd name="connsiteY0" fmla="*/ 850344 h 1852856"/>
              <a:gd name="connsiteX1" fmla="*/ 209485 w 4302195"/>
              <a:gd name="connsiteY1" fmla="*/ 1863 h 1852856"/>
              <a:gd name="connsiteX2" fmla="*/ 3943859 w 4302195"/>
              <a:gd name="connsiteY2" fmla="*/ 0 h 1852856"/>
              <a:gd name="connsiteX3" fmla="*/ 4299466 w 4302195"/>
              <a:gd name="connsiteY3" fmla="*/ 355607 h 1852856"/>
              <a:gd name="connsiteX4" fmla="*/ 4301586 w 4302195"/>
              <a:gd name="connsiteY4" fmla="*/ 1851896 h 1852856"/>
              <a:gd name="connsiteX5" fmla="*/ 3738590 w 4302195"/>
              <a:gd name="connsiteY5" fmla="*/ 1718106 h 1852856"/>
              <a:gd name="connsiteX6" fmla="*/ 547785 w 4302195"/>
              <a:gd name="connsiteY6" fmla="*/ 972404 h 1852856"/>
              <a:gd name="connsiteX7" fmla="*/ 0 w 4302195"/>
              <a:gd name="connsiteY7" fmla="*/ 850344 h 1852856"/>
              <a:gd name="connsiteX0" fmla="*/ 0 w 4301586"/>
              <a:gd name="connsiteY0" fmla="*/ 850344 h 1860824"/>
              <a:gd name="connsiteX1" fmla="*/ 209485 w 4301586"/>
              <a:gd name="connsiteY1" fmla="*/ 1863 h 1860824"/>
              <a:gd name="connsiteX2" fmla="*/ 3943859 w 4301586"/>
              <a:gd name="connsiteY2" fmla="*/ 0 h 1860824"/>
              <a:gd name="connsiteX3" fmla="*/ 4299466 w 4301586"/>
              <a:gd name="connsiteY3" fmla="*/ 355607 h 1860824"/>
              <a:gd name="connsiteX4" fmla="*/ 4301586 w 4301586"/>
              <a:gd name="connsiteY4" fmla="*/ 1851896 h 1860824"/>
              <a:gd name="connsiteX5" fmla="*/ 547785 w 4301586"/>
              <a:gd name="connsiteY5" fmla="*/ 972404 h 1860824"/>
              <a:gd name="connsiteX6" fmla="*/ 0 w 4301586"/>
              <a:gd name="connsiteY6" fmla="*/ 850344 h 1860824"/>
              <a:gd name="connsiteX0" fmla="*/ 0 w 4301586"/>
              <a:gd name="connsiteY0" fmla="*/ 850344 h 1860678"/>
              <a:gd name="connsiteX1" fmla="*/ 209485 w 4301586"/>
              <a:gd name="connsiteY1" fmla="*/ 1863 h 1860678"/>
              <a:gd name="connsiteX2" fmla="*/ 3943859 w 4301586"/>
              <a:gd name="connsiteY2" fmla="*/ 0 h 1860678"/>
              <a:gd name="connsiteX3" fmla="*/ 4299466 w 4301586"/>
              <a:gd name="connsiteY3" fmla="*/ 355607 h 1860678"/>
              <a:gd name="connsiteX4" fmla="*/ 4301586 w 4301586"/>
              <a:gd name="connsiteY4" fmla="*/ 1851896 h 1860678"/>
              <a:gd name="connsiteX5" fmla="*/ 547785 w 4301586"/>
              <a:gd name="connsiteY5" fmla="*/ 972404 h 1860678"/>
              <a:gd name="connsiteX6" fmla="*/ 0 w 4301586"/>
              <a:gd name="connsiteY6" fmla="*/ 850344 h 1860678"/>
              <a:gd name="connsiteX0" fmla="*/ 0 w 4301586"/>
              <a:gd name="connsiteY0" fmla="*/ 850344 h 1857994"/>
              <a:gd name="connsiteX1" fmla="*/ 209485 w 4301586"/>
              <a:gd name="connsiteY1" fmla="*/ 1863 h 1857994"/>
              <a:gd name="connsiteX2" fmla="*/ 3943859 w 4301586"/>
              <a:gd name="connsiteY2" fmla="*/ 0 h 1857994"/>
              <a:gd name="connsiteX3" fmla="*/ 4299466 w 4301586"/>
              <a:gd name="connsiteY3" fmla="*/ 355607 h 1857994"/>
              <a:gd name="connsiteX4" fmla="*/ 4301586 w 4301586"/>
              <a:gd name="connsiteY4" fmla="*/ 1851896 h 1857994"/>
              <a:gd name="connsiteX5" fmla="*/ 0 w 4301586"/>
              <a:gd name="connsiteY5" fmla="*/ 850344 h 1857994"/>
              <a:gd name="connsiteX0" fmla="*/ 0 w 4301586"/>
              <a:gd name="connsiteY0" fmla="*/ 850344 h 1875829"/>
              <a:gd name="connsiteX1" fmla="*/ 209485 w 4301586"/>
              <a:gd name="connsiteY1" fmla="*/ 1863 h 1875829"/>
              <a:gd name="connsiteX2" fmla="*/ 3943859 w 4301586"/>
              <a:gd name="connsiteY2" fmla="*/ 0 h 1875829"/>
              <a:gd name="connsiteX3" fmla="*/ 4299466 w 4301586"/>
              <a:gd name="connsiteY3" fmla="*/ 355607 h 1875829"/>
              <a:gd name="connsiteX4" fmla="*/ 4301586 w 4301586"/>
              <a:gd name="connsiteY4" fmla="*/ 1851896 h 1875829"/>
              <a:gd name="connsiteX5" fmla="*/ 0 w 4301586"/>
              <a:gd name="connsiteY5" fmla="*/ 850344 h 1875829"/>
              <a:gd name="connsiteX0" fmla="*/ 0 w 4301586"/>
              <a:gd name="connsiteY0" fmla="*/ 850344 h 1851896"/>
              <a:gd name="connsiteX1" fmla="*/ 209485 w 4301586"/>
              <a:gd name="connsiteY1" fmla="*/ 1863 h 1851896"/>
              <a:gd name="connsiteX2" fmla="*/ 3943859 w 4301586"/>
              <a:gd name="connsiteY2" fmla="*/ 0 h 1851896"/>
              <a:gd name="connsiteX3" fmla="*/ 4299466 w 4301586"/>
              <a:gd name="connsiteY3" fmla="*/ 355607 h 1851896"/>
              <a:gd name="connsiteX4" fmla="*/ 4301586 w 4301586"/>
              <a:gd name="connsiteY4" fmla="*/ 1851896 h 1851896"/>
              <a:gd name="connsiteX5" fmla="*/ 0 w 4301586"/>
              <a:gd name="connsiteY5" fmla="*/ 850344 h 1851896"/>
              <a:gd name="connsiteX0" fmla="*/ 0 w 4302681"/>
              <a:gd name="connsiteY0" fmla="*/ 854980 h 1851896"/>
              <a:gd name="connsiteX1" fmla="*/ 210580 w 4302681"/>
              <a:gd name="connsiteY1" fmla="*/ 1863 h 1851896"/>
              <a:gd name="connsiteX2" fmla="*/ 3944954 w 4302681"/>
              <a:gd name="connsiteY2" fmla="*/ 0 h 1851896"/>
              <a:gd name="connsiteX3" fmla="*/ 4300561 w 4302681"/>
              <a:gd name="connsiteY3" fmla="*/ 355607 h 1851896"/>
              <a:gd name="connsiteX4" fmla="*/ 4302681 w 4302681"/>
              <a:gd name="connsiteY4" fmla="*/ 1851896 h 1851896"/>
              <a:gd name="connsiteX5" fmla="*/ 0 w 4302681"/>
              <a:gd name="connsiteY5" fmla="*/ 854980 h 1851896"/>
              <a:gd name="connsiteX0" fmla="*/ 0 w 4302681"/>
              <a:gd name="connsiteY0" fmla="*/ 854980 h 1851896"/>
              <a:gd name="connsiteX1" fmla="*/ 210580 w 4302681"/>
              <a:gd name="connsiteY1" fmla="*/ 1863 h 1851896"/>
              <a:gd name="connsiteX2" fmla="*/ 3944954 w 4302681"/>
              <a:gd name="connsiteY2" fmla="*/ 0 h 1851896"/>
              <a:gd name="connsiteX3" fmla="*/ 4300561 w 4302681"/>
              <a:gd name="connsiteY3" fmla="*/ 355607 h 1851896"/>
              <a:gd name="connsiteX4" fmla="*/ 4302681 w 4302681"/>
              <a:gd name="connsiteY4" fmla="*/ 1851896 h 1851896"/>
              <a:gd name="connsiteX5" fmla="*/ 0 w 4302681"/>
              <a:gd name="connsiteY5" fmla="*/ 854980 h 1851896"/>
              <a:gd name="connsiteX0" fmla="*/ 0 w 4302681"/>
              <a:gd name="connsiteY0" fmla="*/ 854980 h 1851896"/>
              <a:gd name="connsiteX1" fmla="*/ 210580 w 4302681"/>
              <a:gd name="connsiteY1" fmla="*/ 1863 h 1851896"/>
              <a:gd name="connsiteX2" fmla="*/ 3944954 w 4302681"/>
              <a:gd name="connsiteY2" fmla="*/ 0 h 1851896"/>
              <a:gd name="connsiteX3" fmla="*/ 4300561 w 4302681"/>
              <a:gd name="connsiteY3" fmla="*/ 355607 h 1851896"/>
              <a:gd name="connsiteX4" fmla="*/ 4302681 w 4302681"/>
              <a:gd name="connsiteY4" fmla="*/ 1851896 h 1851896"/>
              <a:gd name="connsiteX5" fmla="*/ 0 w 4302681"/>
              <a:gd name="connsiteY5" fmla="*/ 854980 h 1851896"/>
              <a:gd name="connsiteX0" fmla="*/ 0 w 4302681"/>
              <a:gd name="connsiteY0" fmla="*/ 854980 h 1851896"/>
              <a:gd name="connsiteX1" fmla="*/ 210580 w 4302681"/>
              <a:gd name="connsiteY1" fmla="*/ 1863 h 1851896"/>
              <a:gd name="connsiteX2" fmla="*/ 3944954 w 4302681"/>
              <a:gd name="connsiteY2" fmla="*/ 0 h 1851896"/>
              <a:gd name="connsiteX3" fmla="*/ 4300561 w 4302681"/>
              <a:gd name="connsiteY3" fmla="*/ 355607 h 1851896"/>
              <a:gd name="connsiteX4" fmla="*/ 4302681 w 4302681"/>
              <a:gd name="connsiteY4" fmla="*/ 1851896 h 1851896"/>
              <a:gd name="connsiteX5" fmla="*/ 0 w 4302681"/>
              <a:gd name="connsiteY5" fmla="*/ 854980 h 1851896"/>
              <a:gd name="connsiteX0" fmla="*/ 0 w 4302681"/>
              <a:gd name="connsiteY0" fmla="*/ 854980 h 1851896"/>
              <a:gd name="connsiteX1" fmla="*/ 210580 w 4302681"/>
              <a:gd name="connsiteY1" fmla="*/ 1863 h 1851896"/>
              <a:gd name="connsiteX2" fmla="*/ 3944954 w 4302681"/>
              <a:gd name="connsiteY2" fmla="*/ 0 h 1851896"/>
              <a:gd name="connsiteX3" fmla="*/ 4300561 w 4302681"/>
              <a:gd name="connsiteY3" fmla="*/ 355607 h 1851896"/>
              <a:gd name="connsiteX4" fmla="*/ 4302681 w 4302681"/>
              <a:gd name="connsiteY4" fmla="*/ 1851896 h 1851896"/>
              <a:gd name="connsiteX5" fmla="*/ 0 w 4302681"/>
              <a:gd name="connsiteY5" fmla="*/ 854980 h 1851896"/>
              <a:gd name="connsiteX0" fmla="*/ 0 w 4302681"/>
              <a:gd name="connsiteY0" fmla="*/ 854980 h 1851896"/>
              <a:gd name="connsiteX1" fmla="*/ 210580 w 4302681"/>
              <a:gd name="connsiteY1" fmla="*/ 1863 h 1851896"/>
              <a:gd name="connsiteX2" fmla="*/ 3944954 w 4302681"/>
              <a:gd name="connsiteY2" fmla="*/ 0 h 1851896"/>
              <a:gd name="connsiteX3" fmla="*/ 4300561 w 4302681"/>
              <a:gd name="connsiteY3" fmla="*/ 355607 h 1851896"/>
              <a:gd name="connsiteX4" fmla="*/ 4302681 w 4302681"/>
              <a:gd name="connsiteY4" fmla="*/ 1851896 h 1851896"/>
              <a:gd name="connsiteX5" fmla="*/ 0 w 4302681"/>
              <a:gd name="connsiteY5" fmla="*/ 854980 h 1851896"/>
              <a:gd name="connsiteX0" fmla="*/ 0 w 4302681"/>
              <a:gd name="connsiteY0" fmla="*/ 856096 h 1853012"/>
              <a:gd name="connsiteX1" fmla="*/ 210580 w 4302681"/>
              <a:gd name="connsiteY1" fmla="*/ 2979 h 1853012"/>
              <a:gd name="connsiteX2" fmla="*/ 3587990 w 4302681"/>
              <a:gd name="connsiteY2" fmla="*/ 0 h 1853012"/>
              <a:gd name="connsiteX3" fmla="*/ 4300561 w 4302681"/>
              <a:gd name="connsiteY3" fmla="*/ 356723 h 1853012"/>
              <a:gd name="connsiteX4" fmla="*/ 4302681 w 4302681"/>
              <a:gd name="connsiteY4" fmla="*/ 1853012 h 1853012"/>
              <a:gd name="connsiteX5" fmla="*/ 0 w 4302681"/>
              <a:gd name="connsiteY5" fmla="*/ 856096 h 1853012"/>
              <a:gd name="connsiteX0" fmla="*/ 0 w 4307235"/>
              <a:gd name="connsiteY0" fmla="*/ 856096 h 1853012"/>
              <a:gd name="connsiteX1" fmla="*/ 210580 w 4307235"/>
              <a:gd name="connsiteY1" fmla="*/ 2979 h 1853012"/>
              <a:gd name="connsiteX2" fmla="*/ 3587990 w 4307235"/>
              <a:gd name="connsiteY2" fmla="*/ 0 h 1853012"/>
              <a:gd name="connsiteX3" fmla="*/ 4307177 w 4307235"/>
              <a:gd name="connsiteY3" fmla="*/ 598068 h 1853012"/>
              <a:gd name="connsiteX4" fmla="*/ 4302681 w 4307235"/>
              <a:gd name="connsiteY4" fmla="*/ 1853012 h 1853012"/>
              <a:gd name="connsiteX5" fmla="*/ 0 w 4307235"/>
              <a:gd name="connsiteY5" fmla="*/ 856096 h 1853012"/>
              <a:gd name="connsiteX0" fmla="*/ 0 w 4307235"/>
              <a:gd name="connsiteY0" fmla="*/ 856096 h 1853012"/>
              <a:gd name="connsiteX1" fmla="*/ 210580 w 4307235"/>
              <a:gd name="connsiteY1" fmla="*/ 2979 h 1853012"/>
              <a:gd name="connsiteX2" fmla="*/ 3587990 w 4307235"/>
              <a:gd name="connsiteY2" fmla="*/ 0 h 1853012"/>
              <a:gd name="connsiteX3" fmla="*/ 4307177 w 4307235"/>
              <a:gd name="connsiteY3" fmla="*/ 598068 h 1853012"/>
              <a:gd name="connsiteX4" fmla="*/ 4302681 w 4307235"/>
              <a:gd name="connsiteY4" fmla="*/ 1853012 h 1853012"/>
              <a:gd name="connsiteX5" fmla="*/ 0 w 4307235"/>
              <a:gd name="connsiteY5" fmla="*/ 856096 h 1853012"/>
              <a:gd name="connsiteX0" fmla="*/ 0 w 4307235"/>
              <a:gd name="connsiteY0" fmla="*/ 857585 h 1854501"/>
              <a:gd name="connsiteX1" fmla="*/ 210580 w 4307235"/>
              <a:gd name="connsiteY1" fmla="*/ 4468 h 1854501"/>
              <a:gd name="connsiteX2" fmla="*/ 3436643 w 4307235"/>
              <a:gd name="connsiteY2" fmla="*/ 0 h 1854501"/>
              <a:gd name="connsiteX3" fmla="*/ 4307177 w 4307235"/>
              <a:gd name="connsiteY3" fmla="*/ 599557 h 1854501"/>
              <a:gd name="connsiteX4" fmla="*/ 4302681 w 4307235"/>
              <a:gd name="connsiteY4" fmla="*/ 1854501 h 1854501"/>
              <a:gd name="connsiteX5" fmla="*/ 0 w 4307235"/>
              <a:gd name="connsiteY5" fmla="*/ 857585 h 1854501"/>
              <a:gd name="connsiteX0" fmla="*/ 0 w 4307235"/>
              <a:gd name="connsiteY0" fmla="*/ 865179 h 1862095"/>
              <a:gd name="connsiteX1" fmla="*/ 210580 w 4307235"/>
              <a:gd name="connsiteY1" fmla="*/ 12062 h 1862095"/>
              <a:gd name="connsiteX2" fmla="*/ 3487372 w 4307235"/>
              <a:gd name="connsiteY2" fmla="*/ 0 h 1862095"/>
              <a:gd name="connsiteX3" fmla="*/ 4307177 w 4307235"/>
              <a:gd name="connsiteY3" fmla="*/ 607151 h 1862095"/>
              <a:gd name="connsiteX4" fmla="*/ 4302681 w 4307235"/>
              <a:gd name="connsiteY4" fmla="*/ 1862095 h 1862095"/>
              <a:gd name="connsiteX5" fmla="*/ 0 w 4307235"/>
              <a:gd name="connsiteY5" fmla="*/ 865179 h 1862095"/>
              <a:gd name="connsiteX0" fmla="*/ 0 w 4307235"/>
              <a:gd name="connsiteY0" fmla="*/ 866530 h 1863446"/>
              <a:gd name="connsiteX1" fmla="*/ 210580 w 4307235"/>
              <a:gd name="connsiteY1" fmla="*/ 13413 h 1863446"/>
              <a:gd name="connsiteX2" fmla="*/ 3502372 w 4307235"/>
              <a:gd name="connsiteY2" fmla="*/ 0 h 1863446"/>
              <a:gd name="connsiteX3" fmla="*/ 4307177 w 4307235"/>
              <a:gd name="connsiteY3" fmla="*/ 608502 h 1863446"/>
              <a:gd name="connsiteX4" fmla="*/ 4302681 w 4307235"/>
              <a:gd name="connsiteY4" fmla="*/ 1863446 h 1863446"/>
              <a:gd name="connsiteX5" fmla="*/ 0 w 4307235"/>
              <a:gd name="connsiteY5" fmla="*/ 866530 h 1863446"/>
              <a:gd name="connsiteX0" fmla="*/ 0 w 4316914"/>
              <a:gd name="connsiteY0" fmla="*/ 866530 h 1863446"/>
              <a:gd name="connsiteX1" fmla="*/ 210580 w 4316914"/>
              <a:gd name="connsiteY1" fmla="*/ 13413 h 1863446"/>
              <a:gd name="connsiteX2" fmla="*/ 3502372 w 4316914"/>
              <a:gd name="connsiteY2" fmla="*/ 0 h 1863446"/>
              <a:gd name="connsiteX3" fmla="*/ 4316891 w 4316914"/>
              <a:gd name="connsiteY3" fmla="*/ 733135 h 1863446"/>
              <a:gd name="connsiteX4" fmla="*/ 4302681 w 4316914"/>
              <a:gd name="connsiteY4" fmla="*/ 1863446 h 1863446"/>
              <a:gd name="connsiteX5" fmla="*/ 0 w 4316914"/>
              <a:gd name="connsiteY5" fmla="*/ 866530 h 1863446"/>
              <a:gd name="connsiteX0" fmla="*/ 0 w 4316914"/>
              <a:gd name="connsiteY0" fmla="*/ 864528 h 1861444"/>
              <a:gd name="connsiteX1" fmla="*/ 210580 w 4316914"/>
              <a:gd name="connsiteY1" fmla="*/ 11411 h 1861444"/>
              <a:gd name="connsiteX2" fmla="*/ 3614450 w 4316914"/>
              <a:gd name="connsiteY2" fmla="*/ 0 h 1861444"/>
              <a:gd name="connsiteX3" fmla="*/ 4316891 w 4316914"/>
              <a:gd name="connsiteY3" fmla="*/ 731133 h 1861444"/>
              <a:gd name="connsiteX4" fmla="*/ 4302681 w 4316914"/>
              <a:gd name="connsiteY4" fmla="*/ 1861444 h 1861444"/>
              <a:gd name="connsiteX5" fmla="*/ 0 w 4316914"/>
              <a:gd name="connsiteY5" fmla="*/ 864528 h 1861444"/>
              <a:gd name="connsiteX0" fmla="*/ 0 w 4316914"/>
              <a:gd name="connsiteY0" fmla="*/ 864528 h 1861444"/>
              <a:gd name="connsiteX1" fmla="*/ 210580 w 4316914"/>
              <a:gd name="connsiteY1" fmla="*/ 11411 h 1861444"/>
              <a:gd name="connsiteX2" fmla="*/ 3614450 w 4316914"/>
              <a:gd name="connsiteY2" fmla="*/ 0 h 1861444"/>
              <a:gd name="connsiteX3" fmla="*/ 4316891 w 4316914"/>
              <a:gd name="connsiteY3" fmla="*/ 731133 h 1861444"/>
              <a:gd name="connsiteX4" fmla="*/ 4302681 w 4316914"/>
              <a:gd name="connsiteY4" fmla="*/ 1861444 h 1861444"/>
              <a:gd name="connsiteX5" fmla="*/ 0 w 4316914"/>
              <a:gd name="connsiteY5" fmla="*/ 864528 h 1861444"/>
              <a:gd name="connsiteX0" fmla="*/ 0 w 4316914"/>
              <a:gd name="connsiteY0" fmla="*/ 864528 h 1861444"/>
              <a:gd name="connsiteX1" fmla="*/ 210580 w 4316914"/>
              <a:gd name="connsiteY1" fmla="*/ 11411 h 1861444"/>
              <a:gd name="connsiteX2" fmla="*/ 3614450 w 4316914"/>
              <a:gd name="connsiteY2" fmla="*/ 0 h 1861444"/>
              <a:gd name="connsiteX3" fmla="*/ 4316891 w 4316914"/>
              <a:gd name="connsiteY3" fmla="*/ 731133 h 1861444"/>
              <a:gd name="connsiteX4" fmla="*/ 4302681 w 4316914"/>
              <a:gd name="connsiteY4" fmla="*/ 1861444 h 1861444"/>
              <a:gd name="connsiteX5" fmla="*/ 0 w 4316914"/>
              <a:gd name="connsiteY5" fmla="*/ 864528 h 1861444"/>
              <a:gd name="connsiteX0" fmla="*/ 0 w 4323221"/>
              <a:gd name="connsiteY0" fmla="*/ 864528 h 1861444"/>
              <a:gd name="connsiteX1" fmla="*/ 210580 w 4323221"/>
              <a:gd name="connsiteY1" fmla="*/ 11411 h 1861444"/>
              <a:gd name="connsiteX2" fmla="*/ 3614450 w 4323221"/>
              <a:gd name="connsiteY2" fmla="*/ 0 h 1861444"/>
              <a:gd name="connsiteX3" fmla="*/ 4323205 w 4323221"/>
              <a:gd name="connsiteY3" fmla="*/ 683688 h 1861444"/>
              <a:gd name="connsiteX4" fmla="*/ 4302681 w 4323221"/>
              <a:gd name="connsiteY4" fmla="*/ 1861444 h 1861444"/>
              <a:gd name="connsiteX5" fmla="*/ 0 w 4323221"/>
              <a:gd name="connsiteY5" fmla="*/ 864528 h 1861444"/>
              <a:gd name="connsiteX0" fmla="*/ 0 w 4323221"/>
              <a:gd name="connsiteY0" fmla="*/ 865623 h 1862539"/>
              <a:gd name="connsiteX1" fmla="*/ 210580 w 4323221"/>
              <a:gd name="connsiteY1" fmla="*/ 12506 h 1862539"/>
              <a:gd name="connsiteX2" fmla="*/ 3609815 w 4323221"/>
              <a:gd name="connsiteY2" fmla="*/ 0 h 1862539"/>
              <a:gd name="connsiteX3" fmla="*/ 4323205 w 4323221"/>
              <a:gd name="connsiteY3" fmla="*/ 684783 h 1862539"/>
              <a:gd name="connsiteX4" fmla="*/ 4302681 w 4323221"/>
              <a:gd name="connsiteY4" fmla="*/ 1862539 h 1862539"/>
              <a:gd name="connsiteX5" fmla="*/ 0 w 4323221"/>
              <a:gd name="connsiteY5" fmla="*/ 865623 h 1862539"/>
              <a:gd name="connsiteX0" fmla="*/ 0 w 4321359"/>
              <a:gd name="connsiteY0" fmla="*/ 865623 h 1862539"/>
              <a:gd name="connsiteX1" fmla="*/ 210580 w 4321359"/>
              <a:gd name="connsiteY1" fmla="*/ 12506 h 1862539"/>
              <a:gd name="connsiteX2" fmla="*/ 3609815 w 4321359"/>
              <a:gd name="connsiteY2" fmla="*/ 0 h 1862539"/>
              <a:gd name="connsiteX3" fmla="*/ 4321341 w 4321359"/>
              <a:gd name="connsiteY3" fmla="*/ 630514 h 1862539"/>
              <a:gd name="connsiteX4" fmla="*/ 4302681 w 4321359"/>
              <a:gd name="connsiteY4" fmla="*/ 1862539 h 1862539"/>
              <a:gd name="connsiteX5" fmla="*/ 0 w 4321359"/>
              <a:gd name="connsiteY5" fmla="*/ 865623 h 18625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321359" h="1862539">
                <a:moveTo>
                  <a:pt x="0" y="865623"/>
                </a:moveTo>
                <a:cubicBezTo>
                  <a:pt x="191758" y="67591"/>
                  <a:pt x="3000" y="860716"/>
                  <a:pt x="210580" y="12506"/>
                </a:cubicBezTo>
                <a:lnTo>
                  <a:pt x="3609815" y="0"/>
                </a:lnTo>
                <a:cubicBezTo>
                  <a:pt x="3977449" y="20868"/>
                  <a:pt x="4320128" y="252771"/>
                  <a:pt x="4321341" y="630514"/>
                </a:cubicBezTo>
                <a:cubicBezTo>
                  <a:pt x="4322048" y="1129277"/>
                  <a:pt x="4301974" y="1363776"/>
                  <a:pt x="4302681" y="1862539"/>
                </a:cubicBezTo>
                <a:lnTo>
                  <a:pt x="0" y="865623"/>
                </a:lnTo>
                <a:close/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p>
            <a:pPr algn="ctr"/>
            <a:endParaRPr lang="en-US"/>
          </a:p>
        </p:txBody>
      </p:sp>
      <p:pic>
        <p:nvPicPr>
          <p:cNvPr id="2097153" name="Picture 12"/>
          <p:cNvPicPr>
            <a:picLocks noChangeAspect="1"/>
          </p:cNvPicPr>
          <p:nvPr/>
        </p:nvPicPr>
        <p:blipFill>
          <a:blip xmlns:r="http://schemas.openxmlformats.org/officeDocument/2006/relationships" r:embed="rId2"/>
          <a:stretch>
            <a:fillRect/>
          </a:stretch>
        </p:blipFill>
        <p:spPr>
          <a:xfrm>
            <a:off x="400076" y="6008467"/>
            <a:ext cx="3593277" cy="584952"/>
          </a:xfrm>
          <a:prstGeom prst="rect"/>
        </p:spPr>
      </p:pic>
    </p:spTree>
  </p:cSld>
  <p:clrMapOvr>
    <a:masterClrMapping/>
  </p:clrMapOvr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5" nodeType="withEffect" presetClass="entr" presetID="2" presetSubtype="8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 fill="hold" id="7"/>
                                        <p:tgtEl>
                                          <p:spTgt spid="10485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 fill="hold" id="8"/>
                                        <p:tgtEl>
                                          <p:spTgt spid="10485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58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49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829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en-US"/>
          </a:p>
        </p:txBody>
      </p:sp>
      <p:pic>
        <p:nvPicPr>
          <p:cNvPr id="2097181" name="Content Placeholder 4"/>
          <p:cNvPicPr>
            <a:picLocks noChangeAspect="1" noGrp="1"/>
          </p:cNvPicPr>
          <p:nvPr>
            <p:ph idx="1"/>
          </p:nvPr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>
            <a:off x="2" y="0"/>
            <a:ext cx="12191998" cy="6858000"/>
          </a:xfrm>
        </p:spPr>
      </p:pic>
      <p:sp>
        <p:nvSpPr>
          <p:cNvPr id="1048830" name="Google Shape;69;p24"/>
          <p:cNvSpPr txBox="1"/>
          <p:nvPr/>
        </p:nvSpPr>
        <p:spPr>
          <a:xfrm>
            <a:off x="461639" y="362236"/>
            <a:ext cx="2777725" cy="261570"/>
          </a:xfrm>
          <a:prstGeom prst="rect"/>
          <a:noFill/>
          <a:ln>
            <a:noFill/>
          </a:ln>
        </p:spPr>
        <p:txBody>
          <a:bodyPr anchor="t" anchorCtr="0" bIns="45700" lIns="91425" rIns="91425" spcFirstLastPara="1" tIns="45700" wrap="square">
            <a:spAutoFit/>
          </a:bodyPr>
          <a:p>
            <a:pPr algn="l" indent="0" lvl="0" marL="0" marR="0" rtl="0">
              <a:spcBef>
                <a:spcPts val="0"/>
              </a:spcBef>
              <a:spcAft>
                <a:spcPts val="0"/>
              </a:spcAft>
              <a:buNone/>
            </a:pPr>
            <a:r>
              <a:rPr dirty="0" sz="1100" lang="az-Latn-AZ">
                <a:solidFill>
                  <a:schemeClr val="lt1"/>
                </a:solidFill>
                <a:latin typeface="DM Sans"/>
                <a:ea typeface="DM Sans"/>
                <a:cs typeface="DM Sans"/>
                <a:sym typeface="DM Sans"/>
              </a:rPr>
              <a:t>Azerbaijan Public</a:t>
            </a:r>
            <a:r>
              <a:rPr b="0" cap="none" dirty="0" sz="1100" i="0" lang="en-US" strike="noStrike" u="none">
                <a:solidFill>
                  <a:schemeClr val="lt1"/>
                </a:solidFill>
                <a:latin typeface="DM Sans"/>
                <a:ea typeface="DM Sans"/>
                <a:cs typeface="DM Sans"/>
                <a:sym typeface="DM Sans"/>
              </a:rPr>
              <a:t> Employment Agency</a:t>
            </a:r>
            <a:endParaRPr dirty="0"/>
          </a:p>
        </p:txBody>
      </p:sp>
      <p:cxnSp>
        <p:nvCxnSpPr>
          <p:cNvPr id="3145751" name="Google Shape;71;p24"/>
          <p:cNvCxnSpPr>
            <a:cxnSpLocks/>
          </p:cNvCxnSpPr>
          <p:nvPr/>
        </p:nvCxnSpPr>
        <p:spPr>
          <a:xfrm>
            <a:off x="461639" y="264581"/>
            <a:ext cx="11268721" cy="0"/>
          </a:xfrm>
          <a:prstGeom prst="straightConnector1"/>
          <a:noFill/>
          <a:ln w="12700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1048831" name="Google Shape;77;p24"/>
          <p:cNvSpPr txBox="1"/>
          <p:nvPr/>
        </p:nvSpPr>
        <p:spPr>
          <a:xfrm>
            <a:off x="4285719" y="371482"/>
            <a:ext cx="1347680" cy="261570"/>
          </a:xfrm>
          <a:prstGeom prst="rect"/>
          <a:noFill/>
          <a:ln>
            <a:noFill/>
          </a:ln>
        </p:spPr>
        <p:txBody>
          <a:bodyPr anchor="t" anchorCtr="0" bIns="45700" lIns="91425" rIns="91425" spcFirstLastPara="1" tIns="45700" wrap="square">
            <a:spAutoFit/>
          </a:bodyPr>
          <a:p>
            <a:pPr algn="r" indent="0" lvl="0" marL="0" marR="0" rtl="0">
              <a:spcBef>
                <a:spcPts val="0"/>
              </a:spcBef>
              <a:spcAft>
                <a:spcPts val="0"/>
              </a:spcAft>
              <a:buNone/>
            </a:pPr>
            <a:r>
              <a:rPr dirty="0" sz="1100" lang="en-US">
                <a:solidFill>
                  <a:schemeClr val="lt1"/>
                </a:solidFill>
                <a:latin typeface="DM Sans"/>
                <a:sym typeface="DM Sans"/>
              </a:rPr>
              <a:t>www.dma.gov.az</a:t>
            </a:r>
            <a:endParaRPr dirty="0" sz="1100">
              <a:solidFill>
                <a:schemeClr val="lt1"/>
              </a:solidFill>
              <a:latin typeface="DM Sans"/>
            </a:endParaRPr>
          </a:p>
        </p:txBody>
      </p:sp>
      <p:pic>
        <p:nvPicPr>
          <p:cNvPr id="2097182" name="Google Shape;93;p23"/>
          <p:cNvPicPr preferRelativeResize="0">
            <a:picLocks/>
          </p:cNvPicPr>
          <p:nvPr/>
        </p:nvPicPr>
        <p:blipFill rotWithShape="1">
          <a:blip xmlns:r="http://schemas.openxmlformats.org/officeDocument/2006/relationships" r:embed="rId2">
            <a:alphaModFix/>
          </a:blip>
          <a:srcRect/>
          <a:stretch>
            <a:fillRect/>
          </a:stretch>
        </p:blipFill>
        <p:spPr>
          <a:xfrm>
            <a:off x="156613" y="6177032"/>
            <a:ext cx="4129106" cy="618972"/>
          </a:xfrm>
          <a:prstGeom prst="rect"/>
          <a:noFill/>
          <a:ln>
            <a:noFill/>
          </a:ln>
        </p:spPr>
      </p:pic>
      <p:sp>
        <p:nvSpPr>
          <p:cNvPr id="1048832" name="TextBox 2"/>
          <p:cNvSpPr txBox="1"/>
          <p:nvPr/>
        </p:nvSpPr>
        <p:spPr>
          <a:xfrm>
            <a:off x="351412" y="644667"/>
            <a:ext cx="6435092" cy="1770741"/>
          </a:xfrm>
          <a:prstGeom prst="rect"/>
          <a:noFill/>
        </p:spPr>
        <p:txBody>
          <a:bodyPr wrap="square">
            <a:spAutoFit/>
          </a:bodyPr>
          <a:p>
            <a:pPr>
              <a:lnSpc>
                <a:spcPct val="115000"/>
              </a:lnSpc>
              <a:spcAft>
                <a:spcPts val="800"/>
              </a:spcAft>
            </a:pPr>
            <a:r>
              <a:rPr b="1" dirty="0" sz="2000" lang="az-Latn-AZ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Vacancy bank</a:t>
            </a:r>
            <a:endParaRPr b="1" dirty="0" sz="2000" lang="en-US">
              <a:solidFill>
                <a:schemeClr val="bg1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  <a:p>
            <a:pPr algn="just" lvl="0" marR="0">
              <a:lnSpc>
                <a:spcPct val="115000"/>
              </a:lnSpc>
              <a:spcBef>
                <a:spcPts val="0"/>
              </a:spcBef>
              <a:spcAft>
                <a:spcPts val="800"/>
              </a:spcAft>
            </a:pPr>
            <a:r>
              <a:rPr dirty="0" sz="1600" lang="en-US">
                <a:solidFill>
                  <a:schemeClr val="bg1"/>
                </a:solidFill>
                <a:latin typeface="Poppins" panose="00000500000000000000" pitchFamily="50" charset="0"/>
                <a:cs typeface="Poppins" panose="00000500000000000000" pitchFamily="50" charset="0"/>
              </a:rPr>
              <a:t>All employers can announce their vacancy in</a:t>
            </a:r>
            <a:r>
              <a:rPr dirty="0" sz="1600" lang="az-Latn-AZ">
                <a:solidFill>
                  <a:schemeClr val="bg1"/>
                </a:solidFill>
                <a:latin typeface="Poppins" panose="00000500000000000000" pitchFamily="50" charset="0"/>
                <a:cs typeface="Poppins" panose="00000500000000000000" pitchFamily="50" charset="0"/>
              </a:rPr>
              <a:t> official vacancy bank</a:t>
            </a:r>
            <a:r>
              <a:rPr dirty="0" sz="1600" lang="en-US">
                <a:solidFill>
                  <a:schemeClr val="bg1"/>
                </a:solidFill>
                <a:latin typeface="Poppins" panose="00000500000000000000" pitchFamily="50" charset="0"/>
                <a:cs typeface="Poppins" panose="00000500000000000000" pitchFamily="50" charset="0"/>
              </a:rPr>
              <a:t> portal </a:t>
            </a:r>
            <a:r>
              <a:rPr dirty="0" sz="1600" lang="az-Latn-AZ">
                <a:solidFill>
                  <a:schemeClr val="bg1"/>
                </a:solidFill>
                <a:latin typeface="Poppins" panose="00000500000000000000" pitchFamily="50" charset="0"/>
                <a:cs typeface="Poppins" panose="00000500000000000000" pitchFamily="50" charset="0"/>
              </a:rPr>
              <a:t>and have access to broad pool of jobseekers.</a:t>
            </a:r>
          </a:p>
          <a:p>
            <a:pPr algn="just" lvl="0" marR="0">
              <a:lnSpc>
                <a:spcPct val="115000"/>
              </a:lnSpc>
              <a:spcBef>
                <a:spcPts val="0"/>
              </a:spcBef>
              <a:spcAft>
                <a:spcPts val="800"/>
              </a:spcAft>
            </a:pPr>
            <a:r>
              <a:rPr dirty="0" sz="1600" lang="az-Latn-AZ">
                <a:solidFill>
                  <a:schemeClr val="bg1"/>
                </a:solidFill>
                <a:latin typeface="Poppins" panose="00000500000000000000" pitchFamily="50" charset="0"/>
                <a:cs typeface="Poppins" panose="00000500000000000000" pitchFamily="50" charset="0"/>
              </a:rPr>
              <a:t>The matching mechanism to facilitate both employers and jobseeke</a:t>
            </a:r>
            <a:r>
              <a:rPr dirty="0" sz="1600" lang="en-US">
                <a:solidFill>
                  <a:schemeClr val="bg1"/>
                </a:solidFill>
                <a:latin typeface="Poppins" panose="00000500000000000000" pitchFamily="50" charset="0"/>
                <a:cs typeface="Poppins" panose="00000500000000000000" pitchFamily="50" charset="0"/>
              </a:rPr>
              <a:t>r</a:t>
            </a:r>
            <a:r>
              <a:rPr dirty="0" sz="1600" lang="az-Latn-AZ">
                <a:solidFill>
                  <a:schemeClr val="bg1"/>
                </a:solidFill>
                <a:latin typeface="Poppins" panose="00000500000000000000" pitchFamily="50" charset="0"/>
                <a:cs typeface="Poppins" panose="00000500000000000000" pitchFamily="50" charset="0"/>
              </a:rPr>
              <a:t>s </a:t>
            </a:r>
            <a:r>
              <a:rPr dirty="0" sz="1600" lang="en-US">
                <a:solidFill>
                  <a:schemeClr val="bg1"/>
                </a:solidFill>
                <a:latin typeface="Poppins" panose="00000500000000000000" pitchFamily="50" charset="0"/>
                <a:cs typeface="Poppins" panose="00000500000000000000" pitchFamily="50" charset="0"/>
              </a:rPr>
              <a:t>is</a:t>
            </a:r>
            <a:r>
              <a:rPr dirty="0" sz="1600" lang="az-Latn-AZ">
                <a:solidFill>
                  <a:schemeClr val="bg1"/>
                </a:solidFill>
                <a:latin typeface="Poppins" panose="00000500000000000000" pitchFamily="50" charset="0"/>
                <a:cs typeface="Poppins" panose="00000500000000000000" pitchFamily="50" charset="0"/>
              </a:rPr>
              <a:t> in process of development.</a:t>
            </a:r>
            <a:endParaRPr dirty="0" sz="1600" lang="en-US">
              <a:solidFill>
                <a:schemeClr val="bg1"/>
              </a:solidFill>
              <a:latin typeface="Poppins" panose="00000500000000000000" pitchFamily="50" charset="0"/>
              <a:cs typeface="Poppins" panose="00000500000000000000" pitchFamily="50" charset="0"/>
            </a:endParaRPr>
          </a:p>
        </p:txBody>
      </p:sp>
      <p:pic>
        <p:nvPicPr>
          <p:cNvPr id="2097183" name="Picture 9"/>
          <p:cNvPicPr>
            <a:picLocks noChangeAspect="1"/>
          </p:cNvPicPr>
          <p:nvPr/>
        </p:nvPicPr>
        <p:blipFill>
          <a:blip xmlns:r="http://schemas.openxmlformats.org/officeDocument/2006/relationships" r:embed="rId3"/>
          <a:stretch>
            <a:fillRect/>
          </a:stretch>
        </p:blipFill>
        <p:spPr>
          <a:xfrm>
            <a:off x="3927338" y="2415408"/>
            <a:ext cx="8264662" cy="407746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algn="bl" blurRad="12700" dir="5400000" dist="5000" endPos="28000" rotWithShape="0" stA="38000" sy="-100000"/>
          </a:effectLst>
        </p:spPr>
      </p:pic>
      <p:pic>
        <p:nvPicPr>
          <p:cNvPr id="2097184" name="Picture 12" descr="A blue and white briefcase  Description automatically generated"/>
          <p:cNvPicPr>
            <a:picLocks noChangeAspect="1"/>
          </p:cNvPicPr>
          <p:nvPr/>
        </p:nvPicPr>
        <p:blipFill>
          <a:blip xmlns:r="http://schemas.openxmlformats.org/officeDocument/2006/relationships" r:embed="rId4"/>
          <a:stretch>
            <a:fillRect/>
          </a:stretch>
        </p:blipFill>
        <p:spPr>
          <a:xfrm>
            <a:off x="838200" y="4048403"/>
            <a:ext cx="1924160" cy="1749236"/>
          </a:xfrm>
          <a:prstGeom prst="rect"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50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833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en-US"/>
          </a:p>
        </p:txBody>
      </p:sp>
      <p:pic>
        <p:nvPicPr>
          <p:cNvPr id="2097185" name="Content Placeholder 4"/>
          <p:cNvPicPr>
            <a:picLocks noChangeAspect="1" noGrp="1"/>
          </p:cNvPicPr>
          <p:nvPr>
            <p:ph idx="1"/>
          </p:nvPr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>
            <a:off x="2" y="0"/>
            <a:ext cx="12191998" cy="6858000"/>
          </a:xfrm>
        </p:spPr>
      </p:pic>
      <p:sp>
        <p:nvSpPr>
          <p:cNvPr id="1048834" name="Google Shape;69;p24"/>
          <p:cNvSpPr txBox="1"/>
          <p:nvPr/>
        </p:nvSpPr>
        <p:spPr>
          <a:xfrm>
            <a:off x="461639" y="362236"/>
            <a:ext cx="2777725" cy="261570"/>
          </a:xfrm>
          <a:prstGeom prst="rect"/>
          <a:noFill/>
          <a:ln>
            <a:noFill/>
          </a:ln>
        </p:spPr>
        <p:txBody>
          <a:bodyPr anchor="t" anchorCtr="0" bIns="45700" lIns="91425" rIns="91425" spcFirstLastPara="1" tIns="45700" wrap="square">
            <a:spAutoFit/>
          </a:bodyPr>
          <a:p>
            <a:pPr algn="l" indent="0" lvl="0" marL="0" marR="0" rtl="0">
              <a:spcBef>
                <a:spcPts val="0"/>
              </a:spcBef>
              <a:spcAft>
                <a:spcPts val="0"/>
              </a:spcAft>
              <a:buNone/>
            </a:pPr>
            <a:r>
              <a:rPr dirty="0" sz="1100" lang="az-Latn-AZ">
                <a:solidFill>
                  <a:schemeClr val="lt1"/>
                </a:solidFill>
                <a:latin typeface="DM Sans"/>
                <a:ea typeface="DM Sans"/>
                <a:cs typeface="DM Sans"/>
                <a:sym typeface="DM Sans"/>
              </a:rPr>
              <a:t>Azerbaijan Public</a:t>
            </a:r>
            <a:r>
              <a:rPr b="0" cap="none" dirty="0" sz="1100" i="0" lang="en-US" strike="noStrike" u="none">
                <a:solidFill>
                  <a:schemeClr val="lt1"/>
                </a:solidFill>
                <a:latin typeface="DM Sans"/>
                <a:ea typeface="DM Sans"/>
                <a:cs typeface="DM Sans"/>
                <a:sym typeface="DM Sans"/>
              </a:rPr>
              <a:t> Employment Agency</a:t>
            </a:r>
            <a:endParaRPr dirty="0"/>
          </a:p>
        </p:txBody>
      </p:sp>
      <p:cxnSp>
        <p:nvCxnSpPr>
          <p:cNvPr id="3145752" name="Google Shape;71;p24"/>
          <p:cNvCxnSpPr>
            <a:cxnSpLocks/>
          </p:cNvCxnSpPr>
          <p:nvPr/>
        </p:nvCxnSpPr>
        <p:spPr>
          <a:xfrm>
            <a:off x="461639" y="264581"/>
            <a:ext cx="11268721" cy="0"/>
          </a:xfrm>
          <a:prstGeom prst="straightConnector1"/>
          <a:noFill/>
          <a:ln w="12700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1048835" name="Google Shape;77;p24"/>
          <p:cNvSpPr txBox="1"/>
          <p:nvPr/>
        </p:nvSpPr>
        <p:spPr>
          <a:xfrm>
            <a:off x="4285719" y="371482"/>
            <a:ext cx="1347680" cy="261570"/>
          </a:xfrm>
          <a:prstGeom prst="rect"/>
          <a:noFill/>
          <a:ln>
            <a:noFill/>
          </a:ln>
        </p:spPr>
        <p:txBody>
          <a:bodyPr anchor="t" anchorCtr="0" bIns="45700" lIns="91425" rIns="91425" spcFirstLastPara="1" tIns="45700" wrap="square">
            <a:spAutoFit/>
          </a:bodyPr>
          <a:p>
            <a:pPr algn="r" indent="0" lvl="0" marL="0" marR="0" rtl="0">
              <a:spcBef>
                <a:spcPts val="0"/>
              </a:spcBef>
              <a:spcAft>
                <a:spcPts val="0"/>
              </a:spcAft>
              <a:buNone/>
            </a:pPr>
            <a:r>
              <a:rPr dirty="0" sz="1100" lang="en-US">
                <a:solidFill>
                  <a:schemeClr val="lt1"/>
                </a:solidFill>
                <a:latin typeface="DM Sans"/>
                <a:sym typeface="DM Sans"/>
              </a:rPr>
              <a:t>www.dma.gov.az</a:t>
            </a:r>
            <a:endParaRPr dirty="0" sz="1100">
              <a:solidFill>
                <a:schemeClr val="lt1"/>
              </a:solidFill>
              <a:latin typeface="DM Sans"/>
            </a:endParaRPr>
          </a:p>
        </p:txBody>
      </p:sp>
      <p:pic>
        <p:nvPicPr>
          <p:cNvPr id="2097186" name="Google Shape;93;p23"/>
          <p:cNvPicPr preferRelativeResize="0">
            <a:picLocks/>
          </p:cNvPicPr>
          <p:nvPr/>
        </p:nvPicPr>
        <p:blipFill rotWithShape="1">
          <a:blip xmlns:r="http://schemas.openxmlformats.org/officeDocument/2006/relationships" r:embed="rId2">
            <a:alphaModFix/>
          </a:blip>
          <a:srcRect/>
          <a:stretch>
            <a:fillRect/>
          </a:stretch>
        </p:blipFill>
        <p:spPr>
          <a:xfrm>
            <a:off x="156613" y="6177032"/>
            <a:ext cx="4129106" cy="618972"/>
          </a:xfrm>
          <a:prstGeom prst="rect"/>
          <a:noFill/>
          <a:ln>
            <a:noFill/>
          </a:ln>
        </p:spPr>
      </p:pic>
      <p:sp>
        <p:nvSpPr>
          <p:cNvPr id="1048836" name="TextBox 2"/>
          <p:cNvSpPr txBox="1"/>
          <p:nvPr/>
        </p:nvSpPr>
        <p:spPr>
          <a:xfrm>
            <a:off x="461639" y="665137"/>
            <a:ext cx="6606542" cy="1384995"/>
          </a:xfrm>
          <a:prstGeom prst="rect"/>
          <a:noFill/>
        </p:spPr>
        <p:txBody>
          <a:bodyPr wrap="square">
            <a:spAutoFit/>
          </a:bodyPr>
          <a:p>
            <a:pPr lvl="0" marR="0">
              <a:lnSpc>
                <a:spcPct val="115000"/>
              </a:lnSpc>
              <a:spcBef>
                <a:spcPts val="0"/>
              </a:spcBef>
              <a:spcAft>
                <a:spcPts val="800"/>
              </a:spcAft>
            </a:pPr>
            <a:r>
              <a:rPr b="1" dirty="0" sz="2000" lang="az-Latn-AZ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E-registries</a:t>
            </a:r>
          </a:p>
          <a:p>
            <a:pPr algn="just" lvl="0" marR="0">
              <a:lnSpc>
                <a:spcPct val="115000"/>
              </a:lnSpc>
              <a:spcBef>
                <a:spcPts val="0"/>
              </a:spcBef>
              <a:spcAft>
                <a:spcPts val="800"/>
              </a:spcAft>
            </a:pPr>
            <a:r>
              <a:rPr dirty="0" sz="1600" lang="az-Latn-AZ">
                <a:solidFill>
                  <a:schemeClr val="bg1"/>
                </a:solidFill>
                <a:latin typeface="Poppins" panose="00000500000000000000" pitchFamily="50" charset="0"/>
                <a:cs typeface="Poppins" panose="00000500000000000000" pitchFamily="50" charset="0"/>
              </a:rPr>
              <a:t>Self-employment, vacational training and other registries have been digitalised </a:t>
            </a:r>
            <a:r>
              <a:rPr dirty="0" sz="1600" lang="en-US">
                <a:solidFill>
                  <a:schemeClr val="bg1"/>
                </a:solidFill>
                <a:latin typeface="Poppins" panose="00000500000000000000" pitchFamily="50" charset="0"/>
                <a:cs typeface="Poppins" panose="00000500000000000000" pitchFamily="50" charset="0"/>
              </a:rPr>
              <a:t>allowing the relevant individuals obtain up to date</a:t>
            </a:r>
            <a:r>
              <a:rPr dirty="0" sz="1600" lang="az-Latn-AZ">
                <a:solidFill>
                  <a:schemeClr val="bg1"/>
                </a:solidFill>
                <a:latin typeface="Poppins" panose="00000500000000000000" pitchFamily="50" charset="0"/>
                <a:cs typeface="Poppins" panose="00000500000000000000" pitchFamily="50" charset="0"/>
              </a:rPr>
              <a:t> </a:t>
            </a:r>
            <a:r>
              <a:rPr dirty="0" sz="1600" lang="en-US">
                <a:solidFill>
                  <a:schemeClr val="bg1"/>
                </a:solidFill>
                <a:latin typeface="Poppins" panose="00000500000000000000" pitchFamily="50" charset="0"/>
                <a:cs typeface="Poppins" panose="00000500000000000000" pitchFamily="50" charset="0"/>
              </a:rPr>
              <a:t>information </a:t>
            </a:r>
            <a:r>
              <a:rPr dirty="0" sz="1600" lang="az-Latn-AZ">
                <a:solidFill>
                  <a:schemeClr val="bg1"/>
                </a:solidFill>
                <a:latin typeface="Poppins" panose="00000500000000000000" pitchFamily="50" charset="0"/>
                <a:cs typeface="Poppins" panose="00000500000000000000" pitchFamily="50" charset="0"/>
              </a:rPr>
              <a:t>regarding their employment inquries</a:t>
            </a:r>
          </a:p>
        </p:txBody>
      </p:sp>
      <p:pic>
        <p:nvPicPr>
          <p:cNvPr id="2097187" name="Picture 14" descr="A puzzle pieces stacked together  Description automatically generated"/>
          <p:cNvPicPr>
            <a:picLocks noChangeAspect="1"/>
          </p:cNvPicPr>
          <p:nvPr/>
        </p:nvPicPr>
        <p:blipFill>
          <a:blip xmlns:r="http://schemas.openxmlformats.org/officeDocument/2006/relationships" r:embed="rId3"/>
          <a:stretch>
            <a:fillRect/>
          </a:stretch>
        </p:blipFill>
        <p:spPr>
          <a:xfrm>
            <a:off x="389607" y="3015916"/>
            <a:ext cx="2849757" cy="2751132"/>
          </a:xfrm>
          <a:prstGeom prst="rect"/>
        </p:spPr>
      </p:pic>
      <p:pic>
        <p:nvPicPr>
          <p:cNvPr id="2097188" name="Picture 13" descr="A computer screen with a message  Description automatically generated"/>
          <p:cNvPicPr>
            <a:picLocks noChangeAspect="1"/>
          </p:cNvPicPr>
          <p:nvPr/>
        </p:nvPicPr>
        <p:blipFill>
          <a:blip xmlns:r="http://schemas.openxmlformats.org/officeDocument/2006/relationships" r:embed="rId4"/>
          <a:stretch>
            <a:fillRect/>
          </a:stretch>
        </p:blipFill>
        <p:spPr>
          <a:xfrm>
            <a:off x="5486400" y="2091463"/>
            <a:ext cx="6705598" cy="4339819"/>
          </a:xfrm>
          <a:prstGeom prst="rect"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5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837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en-US"/>
          </a:p>
        </p:txBody>
      </p:sp>
      <p:pic>
        <p:nvPicPr>
          <p:cNvPr id="2097189" name="Content Placeholder 4"/>
          <p:cNvPicPr>
            <a:picLocks noChangeAspect="1" noGrp="1"/>
          </p:cNvPicPr>
          <p:nvPr>
            <p:ph idx="1"/>
          </p:nvPr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>
            <a:off x="0" y="0"/>
            <a:ext cx="12191998" cy="6858000"/>
          </a:xfrm>
        </p:spPr>
      </p:pic>
      <p:sp>
        <p:nvSpPr>
          <p:cNvPr id="1048838" name="Google Shape;69;p24"/>
          <p:cNvSpPr txBox="1"/>
          <p:nvPr/>
        </p:nvSpPr>
        <p:spPr>
          <a:xfrm>
            <a:off x="461639" y="362236"/>
            <a:ext cx="2777725" cy="261570"/>
          </a:xfrm>
          <a:prstGeom prst="rect"/>
          <a:noFill/>
          <a:ln>
            <a:noFill/>
          </a:ln>
        </p:spPr>
        <p:txBody>
          <a:bodyPr anchor="t" anchorCtr="0" bIns="45700" lIns="91425" rIns="91425" spcFirstLastPara="1" tIns="45700" wrap="square">
            <a:spAutoFit/>
          </a:bodyPr>
          <a:p>
            <a:pPr algn="l" indent="0" lvl="0" marL="0" marR="0" rtl="0">
              <a:spcBef>
                <a:spcPts val="0"/>
              </a:spcBef>
              <a:spcAft>
                <a:spcPts val="0"/>
              </a:spcAft>
              <a:buNone/>
            </a:pPr>
            <a:r>
              <a:rPr dirty="0" sz="1100" lang="az-Latn-AZ">
                <a:solidFill>
                  <a:schemeClr val="lt1"/>
                </a:solidFill>
                <a:latin typeface="DM Sans"/>
                <a:ea typeface="DM Sans"/>
                <a:cs typeface="DM Sans"/>
                <a:sym typeface="DM Sans"/>
              </a:rPr>
              <a:t>Azerbaijan Public</a:t>
            </a:r>
            <a:r>
              <a:rPr b="0" cap="none" dirty="0" sz="1100" i="0" lang="en-US" strike="noStrike" u="none">
                <a:solidFill>
                  <a:schemeClr val="lt1"/>
                </a:solidFill>
                <a:latin typeface="DM Sans"/>
                <a:ea typeface="DM Sans"/>
                <a:cs typeface="DM Sans"/>
                <a:sym typeface="DM Sans"/>
              </a:rPr>
              <a:t> Employment Agency</a:t>
            </a:r>
            <a:endParaRPr dirty="0"/>
          </a:p>
        </p:txBody>
      </p:sp>
      <p:cxnSp>
        <p:nvCxnSpPr>
          <p:cNvPr id="3145753" name="Google Shape;71;p24"/>
          <p:cNvCxnSpPr>
            <a:cxnSpLocks/>
          </p:cNvCxnSpPr>
          <p:nvPr/>
        </p:nvCxnSpPr>
        <p:spPr>
          <a:xfrm>
            <a:off x="461639" y="264581"/>
            <a:ext cx="11268721" cy="0"/>
          </a:xfrm>
          <a:prstGeom prst="straightConnector1"/>
          <a:noFill/>
          <a:ln w="12700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1048839" name="Google Shape;77;p24"/>
          <p:cNvSpPr txBox="1"/>
          <p:nvPr/>
        </p:nvSpPr>
        <p:spPr>
          <a:xfrm>
            <a:off x="4285719" y="371482"/>
            <a:ext cx="1347680" cy="261570"/>
          </a:xfrm>
          <a:prstGeom prst="rect"/>
          <a:noFill/>
          <a:ln>
            <a:noFill/>
          </a:ln>
        </p:spPr>
        <p:txBody>
          <a:bodyPr anchor="t" anchorCtr="0" bIns="45700" lIns="91425" rIns="91425" spcFirstLastPara="1" tIns="45700" wrap="square">
            <a:spAutoFit/>
          </a:bodyPr>
          <a:p>
            <a:pPr algn="r" indent="0" lvl="0" marL="0" marR="0" rtl="0">
              <a:spcBef>
                <a:spcPts val="0"/>
              </a:spcBef>
              <a:spcAft>
                <a:spcPts val="0"/>
              </a:spcAft>
              <a:buNone/>
            </a:pPr>
            <a:r>
              <a:rPr dirty="0" sz="1100" lang="en-US">
                <a:solidFill>
                  <a:schemeClr val="lt1"/>
                </a:solidFill>
                <a:latin typeface="DM Sans"/>
                <a:sym typeface="DM Sans"/>
              </a:rPr>
              <a:t>www.dma.gov.az</a:t>
            </a:r>
            <a:endParaRPr dirty="0" sz="1100">
              <a:solidFill>
                <a:schemeClr val="lt1"/>
              </a:solidFill>
              <a:latin typeface="DM Sans"/>
            </a:endParaRPr>
          </a:p>
        </p:txBody>
      </p:sp>
      <p:pic>
        <p:nvPicPr>
          <p:cNvPr id="2097190" name="Google Shape;93;p23"/>
          <p:cNvPicPr preferRelativeResize="0">
            <a:picLocks/>
          </p:cNvPicPr>
          <p:nvPr/>
        </p:nvPicPr>
        <p:blipFill rotWithShape="1">
          <a:blip xmlns:r="http://schemas.openxmlformats.org/officeDocument/2006/relationships" r:embed="rId2">
            <a:alphaModFix/>
          </a:blip>
          <a:srcRect/>
          <a:stretch>
            <a:fillRect/>
          </a:stretch>
        </p:blipFill>
        <p:spPr>
          <a:xfrm>
            <a:off x="156613" y="6177032"/>
            <a:ext cx="4129106" cy="618972"/>
          </a:xfrm>
          <a:prstGeom prst="rect"/>
          <a:noFill/>
          <a:ln>
            <a:noFill/>
          </a:ln>
        </p:spPr>
      </p:pic>
      <p:sp>
        <p:nvSpPr>
          <p:cNvPr id="1048840" name="TextBox 2"/>
          <p:cNvSpPr txBox="1"/>
          <p:nvPr/>
        </p:nvSpPr>
        <p:spPr>
          <a:xfrm>
            <a:off x="354800" y="883004"/>
            <a:ext cx="6312700" cy="1384995"/>
          </a:xfrm>
          <a:prstGeom prst="rect"/>
          <a:noFill/>
        </p:spPr>
        <p:txBody>
          <a:bodyPr wrap="square">
            <a:spAutoFit/>
          </a:bodyPr>
          <a:p>
            <a:pPr lvl="0" marR="0">
              <a:lnSpc>
                <a:spcPct val="115000"/>
              </a:lnSpc>
              <a:spcBef>
                <a:spcPts val="0"/>
              </a:spcBef>
              <a:spcAft>
                <a:spcPts val="800"/>
              </a:spcAft>
            </a:pPr>
            <a:r>
              <a:rPr b="1" dirty="0" sz="2000" lang="en-US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Employment Ranking of Graduates Platform</a:t>
            </a:r>
            <a:endParaRPr b="1" dirty="0" sz="2000" lang="az-Latn-AZ">
              <a:solidFill>
                <a:schemeClr val="bg1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  <a:p>
            <a:pPr algn="just" lvl="0" marR="0">
              <a:lnSpc>
                <a:spcPct val="115000"/>
              </a:lnSpc>
              <a:spcBef>
                <a:spcPts val="0"/>
              </a:spcBef>
              <a:spcAft>
                <a:spcPts val="800"/>
              </a:spcAft>
            </a:pPr>
            <a:r>
              <a:rPr dirty="0" sz="1600" lang="az-Latn-AZ">
                <a:solidFill>
                  <a:schemeClr val="bg1"/>
                </a:solidFill>
                <a:latin typeface="Poppins" panose="00000500000000000000" pitchFamily="50" charset="0"/>
                <a:cs typeface="Poppins" panose="00000500000000000000" pitchFamily="50" charset="0"/>
              </a:rPr>
              <a:t>Ne</a:t>
            </a:r>
            <a:r>
              <a:rPr dirty="0" sz="1600" lang="en-US">
                <a:solidFill>
                  <a:schemeClr val="bg1"/>
                </a:solidFill>
                <a:latin typeface="Poppins" panose="00000500000000000000" pitchFamily="50" charset="0"/>
                <a:cs typeface="Poppins" panose="00000500000000000000" pitchFamily="50" charset="0"/>
              </a:rPr>
              <a:t>w digital service for </a:t>
            </a:r>
            <a:r>
              <a:rPr altLang="en-US" dirty="0" sz="1600" lang="en-US">
                <a:solidFill>
                  <a:schemeClr val="bg1"/>
                </a:solidFill>
                <a:latin typeface="Poppins" panose="00000500000000000000" pitchFamily="50" charset="0"/>
                <a:cs typeface="Poppins" panose="00000500000000000000" pitchFamily="50" charset="0"/>
              </a:rPr>
              <a:t>ensuring the awareness of applicants on employment opportunities of higher education institutions  indicating employment rating of graduates</a:t>
            </a:r>
          </a:p>
        </p:txBody>
      </p:sp>
      <p:pic>
        <p:nvPicPr>
          <p:cNvPr id="2097191" name="Picture 10" descr="A blue toy building with a graduation cap  Description automatically generated"/>
          <p:cNvPicPr>
            <a:picLocks noChangeAspect="1"/>
          </p:cNvPicPr>
          <p:nvPr/>
        </p:nvPicPr>
        <p:blipFill rotWithShape="1">
          <a:blip xmlns:r="http://schemas.openxmlformats.org/officeDocument/2006/relationships" r:embed="rId3"/>
          <a:srcRect l="5609"/>
          <a:stretch>
            <a:fillRect/>
          </a:stretch>
        </p:blipFill>
        <p:spPr>
          <a:xfrm>
            <a:off x="1446952" y="2685211"/>
            <a:ext cx="3584823" cy="2752689"/>
          </a:xfrm>
          <a:prstGeom prst="rect"/>
        </p:spPr>
      </p:pic>
      <p:pic>
        <p:nvPicPr>
          <p:cNvPr id="2097192" name="Picture 12"/>
          <p:cNvPicPr>
            <a:picLocks noChangeAspect="1"/>
          </p:cNvPicPr>
          <p:nvPr/>
        </p:nvPicPr>
        <p:blipFill>
          <a:blip xmlns:r="http://schemas.openxmlformats.org/officeDocument/2006/relationships" r:embed="rId4"/>
          <a:stretch>
            <a:fillRect/>
          </a:stretch>
        </p:blipFill>
        <p:spPr>
          <a:xfrm>
            <a:off x="6350239" y="2143998"/>
            <a:ext cx="5922739" cy="417101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algn="bl" blurRad="12700" dir="5400000" dist="5000" endPos="28000" rotWithShape="0" stA="38000" sy="-100000"/>
          </a:effec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52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93" name="Content Placeholder 4"/>
          <p:cNvPicPr>
            <a:picLocks noChangeAspect="1"/>
          </p:cNvPicPr>
          <p:nvPr/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>
            <a:off x="2" y="0"/>
            <a:ext cx="12191998" cy="6858000"/>
          </a:xfrm>
          <a:prstGeom prst="rect"/>
        </p:spPr>
      </p:pic>
      <p:sp>
        <p:nvSpPr>
          <p:cNvPr id="1048841" name="Google Shape;69;p24"/>
          <p:cNvSpPr txBox="1"/>
          <p:nvPr/>
        </p:nvSpPr>
        <p:spPr>
          <a:xfrm>
            <a:off x="461639" y="362236"/>
            <a:ext cx="2777725" cy="261570"/>
          </a:xfrm>
          <a:prstGeom prst="rect"/>
          <a:noFill/>
          <a:ln>
            <a:noFill/>
          </a:ln>
        </p:spPr>
        <p:txBody>
          <a:bodyPr anchor="t" anchorCtr="0" bIns="45700" lIns="91425" rIns="91425" spcFirstLastPara="1" tIns="45700" wrap="square">
            <a:spAutoFit/>
          </a:bodyPr>
          <a:p>
            <a:pPr algn="l" indent="0" lvl="0" marL="0" marR="0" rtl="0">
              <a:spcBef>
                <a:spcPts val="0"/>
              </a:spcBef>
              <a:spcAft>
                <a:spcPts val="0"/>
              </a:spcAft>
              <a:buNone/>
            </a:pPr>
            <a:r>
              <a:rPr dirty="0" sz="1100" lang="az-Latn-AZ">
                <a:solidFill>
                  <a:schemeClr val="lt1"/>
                </a:solidFill>
                <a:latin typeface="DM Sans"/>
                <a:ea typeface="DM Sans"/>
                <a:cs typeface="DM Sans"/>
                <a:sym typeface="DM Sans"/>
              </a:rPr>
              <a:t>Azerbaijan Public</a:t>
            </a:r>
            <a:r>
              <a:rPr b="0" cap="none" dirty="0" sz="1100" i="0" lang="en-US" strike="noStrike" u="none">
                <a:solidFill>
                  <a:schemeClr val="lt1"/>
                </a:solidFill>
                <a:latin typeface="DM Sans"/>
                <a:ea typeface="DM Sans"/>
                <a:cs typeface="DM Sans"/>
                <a:sym typeface="DM Sans"/>
              </a:rPr>
              <a:t> Employment Agency</a:t>
            </a:r>
            <a:endParaRPr dirty="0"/>
          </a:p>
        </p:txBody>
      </p:sp>
      <p:cxnSp>
        <p:nvCxnSpPr>
          <p:cNvPr id="3145754" name="Google Shape;71;p24"/>
          <p:cNvCxnSpPr>
            <a:cxnSpLocks/>
          </p:cNvCxnSpPr>
          <p:nvPr/>
        </p:nvCxnSpPr>
        <p:spPr>
          <a:xfrm>
            <a:off x="461639" y="264581"/>
            <a:ext cx="11268721" cy="0"/>
          </a:xfrm>
          <a:prstGeom prst="straightConnector1"/>
          <a:noFill/>
          <a:ln w="12700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1048842" name="Google Shape;77;p24"/>
          <p:cNvSpPr txBox="1"/>
          <p:nvPr/>
        </p:nvSpPr>
        <p:spPr>
          <a:xfrm>
            <a:off x="4285719" y="371482"/>
            <a:ext cx="1347680" cy="261570"/>
          </a:xfrm>
          <a:prstGeom prst="rect"/>
          <a:noFill/>
          <a:ln>
            <a:noFill/>
          </a:ln>
        </p:spPr>
        <p:txBody>
          <a:bodyPr anchor="t" anchorCtr="0" bIns="45700" lIns="91425" rIns="91425" spcFirstLastPara="1" tIns="45700" wrap="square">
            <a:spAutoFit/>
          </a:bodyPr>
          <a:p>
            <a:pPr algn="r" indent="0" lvl="0" marL="0" marR="0" rtl="0">
              <a:spcBef>
                <a:spcPts val="0"/>
              </a:spcBef>
              <a:spcAft>
                <a:spcPts val="0"/>
              </a:spcAft>
              <a:buNone/>
            </a:pPr>
            <a:r>
              <a:rPr dirty="0" sz="1100" lang="en-US">
                <a:solidFill>
                  <a:schemeClr val="lt1"/>
                </a:solidFill>
                <a:latin typeface="DM Sans"/>
                <a:sym typeface="DM Sans"/>
              </a:rPr>
              <a:t>www.dma.gov.az</a:t>
            </a:r>
            <a:endParaRPr dirty="0" sz="1100">
              <a:solidFill>
                <a:schemeClr val="lt1"/>
              </a:solidFill>
              <a:latin typeface="DM Sans"/>
            </a:endParaRPr>
          </a:p>
        </p:txBody>
      </p:sp>
      <p:pic>
        <p:nvPicPr>
          <p:cNvPr id="2097194" name="Google Shape;93;p23"/>
          <p:cNvPicPr preferRelativeResize="0">
            <a:picLocks/>
          </p:cNvPicPr>
          <p:nvPr/>
        </p:nvPicPr>
        <p:blipFill rotWithShape="1">
          <a:blip xmlns:r="http://schemas.openxmlformats.org/officeDocument/2006/relationships" r:embed="rId2">
            <a:alphaModFix/>
          </a:blip>
          <a:srcRect/>
          <a:stretch>
            <a:fillRect/>
          </a:stretch>
        </p:blipFill>
        <p:spPr>
          <a:xfrm>
            <a:off x="156613" y="6177032"/>
            <a:ext cx="4129106" cy="618972"/>
          </a:xfrm>
          <a:prstGeom prst="rect"/>
          <a:noFill/>
          <a:ln>
            <a:noFill/>
          </a:ln>
        </p:spPr>
      </p:pic>
      <p:sp>
        <p:nvSpPr>
          <p:cNvPr id="1048843" name="Rectangle: Rounded Corners 2"/>
          <p:cNvSpPr/>
          <p:nvPr/>
        </p:nvSpPr>
        <p:spPr>
          <a:xfrm>
            <a:off x="2543168" y="815558"/>
            <a:ext cx="7115175" cy="582882"/>
          </a:xfrm>
          <a:prstGeom prst="roundRect"/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p>
            <a:pPr algn="ctr"/>
            <a:r>
              <a:rPr b="1" dirty="0" sz="2800" lang="az-Latn-AZ">
                <a:solidFill>
                  <a:schemeClr val="bg1"/>
                </a:solidFill>
                <a:latin typeface="Poppins" pitchFamily="2" charset="77"/>
                <a:cs typeface="Poppins" pitchFamily="2" charset="77"/>
              </a:rPr>
              <a:t>Digital s</a:t>
            </a:r>
            <a:r>
              <a:rPr b="1" dirty="0" sz="2800" lang="en-AZ">
                <a:solidFill>
                  <a:schemeClr val="bg1"/>
                </a:solidFill>
                <a:latin typeface="Poppins" pitchFamily="2" charset="77"/>
                <a:cs typeface="Poppins" pitchFamily="2" charset="77"/>
              </a:rPr>
              <a:t>ervice</a:t>
            </a:r>
            <a:r>
              <a:rPr b="1" dirty="0" sz="2800" lang="az-Latn-AZ">
                <a:solidFill>
                  <a:schemeClr val="bg1"/>
                </a:solidFill>
                <a:latin typeface="Poppins" pitchFamily="2" charset="77"/>
                <a:cs typeface="Poppins" pitchFamily="2" charset="77"/>
              </a:rPr>
              <a:t>s</a:t>
            </a:r>
            <a:r>
              <a:rPr b="1" dirty="0" sz="2800" lang="en-AZ">
                <a:solidFill>
                  <a:schemeClr val="bg1"/>
                </a:solidFill>
                <a:latin typeface="Poppins" pitchFamily="2" charset="77"/>
                <a:cs typeface="Poppins" pitchFamily="2" charset="77"/>
              </a:rPr>
              <a:t> and Projects </a:t>
            </a:r>
          </a:p>
        </p:txBody>
      </p:sp>
      <p:grpSp>
        <p:nvGrpSpPr>
          <p:cNvPr id="53" name="Group 10"/>
          <p:cNvGrpSpPr/>
          <p:nvPr/>
        </p:nvGrpSpPr>
        <p:grpSpPr>
          <a:xfrm>
            <a:off x="4561155" y="1665676"/>
            <a:ext cx="3222090" cy="4237666"/>
            <a:chOff x="4484953" y="1870097"/>
            <a:chExt cx="3222090" cy="4237666"/>
          </a:xfrm>
        </p:grpSpPr>
        <p:pic>
          <p:nvPicPr>
            <p:cNvPr id="2097195" name="Picture 11" descr="A blue background with white text"/>
            <p:cNvPicPr>
              <a:picLocks noChangeAspect="1"/>
            </p:cNvPicPr>
            <p:nvPr/>
          </p:nvPicPr>
          <p:blipFill>
            <a:blip xmlns:r="http://schemas.openxmlformats.org/officeDocument/2006/relationships" r:embed="rId3"/>
            <a:stretch>
              <a:fillRect/>
            </a:stretch>
          </p:blipFill>
          <p:spPr>
            <a:xfrm>
              <a:off x="4937818" y="1870097"/>
              <a:ext cx="2316361" cy="2316361"/>
            </a:xfrm>
            <a:prstGeom prst="rect"/>
          </p:spPr>
        </p:pic>
        <p:sp>
          <p:nvSpPr>
            <p:cNvPr id="1048844" name="TextBox 12"/>
            <p:cNvSpPr txBox="1"/>
            <p:nvPr/>
          </p:nvSpPr>
          <p:spPr>
            <a:xfrm>
              <a:off x="4484953" y="4353437"/>
              <a:ext cx="3222090" cy="1754326"/>
            </a:xfrm>
            <a:prstGeom prst="rect"/>
            <a:noFill/>
          </p:spPr>
          <p:txBody>
            <a:bodyPr anchor="ctr" rtlCol="0" wrap="square">
              <a:spAutoFit/>
            </a:bodyPr>
            <a:p>
              <a:pPr algn="ctr"/>
              <a:r>
                <a:rPr b="1" dirty="0" sz="2000" lang="en-US">
                  <a:solidFill>
                    <a:schemeClr val="bg1"/>
                  </a:solidFill>
                  <a:latin typeface="Poppins" panose="00000500000000000000" pitchFamily="2" charset="0"/>
                  <a:cs typeface="Poppins" panose="00000500000000000000" pitchFamily="2" charset="0"/>
                </a:rPr>
                <a:t>BACAR platform</a:t>
              </a:r>
            </a:p>
            <a:p>
              <a:pPr algn="ctr"/>
              <a:endParaRPr b="1" dirty="0" lang="en-US">
                <a:solidFill>
                  <a:srgbClr val="1269B7"/>
                </a:solidFill>
                <a:latin typeface="Poppins" panose="00000500000000000000" pitchFamily="2" charset="0"/>
                <a:cs typeface="Poppins" panose="00000500000000000000" pitchFamily="2" charset="0"/>
              </a:endParaRPr>
            </a:p>
            <a:p>
              <a:pPr algn="ctr"/>
              <a:r>
                <a:rPr dirty="0" sz="1400" lang="az-Latn-AZ">
                  <a:solidFill>
                    <a:schemeClr val="bg1"/>
                  </a:solidFill>
                  <a:latin typeface="Poppins" panose="00000500000000000000" pitchFamily="2" charset="0"/>
                  <a:cs typeface="Poppins" panose="00000500000000000000" pitchFamily="2" charset="0"/>
                </a:rPr>
                <a:t>A digital project </a:t>
              </a:r>
              <a:r>
                <a:rPr dirty="0" sz="1400" lang="en-US">
                  <a:solidFill>
                    <a:schemeClr val="bg1"/>
                  </a:solidFill>
                  <a:latin typeface="Poppins" panose="00000500000000000000" pitchFamily="2" charset="0"/>
                  <a:cs typeface="Poppins" panose="00000500000000000000" pitchFamily="2" charset="0"/>
                </a:rPr>
                <a:t>that offers distance vocational training on modern technical innovations, innovative solutions, international experience and standards</a:t>
              </a:r>
            </a:p>
          </p:txBody>
        </p:sp>
      </p:grpSp>
      <p:grpSp>
        <p:nvGrpSpPr>
          <p:cNvPr id="54" name="Group 13"/>
          <p:cNvGrpSpPr/>
          <p:nvPr/>
        </p:nvGrpSpPr>
        <p:grpSpPr>
          <a:xfrm>
            <a:off x="243139" y="1672128"/>
            <a:ext cx="3834841" cy="4237665"/>
            <a:chOff x="7902117" y="1870097"/>
            <a:chExt cx="3834841" cy="4237665"/>
          </a:xfrm>
        </p:grpSpPr>
        <p:pic>
          <p:nvPicPr>
            <p:cNvPr id="2097196" name="Picture 14" descr="A blue and white logo"/>
            <p:cNvPicPr>
              <a:picLocks noChangeAspect="1"/>
            </p:cNvPicPr>
            <p:nvPr/>
          </p:nvPicPr>
          <p:blipFill>
            <a:blip xmlns:r="http://schemas.openxmlformats.org/officeDocument/2006/relationships" r:embed="rId4"/>
            <a:stretch>
              <a:fillRect/>
            </a:stretch>
          </p:blipFill>
          <p:spPr>
            <a:xfrm>
              <a:off x="8661358" y="1870097"/>
              <a:ext cx="2316361" cy="2316361"/>
            </a:xfrm>
            <a:prstGeom prst="rect"/>
          </p:spPr>
        </p:pic>
        <p:sp>
          <p:nvSpPr>
            <p:cNvPr id="1048845" name="TextBox 15"/>
            <p:cNvSpPr txBox="1"/>
            <p:nvPr/>
          </p:nvSpPr>
          <p:spPr>
            <a:xfrm>
              <a:off x="7902117" y="4353436"/>
              <a:ext cx="3834841" cy="1754326"/>
            </a:xfrm>
            <a:prstGeom prst="rect"/>
            <a:noFill/>
          </p:spPr>
          <p:txBody>
            <a:bodyPr anchor="ctr" rtlCol="0" wrap="square">
              <a:spAutoFit/>
            </a:bodyPr>
            <a:p>
              <a:pPr algn="ctr"/>
              <a:r>
                <a:rPr b="1" dirty="0" sz="2000" lang="en-US">
                  <a:solidFill>
                    <a:schemeClr val="bg1"/>
                  </a:solidFill>
                  <a:latin typeface="Poppins" panose="00000500000000000000" pitchFamily="2" charset="0"/>
                  <a:cs typeface="Poppins" panose="00000500000000000000" pitchFamily="2" charset="0"/>
                </a:rPr>
                <a:t>Create your CV</a:t>
              </a:r>
            </a:p>
            <a:p>
              <a:pPr algn="ctr"/>
              <a:endParaRPr b="1" dirty="0" lang="en-US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endParaRPr>
            </a:p>
            <a:p>
              <a:pPr algn="ctr"/>
              <a:r>
                <a:rPr dirty="0" sz="1400" lang="az-Latn-AZ">
                  <a:solidFill>
                    <a:schemeClr val="bg1"/>
                  </a:solidFill>
                  <a:latin typeface="Poppins" panose="00000500000000000000" pitchFamily="2" charset="0"/>
                  <a:cs typeface="Poppins" panose="00000500000000000000" pitchFamily="2" charset="0"/>
                </a:rPr>
                <a:t>A virtual platform</a:t>
              </a:r>
              <a:r>
                <a:rPr dirty="0" sz="1400" lang="en-US">
                  <a:solidFill>
                    <a:schemeClr val="bg1"/>
                  </a:solidFill>
                  <a:latin typeface="Poppins" panose="00000500000000000000" pitchFamily="2" charset="0"/>
                  <a:cs typeface="Poppins" panose="00000500000000000000" pitchFamily="2" charset="0"/>
                </a:rPr>
                <a:t> created for people to easily prepare their CV, to apply for a suitable job by recording </a:t>
              </a:r>
              <a:r>
                <a:rPr dirty="0" sz="1400" lang="az-Latn-AZ">
                  <a:solidFill>
                    <a:schemeClr val="bg1"/>
                  </a:solidFill>
                  <a:latin typeface="Poppins" panose="00000500000000000000" pitchFamily="2" charset="0"/>
                  <a:cs typeface="Poppins" panose="00000500000000000000" pitchFamily="2" charset="0"/>
                </a:rPr>
                <a:t>the</a:t>
              </a:r>
              <a:r>
                <a:rPr dirty="0" sz="1400" lang="en-US">
                  <a:solidFill>
                    <a:schemeClr val="bg1"/>
                  </a:solidFill>
                  <a:latin typeface="Poppins" panose="00000500000000000000" pitchFamily="2" charset="0"/>
                  <a:cs typeface="Poppins" panose="00000500000000000000" pitchFamily="2" charset="0"/>
                </a:rPr>
                <a:t> information about their education, experience and other professional characteristics</a:t>
              </a:r>
            </a:p>
          </p:txBody>
        </p:sp>
      </p:grpSp>
      <p:grpSp>
        <p:nvGrpSpPr>
          <p:cNvPr id="55" name="Group 16"/>
          <p:cNvGrpSpPr/>
          <p:nvPr/>
        </p:nvGrpSpPr>
        <p:grpSpPr>
          <a:xfrm>
            <a:off x="8266420" y="1672128"/>
            <a:ext cx="3569282" cy="4237667"/>
            <a:chOff x="587817" y="1870097"/>
            <a:chExt cx="3569282" cy="4237667"/>
          </a:xfrm>
        </p:grpSpPr>
        <p:pic>
          <p:nvPicPr>
            <p:cNvPr id="2097197" name="Picture 17" descr="A blue and white logo"/>
            <p:cNvPicPr>
              <a:picLocks noChangeAspect="1"/>
            </p:cNvPicPr>
            <p:nvPr/>
          </p:nvPicPr>
          <p:blipFill>
            <a:blip xmlns:r="http://schemas.openxmlformats.org/officeDocument/2006/relationships" r:embed="rId5"/>
            <a:stretch>
              <a:fillRect/>
            </a:stretch>
          </p:blipFill>
          <p:spPr>
            <a:xfrm>
              <a:off x="1214278" y="1870097"/>
              <a:ext cx="2316361" cy="2316361"/>
            </a:xfrm>
            <a:prstGeom prst="rect"/>
          </p:spPr>
        </p:pic>
        <p:sp>
          <p:nvSpPr>
            <p:cNvPr id="1048846" name="TextBox 18"/>
            <p:cNvSpPr txBox="1"/>
            <p:nvPr/>
          </p:nvSpPr>
          <p:spPr>
            <a:xfrm>
              <a:off x="587817" y="4353438"/>
              <a:ext cx="3569282" cy="1754326"/>
            </a:xfrm>
            <a:prstGeom prst="rect"/>
            <a:noFill/>
          </p:spPr>
          <p:txBody>
            <a:bodyPr anchor="ctr" rtlCol="0" wrap="square">
              <a:spAutoFit/>
            </a:bodyPr>
            <a:p>
              <a:pPr algn="ctr"/>
              <a:r>
                <a:rPr b="1" dirty="0" sz="2000" lang="en-US" err="1">
                  <a:solidFill>
                    <a:schemeClr val="bg1"/>
                  </a:solidFill>
                  <a:latin typeface="Poppins" panose="00000500000000000000" pitchFamily="2" charset="0"/>
                  <a:cs typeface="Poppins" panose="00000500000000000000" pitchFamily="2" charset="0"/>
                </a:rPr>
                <a:t>Alo</a:t>
              </a:r>
              <a:r>
                <a:rPr b="1" dirty="0" sz="2000" lang="en-US">
                  <a:solidFill>
                    <a:schemeClr val="bg1"/>
                  </a:solidFill>
                  <a:latin typeface="Poppins" panose="00000500000000000000" pitchFamily="2" charset="0"/>
                  <a:cs typeface="Poppins" panose="00000500000000000000" pitchFamily="2" charset="0"/>
                </a:rPr>
                <a:t> Career</a:t>
              </a:r>
            </a:p>
            <a:p>
              <a:pPr algn="ctr"/>
              <a:endParaRPr b="1" dirty="0" lang="en-US">
                <a:solidFill>
                  <a:srgbClr val="1269B7"/>
                </a:solidFill>
                <a:latin typeface="Poppins" panose="00000500000000000000" pitchFamily="2" charset="0"/>
                <a:cs typeface="Poppins" panose="00000500000000000000" pitchFamily="2" charset="0"/>
              </a:endParaRPr>
            </a:p>
            <a:p>
              <a:pPr algn="ctr"/>
              <a:r>
                <a:rPr dirty="0" sz="1400" lang="az-Latn-AZ">
                  <a:solidFill>
                    <a:schemeClr val="bg1"/>
                  </a:solidFill>
                  <a:latin typeface="Poppins" panose="00000500000000000000" pitchFamily="2" charset="0"/>
                  <a:cs typeface="Poppins" panose="00000500000000000000" pitchFamily="2" charset="0"/>
                </a:rPr>
                <a:t>A support</a:t>
              </a:r>
              <a:r>
                <a:rPr dirty="0" sz="1400" lang="en-US">
                  <a:solidFill>
                    <a:schemeClr val="bg1"/>
                  </a:solidFill>
                  <a:latin typeface="Poppins" panose="00000500000000000000" pitchFamily="2" charset="0"/>
                  <a:cs typeface="Poppins" panose="00000500000000000000" pitchFamily="2" charset="0"/>
                </a:rPr>
                <a:t> call center service</a:t>
              </a:r>
              <a:r>
                <a:rPr dirty="0" sz="1400" lang="az-Latn-AZ">
                  <a:solidFill>
                    <a:schemeClr val="bg1"/>
                  </a:solidFill>
                  <a:latin typeface="Poppins" panose="00000500000000000000" pitchFamily="2" charset="0"/>
                  <a:cs typeface="Poppins" panose="00000500000000000000" pitchFamily="2" charset="0"/>
                </a:rPr>
                <a:t> </a:t>
              </a:r>
              <a:r>
                <a:rPr dirty="0" sz="1400" lang="en-US">
                  <a:solidFill>
                    <a:schemeClr val="bg1"/>
                  </a:solidFill>
                  <a:latin typeface="Poppins" panose="00000500000000000000" pitchFamily="2" charset="0"/>
                  <a:cs typeface="Poppins" panose="00000500000000000000" pitchFamily="2" charset="0"/>
                </a:rPr>
                <a:t>for the target groups of career-oriented counseling assistance to personal and professional development of individuals</a:t>
              </a:r>
            </a:p>
          </p:txBody>
        </p:sp>
      </p:grpSp>
    </p:spTree>
  </p:cSld>
  <p:clrMapOvr>
    <a:masterClrMapping/>
  </p:clrMapOvr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5" nodeType="withEffect" presetClass="entr" presetID="1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 id="7"/>
                                        <p:tgtEl>
                                          <p:spTgt spid="10488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dur="500" id="8"/>
                                        <p:tgtEl>
                                          <p:spTgt spid="10488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9">
                      <p:stCondLst>
                        <p:cond delay="indefinite"/>
                      </p:stCondLst>
                      <p:childTnLst>
                        <p:par>
                          <p:cTn fill="hold" id="10">
                            <p:stCondLst>
                              <p:cond delay="0"/>
                            </p:stCondLst>
                            <p:childTnLst>
                              <p:par>
                                <p:cTn fill="hold" id="11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dur="500" id="13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4">
                      <p:stCondLst>
                        <p:cond delay="indefinite"/>
                      </p:stCondLst>
                      <p:childTnLst>
                        <p:par>
                          <p:cTn fill="hold" id="15">
                            <p:stCondLst>
                              <p:cond delay="0"/>
                            </p:stCondLst>
                            <p:childTnLst>
                              <p:par>
                                <p:cTn fill="hold" id="16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dur="500" id="18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9">
                      <p:stCondLst>
                        <p:cond delay="indefinite"/>
                      </p:stCondLst>
                      <p:childTnLst>
                        <p:par>
                          <p:cTn fill="hold" id="20">
                            <p:stCondLst>
                              <p:cond delay="0"/>
                            </p:stCondLst>
                            <p:childTnLst>
                              <p:par>
                                <p:cTn fill="hold" id="21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2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dur="500" id="23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84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56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847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en-US"/>
          </a:p>
        </p:txBody>
      </p:sp>
      <p:pic>
        <p:nvPicPr>
          <p:cNvPr id="2097198" name="Content Placeholder 4"/>
          <p:cNvPicPr>
            <a:picLocks noChangeAspect="1" noGrp="1"/>
          </p:cNvPicPr>
          <p:nvPr>
            <p:ph idx="1"/>
          </p:nvPr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>
            <a:off x="2" y="0"/>
            <a:ext cx="12191998" cy="6858000"/>
          </a:xfrm>
        </p:spPr>
      </p:pic>
      <p:sp>
        <p:nvSpPr>
          <p:cNvPr id="1048848" name="Google Shape;69;p24"/>
          <p:cNvSpPr txBox="1"/>
          <p:nvPr/>
        </p:nvSpPr>
        <p:spPr>
          <a:xfrm>
            <a:off x="461639" y="362236"/>
            <a:ext cx="2777725" cy="261570"/>
          </a:xfrm>
          <a:prstGeom prst="rect"/>
          <a:noFill/>
          <a:ln>
            <a:noFill/>
          </a:ln>
        </p:spPr>
        <p:txBody>
          <a:bodyPr anchor="t" anchorCtr="0" bIns="45700" lIns="91425" rIns="91425" spcFirstLastPara="1" tIns="45700" wrap="square">
            <a:spAutoFit/>
          </a:bodyPr>
          <a:p>
            <a:pPr algn="l" indent="0" lvl="0" marL="0" marR="0" rtl="0">
              <a:spcBef>
                <a:spcPts val="0"/>
              </a:spcBef>
              <a:spcAft>
                <a:spcPts val="0"/>
              </a:spcAft>
              <a:buNone/>
            </a:pPr>
            <a:r>
              <a:rPr dirty="0" sz="1100" lang="az-Latn-AZ">
                <a:solidFill>
                  <a:schemeClr val="lt1"/>
                </a:solidFill>
                <a:latin typeface="DM Sans"/>
                <a:ea typeface="DM Sans"/>
                <a:cs typeface="DM Sans"/>
                <a:sym typeface="DM Sans"/>
              </a:rPr>
              <a:t>Azerbaijan Public</a:t>
            </a:r>
            <a:r>
              <a:rPr b="0" cap="none" dirty="0" sz="1100" i="0" lang="en-US" strike="noStrike" u="none">
                <a:solidFill>
                  <a:schemeClr val="lt1"/>
                </a:solidFill>
                <a:latin typeface="DM Sans"/>
                <a:ea typeface="DM Sans"/>
                <a:cs typeface="DM Sans"/>
                <a:sym typeface="DM Sans"/>
              </a:rPr>
              <a:t> Employment Agency</a:t>
            </a:r>
            <a:endParaRPr dirty="0"/>
          </a:p>
        </p:txBody>
      </p:sp>
      <p:cxnSp>
        <p:nvCxnSpPr>
          <p:cNvPr id="3145755" name="Google Shape;71;p24"/>
          <p:cNvCxnSpPr>
            <a:cxnSpLocks/>
          </p:cNvCxnSpPr>
          <p:nvPr/>
        </p:nvCxnSpPr>
        <p:spPr>
          <a:xfrm>
            <a:off x="461639" y="264581"/>
            <a:ext cx="11268721" cy="0"/>
          </a:xfrm>
          <a:prstGeom prst="straightConnector1"/>
          <a:noFill/>
          <a:ln w="12700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1048849" name="Google Shape;77;p24"/>
          <p:cNvSpPr txBox="1"/>
          <p:nvPr/>
        </p:nvSpPr>
        <p:spPr>
          <a:xfrm>
            <a:off x="4285719" y="371482"/>
            <a:ext cx="1347680" cy="261570"/>
          </a:xfrm>
          <a:prstGeom prst="rect"/>
          <a:noFill/>
          <a:ln>
            <a:noFill/>
          </a:ln>
        </p:spPr>
        <p:txBody>
          <a:bodyPr anchor="t" anchorCtr="0" bIns="45700" lIns="91425" rIns="91425" spcFirstLastPara="1" tIns="45700" wrap="square">
            <a:spAutoFit/>
          </a:bodyPr>
          <a:p>
            <a:pPr algn="r" indent="0" lvl="0" marL="0" marR="0" rtl="0">
              <a:spcBef>
                <a:spcPts val="0"/>
              </a:spcBef>
              <a:spcAft>
                <a:spcPts val="0"/>
              </a:spcAft>
              <a:buNone/>
            </a:pPr>
            <a:r>
              <a:rPr dirty="0" sz="1100" lang="en-US">
                <a:solidFill>
                  <a:schemeClr val="lt1"/>
                </a:solidFill>
                <a:latin typeface="DM Sans"/>
                <a:sym typeface="DM Sans"/>
              </a:rPr>
              <a:t>www.dma.gov.az</a:t>
            </a:r>
            <a:endParaRPr dirty="0" sz="1100">
              <a:solidFill>
                <a:schemeClr val="lt1"/>
              </a:solidFill>
              <a:latin typeface="DM Sans"/>
            </a:endParaRPr>
          </a:p>
        </p:txBody>
      </p:sp>
      <p:pic>
        <p:nvPicPr>
          <p:cNvPr id="2097199" name="Google Shape;93;p23"/>
          <p:cNvPicPr preferRelativeResize="0">
            <a:picLocks/>
          </p:cNvPicPr>
          <p:nvPr/>
        </p:nvPicPr>
        <p:blipFill rotWithShape="1">
          <a:blip xmlns:r="http://schemas.openxmlformats.org/officeDocument/2006/relationships" r:embed="rId2">
            <a:alphaModFix/>
          </a:blip>
          <a:srcRect/>
          <a:stretch>
            <a:fillRect/>
          </a:stretch>
        </p:blipFill>
        <p:spPr>
          <a:xfrm>
            <a:off x="156613" y="6177032"/>
            <a:ext cx="4129106" cy="618972"/>
          </a:xfrm>
          <a:prstGeom prst="rect"/>
          <a:noFill/>
          <a:ln>
            <a:noFill/>
          </a:ln>
        </p:spPr>
      </p:pic>
      <p:sp>
        <p:nvSpPr>
          <p:cNvPr id="1048850" name="TextBox 9"/>
          <p:cNvSpPr txBox="1"/>
          <p:nvPr/>
        </p:nvSpPr>
        <p:spPr>
          <a:xfrm>
            <a:off x="720969" y="954685"/>
            <a:ext cx="6196818" cy="395878"/>
          </a:xfrm>
          <a:prstGeom prst="rect"/>
          <a:noFill/>
        </p:spPr>
        <p:txBody>
          <a:bodyPr wrap="square">
            <a:spAutoFit/>
          </a:bodyPr>
          <a:p>
            <a:pPr lvl="0" marR="0">
              <a:lnSpc>
                <a:spcPct val="115000"/>
              </a:lnSpc>
              <a:spcBef>
                <a:spcPts val="0"/>
              </a:spcBef>
              <a:spcAft>
                <a:spcPts val="800"/>
              </a:spcAft>
            </a:pPr>
            <a:r>
              <a:rPr b="1" dirty="0" sz="1800" lang="az-Latn-AZ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Centralized Portal for Career </a:t>
            </a:r>
          </a:p>
        </p:txBody>
      </p:sp>
      <p:sp>
        <p:nvSpPr>
          <p:cNvPr id="1048851" name="TextBox 8"/>
          <p:cNvSpPr txBox="1"/>
          <p:nvPr/>
        </p:nvSpPr>
        <p:spPr>
          <a:xfrm>
            <a:off x="953086" y="1544245"/>
            <a:ext cx="6098344" cy="1032975"/>
          </a:xfrm>
          <a:prstGeom prst="rect"/>
          <a:noFill/>
        </p:spPr>
        <p:txBody>
          <a:bodyPr wrap="square">
            <a:spAutoFit/>
          </a:bodyPr>
          <a:p>
            <a:pPr>
              <a:lnSpc>
                <a:spcPct val="115000"/>
              </a:lnSpc>
              <a:spcAft>
                <a:spcPts val="800"/>
              </a:spcAft>
            </a:pPr>
            <a:r>
              <a:rPr dirty="0" sz="1800" lang="az-Latn-AZ">
                <a:solidFill>
                  <a:schemeClr val="bg1"/>
                </a:solidFill>
                <a:latin typeface="Poppins" panose="00000500000000000000" pitchFamily="50" charset="0"/>
                <a:cs typeface="Poppins" panose="00000500000000000000" pitchFamily="50" charset="0"/>
              </a:rPr>
              <a:t>The main goal is the integration of digital products and development of unified ecosystem for career and employment. The </a:t>
            </a:r>
            <a:r>
              <a:rPr dirty="0" sz="1800" lang="en-US">
                <a:solidFill>
                  <a:schemeClr val="bg1"/>
                </a:solidFill>
                <a:latin typeface="Poppins" panose="00000500000000000000" pitchFamily="50" charset="0"/>
                <a:cs typeface="Poppins" panose="00000500000000000000" pitchFamily="50" charset="0"/>
              </a:rPr>
              <a:t>portal </a:t>
            </a:r>
            <a:r>
              <a:rPr dirty="0" sz="1800" lang="az-Latn-AZ">
                <a:solidFill>
                  <a:schemeClr val="bg1"/>
                </a:solidFill>
                <a:latin typeface="Poppins" panose="00000500000000000000" pitchFamily="50" charset="0"/>
                <a:cs typeface="Poppins" panose="00000500000000000000" pitchFamily="50" charset="0"/>
              </a:rPr>
              <a:t>is under</a:t>
            </a:r>
            <a:r>
              <a:rPr dirty="0" sz="1800" lang="en-US">
                <a:solidFill>
                  <a:schemeClr val="bg1"/>
                </a:solidFill>
                <a:latin typeface="Poppins" panose="00000500000000000000" pitchFamily="50" charset="0"/>
                <a:cs typeface="Poppins" panose="00000500000000000000" pitchFamily="50" charset="0"/>
              </a:rPr>
              <a:t> development</a:t>
            </a:r>
            <a:endParaRPr dirty="0" sz="1800" lang="az-Latn-AZ">
              <a:solidFill>
                <a:schemeClr val="bg1"/>
              </a:solidFill>
              <a:latin typeface="Poppins" panose="00000500000000000000" pitchFamily="50" charset="0"/>
              <a:cs typeface="Poppins" panose="00000500000000000000" pitchFamily="50" charset="0"/>
            </a:endParaRPr>
          </a:p>
        </p:txBody>
      </p:sp>
      <p:sp>
        <p:nvSpPr>
          <p:cNvPr id="1048852" name="TextBox 10"/>
          <p:cNvSpPr txBox="1"/>
          <p:nvPr/>
        </p:nvSpPr>
        <p:spPr>
          <a:xfrm>
            <a:off x="1350498" y="2949018"/>
            <a:ext cx="6098344" cy="1477328"/>
          </a:xfrm>
          <a:prstGeom prst="rect"/>
          <a:noFill/>
        </p:spPr>
        <p:txBody>
          <a:bodyPr rtlCol="0" wrap="square">
            <a:spAutoFit/>
          </a:bodyPr>
          <a:p>
            <a:pPr indent="-285750" marL="285750">
              <a:buFontTx/>
              <a:buChar char="-"/>
            </a:pPr>
            <a:r>
              <a:rPr dirty="0" lang="en-US">
                <a:solidFill>
                  <a:schemeClr val="bg1"/>
                </a:solidFill>
                <a:latin typeface="Poppins" panose="00000500000000000000" pitchFamily="50" charset="0"/>
                <a:cs typeface="Poppins" panose="00000500000000000000" pitchFamily="50" charset="0"/>
              </a:rPr>
              <a:t>Map of vocations</a:t>
            </a:r>
          </a:p>
          <a:p>
            <a:pPr indent="-285750" marL="285750">
              <a:buFontTx/>
              <a:buChar char="-"/>
            </a:pPr>
            <a:r>
              <a:rPr dirty="0" lang="az-Latn-AZ">
                <a:solidFill>
                  <a:schemeClr val="bg1"/>
                </a:solidFill>
                <a:latin typeface="Poppins" panose="00000500000000000000" pitchFamily="50" charset="0"/>
                <a:cs typeface="Poppins" panose="00000500000000000000" pitchFamily="50" charset="0"/>
              </a:rPr>
              <a:t>Center for competencies</a:t>
            </a:r>
          </a:p>
          <a:p>
            <a:pPr indent="-285750" marL="285750">
              <a:buFontTx/>
              <a:buChar char="-"/>
            </a:pPr>
            <a:r>
              <a:rPr dirty="0" lang="en-US" err="1">
                <a:solidFill>
                  <a:schemeClr val="bg1"/>
                </a:solidFill>
                <a:latin typeface="Poppins" panose="00000500000000000000" pitchFamily="50" charset="0"/>
                <a:cs typeface="Poppins" panose="00000500000000000000" pitchFamily="50" charset="0"/>
              </a:rPr>
              <a:t>Alo</a:t>
            </a:r>
            <a:r>
              <a:rPr dirty="0" lang="en-US">
                <a:solidFill>
                  <a:schemeClr val="bg1"/>
                </a:solidFill>
                <a:latin typeface="Poppins" panose="00000500000000000000" pitchFamily="50" charset="0"/>
                <a:cs typeface="Poppins" panose="00000500000000000000" pitchFamily="50" charset="0"/>
              </a:rPr>
              <a:t> Career</a:t>
            </a:r>
            <a:endParaRPr dirty="0" lang="az-Latn-AZ">
              <a:solidFill>
                <a:schemeClr val="bg1"/>
              </a:solidFill>
              <a:latin typeface="Poppins" panose="00000500000000000000" pitchFamily="50" charset="0"/>
              <a:cs typeface="Poppins" panose="00000500000000000000" pitchFamily="50" charset="0"/>
            </a:endParaRPr>
          </a:p>
          <a:p>
            <a:pPr indent="-285750" marL="285750">
              <a:buFontTx/>
              <a:buChar char="-"/>
            </a:pPr>
            <a:r>
              <a:rPr dirty="0" lang="az-Latn-AZ">
                <a:solidFill>
                  <a:schemeClr val="bg1"/>
                </a:solidFill>
                <a:latin typeface="Poppins" panose="00000500000000000000" pitchFamily="50" charset="0"/>
                <a:cs typeface="Poppins" panose="00000500000000000000" pitchFamily="50" charset="0"/>
              </a:rPr>
              <a:t>CV Yarat</a:t>
            </a:r>
          </a:p>
          <a:p>
            <a:pPr indent="-285750" marL="285750">
              <a:buFontTx/>
              <a:buChar char="-"/>
            </a:pPr>
            <a:r>
              <a:rPr dirty="0" lang="en-US">
                <a:solidFill>
                  <a:schemeClr val="bg1"/>
                </a:solidFill>
                <a:latin typeface="Poppins" panose="00000500000000000000" pitchFamily="50" charset="0"/>
                <a:cs typeface="Poppins" panose="00000500000000000000" pitchFamily="50" charset="0"/>
              </a:rPr>
              <a:t>Employment Ranking of Graduates</a:t>
            </a:r>
            <a:r>
              <a:rPr dirty="0" lang="en-US"/>
              <a:t> </a:t>
            </a:r>
            <a:r>
              <a:rPr dirty="0" lang="az-Latn-AZ"/>
              <a:t> </a:t>
            </a:r>
            <a:endParaRPr dirty="0" lang="en-US"/>
          </a:p>
        </p:txBody>
      </p:sp>
      <p:pic>
        <p:nvPicPr>
          <p:cNvPr id="2097200" name="Picture 11" descr="A white outline of a person climbing up a staircase  Description automatically generated"/>
          <p:cNvPicPr>
            <a:picLocks noChangeAspect="1"/>
          </p:cNvPicPr>
          <p:nvPr/>
        </p:nvPicPr>
        <p:blipFill>
          <a:blip xmlns:r="http://schemas.openxmlformats.org/officeDocument/2006/relationships" r:embed="rId3"/>
          <a:stretch>
            <a:fillRect/>
          </a:stretch>
        </p:blipFill>
        <p:spPr>
          <a:xfrm>
            <a:off x="7566073" y="1553223"/>
            <a:ext cx="3522633" cy="3522633"/>
          </a:xfrm>
          <a:prstGeom prst="rect"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57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853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en-US"/>
          </a:p>
        </p:txBody>
      </p:sp>
      <p:pic>
        <p:nvPicPr>
          <p:cNvPr id="2097201" name="Content Placeholder 4"/>
          <p:cNvPicPr>
            <a:picLocks noChangeAspect="1" noGrp="1"/>
          </p:cNvPicPr>
          <p:nvPr>
            <p:ph idx="1"/>
          </p:nvPr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>
            <a:off x="2" y="0"/>
            <a:ext cx="12191998" cy="6858000"/>
          </a:xfrm>
        </p:spPr>
      </p:pic>
      <p:sp>
        <p:nvSpPr>
          <p:cNvPr id="1048854" name="Google Shape;69;p24"/>
          <p:cNvSpPr txBox="1"/>
          <p:nvPr/>
        </p:nvSpPr>
        <p:spPr>
          <a:xfrm>
            <a:off x="461639" y="362236"/>
            <a:ext cx="2777725" cy="261570"/>
          </a:xfrm>
          <a:prstGeom prst="rect"/>
          <a:noFill/>
          <a:ln>
            <a:noFill/>
          </a:ln>
        </p:spPr>
        <p:txBody>
          <a:bodyPr anchor="t" anchorCtr="0" bIns="45700" lIns="91425" rIns="91425" spcFirstLastPara="1" tIns="45700" wrap="square">
            <a:spAutoFit/>
          </a:bodyPr>
          <a:p>
            <a:pPr algn="l" indent="0" lvl="0" marL="0" marR="0" rtl="0">
              <a:spcBef>
                <a:spcPts val="0"/>
              </a:spcBef>
              <a:spcAft>
                <a:spcPts val="0"/>
              </a:spcAft>
              <a:buNone/>
            </a:pPr>
            <a:r>
              <a:rPr dirty="0" sz="1100" lang="az-Latn-AZ">
                <a:solidFill>
                  <a:schemeClr val="lt1"/>
                </a:solidFill>
                <a:latin typeface="DM Sans"/>
                <a:ea typeface="DM Sans"/>
                <a:cs typeface="DM Sans"/>
                <a:sym typeface="DM Sans"/>
              </a:rPr>
              <a:t>Azerbaijan Public</a:t>
            </a:r>
            <a:r>
              <a:rPr b="0" cap="none" dirty="0" sz="1100" i="0" lang="en-US" strike="noStrike" u="none">
                <a:solidFill>
                  <a:schemeClr val="lt1"/>
                </a:solidFill>
                <a:latin typeface="DM Sans"/>
                <a:ea typeface="DM Sans"/>
                <a:cs typeface="DM Sans"/>
                <a:sym typeface="DM Sans"/>
              </a:rPr>
              <a:t> Employment Agency</a:t>
            </a:r>
            <a:endParaRPr dirty="0"/>
          </a:p>
        </p:txBody>
      </p:sp>
      <p:cxnSp>
        <p:nvCxnSpPr>
          <p:cNvPr id="3145756" name="Google Shape;71;p24"/>
          <p:cNvCxnSpPr>
            <a:cxnSpLocks/>
          </p:cNvCxnSpPr>
          <p:nvPr/>
        </p:nvCxnSpPr>
        <p:spPr>
          <a:xfrm>
            <a:off x="461639" y="264581"/>
            <a:ext cx="11268721" cy="0"/>
          </a:xfrm>
          <a:prstGeom prst="straightConnector1"/>
          <a:noFill/>
          <a:ln w="12700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1048855" name="Google Shape;77;p24"/>
          <p:cNvSpPr txBox="1"/>
          <p:nvPr/>
        </p:nvSpPr>
        <p:spPr>
          <a:xfrm>
            <a:off x="4285719" y="371482"/>
            <a:ext cx="1347680" cy="261570"/>
          </a:xfrm>
          <a:prstGeom prst="rect"/>
          <a:noFill/>
          <a:ln>
            <a:noFill/>
          </a:ln>
        </p:spPr>
        <p:txBody>
          <a:bodyPr anchor="t" anchorCtr="0" bIns="45700" lIns="91425" rIns="91425" spcFirstLastPara="1" tIns="45700" wrap="square">
            <a:spAutoFit/>
          </a:bodyPr>
          <a:p>
            <a:pPr algn="r" indent="0" lvl="0" marL="0" marR="0" rtl="0">
              <a:spcBef>
                <a:spcPts val="0"/>
              </a:spcBef>
              <a:spcAft>
                <a:spcPts val="0"/>
              </a:spcAft>
              <a:buNone/>
            </a:pPr>
            <a:r>
              <a:rPr dirty="0" sz="1100" lang="en-US">
                <a:solidFill>
                  <a:schemeClr val="lt1"/>
                </a:solidFill>
                <a:latin typeface="DM Sans"/>
                <a:sym typeface="DM Sans"/>
              </a:rPr>
              <a:t>www.dma.gov.az</a:t>
            </a:r>
            <a:endParaRPr dirty="0" sz="1100">
              <a:solidFill>
                <a:schemeClr val="lt1"/>
              </a:solidFill>
              <a:latin typeface="DM Sans"/>
            </a:endParaRPr>
          </a:p>
        </p:txBody>
      </p:sp>
      <p:pic>
        <p:nvPicPr>
          <p:cNvPr id="2097202" name="Google Shape;93;p23"/>
          <p:cNvPicPr preferRelativeResize="0">
            <a:picLocks/>
          </p:cNvPicPr>
          <p:nvPr/>
        </p:nvPicPr>
        <p:blipFill rotWithShape="1">
          <a:blip xmlns:r="http://schemas.openxmlformats.org/officeDocument/2006/relationships" r:embed="rId2">
            <a:alphaModFix/>
          </a:blip>
          <a:srcRect/>
          <a:stretch>
            <a:fillRect/>
          </a:stretch>
        </p:blipFill>
        <p:spPr>
          <a:xfrm>
            <a:off x="156613" y="6177032"/>
            <a:ext cx="4129106" cy="618972"/>
          </a:xfrm>
          <a:prstGeom prst="rect"/>
          <a:noFill/>
          <a:ln>
            <a:noFill/>
          </a:ln>
        </p:spPr>
      </p:pic>
      <p:sp>
        <p:nvSpPr>
          <p:cNvPr id="1048856" name="TextBox 2"/>
          <p:cNvSpPr txBox="1"/>
          <p:nvPr/>
        </p:nvSpPr>
        <p:spPr>
          <a:xfrm>
            <a:off x="588931" y="1257439"/>
            <a:ext cx="6517964" cy="2896177"/>
          </a:xfrm>
          <a:prstGeom prst="rect"/>
          <a:noFill/>
        </p:spPr>
        <p:txBody>
          <a:bodyPr wrap="square">
            <a:spAutoFit/>
          </a:bodyPr>
          <a:p>
            <a:pPr lvl="0" marR="0">
              <a:lnSpc>
                <a:spcPct val="115000"/>
              </a:lnSpc>
              <a:spcBef>
                <a:spcPts val="0"/>
              </a:spcBef>
              <a:spcAft>
                <a:spcPts val="800"/>
              </a:spcAft>
            </a:pPr>
            <a:r>
              <a:rPr b="1" dirty="0" sz="2000" lang="az-Latn-AZ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E</a:t>
            </a:r>
            <a:r>
              <a:rPr b="1" dirty="0" sz="2000" lang="en-US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 –</a:t>
            </a:r>
            <a:r>
              <a:rPr b="1" dirty="0" sz="2000" lang="az-Latn-AZ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 monitoring</a:t>
            </a:r>
          </a:p>
          <a:p>
            <a:pPr lvl="0" marR="0">
              <a:lnSpc>
                <a:spcPct val="115000"/>
              </a:lnSpc>
              <a:spcBef>
                <a:spcPts val="0"/>
              </a:spcBef>
              <a:spcAft>
                <a:spcPts val="800"/>
              </a:spcAft>
            </a:pPr>
            <a:endParaRPr b="1" dirty="0" sz="2000" lang="az-Latn-AZ">
              <a:solidFill>
                <a:schemeClr val="bg1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  <a:p>
            <a:pPr>
              <a:lnSpc>
                <a:spcPct val="115000"/>
              </a:lnSpc>
              <a:spcAft>
                <a:spcPts val="800"/>
              </a:spcAft>
            </a:pPr>
            <a:r>
              <a:rPr dirty="0" sz="1600" lang="az-Latn-AZ">
                <a:solidFill>
                  <a:schemeClr val="bg1"/>
                </a:solidFill>
                <a:latin typeface="Poppins" panose="00000500000000000000" pitchFamily="50" charset="0"/>
                <a:cs typeface="Poppins" panose="00000500000000000000" pitchFamily="50" charset="0"/>
              </a:rPr>
              <a:t>The electron monitoring of self-employment activities is under</a:t>
            </a:r>
            <a:r>
              <a:rPr dirty="0" sz="1600" lang="en-US">
                <a:solidFill>
                  <a:schemeClr val="bg1"/>
                </a:solidFill>
                <a:latin typeface="Poppins" panose="00000500000000000000" pitchFamily="50" charset="0"/>
                <a:cs typeface="Poppins" panose="00000500000000000000" pitchFamily="50" charset="0"/>
              </a:rPr>
              <a:t> development</a:t>
            </a:r>
            <a:endParaRPr dirty="0" sz="1600" lang="az-Latn-AZ">
              <a:solidFill>
                <a:schemeClr val="bg1"/>
              </a:solidFill>
              <a:latin typeface="Poppins" panose="00000500000000000000" pitchFamily="50" charset="0"/>
              <a:cs typeface="Poppins" panose="00000500000000000000" pitchFamily="50" charset="0"/>
            </a:endParaRPr>
          </a:p>
          <a:p>
            <a:pPr>
              <a:lnSpc>
                <a:spcPct val="115000"/>
              </a:lnSpc>
              <a:spcAft>
                <a:spcPts val="800"/>
              </a:spcAft>
            </a:pPr>
            <a:endParaRPr dirty="0" sz="1600" lang="az-Latn-AZ">
              <a:solidFill>
                <a:schemeClr val="bg1"/>
              </a:solidFill>
              <a:latin typeface="Poppins" panose="00000500000000000000" pitchFamily="50" charset="0"/>
              <a:cs typeface="Poppins" panose="00000500000000000000" pitchFamily="50" charset="0"/>
            </a:endParaRPr>
          </a:p>
          <a:p>
            <a:pPr>
              <a:lnSpc>
                <a:spcPct val="115000"/>
              </a:lnSpc>
              <a:spcAft>
                <a:spcPts val="800"/>
              </a:spcAft>
            </a:pPr>
            <a:r>
              <a:rPr dirty="0" sz="1600" lang="en-US">
                <a:solidFill>
                  <a:schemeClr val="bg1"/>
                </a:solidFill>
                <a:latin typeface="Poppins" panose="00000500000000000000" pitchFamily="50" charset="0"/>
                <a:cs typeface="Poppins" panose="00000500000000000000" pitchFamily="50" charset="0"/>
              </a:rPr>
              <a:t>Persons </a:t>
            </a:r>
            <a:r>
              <a:rPr dirty="0" sz="1600" lang="az-Latn-AZ">
                <a:solidFill>
                  <a:schemeClr val="bg1"/>
                </a:solidFill>
                <a:latin typeface="Poppins" panose="00000500000000000000" pitchFamily="50" charset="0"/>
                <a:cs typeface="Poppins" panose="00000500000000000000" pitchFamily="50" charset="0"/>
              </a:rPr>
              <a:t>provided </a:t>
            </a:r>
            <a:r>
              <a:rPr dirty="0" sz="1600" lang="en-US">
                <a:solidFill>
                  <a:schemeClr val="bg1"/>
                </a:solidFill>
                <a:latin typeface="Poppins" panose="00000500000000000000" pitchFamily="50" charset="0"/>
                <a:cs typeface="Poppins" panose="00000500000000000000" pitchFamily="50" charset="0"/>
              </a:rPr>
              <a:t>with self</a:t>
            </a:r>
            <a:r>
              <a:rPr dirty="0" sz="1600" lang="az-Latn-AZ">
                <a:solidFill>
                  <a:schemeClr val="bg1"/>
                </a:solidFill>
                <a:latin typeface="Poppins" panose="00000500000000000000" pitchFamily="50" charset="0"/>
                <a:cs typeface="Poppins" panose="00000500000000000000" pitchFamily="50" charset="0"/>
              </a:rPr>
              <a:t>-</a:t>
            </a:r>
            <a:r>
              <a:rPr dirty="0" sz="1600" lang="en-US">
                <a:solidFill>
                  <a:schemeClr val="bg1"/>
                </a:solidFill>
                <a:latin typeface="Poppins" panose="00000500000000000000" pitchFamily="50" charset="0"/>
                <a:cs typeface="Poppins" panose="00000500000000000000" pitchFamily="50" charset="0"/>
              </a:rPr>
              <a:t>employment assets are monitored for a period of 1 year</a:t>
            </a:r>
            <a:r>
              <a:rPr dirty="0" sz="1600" lang="az-Latn-AZ">
                <a:solidFill>
                  <a:schemeClr val="bg1"/>
                </a:solidFill>
                <a:latin typeface="Poppins" panose="00000500000000000000" pitchFamily="50" charset="0"/>
                <a:cs typeface="Poppins" panose="00000500000000000000" pitchFamily="50" charset="0"/>
              </a:rPr>
              <a:t>. </a:t>
            </a:r>
            <a:r>
              <a:rPr dirty="0" sz="1600" lang="en-US">
                <a:solidFill>
                  <a:schemeClr val="bg1"/>
                </a:solidFill>
                <a:latin typeface="Poppins" panose="00000500000000000000" pitchFamily="50" charset="0"/>
                <a:cs typeface="Poppins" panose="00000500000000000000" pitchFamily="50" charset="0"/>
              </a:rPr>
              <a:t>Digitalization approach envisages shifting </a:t>
            </a:r>
            <a:r>
              <a:rPr dirty="0" sz="1600" lang="en-US" err="1">
                <a:solidFill>
                  <a:schemeClr val="bg1"/>
                </a:solidFill>
                <a:latin typeface="Poppins" panose="00000500000000000000" pitchFamily="50" charset="0"/>
                <a:cs typeface="Poppins" panose="00000500000000000000" pitchFamily="50" charset="0"/>
              </a:rPr>
              <a:t>monitorings</a:t>
            </a:r>
            <a:r>
              <a:rPr dirty="0" sz="1600" lang="en-US">
                <a:solidFill>
                  <a:schemeClr val="bg1"/>
                </a:solidFill>
                <a:latin typeface="Poppins" panose="00000500000000000000" pitchFamily="50" charset="0"/>
                <a:cs typeface="Poppins" panose="00000500000000000000" pitchFamily="50" charset="0"/>
              </a:rPr>
              <a:t> to e-dimension as well</a:t>
            </a:r>
          </a:p>
        </p:txBody>
      </p:sp>
      <p:pic>
        <p:nvPicPr>
          <p:cNvPr id="2097203" name="Picture 9" descr="A white line drawing of a computer  Description automatically generated"/>
          <p:cNvPicPr>
            <a:picLocks noChangeAspect="1"/>
          </p:cNvPicPr>
          <p:nvPr/>
        </p:nvPicPr>
        <p:blipFill>
          <a:blip xmlns:r="http://schemas.openxmlformats.org/officeDocument/2006/relationships" r:embed="rId3"/>
          <a:stretch>
            <a:fillRect/>
          </a:stretch>
        </p:blipFill>
        <p:spPr>
          <a:xfrm>
            <a:off x="7695823" y="1419862"/>
            <a:ext cx="3657977" cy="3657977"/>
          </a:xfrm>
          <a:prstGeom prst="rect"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59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205" name="Content Placeholder 4"/>
          <p:cNvPicPr>
            <a:picLocks noChangeAspect="1"/>
          </p:cNvPicPr>
          <p:nvPr/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>
            <a:off x="1" y="0"/>
            <a:ext cx="12353923" cy="6858000"/>
          </a:xfrm>
          <a:prstGeom prst="rect"/>
        </p:spPr>
      </p:pic>
      <p:pic>
        <p:nvPicPr>
          <p:cNvPr id="2097206" name="Picture 10"/>
          <p:cNvPicPr>
            <a:picLocks noChangeAspect="1"/>
          </p:cNvPicPr>
          <p:nvPr/>
        </p:nvPicPr>
        <p:blipFill>
          <a:blip xmlns:r="http://schemas.openxmlformats.org/officeDocument/2006/relationships" r:embed="rId2"/>
          <a:stretch>
            <a:fillRect/>
          </a:stretch>
        </p:blipFill>
        <p:spPr>
          <a:xfrm>
            <a:off x="728832" y="1726198"/>
            <a:ext cx="1798833" cy="130740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outerShdw algn="tl" blurRad="50800" dir="2700000" dist="38100" rotWithShape="0">
              <a:prstClr val="black">
                <a:alpha val="40000"/>
              </a:prstClr>
            </a:outerShdw>
            <a:reflection algn="bl" blurRad="12700" dir="5400000" dist="5000" endPos="28000" rotWithShape="0" stA="38000" sy="-100000"/>
          </a:effectLst>
        </p:spPr>
      </p:pic>
      <p:pic>
        <p:nvPicPr>
          <p:cNvPr id="2097207" name="Picture 11"/>
          <p:cNvPicPr>
            <a:picLocks noChangeAspect="1"/>
          </p:cNvPicPr>
          <p:nvPr/>
        </p:nvPicPr>
        <p:blipFill>
          <a:blip xmlns:r="http://schemas.openxmlformats.org/officeDocument/2006/relationships" r:embed="rId3"/>
          <a:stretch>
            <a:fillRect/>
          </a:stretch>
        </p:blipFill>
        <p:spPr>
          <a:xfrm>
            <a:off x="559949" y="3508286"/>
            <a:ext cx="1798834" cy="125901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outerShdw algn="tl" blurRad="50800" dir="2700000" dist="38100" rotWithShape="0">
              <a:prstClr val="black">
                <a:alpha val="40000"/>
              </a:prstClr>
            </a:outerShdw>
            <a:reflection algn="bl" blurRad="12700" dir="5400000" dist="5000" endPos="28000" rotWithShape="0" stA="38000" sy="-100000"/>
          </a:effectLst>
        </p:spPr>
      </p:pic>
      <p:sp>
        <p:nvSpPr>
          <p:cNvPr id="1048858" name="TextBox 4"/>
          <p:cNvSpPr txBox="1"/>
          <p:nvPr/>
        </p:nvSpPr>
        <p:spPr>
          <a:xfrm>
            <a:off x="2499728" y="1801312"/>
            <a:ext cx="1579247" cy="1200329"/>
          </a:xfrm>
          <a:prstGeom prst="rect"/>
          <a:noFill/>
          <a:effectLst>
            <a:outerShdw algn="tl" blurRad="50800" dir="2700000" dist="38100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p>
            <a:pPr algn="ctr"/>
            <a:r>
              <a:rPr b="1" dirty="0" sz="1100" lang="az-Latn-AZ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Global Excellence A</a:t>
            </a:r>
            <a:r>
              <a:rPr b="1" dirty="0" sz="1100" lang="en-US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ward</a:t>
            </a:r>
            <a:endParaRPr b="1" dirty="0" sz="1000" lang="en-US">
              <a:solidFill>
                <a:schemeClr val="bg1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  <a:p>
            <a:pPr algn="ctr"/>
            <a:r>
              <a:rPr dirty="0" sz="1000" lang="en-US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Winner of the </a:t>
            </a:r>
          </a:p>
          <a:p>
            <a:pPr algn="ctr"/>
            <a:r>
              <a:rPr dirty="0" sz="1000" lang="en-US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“Best website award" nomination at the </a:t>
            </a:r>
            <a:r>
              <a:rPr dirty="0" sz="1000" lang="az-Latn-AZ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«</a:t>
            </a:r>
            <a:r>
              <a:rPr dirty="0" sz="1000" lang="en-US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Global Excellence Award</a:t>
            </a:r>
            <a:r>
              <a:rPr dirty="0" sz="1000" lang="az-Latn-AZ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»</a:t>
            </a:r>
            <a:endParaRPr b="1" dirty="0" sz="1200" lang="az-Latn-AZ">
              <a:solidFill>
                <a:schemeClr val="bg1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1048859" name="TextBox 6"/>
          <p:cNvSpPr txBox="1"/>
          <p:nvPr/>
        </p:nvSpPr>
        <p:spPr>
          <a:xfrm>
            <a:off x="559950" y="4809368"/>
            <a:ext cx="1798833" cy="1254189"/>
          </a:xfrm>
          <a:prstGeom prst="rect"/>
          <a:noFill/>
          <a:effectLst>
            <a:outerShdw algn="tl" blurRad="50800" dir="2700000" dist="38100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p>
            <a:pPr algn="ctr"/>
            <a:r>
              <a:rPr b="1" dirty="0" sz="1100" lang="en-US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Business Awards UK</a:t>
            </a:r>
            <a:endParaRPr dirty="0" sz="1100" lang="en-US">
              <a:solidFill>
                <a:schemeClr val="bg1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  <a:p>
            <a:pPr algn="ctr"/>
            <a:r>
              <a:rPr dirty="0" sz="1050" lang="en-US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Winner of the </a:t>
            </a:r>
          </a:p>
          <a:p>
            <a:pPr algn="ctr"/>
            <a:r>
              <a:rPr dirty="0" sz="1050" lang="en-US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"Best Agile Transformation" category at the "Business Awards UK"</a:t>
            </a:r>
          </a:p>
          <a:p>
            <a:pPr algn="ctr"/>
            <a:endParaRPr b="1" dirty="0" sz="1200" lang="en-US">
              <a:solidFill>
                <a:schemeClr val="bg1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pic>
        <p:nvPicPr>
          <p:cNvPr id="2097208" name="Picture 12"/>
          <p:cNvPicPr>
            <a:picLocks noChangeAspect="1"/>
          </p:cNvPicPr>
          <p:nvPr/>
        </p:nvPicPr>
        <p:blipFill>
          <a:blip xmlns:r="http://schemas.openxmlformats.org/officeDocument/2006/relationships" r:embed="rId4"/>
          <a:stretch>
            <a:fillRect/>
          </a:stretch>
        </p:blipFill>
        <p:spPr>
          <a:xfrm>
            <a:off x="4270624" y="1706079"/>
            <a:ext cx="1825376" cy="130740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outerShdw algn="tl" blurRad="50800" dir="2700000" dist="38100" rotWithShape="0">
              <a:prstClr val="black">
                <a:alpha val="40000"/>
              </a:prstClr>
            </a:outerShdw>
            <a:reflection algn="bl" blurRad="12700" dir="5400000" dist="5000" endPos="28000" rotWithShape="0" stA="38000" sy="-100000"/>
          </a:effectLst>
        </p:spPr>
      </p:pic>
      <p:sp>
        <p:nvSpPr>
          <p:cNvPr id="1048860" name="TextBox 14"/>
          <p:cNvSpPr txBox="1"/>
          <p:nvPr/>
        </p:nvSpPr>
        <p:spPr>
          <a:xfrm>
            <a:off x="6065001" y="1947804"/>
            <a:ext cx="1563603" cy="907941"/>
          </a:xfrm>
          <a:prstGeom prst="rect"/>
          <a:noFill/>
          <a:effectLst>
            <a:outerShdw algn="tl" blurRad="50800" dir="2700000" dist="38100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p>
            <a:pPr algn="ctr"/>
            <a:r>
              <a:rPr b="1" dirty="0" sz="1100" lang="en-US" err="1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IDDA</a:t>
            </a:r>
            <a:r>
              <a:rPr b="1" dirty="0" sz="1100" lang="en-US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 Awards</a:t>
            </a:r>
          </a:p>
          <a:p>
            <a:pPr algn="ctr"/>
            <a:r>
              <a:rPr dirty="0" sz="1050" lang="en-US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Winner of the </a:t>
            </a:r>
          </a:p>
          <a:p>
            <a:pPr algn="ctr"/>
            <a:r>
              <a:rPr dirty="0" sz="1050" lang="en-US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"Digital Project of the Year" nomination at the "IDDA Awards</a:t>
            </a:r>
            <a:r>
              <a:rPr b="1" dirty="0" sz="1050" lang="en-US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"</a:t>
            </a:r>
          </a:p>
        </p:txBody>
      </p:sp>
      <p:sp>
        <p:nvSpPr>
          <p:cNvPr id="1048861" name="Rectangle: Rounded Corners 15"/>
          <p:cNvSpPr/>
          <p:nvPr/>
        </p:nvSpPr>
        <p:spPr>
          <a:xfrm>
            <a:off x="3982035" y="843099"/>
            <a:ext cx="4227928" cy="560026"/>
          </a:xfrm>
          <a:prstGeom prst="roundRect"/>
          <a:noFill/>
          <a:ln>
            <a:solidFill>
              <a:schemeClr val="accent1">
                <a:lumMod val="40000"/>
                <a:lumOff val="60000"/>
              </a:schemeClr>
            </a:solidFill>
          </a:ln>
          <a:effectLst>
            <a:outerShdw algn="tl" blurRad="50800" dir="2700000" dist="381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p>
            <a:pPr algn="ctr"/>
            <a:endParaRPr b="1" dirty="0" sz="2400" lang="en-US">
              <a:solidFill>
                <a:schemeClr val="bg1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  <a:p>
            <a:pPr algn="ctr"/>
            <a:r>
              <a:rPr b="1" dirty="0" sz="2400" lang="en-US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Awards</a:t>
            </a:r>
          </a:p>
          <a:p>
            <a:pPr algn="ctr"/>
            <a:endParaRPr b="1" dirty="0" sz="2400" lang="en-US">
              <a:solidFill>
                <a:schemeClr val="bg1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pic>
        <p:nvPicPr>
          <p:cNvPr id="2097209" name="Picture 1"/>
          <p:cNvPicPr>
            <a:picLocks noChangeAspect="1"/>
          </p:cNvPicPr>
          <p:nvPr/>
        </p:nvPicPr>
        <p:blipFill>
          <a:blip xmlns:r="http://schemas.openxmlformats.org/officeDocument/2006/relationships" r:embed="rId5"/>
          <a:stretch>
            <a:fillRect/>
          </a:stretch>
        </p:blipFill>
        <p:spPr>
          <a:xfrm>
            <a:off x="158369" y="6133470"/>
            <a:ext cx="4127350" cy="615749"/>
          </a:xfrm>
          <a:prstGeom prst="rect"/>
        </p:spPr>
      </p:pic>
      <p:sp>
        <p:nvSpPr>
          <p:cNvPr id="1048862" name="TextBox 18"/>
          <p:cNvSpPr txBox="1"/>
          <p:nvPr/>
        </p:nvSpPr>
        <p:spPr>
          <a:xfrm flipH="1">
            <a:off x="9593706" y="1771700"/>
            <a:ext cx="1869464" cy="1223412"/>
          </a:xfrm>
          <a:prstGeom prst="rect"/>
          <a:noFill/>
        </p:spPr>
        <p:txBody>
          <a:bodyPr wrap="square">
            <a:spAutoFit/>
          </a:bodyPr>
          <a:p>
            <a:pPr algn="ctr"/>
            <a:r>
              <a:rPr b="1" dirty="0" sz="1050" lang="en-US">
                <a:solidFill>
                  <a:schemeClr val="bg1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latin typeface="Poppins" panose="00000500000000000000" pitchFamily="2" charset="0"/>
                <a:cs typeface="Poppins" panose="00000500000000000000" pitchFamily="2" charset="0"/>
              </a:rPr>
              <a:t>“</a:t>
            </a:r>
            <a:r>
              <a:rPr b="1" dirty="0" sz="1050" lang="en-US" err="1">
                <a:solidFill>
                  <a:schemeClr val="bg1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latin typeface="Poppins" panose="00000500000000000000" pitchFamily="2" charset="0"/>
                <a:cs typeface="Poppins" panose="00000500000000000000" pitchFamily="2" charset="0"/>
              </a:rPr>
              <a:t>Communitas</a:t>
            </a:r>
            <a:r>
              <a:rPr b="1" dirty="0" sz="1050" lang="en-US">
                <a:solidFill>
                  <a:schemeClr val="bg1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latin typeface="Poppins" panose="00000500000000000000" pitchFamily="2" charset="0"/>
                <a:cs typeface="Poppins" panose="00000500000000000000" pitchFamily="2" charset="0"/>
              </a:rPr>
              <a:t> Awards”</a:t>
            </a:r>
            <a:endParaRPr dirty="0" sz="1050" lang="en-US">
              <a:solidFill>
                <a:schemeClr val="bg1"/>
              </a:solidFill>
              <a:effectLst>
                <a:outerShdw algn="tl" blurRad="38100" dir="2700000" dist="38100">
                  <a:srgbClr val="000000">
                    <a:alpha val="43137"/>
                  </a:srgbClr>
                </a:outerShdw>
              </a:effectLst>
              <a:latin typeface="Poppins" panose="00000500000000000000" pitchFamily="2" charset="0"/>
              <a:cs typeface="Poppins" panose="00000500000000000000" pitchFamily="2" charset="0"/>
            </a:endParaRPr>
          </a:p>
          <a:p>
            <a:pPr algn="ctr"/>
            <a:r>
              <a:rPr dirty="0" sz="1050" lang="en-US">
                <a:solidFill>
                  <a:schemeClr val="bg1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latin typeface="Poppins" panose="00000500000000000000" pitchFamily="2" charset="0"/>
                <a:cs typeface="Poppins" panose="00000500000000000000" pitchFamily="2" charset="0"/>
              </a:rPr>
              <a:t>Winner of the </a:t>
            </a:r>
          </a:p>
          <a:p>
            <a:pPr algn="ctr"/>
            <a:r>
              <a:rPr dirty="0" sz="1050" lang="en-US">
                <a:solidFill>
                  <a:schemeClr val="bg1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latin typeface="Poppins" panose="00000500000000000000" pitchFamily="2" charset="0"/>
                <a:cs typeface="Poppins" panose="00000500000000000000" pitchFamily="2" charset="0"/>
              </a:rPr>
              <a:t>“Leadership in Community Service and Corporate Social Responsibility” at the “</a:t>
            </a:r>
            <a:r>
              <a:rPr dirty="0" sz="1050" lang="en-US" err="1">
                <a:solidFill>
                  <a:schemeClr val="bg1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latin typeface="Poppins" panose="00000500000000000000" pitchFamily="2" charset="0"/>
                <a:cs typeface="Poppins" panose="00000500000000000000" pitchFamily="2" charset="0"/>
              </a:rPr>
              <a:t>Communitas</a:t>
            </a:r>
            <a:r>
              <a:rPr dirty="0" sz="1050" lang="en-US">
                <a:solidFill>
                  <a:schemeClr val="bg1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latin typeface="Poppins" panose="00000500000000000000" pitchFamily="2" charset="0"/>
                <a:cs typeface="Poppins" panose="00000500000000000000" pitchFamily="2" charset="0"/>
              </a:rPr>
              <a:t> Awards”</a:t>
            </a:r>
          </a:p>
        </p:txBody>
      </p:sp>
      <p:pic>
        <p:nvPicPr>
          <p:cNvPr id="2097210" name="Picture 3"/>
          <p:cNvPicPr>
            <a:picLocks noChangeAspect="1"/>
          </p:cNvPicPr>
          <p:nvPr/>
        </p:nvPicPr>
        <p:blipFill>
          <a:blip xmlns:r="http://schemas.openxmlformats.org/officeDocument/2006/relationships" r:embed="rId6"/>
          <a:stretch>
            <a:fillRect/>
          </a:stretch>
        </p:blipFill>
        <p:spPr>
          <a:xfrm>
            <a:off x="7866896" y="1726200"/>
            <a:ext cx="1656025" cy="130740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algn="bl" blurRad="12700" dir="5400000" dist="5000" endPos="28000" rotWithShape="0" stA="38000" sy="-100000"/>
          </a:effectLst>
        </p:spPr>
      </p:pic>
      <p:pic>
        <p:nvPicPr>
          <p:cNvPr id="2097211" name="Picture 2"/>
          <p:cNvPicPr>
            <a:picLocks noChangeAspect="1"/>
          </p:cNvPicPr>
          <p:nvPr/>
        </p:nvPicPr>
        <p:blipFill rotWithShape="1">
          <a:blip xmlns:r="http://schemas.openxmlformats.org/officeDocument/2006/relationships" r:embed="rId7"/>
          <a:srcRect b="33379"/>
          <a:stretch>
            <a:fillRect/>
          </a:stretch>
        </p:blipFill>
        <p:spPr>
          <a:xfrm>
            <a:off x="4939267" y="3519803"/>
            <a:ext cx="1798834" cy="1632118"/>
          </a:xfrm>
          <a:prstGeom prst="rect"/>
        </p:spPr>
      </p:pic>
      <p:sp>
        <p:nvSpPr>
          <p:cNvPr id="1048863" name="Rectangle 8"/>
          <p:cNvSpPr/>
          <p:nvPr/>
        </p:nvSpPr>
        <p:spPr>
          <a:xfrm>
            <a:off x="4939267" y="4797533"/>
            <a:ext cx="1798834" cy="1061829"/>
          </a:xfrm>
          <a:prstGeom prst="rect"/>
        </p:spPr>
        <p:txBody>
          <a:bodyPr wrap="square">
            <a:spAutoFit/>
          </a:bodyPr>
          <a:p>
            <a:pPr algn="ctr"/>
            <a:r>
              <a:rPr b="1" dirty="0" sz="1050" lang="en-US">
                <a:solidFill>
                  <a:schemeClr val="bg1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latin typeface="Poppins" panose="00000500000000000000" pitchFamily="2" charset="0"/>
                <a:cs typeface="Poppins" panose="00000500000000000000" pitchFamily="2" charset="0"/>
              </a:rPr>
              <a:t>The Employment Support Project </a:t>
            </a:r>
          </a:p>
          <a:p>
            <a:pPr algn="ctr"/>
            <a:r>
              <a:rPr dirty="0" sz="1050" lang="en-US">
                <a:solidFill>
                  <a:schemeClr val="bg1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latin typeface="Poppins" panose="00000500000000000000" pitchFamily="2" charset="0"/>
                <a:cs typeface="Poppins" panose="00000500000000000000" pitchFamily="2" charset="0"/>
              </a:rPr>
              <a:t>has been awarded the 2024 World Bank Vice Presidential Award for Europe and Central Asia</a:t>
            </a:r>
          </a:p>
        </p:txBody>
      </p:sp>
      <p:pic>
        <p:nvPicPr>
          <p:cNvPr id="2097212" name="Picture 9"/>
          <p:cNvPicPr>
            <a:picLocks noChangeAspect="1"/>
          </p:cNvPicPr>
          <p:nvPr/>
        </p:nvPicPr>
        <p:blipFill>
          <a:blip xmlns:r="http://schemas.openxmlformats.org/officeDocument/2006/relationships" r:embed="rId8"/>
          <a:stretch>
            <a:fillRect/>
          </a:stretch>
        </p:blipFill>
        <p:spPr>
          <a:xfrm>
            <a:off x="7234124" y="3528726"/>
            <a:ext cx="1665804" cy="119485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algn="bl" blurRad="12700" dir="5400000" dist="5000" endPos="28000" rotWithShape="0" stA="38000" sy="-100000"/>
          </a:effectLst>
        </p:spPr>
      </p:pic>
      <p:sp>
        <p:nvSpPr>
          <p:cNvPr id="1048864" name="Rectangle 13"/>
          <p:cNvSpPr/>
          <p:nvPr/>
        </p:nvSpPr>
        <p:spPr>
          <a:xfrm>
            <a:off x="7210935" y="4723581"/>
            <a:ext cx="1712182" cy="1194854"/>
          </a:xfrm>
          <a:prstGeom prst="rect"/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p>
            <a:pPr algn="ctr"/>
            <a:r>
              <a:rPr b="1" dirty="0" sz="1050" lang="az-Latn-AZ"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latin typeface="Poppins" panose="00000500000000000000" pitchFamily="2" charset="0"/>
                <a:cs typeface="Poppins" panose="00000500000000000000" pitchFamily="2" charset="0"/>
              </a:rPr>
              <a:t>Global Recognition A</a:t>
            </a:r>
            <a:r>
              <a:rPr b="1" dirty="0" sz="1050" lang="en-US"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latin typeface="Poppins" panose="00000500000000000000" pitchFamily="2" charset="0"/>
                <a:cs typeface="Poppins" panose="00000500000000000000" pitchFamily="2" charset="0"/>
              </a:rPr>
              <a:t>wards</a:t>
            </a:r>
          </a:p>
          <a:p>
            <a:pPr algn="ctr"/>
            <a:r>
              <a:rPr dirty="0" sz="1050" lang="en-US"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latin typeface="Poppins" panose="00000500000000000000" pitchFamily="2" charset="0"/>
                <a:cs typeface="Poppins" panose="00000500000000000000" pitchFamily="2" charset="0"/>
              </a:rPr>
              <a:t>Winner of the</a:t>
            </a:r>
            <a:r>
              <a:rPr dirty="0" sz="1050" lang="az-Latn-AZ"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r>
              <a:rPr dirty="0" sz="1050" lang="en-US"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latin typeface="Poppins" panose="00000500000000000000" pitchFamily="2" charset="0"/>
                <a:cs typeface="Poppins" panose="00000500000000000000" pitchFamily="2" charset="0"/>
              </a:rPr>
              <a:t>Innovation category at the </a:t>
            </a:r>
            <a:r>
              <a:rPr dirty="0" sz="1050" lang="az-Latn-AZ"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latin typeface="Poppins" panose="00000500000000000000" pitchFamily="2" charset="0"/>
                <a:cs typeface="Poppins" panose="00000500000000000000" pitchFamily="2" charset="0"/>
              </a:rPr>
              <a:t>Global Recognition A</a:t>
            </a:r>
            <a:r>
              <a:rPr dirty="0" sz="1050" lang="en-US"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latin typeface="Poppins" panose="00000500000000000000" pitchFamily="2" charset="0"/>
                <a:cs typeface="Poppins" panose="00000500000000000000" pitchFamily="2" charset="0"/>
              </a:rPr>
              <a:t>wards</a:t>
            </a:r>
          </a:p>
        </p:txBody>
      </p:sp>
      <p:sp>
        <p:nvSpPr>
          <p:cNvPr id="1048865" name="TextBox 20"/>
          <p:cNvSpPr txBox="1"/>
          <p:nvPr/>
        </p:nvSpPr>
        <p:spPr>
          <a:xfrm>
            <a:off x="2642347" y="4848911"/>
            <a:ext cx="1907302" cy="1069524"/>
          </a:xfrm>
          <a:prstGeom prst="rect"/>
          <a:noFill/>
        </p:spPr>
        <p:txBody>
          <a:bodyPr rtlCol="0" wrap="square">
            <a:spAutoFit/>
          </a:bodyPr>
          <a:p>
            <a:pPr algn="ctr"/>
            <a:r>
              <a:rPr b="1" dirty="0" sz="1100" lang="az-Latn-AZ">
                <a:solidFill>
                  <a:schemeClr val="bg1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latin typeface="Poppins" panose="00000500000000000000"/>
              </a:rPr>
              <a:t>i</a:t>
            </a:r>
            <a:r>
              <a:rPr b="1" dirty="0" sz="1100" lang="en-US">
                <a:solidFill>
                  <a:schemeClr val="bg1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latin typeface="Poppins" panose="00000500000000000000"/>
              </a:rPr>
              <a:t>ese Awards</a:t>
            </a:r>
            <a:endParaRPr dirty="0" sz="1100" lang="en-US">
              <a:solidFill>
                <a:schemeClr val="bg1"/>
              </a:solidFill>
              <a:effectLst>
                <a:outerShdw algn="tl" blurRad="38100" dir="2700000" dist="38100">
                  <a:srgbClr val="000000">
                    <a:alpha val="43137"/>
                  </a:srgbClr>
                </a:outerShdw>
              </a:effectLst>
              <a:latin typeface="Poppins" panose="00000500000000000000"/>
            </a:endParaRPr>
          </a:p>
          <a:p>
            <a:pPr algn="ctr"/>
            <a:r>
              <a:rPr dirty="0" sz="1050" lang="en-US">
                <a:solidFill>
                  <a:schemeClr val="bg1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latin typeface="Poppins" panose="00000500000000000000"/>
              </a:rPr>
              <a:t>Certificate of the Excellence</a:t>
            </a:r>
            <a:r>
              <a:rPr dirty="0" sz="1050" lang="az-Latn-AZ">
                <a:solidFill>
                  <a:schemeClr val="bg1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latin typeface="Poppins" panose="00000500000000000000"/>
              </a:rPr>
              <a:t> </a:t>
            </a:r>
            <a:r>
              <a:rPr dirty="0" sz="1050" lang="en-US">
                <a:solidFill>
                  <a:schemeClr val="bg1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latin typeface="Poppins" panose="00000500000000000000"/>
              </a:rPr>
              <a:t>winner at the nomination of  the “Public Sector Transformation Awards”</a:t>
            </a:r>
            <a:endParaRPr dirty="0" sz="1050" lang="ru-RU">
              <a:solidFill>
                <a:schemeClr val="bg1"/>
              </a:solidFill>
              <a:effectLst>
                <a:outerShdw algn="tl" blurRad="38100" dir="2700000" dist="38100">
                  <a:srgbClr val="000000">
                    <a:alpha val="43137"/>
                  </a:srgbClr>
                </a:outerShdw>
              </a:effectLst>
              <a:latin typeface="Poppins" panose="00000500000000000000"/>
            </a:endParaRPr>
          </a:p>
        </p:txBody>
      </p:sp>
      <p:pic>
        <p:nvPicPr>
          <p:cNvPr id="2097213" name="Picture 21"/>
          <p:cNvPicPr>
            <a:picLocks noChangeAspect="1"/>
          </p:cNvPicPr>
          <p:nvPr/>
        </p:nvPicPr>
        <p:blipFill>
          <a:blip xmlns:r="http://schemas.openxmlformats.org/officeDocument/2006/relationships" r:embed="rId9"/>
          <a:stretch>
            <a:fillRect/>
          </a:stretch>
        </p:blipFill>
        <p:spPr>
          <a:xfrm>
            <a:off x="2791369" y="3500993"/>
            <a:ext cx="1737808" cy="123857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outerShdw algn="tl" blurRad="50800" dir="2700000" dist="38100" rotWithShape="0">
              <a:prstClr val="black">
                <a:alpha val="40000"/>
              </a:prstClr>
            </a:outerShdw>
            <a:reflection algn="bl" blurRad="12700" dir="5400000" dist="5000" endPos="28000" rotWithShape="0" stA="38000" sy="-100000"/>
          </a:effectLst>
        </p:spPr>
      </p:pic>
      <p:pic>
        <p:nvPicPr>
          <p:cNvPr id="2097214" name="Picture 22"/>
          <p:cNvPicPr>
            <a:picLocks noChangeAspect="1"/>
          </p:cNvPicPr>
          <p:nvPr/>
        </p:nvPicPr>
        <p:blipFill>
          <a:blip xmlns:r="http://schemas.openxmlformats.org/officeDocument/2006/relationships" r:embed="rId10"/>
          <a:stretch>
            <a:fillRect/>
          </a:stretch>
        </p:blipFill>
        <p:spPr>
          <a:xfrm>
            <a:off x="9330935" y="3522855"/>
            <a:ext cx="2067219" cy="119485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algn="bl" blurRad="12700" dir="5400000" dist="5000" endPos="28000" rotWithShape="0" stA="38000" sy="-100000"/>
          </a:effectLst>
        </p:spPr>
      </p:pic>
      <p:sp>
        <p:nvSpPr>
          <p:cNvPr id="1048866" name="TextBox 23"/>
          <p:cNvSpPr txBox="1"/>
          <p:nvPr/>
        </p:nvSpPr>
        <p:spPr>
          <a:xfrm>
            <a:off x="9395951" y="4809368"/>
            <a:ext cx="2067219" cy="900246"/>
          </a:xfrm>
          <a:prstGeom prst="rect"/>
          <a:noFill/>
          <a:effectLst>
            <a:outerShdw algn="tl" blurRad="50800" dir="2700000" dist="38100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p>
            <a:pPr algn="ctr"/>
            <a:r>
              <a:rPr b="1" dirty="0" sz="1050" lang="en-US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NETTY Award</a:t>
            </a:r>
          </a:p>
          <a:p>
            <a:pPr algn="ctr"/>
            <a:r>
              <a:rPr dirty="0" sz="1050" lang="en-US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Winner of the “National Internet Award” in the “State and e-government” nomination</a:t>
            </a:r>
          </a:p>
        </p:txBody>
      </p:sp>
      <p:sp>
        <p:nvSpPr>
          <p:cNvPr id="1048867" name="Google Shape;69;p24"/>
          <p:cNvSpPr txBox="1"/>
          <p:nvPr/>
        </p:nvSpPr>
        <p:spPr>
          <a:xfrm>
            <a:off x="461639" y="362236"/>
            <a:ext cx="2777725" cy="261570"/>
          </a:xfrm>
          <a:prstGeom prst="rect"/>
          <a:noFill/>
          <a:ln>
            <a:noFill/>
          </a:ln>
        </p:spPr>
        <p:txBody>
          <a:bodyPr anchor="t" anchorCtr="0" bIns="45700" lIns="91425" rIns="91425" spcFirstLastPara="1" tIns="45700" wrap="square">
            <a:spAutoFit/>
          </a:bodyPr>
          <a:p>
            <a:pPr algn="l" indent="0" lvl="0" marL="0" marR="0" rtl="0">
              <a:spcBef>
                <a:spcPts val="0"/>
              </a:spcBef>
              <a:spcAft>
                <a:spcPts val="0"/>
              </a:spcAft>
              <a:buNone/>
            </a:pPr>
            <a:r>
              <a:rPr dirty="0" sz="1100" lang="az-Latn-AZ">
                <a:solidFill>
                  <a:schemeClr val="lt1"/>
                </a:solidFill>
                <a:latin typeface="DM Sans"/>
                <a:ea typeface="DM Sans"/>
                <a:cs typeface="DM Sans"/>
                <a:sym typeface="DM Sans"/>
              </a:rPr>
              <a:t>Azerbaijan Public</a:t>
            </a:r>
            <a:r>
              <a:rPr b="0" cap="none" dirty="0" sz="1100" i="0" lang="en-US" strike="noStrike" u="none">
                <a:solidFill>
                  <a:schemeClr val="lt1"/>
                </a:solidFill>
                <a:latin typeface="DM Sans"/>
                <a:ea typeface="DM Sans"/>
                <a:cs typeface="DM Sans"/>
                <a:sym typeface="DM Sans"/>
              </a:rPr>
              <a:t> Employment Agency</a:t>
            </a:r>
            <a:endParaRPr dirty="0"/>
          </a:p>
        </p:txBody>
      </p:sp>
      <p:cxnSp>
        <p:nvCxnSpPr>
          <p:cNvPr id="3145757" name="Google Shape;71;p24"/>
          <p:cNvCxnSpPr>
            <a:cxnSpLocks/>
          </p:cNvCxnSpPr>
          <p:nvPr/>
        </p:nvCxnSpPr>
        <p:spPr>
          <a:xfrm>
            <a:off x="461639" y="264581"/>
            <a:ext cx="11268721" cy="0"/>
          </a:xfrm>
          <a:prstGeom prst="straightConnector1"/>
          <a:noFill/>
          <a:ln w="12700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1048868" name="Google Shape;77;p24"/>
          <p:cNvSpPr txBox="1"/>
          <p:nvPr/>
        </p:nvSpPr>
        <p:spPr>
          <a:xfrm>
            <a:off x="4285719" y="371482"/>
            <a:ext cx="1347680" cy="261570"/>
          </a:xfrm>
          <a:prstGeom prst="rect"/>
          <a:noFill/>
          <a:ln>
            <a:noFill/>
          </a:ln>
        </p:spPr>
        <p:txBody>
          <a:bodyPr anchor="t" anchorCtr="0" bIns="45700" lIns="91425" rIns="91425" spcFirstLastPara="1" tIns="45700" wrap="square">
            <a:spAutoFit/>
          </a:bodyPr>
          <a:p>
            <a:pPr algn="r" indent="0" lvl="0" marL="0" marR="0" rtl="0">
              <a:spcBef>
                <a:spcPts val="0"/>
              </a:spcBef>
              <a:spcAft>
                <a:spcPts val="0"/>
              </a:spcAft>
              <a:buNone/>
            </a:pPr>
            <a:r>
              <a:rPr dirty="0" sz="1100" lang="en-US">
                <a:solidFill>
                  <a:schemeClr val="lt1"/>
                </a:solidFill>
                <a:latin typeface="DM Sans"/>
                <a:sym typeface="DM Sans"/>
              </a:rPr>
              <a:t>www.dma.gov.az</a:t>
            </a:r>
            <a:endParaRPr dirty="0" sz="1100">
              <a:solidFill>
                <a:schemeClr val="lt1"/>
              </a:solidFill>
              <a:latin typeface="DM San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p14="http://schemas.microsoft.com/office/powerpoint/2010/main" spd="slow" p14:dur="1300">
        <p14:pan dir="u"/>
      </p:transition>
    </mc:Choice>
    <mc:Fallback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62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215" name="Content Placeholder 4"/>
          <p:cNvPicPr>
            <a:picLocks noChangeAspect="1"/>
          </p:cNvPicPr>
          <p:nvPr/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>
            <a:off x="1" y="0"/>
            <a:ext cx="12353923" cy="6858000"/>
          </a:xfrm>
          <a:prstGeom prst="rect"/>
        </p:spPr>
      </p:pic>
      <p:sp>
        <p:nvSpPr>
          <p:cNvPr id="1048872" name="Rectangle: Rounded Corners 15"/>
          <p:cNvSpPr/>
          <p:nvPr/>
        </p:nvSpPr>
        <p:spPr>
          <a:xfrm>
            <a:off x="3982035" y="852469"/>
            <a:ext cx="4227928" cy="560026"/>
          </a:xfrm>
          <a:prstGeom prst="roundRect"/>
          <a:noFill/>
          <a:ln>
            <a:solidFill>
              <a:schemeClr val="accent1">
                <a:lumMod val="40000"/>
                <a:lumOff val="60000"/>
              </a:schemeClr>
            </a:solidFill>
          </a:ln>
          <a:effectLst>
            <a:outerShdw algn="tl" blurRad="50800" dir="2700000" dist="381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p>
            <a:pPr algn="ctr"/>
            <a:endParaRPr b="1" dirty="0" sz="2400" lang="en-US">
              <a:solidFill>
                <a:schemeClr val="bg1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  <a:p>
            <a:pPr algn="ctr"/>
            <a:r>
              <a:rPr b="1" dirty="0" sz="2400" lang="en-US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Awards</a:t>
            </a:r>
          </a:p>
          <a:p>
            <a:pPr algn="ctr"/>
            <a:endParaRPr b="1" dirty="0" sz="2400" lang="en-US">
              <a:solidFill>
                <a:schemeClr val="bg1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pic>
        <p:nvPicPr>
          <p:cNvPr id="2097216" name="Picture 1"/>
          <p:cNvPicPr>
            <a:picLocks noChangeAspect="1"/>
          </p:cNvPicPr>
          <p:nvPr/>
        </p:nvPicPr>
        <p:blipFill>
          <a:blip xmlns:r="http://schemas.openxmlformats.org/officeDocument/2006/relationships" r:embed="rId2"/>
          <a:stretch>
            <a:fillRect/>
          </a:stretch>
        </p:blipFill>
        <p:spPr>
          <a:xfrm>
            <a:off x="158369" y="6178643"/>
            <a:ext cx="4127350" cy="615749"/>
          </a:xfrm>
          <a:prstGeom prst="rect"/>
        </p:spPr>
      </p:pic>
      <p:pic>
        <p:nvPicPr>
          <p:cNvPr id="2097217" name="Picture 17"/>
          <p:cNvPicPr>
            <a:picLocks noChangeAspect="1"/>
          </p:cNvPicPr>
          <p:nvPr/>
        </p:nvPicPr>
        <p:blipFill>
          <a:blip xmlns:r="http://schemas.openxmlformats.org/officeDocument/2006/relationships" r:embed="rId3"/>
          <a:stretch>
            <a:fillRect/>
          </a:stretch>
        </p:blipFill>
        <p:spPr>
          <a:xfrm>
            <a:off x="302478" y="1631912"/>
            <a:ext cx="2217716" cy="156415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algn="bl" blurRad="12700" dir="5400000" dist="5000" endPos="28000" rotWithShape="0" stA="38000" sy="-100000"/>
          </a:effectLst>
        </p:spPr>
      </p:pic>
      <p:pic>
        <p:nvPicPr>
          <p:cNvPr id="2097218" name="Picture 19"/>
          <p:cNvPicPr>
            <a:picLocks noChangeAspect="1"/>
          </p:cNvPicPr>
          <p:nvPr/>
        </p:nvPicPr>
        <p:blipFill>
          <a:blip xmlns:r="http://schemas.openxmlformats.org/officeDocument/2006/relationships" r:embed="rId4"/>
          <a:stretch>
            <a:fillRect/>
          </a:stretch>
        </p:blipFill>
        <p:spPr>
          <a:xfrm>
            <a:off x="2577890" y="2247938"/>
            <a:ext cx="2217716" cy="156872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algn="bl" blurRad="12700" dir="5400000" dist="5000" endPos="28000" rotWithShape="0" stA="38000" sy="-100000"/>
          </a:effectLst>
        </p:spPr>
      </p:pic>
      <p:pic>
        <p:nvPicPr>
          <p:cNvPr id="2097219" name="Picture 20"/>
          <p:cNvPicPr>
            <a:picLocks noChangeAspect="1"/>
          </p:cNvPicPr>
          <p:nvPr/>
        </p:nvPicPr>
        <p:blipFill>
          <a:blip xmlns:r="http://schemas.openxmlformats.org/officeDocument/2006/relationships" r:embed="rId5"/>
          <a:stretch>
            <a:fillRect/>
          </a:stretch>
        </p:blipFill>
        <p:spPr>
          <a:xfrm>
            <a:off x="4880630" y="3032301"/>
            <a:ext cx="2225867" cy="156872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algn="bl" blurRad="12700" dir="5400000" dist="5000" endPos="28000" rotWithShape="0" stA="38000" sy="-100000"/>
          </a:effectLst>
        </p:spPr>
      </p:pic>
      <p:grpSp>
        <p:nvGrpSpPr>
          <p:cNvPr id="63" name="Group 26"/>
          <p:cNvGrpSpPr/>
          <p:nvPr/>
        </p:nvGrpSpPr>
        <p:grpSpPr>
          <a:xfrm>
            <a:off x="7852920" y="1975158"/>
            <a:ext cx="3754581" cy="2708896"/>
            <a:chOff x="7437283" y="2177902"/>
            <a:chExt cx="3754581" cy="2708896"/>
          </a:xfrm>
        </p:grpSpPr>
        <p:pic>
          <p:nvPicPr>
            <p:cNvPr id="2097220" name="Picture 21"/>
            <p:cNvPicPr>
              <a:picLocks noChangeAspect="1"/>
            </p:cNvPicPr>
            <p:nvPr/>
          </p:nvPicPr>
          <p:blipFill>
            <a:blip xmlns:r="http://schemas.openxmlformats.org/officeDocument/2006/relationships" r:embed="rId6"/>
            <a:stretch>
              <a:fillRect/>
            </a:stretch>
          </p:blipFill>
          <p:spPr>
            <a:xfrm>
              <a:off x="7437283" y="2177902"/>
              <a:ext cx="1805930" cy="2708896"/>
            </a:xfrm>
            <a:prstGeom prst="roundRect">
              <a:avLst>
                <a:gd name="adj" fmla="val 0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algn="bl" blurRad="12700" dir="5400000" dist="5000" endPos="28000" rotWithShape="0" stA="38000" sy="-100000"/>
            </a:effectLst>
          </p:spPr>
        </p:pic>
        <p:pic>
          <p:nvPicPr>
            <p:cNvPr id="2097221" name="Picture 22"/>
            <p:cNvPicPr>
              <a:picLocks noChangeAspect="1"/>
            </p:cNvPicPr>
            <p:nvPr/>
          </p:nvPicPr>
          <p:blipFill>
            <a:blip xmlns:r="http://schemas.openxmlformats.org/officeDocument/2006/relationships" r:embed="rId7"/>
            <a:stretch>
              <a:fillRect/>
            </a:stretch>
          </p:blipFill>
          <p:spPr>
            <a:xfrm>
              <a:off x="9385934" y="2177902"/>
              <a:ext cx="1805930" cy="2708896"/>
            </a:xfrm>
            <a:prstGeom prst="roundRect">
              <a:avLst>
                <a:gd name="adj" fmla="val 0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algn="bl" blurRad="12700" dir="5400000" dist="5000" endPos="28000" rotWithShape="0" stA="38000" sy="-100000"/>
            </a:effectLst>
          </p:spPr>
        </p:pic>
      </p:grpSp>
      <p:sp>
        <p:nvSpPr>
          <p:cNvPr id="1048873" name="TextBox 28"/>
          <p:cNvSpPr txBox="1"/>
          <p:nvPr/>
        </p:nvSpPr>
        <p:spPr>
          <a:xfrm>
            <a:off x="2077229" y="4845089"/>
            <a:ext cx="3219038" cy="938719"/>
          </a:xfrm>
          <a:prstGeom prst="rect"/>
          <a:noFill/>
          <a:effectLst>
            <a:outerShdw algn="tl" blurRad="50800" dir="2700000" dist="38100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p>
            <a:pPr algn="ctr"/>
            <a:r>
              <a:rPr b="1" dirty="0" sz="1100" lang="az-Latn-AZ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Global Brands </a:t>
            </a:r>
            <a:r>
              <a:rPr b="1" dirty="0" sz="1100" lang="en-US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Awards</a:t>
            </a:r>
          </a:p>
          <a:p>
            <a:pPr algn="ctr"/>
            <a:r>
              <a:rPr dirty="0" sz="1100" lang="en-US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Winner of the 3 categories:</a:t>
            </a:r>
          </a:p>
          <a:p>
            <a:pPr algn="ctr" indent="-171450" marL="171450">
              <a:buClr>
                <a:schemeClr val="bg1"/>
              </a:buClr>
              <a:buFont typeface="Wingdings" panose="05000000000000000000" pitchFamily="2" charset="2"/>
              <a:buChar char="Ø"/>
            </a:pPr>
            <a:r>
              <a:rPr dirty="0" sz="1100" lang="en-US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Best Employment Support Agency</a:t>
            </a:r>
          </a:p>
          <a:p>
            <a:pPr algn="ctr" indent="-171450" marL="171450">
              <a:buClr>
                <a:schemeClr val="bg1"/>
              </a:buClr>
              <a:buFont typeface="Wingdings" panose="05000000000000000000" pitchFamily="2" charset="2"/>
              <a:buChar char="Ø"/>
            </a:pPr>
            <a:r>
              <a:rPr dirty="0" sz="1100" lang="en-US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Excellence in Workforce Development</a:t>
            </a:r>
          </a:p>
          <a:p>
            <a:pPr algn="ctr" indent="-171450" marL="171450">
              <a:buClr>
                <a:schemeClr val="bg1"/>
              </a:buClr>
              <a:buFont typeface="Wingdings" panose="05000000000000000000" pitchFamily="2" charset="2"/>
              <a:buChar char="Ø"/>
            </a:pPr>
            <a:r>
              <a:rPr dirty="0" sz="1100" lang="en-US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Leading Public Employment Agency</a:t>
            </a:r>
          </a:p>
        </p:txBody>
      </p:sp>
      <p:sp>
        <p:nvSpPr>
          <p:cNvPr id="1048874" name="TextBox 29"/>
          <p:cNvSpPr txBox="1"/>
          <p:nvPr/>
        </p:nvSpPr>
        <p:spPr>
          <a:xfrm>
            <a:off x="7852920" y="5137720"/>
            <a:ext cx="3754581" cy="830997"/>
          </a:xfrm>
          <a:prstGeom prst="rect"/>
          <a:noFill/>
          <a:effectLst>
            <a:outerShdw algn="tl" blurRad="50800" dir="2700000" dist="38100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p>
            <a:pPr algn="ctr"/>
            <a:r>
              <a:rPr b="1" dirty="0" sz="1200" lang="en-US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Asia Awards</a:t>
            </a:r>
          </a:p>
          <a:p>
            <a:pPr algn="ctr"/>
            <a:r>
              <a:rPr dirty="0" sz="1200" lang="en-US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Winner of the 2 categories:</a:t>
            </a:r>
          </a:p>
          <a:p>
            <a:pPr algn="ctr" indent="-171450" marL="171450">
              <a:buClr>
                <a:schemeClr val="bg1"/>
              </a:buClr>
              <a:buFont typeface="Wingdings" panose="05000000000000000000" pitchFamily="2" charset="2"/>
              <a:buChar char="Ø"/>
            </a:pPr>
            <a:r>
              <a:rPr dirty="0" sz="1200" lang="en-US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Asia’s Excellence in Public Service</a:t>
            </a:r>
          </a:p>
          <a:p>
            <a:pPr algn="ctr" indent="-171450" marL="171450">
              <a:buClr>
                <a:schemeClr val="bg1"/>
              </a:buClr>
              <a:buFont typeface="Wingdings" panose="05000000000000000000" pitchFamily="2" charset="2"/>
              <a:buChar char="Ø"/>
            </a:pPr>
            <a:r>
              <a:rPr dirty="0" sz="1200" lang="en-US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Asia’s Best Coaching Institute of the Year</a:t>
            </a:r>
          </a:p>
        </p:txBody>
      </p:sp>
      <p:sp>
        <p:nvSpPr>
          <p:cNvPr id="1048875" name="Google Shape;69;p24"/>
          <p:cNvSpPr txBox="1"/>
          <p:nvPr/>
        </p:nvSpPr>
        <p:spPr>
          <a:xfrm>
            <a:off x="461639" y="362236"/>
            <a:ext cx="2777725" cy="261570"/>
          </a:xfrm>
          <a:prstGeom prst="rect"/>
          <a:noFill/>
          <a:ln>
            <a:noFill/>
          </a:ln>
        </p:spPr>
        <p:txBody>
          <a:bodyPr anchor="t" anchorCtr="0" bIns="45700" lIns="91425" rIns="91425" spcFirstLastPara="1" tIns="45700" wrap="square">
            <a:spAutoFit/>
          </a:bodyPr>
          <a:p>
            <a:pPr algn="l" indent="0" lvl="0" marL="0" marR="0" rtl="0">
              <a:spcBef>
                <a:spcPts val="0"/>
              </a:spcBef>
              <a:spcAft>
                <a:spcPts val="0"/>
              </a:spcAft>
              <a:buNone/>
            </a:pPr>
            <a:r>
              <a:rPr dirty="0" sz="1100" lang="az-Latn-AZ">
                <a:solidFill>
                  <a:schemeClr val="lt1"/>
                </a:solidFill>
                <a:latin typeface="DM Sans"/>
                <a:ea typeface="DM Sans"/>
                <a:cs typeface="DM Sans"/>
                <a:sym typeface="DM Sans"/>
              </a:rPr>
              <a:t>Azerbaijan Public</a:t>
            </a:r>
            <a:r>
              <a:rPr b="0" cap="none" dirty="0" sz="1100" i="0" lang="en-US" strike="noStrike" u="none">
                <a:solidFill>
                  <a:schemeClr val="lt1"/>
                </a:solidFill>
                <a:latin typeface="DM Sans"/>
                <a:ea typeface="DM Sans"/>
                <a:cs typeface="DM Sans"/>
                <a:sym typeface="DM Sans"/>
              </a:rPr>
              <a:t> Employment Agency</a:t>
            </a:r>
            <a:endParaRPr dirty="0"/>
          </a:p>
        </p:txBody>
      </p:sp>
      <p:cxnSp>
        <p:nvCxnSpPr>
          <p:cNvPr id="3145758" name="Google Shape;71;p24"/>
          <p:cNvCxnSpPr>
            <a:cxnSpLocks/>
          </p:cNvCxnSpPr>
          <p:nvPr/>
        </p:nvCxnSpPr>
        <p:spPr>
          <a:xfrm>
            <a:off x="461639" y="264581"/>
            <a:ext cx="11268721" cy="0"/>
          </a:xfrm>
          <a:prstGeom prst="straightConnector1"/>
          <a:noFill/>
          <a:ln w="12700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1048876" name="Google Shape;77;p24"/>
          <p:cNvSpPr txBox="1"/>
          <p:nvPr/>
        </p:nvSpPr>
        <p:spPr>
          <a:xfrm>
            <a:off x="4285719" y="371482"/>
            <a:ext cx="1347680" cy="261570"/>
          </a:xfrm>
          <a:prstGeom prst="rect"/>
          <a:noFill/>
          <a:ln>
            <a:noFill/>
          </a:ln>
        </p:spPr>
        <p:txBody>
          <a:bodyPr anchor="t" anchorCtr="0" bIns="45700" lIns="91425" rIns="91425" spcFirstLastPara="1" tIns="45700" wrap="square">
            <a:spAutoFit/>
          </a:bodyPr>
          <a:p>
            <a:pPr algn="r" indent="0" lvl="0" marL="0" marR="0" rtl="0">
              <a:spcBef>
                <a:spcPts val="0"/>
              </a:spcBef>
              <a:spcAft>
                <a:spcPts val="0"/>
              </a:spcAft>
              <a:buNone/>
            </a:pPr>
            <a:r>
              <a:rPr dirty="0" sz="1100" lang="en-US">
                <a:solidFill>
                  <a:schemeClr val="lt1"/>
                </a:solidFill>
                <a:latin typeface="DM Sans"/>
                <a:sym typeface="DM Sans"/>
              </a:rPr>
              <a:t>www.dma.gov.az</a:t>
            </a:r>
            <a:endParaRPr dirty="0" sz="1100">
              <a:solidFill>
                <a:schemeClr val="lt1"/>
              </a:solidFill>
              <a:latin typeface="DM San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p14="http://schemas.microsoft.com/office/powerpoint/2010/main" spd="slow" p14:dur="1300">
        <p14:pan dir="u"/>
      </p:transition>
    </mc:Choice>
    <mc:Fallback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64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877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en-US"/>
          </a:p>
        </p:txBody>
      </p:sp>
      <p:sp>
        <p:nvSpPr>
          <p:cNvPr id="1048878" name="Content Placeholder 2"/>
          <p:cNvSpPr>
            <a:spLocks noGrp="1"/>
          </p:cNvSpPr>
          <p:nvPr>
            <p:ph idx="1"/>
          </p:nvPr>
        </p:nvSpPr>
        <p:spPr/>
        <p:txBody>
          <a:bodyPr/>
          <a:p>
            <a:endParaRPr lang="en-US"/>
          </a:p>
        </p:txBody>
      </p:sp>
      <p:pic>
        <p:nvPicPr>
          <p:cNvPr id="2097222" name="Picture 4"/>
          <p:cNvPicPr>
            <a:picLocks noChangeAspect="1"/>
          </p:cNvPicPr>
          <p:nvPr/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>
            <a:off x="16840" y="0"/>
            <a:ext cx="12175160" cy="6858000"/>
          </a:xfrm>
          <a:prstGeom prst="rect"/>
        </p:spPr>
      </p:pic>
      <p:sp>
        <p:nvSpPr>
          <p:cNvPr id="1048879" name="TextBox 6"/>
          <p:cNvSpPr txBox="1"/>
          <p:nvPr/>
        </p:nvSpPr>
        <p:spPr>
          <a:xfrm>
            <a:off x="838200" y="2457595"/>
            <a:ext cx="6186054" cy="1323439"/>
          </a:xfrm>
          <a:prstGeom prst="rect"/>
          <a:noFill/>
        </p:spPr>
        <p:txBody>
          <a:bodyPr wrap="square">
            <a:spAutoFit/>
          </a:bodyPr>
          <a:p>
            <a:pPr indent="0" lvl="0" marL="0" marR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cap="none" dirty="0" sz="4000" i="0" lang="en-US" strike="noStrike" u="none">
                <a:solidFill>
                  <a:schemeClr val="lt1"/>
                </a:solidFill>
                <a:latin typeface="Poppins" panose="00000500000000000000" pitchFamily="50" charset="0"/>
                <a:ea typeface="DM Sans"/>
                <a:cs typeface="Poppins" panose="00000500000000000000" pitchFamily="50" charset="0"/>
                <a:sym typeface="DM Sans"/>
              </a:rPr>
              <a:t>Thank you for your attention!</a:t>
            </a:r>
            <a:endParaRPr b="1" dirty="0" sz="4000" lang="en-US">
              <a:solidFill>
                <a:schemeClr val="lt1"/>
              </a:solidFill>
              <a:latin typeface="Poppins" panose="00000500000000000000" pitchFamily="50" charset="0"/>
              <a:ea typeface="DM Sans"/>
              <a:cs typeface="Poppins" panose="00000500000000000000" pitchFamily="50" charset="0"/>
              <a:sym typeface="DM Sans"/>
            </a:endParaRPr>
          </a:p>
        </p:txBody>
      </p:sp>
      <p:sp>
        <p:nvSpPr>
          <p:cNvPr id="1048880" name="Rectangle: Rounded Corners 9"/>
          <p:cNvSpPr/>
          <p:nvPr/>
        </p:nvSpPr>
        <p:spPr>
          <a:xfrm rot="20802706">
            <a:off x="-43170" y="5528991"/>
            <a:ext cx="4321359" cy="1862539"/>
          </a:xfrm>
          <a:custGeom>
            <a:avLst/>
            <a:gdLst>
              <a:gd name="connsiteX0" fmla="*/ 0 w 4391318"/>
              <a:gd name="connsiteY0" fmla="*/ 355607 h 2133599"/>
              <a:gd name="connsiteX1" fmla="*/ 355607 w 4391318"/>
              <a:gd name="connsiteY1" fmla="*/ 0 h 2133599"/>
              <a:gd name="connsiteX2" fmla="*/ 4035711 w 4391318"/>
              <a:gd name="connsiteY2" fmla="*/ 0 h 2133599"/>
              <a:gd name="connsiteX3" fmla="*/ 4391318 w 4391318"/>
              <a:gd name="connsiteY3" fmla="*/ 355607 h 2133599"/>
              <a:gd name="connsiteX4" fmla="*/ 4391318 w 4391318"/>
              <a:gd name="connsiteY4" fmla="*/ 1777992 h 2133599"/>
              <a:gd name="connsiteX5" fmla="*/ 4035711 w 4391318"/>
              <a:gd name="connsiteY5" fmla="*/ 2133599 h 2133599"/>
              <a:gd name="connsiteX6" fmla="*/ 355607 w 4391318"/>
              <a:gd name="connsiteY6" fmla="*/ 2133599 h 2133599"/>
              <a:gd name="connsiteX7" fmla="*/ 0 w 4391318"/>
              <a:gd name="connsiteY7" fmla="*/ 1777992 h 2133599"/>
              <a:gd name="connsiteX8" fmla="*/ 0 w 4391318"/>
              <a:gd name="connsiteY8" fmla="*/ 355607 h 2133599"/>
              <a:gd name="connsiteX0" fmla="*/ 0 w 4391318"/>
              <a:gd name="connsiteY0" fmla="*/ 355607 h 2133599"/>
              <a:gd name="connsiteX1" fmla="*/ 355607 w 4391318"/>
              <a:gd name="connsiteY1" fmla="*/ 0 h 2133599"/>
              <a:gd name="connsiteX2" fmla="*/ 4035711 w 4391318"/>
              <a:gd name="connsiteY2" fmla="*/ 0 h 2133599"/>
              <a:gd name="connsiteX3" fmla="*/ 4391318 w 4391318"/>
              <a:gd name="connsiteY3" fmla="*/ 355607 h 2133599"/>
              <a:gd name="connsiteX4" fmla="*/ 4391318 w 4391318"/>
              <a:gd name="connsiteY4" fmla="*/ 1777992 h 2133599"/>
              <a:gd name="connsiteX5" fmla="*/ 4035711 w 4391318"/>
              <a:gd name="connsiteY5" fmla="*/ 2133599 h 2133599"/>
              <a:gd name="connsiteX6" fmla="*/ 355607 w 4391318"/>
              <a:gd name="connsiteY6" fmla="*/ 2133599 h 2133599"/>
              <a:gd name="connsiteX7" fmla="*/ 0 w 4391318"/>
              <a:gd name="connsiteY7" fmla="*/ 1777992 h 2133599"/>
              <a:gd name="connsiteX8" fmla="*/ 0 w 4391318"/>
              <a:gd name="connsiteY8" fmla="*/ 355607 h 2133599"/>
              <a:gd name="connsiteX0" fmla="*/ 0 w 4391318"/>
              <a:gd name="connsiteY0" fmla="*/ 355607 h 2133599"/>
              <a:gd name="connsiteX1" fmla="*/ 355607 w 4391318"/>
              <a:gd name="connsiteY1" fmla="*/ 0 h 2133599"/>
              <a:gd name="connsiteX2" fmla="*/ 4035711 w 4391318"/>
              <a:gd name="connsiteY2" fmla="*/ 0 h 2133599"/>
              <a:gd name="connsiteX3" fmla="*/ 4391318 w 4391318"/>
              <a:gd name="connsiteY3" fmla="*/ 355607 h 2133599"/>
              <a:gd name="connsiteX4" fmla="*/ 4391318 w 4391318"/>
              <a:gd name="connsiteY4" fmla="*/ 1777992 h 2133599"/>
              <a:gd name="connsiteX5" fmla="*/ 4035711 w 4391318"/>
              <a:gd name="connsiteY5" fmla="*/ 2133599 h 2133599"/>
              <a:gd name="connsiteX6" fmla="*/ 473505 w 4391318"/>
              <a:gd name="connsiteY6" fmla="*/ 1696558 h 2133599"/>
              <a:gd name="connsiteX7" fmla="*/ 0 w 4391318"/>
              <a:gd name="connsiteY7" fmla="*/ 1777992 h 2133599"/>
              <a:gd name="connsiteX8" fmla="*/ 0 w 4391318"/>
              <a:gd name="connsiteY8" fmla="*/ 355607 h 2133599"/>
              <a:gd name="connsiteX0" fmla="*/ 0 w 4391318"/>
              <a:gd name="connsiteY0" fmla="*/ 355607 h 2133599"/>
              <a:gd name="connsiteX1" fmla="*/ 296702 w 4391318"/>
              <a:gd name="connsiteY1" fmla="*/ 769 h 2133599"/>
              <a:gd name="connsiteX2" fmla="*/ 4035711 w 4391318"/>
              <a:gd name="connsiteY2" fmla="*/ 0 h 2133599"/>
              <a:gd name="connsiteX3" fmla="*/ 4391318 w 4391318"/>
              <a:gd name="connsiteY3" fmla="*/ 355607 h 2133599"/>
              <a:gd name="connsiteX4" fmla="*/ 4391318 w 4391318"/>
              <a:gd name="connsiteY4" fmla="*/ 1777992 h 2133599"/>
              <a:gd name="connsiteX5" fmla="*/ 4035711 w 4391318"/>
              <a:gd name="connsiteY5" fmla="*/ 2133599 h 2133599"/>
              <a:gd name="connsiteX6" fmla="*/ 473505 w 4391318"/>
              <a:gd name="connsiteY6" fmla="*/ 1696558 h 2133599"/>
              <a:gd name="connsiteX7" fmla="*/ 0 w 4391318"/>
              <a:gd name="connsiteY7" fmla="*/ 1777992 h 2133599"/>
              <a:gd name="connsiteX8" fmla="*/ 0 w 4391318"/>
              <a:gd name="connsiteY8" fmla="*/ 355607 h 2133599"/>
              <a:gd name="connsiteX0" fmla="*/ 10934 w 4391318"/>
              <a:gd name="connsiteY0" fmla="*/ 1635397 h 2133599"/>
              <a:gd name="connsiteX1" fmla="*/ 296702 w 4391318"/>
              <a:gd name="connsiteY1" fmla="*/ 769 h 2133599"/>
              <a:gd name="connsiteX2" fmla="*/ 4035711 w 4391318"/>
              <a:gd name="connsiteY2" fmla="*/ 0 h 2133599"/>
              <a:gd name="connsiteX3" fmla="*/ 4391318 w 4391318"/>
              <a:gd name="connsiteY3" fmla="*/ 355607 h 2133599"/>
              <a:gd name="connsiteX4" fmla="*/ 4391318 w 4391318"/>
              <a:gd name="connsiteY4" fmla="*/ 1777992 h 2133599"/>
              <a:gd name="connsiteX5" fmla="*/ 4035711 w 4391318"/>
              <a:gd name="connsiteY5" fmla="*/ 2133599 h 2133599"/>
              <a:gd name="connsiteX6" fmla="*/ 473505 w 4391318"/>
              <a:gd name="connsiteY6" fmla="*/ 1696558 h 2133599"/>
              <a:gd name="connsiteX7" fmla="*/ 0 w 4391318"/>
              <a:gd name="connsiteY7" fmla="*/ 1777992 h 2133599"/>
              <a:gd name="connsiteX8" fmla="*/ 10934 w 4391318"/>
              <a:gd name="connsiteY8" fmla="*/ 1635397 h 2133599"/>
              <a:gd name="connsiteX0" fmla="*/ 11692 w 4392076"/>
              <a:gd name="connsiteY0" fmla="*/ 1635397 h 2133599"/>
              <a:gd name="connsiteX1" fmla="*/ 297460 w 4392076"/>
              <a:gd name="connsiteY1" fmla="*/ 769 h 2133599"/>
              <a:gd name="connsiteX2" fmla="*/ 4036469 w 4392076"/>
              <a:gd name="connsiteY2" fmla="*/ 0 h 2133599"/>
              <a:gd name="connsiteX3" fmla="*/ 4392076 w 4392076"/>
              <a:gd name="connsiteY3" fmla="*/ 355607 h 2133599"/>
              <a:gd name="connsiteX4" fmla="*/ 4392076 w 4392076"/>
              <a:gd name="connsiteY4" fmla="*/ 1777992 h 2133599"/>
              <a:gd name="connsiteX5" fmla="*/ 4036469 w 4392076"/>
              <a:gd name="connsiteY5" fmla="*/ 2133599 h 2133599"/>
              <a:gd name="connsiteX6" fmla="*/ 474263 w 4392076"/>
              <a:gd name="connsiteY6" fmla="*/ 1696558 h 2133599"/>
              <a:gd name="connsiteX7" fmla="*/ 758 w 4392076"/>
              <a:gd name="connsiteY7" fmla="*/ 1777992 h 2133599"/>
              <a:gd name="connsiteX8" fmla="*/ 11692 w 4392076"/>
              <a:gd name="connsiteY8" fmla="*/ 1635397 h 2133599"/>
              <a:gd name="connsiteX0" fmla="*/ 11692 w 4392076"/>
              <a:gd name="connsiteY0" fmla="*/ 1635397 h 1981483"/>
              <a:gd name="connsiteX1" fmla="*/ 297460 w 4392076"/>
              <a:gd name="connsiteY1" fmla="*/ 769 h 1981483"/>
              <a:gd name="connsiteX2" fmla="*/ 4036469 w 4392076"/>
              <a:gd name="connsiteY2" fmla="*/ 0 h 1981483"/>
              <a:gd name="connsiteX3" fmla="*/ 4392076 w 4392076"/>
              <a:gd name="connsiteY3" fmla="*/ 355607 h 1981483"/>
              <a:gd name="connsiteX4" fmla="*/ 4392076 w 4392076"/>
              <a:gd name="connsiteY4" fmla="*/ 1777992 h 1981483"/>
              <a:gd name="connsiteX5" fmla="*/ 4096863 w 4392076"/>
              <a:gd name="connsiteY5" fmla="*/ 1981483 h 1981483"/>
              <a:gd name="connsiteX6" fmla="*/ 474263 w 4392076"/>
              <a:gd name="connsiteY6" fmla="*/ 1696558 h 1981483"/>
              <a:gd name="connsiteX7" fmla="*/ 758 w 4392076"/>
              <a:gd name="connsiteY7" fmla="*/ 1777992 h 1981483"/>
              <a:gd name="connsiteX8" fmla="*/ 11692 w 4392076"/>
              <a:gd name="connsiteY8" fmla="*/ 1635397 h 1981483"/>
              <a:gd name="connsiteX0" fmla="*/ 11692 w 4392076"/>
              <a:gd name="connsiteY0" fmla="*/ 1635397 h 1981483"/>
              <a:gd name="connsiteX1" fmla="*/ 297460 w 4392076"/>
              <a:gd name="connsiteY1" fmla="*/ 769 h 1981483"/>
              <a:gd name="connsiteX2" fmla="*/ 4036469 w 4392076"/>
              <a:gd name="connsiteY2" fmla="*/ 0 h 1981483"/>
              <a:gd name="connsiteX3" fmla="*/ 4392076 w 4392076"/>
              <a:gd name="connsiteY3" fmla="*/ 355607 h 1981483"/>
              <a:gd name="connsiteX4" fmla="*/ 4392076 w 4392076"/>
              <a:gd name="connsiteY4" fmla="*/ 1777992 h 1981483"/>
              <a:gd name="connsiteX5" fmla="*/ 4096863 w 4392076"/>
              <a:gd name="connsiteY5" fmla="*/ 1981483 h 1981483"/>
              <a:gd name="connsiteX6" fmla="*/ 474263 w 4392076"/>
              <a:gd name="connsiteY6" fmla="*/ 1696558 h 1981483"/>
              <a:gd name="connsiteX7" fmla="*/ 758 w 4392076"/>
              <a:gd name="connsiteY7" fmla="*/ 1777992 h 1981483"/>
              <a:gd name="connsiteX8" fmla="*/ 11692 w 4392076"/>
              <a:gd name="connsiteY8" fmla="*/ 1635397 h 1981483"/>
              <a:gd name="connsiteX0" fmla="*/ 11692 w 4392076"/>
              <a:gd name="connsiteY0" fmla="*/ 1635397 h 1981483"/>
              <a:gd name="connsiteX1" fmla="*/ 297460 w 4392076"/>
              <a:gd name="connsiteY1" fmla="*/ 769 h 1981483"/>
              <a:gd name="connsiteX2" fmla="*/ 4036469 w 4392076"/>
              <a:gd name="connsiteY2" fmla="*/ 0 h 1981483"/>
              <a:gd name="connsiteX3" fmla="*/ 4392076 w 4392076"/>
              <a:gd name="connsiteY3" fmla="*/ 355607 h 1981483"/>
              <a:gd name="connsiteX4" fmla="*/ 4392076 w 4392076"/>
              <a:gd name="connsiteY4" fmla="*/ 1777992 h 1981483"/>
              <a:gd name="connsiteX5" fmla="*/ 4096863 w 4392076"/>
              <a:gd name="connsiteY5" fmla="*/ 1981483 h 1981483"/>
              <a:gd name="connsiteX6" fmla="*/ 474263 w 4392076"/>
              <a:gd name="connsiteY6" fmla="*/ 1696558 h 1981483"/>
              <a:gd name="connsiteX7" fmla="*/ 758 w 4392076"/>
              <a:gd name="connsiteY7" fmla="*/ 1777992 h 1981483"/>
              <a:gd name="connsiteX8" fmla="*/ 11692 w 4392076"/>
              <a:gd name="connsiteY8" fmla="*/ 1635397 h 1981483"/>
              <a:gd name="connsiteX0" fmla="*/ 11692 w 4392076"/>
              <a:gd name="connsiteY0" fmla="*/ 1635397 h 1981483"/>
              <a:gd name="connsiteX1" fmla="*/ 297460 w 4392076"/>
              <a:gd name="connsiteY1" fmla="*/ 769 h 1981483"/>
              <a:gd name="connsiteX2" fmla="*/ 4036469 w 4392076"/>
              <a:gd name="connsiteY2" fmla="*/ 0 h 1981483"/>
              <a:gd name="connsiteX3" fmla="*/ 4392076 w 4392076"/>
              <a:gd name="connsiteY3" fmla="*/ 355607 h 1981483"/>
              <a:gd name="connsiteX4" fmla="*/ 4392076 w 4392076"/>
              <a:gd name="connsiteY4" fmla="*/ 1777992 h 1981483"/>
              <a:gd name="connsiteX5" fmla="*/ 4096863 w 4392076"/>
              <a:gd name="connsiteY5" fmla="*/ 1981483 h 1981483"/>
              <a:gd name="connsiteX6" fmla="*/ 474263 w 4392076"/>
              <a:gd name="connsiteY6" fmla="*/ 1696558 h 1981483"/>
              <a:gd name="connsiteX7" fmla="*/ 758 w 4392076"/>
              <a:gd name="connsiteY7" fmla="*/ 1777992 h 1981483"/>
              <a:gd name="connsiteX8" fmla="*/ 11692 w 4392076"/>
              <a:gd name="connsiteY8" fmla="*/ 1635397 h 1981483"/>
              <a:gd name="connsiteX0" fmla="*/ 11692 w 4392076"/>
              <a:gd name="connsiteY0" fmla="*/ 1635397 h 1848227"/>
              <a:gd name="connsiteX1" fmla="*/ 297460 w 4392076"/>
              <a:gd name="connsiteY1" fmla="*/ 769 h 1848227"/>
              <a:gd name="connsiteX2" fmla="*/ 4036469 w 4392076"/>
              <a:gd name="connsiteY2" fmla="*/ 0 h 1848227"/>
              <a:gd name="connsiteX3" fmla="*/ 4392076 w 4392076"/>
              <a:gd name="connsiteY3" fmla="*/ 355607 h 1848227"/>
              <a:gd name="connsiteX4" fmla="*/ 4392076 w 4392076"/>
              <a:gd name="connsiteY4" fmla="*/ 1777992 h 1848227"/>
              <a:gd name="connsiteX5" fmla="*/ 3831200 w 4392076"/>
              <a:gd name="connsiteY5" fmla="*/ 1718106 h 1848227"/>
              <a:gd name="connsiteX6" fmla="*/ 474263 w 4392076"/>
              <a:gd name="connsiteY6" fmla="*/ 1696558 h 1848227"/>
              <a:gd name="connsiteX7" fmla="*/ 758 w 4392076"/>
              <a:gd name="connsiteY7" fmla="*/ 1777992 h 1848227"/>
              <a:gd name="connsiteX8" fmla="*/ 11692 w 4392076"/>
              <a:gd name="connsiteY8" fmla="*/ 1635397 h 1848227"/>
              <a:gd name="connsiteX0" fmla="*/ 11692 w 4392076"/>
              <a:gd name="connsiteY0" fmla="*/ 1635397 h 1880373"/>
              <a:gd name="connsiteX1" fmla="*/ 297460 w 4392076"/>
              <a:gd name="connsiteY1" fmla="*/ 769 h 1880373"/>
              <a:gd name="connsiteX2" fmla="*/ 4036469 w 4392076"/>
              <a:gd name="connsiteY2" fmla="*/ 0 h 1880373"/>
              <a:gd name="connsiteX3" fmla="*/ 4392076 w 4392076"/>
              <a:gd name="connsiteY3" fmla="*/ 355607 h 1880373"/>
              <a:gd name="connsiteX4" fmla="*/ 4392076 w 4392076"/>
              <a:gd name="connsiteY4" fmla="*/ 1777992 h 1880373"/>
              <a:gd name="connsiteX5" fmla="*/ 3831200 w 4392076"/>
              <a:gd name="connsiteY5" fmla="*/ 1718106 h 1880373"/>
              <a:gd name="connsiteX6" fmla="*/ 474263 w 4392076"/>
              <a:gd name="connsiteY6" fmla="*/ 1696558 h 1880373"/>
              <a:gd name="connsiteX7" fmla="*/ 758 w 4392076"/>
              <a:gd name="connsiteY7" fmla="*/ 1777992 h 1880373"/>
              <a:gd name="connsiteX8" fmla="*/ 11692 w 4392076"/>
              <a:gd name="connsiteY8" fmla="*/ 1635397 h 1880373"/>
              <a:gd name="connsiteX0" fmla="*/ 11692 w 4392076"/>
              <a:gd name="connsiteY0" fmla="*/ 1635397 h 1880373"/>
              <a:gd name="connsiteX1" fmla="*/ 297460 w 4392076"/>
              <a:gd name="connsiteY1" fmla="*/ 769 h 1880373"/>
              <a:gd name="connsiteX2" fmla="*/ 4036469 w 4392076"/>
              <a:gd name="connsiteY2" fmla="*/ 0 h 1880373"/>
              <a:gd name="connsiteX3" fmla="*/ 4392076 w 4392076"/>
              <a:gd name="connsiteY3" fmla="*/ 355607 h 1880373"/>
              <a:gd name="connsiteX4" fmla="*/ 4392076 w 4392076"/>
              <a:gd name="connsiteY4" fmla="*/ 1777992 h 1880373"/>
              <a:gd name="connsiteX5" fmla="*/ 3831200 w 4392076"/>
              <a:gd name="connsiteY5" fmla="*/ 1718106 h 1880373"/>
              <a:gd name="connsiteX6" fmla="*/ 474263 w 4392076"/>
              <a:gd name="connsiteY6" fmla="*/ 1696558 h 1880373"/>
              <a:gd name="connsiteX7" fmla="*/ 758 w 4392076"/>
              <a:gd name="connsiteY7" fmla="*/ 1777992 h 1880373"/>
              <a:gd name="connsiteX8" fmla="*/ 11692 w 4392076"/>
              <a:gd name="connsiteY8" fmla="*/ 1635397 h 1880373"/>
              <a:gd name="connsiteX0" fmla="*/ 11692 w 4392076"/>
              <a:gd name="connsiteY0" fmla="*/ 1635397 h 1880373"/>
              <a:gd name="connsiteX1" fmla="*/ 297460 w 4392076"/>
              <a:gd name="connsiteY1" fmla="*/ 769 h 1880373"/>
              <a:gd name="connsiteX2" fmla="*/ 4036469 w 4392076"/>
              <a:gd name="connsiteY2" fmla="*/ 0 h 1880373"/>
              <a:gd name="connsiteX3" fmla="*/ 4392076 w 4392076"/>
              <a:gd name="connsiteY3" fmla="*/ 355607 h 1880373"/>
              <a:gd name="connsiteX4" fmla="*/ 4392076 w 4392076"/>
              <a:gd name="connsiteY4" fmla="*/ 1777992 h 1880373"/>
              <a:gd name="connsiteX5" fmla="*/ 3831200 w 4392076"/>
              <a:gd name="connsiteY5" fmla="*/ 1718106 h 1880373"/>
              <a:gd name="connsiteX6" fmla="*/ 597189 w 4392076"/>
              <a:gd name="connsiteY6" fmla="*/ 1113900 h 1880373"/>
              <a:gd name="connsiteX7" fmla="*/ 758 w 4392076"/>
              <a:gd name="connsiteY7" fmla="*/ 1777992 h 1880373"/>
              <a:gd name="connsiteX8" fmla="*/ 11692 w 4392076"/>
              <a:gd name="connsiteY8" fmla="*/ 1635397 h 1880373"/>
              <a:gd name="connsiteX0" fmla="*/ 11692 w 4392076"/>
              <a:gd name="connsiteY0" fmla="*/ 1635397 h 1880373"/>
              <a:gd name="connsiteX1" fmla="*/ 297460 w 4392076"/>
              <a:gd name="connsiteY1" fmla="*/ 769 h 1880373"/>
              <a:gd name="connsiteX2" fmla="*/ 4036469 w 4392076"/>
              <a:gd name="connsiteY2" fmla="*/ 0 h 1880373"/>
              <a:gd name="connsiteX3" fmla="*/ 4392076 w 4392076"/>
              <a:gd name="connsiteY3" fmla="*/ 355607 h 1880373"/>
              <a:gd name="connsiteX4" fmla="*/ 4392076 w 4392076"/>
              <a:gd name="connsiteY4" fmla="*/ 1777992 h 1880373"/>
              <a:gd name="connsiteX5" fmla="*/ 3831200 w 4392076"/>
              <a:gd name="connsiteY5" fmla="*/ 1718106 h 1880373"/>
              <a:gd name="connsiteX6" fmla="*/ 692868 w 4392076"/>
              <a:gd name="connsiteY6" fmla="*/ 833099 h 1880373"/>
              <a:gd name="connsiteX7" fmla="*/ 758 w 4392076"/>
              <a:gd name="connsiteY7" fmla="*/ 1777992 h 1880373"/>
              <a:gd name="connsiteX8" fmla="*/ 11692 w 4392076"/>
              <a:gd name="connsiteY8" fmla="*/ 1635397 h 1880373"/>
              <a:gd name="connsiteX0" fmla="*/ 11692 w 4392076"/>
              <a:gd name="connsiteY0" fmla="*/ 1635397 h 1880373"/>
              <a:gd name="connsiteX1" fmla="*/ 297460 w 4392076"/>
              <a:gd name="connsiteY1" fmla="*/ 769 h 1880373"/>
              <a:gd name="connsiteX2" fmla="*/ 4036469 w 4392076"/>
              <a:gd name="connsiteY2" fmla="*/ 0 h 1880373"/>
              <a:gd name="connsiteX3" fmla="*/ 4392076 w 4392076"/>
              <a:gd name="connsiteY3" fmla="*/ 355607 h 1880373"/>
              <a:gd name="connsiteX4" fmla="*/ 4392076 w 4392076"/>
              <a:gd name="connsiteY4" fmla="*/ 1777992 h 1880373"/>
              <a:gd name="connsiteX5" fmla="*/ 3831200 w 4392076"/>
              <a:gd name="connsiteY5" fmla="*/ 1718106 h 1880373"/>
              <a:gd name="connsiteX6" fmla="*/ 692868 w 4392076"/>
              <a:gd name="connsiteY6" fmla="*/ 833099 h 1880373"/>
              <a:gd name="connsiteX7" fmla="*/ 758 w 4392076"/>
              <a:gd name="connsiteY7" fmla="*/ 1777992 h 1880373"/>
              <a:gd name="connsiteX8" fmla="*/ 11692 w 4392076"/>
              <a:gd name="connsiteY8" fmla="*/ 1635397 h 1880373"/>
              <a:gd name="connsiteX0" fmla="*/ 11692 w 4392076"/>
              <a:gd name="connsiteY0" fmla="*/ 1635397 h 1880373"/>
              <a:gd name="connsiteX1" fmla="*/ 297460 w 4392076"/>
              <a:gd name="connsiteY1" fmla="*/ 769 h 1880373"/>
              <a:gd name="connsiteX2" fmla="*/ 4036469 w 4392076"/>
              <a:gd name="connsiteY2" fmla="*/ 0 h 1880373"/>
              <a:gd name="connsiteX3" fmla="*/ 4392076 w 4392076"/>
              <a:gd name="connsiteY3" fmla="*/ 355607 h 1880373"/>
              <a:gd name="connsiteX4" fmla="*/ 4392076 w 4392076"/>
              <a:gd name="connsiteY4" fmla="*/ 1777992 h 1880373"/>
              <a:gd name="connsiteX5" fmla="*/ 3831200 w 4392076"/>
              <a:gd name="connsiteY5" fmla="*/ 1718106 h 1880373"/>
              <a:gd name="connsiteX6" fmla="*/ 639044 w 4392076"/>
              <a:gd name="connsiteY6" fmla="*/ 957405 h 1880373"/>
              <a:gd name="connsiteX7" fmla="*/ 758 w 4392076"/>
              <a:gd name="connsiteY7" fmla="*/ 1777992 h 1880373"/>
              <a:gd name="connsiteX8" fmla="*/ 11692 w 4392076"/>
              <a:gd name="connsiteY8" fmla="*/ 1635397 h 1880373"/>
              <a:gd name="connsiteX0" fmla="*/ 11692 w 4392076"/>
              <a:gd name="connsiteY0" fmla="*/ 1635397 h 1880373"/>
              <a:gd name="connsiteX1" fmla="*/ 297460 w 4392076"/>
              <a:gd name="connsiteY1" fmla="*/ 769 h 1880373"/>
              <a:gd name="connsiteX2" fmla="*/ 4036469 w 4392076"/>
              <a:gd name="connsiteY2" fmla="*/ 0 h 1880373"/>
              <a:gd name="connsiteX3" fmla="*/ 4392076 w 4392076"/>
              <a:gd name="connsiteY3" fmla="*/ 355607 h 1880373"/>
              <a:gd name="connsiteX4" fmla="*/ 4392076 w 4392076"/>
              <a:gd name="connsiteY4" fmla="*/ 1777992 h 1880373"/>
              <a:gd name="connsiteX5" fmla="*/ 3831200 w 4392076"/>
              <a:gd name="connsiteY5" fmla="*/ 1718106 h 1880373"/>
              <a:gd name="connsiteX6" fmla="*/ 639044 w 4392076"/>
              <a:gd name="connsiteY6" fmla="*/ 957405 h 1880373"/>
              <a:gd name="connsiteX7" fmla="*/ 758 w 4392076"/>
              <a:gd name="connsiteY7" fmla="*/ 1777992 h 1880373"/>
              <a:gd name="connsiteX8" fmla="*/ 11692 w 4392076"/>
              <a:gd name="connsiteY8" fmla="*/ 1635397 h 1880373"/>
              <a:gd name="connsiteX0" fmla="*/ 11692 w 4392076"/>
              <a:gd name="connsiteY0" fmla="*/ 1635397 h 1880373"/>
              <a:gd name="connsiteX1" fmla="*/ 297460 w 4392076"/>
              <a:gd name="connsiteY1" fmla="*/ 769 h 1880373"/>
              <a:gd name="connsiteX2" fmla="*/ 4036469 w 4392076"/>
              <a:gd name="connsiteY2" fmla="*/ 0 h 1880373"/>
              <a:gd name="connsiteX3" fmla="*/ 4392076 w 4392076"/>
              <a:gd name="connsiteY3" fmla="*/ 355607 h 1880373"/>
              <a:gd name="connsiteX4" fmla="*/ 4392076 w 4392076"/>
              <a:gd name="connsiteY4" fmla="*/ 1777992 h 1880373"/>
              <a:gd name="connsiteX5" fmla="*/ 3831200 w 4392076"/>
              <a:gd name="connsiteY5" fmla="*/ 1718106 h 1880373"/>
              <a:gd name="connsiteX6" fmla="*/ 639044 w 4392076"/>
              <a:gd name="connsiteY6" fmla="*/ 957405 h 1880373"/>
              <a:gd name="connsiteX7" fmla="*/ 236158 w 4392076"/>
              <a:gd name="connsiteY7" fmla="*/ 1050624 h 1880373"/>
              <a:gd name="connsiteX8" fmla="*/ 11692 w 4392076"/>
              <a:gd name="connsiteY8" fmla="*/ 1635397 h 1880373"/>
              <a:gd name="connsiteX0" fmla="*/ 11679 w 4392279"/>
              <a:gd name="connsiteY0" fmla="*/ 911105 h 1880373"/>
              <a:gd name="connsiteX1" fmla="*/ 297663 w 4392279"/>
              <a:gd name="connsiteY1" fmla="*/ 769 h 1880373"/>
              <a:gd name="connsiteX2" fmla="*/ 4036672 w 4392279"/>
              <a:gd name="connsiteY2" fmla="*/ 0 h 1880373"/>
              <a:gd name="connsiteX3" fmla="*/ 4392279 w 4392279"/>
              <a:gd name="connsiteY3" fmla="*/ 355607 h 1880373"/>
              <a:gd name="connsiteX4" fmla="*/ 4392279 w 4392279"/>
              <a:gd name="connsiteY4" fmla="*/ 1777992 h 1880373"/>
              <a:gd name="connsiteX5" fmla="*/ 3831403 w 4392279"/>
              <a:gd name="connsiteY5" fmla="*/ 1718106 h 1880373"/>
              <a:gd name="connsiteX6" fmla="*/ 639247 w 4392279"/>
              <a:gd name="connsiteY6" fmla="*/ 957405 h 1880373"/>
              <a:gd name="connsiteX7" fmla="*/ 236361 w 4392279"/>
              <a:gd name="connsiteY7" fmla="*/ 1050624 h 1880373"/>
              <a:gd name="connsiteX8" fmla="*/ 11679 w 4392279"/>
              <a:gd name="connsiteY8" fmla="*/ 911105 h 1880373"/>
              <a:gd name="connsiteX0" fmla="*/ 0 w 4380600"/>
              <a:gd name="connsiteY0" fmla="*/ 911105 h 1880373"/>
              <a:gd name="connsiteX1" fmla="*/ 285984 w 4380600"/>
              <a:gd name="connsiteY1" fmla="*/ 769 h 1880373"/>
              <a:gd name="connsiteX2" fmla="*/ 4024993 w 4380600"/>
              <a:gd name="connsiteY2" fmla="*/ 0 h 1880373"/>
              <a:gd name="connsiteX3" fmla="*/ 4380600 w 4380600"/>
              <a:gd name="connsiteY3" fmla="*/ 355607 h 1880373"/>
              <a:gd name="connsiteX4" fmla="*/ 4380600 w 4380600"/>
              <a:gd name="connsiteY4" fmla="*/ 1777992 h 1880373"/>
              <a:gd name="connsiteX5" fmla="*/ 3819724 w 4380600"/>
              <a:gd name="connsiteY5" fmla="*/ 1718106 h 1880373"/>
              <a:gd name="connsiteX6" fmla="*/ 627568 w 4380600"/>
              <a:gd name="connsiteY6" fmla="*/ 957405 h 1880373"/>
              <a:gd name="connsiteX7" fmla="*/ 224682 w 4380600"/>
              <a:gd name="connsiteY7" fmla="*/ 1050624 h 1880373"/>
              <a:gd name="connsiteX8" fmla="*/ 0 w 4380600"/>
              <a:gd name="connsiteY8" fmla="*/ 911105 h 1880373"/>
              <a:gd name="connsiteX0" fmla="*/ 0 w 4380600"/>
              <a:gd name="connsiteY0" fmla="*/ 911105 h 1880373"/>
              <a:gd name="connsiteX1" fmla="*/ 285984 w 4380600"/>
              <a:gd name="connsiteY1" fmla="*/ 769 h 1880373"/>
              <a:gd name="connsiteX2" fmla="*/ 4024993 w 4380600"/>
              <a:gd name="connsiteY2" fmla="*/ 0 h 1880373"/>
              <a:gd name="connsiteX3" fmla="*/ 4380600 w 4380600"/>
              <a:gd name="connsiteY3" fmla="*/ 355607 h 1880373"/>
              <a:gd name="connsiteX4" fmla="*/ 4380600 w 4380600"/>
              <a:gd name="connsiteY4" fmla="*/ 1777992 h 1880373"/>
              <a:gd name="connsiteX5" fmla="*/ 3819724 w 4380600"/>
              <a:gd name="connsiteY5" fmla="*/ 1718106 h 1880373"/>
              <a:gd name="connsiteX6" fmla="*/ 627568 w 4380600"/>
              <a:gd name="connsiteY6" fmla="*/ 957405 h 1880373"/>
              <a:gd name="connsiteX7" fmla="*/ 224682 w 4380600"/>
              <a:gd name="connsiteY7" fmla="*/ 1050624 h 1880373"/>
              <a:gd name="connsiteX8" fmla="*/ 0 w 4380600"/>
              <a:gd name="connsiteY8" fmla="*/ 911105 h 1880373"/>
              <a:gd name="connsiteX0" fmla="*/ 0 w 4380600"/>
              <a:gd name="connsiteY0" fmla="*/ 911105 h 1880373"/>
              <a:gd name="connsiteX1" fmla="*/ 285984 w 4380600"/>
              <a:gd name="connsiteY1" fmla="*/ 769 h 1880373"/>
              <a:gd name="connsiteX2" fmla="*/ 4024993 w 4380600"/>
              <a:gd name="connsiteY2" fmla="*/ 0 h 1880373"/>
              <a:gd name="connsiteX3" fmla="*/ 4380600 w 4380600"/>
              <a:gd name="connsiteY3" fmla="*/ 355607 h 1880373"/>
              <a:gd name="connsiteX4" fmla="*/ 4380600 w 4380600"/>
              <a:gd name="connsiteY4" fmla="*/ 1777992 h 1880373"/>
              <a:gd name="connsiteX5" fmla="*/ 3819724 w 4380600"/>
              <a:gd name="connsiteY5" fmla="*/ 1718106 h 1880373"/>
              <a:gd name="connsiteX6" fmla="*/ 627568 w 4380600"/>
              <a:gd name="connsiteY6" fmla="*/ 957405 h 1880373"/>
              <a:gd name="connsiteX7" fmla="*/ 224682 w 4380600"/>
              <a:gd name="connsiteY7" fmla="*/ 1050624 h 1880373"/>
              <a:gd name="connsiteX8" fmla="*/ 0 w 4380600"/>
              <a:gd name="connsiteY8" fmla="*/ 911105 h 1880373"/>
              <a:gd name="connsiteX0" fmla="*/ 0 w 4380600"/>
              <a:gd name="connsiteY0" fmla="*/ 911105 h 1880373"/>
              <a:gd name="connsiteX1" fmla="*/ 285984 w 4380600"/>
              <a:gd name="connsiteY1" fmla="*/ 769 h 1880373"/>
              <a:gd name="connsiteX2" fmla="*/ 4024993 w 4380600"/>
              <a:gd name="connsiteY2" fmla="*/ 0 h 1880373"/>
              <a:gd name="connsiteX3" fmla="*/ 4380600 w 4380600"/>
              <a:gd name="connsiteY3" fmla="*/ 355607 h 1880373"/>
              <a:gd name="connsiteX4" fmla="*/ 4380600 w 4380600"/>
              <a:gd name="connsiteY4" fmla="*/ 1777992 h 1880373"/>
              <a:gd name="connsiteX5" fmla="*/ 3819724 w 4380600"/>
              <a:gd name="connsiteY5" fmla="*/ 1718106 h 1880373"/>
              <a:gd name="connsiteX6" fmla="*/ 627568 w 4380600"/>
              <a:gd name="connsiteY6" fmla="*/ 957405 h 1880373"/>
              <a:gd name="connsiteX7" fmla="*/ 224682 w 4380600"/>
              <a:gd name="connsiteY7" fmla="*/ 1050624 h 1880373"/>
              <a:gd name="connsiteX8" fmla="*/ 0 w 4380600"/>
              <a:gd name="connsiteY8" fmla="*/ 911105 h 1880373"/>
              <a:gd name="connsiteX0" fmla="*/ 0 w 4273669"/>
              <a:gd name="connsiteY0" fmla="*/ 872743 h 1880373"/>
              <a:gd name="connsiteX1" fmla="*/ 179053 w 4273669"/>
              <a:gd name="connsiteY1" fmla="*/ 769 h 1880373"/>
              <a:gd name="connsiteX2" fmla="*/ 3918062 w 4273669"/>
              <a:gd name="connsiteY2" fmla="*/ 0 h 1880373"/>
              <a:gd name="connsiteX3" fmla="*/ 4273669 w 4273669"/>
              <a:gd name="connsiteY3" fmla="*/ 355607 h 1880373"/>
              <a:gd name="connsiteX4" fmla="*/ 4273669 w 4273669"/>
              <a:gd name="connsiteY4" fmla="*/ 1777992 h 1880373"/>
              <a:gd name="connsiteX5" fmla="*/ 3712793 w 4273669"/>
              <a:gd name="connsiteY5" fmla="*/ 1718106 h 1880373"/>
              <a:gd name="connsiteX6" fmla="*/ 520637 w 4273669"/>
              <a:gd name="connsiteY6" fmla="*/ 957405 h 1880373"/>
              <a:gd name="connsiteX7" fmla="*/ 117751 w 4273669"/>
              <a:gd name="connsiteY7" fmla="*/ 1050624 h 1880373"/>
              <a:gd name="connsiteX8" fmla="*/ 0 w 4273669"/>
              <a:gd name="connsiteY8" fmla="*/ 872743 h 1880373"/>
              <a:gd name="connsiteX0" fmla="*/ 0 w 4273669"/>
              <a:gd name="connsiteY0" fmla="*/ 872743 h 1880373"/>
              <a:gd name="connsiteX1" fmla="*/ 179053 w 4273669"/>
              <a:gd name="connsiteY1" fmla="*/ 769 h 1880373"/>
              <a:gd name="connsiteX2" fmla="*/ 3918062 w 4273669"/>
              <a:gd name="connsiteY2" fmla="*/ 0 h 1880373"/>
              <a:gd name="connsiteX3" fmla="*/ 4273669 w 4273669"/>
              <a:gd name="connsiteY3" fmla="*/ 355607 h 1880373"/>
              <a:gd name="connsiteX4" fmla="*/ 4273669 w 4273669"/>
              <a:gd name="connsiteY4" fmla="*/ 1777992 h 1880373"/>
              <a:gd name="connsiteX5" fmla="*/ 3712793 w 4273669"/>
              <a:gd name="connsiteY5" fmla="*/ 1718106 h 1880373"/>
              <a:gd name="connsiteX6" fmla="*/ 520637 w 4273669"/>
              <a:gd name="connsiteY6" fmla="*/ 957405 h 1880373"/>
              <a:gd name="connsiteX7" fmla="*/ 117751 w 4273669"/>
              <a:gd name="connsiteY7" fmla="*/ 1050624 h 1880373"/>
              <a:gd name="connsiteX8" fmla="*/ 0 w 4273669"/>
              <a:gd name="connsiteY8" fmla="*/ 872743 h 1880373"/>
              <a:gd name="connsiteX0" fmla="*/ 0 w 4288344"/>
              <a:gd name="connsiteY0" fmla="*/ 810555 h 1880373"/>
              <a:gd name="connsiteX1" fmla="*/ 193728 w 4288344"/>
              <a:gd name="connsiteY1" fmla="*/ 769 h 1880373"/>
              <a:gd name="connsiteX2" fmla="*/ 3932737 w 4288344"/>
              <a:gd name="connsiteY2" fmla="*/ 0 h 1880373"/>
              <a:gd name="connsiteX3" fmla="*/ 4288344 w 4288344"/>
              <a:gd name="connsiteY3" fmla="*/ 355607 h 1880373"/>
              <a:gd name="connsiteX4" fmla="*/ 4288344 w 4288344"/>
              <a:gd name="connsiteY4" fmla="*/ 1777992 h 1880373"/>
              <a:gd name="connsiteX5" fmla="*/ 3727468 w 4288344"/>
              <a:gd name="connsiteY5" fmla="*/ 1718106 h 1880373"/>
              <a:gd name="connsiteX6" fmla="*/ 535312 w 4288344"/>
              <a:gd name="connsiteY6" fmla="*/ 957405 h 1880373"/>
              <a:gd name="connsiteX7" fmla="*/ 132426 w 4288344"/>
              <a:gd name="connsiteY7" fmla="*/ 1050624 h 1880373"/>
              <a:gd name="connsiteX8" fmla="*/ 0 w 4288344"/>
              <a:gd name="connsiteY8" fmla="*/ 810555 h 1880373"/>
              <a:gd name="connsiteX0" fmla="*/ 39022 w 4327366"/>
              <a:gd name="connsiteY0" fmla="*/ 810555 h 1880373"/>
              <a:gd name="connsiteX1" fmla="*/ 232750 w 4327366"/>
              <a:gd name="connsiteY1" fmla="*/ 769 h 1880373"/>
              <a:gd name="connsiteX2" fmla="*/ 3971759 w 4327366"/>
              <a:gd name="connsiteY2" fmla="*/ 0 h 1880373"/>
              <a:gd name="connsiteX3" fmla="*/ 4327366 w 4327366"/>
              <a:gd name="connsiteY3" fmla="*/ 355607 h 1880373"/>
              <a:gd name="connsiteX4" fmla="*/ 4327366 w 4327366"/>
              <a:gd name="connsiteY4" fmla="*/ 1777992 h 1880373"/>
              <a:gd name="connsiteX5" fmla="*/ 3766490 w 4327366"/>
              <a:gd name="connsiteY5" fmla="*/ 1718106 h 1880373"/>
              <a:gd name="connsiteX6" fmla="*/ 574334 w 4327366"/>
              <a:gd name="connsiteY6" fmla="*/ 957405 h 1880373"/>
              <a:gd name="connsiteX7" fmla="*/ 171448 w 4327366"/>
              <a:gd name="connsiteY7" fmla="*/ 1050624 h 1880373"/>
              <a:gd name="connsiteX8" fmla="*/ 39022 w 4327366"/>
              <a:gd name="connsiteY8" fmla="*/ 810555 h 1880373"/>
              <a:gd name="connsiteX0" fmla="*/ 38874 w 4328312"/>
              <a:gd name="connsiteY0" fmla="*/ 815190 h 1880373"/>
              <a:gd name="connsiteX1" fmla="*/ 233696 w 4328312"/>
              <a:gd name="connsiteY1" fmla="*/ 769 h 1880373"/>
              <a:gd name="connsiteX2" fmla="*/ 3972705 w 4328312"/>
              <a:gd name="connsiteY2" fmla="*/ 0 h 1880373"/>
              <a:gd name="connsiteX3" fmla="*/ 4328312 w 4328312"/>
              <a:gd name="connsiteY3" fmla="*/ 355607 h 1880373"/>
              <a:gd name="connsiteX4" fmla="*/ 4328312 w 4328312"/>
              <a:gd name="connsiteY4" fmla="*/ 1777992 h 1880373"/>
              <a:gd name="connsiteX5" fmla="*/ 3767436 w 4328312"/>
              <a:gd name="connsiteY5" fmla="*/ 1718106 h 1880373"/>
              <a:gd name="connsiteX6" fmla="*/ 575280 w 4328312"/>
              <a:gd name="connsiteY6" fmla="*/ 957405 h 1880373"/>
              <a:gd name="connsiteX7" fmla="*/ 172394 w 4328312"/>
              <a:gd name="connsiteY7" fmla="*/ 1050624 h 1880373"/>
              <a:gd name="connsiteX8" fmla="*/ 38874 w 4328312"/>
              <a:gd name="connsiteY8" fmla="*/ 815190 h 1880373"/>
              <a:gd name="connsiteX0" fmla="*/ 38258 w 4327696"/>
              <a:gd name="connsiteY0" fmla="*/ 815190 h 1880373"/>
              <a:gd name="connsiteX1" fmla="*/ 237715 w 4327696"/>
              <a:gd name="connsiteY1" fmla="*/ 1863 h 1880373"/>
              <a:gd name="connsiteX2" fmla="*/ 3972089 w 4327696"/>
              <a:gd name="connsiteY2" fmla="*/ 0 h 1880373"/>
              <a:gd name="connsiteX3" fmla="*/ 4327696 w 4327696"/>
              <a:gd name="connsiteY3" fmla="*/ 355607 h 1880373"/>
              <a:gd name="connsiteX4" fmla="*/ 4327696 w 4327696"/>
              <a:gd name="connsiteY4" fmla="*/ 1777992 h 1880373"/>
              <a:gd name="connsiteX5" fmla="*/ 3766820 w 4327696"/>
              <a:gd name="connsiteY5" fmla="*/ 1718106 h 1880373"/>
              <a:gd name="connsiteX6" fmla="*/ 574664 w 4327696"/>
              <a:gd name="connsiteY6" fmla="*/ 957405 h 1880373"/>
              <a:gd name="connsiteX7" fmla="*/ 171778 w 4327696"/>
              <a:gd name="connsiteY7" fmla="*/ 1050624 h 1880373"/>
              <a:gd name="connsiteX8" fmla="*/ 38258 w 4327696"/>
              <a:gd name="connsiteY8" fmla="*/ 815190 h 1880373"/>
              <a:gd name="connsiteX0" fmla="*/ 42301 w 4331739"/>
              <a:gd name="connsiteY0" fmla="*/ 815190 h 1880373"/>
              <a:gd name="connsiteX1" fmla="*/ 241758 w 4331739"/>
              <a:gd name="connsiteY1" fmla="*/ 1863 h 1880373"/>
              <a:gd name="connsiteX2" fmla="*/ 3976132 w 4331739"/>
              <a:gd name="connsiteY2" fmla="*/ 0 h 1880373"/>
              <a:gd name="connsiteX3" fmla="*/ 4331739 w 4331739"/>
              <a:gd name="connsiteY3" fmla="*/ 355607 h 1880373"/>
              <a:gd name="connsiteX4" fmla="*/ 4331739 w 4331739"/>
              <a:gd name="connsiteY4" fmla="*/ 1777992 h 1880373"/>
              <a:gd name="connsiteX5" fmla="*/ 3770863 w 4331739"/>
              <a:gd name="connsiteY5" fmla="*/ 1718106 h 1880373"/>
              <a:gd name="connsiteX6" fmla="*/ 578707 w 4331739"/>
              <a:gd name="connsiteY6" fmla="*/ 957405 h 1880373"/>
              <a:gd name="connsiteX7" fmla="*/ 175821 w 4331739"/>
              <a:gd name="connsiteY7" fmla="*/ 1050624 h 1880373"/>
              <a:gd name="connsiteX8" fmla="*/ 42301 w 4331739"/>
              <a:gd name="connsiteY8" fmla="*/ 815190 h 1880373"/>
              <a:gd name="connsiteX0" fmla="*/ 42301 w 4331739"/>
              <a:gd name="connsiteY0" fmla="*/ 815190 h 1875070"/>
              <a:gd name="connsiteX1" fmla="*/ 241758 w 4331739"/>
              <a:gd name="connsiteY1" fmla="*/ 1863 h 1875070"/>
              <a:gd name="connsiteX2" fmla="*/ 3976132 w 4331739"/>
              <a:gd name="connsiteY2" fmla="*/ 0 h 1875070"/>
              <a:gd name="connsiteX3" fmla="*/ 4331739 w 4331739"/>
              <a:gd name="connsiteY3" fmla="*/ 355607 h 1875070"/>
              <a:gd name="connsiteX4" fmla="*/ 4331739 w 4331739"/>
              <a:gd name="connsiteY4" fmla="*/ 1777992 h 1875070"/>
              <a:gd name="connsiteX5" fmla="*/ 3770863 w 4331739"/>
              <a:gd name="connsiteY5" fmla="*/ 1718106 h 1875070"/>
              <a:gd name="connsiteX6" fmla="*/ 578707 w 4331739"/>
              <a:gd name="connsiteY6" fmla="*/ 957405 h 1875070"/>
              <a:gd name="connsiteX7" fmla="*/ 175821 w 4331739"/>
              <a:gd name="connsiteY7" fmla="*/ 1050624 h 1875070"/>
              <a:gd name="connsiteX8" fmla="*/ 42301 w 4331739"/>
              <a:gd name="connsiteY8" fmla="*/ 815190 h 1875070"/>
              <a:gd name="connsiteX0" fmla="*/ 42301 w 4331807"/>
              <a:gd name="connsiteY0" fmla="*/ 815190 h 1844958"/>
              <a:gd name="connsiteX1" fmla="*/ 241758 w 4331807"/>
              <a:gd name="connsiteY1" fmla="*/ 1863 h 1844958"/>
              <a:gd name="connsiteX2" fmla="*/ 3976132 w 4331807"/>
              <a:gd name="connsiteY2" fmla="*/ 0 h 1844958"/>
              <a:gd name="connsiteX3" fmla="*/ 4331739 w 4331807"/>
              <a:gd name="connsiteY3" fmla="*/ 355607 h 1844958"/>
              <a:gd name="connsiteX4" fmla="*/ 4331739 w 4331807"/>
              <a:gd name="connsiteY4" fmla="*/ 1777992 h 1844958"/>
              <a:gd name="connsiteX5" fmla="*/ 3770863 w 4331807"/>
              <a:gd name="connsiteY5" fmla="*/ 1718106 h 1844958"/>
              <a:gd name="connsiteX6" fmla="*/ 578707 w 4331807"/>
              <a:gd name="connsiteY6" fmla="*/ 957405 h 1844958"/>
              <a:gd name="connsiteX7" fmla="*/ 175821 w 4331807"/>
              <a:gd name="connsiteY7" fmla="*/ 1050624 h 1844958"/>
              <a:gd name="connsiteX8" fmla="*/ 42301 w 4331807"/>
              <a:gd name="connsiteY8" fmla="*/ 815190 h 1844958"/>
              <a:gd name="connsiteX0" fmla="*/ 42301 w 4331807"/>
              <a:gd name="connsiteY0" fmla="*/ 815190 h 1844958"/>
              <a:gd name="connsiteX1" fmla="*/ 241758 w 4331807"/>
              <a:gd name="connsiteY1" fmla="*/ 1863 h 1844958"/>
              <a:gd name="connsiteX2" fmla="*/ 3976132 w 4331807"/>
              <a:gd name="connsiteY2" fmla="*/ 0 h 1844958"/>
              <a:gd name="connsiteX3" fmla="*/ 4331739 w 4331807"/>
              <a:gd name="connsiteY3" fmla="*/ 355607 h 1844958"/>
              <a:gd name="connsiteX4" fmla="*/ 4331739 w 4331807"/>
              <a:gd name="connsiteY4" fmla="*/ 1777992 h 1844958"/>
              <a:gd name="connsiteX5" fmla="*/ 3770863 w 4331807"/>
              <a:gd name="connsiteY5" fmla="*/ 1718106 h 1844958"/>
              <a:gd name="connsiteX6" fmla="*/ 578707 w 4331807"/>
              <a:gd name="connsiteY6" fmla="*/ 957405 h 1844958"/>
              <a:gd name="connsiteX7" fmla="*/ 175821 w 4331807"/>
              <a:gd name="connsiteY7" fmla="*/ 1050624 h 1844958"/>
              <a:gd name="connsiteX8" fmla="*/ 42301 w 4331807"/>
              <a:gd name="connsiteY8" fmla="*/ 815190 h 1844958"/>
              <a:gd name="connsiteX0" fmla="*/ 42301 w 4331807"/>
              <a:gd name="connsiteY0" fmla="*/ 815190 h 1844958"/>
              <a:gd name="connsiteX1" fmla="*/ 241758 w 4331807"/>
              <a:gd name="connsiteY1" fmla="*/ 1863 h 1844958"/>
              <a:gd name="connsiteX2" fmla="*/ 3976132 w 4331807"/>
              <a:gd name="connsiteY2" fmla="*/ 0 h 1844958"/>
              <a:gd name="connsiteX3" fmla="*/ 4331739 w 4331807"/>
              <a:gd name="connsiteY3" fmla="*/ 355607 h 1844958"/>
              <a:gd name="connsiteX4" fmla="*/ 4331739 w 4331807"/>
              <a:gd name="connsiteY4" fmla="*/ 1777992 h 1844958"/>
              <a:gd name="connsiteX5" fmla="*/ 3770863 w 4331807"/>
              <a:gd name="connsiteY5" fmla="*/ 1718106 h 1844958"/>
              <a:gd name="connsiteX6" fmla="*/ 578707 w 4331807"/>
              <a:gd name="connsiteY6" fmla="*/ 957405 h 1844958"/>
              <a:gd name="connsiteX7" fmla="*/ 175821 w 4331807"/>
              <a:gd name="connsiteY7" fmla="*/ 1050624 h 1844958"/>
              <a:gd name="connsiteX8" fmla="*/ 42301 w 4331807"/>
              <a:gd name="connsiteY8" fmla="*/ 815190 h 1844958"/>
              <a:gd name="connsiteX0" fmla="*/ 42301 w 4331807"/>
              <a:gd name="connsiteY0" fmla="*/ 815190 h 1844958"/>
              <a:gd name="connsiteX1" fmla="*/ 241758 w 4331807"/>
              <a:gd name="connsiteY1" fmla="*/ 1863 h 1844958"/>
              <a:gd name="connsiteX2" fmla="*/ 3976132 w 4331807"/>
              <a:gd name="connsiteY2" fmla="*/ 0 h 1844958"/>
              <a:gd name="connsiteX3" fmla="*/ 4331739 w 4331807"/>
              <a:gd name="connsiteY3" fmla="*/ 355607 h 1844958"/>
              <a:gd name="connsiteX4" fmla="*/ 4331739 w 4331807"/>
              <a:gd name="connsiteY4" fmla="*/ 1777992 h 1844958"/>
              <a:gd name="connsiteX5" fmla="*/ 3770863 w 4331807"/>
              <a:gd name="connsiteY5" fmla="*/ 1718106 h 1844958"/>
              <a:gd name="connsiteX6" fmla="*/ 578707 w 4331807"/>
              <a:gd name="connsiteY6" fmla="*/ 957405 h 1844958"/>
              <a:gd name="connsiteX7" fmla="*/ 198296 w 4331807"/>
              <a:gd name="connsiteY7" fmla="*/ 914021 h 1844958"/>
              <a:gd name="connsiteX8" fmla="*/ 42301 w 4331807"/>
              <a:gd name="connsiteY8" fmla="*/ 815190 h 1844958"/>
              <a:gd name="connsiteX0" fmla="*/ 42301 w 4331807"/>
              <a:gd name="connsiteY0" fmla="*/ 815190 h 1844958"/>
              <a:gd name="connsiteX1" fmla="*/ 241758 w 4331807"/>
              <a:gd name="connsiteY1" fmla="*/ 1863 h 1844958"/>
              <a:gd name="connsiteX2" fmla="*/ 3976132 w 4331807"/>
              <a:gd name="connsiteY2" fmla="*/ 0 h 1844958"/>
              <a:gd name="connsiteX3" fmla="*/ 4331739 w 4331807"/>
              <a:gd name="connsiteY3" fmla="*/ 355607 h 1844958"/>
              <a:gd name="connsiteX4" fmla="*/ 4331739 w 4331807"/>
              <a:gd name="connsiteY4" fmla="*/ 1777992 h 1844958"/>
              <a:gd name="connsiteX5" fmla="*/ 3770863 w 4331807"/>
              <a:gd name="connsiteY5" fmla="*/ 1718106 h 1844958"/>
              <a:gd name="connsiteX6" fmla="*/ 578707 w 4331807"/>
              <a:gd name="connsiteY6" fmla="*/ 957405 h 1844958"/>
              <a:gd name="connsiteX7" fmla="*/ 198296 w 4331807"/>
              <a:gd name="connsiteY7" fmla="*/ 914021 h 1844958"/>
              <a:gd name="connsiteX8" fmla="*/ 42301 w 4331807"/>
              <a:gd name="connsiteY8" fmla="*/ 815190 h 1844958"/>
              <a:gd name="connsiteX0" fmla="*/ 42301 w 4331807"/>
              <a:gd name="connsiteY0" fmla="*/ 815190 h 1844958"/>
              <a:gd name="connsiteX1" fmla="*/ 241758 w 4331807"/>
              <a:gd name="connsiteY1" fmla="*/ 1863 h 1844958"/>
              <a:gd name="connsiteX2" fmla="*/ 3976132 w 4331807"/>
              <a:gd name="connsiteY2" fmla="*/ 0 h 1844958"/>
              <a:gd name="connsiteX3" fmla="*/ 4331739 w 4331807"/>
              <a:gd name="connsiteY3" fmla="*/ 355607 h 1844958"/>
              <a:gd name="connsiteX4" fmla="*/ 4331739 w 4331807"/>
              <a:gd name="connsiteY4" fmla="*/ 1777992 h 1844958"/>
              <a:gd name="connsiteX5" fmla="*/ 3770863 w 4331807"/>
              <a:gd name="connsiteY5" fmla="*/ 1718106 h 1844958"/>
              <a:gd name="connsiteX6" fmla="*/ 578707 w 4331807"/>
              <a:gd name="connsiteY6" fmla="*/ 957405 h 1844958"/>
              <a:gd name="connsiteX7" fmla="*/ 132055 w 4331807"/>
              <a:gd name="connsiteY7" fmla="*/ 883696 h 1844958"/>
              <a:gd name="connsiteX8" fmla="*/ 42301 w 4331807"/>
              <a:gd name="connsiteY8" fmla="*/ 815190 h 1844958"/>
              <a:gd name="connsiteX0" fmla="*/ 42301 w 4331807"/>
              <a:gd name="connsiteY0" fmla="*/ 815190 h 1844958"/>
              <a:gd name="connsiteX1" fmla="*/ 241758 w 4331807"/>
              <a:gd name="connsiteY1" fmla="*/ 1863 h 1844958"/>
              <a:gd name="connsiteX2" fmla="*/ 3976132 w 4331807"/>
              <a:gd name="connsiteY2" fmla="*/ 0 h 1844958"/>
              <a:gd name="connsiteX3" fmla="*/ 4331739 w 4331807"/>
              <a:gd name="connsiteY3" fmla="*/ 355607 h 1844958"/>
              <a:gd name="connsiteX4" fmla="*/ 4331739 w 4331807"/>
              <a:gd name="connsiteY4" fmla="*/ 1777992 h 1844958"/>
              <a:gd name="connsiteX5" fmla="*/ 3770863 w 4331807"/>
              <a:gd name="connsiteY5" fmla="*/ 1718106 h 1844958"/>
              <a:gd name="connsiteX6" fmla="*/ 578707 w 4331807"/>
              <a:gd name="connsiteY6" fmla="*/ 957405 h 1844958"/>
              <a:gd name="connsiteX7" fmla="*/ 132055 w 4331807"/>
              <a:gd name="connsiteY7" fmla="*/ 883696 h 1844958"/>
              <a:gd name="connsiteX8" fmla="*/ 42301 w 4331807"/>
              <a:gd name="connsiteY8" fmla="*/ 815190 h 1844958"/>
              <a:gd name="connsiteX0" fmla="*/ 42301 w 4331807"/>
              <a:gd name="connsiteY0" fmla="*/ 815190 h 1844958"/>
              <a:gd name="connsiteX1" fmla="*/ 241758 w 4331807"/>
              <a:gd name="connsiteY1" fmla="*/ 1863 h 1844958"/>
              <a:gd name="connsiteX2" fmla="*/ 3976132 w 4331807"/>
              <a:gd name="connsiteY2" fmla="*/ 0 h 1844958"/>
              <a:gd name="connsiteX3" fmla="*/ 4331739 w 4331807"/>
              <a:gd name="connsiteY3" fmla="*/ 355607 h 1844958"/>
              <a:gd name="connsiteX4" fmla="*/ 4331739 w 4331807"/>
              <a:gd name="connsiteY4" fmla="*/ 1777992 h 1844958"/>
              <a:gd name="connsiteX5" fmla="*/ 3770863 w 4331807"/>
              <a:gd name="connsiteY5" fmla="*/ 1718106 h 1844958"/>
              <a:gd name="connsiteX6" fmla="*/ 580058 w 4331807"/>
              <a:gd name="connsiteY6" fmla="*/ 972404 h 1844958"/>
              <a:gd name="connsiteX7" fmla="*/ 132055 w 4331807"/>
              <a:gd name="connsiteY7" fmla="*/ 883696 h 1844958"/>
              <a:gd name="connsiteX8" fmla="*/ 42301 w 4331807"/>
              <a:gd name="connsiteY8" fmla="*/ 815190 h 1844958"/>
              <a:gd name="connsiteX0" fmla="*/ 42301 w 4331807"/>
              <a:gd name="connsiteY0" fmla="*/ 815190 h 1844958"/>
              <a:gd name="connsiteX1" fmla="*/ 241758 w 4331807"/>
              <a:gd name="connsiteY1" fmla="*/ 1863 h 1844958"/>
              <a:gd name="connsiteX2" fmla="*/ 3976132 w 4331807"/>
              <a:gd name="connsiteY2" fmla="*/ 0 h 1844958"/>
              <a:gd name="connsiteX3" fmla="*/ 4331739 w 4331807"/>
              <a:gd name="connsiteY3" fmla="*/ 355607 h 1844958"/>
              <a:gd name="connsiteX4" fmla="*/ 4331739 w 4331807"/>
              <a:gd name="connsiteY4" fmla="*/ 1777992 h 1844958"/>
              <a:gd name="connsiteX5" fmla="*/ 3770863 w 4331807"/>
              <a:gd name="connsiteY5" fmla="*/ 1718106 h 1844958"/>
              <a:gd name="connsiteX6" fmla="*/ 580058 w 4331807"/>
              <a:gd name="connsiteY6" fmla="*/ 972404 h 1844958"/>
              <a:gd name="connsiteX7" fmla="*/ 132055 w 4331807"/>
              <a:gd name="connsiteY7" fmla="*/ 883696 h 1844958"/>
              <a:gd name="connsiteX8" fmla="*/ 42301 w 4331807"/>
              <a:gd name="connsiteY8" fmla="*/ 815190 h 1844958"/>
              <a:gd name="connsiteX0" fmla="*/ 42301 w 4331807"/>
              <a:gd name="connsiteY0" fmla="*/ 815190 h 1844958"/>
              <a:gd name="connsiteX1" fmla="*/ 241758 w 4331807"/>
              <a:gd name="connsiteY1" fmla="*/ 1863 h 1844958"/>
              <a:gd name="connsiteX2" fmla="*/ 3976132 w 4331807"/>
              <a:gd name="connsiteY2" fmla="*/ 0 h 1844958"/>
              <a:gd name="connsiteX3" fmla="*/ 4331739 w 4331807"/>
              <a:gd name="connsiteY3" fmla="*/ 355607 h 1844958"/>
              <a:gd name="connsiteX4" fmla="*/ 4331739 w 4331807"/>
              <a:gd name="connsiteY4" fmla="*/ 1777992 h 1844958"/>
              <a:gd name="connsiteX5" fmla="*/ 3770863 w 4331807"/>
              <a:gd name="connsiteY5" fmla="*/ 1718106 h 1844958"/>
              <a:gd name="connsiteX6" fmla="*/ 580058 w 4331807"/>
              <a:gd name="connsiteY6" fmla="*/ 972404 h 1844958"/>
              <a:gd name="connsiteX7" fmla="*/ 132055 w 4331807"/>
              <a:gd name="connsiteY7" fmla="*/ 883696 h 1844958"/>
              <a:gd name="connsiteX8" fmla="*/ 42301 w 4331807"/>
              <a:gd name="connsiteY8" fmla="*/ 815190 h 1844958"/>
              <a:gd name="connsiteX0" fmla="*/ 100037 w 4293213"/>
              <a:gd name="connsiteY0" fmla="*/ 407311 h 1844958"/>
              <a:gd name="connsiteX1" fmla="*/ 203164 w 4293213"/>
              <a:gd name="connsiteY1" fmla="*/ 1863 h 1844958"/>
              <a:gd name="connsiteX2" fmla="*/ 3937538 w 4293213"/>
              <a:gd name="connsiteY2" fmla="*/ 0 h 1844958"/>
              <a:gd name="connsiteX3" fmla="*/ 4293145 w 4293213"/>
              <a:gd name="connsiteY3" fmla="*/ 355607 h 1844958"/>
              <a:gd name="connsiteX4" fmla="*/ 4293145 w 4293213"/>
              <a:gd name="connsiteY4" fmla="*/ 1777992 h 1844958"/>
              <a:gd name="connsiteX5" fmla="*/ 3732269 w 4293213"/>
              <a:gd name="connsiteY5" fmla="*/ 1718106 h 1844958"/>
              <a:gd name="connsiteX6" fmla="*/ 541464 w 4293213"/>
              <a:gd name="connsiteY6" fmla="*/ 972404 h 1844958"/>
              <a:gd name="connsiteX7" fmla="*/ 93461 w 4293213"/>
              <a:gd name="connsiteY7" fmla="*/ 883696 h 1844958"/>
              <a:gd name="connsiteX8" fmla="*/ 100037 w 4293213"/>
              <a:gd name="connsiteY8" fmla="*/ 407311 h 1844958"/>
              <a:gd name="connsiteX0" fmla="*/ 90762 w 4283938"/>
              <a:gd name="connsiteY0" fmla="*/ 407311 h 1844958"/>
              <a:gd name="connsiteX1" fmla="*/ 193889 w 4283938"/>
              <a:gd name="connsiteY1" fmla="*/ 1863 h 1844958"/>
              <a:gd name="connsiteX2" fmla="*/ 3928263 w 4283938"/>
              <a:gd name="connsiteY2" fmla="*/ 0 h 1844958"/>
              <a:gd name="connsiteX3" fmla="*/ 4283870 w 4283938"/>
              <a:gd name="connsiteY3" fmla="*/ 355607 h 1844958"/>
              <a:gd name="connsiteX4" fmla="*/ 4283870 w 4283938"/>
              <a:gd name="connsiteY4" fmla="*/ 1777992 h 1844958"/>
              <a:gd name="connsiteX5" fmla="*/ 3722994 w 4283938"/>
              <a:gd name="connsiteY5" fmla="*/ 1718106 h 1844958"/>
              <a:gd name="connsiteX6" fmla="*/ 532189 w 4283938"/>
              <a:gd name="connsiteY6" fmla="*/ 972404 h 1844958"/>
              <a:gd name="connsiteX7" fmla="*/ 84186 w 4283938"/>
              <a:gd name="connsiteY7" fmla="*/ 883696 h 1844958"/>
              <a:gd name="connsiteX8" fmla="*/ 90762 w 4283938"/>
              <a:gd name="connsiteY8" fmla="*/ 407311 h 1844958"/>
              <a:gd name="connsiteX0" fmla="*/ 186424 w 4379600"/>
              <a:gd name="connsiteY0" fmla="*/ 407311 h 1844958"/>
              <a:gd name="connsiteX1" fmla="*/ 289551 w 4379600"/>
              <a:gd name="connsiteY1" fmla="*/ 1863 h 1844958"/>
              <a:gd name="connsiteX2" fmla="*/ 4023925 w 4379600"/>
              <a:gd name="connsiteY2" fmla="*/ 0 h 1844958"/>
              <a:gd name="connsiteX3" fmla="*/ 4379532 w 4379600"/>
              <a:gd name="connsiteY3" fmla="*/ 355607 h 1844958"/>
              <a:gd name="connsiteX4" fmla="*/ 4379532 w 4379600"/>
              <a:gd name="connsiteY4" fmla="*/ 1777992 h 1844958"/>
              <a:gd name="connsiteX5" fmla="*/ 3818656 w 4379600"/>
              <a:gd name="connsiteY5" fmla="*/ 1718106 h 1844958"/>
              <a:gd name="connsiteX6" fmla="*/ 627851 w 4379600"/>
              <a:gd name="connsiteY6" fmla="*/ 972404 h 1844958"/>
              <a:gd name="connsiteX7" fmla="*/ 68351 w 4379600"/>
              <a:gd name="connsiteY7" fmla="*/ 837790 h 1844958"/>
              <a:gd name="connsiteX8" fmla="*/ 186424 w 4379600"/>
              <a:gd name="connsiteY8" fmla="*/ 407311 h 1844958"/>
              <a:gd name="connsiteX0" fmla="*/ 174156 w 4367332"/>
              <a:gd name="connsiteY0" fmla="*/ 407311 h 1844958"/>
              <a:gd name="connsiteX1" fmla="*/ 277283 w 4367332"/>
              <a:gd name="connsiteY1" fmla="*/ 1863 h 1844958"/>
              <a:gd name="connsiteX2" fmla="*/ 4011657 w 4367332"/>
              <a:gd name="connsiteY2" fmla="*/ 0 h 1844958"/>
              <a:gd name="connsiteX3" fmla="*/ 4367264 w 4367332"/>
              <a:gd name="connsiteY3" fmla="*/ 355607 h 1844958"/>
              <a:gd name="connsiteX4" fmla="*/ 4367264 w 4367332"/>
              <a:gd name="connsiteY4" fmla="*/ 1777992 h 1844958"/>
              <a:gd name="connsiteX5" fmla="*/ 3806388 w 4367332"/>
              <a:gd name="connsiteY5" fmla="*/ 1718106 h 1844958"/>
              <a:gd name="connsiteX6" fmla="*/ 615583 w 4367332"/>
              <a:gd name="connsiteY6" fmla="*/ 972404 h 1844958"/>
              <a:gd name="connsiteX7" fmla="*/ 69988 w 4367332"/>
              <a:gd name="connsiteY7" fmla="*/ 841074 h 1844958"/>
              <a:gd name="connsiteX8" fmla="*/ 174156 w 4367332"/>
              <a:gd name="connsiteY8" fmla="*/ 407311 h 1844958"/>
              <a:gd name="connsiteX0" fmla="*/ 174156 w 4367332"/>
              <a:gd name="connsiteY0" fmla="*/ 407311 h 1844958"/>
              <a:gd name="connsiteX1" fmla="*/ 277283 w 4367332"/>
              <a:gd name="connsiteY1" fmla="*/ 1863 h 1844958"/>
              <a:gd name="connsiteX2" fmla="*/ 4011657 w 4367332"/>
              <a:gd name="connsiteY2" fmla="*/ 0 h 1844958"/>
              <a:gd name="connsiteX3" fmla="*/ 4367264 w 4367332"/>
              <a:gd name="connsiteY3" fmla="*/ 355607 h 1844958"/>
              <a:gd name="connsiteX4" fmla="*/ 4367264 w 4367332"/>
              <a:gd name="connsiteY4" fmla="*/ 1777992 h 1844958"/>
              <a:gd name="connsiteX5" fmla="*/ 3806388 w 4367332"/>
              <a:gd name="connsiteY5" fmla="*/ 1718106 h 1844958"/>
              <a:gd name="connsiteX6" fmla="*/ 615583 w 4367332"/>
              <a:gd name="connsiteY6" fmla="*/ 972404 h 1844958"/>
              <a:gd name="connsiteX7" fmla="*/ 69988 w 4367332"/>
              <a:gd name="connsiteY7" fmla="*/ 841074 h 1844958"/>
              <a:gd name="connsiteX8" fmla="*/ 174156 w 4367332"/>
              <a:gd name="connsiteY8" fmla="*/ 407311 h 1844958"/>
              <a:gd name="connsiteX0" fmla="*/ 168070 w 4465414"/>
              <a:gd name="connsiteY0" fmla="*/ 841074 h 1844958"/>
              <a:gd name="connsiteX1" fmla="*/ 375365 w 4465414"/>
              <a:gd name="connsiteY1" fmla="*/ 1863 h 1844958"/>
              <a:gd name="connsiteX2" fmla="*/ 4109739 w 4465414"/>
              <a:gd name="connsiteY2" fmla="*/ 0 h 1844958"/>
              <a:gd name="connsiteX3" fmla="*/ 4465346 w 4465414"/>
              <a:gd name="connsiteY3" fmla="*/ 355607 h 1844958"/>
              <a:gd name="connsiteX4" fmla="*/ 4465346 w 4465414"/>
              <a:gd name="connsiteY4" fmla="*/ 1777992 h 1844958"/>
              <a:gd name="connsiteX5" fmla="*/ 3904470 w 4465414"/>
              <a:gd name="connsiteY5" fmla="*/ 1718106 h 1844958"/>
              <a:gd name="connsiteX6" fmla="*/ 713665 w 4465414"/>
              <a:gd name="connsiteY6" fmla="*/ 972404 h 1844958"/>
              <a:gd name="connsiteX7" fmla="*/ 168070 w 4465414"/>
              <a:gd name="connsiteY7" fmla="*/ 841074 h 1844958"/>
              <a:gd name="connsiteX0" fmla="*/ 96317 w 4393661"/>
              <a:gd name="connsiteY0" fmla="*/ 841074 h 1844958"/>
              <a:gd name="connsiteX1" fmla="*/ 303612 w 4393661"/>
              <a:gd name="connsiteY1" fmla="*/ 1863 h 1844958"/>
              <a:gd name="connsiteX2" fmla="*/ 4037986 w 4393661"/>
              <a:gd name="connsiteY2" fmla="*/ 0 h 1844958"/>
              <a:gd name="connsiteX3" fmla="*/ 4393593 w 4393661"/>
              <a:gd name="connsiteY3" fmla="*/ 355607 h 1844958"/>
              <a:gd name="connsiteX4" fmla="*/ 4393593 w 4393661"/>
              <a:gd name="connsiteY4" fmla="*/ 1777992 h 1844958"/>
              <a:gd name="connsiteX5" fmla="*/ 3832717 w 4393661"/>
              <a:gd name="connsiteY5" fmla="*/ 1718106 h 1844958"/>
              <a:gd name="connsiteX6" fmla="*/ 641912 w 4393661"/>
              <a:gd name="connsiteY6" fmla="*/ 972404 h 1844958"/>
              <a:gd name="connsiteX7" fmla="*/ 96317 w 4393661"/>
              <a:gd name="connsiteY7" fmla="*/ 841074 h 1844958"/>
              <a:gd name="connsiteX0" fmla="*/ 100133 w 4397477"/>
              <a:gd name="connsiteY0" fmla="*/ 841074 h 1844958"/>
              <a:gd name="connsiteX1" fmla="*/ 307428 w 4397477"/>
              <a:gd name="connsiteY1" fmla="*/ 1863 h 1844958"/>
              <a:gd name="connsiteX2" fmla="*/ 4041802 w 4397477"/>
              <a:gd name="connsiteY2" fmla="*/ 0 h 1844958"/>
              <a:gd name="connsiteX3" fmla="*/ 4397409 w 4397477"/>
              <a:gd name="connsiteY3" fmla="*/ 355607 h 1844958"/>
              <a:gd name="connsiteX4" fmla="*/ 4397409 w 4397477"/>
              <a:gd name="connsiteY4" fmla="*/ 1777992 h 1844958"/>
              <a:gd name="connsiteX5" fmla="*/ 3836533 w 4397477"/>
              <a:gd name="connsiteY5" fmla="*/ 1718106 h 1844958"/>
              <a:gd name="connsiteX6" fmla="*/ 645728 w 4397477"/>
              <a:gd name="connsiteY6" fmla="*/ 972404 h 1844958"/>
              <a:gd name="connsiteX7" fmla="*/ 100133 w 4397477"/>
              <a:gd name="connsiteY7" fmla="*/ 841074 h 1844958"/>
              <a:gd name="connsiteX0" fmla="*/ 0 w 4297344"/>
              <a:gd name="connsiteY0" fmla="*/ 841074 h 1844958"/>
              <a:gd name="connsiteX1" fmla="*/ 207295 w 4297344"/>
              <a:gd name="connsiteY1" fmla="*/ 1863 h 1844958"/>
              <a:gd name="connsiteX2" fmla="*/ 3941669 w 4297344"/>
              <a:gd name="connsiteY2" fmla="*/ 0 h 1844958"/>
              <a:gd name="connsiteX3" fmla="*/ 4297276 w 4297344"/>
              <a:gd name="connsiteY3" fmla="*/ 355607 h 1844958"/>
              <a:gd name="connsiteX4" fmla="*/ 4297276 w 4297344"/>
              <a:gd name="connsiteY4" fmla="*/ 1777992 h 1844958"/>
              <a:gd name="connsiteX5" fmla="*/ 3736400 w 4297344"/>
              <a:gd name="connsiteY5" fmla="*/ 1718106 h 1844958"/>
              <a:gd name="connsiteX6" fmla="*/ 545595 w 4297344"/>
              <a:gd name="connsiteY6" fmla="*/ 972404 h 1844958"/>
              <a:gd name="connsiteX7" fmla="*/ 0 w 4297344"/>
              <a:gd name="connsiteY7" fmla="*/ 841074 h 1844958"/>
              <a:gd name="connsiteX0" fmla="*/ 0 w 4299534"/>
              <a:gd name="connsiteY0" fmla="*/ 850344 h 1844958"/>
              <a:gd name="connsiteX1" fmla="*/ 209485 w 4299534"/>
              <a:gd name="connsiteY1" fmla="*/ 1863 h 1844958"/>
              <a:gd name="connsiteX2" fmla="*/ 3943859 w 4299534"/>
              <a:gd name="connsiteY2" fmla="*/ 0 h 1844958"/>
              <a:gd name="connsiteX3" fmla="*/ 4299466 w 4299534"/>
              <a:gd name="connsiteY3" fmla="*/ 355607 h 1844958"/>
              <a:gd name="connsiteX4" fmla="*/ 4299466 w 4299534"/>
              <a:gd name="connsiteY4" fmla="*/ 1777992 h 1844958"/>
              <a:gd name="connsiteX5" fmla="*/ 3738590 w 4299534"/>
              <a:gd name="connsiteY5" fmla="*/ 1718106 h 1844958"/>
              <a:gd name="connsiteX6" fmla="*/ 547785 w 4299534"/>
              <a:gd name="connsiteY6" fmla="*/ 972404 h 1844958"/>
              <a:gd name="connsiteX7" fmla="*/ 0 w 4299534"/>
              <a:gd name="connsiteY7" fmla="*/ 850344 h 1844958"/>
              <a:gd name="connsiteX0" fmla="*/ 0 w 4299534"/>
              <a:gd name="connsiteY0" fmla="*/ 850344 h 1844958"/>
              <a:gd name="connsiteX1" fmla="*/ 209485 w 4299534"/>
              <a:gd name="connsiteY1" fmla="*/ 1863 h 1844958"/>
              <a:gd name="connsiteX2" fmla="*/ 3943859 w 4299534"/>
              <a:gd name="connsiteY2" fmla="*/ 0 h 1844958"/>
              <a:gd name="connsiteX3" fmla="*/ 4299466 w 4299534"/>
              <a:gd name="connsiteY3" fmla="*/ 355607 h 1844958"/>
              <a:gd name="connsiteX4" fmla="*/ 4299466 w 4299534"/>
              <a:gd name="connsiteY4" fmla="*/ 1777992 h 1844958"/>
              <a:gd name="connsiteX5" fmla="*/ 3738590 w 4299534"/>
              <a:gd name="connsiteY5" fmla="*/ 1718106 h 1844958"/>
              <a:gd name="connsiteX6" fmla="*/ 547785 w 4299534"/>
              <a:gd name="connsiteY6" fmla="*/ 972404 h 1844958"/>
              <a:gd name="connsiteX7" fmla="*/ 0 w 4299534"/>
              <a:gd name="connsiteY7" fmla="*/ 850344 h 1844958"/>
              <a:gd name="connsiteX0" fmla="*/ 0 w 4299534"/>
              <a:gd name="connsiteY0" fmla="*/ 850344 h 1844958"/>
              <a:gd name="connsiteX1" fmla="*/ 209485 w 4299534"/>
              <a:gd name="connsiteY1" fmla="*/ 1863 h 1844958"/>
              <a:gd name="connsiteX2" fmla="*/ 3943859 w 4299534"/>
              <a:gd name="connsiteY2" fmla="*/ 0 h 1844958"/>
              <a:gd name="connsiteX3" fmla="*/ 4299466 w 4299534"/>
              <a:gd name="connsiteY3" fmla="*/ 355607 h 1844958"/>
              <a:gd name="connsiteX4" fmla="*/ 4299466 w 4299534"/>
              <a:gd name="connsiteY4" fmla="*/ 1777992 h 1844958"/>
              <a:gd name="connsiteX5" fmla="*/ 3738590 w 4299534"/>
              <a:gd name="connsiteY5" fmla="*/ 1718106 h 1844958"/>
              <a:gd name="connsiteX6" fmla="*/ 547785 w 4299534"/>
              <a:gd name="connsiteY6" fmla="*/ 972404 h 1844958"/>
              <a:gd name="connsiteX7" fmla="*/ 0 w 4299534"/>
              <a:gd name="connsiteY7" fmla="*/ 850344 h 1844958"/>
              <a:gd name="connsiteX0" fmla="*/ 0 w 4301649"/>
              <a:gd name="connsiteY0" fmla="*/ 850344 h 1901151"/>
              <a:gd name="connsiteX1" fmla="*/ 209485 w 4301649"/>
              <a:gd name="connsiteY1" fmla="*/ 1863 h 1901151"/>
              <a:gd name="connsiteX2" fmla="*/ 3943859 w 4301649"/>
              <a:gd name="connsiteY2" fmla="*/ 0 h 1901151"/>
              <a:gd name="connsiteX3" fmla="*/ 4299466 w 4301649"/>
              <a:gd name="connsiteY3" fmla="*/ 355607 h 1901151"/>
              <a:gd name="connsiteX4" fmla="*/ 4301586 w 4301649"/>
              <a:gd name="connsiteY4" fmla="*/ 1851896 h 1901151"/>
              <a:gd name="connsiteX5" fmla="*/ 3738590 w 4301649"/>
              <a:gd name="connsiteY5" fmla="*/ 1718106 h 1901151"/>
              <a:gd name="connsiteX6" fmla="*/ 547785 w 4301649"/>
              <a:gd name="connsiteY6" fmla="*/ 972404 h 1901151"/>
              <a:gd name="connsiteX7" fmla="*/ 0 w 4301649"/>
              <a:gd name="connsiteY7" fmla="*/ 850344 h 1901151"/>
              <a:gd name="connsiteX0" fmla="*/ 0 w 4302195"/>
              <a:gd name="connsiteY0" fmla="*/ 850344 h 1852856"/>
              <a:gd name="connsiteX1" fmla="*/ 209485 w 4302195"/>
              <a:gd name="connsiteY1" fmla="*/ 1863 h 1852856"/>
              <a:gd name="connsiteX2" fmla="*/ 3943859 w 4302195"/>
              <a:gd name="connsiteY2" fmla="*/ 0 h 1852856"/>
              <a:gd name="connsiteX3" fmla="*/ 4299466 w 4302195"/>
              <a:gd name="connsiteY3" fmla="*/ 355607 h 1852856"/>
              <a:gd name="connsiteX4" fmla="*/ 4301586 w 4302195"/>
              <a:gd name="connsiteY4" fmla="*/ 1851896 h 1852856"/>
              <a:gd name="connsiteX5" fmla="*/ 3738590 w 4302195"/>
              <a:gd name="connsiteY5" fmla="*/ 1718106 h 1852856"/>
              <a:gd name="connsiteX6" fmla="*/ 547785 w 4302195"/>
              <a:gd name="connsiteY6" fmla="*/ 972404 h 1852856"/>
              <a:gd name="connsiteX7" fmla="*/ 0 w 4302195"/>
              <a:gd name="connsiteY7" fmla="*/ 850344 h 1852856"/>
              <a:gd name="connsiteX0" fmla="*/ 0 w 4301586"/>
              <a:gd name="connsiteY0" fmla="*/ 850344 h 1860824"/>
              <a:gd name="connsiteX1" fmla="*/ 209485 w 4301586"/>
              <a:gd name="connsiteY1" fmla="*/ 1863 h 1860824"/>
              <a:gd name="connsiteX2" fmla="*/ 3943859 w 4301586"/>
              <a:gd name="connsiteY2" fmla="*/ 0 h 1860824"/>
              <a:gd name="connsiteX3" fmla="*/ 4299466 w 4301586"/>
              <a:gd name="connsiteY3" fmla="*/ 355607 h 1860824"/>
              <a:gd name="connsiteX4" fmla="*/ 4301586 w 4301586"/>
              <a:gd name="connsiteY4" fmla="*/ 1851896 h 1860824"/>
              <a:gd name="connsiteX5" fmla="*/ 547785 w 4301586"/>
              <a:gd name="connsiteY5" fmla="*/ 972404 h 1860824"/>
              <a:gd name="connsiteX6" fmla="*/ 0 w 4301586"/>
              <a:gd name="connsiteY6" fmla="*/ 850344 h 1860824"/>
              <a:gd name="connsiteX0" fmla="*/ 0 w 4301586"/>
              <a:gd name="connsiteY0" fmla="*/ 850344 h 1860678"/>
              <a:gd name="connsiteX1" fmla="*/ 209485 w 4301586"/>
              <a:gd name="connsiteY1" fmla="*/ 1863 h 1860678"/>
              <a:gd name="connsiteX2" fmla="*/ 3943859 w 4301586"/>
              <a:gd name="connsiteY2" fmla="*/ 0 h 1860678"/>
              <a:gd name="connsiteX3" fmla="*/ 4299466 w 4301586"/>
              <a:gd name="connsiteY3" fmla="*/ 355607 h 1860678"/>
              <a:gd name="connsiteX4" fmla="*/ 4301586 w 4301586"/>
              <a:gd name="connsiteY4" fmla="*/ 1851896 h 1860678"/>
              <a:gd name="connsiteX5" fmla="*/ 547785 w 4301586"/>
              <a:gd name="connsiteY5" fmla="*/ 972404 h 1860678"/>
              <a:gd name="connsiteX6" fmla="*/ 0 w 4301586"/>
              <a:gd name="connsiteY6" fmla="*/ 850344 h 1860678"/>
              <a:gd name="connsiteX0" fmla="*/ 0 w 4301586"/>
              <a:gd name="connsiteY0" fmla="*/ 850344 h 1857994"/>
              <a:gd name="connsiteX1" fmla="*/ 209485 w 4301586"/>
              <a:gd name="connsiteY1" fmla="*/ 1863 h 1857994"/>
              <a:gd name="connsiteX2" fmla="*/ 3943859 w 4301586"/>
              <a:gd name="connsiteY2" fmla="*/ 0 h 1857994"/>
              <a:gd name="connsiteX3" fmla="*/ 4299466 w 4301586"/>
              <a:gd name="connsiteY3" fmla="*/ 355607 h 1857994"/>
              <a:gd name="connsiteX4" fmla="*/ 4301586 w 4301586"/>
              <a:gd name="connsiteY4" fmla="*/ 1851896 h 1857994"/>
              <a:gd name="connsiteX5" fmla="*/ 0 w 4301586"/>
              <a:gd name="connsiteY5" fmla="*/ 850344 h 1857994"/>
              <a:gd name="connsiteX0" fmla="*/ 0 w 4301586"/>
              <a:gd name="connsiteY0" fmla="*/ 850344 h 1875829"/>
              <a:gd name="connsiteX1" fmla="*/ 209485 w 4301586"/>
              <a:gd name="connsiteY1" fmla="*/ 1863 h 1875829"/>
              <a:gd name="connsiteX2" fmla="*/ 3943859 w 4301586"/>
              <a:gd name="connsiteY2" fmla="*/ 0 h 1875829"/>
              <a:gd name="connsiteX3" fmla="*/ 4299466 w 4301586"/>
              <a:gd name="connsiteY3" fmla="*/ 355607 h 1875829"/>
              <a:gd name="connsiteX4" fmla="*/ 4301586 w 4301586"/>
              <a:gd name="connsiteY4" fmla="*/ 1851896 h 1875829"/>
              <a:gd name="connsiteX5" fmla="*/ 0 w 4301586"/>
              <a:gd name="connsiteY5" fmla="*/ 850344 h 1875829"/>
              <a:gd name="connsiteX0" fmla="*/ 0 w 4301586"/>
              <a:gd name="connsiteY0" fmla="*/ 850344 h 1851896"/>
              <a:gd name="connsiteX1" fmla="*/ 209485 w 4301586"/>
              <a:gd name="connsiteY1" fmla="*/ 1863 h 1851896"/>
              <a:gd name="connsiteX2" fmla="*/ 3943859 w 4301586"/>
              <a:gd name="connsiteY2" fmla="*/ 0 h 1851896"/>
              <a:gd name="connsiteX3" fmla="*/ 4299466 w 4301586"/>
              <a:gd name="connsiteY3" fmla="*/ 355607 h 1851896"/>
              <a:gd name="connsiteX4" fmla="*/ 4301586 w 4301586"/>
              <a:gd name="connsiteY4" fmla="*/ 1851896 h 1851896"/>
              <a:gd name="connsiteX5" fmla="*/ 0 w 4301586"/>
              <a:gd name="connsiteY5" fmla="*/ 850344 h 1851896"/>
              <a:gd name="connsiteX0" fmla="*/ 0 w 4302681"/>
              <a:gd name="connsiteY0" fmla="*/ 854980 h 1851896"/>
              <a:gd name="connsiteX1" fmla="*/ 210580 w 4302681"/>
              <a:gd name="connsiteY1" fmla="*/ 1863 h 1851896"/>
              <a:gd name="connsiteX2" fmla="*/ 3944954 w 4302681"/>
              <a:gd name="connsiteY2" fmla="*/ 0 h 1851896"/>
              <a:gd name="connsiteX3" fmla="*/ 4300561 w 4302681"/>
              <a:gd name="connsiteY3" fmla="*/ 355607 h 1851896"/>
              <a:gd name="connsiteX4" fmla="*/ 4302681 w 4302681"/>
              <a:gd name="connsiteY4" fmla="*/ 1851896 h 1851896"/>
              <a:gd name="connsiteX5" fmla="*/ 0 w 4302681"/>
              <a:gd name="connsiteY5" fmla="*/ 854980 h 1851896"/>
              <a:gd name="connsiteX0" fmla="*/ 0 w 4302681"/>
              <a:gd name="connsiteY0" fmla="*/ 854980 h 1851896"/>
              <a:gd name="connsiteX1" fmla="*/ 210580 w 4302681"/>
              <a:gd name="connsiteY1" fmla="*/ 1863 h 1851896"/>
              <a:gd name="connsiteX2" fmla="*/ 3944954 w 4302681"/>
              <a:gd name="connsiteY2" fmla="*/ 0 h 1851896"/>
              <a:gd name="connsiteX3" fmla="*/ 4300561 w 4302681"/>
              <a:gd name="connsiteY3" fmla="*/ 355607 h 1851896"/>
              <a:gd name="connsiteX4" fmla="*/ 4302681 w 4302681"/>
              <a:gd name="connsiteY4" fmla="*/ 1851896 h 1851896"/>
              <a:gd name="connsiteX5" fmla="*/ 0 w 4302681"/>
              <a:gd name="connsiteY5" fmla="*/ 854980 h 1851896"/>
              <a:gd name="connsiteX0" fmla="*/ 0 w 4302681"/>
              <a:gd name="connsiteY0" fmla="*/ 854980 h 1851896"/>
              <a:gd name="connsiteX1" fmla="*/ 210580 w 4302681"/>
              <a:gd name="connsiteY1" fmla="*/ 1863 h 1851896"/>
              <a:gd name="connsiteX2" fmla="*/ 3944954 w 4302681"/>
              <a:gd name="connsiteY2" fmla="*/ 0 h 1851896"/>
              <a:gd name="connsiteX3" fmla="*/ 4300561 w 4302681"/>
              <a:gd name="connsiteY3" fmla="*/ 355607 h 1851896"/>
              <a:gd name="connsiteX4" fmla="*/ 4302681 w 4302681"/>
              <a:gd name="connsiteY4" fmla="*/ 1851896 h 1851896"/>
              <a:gd name="connsiteX5" fmla="*/ 0 w 4302681"/>
              <a:gd name="connsiteY5" fmla="*/ 854980 h 1851896"/>
              <a:gd name="connsiteX0" fmla="*/ 0 w 4302681"/>
              <a:gd name="connsiteY0" fmla="*/ 854980 h 1851896"/>
              <a:gd name="connsiteX1" fmla="*/ 210580 w 4302681"/>
              <a:gd name="connsiteY1" fmla="*/ 1863 h 1851896"/>
              <a:gd name="connsiteX2" fmla="*/ 3944954 w 4302681"/>
              <a:gd name="connsiteY2" fmla="*/ 0 h 1851896"/>
              <a:gd name="connsiteX3" fmla="*/ 4300561 w 4302681"/>
              <a:gd name="connsiteY3" fmla="*/ 355607 h 1851896"/>
              <a:gd name="connsiteX4" fmla="*/ 4302681 w 4302681"/>
              <a:gd name="connsiteY4" fmla="*/ 1851896 h 1851896"/>
              <a:gd name="connsiteX5" fmla="*/ 0 w 4302681"/>
              <a:gd name="connsiteY5" fmla="*/ 854980 h 1851896"/>
              <a:gd name="connsiteX0" fmla="*/ 0 w 4302681"/>
              <a:gd name="connsiteY0" fmla="*/ 854980 h 1851896"/>
              <a:gd name="connsiteX1" fmla="*/ 210580 w 4302681"/>
              <a:gd name="connsiteY1" fmla="*/ 1863 h 1851896"/>
              <a:gd name="connsiteX2" fmla="*/ 3944954 w 4302681"/>
              <a:gd name="connsiteY2" fmla="*/ 0 h 1851896"/>
              <a:gd name="connsiteX3" fmla="*/ 4300561 w 4302681"/>
              <a:gd name="connsiteY3" fmla="*/ 355607 h 1851896"/>
              <a:gd name="connsiteX4" fmla="*/ 4302681 w 4302681"/>
              <a:gd name="connsiteY4" fmla="*/ 1851896 h 1851896"/>
              <a:gd name="connsiteX5" fmla="*/ 0 w 4302681"/>
              <a:gd name="connsiteY5" fmla="*/ 854980 h 1851896"/>
              <a:gd name="connsiteX0" fmla="*/ 0 w 4302681"/>
              <a:gd name="connsiteY0" fmla="*/ 854980 h 1851896"/>
              <a:gd name="connsiteX1" fmla="*/ 210580 w 4302681"/>
              <a:gd name="connsiteY1" fmla="*/ 1863 h 1851896"/>
              <a:gd name="connsiteX2" fmla="*/ 3944954 w 4302681"/>
              <a:gd name="connsiteY2" fmla="*/ 0 h 1851896"/>
              <a:gd name="connsiteX3" fmla="*/ 4300561 w 4302681"/>
              <a:gd name="connsiteY3" fmla="*/ 355607 h 1851896"/>
              <a:gd name="connsiteX4" fmla="*/ 4302681 w 4302681"/>
              <a:gd name="connsiteY4" fmla="*/ 1851896 h 1851896"/>
              <a:gd name="connsiteX5" fmla="*/ 0 w 4302681"/>
              <a:gd name="connsiteY5" fmla="*/ 854980 h 1851896"/>
              <a:gd name="connsiteX0" fmla="*/ 0 w 4302681"/>
              <a:gd name="connsiteY0" fmla="*/ 856096 h 1853012"/>
              <a:gd name="connsiteX1" fmla="*/ 210580 w 4302681"/>
              <a:gd name="connsiteY1" fmla="*/ 2979 h 1853012"/>
              <a:gd name="connsiteX2" fmla="*/ 3587990 w 4302681"/>
              <a:gd name="connsiteY2" fmla="*/ 0 h 1853012"/>
              <a:gd name="connsiteX3" fmla="*/ 4300561 w 4302681"/>
              <a:gd name="connsiteY3" fmla="*/ 356723 h 1853012"/>
              <a:gd name="connsiteX4" fmla="*/ 4302681 w 4302681"/>
              <a:gd name="connsiteY4" fmla="*/ 1853012 h 1853012"/>
              <a:gd name="connsiteX5" fmla="*/ 0 w 4302681"/>
              <a:gd name="connsiteY5" fmla="*/ 856096 h 1853012"/>
              <a:gd name="connsiteX0" fmla="*/ 0 w 4307235"/>
              <a:gd name="connsiteY0" fmla="*/ 856096 h 1853012"/>
              <a:gd name="connsiteX1" fmla="*/ 210580 w 4307235"/>
              <a:gd name="connsiteY1" fmla="*/ 2979 h 1853012"/>
              <a:gd name="connsiteX2" fmla="*/ 3587990 w 4307235"/>
              <a:gd name="connsiteY2" fmla="*/ 0 h 1853012"/>
              <a:gd name="connsiteX3" fmla="*/ 4307177 w 4307235"/>
              <a:gd name="connsiteY3" fmla="*/ 598068 h 1853012"/>
              <a:gd name="connsiteX4" fmla="*/ 4302681 w 4307235"/>
              <a:gd name="connsiteY4" fmla="*/ 1853012 h 1853012"/>
              <a:gd name="connsiteX5" fmla="*/ 0 w 4307235"/>
              <a:gd name="connsiteY5" fmla="*/ 856096 h 1853012"/>
              <a:gd name="connsiteX0" fmla="*/ 0 w 4307235"/>
              <a:gd name="connsiteY0" fmla="*/ 856096 h 1853012"/>
              <a:gd name="connsiteX1" fmla="*/ 210580 w 4307235"/>
              <a:gd name="connsiteY1" fmla="*/ 2979 h 1853012"/>
              <a:gd name="connsiteX2" fmla="*/ 3587990 w 4307235"/>
              <a:gd name="connsiteY2" fmla="*/ 0 h 1853012"/>
              <a:gd name="connsiteX3" fmla="*/ 4307177 w 4307235"/>
              <a:gd name="connsiteY3" fmla="*/ 598068 h 1853012"/>
              <a:gd name="connsiteX4" fmla="*/ 4302681 w 4307235"/>
              <a:gd name="connsiteY4" fmla="*/ 1853012 h 1853012"/>
              <a:gd name="connsiteX5" fmla="*/ 0 w 4307235"/>
              <a:gd name="connsiteY5" fmla="*/ 856096 h 1853012"/>
              <a:gd name="connsiteX0" fmla="*/ 0 w 4307235"/>
              <a:gd name="connsiteY0" fmla="*/ 857585 h 1854501"/>
              <a:gd name="connsiteX1" fmla="*/ 210580 w 4307235"/>
              <a:gd name="connsiteY1" fmla="*/ 4468 h 1854501"/>
              <a:gd name="connsiteX2" fmla="*/ 3436643 w 4307235"/>
              <a:gd name="connsiteY2" fmla="*/ 0 h 1854501"/>
              <a:gd name="connsiteX3" fmla="*/ 4307177 w 4307235"/>
              <a:gd name="connsiteY3" fmla="*/ 599557 h 1854501"/>
              <a:gd name="connsiteX4" fmla="*/ 4302681 w 4307235"/>
              <a:gd name="connsiteY4" fmla="*/ 1854501 h 1854501"/>
              <a:gd name="connsiteX5" fmla="*/ 0 w 4307235"/>
              <a:gd name="connsiteY5" fmla="*/ 857585 h 1854501"/>
              <a:gd name="connsiteX0" fmla="*/ 0 w 4307235"/>
              <a:gd name="connsiteY0" fmla="*/ 865179 h 1862095"/>
              <a:gd name="connsiteX1" fmla="*/ 210580 w 4307235"/>
              <a:gd name="connsiteY1" fmla="*/ 12062 h 1862095"/>
              <a:gd name="connsiteX2" fmla="*/ 3487372 w 4307235"/>
              <a:gd name="connsiteY2" fmla="*/ 0 h 1862095"/>
              <a:gd name="connsiteX3" fmla="*/ 4307177 w 4307235"/>
              <a:gd name="connsiteY3" fmla="*/ 607151 h 1862095"/>
              <a:gd name="connsiteX4" fmla="*/ 4302681 w 4307235"/>
              <a:gd name="connsiteY4" fmla="*/ 1862095 h 1862095"/>
              <a:gd name="connsiteX5" fmla="*/ 0 w 4307235"/>
              <a:gd name="connsiteY5" fmla="*/ 865179 h 1862095"/>
              <a:gd name="connsiteX0" fmla="*/ 0 w 4307235"/>
              <a:gd name="connsiteY0" fmla="*/ 866530 h 1863446"/>
              <a:gd name="connsiteX1" fmla="*/ 210580 w 4307235"/>
              <a:gd name="connsiteY1" fmla="*/ 13413 h 1863446"/>
              <a:gd name="connsiteX2" fmla="*/ 3502372 w 4307235"/>
              <a:gd name="connsiteY2" fmla="*/ 0 h 1863446"/>
              <a:gd name="connsiteX3" fmla="*/ 4307177 w 4307235"/>
              <a:gd name="connsiteY3" fmla="*/ 608502 h 1863446"/>
              <a:gd name="connsiteX4" fmla="*/ 4302681 w 4307235"/>
              <a:gd name="connsiteY4" fmla="*/ 1863446 h 1863446"/>
              <a:gd name="connsiteX5" fmla="*/ 0 w 4307235"/>
              <a:gd name="connsiteY5" fmla="*/ 866530 h 1863446"/>
              <a:gd name="connsiteX0" fmla="*/ 0 w 4316914"/>
              <a:gd name="connsiteY0" fmla="*/ 866530 h 1863446"/>
              <a:gd name="connsiteX1" fmla="*/ 210580 w 4316914"/>
              <a:gd name="connsiteY1" fmla="*/ 13413 h 1863446"/>
              <a:gd name="connsiteX2" fmla="*/ 3502372 w 4316914"/>
              <a:gd name="connsiteY2" fmla="*/ 0 h 1863446"/>
              <a:gd name="connsiteX3" fmla="*/ 4316891 w 4316914"/>
              <a:gd name="connsiteY3" fmla="*/ 733135 h 1863446"/>
              <a:gd name="connsiteX4" fmla="*/ 4302681 w 4316914"/>
              <a:gd name="connsiteY4" fmla="*/ 1863446 h 1863446"/>
              <a:gd name="connsiteX5" fmla="*/ 0 w 4316914"/>
              <a:gd name="connsiteY5" fmla="*/ 866530 h 1863446"/>
              <a:gd name="connsiteX0" fmla="*/ 0 w 4316914"/>
              <a:gd name="connsiteY0" fmla="*/ 864528 h 1861444"/>
              <a:gd name="connsiteX1" fmla="*/ 210580 w 4316914"/>
              <a:gd name="connsiteY1" fmla="*/ 11411 h 1861444"/>
              <a:gd name="connsiteX2" fmla="*/ 3614450 w 4316914"/>
              <a:gd name="connsiteY2" fmla="*/ 0 h 1861444"/>
              <a:gd name="connsiteX3" fmla="*/ 4316891 w 4316914"/>
              <a:gd name="connsiteY3" fmla="*/ 731133 h 1861444"/>
              <a:gd name="connsiteX4" fmla="*/ 4302681 w 4316914"/>
              <a:gd name="connsiteY4" fmla="*/ 1861444 h 1861444"/>
              <a:gd name="connsiteX5" fmla="*/ 0 w 4316914"/>
              <a:gd name="connsiteY5" fmla="*/ 864528 h 1861444"/>
              <a:gd name="connsiteX0" fmla="*/ 0 w 4316914"/>
              <a:gd name="connsiteY0" fmla="*/ 864528 h 1861444"/>
              <a:gd name="connsiteX1" fmla="*/ 210580 w 4316914"/>
              <a:gd name="connsiteY1" fmla="*/ 11411 h 1861444"/>
              <a:gd name="connsiteX2" fmla="*/ 3614450 w 4316914"/>
              <a:gd name="connsiteY2" fmla="*/ 0 h 1861444"/>
              <a:gd name="connsiteX3" fmla="*/ 4316891 w 4316914"/>
              <a:gd name="connsiteY3" fmla="*/ 731133 h 1861444"/>
              <a:gd name="connsiteX4" fmla="*/ 4302681 w 4316914"/>
              <a:gd name="connsiteY4" fmla="*/ 1861444 h 1861444"/>
              <a:gd name="connsiteX5" fmla="*/ 0 w 4316914"/>
              <a:gd name="connsiteY5" fmla="*/ 864528 h 1861444"/>
              <a:gd name="connsiteX0" fmla="*/ 0 w 4316914"/>
              <a:gd name="connsiteY0" fmla="*/ 864528 h 1861444"/>
              <a:gd name="connsiteX1" fmla="*/ 210580 w 4316914"/>
              <a:gd name="connsiteY1" fmla="*/ 11411 h 1861444"/>
              <a:gd name="connsiteX2" fmla="*/ 3614450 w 4316914"/>
              <a:gd name="connsiteY2" fmla="*/ 0 h 1861444"/>
              <a:gd name="connsiteX3" fmla="*/ 4316891 w 4316914"/>
              <a:gd name="connsiteY3" fmla="*/ 731133 h 1861444"/>
              <a:gd name="connsiteX4" fmla="*/ 4302681 w 4316914"/>
              <a:gd name="connsiteY4" fmla="*/ 1861444 h 1861444"/>
              <a:gd name="connsiteX5" fmla="*/ 0 w 4316914"/>
              <a:gd name="connsiteY5" fmla="*/ 864528 h 1861444"/>
              <a:gd name="connsiteX0" fmla="*/ 0 w 4323221"/>
              <a:gd name="connsiteY0" fmla="*/ 864528 h 1861444"/>
              <a:gd name="connsiteX1" fmla="*/ 210580 w 4323221"/>
              <a:gd name="connsiteY1" fmla="*/ 11411 h 1861444"/>
              <a:gd name="connsiteX2" fmla="*/ 3614450 w 4323221"/>
              <a:gd name="connsiteY2" fmla="*/ 0 h 1861444"/>
              <a:gd name="connsiteX3" fmla="*/ 4323205 w 4323221"/>
              <a:gd name="connsiteY3" fmla="*/ 683688 h 1861444"/>
              <a:gd name="connsiteX4" fmla="*/ 4302681 w 4323221"/>
              <a:gd name="connsiteY4" fmla="*/ 1861444 h 1861444"/>
              <a:gd name="connsiteX5" fmla="*/ 0 w 4323221"/>
              <a:gd name="connsiteY5" fmla="*/ 864528 h 1861444"/>
              <a:gd name="connsiteX0" fmla="*/ 0 w 4323221"/>
              <a:gd name="connsiteY0" fmla="*/ 865623 h 1862539"/>
              <a:gd name="connsiteX1" fmla="*/ 210580 w 4323221"/>
              <a:gd name="connsiteY1" fmla="*/ 12506 h 1862539"/>
              <a:gd name="connsiteX2" fmla="*/ 3609815 w 4323221"/>
              <a:gd name="connsiteY2" fmla="*/ 0 h 1862539"/>
              <a:gd name="connsiteX3" fmla="*/ 4323205 w 4323221"/>
              <a:gd name="connsiteY3" fmla="*/ 684783 h 1862539"/>
              <a:gd name="connsiteX4" fmla="*/ 4302681 w 4323221"/>
              <a:gd name="connsiteY4" fmla="*/ 1862539 h 1862539"/>
              <a:gd name="connsiteX5" fmla="*/ 0 w 4323221"/>
              <a:gd name="connsiteY5" fmla="*/ 865623 h 1862539"/>
              <a:gd name="connsiteX0" fmla="*/ 0 w 4321359"/>
              <a:gd name="connsiteY0" fmla="*/ 865623 h 1862539"/>
              <a:gd name="connsiteX1" fmla="*/ 210580 w 4321359"/>
              <a:gd name="connsiteY1" fmla="*/ 12506 h 1862539"/>
              <a:gd name="connsiteX2" fmla="*/ 3609815 w 4321359"/>
              <a:gd name="connsiteY2" fmla="*/ 0 h 1862539"/>
              <a:gd name="connsiteX3" fmla="*/ 4321341 w 4321359"/>
              <a:gd name="connsiteY3" fmla="*/ 630514 h 1862539"/>
              <a:gd name="connsiteX4" fmla="*/ 4302681 w 4321359"/>
              <a:gd name="connsiteY4" fmla="*/ 1862539 h 1862539"/>
              <a:gd name="connsiteX5" fmla="*/ 0 w 4321359"/>
              <a:gd name="connsiteY5" fmla="*/ 865623 h 18625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321359" h="1862539">
                <a:moveTo>
                  <a:pt x="0" y="865623"/>
                </a:moveTo>
                <a:cubicBezTo>
                  <a:pt x="191758" y="67591"/>
                  <a:pt x="3000" y="860716"/>
                  <a:pt x="210580" y="12506"/>
                </a:cubicBezTo>
                <a:lnTo>
                  <a:pt x="3609815" y="0"/>
                </a:lnTo>
                <a:cubicBezTo>
                  <a:pt x="3977449" y="20868"/>
                  <a:pt x="4320128" y="252771"/>
                  <a:pt x="4321341" y="630514"/>
                </a:cubicBezTo>
                <a:cubicBezTo>
                  <a:pt x="4322048" y="1129277"/>
                  <a:pt x="4301974" y="1363776"/>
                  <a:pt x="4302681" y="1862539"/>
                </a:cubicBezTo>
                <a:lnTo>
                  <a:pt x="0" y="865623"/>
                </a:lnTo>
                <a:close/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p>
            <a:pPr algn="ctr"/>
            <a:endParaRPr lang="en-US"/>
          </a:p>
        </p:txBody>
      </p:sp>
      <p:pic>
        <p:nvPicPr>
          <p:cNvPr id="2097223" name="Picture 10"/>
          <p:cNvPicPr>
            <a:picLocks noChangeAspect="1"/>
          </p:cNvPicPr>
          <p:nvPr/>
        </p:nvPicPr>
        <p:blipFill>
          <a:blip xmlns:r="http://schemas.openxmlformats.org/officeDocument/2006/relationships" r:embed="rId2"/>
          <a:stretch>
            <a:fillRect/>
          </a:stretch>
        </p:blipFill>
        <p:spPr>
          <a:xfrm>
            <a:off x="431339" y="6023867"/>
            <a:ext cx="3538681" cy="576065"/>
          </a:xfrm>
          <a:prstGeom prst="rect"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36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97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en-US"/>
          </a:p>
        </p:txBody>
      </p:sp>
      <p:pic>
        <p:nvPicPr>
          <p:cNvPr id="2097154" name="Content Placeholder 4"/>
          <p:cNvPicPr>
            <a:picLocks noChangeAspect="1" noGrp="1"/>
          </p:cNvPicPr>
          <p:nvPr>
            <p:ph idx="1"/>
          </p:nvPr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>
            <a:off x="0" y="0"/>
            <a:ext cx="12191998" cy="6858000"/>
          </a:xfrm>
        </p:spPr>
      </p:pic>
      <p:sp>
        <p:nvSpPr>
          <p:cNvPr id="1048598" name="Google Shape;69;p24"/>
          <p:cNvSpPr txBox="1"/>
          <p:nvPr/>
        </p:nvSpPr>
        <p:spPr>
          <a:xfrm>
            <a:off x="461639" y="362236"/>
            <a:ext cx="2777725" cy="261570"/>
          </a:xfrm>
          <a:prstGeom prst="rect"/>
          <a:noFill/>
          <a:ln>
            <a:noFill/>
          </a:ln>
        </p:spPr>
        <p:txBody>
          <a:bodyPr anchor="t" anchorCtr="0" bIns="45700" lIns="91425" rIns="91425" spcFirstLastPara="1" tIns="45700" wrap="square">
            <a:spAutoFit/>
          </a:bodyPr>
          <a:p>
            <a:pPr algn="l" indent="0" lvl="0" marL="0" marR="0" rtl="0">
              <a:spcBef>
                <a:spcPts val="0"/>
              </a:spcBef>
              <a:spcAft>
                <a:spcPts val="0"/>
              </a:spcAft>
              <a:buNone/>
            </a:pPr>
            <a:r>
              <a:rPr dirty="0" sz="1100" lang="az-Latn-AZ">
                <a:solidFill>
                  <a:schemeClr val="lt1"/>
                </a:solidFill>
                <a:latin typeface="DM Sans"/>
                <a:ea typeface="DM Sans"/>
                <a:cs typeface="DM Sans"/>
                <a:sym typeface="DM Sans"/>
              </a:rPr>
              <a:t>Azerbaijan Public</a:t>
            </a:r>
            <a:r>
              <a:rPr b="0" cap="none" dirty="0" sz="1100" i="0" lang="en-US" strike="noStrike" u="none">
                <a:solidFill>
                  <a:schemeClr val="lt1"/>
                </a:solidFill>
                <a:latin typeface="DM Sans"/>
                <a:ea typeface="DM Sans"/>
                <a:cs typeface="DM Sans"/>
                <a:sym typeface="DM Sans"/>
              </a:rPr>
              <a:t> Employment Agency</a:t>
            </a:r>
            <a:endParaRPr dirty="0"/>
          </a:p>
        </p:txBody>
      </p:sp>
      <p:cxnSp>
        <p:nvCxnSpPr>
          <p:cNvPr id="3145729" name="Google Shape;71;p24"/>
          <p:cNvCxnSpPr>
            <a:cxnSpLocks/>
          </p:cNvCxnSpPr>
          <p:nvPr/>
        </p:nvCxnSpPr>
        <p:spPr>
          <a:xfrm>
            <a:off x="461639" y="264581"/>
            <a:ext cx="11268721" cy="0"/>
          </a:xfrm>
          <a:prstGeom prst="straightConnector1"/>
          <a:noFill/>
          <a:ln w="12700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1048599" name="Google Shape;77;p24"/>
          <p:cNvSpPr txBox="1"/>
          <p:nvPr/>
        </p:nvSpPr>
        <p:spPr>
          <a:xfrm>
            <a:off x="4285719" y="371482"/>
            <a:ext cx="1347680" cy="261570"/>
          </a:xfrm>
          <a:prstGeom prst="rect"/>
          <a:noFill/>
          <a:ln>
            <a:noFill/>
          </a:ln>
        </p:spPr>
        <p:txBody>
          <a:bodyPr anchor="t" anchorCtr="0" bIns="45700" lIns="91425" rIns="91425" spcFirstLastPara="1" tIns="45700" wrap="square">
            <a:spAutoFit/>
          </a:bodyPr>
          <a:p>
            <a:pPr algn="r" indent="0" lvl="0" marL="0" marR="0" rtl="0">
              <a:spcBef>
                <a:spcPts val="0"/>
              </a:spcBef>
              <a:spcAft>
                <a:spcPts val="0"/>
              </a:spcAft>
              <a:buNone/>
            </a:pPr>
            <a:r>
              <a:rPr dirty="0" sz="1100" lang="en-US">
                <a:solidFill>
                  <a:schemeClr val="lt1"/>
                </a:solidFill>
                <a:latin typeface="DM Sans"/>
                <a:sym typeface="DM Sans"/>
              </a:rPr>
              <a:t>www.dma.gov.az</a:t>
            </a:r>
            <a:endParaRPr dirty="0" sz="1100">
              <a:solidFill>
                <a:schemeClr val="lt1"/>
              </a:solidFill>
              <a:latin typeface="DM Sans"/>
            </a:endParaRPr>
          </a:p>
        </p:txBody>
      </p:sp>
      <p:pic>
        <p:nvPicPr>
          <p:cNvPr id="2097155" name="Google Shape;93;p23"/>
          <p:cNvPicPr preferRelativeResize="0">
            <a:picLocks/>
          </p:cNvPicPr>
          <p:nvPr/>
        </p:nvPicPr>
        <p:blipFill rotWithShape="1">
          <a:blip xmlns:r="http://schemas.openxmlformats.org/officeDocument/2006/relationships" r:embed="rId2">
            <a:alphaModFix/>
          </a:blip>
          <a:srcRect/>
          <a:stretch>
            <a:fillRect/>
          </a:stretch>
        </p:blipFill>
        <p:spPr>
          <a:xfrm>
            <a:off x="156613" y="6177032"/>
            <a:ext cx="4129106" cy="618972"/>
          </a:xfrm>
          <a:prstGeom prst="rect"/>
          <a:noFill/>
          <a:ln>
            <a:noFill/>
          </a:ln>
        </p:spPr>
      </p:pic>
      <p:pic>
        <p:nvPicPr>
          <p:cNvPr id="2097156" name="Picture 13"/>
          <p:cNvPicPr>
            <a:picLocks noChangeAspect="1"/>
          </p:cNvPicPr>
          <p:nvPr/>
        </p:nvPicPr>
        <p:blipFill>
          <a:blip xmlns:r="http://schemas.openxmlformats.org/officeDocument/2006/relationships" r:embed="rId3"/>
          <a:stretch>
            <a:fillRect/>
          </a:stretch>
        </p:blipFill>
        <p:spPr>
          <a:xfrm>
            <a:off x="8809776" y="2563284"/>
            <a:ext cx="2833354" cy="2833354"/>
          </a:xfrm>
          <a:prstGeom prst="rect"/>
        </p:spPr>
      </p:pic>
      <p:pic>
        <p:nvPicPr>
          <p:cNvPr id="2097157" name="Picture 14"/>
          <p:cNvPicPr>
            <a:picLocks noChangeAspect="1"/>
          </p:cNvPicPr>
          <p:nvPr/>
        </p:nvPicPr>
        <p:blipFill>
          <a:blip xmlns:r="http://schemas.openxmlformats.org/officeDocument/2006/relationships" r:embed="rId4"/>
          <a:stretch>
            <a:fillRect/>
          </a:stretch>
        </p:blipFill>
        <p:spPr>
          <a:xfrm>
            <a:off x="6338086" y="3315074"/>
            <a:ext cx="1918538" cy="959269"/>
          </a:xfrm>
          <a:prstGeom prst="rect"/>
        </p:spPr>
      </p:pic>
      <p:sp>
        <p:nvSpPr>
          <p:cNvPr id="1048600" name="TextBox 15"/>
          <p:cNvSpPr txBox="1"/>
          <p:nvPr/>
        </p:nvSpPr>
        <p:spPr>
          <a:xfrm>
            <a:off x="979557" y="1027906"/>
            <a:ext cx="4394301" cy="369332"/>
          </a:xfrm>
          <a:prstGeom prst="rect"/>
          <a:noFill/>
        </p:spPr>
        <p:txBody>
          <a:bodyPr wrap="square">
            <a:spAutoFit/>
          </a:bodyPr>
          <a:p>
            <a:pPr algn="ctr"/>
            <a:r>
              <a:rPr b="1" dirty="0" sz="1800" lang="az-Latn-AZ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Briefly about Azerbaijan </a:t>
            </a:r>
            <a:endParaRPr b="1" dirty="0" sz="1800" lang="en-US">
              <a:solidFill>
                <a:schemeClr val="bg1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1048601" name="TextBox 16"/>
          <p:cNvSpPr txBox="1"/>
          <p:nvPr/>
        </p:nvSpPr>
        <p:spPr>
          <a:xfrm>
            <a:off x="662756" y="3284997"/>
            <a:ext cx="5433243" cy="1691641"/>
          </a:xfrm>
          <a:prstGeom prst="rect"/>
          <a:noFill/>
        </p:spPr>
        <p:txBody>
          <a:bodyPr wrap="square">
            <a:spAutoFit/>
          </a:bodyPr>
          <a:p>
            <a:r>
              <a:rPr dirty="0" sz="1800" lang="az-Latn-AZ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Population</a:t>
            </a:r>
            <a:r>
              <a:rPr dirty="0" lang="az-Latn-AZ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:		</a:t>
            </a:r>
            <a:r>
              <a:rPr dirty="0" sz="1800" lang="az-Latn-AZ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10.222 mln</a:t>
            </a:r>
          </a:p>
          <a:p>
            <a:r>
              <a:rPr dirty="0" sz="1800" lang="az-Latn-AZ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Unemployment rate:</a:t>
            </a:r>
            <a:r>
              <a:rPr dirty="0" lang="az-Latn-AZ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 	5% </a:t>
            </a:r>
          </a:p>
          <a:p>
            <a:r>
              <a:rPr dirty="0" lang="az-Latn-AZ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GDP:			74.315 bln USD </a:t>
            </a:r>
          </a:p>
          <a:p>
            <a:r>
              <a:rPr dirty="0" lang="az-Latn-AZ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GDP per capita:		7283 USD</a:t>
            </a:r>
          </a:p>
          <a:p>
            <a:endParaRPr dirty="0" lang="az-Latn-AZ">
              <a:solidFill>
                <a:schemeClr val="bg1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  <a:p>
            <a:pPr algn="ctr"/>
            <a:endParaRPr dirty="0" sz="1800" lang="az-Latn-AZ">
              <a:solidFill>
                <a:schemeClr val="bg1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1048602" name="TextBox 18"/>
          <p:cNvSpPr txBox="1"/>
          <p:nvPr/>
        </p:nvSpPr>
        <p:spPr>
          <a:xfrm>
            <a:off x="461639" y="1910122"/>
            <a:ext cx="5634361" cy="369332"/>
          </a:xfrm>
          <a:prstGeom prst="rect"/>
          <a:noFill/>
        </p:spPr>
        <p:txBody>
          <a:bodyPr rtlCol="0" wrap="square">
            <a:spAutoFit/>
          </a:bodyPr>
          <a:p>
            <a:r>
              <a:rPr b="1" dirty="0" lang="az-Latn-AZ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Main macro economic factors as of 2024</a:t>
            </a:r>
            <a:r>
              <a:rPr dirty="0" lang="az-Latn-AZ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:</a:t>
            </a:r>
            <a:endParaRPr dirty="0" lang="en-US">
              <a:solidFill>
                <a:schemeClr val="bg1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</p:spTree>
  </p:cSld>
  <p:clrMapOvr>
    <a:masterClrMapping/>
  </p:clrMapOvr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id="5" nodeType="withEffect" presetClass="entr" presetID="42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7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dur="1000" id="7"/>
                                        <p:tgtEl>
                                          <p:spTgt spid="20971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dur="1000" fill="hold" id="8"/>
                                        <p:tgtEl>
                                          <p:spTgt spid="20971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9"/>
                                        <p:tgtEl>
                                          <p:spTgt spid="20971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id="10" nodeType="withEffect" presetClass="entr" presetID="42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7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dur="1000" id="12"/>
                                        <p:tgtEl>
                                          <p:spTgt spid="20971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dur="1000" fill="hold" id="13"/>
                                        <p:tgtEl>
                                          <p:spTgt spid="20971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14"/>
                                        <p:tgtEl>
                                          <p:spTgt spid="20971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37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03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en-US"/>
          </a:p>
        </p:txBody>
      </p:sp>
      <p:pic>
        <p:nvPicPr>
          <p:cNvPr id="2097158" name="Content Placeholder 4"/>
          <p:cNvPicPr>
            <a:picLocks noChangeAspect="1" noGrp="1"/>
          </p:cNvPicPr>
          <p:nvPr>
            <p:ph idx="1"/>
          </p:nvPr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>
            <a:off x="2" y="0"/>
            <a:ext cx="12191998" cy="6858000"/>
          </a:xfrm>
        </p:spPr>
      </p:pic>
      <p:sp>
        <p:nvSpPr>
          <p:cNvPr id="1048604" name="Google Shape;69;p24"/>
          <p:cNvSpPr txBox="1"/>
          <p:nvPr/>
        </p:nvSpPr>
        <p:spPr>
          <a:xfrm>
            <a:off x="461639" y="362236"/>
            <a:ext cx="2777725" cy="261570"/>
          </a:xfrm>
          <a:prstGeom prst="rect"/>
          <a:noFill/>
          <a:ln>
            <a:noFill/>
          </a:ln>
        </p:spPr>
        <p:txBody>
          <a:bodyPr anchor="t" anchorCtr="0" bIns="45700" lIns="91425" rIns="91425" spcFirstLastPara="1" tIns="45700" wrap="square">
            <a:spAutoFit/>
          </a:bodyPr>
          <a:p>
            <a:pPr algn="l" indent="0" lvl="0" marL="0" marR="0" rtl="0">
              <a:spcBef>
                <a:spcPts val="0"/>
              </a:spcBef>
              <a:spcAft>
                <a:spcPts val="0"/>
              </a:spcAft>
              <a:buNone/>
            </a:pPr>
            <a:r>
              <a:rPr dirty="0" sz="1100" lang="az-Latn-AZ">
                <a:solidFill>
                  <a:schemeClr val="lt1"/>
                </a:solidFill>
                <a:latin typeface="DM Sans"/>
                <a:ea typeface="DM Sans"/>
                <a:cs typeface="DM Sans"/>
                <a:sym typeface="DM Sans"/>
              </a:rPr>
              <a:t>Azerbaijan Public</a:t>
            </a:r>
            <a:r>
              <a:rPr b="0" cap="none" dirty="0" sz="1100" i="0" lang="en-US" strike="noStrike" u="none">
                <a:solidFill>
                  <a:schemeClr val="lt1"/>
                </a:solidFill>
                <a:latin typeface="DM Sans"/>
                <a:ea typeface="DM Sans"/>
                <a:cs typeface="DM Sans"/>
                <a:sym typeface="DM Sans"/>
              </a:rPr>
              <a:t> Employment Agency</a:t>
            </a:r>
            <a:endParaRPr dirty="0"/>
          </a:p>
        </p:txBody>
      </p:sp>
      <p:cxnSp>
        <p:nvCxnSpPr>
          <p:cNvPr id="3145730" name="Google Shape;71;p24"/>
          <p:cNvCxnSpPr>
            <a:cxnSpLocks/>
          </p:cNvCxnSpPr>
          <p:nvPr/>
        </p:nvCxnSpPr>
        <p:spPr>
          <a:xfrm>
            <a:off x="461639" y="264581"/>
            <a:ext cx="11268721" cy="0"/>
          </a:xfrm>
          <a:prstGeom prst="straightConnector1"/>
          <a:noFill/>
          <a:ln w="12700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1048605" name="Google Shape;77;p24"/>
          <p:cNvSpPr txBox="1"/>
          <p:nvPr/>
        </p:nvSpPr>
        <p:spPr>
          <a:xfrm>
            <a:off x="4285719" y="371482"/>
            <a:ext cx="1347680" cy="261570"/>
          </a:xfrm>
          <a:prstGeom prst="rect"/>
          <a:noFill/>
          <a:ln>
            <a:noFill/>
          </a:ln>
        </p:spPr>
        <p:txBody>
          <a:bodyPr anchor="t" anchorCtr="0" bIns="45700" lIns="91425" rIns="91425" spcFirstLastPara="1" tIns="45700" wrap="square">
            <a:spAutoFit/>
          </a:bodyPr>
          <a:p>
            <a:pPr algn="r" indent="0" lvl="0" marL="0" marR="0" rtl="0">
              <a:spcBef>
                <a:spcPts val="0"/>
              </a:spcBef>
              <a:spcAft>
                <a:spcPts val="0"/>
              </a:spcAft>
              <a:buNone/>
            </a:pPr>
            <a:r>
              <a:rPr dirty="0" sz="1100" lang="en-US">
                <a:solidFill>
                  <a:schemeClr val="lt1"/>
                </a:solidFill>
                <a:latin typeface="DM Sans"/>
                <a:sym typeface="DM Sans"/>
              </a:rPr>
              <a:t>www.dma.gov.az</a:t>
            </a:r>
            <a:endParaRPr dirty="0" sz="1100">
              <a:solidFill>
                <a:schemeClr val="lt1"/>
              </a:solidFill>
              <a:latin typeface="DM Sans"/>
            </a:endParaRPr>
          </a:p>
        </p:txBody>
      </p:sp>
      <p:pic>
        <p:nvPicPr>
          <p:cNvPr id="2097159" name="Google Shape;93;p23"/>
          <p:cNvPicPr preferRelativeResize="0">
            <a:picLocks/>
          </p:cNvPicPr>
          <p:nvPr/>
        </p:nvPicPr>
        <p:blipFill rotWithShape="1">
          <a:blip xmlns:r="http://schemas.openxmlformats.org/officeDocument/2006/relationships" r:embed="rId2">
            <a:alphaModFix/>
          </a:blip>
          <a:srcRect/>
          <a:stretch>
            <a:fillRect/>
          </a:stretch>
        </p:blipFill>
        <p:spPr>
          <a:xfrm>
            <a:off x="156613" y="6177032"/>
            <a:ext cx="4129106" cy="618972"/>
          </a:xfrm>
          <a:prstGeom prst="rect"/>
          <a:noFill/>
          <a:ln>
            <a:noFill/>
          </a:ln>
        </p:spPr>
      </p:pic>
      <p:sp>
        <p:nvSpPr>
          <p:cNvPr id="1048606" name="TextBox 28"/>
          <p:cNvSpPr txBox="1"/>
          <p:nvPr/>
        </p:nvSpPr>
        <p:spPr>
          <a:xfrm>
            <a:off x="-146298" y="1015534"/>
            <a:ext cx="8004423" cy="369332"/>
          </a:xfrm>
          <a:prstGeom prst="rect"/>
          <a:noFill/>
        </p:spPr>
        <p:txBody>
          <a:bodyPr wrap="square">
            <a:spAutoFit/>
          </a:bodyPr>
          <a:p>
            <a:pPr algn="ctr"/>
            <a:r>
              <a:rPr b="1" dirty="0" sz="1800" lang="en-US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Institutions under the Ministry of </a:t>
            </a:r>
            <a:r>
              <a:rPr b="1" dirty="0" sz="1800" lang="en-US" err="1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Labour</a:t>
            </a:r>
            <a:r>
              <a:rPr b="1" dirty="0" sz="1800" lang="en-US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 and Social Protection</a:t>
            </a:r>
          </a:p>
        </p:txBody>
      </p:sp>
      <p:pic>
        <p:nvPicPr>
          <p:cNvPr id="2097160" name="Picture 30" descr="A tall building with a flag painted on it  Description automatically generated"/>
          <p:cNvPicPr>
            <a:picLocks noChangeAspect="1"/>
          </p:cNvPicPr>
          <p:nvPr/>
        </p:nvPicPr>
        <p:blipFill>
          <a:blip xmlns:r="http://schemas.openxmlformats.org/officeDocument/2006/relationships" r:embed="rId3"/>
          <a:stretch>
            <a:fillRect/>
          </a:stretch>
        </p:blipFill>
        <p:spPr>
          <a:xfrm>
            <a:off x="8149017" y="1713475"/>
            <a:ext cx="3695632" cy="369563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algn="bl" blurRad="12700" dir="5400000" dist="5000" endPos="28000" rotWithShape="0" stA="38000" sy="-100000"/>
          </a:effectLst>
        </p:spPr>
      </p:pic>
      <p:grpSp>
        <p:nvGrpSpPr>
          <p:cNvPr id="38" name="Group 8"/>
          <p:cNvGrpSpPr/>
          <p:nvPr/>
        </p:nvGrpSpPr>
        <p:grpSpPr>
          <a:xfrm>
            <a:off x="166829" y="1636524"/>
            <a:ext cx="7423791" cy="4139931"/>
            <a:chOff x="219015" y="1645854"/>
            <a:chExt cx="7423791" cy="4139931"/>
          </a:xfrm>
        </p:grpSpPr>
        <p:grpSp>
          <p:nvGrpSpPr>
            <p:cNvPr id="39" name="Group 11"/>
            <p:cNvGrpSpPr/>
            <p:nvPr/>
          </p:nvGrpSpPr>
          <p:grpSpPr>
            <a:xfrm>
              <a:off x="219015" y="1648670"/>
              <a:ext cx="4889932" cy="3044831"/>
              <a:chOff x="1265382" y="2289651"/>
              <a:chExt cx="5341193" cy="3044831"/>
            </a:xfrm>
          </p:grpSpPr>
          <p:sp>
            <p:nvSpPr>
              <p:cNvPr id="1048607" name="Rectangle: Rounded Corners 12"/>
              <p:cNvSpPr/>
              <p:nvPr/>
            </p:nvSpPr>
            <p:spPr>
              <a:xfrm>
                <a:off x="4048101" y="2289651"/>
                <a:ext cx="2558474" cy="931887"/>
              </a:xfrm>
              <a:prstGeom prst="roundRect">
                <a:avLst>
                  <a:gd name="adj" fmla="val 2696"/>
                </a:avLst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 rtlCol="0"/>
              <a:p>
                <a:pPr algn="ctr"/>
                <a:r>
                  <a:rPr dirty="0" sz="1400" lang="en-US">
                    <a:solidFill>
                      <a:schemeClr val="bg1"/>
                    </a:solidFill>
                    <a:latin typeface="Poppins" panose="00000500000000000000" pitchFamily="2" charset="0"/>
                    <a:cs typeface="Poppins" panose="00000500000000000000" pitchFamily="2" charset="0"/>
                  </a:rPr>
                  <a:t>Agency for Sustainable and Operational Social Security (DOST)</a:t>
                </a:r>
              </a:p>
            </p:txBody>
          </p:sp>
          <p:sp>
            <p:nvSpPr>
              <p:cNvPr id="1048608" name="Rectangle: Rounded Corners 13"/>
              <p:cNvSpPr/>
              <p:nvPr/>
            </p:nvSpPr>
            <p:spPr>
              <a:xfrm>
                <a:off x="1265382" y="3353717"/>
                <a:ext cx="2568256" cy="922965"/>
              </a:xfrm>
              <a:prstGeom prst="roundRect">
                <a:avLst>
                  <a:gd name="adj" fmla="val 2696"/>
                </a:avLst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 rtlCol="0"/>
              <a:p>
                <a:pPr algn="ctr"/>
                <a:r>
                  <a:rPr dirty="0" sz="1400" lang="en-US">
                    <a:solidFill>
                      <a:schemeClr val="bg1"/>
                    </a:solidFill>
                    <a:latin typeface="Poppins" panose="00000500000000000000" pitchFamily="2" charset="0"/>
                    <a:cs typeface="Poppins" panose="00000500000000000000" pitchFamily="2" charset="0"/>
                  </a:rPr>
                  <a:t>State Social Protection Fund</a:t>
                </a:r>
                <a:endParaRPr dirty="0" sz="1400" lang="az-Latn-AZ">
                  <a:solidFill>
                    <a:schemeClr val="bg1"/>
                  </a:solidFill>
                  <a:latin typeface="Poppins" panose="00000500000000000000" pitchFamily="2" charset="0"/>
                  <a:cs typeface="Poppins" panose="00000500000000000000" pitchFamily="2" charset="0"/>
                </a:endParaRPr>
              </a:p>
            </p:txBody>
          </p:sp>
          <p:sp>
            <p:nvSpPr>
              <p:cNvPr id="1048609" name="Rectangle: Rounded Corners 14"/>
              <p:cNvSpPr/>
              <p:nvPr/>
            </p:nvSpPr>
            <p:spPr>
              <a:xfrm>
                <a:off x="1265382" y="4409427"/>
                <a:ext cx="2568256" cy="925055"/>
              </a:xfrm>
              <a:prstGeom prst="roundRect">
                <a:avLst>
                  <a:gd name="adj" fmla="val 2696"/>
                </a:avLst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 rtlCol="0"/>
              <a:p>
                <a:pPr algn="ctr"/>
                <a:r>
                  <a:rPr dirty="0" sz="1400" lang="en-US">
                    <a:solidFill>
                      <a:schemeClr val="bg1"/>
                    </a:solidFill>
                    <a:latin typeface="Poppins" panose="00000500000000000000" pitchFamily="2" charset="0"/>
                    <a:cs typeface="Poppins" panose="00000500000000000000" pitchFamily="2" charset="0"/>
                  </a:rPr>
                  <a:t>State Medical-Social Expertise and Rehabilitation Agency</a:t>
                </a:r>
                <a:endParaRPr dirty="0" sz="1400" lang="az-Latn-AZ">
                  <a:solidFill>
                    <a:schemeClr val="bg1"/>
                  </a:solidFill>
                  <a:latin typeface="Poppins" panose="00000500000000000000" pitchFamily="2" charset="0"/>
                  <a:cs typeface="Poppins" panose="00000500000000000000" pitchFamily="2" charset="0"/>
                </a:endParaRPr>
              </a:p>
            </p:txBody>
          </p:sp>
        </p:grpSp>
        <p:grpSp>
          <p:nvGrpSpPr>
            <p:cNvPr id="40" name="Group 15"/>
            <p:cNvGrpSpPr/>
            <p:nvPr/>
          </p:nvGrpSpPr>
          <p:grpSpPr>
            <a:xfrm>
              <a:off x="2766631" y="1649524"/>
              <a:ext cx="4876175" cy="3032080"/>
              <a:chOff x="8648783" y="2308389"/>
              <a:chExt cx="5326167" cy="3032080"/>
            </a:xfrm>
          </p:grpSpPr>
          <p:sp>
            <p:nvSpPr>
              <p:cNvPr id="1048610" name="Rectangle: Rounded Corners 16"/>
              <p:cNvSpPr/>
              <p:nvPr/>
            </p:nvSpPr>
            <p:spPr>
              <a:xfrm>
                <a:off x="11416477" y="2308389"/>
                <a:ext cx="2558473" cy="936327"/>
              </a:xfrm>
              <a:prstGeom prst="roundRect">
                <a:avLst>
                  <a:gd name="adj" fmla="val 2696"/>
                </a:avLst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 rtlCol="0"/>
              <a:p>
                <a:pPr algn="ctr"/>
                <a:r>
                  <a:rPr dirty="0" sz="1400" lang="az-Latn-AZ">
                    <a:solidFill>
                      <a:schemeClr val="bg1"/>
                    </a:solidFill>
                    <a:latin typeface="Poppins" panose="00000500000000000000" pitchFamily="2" charset="0"/>
                    <a:cs typeface="Poppins" panose="00000500000000000000" pitchFamily="2" charset="0"/>
                  </a:rPr>
                  <a:t>DOST Business Center</a:t>
                </a:r>
              </a:p>
            </p:txBody>
          </p:sp>
          <p:sp>
            <p:nvSpPr>
              <p:cNvPr id="1048611" name="Rectangle: Rounded Corners 17"/>
              <p:cNvSpPr/>
              <p:nvPr/>
            </p:nvSpPr>
            <p:spPr>
              <a:xfrm>
                <a:off x="8648783" y="4415414"/>
                <a:ext cx="2558474" cy="925055"/>
              </a:xfrm>
              <a:prstGeom prst="roundRect">
                <a:avLst>
                  <a:gd name="adj" fmla="val 2696"/>
                </a:avLst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 rtlCol="0"/>
              <a:p>
                <a:pPr algn="ctr"/>
                <a:r>
                  <a:rPr dirty="0" sz="1400" lang="en-US">
                    <a:solidFill>
                      <a:schemeClr val="bg1"/>
                    </a:solidFill>
                    <a:latin typeface="Poppins" panose="00000500000000000000" pitchFamily="2" charset="0"/>
                    <a:cs typeface="Poppins" panose="00000500000000000000" pitchFamily="2" charset="0"/>
                  </a:rPr>
                  <a:t>National Observatory on </a:t>
                </a:r>
                <a:r>
                  <a:rPr dirty="0" sz="1400" lang="en-US" err="1">
                    <a:solidFill>
                      <a:schemeClr val="bg1"/>
                    </a:solidFill>
                    <a:latin typeface="Poppins" panose="00000500000000000000" pitchFamily="2" charset="0"/>
                    <a:cs typeface="Poppins" panose="00000500000000000000" pitchFamily="2" charset="0"/>
                  </a:rPr>
                  <a:t>Labour</a:t>
                </a:r>
                <a:r>
                  <a:rPr dirty="0" sz="1400" lang="en-US">
                    <a:solidFill>
                      <a:schemeClr val="bg1"/>
                    </a:solidFill>
                    <a:latin typeface="Poppins" panose="00000500000000000000" pitchFamily="2" charset="0"/>
                    <a:cs typeface="Poppins" panose="00000500000000000000" pitchFamily="2" charset="0"/>
                  </a:rPr>
                  <a:t> Market and Social Protection</a:t>
                </a:r>
                <a:endParaRPr dirty="0" sz="1400" lang="az-Latn-AZ">
                  <a:solidFill>
                    <a:schemeClr val="bg1"/>
                  </a:solidFill>
                  <a:latin typeface="Poppins" panose="00000500000000000000" pitchFamily="2" charset="0"/>
                  <a:cs typeface="Poppins" panose="00000500000000000000" pitchFamily="2" charset="0"/>
                </a:endParaRPr>
              </a:p>
            </p:txBody>
          </p:sp>
          <p:sp>
            <p:nvSpPr>
              <p:cNvPr id="1048612" name="Rectangle: Rounded Corners 18"/>
              <p:cNvSpPr/>
              <p:nvPr/>
            </p:nvSpPr>
            <p:spPr>
              <a:xfrm>
                <a:off x="8648784" y="3359705"/>
                <a:ext cx="2558473" cy="936327"/>
              </a:xfrm>
              <a:prstGeom prst="roundRect">
                <a:avLst>
                  <a:gd name="adj" fmla="val 2696"/>
                </a:avLst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 rtlCol="0"/>
              <a:p>
                <a:pPr algn="ctr"/>
                <a:r>
                  <a:rPr dirty="0" sz="1400" lang="en-US">
                    <a:solidFill>
                      <a:schemeClr val="bg1"/>
                    </a:solidFill>
                    <a:latin typeface="Poppins" panose="00000500000000000000" pitchFamily="2" charset="0"/>
                    <a:cs typeface="Poppins" panose="00000500000000000000" pitchFamily="2" charset="0"/>
                  </a:rPr>
                  <a:t>Social Services Agency</a:t>
                </a:r>
                <a:r>
                  <a:rPr dirty="0" sz="1400" lang="ru-RU">
                    <a:solidFill>
                      <a:schemeClr val="bg1"/>
                    </a:solidFill>
                    <a:latin typeface="Poppins" panose="00000500000000000000" pitchFamily="2" charset="0"/>
                    <a:cs typeface="Poppins" panose="00000500000000000000" pitchFamily="2" charset="0"/>
                  </a:rPr>
                  <a:t>   </a:t>
                </a:r>
                <a:endParaRPr dirty="0" sz="1400" lang="az-Latn-AZ">
                  <a:solidFill>
                    <a:schemeClr val="bg1"/>
                  </a:solidFill>
                  <a:latin typeface="Poppins" panose="00000500000000000000" pitchFamily="2" charset="0"/>
                  <a:cs typeface="Poppins" panose="00000500000000000000" pitchFamily="2" charset="0"/>
                </a:endParaRPr>
              </a:p>
            </p:txBody>
          </p:sp>
        </p:grpSp>
        <p:grpSp>
          <p:nvGrpSpPr>
            <p:cNvPr id="41" name="Group 19"/>
            <p:cNvGrpSpPr/>
            <p:nvPr/>
          </p:nvGrpSpPr>
          <p:grpSpPr>
            <a:xfrm>
              <a:off x="5305292" y="2707530"/>
              <a:ext cx="2337514" cy="1974074"/>
              <a:chOff x="4146263" y="5499325"/>
              <a:chExt cx="2039614" cy="1974074"/>
            </a:xfrm>
          </p:grpSpPr>
          <p:sp>
            <p:nvSpPr>
              <p:cNvPr id="1048613" name="Rectangle: Rounded Corners 20"/>
              <p:cNvSpPr/>
              <p:nvPr/>
            </p:nvSpPr>
            <p:spPr>
              <a:xfrm>
                <a:off x="4146263" y="5499325"/>
                <a:ext cx="2039614" cy="919707"/>
              </a:xfrm>
              <a:prstGeom prst="roundRect">
                <a:avLst>
                  <a:gd name="adj" fmla="val 2696"/>
                </a:avLst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 rtlCol="0"/>
              <a:p>
                <a:pPr algn="ctr"/>
                <a:r>
                  <a:rPr dirty="0" sz="1400" lang="en-US">
                    <a:solidFill>
                      <a:schemeClr val="bg1"/>
                    </a:solidFill>
                    <a:latin typeface="Poppins" panose="00000500000000000000" pitchFamily="2" charset="0"/>
                    <a:cs typeface="Poppins" panose="00000500000000000000" pitchFamily="2" charset="0"/>
                  </a:rPr>
                  <a:t>Social Support Center</a:t>
                </a:r>
                <a:endParaRPr dirty="0" sz="1400" lang="az-Latn-AZ">
                  <a:solidFill>
                    <a:schemeClr val="bg1"/>
                  </a:solidFill>
                  <a:latin typeface="Poppins" panose="00000500000000000000" pitchFamily="2" charset="0"/>
                  <a:cs typeface="Poppins" panose="00000500000000000000" pitchFamily="2" charset="0"/>
                </a:endParaRPr>
              </a:p>
            </p:txBody>
          </p:sp>
          <p:sp>
            <p:nvSpPr>
              <p:cNvPr id="1048614" name="Rectangle: Rounded Corners 21"/>
              <p:cNvSpPr/>
              <p:nvPr/>
            </p:nvSpPr>
            <p:spPr>
              <a:xfrm>
                <a:off x="4146263" y="6538539"/>
                <a:ext cx="2039614" cy="934860"/>
              </a:xfrm>
              <a:prstGeom prst="roundRect">
                <a:avLst>
                  <a:gd name="adj" fmla="val 2696"/>
                </a:avLst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 rtlCol="0"/>
              <a:p>
                <a:pPr algn="ctr"/>
                <a:r>
                  <a:rPr dirty="0" sz="1400" lang="en-US">
                    <a:solidFill>
                      <a:schemeClr val="bg1"/>
                    </a:solidFill>
                    <a:latin typeface="Poppins" panose="00000500000000000000" pitchFamily="2" charset="0"/>
                    <a:cs typeface="Poppins" panose="00000500000000000000" pitchFamily="2" charset="0"/>
                  </a:rPr>
                  <a:t>DOST Digital Innovation Center</a:t>
                </a:r>
                <a:r>
                  <a:rPr dirty="0" sz="1400" lang="ru-RU">
                    <a:solidFill>
                      <a:schemeClr val="bg1"/>
                    </a:solidFill>
                    <a:latin typeface="Poppins" panose="00000500000000000000" pitchFamily="2" charset="0"/>
                    <a:cs typeface="Poppins" panose="00000500000000000000" pitchFamily="2" charset="0"/>
                  </a:rPr>
                  <a:t>  </a:t>
                </a:r>
                <a:endParaRPr dirty="0" sz="1400" lang="az-Latn-AZ">
                  <a:solidFill>
                    <a:schemeClr val="bg1"/>
                  </a:solidFill>
                  <a:latin typeface="Poppins" panose="00000500000000000000" pitchFamily="2" charset="0"/>
                  <a:cs typeface="Poppins" panose="00000500000000000000" pitchFamily="2" charset="0"/>
                </a:endParaRPr>
              </a:p>
            </p:txBody>
          </p:sp>
        </p:grpSp>
        <p:sp>
          <p:nvSpPr>
            <p:cNvPr id="1048615" name="Rectangle: Rounded Corners 22"/>
            <p:cNvSpPr/>
            <p:nvPr/>
          </p:nvSpPr>
          <p:spPr>
            <a:xfrm>
              <a:off x="2766631" y="4860730"/>
              <a:ext cx="2342316" cy="925055"/>
            </a:xfrm>
            <a:prstGeom prst="roundRect">
              <a:avLst>
                <a:gd name="adj" fmla="val 2696"/>
              </a:avLst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 rtlCol="0"/>
            <a:p>
              <a:pPr algn="ctr"/>
              <a:r>
                <a:rPr dirty="0" sz="1400" lang="en-US">
                  <a:solidFill>
                    <a:schemeClr val="bg1"/>
                  </a:solidFill>
                  <a:latin typeface="Poppins" panose="00000500000000000000" pitchFamily="2" charset="0"/>
                  <a:cs typeface="Poppins" panose="00000500000000000000" pitchFamily="2" charset="0"/>
                </a:rPr>
                <a:t>DOST Center for Inclusive Development and Creativity</a:t>
              </a:r>
              <a:endParaRPr dirty="0" sz="1400" lang="az-Latn-AZ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endParaRPr>
            </a:p>
          </p:txBody>
        </p:sp>
        <p:sp>
          <p:nvSpPr>
            <p:cNvPr id="1048616" name="Rectangle: Rounded Corners 23"/>
            <p:cNvSpPr/>
            <p:nvPr/>
          </p:nvSpPr>
          <p:spPr>
            <a:xfrm>
              <a:off x="225894" y="1645854"/>
              <a:ext cx="2337514" cy="939997"/>
            </a:xfrm>
            <a:prstGeom prst="roundRect">
              <a:avLst>
                <a:gd name="adj" fmla="val 2696"/>
              </a:avLst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 rtlCol="0"/>
            <a:p>
              <a:pPr algn="ctr"/>
              <a:r>
                <a:rPr dirty="0" sz="1400" lang="az-Latn-AZ">
                  <a:solidFill>
                    <a:schemeClr val="bg1"/>
                  </a:solidFill>
                  <a:latin typeface="Poppins" panose="00000500000000000000" pitchFamily="2" charset="0"/>
                  <a:cs typeface="Poppins" panose="00000500000000000000" pitchFamily="2" charset="0"/>
                </a:rPr>
                <a:t>Azerbaijan Public Employment Agency</a:t>
              </a:r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42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17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en-US"/>
          </a:p>
        </p:txBody>
      </p:sp>
      <p:pic>
        <p:nvPicPr>
          <p:cNvPr id="2097161" name="Content Placeholder 4"/>
          <p:cNvPicPr>
            <a:picLocks noChangeAspect="1" noGrp="1"/>
          </p:cNvPicPr>
          <p:nvPr>
            <p:ph idx="1"/>
          </p:nvPr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>
            <a:off x="2" y="0"/>
            <a:ext cx="12191998" cy="6858000"/>
          </a:xfrm>
        </p:spPr>
      </p:pic>
      <p:sp>
        <p:nvSpPr>
          <p:cNvPr id="1048618" name="Google Shape;69;p24"/>
          <p:cNvSpPr txBox="1"/>
          <p:nvPr/>
        </p:nvSpPr>
        <p:spPr>
          <a:xfrm>
            <a:off x="461639" y="362236"/>
            <a:ext cx="2777725" cy="261570"/>
          </a:xfrm>
          <a:prstGeom prst="rect"/>
          <a:noFill/>
          <a:ln>
            <a:noFill/>
          </a:ln>
        </p:spPr>
        <p:txBody>
          <a:bodyPr anchor="t" anchorCtr="0" bIns="45700" lIns="91425" rIns="91425" spcFirstLastPara="1" tIns="45700" wrap="square">
            <a:spAutoFit/>
          </a:bodyPr>
          <a:p>
            <a:pPr algn="l" indent="0" lvl="0" marL="0" marR="0" rtl="0">
              <a:spcBef>
                <a:spcPts val="0"/>
              </a:spcBef>
              <a:spcAft>
                <a:spcPts val="0"/>
              </a:spcAft>
              <a:buNone/>
            </a:pPr>
            <a:r>
              <a:rPr dirty="0" sz="1100" lang="az-Latn-AZ">
                <a:solidFill>
                  <a:schemeClr val="lt1"/>
                </a:solidFill>
                <a:latin typeface="DM Sans"/>
                <a:ea typeface="DM Sans"/>
                <a:cs typeface="DM Sans"/>
                <a:sym typeface="DM Sans"/>
              </a:rPr>
              <a:t>Azerbaijan Public</a:t>
            </a:r>
            <a:r>
              <a:rPr b="0" cap="none" dirty="0" sz="1100" i="0" lang="en-US" strike="noStrike" u="none">
                <a:solidFill>
                  <a:schemeClr val="lt1"/>
                </a:solidFill>
                <a:latin typeface="DM Sans"/>
                <a:ea typeface="DM Sans"/>
                <a:cs typeface="DM Sans"/>
                <a:sym typeface="DM Sans"/>
              </a:rPr>
              <a:t> Employment Agency</a:t>
            </a:r>
            <a:endParaRPr dirty="0"/>
          </a:p>
        </p:txBody>
      </p:sp>
      <p:cxnSp>
        <p:nvCxnSpPr>
          <p:cNvPr id="3145731" name="Google Shape;71;p24"/>
          <p:cNvCxnSpPr>
            <a:cxnSpLocks/>
          </p:cNvCxnSpPr>
          <p:nvPr/>
        </p:nvCxnSpPr>
        <p:spPr>
          <a:xfrm>
            <a:off x="461639" y="264581"/>
            <a:ext cx="11268721" cy="0"/>
          </a:xfrm>
          <a:prstGeom prst="straightConnector1"/>
          <a:noFill/>
          <a:ln w="12700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1048619" name="Google Shape;77;p24"/>
          <p:cNvSpPr txBox="1"/>
          <p:nvPr/>
        </p:nvSpPr>
        <p:spPr>
          <a:xfrm>
            <a:off x="4285719" y="371482"/>
            <a:ext cx="1347680" cy="261570"/>
          </a:xfrm>
          <a:prstGeom prst="rect"/>
          <a:noFill/>
          <a:ln>
            <a:noFill/>
          </a:ln>
        </p:spPr>
        <p:txBody>
          <a:bodyPr anchor="t" anchorCtr="0" bIns="45700" lIns="91425" rIns="91425" spcFirstLastPara="1" tIns="45700" wrap="square">
            <a:spAutoFit/>
          </a:bodyPr>
          <a:p>
            <a:pPr algn="r" indent="0" lvl="0" marL="0" marR="0" rtl="0">
              <a:spcBef>
                <a:spcPts val="0"/>
              </a:spcBef>
              <a:spcAft>
                <a:spcPts val="0"/>
              </a:spcAft>
              <a:buNone/>
            </a:pPr>
            <a:r>
              <a:rPr dirty="0" sz="1100" lang="en-US">
                <a:solidFill>
                  <a:schemeClr val="lt1"/>
                </a:solidFill>
                <a:latin typeface="DM Sans"/>
                <a:sym typeface="DM Sans"/>
              </a:rPr>
              <a:t>www.dma.gov.az</a:t>
            </a:r>
            <a:endParaRPr dirty="0" sz="1100">
              <a:solidFill>
                <a:schemeClr val="lt1"/>
              </a:solidFill>
              <a:latin typeface="DM Sans"/>
            </a:endParaRPr>
          </a:p>
        </p:txBody>
      </p:sp>
      <p:pic>
        <p:nvPicPr>
          <p:cNvPr id="2097162" name="Google Shape;93;p23"/>
          <p:cNvPicPr preferRelativeResize="0">
            <a:picLocks/>
          </p:cNvPicPr>
          <p:nvPr/>
        </p:nvPicPr>
        <p:blipFill rotWithShape="1">
          <a:blip xmlns:r="http://schemas.openxmlformats.org/officeDocument/2006/relationships" r:embed="rId2">
            <a:alphaModFix/>
          </a:blip>
          <a:srcRect/>
          <a:stretch>
            <a:fillRect/>
          </a:stretch>
        </p:blipFill>
        <p:spPr>
          <a:xfrm>
            <a:off x="156613" y="6177032"/>
            <a:ext cx="4129106" cy="618972"/>
          </a:xfrm>
          <a:prstGeom prst="rect"/>
          <a:noFill/>
          <a:ln>
            <a:noFill/>
          </a:ln>
        </p:spPr>
      </p:pic>
      <p:sp>
        <p:nvSpPr>
          <p:cNvPr id="1048620" name="TextBox 214"/>
          <p:cNvSpPr txBox="1"/>
          <p:nvPr/>
        </p:nvSpPr>
        <p:spPr>
          <a:xfrm>
            <a:off x="7310334" y="1608731"/>
            <a:ext cx="3780119" cy="2987041"/>
          </a:xfrm>
          <a:prstGeom prst="rect"/>
          <a:noFill/>
        </p:spPr>
        <p:txBody>
          <a:bodyPr rtlCol="0" wrap="square">
            <a:spAutoFit/>
          </a:bodyPr>
          <a:p>
            <a:pPr>
              <a:lnSpc>
                <a:spcPct val="150000"/>
              </a:lnSpc>
              <a:buClr>
                <a:schemeClr val="bg1"/>
              </a:buClr>
            </a:pPr>
            <a:r>
              <a:rPr dirty="0" sz="1600" lang="az-Latn-AZ">
                <a:solidFill>
                  <a:schemeClr val="bg1"/>
                </a:solidFill>
                <a:latin typeface="Poppins" panose="00000500000000000000" pitchFamily="50" charset="0"/>
                <a:cs typeface="Poppins" panose="00000500000000000000" pitchFamily="50" charset="0"/>
              </a:rPr>
              <a:t>Azerbaijan Public Employment </a:t>
            </a:r>
            <a:r>
              <a:rPr dirty="0" sz="1600" lang="en-US">
                <a:solidFill>
                  <a:schemeClr val="bg1"/>
                </a:solidFill>
                <a:latin typeface="Poppins" panose="00000500000000000000" pitchFamily="50" charset="0"/>
                <a:cs typeface="Poppins" panose="00000500000000000000" pitchFamily="50" charset="0"/>
              </a:rPr>
              <a:t>Agency is </a:t>
            </a:r>
            <a:r>
              <a:rPr dirty="0" sz="1600" lang="az-Latn-AZ">
                <a:solidFill>
                  <a:schemeClr val="bg1"/>
                </a:solidFill>
                <a:latin typeface="Poppins" panose="00000500000000000000" pitchFamily="50" charset="0"/>
                <a:cs typeface="Poppins" panose="00000500000000000000" pitchFamily="50" charset="0"/>
              </a:rPr>
              <a:t>one of the leading institutions under MLSPP  </a:t>
            </a:r>
            <a:r>
              <a:rPr dirty="0" sz="1600" lang="en-US">
                <a:solidFill>
                  <a:schemeClr val="bg1"/>
                </a:solidFill>
                <a:latin typeface="Poppins" panose="00000500000000000000" pitchFamily="50" charset="0"/>
                <a:cs typeface="Poppins" panose="00000500000000000000" pitchFamily="50" charset="0"/>
              </a:rPr>
              <a:t>implementing various services </a:t>
            </a:r>
            <a:r>
              <a:rPr dirty="0" sz="1600" lang="az-Latn-AZ">
                <a:solidFill>
                  <a:schemeClr val="bg1"/>
                </a:solidFill>
                <a:latin typeface="Poppins" panose="00000500000000000000" pitchFamily="50" charset="0"/>
                <a:cs typeface="Poppins" panose="00000500000000000000" pitchFamily="50" charset="0"/>
              </a:rPr>
              <a:t>for </a:t>
            </a:r>
            <a:r>
              <a:rPr dirty="0" sz="1600" lang="en-US">
                <a:solidFill>
                  <a:schemeClr val="bg1"/>
                </a:solidFill>
                <a:latin typeface="Poppins" panose="00000500000000000000" pitchFamily="50" charset="0"/>
                <a:cs typeface="Poppins" panose="00000500000000000000" pitchFamily="50" charset="0"/>
              </a:rPr>
              <a:t>promoting and ensuring the employment of the population</a:t>
            </a:r>
            <a:r>
              <a:rPr dirty="0" sz="1600" lang="az-Latn-AZ">
                <a:solidFill>
                  <a:schemeClr val="bg1"/>
                </a:solidFill>
                <a:latin typeface="Poppins" panose="00000500000000000000" pitchFamily="50" charset="0"/>
                <a:cs typeface="Poppins" panose="00000500000000000000" pitchFamily="50" charset="0"/>
              </a:rPr>
              <a:t>. Agency has branches in all regions and provides support for broad range of population.</a:t>
            </a:r>
            <a:endParaRPr dirty="0" sz="1600" lang="en-US">
              <a:solidFill>
                <a:schemeClr val="bg1"/>
              </a:solidFill>
              <a:latin typeface="Poppins" panose="00000500000000000000" pitchFamily="50" charset="0"/>
              <a:cs typeface="Poppins" panose="00000500000000000000" pitchFamily="50" charset="0"/>
            </a:endParaRPr>
          </a:p>
        </p:txBody>
      </p:sp>
      <p:sp>
        <p:nvSpPr>
          <p:cNvPr id="1048621" name="TextBox 218"/>
          <p:cNvSpPr txBox="1"/>
          <p:nvPr/>
        </p:nvSpPr>
        <p:spPr>
          <a:xfrm>
            <a:off x="7417948" y="1015676"/>
            <a:ext cx="3093745" cy="461665"/>
          </a:xfrm>
          <a:prstGeom prst="rect"/>
          <a:noFill/>
        </p:spPr>
        <p:txBody>
          <a:bodyPr wrap="square">
            <a:spAutoFit/>
          </a:bodyPr>
          <a:p>
            <a:pPr algn="ctr"/>
            <a:r>
              <a:rPr b="1" dirty="0" sz="2400" lang="az-Latn-AZ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Briefly about APEA</a:t>
            </a:r>
            <a:endParaRPr b="1" dirty="0" sz="2400" lang="en-US">
              <a:solidFill>
                <a:schemeClr val="bg1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grpSp>
        <p:nvGrpSpPr>
          <p:cNvPr id="43" name="Group 407"/>
          <p:cNvGrpSpPr/>
          <p:nvPr/>
        </p:nvGrpSpPr>
        <p:grpSpPr>
          <a:xfrm>
            <a:off x="461639" y="1294997"/>
            <a:ext cx="6330849" cy="4287043"/>
            <a:chOff x="2539521" y="1389294"/>
            <a:chExt cx="7186224" cy="4866270"/>
          </a:xfrm>
        </p:grpSpPr>
        <p:sp>
          <p:nvSpPr>
            <p:cNvPr id="1048622" name="圆角矩形 45"/>
            <p:cNvSpPr/>
            <p:nvPr/>
          </p:nvSpPr>
          <p:spPr>
            <a:xfrm>
              <a:off x="2539521" y="2564725"/>
              <a:ext cx="934152" cy="207589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lumMod val="50000"/>
              </a:schemeClr>
            </a:solidFill>
            <a:ln w="19050" cmpd="sng">
              <a:solidFill>
                <a:schemeClr val="bg1"/>
              </a:solidFill>
              <a:prstDash val="solid"/>
              <a:round/>
              <a:headEnd/>
              <a:tailEnd/>
            </a:ln>
            <a:effectLst>
              <a:outerShdw algn="ctr" dir="6993903" dist="28398" rotWithShape="0">
                <a:srgbClr val="B2B2B2">
                  <a:alpha val="50000"/>
                </a:srgbClr>
              </a:outerShdw>
            </a:effectLst>
          </p:spPr>
          <p:txBody>
            <a:bodyPr anchor="ctr" anchorCtr="1" bIns="45703" lIns="0" rIns="0" tIns="45703"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altLang="zh-CN" b="1" dirty="0" sz="700" lang="az-Latn-AZ">
                  <a:solidFill>
                    <a:schemeClr val="bg1"/>
                  </a:solidFill>
                </a:rPr>
                <a:t>Qazax</a:t>
              </a:r>
              <a:r>
                <a:rPr altLang="zh-CN" b="1" dirty="0" sz="700" lang="en-US">
                  <a:solidFill>
                    <a:schemeClr val="bg1"/>
                  </a:solidFill>
                </a:rPr>
                <a:t>-</a:t>
              </a:r>
              <a:r>
                <a:rPr altLang="zh-CN" b="1" dirty="0" sz="700" lang="az-Latn-AZ">
                  <a:solidFill>
                    <a:schemeClr val="bg1"/>
                  </a:solidFill>
                </a:rPr>
                <a:t>Tovuz RMF</a:t>
              </a:r>
              <a:endParaRPr altLang="zh-CN" b="1" dirty="0" sz="700" lang="en-US">
                <a:solidFill>
                  <a:schemeClr val="bg1"/>
                </a:solidFill>
              </a:endParaRPr>
            </a:p>
          </p:txBody>
        </p:sp>
        <p:sp>
          <p:nvSpPr>
            <p:cNvPr id="1048623" name="Freeform 43"/>
            <p:cNvSpPr>
              <a:spLocks noEditPoints="1"/>
            </p:cNvSpPr>
            <p:nvPr/>
          </p:nvSpPr>
          <p:spPr bwMode="auto">
            <a:xfrm>
              <a:off x="7652100" y="3349987"/>
              <a:ext cx="1223470" cy="1100149"/>
            </a:xfrm>
            <a:custGeom>
              <a:avLst/>
              <a:gdLst>
                <a:gd name="T0" fmla="*/ 398 w 1012"/>
                <a:gd name="T1" fmla="*/ 22 h 910"/>
                <a:gd name="T2" fmla="*/ 490 w 1012"/>
                <a:gd name="T3" fmla="*/ 0 h 910"/>
                <a:gd name="T4" fmla="*/ 589 w 1012"/>
                <a:gd name="T5" fmla="*/ 24 h 910"/>
                <a:gd name="T6" fmla="*/ 636 w 1012"/>
                <a:gd name="T7" fmla="*/ 69 h 910"/>
                <a:gd name="T8" fmla="*/ 735 w 1012"/>
                <a:gd name="T9" fmla="*/ 128 h 910"/>
                <a:gd name="T10" fmla="*/ 792 w 1012"/>
                <a:gd name="T11" fmla="*/ 179 h 910"/>
                <a:gd name="T12" fmla="*/ 823 w 1012"/>
                <a:gd name="T13" fmla="*/ 311 h 910"/>
                <a:gd name="T14" fmla="*/ 816 w 1012"/>
                <a:gd name="T15" fmla="*/ 335 h 910"/>
                <a:gd name="T16" fmla="*/ 728 w 1012"/>
                <a:gd name="T17" fmla="*/ 250 h 910"/>
                <a:gd name="T18" fmla="*/ 634 w 1012"/>
                <a:gd name="T19" fmla="*/ 227 h 910"/>
                <a:gd name="T20" fmla="*/ 579 w 1012"/>
                <a:gd name="T21" fmla="*/ 234 h 910"/>
                <a:gd name="T22" fmla="*/ 519 w 1012"/>
                <a:gd name="T23" fmla="*/ 256 h 910"/>
                <a:gd name="T24" fmla="*/ 475 w 1012"/>
                <a:gd name="T25" fmla="*/ 227 h 910"/>
                <a:gd name="T26" fmla="*/ 421 w 1012"/>
                <a:gd name="T27" fmla="*/ 270 h 910"/>
                <a:gd name="T28" fmla="*/ 274 w 1012"/>
                <a:gd name="T29" fmla="*/ 346 h 910"/>
                <a:gd name="T30" fmla="*/ 160 w 1012"/>
                <a:gd name="T31" fmla="*/ 420 h 910"/>
                <a:gd name="T32" fmla="*/ 155 w 1012"/>
                <a:gd name="T33" fmla="*/ 488 h 910"/>
                <a:gd name="T34" fmla="*/ 118 w 1012"/>
                <a:gd name="T35" fmla="*/ 559 h 910"/>
                <a:gd name="T36" fmla="*/ 145 w 1012"/>
                <a:gd name="T37" fmla="*/ 593 h 910"/>
                <a:gd name="T38" fmla="*/ 115 w 1012"/>
                <a:gd name="T39" fmla="*/ 620 h 910"/>
                <a:gd name="T40" fmla="*/ 99 w 1012"/>
                <a:gd name="T41" fmla="*/ 655 h 910"/>
                <a:gd name="T42" fmla="*/ 112 w 1012"/>
                <a:gd name="T43" fmla="*/ 718 h 910"/>
                <a:gd name="T44" fmla="*/ 93 w 1012"/>
                <a:gd name="T45" fmla="*/ 745 h 910"/>
                <a:gd name="T46" fmla="*/ 97 w 1012"/>
                <a:gd name="T47" fmla="*/ 769 h 910"/>
                <a:gd name="T48" fmla="*/ 78 w 1012"/>
                <a:gd name="T49" fmla="*/ 802 h 910"/>
                <a:gd name="T50" fmla="*/ 101 w 1012"/>
                <a:gd name="T51" fmla="*/ 860 h 910"/>
                <a:gd name="T52" fmla="*/ 51 w 1012"/>
                <a:gd name="T53" fmla="*/ 910 h 910"/>
                <a:gd name="T54" fmla="*/ 49 w 1012"/>
                <a:gd name="T55" fmla="*/ 767 h 910"/>
                <a:gd name="T56" fmla="*/ 24 w 1012"/>
                <a:gd name="T57" fmla="*/ 687 h 910"/>
                <a:gd name="T58" fmla="*/ 14 w 1012"/>
                <a:gd name="T59" fmla="*/ 575 h 910"/>
                <a:gd name="T60" fmla="*/ 33 w 1012"/>
                <a:gd name="T61" fmla="*/ 496 h 910"/>
                <a:gd name="T62" fmla="*/ 61 w 1012"/>
                <a:gd name="T63" fmla="*/ 421 h 910"/>
                <a:gd name="T64" fmla="*/ 104 w 1012"/>
                <a:gd name="T65" fmla="*/ 293 h 910"/>
                <a:gd name="T66" fmla="*/ 152 w 1012"/>
                <a:gd name="T67" fmla="*/ 158 h 910"/>
                <a:gd name="T68" fmla="*/ 275 w 1012"/>
                <a:gd name="T69" fmla="*/ 112 h 910"/>
                <a:gd name="T70" fmla="*/ 350 w 1012"/>
                <a:gd name="T71" fmla="*/ 115 h 910"/>
                <a:gd name="T72" fmla="*/ 453 w 1012"/>
                <a:gd name="T73" fmla="*/ 73 h 910"/>
                <a:gd name="T74" fmla="*/ 347 w 1012"/>
                <a:gd name="T75" fmla="*/ 46 h 910"/>
                <a:gd name="T76" fmla="*/ 309 w 1012"/>
                <a:gd name="T77" fmla="*/ 22 h 910"/>
                <a:gd name="T78" fmla="*/ 234 w 1012"/>
                <a:gd name="T79" fmla="*/ 178 h 910"/>
                <a:gd name="T80" fmla="*/ 285 w 1012"/>
                <a:gd name="T81" fmla="*/ 216 h 910"/>
                <a:gd name="T82" fmla="*/ 286 w 1012"/>
                <a:gd name="T83" fmla="*/ 158 h 910"/>
                <a:gd name="T84" fmla="*/ 993 w 1012"/>
                <a:gd name="T85" fmla="*/ 282 h 910"/>
                <a:gd name="T86" fmla="*/ 965 w 1012"/>
                <a:gd name="T87" fmla="*/ 248 h 910"/>
                <a:gd name="T88" fmla="*/ 997 w 1012"/>
                <a:gd name="T89" fmla="*/ 248 h 910"/>
                <a:gd name="T90" fmla="*/ 832 w 1012"/>
                <a:gd name="T91" fmla="*/ 184 h 910"/>
                <a:gd name="T92" fmla="*/ 784 w 1012"/>
                <a:gd name="T93" fmla="*/ 128 h 910"/>
                <a:gd name="T94" fmla="*/ 810 w 1012"/>
                <a:gd name="T95" fmla="*/ 112 h 910"/>
                <a:gd name="T96" fmla="*/ 837 w 1012"/>
                <a:gd name="T97" fmla="*/ 166 h 9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012" h="910">
                  <a:moveTo>
                    <a:pt x="317" y="1"/>
                  </a:moveTo>
                  <a:lnTo>
                    <a:pt x="328" y="6"/>
                  </a:lnTo>
                  <a:lnTo>
                    <a:pt x="365" y="11"/>
                  </a:lnTo>
                  <a:lnTo>
                    <a:pt x="398" y="22"/>
                  </a:lnTo>
                  <a:lnTo>
                    <a:pt x="416" y="24"/>
                  </a:lnTo>
                  <a:lnTo>
                    <a:pt x="431" y="21"/>
                  </a:lnTo>
                  <a:lnTo>
                    <a:pt x="472" y="3"/>
                  </a:lnTo>
                  <a:lnTo>
                    <a:pt x="490" y="0"/>
                  </a:lnTo>
                  <a:lnTo>
                    <a:pt x="576" y="3"/>
                  </a:lnTo>
                  <a:lnTo>
                    <a:pt x="583" y="9"/>
                  </a:lnTo>
                  <a:lnTo>
                    <a:pt x="586" y="16"/>
                  </a:lnTo>
                  <a:lnTo>
                    <a:pt x="589" y="24"/>
                  </a:lnTo>
                  <a:lnTo>
                    <a:pt x="592" y="30"/>
                  </a:lnTo>
                  <a:lnTo>
                    <a:pt x="605" y="46"/>
                  </a:lnTo>
                  <a:lnTo>
                    <a:pt x="619" y="59"/>
                  </a:lnTo>
                  <a:lnTo>
                    <a:pt x="636" y="69"/>
                  </a:lnTo>
                  <a:lnTo>
                    <a:pt x="704" y="83"/>
                  </a:lnTo>
                  <a:lnTo>
                    <a:pt x="717" y="91"/>
                  </a:lnTo>
                  <a:lnTo>
                    <a:pt x="725" y="105"/>
                  </a:lnTo>
                  <a:lnTo>
                    <a:pt x="735" y="128"/>
                  </a:lnTo>
                  <a:lnTo>
                    <a:pt x="746" y="149"/>
                  </a:lnTo>
                  <a:lnTo>
                    <a:pt x="762" y="158"/>
                  </a:lnTo>
                  <a:lnTo>
                    <a:pt x="778" y="165"/>
                  </a:lnTo>
                  <a:lnTo>
                    <a:pt x="792" y="179"/>
                  </a:lnTo>
                  <a:lnTo>
                    <a:pt x="804" y="200"/>
                  </a:lnTo>
                  <a:lnTo>
                    <a:pt x="810" y="221"/>
                  </a:lnTo>
                  <a:lnTo>
                    <a:pt x="818" y="303"/>
                  </a:lnTo>
                  <a:lnTo>
                    <a:pt x="823" y="311"/>
                  </a:lnTo>
                  <a:lnTo>
                    <a:pt x="829" y="328"/>
                  </a:lnTo>
                  <a:lnTo>
                    <a:pt x="834" y="349"/>
                  </a:lnTo>
                  <a:lnTo>
                    <a:pt x="831" y="363"/>
                  </a:lnTo>
                  <a:lnTo>
                    <a:pt x="816" y="335"/>
                  </a:lnTo>
                  <a:lnTo>
                    <a:pt x="800" y="311"/>
                  </a:lnTo>
                  <a:lnTo>
                    <a:pt x="783" y="288"/>
                  </a:lnTo>
                  <a:lnTo>
                    <a:pt x="744" y="258"/>
                  </a:lnTo>
                  <a:lnTo>
                    <a:pt x="728" y="250"/>
                  </a:lnTo>
                  <a:lnTo>
                    <a:pt x="712" y="243"/>
                  </a:lnTo>
                  <a:lnTo>
                    <a:pt x="677" y="238"/>
                  </a:lnTo>
                  <a:lnTo>
                    <a:pt x="650" y="229"/>
                  </a:lnTo>
                  <a:lnTo>
                    <a:pt x="634" y="227"/>
                  </a:lnTo>
                  <a:lnTo>
                    <a:pt x="626" y="227"/>
                  </a:lnTo>
                  <a:lnTo>
                    <a:pt x="615" y="232"/>
                  </a:lnTo>
                  <a:lnTo>
                    <a:pt x="608" y="234"/>
                  </a:lnTo>
                  <a:lnTo>
                    <a:pt x="579" y="234"/>
                  </a:lnTo>
                  <a:lnTo>
                    <a:pt x="565" y="240"/>
                  </a:lnTo>
                  <a:lnTo>
                    <a:pt x="539" y="261"/>
                  </a:lnTo>
                  <a:lnTo>
                    <a:pt x="525" y="261"/>
                  </a:lnTo>
                  <a:lnTo>
                    <a:pt x="519" y="256"/>
                  </a:lnTo>
                  <a:lnTo>
                    <a:pt x="509" y="240"/>
                  </a:lnTo>
                  <a:lnTo>
                    <a:pt x="504" y="234"/>
                  </a:lnTo>
                  <a:lnTo>
                    <a:pt x="496" y="230"/>
                  </a:lnTo>
                  <a:lnTo>
                    <a:pt x="475" y="227"/>
                  </a:lnTo>
                  <a:lnTo>
                    <a:pt x="456" y="216"/>
                  </a:lnTo>
                  <a:lnTo>
                    <a:pt x="442" y="226"/>
                  </a:lnTo>
                  <a:lnTo>
                    <a:pt x="416" y="248"/>
                  </a:lnTo>
                  <a:lnTo>
                    <a:pt x="421" y="270"/>
                  </a:lnTo>
                  <a:lnTo>
                    <a:pt x="400" y="293"/>
                  </a:lnTo>
                  <a:lnTo>
                    <a:pt x="370" y="309"/>
                  </a:lnTo>
                  <a:lnTo>
                    <a:pt x="318" y="320"/>
                  </a:lnTo>
                  <a:lnTo>
                    <a:pt x="274" y="346"/>
                  </a:lnTo>
                  <a:lnTo>
                    <a:pt x="216" y="368"/>
                  </a:lnTo>
                  <a:lnTo>
                    <a:pt x="203" y="378"/>
                  </a:lnTo>
                  <a:lnTo>
                    <a:pt x="174" y="410"/>
                  </a:lnTo>
                  <a:lnTo>
                    <a:pt x="160" y="420"/>
                  </a:lnTo>
                  <a:lnTo>
                    <a:pt x="152" y="429"/>
                  </a:lnTo>
                  <a:lnTo>
                    <a:pt x="150" y="452"/>
                  </a:lnTo>
                  <a:lnTo>
                    <a:pt x="155" y="477"/>
                  </a:lnTo>
                  <a:lnTo>
                    <a:pt x="155" y="488"/>
                  </a:lnTo>
                  <a:lnTo>
                    <a:pt x="115" y="504"/>
                  </a:lnTo>
                  <a:lnTo>
                    <a:pt x="107" y="519"/>
                  </a:lnTo>
                  <a:lnTo>
                    <a:pt x="109" y="540"/>
                  </a:lnTo>
                  <a:lnTo>
                    <a:pt x="118" y="559"/>
                  </a:lnTo>
                  <a:lnTo>
                    <a:pt x="126" y="567"/>
                  </a:lnTo>
                  <a:lnTo>
                    <a:pt x="136" y="575"/>
                  </a:lnTo>
                  <a:lnTo>
                    <a:pt x="142" y="583"/>
                  </a:lnTo>
                  <a:lnTo>
                    <a:pt x="145" y="593"/>
                  </a:lnTo>
                  <a:lnTo>
                    <a:pt x="141" y="599"/>
                  </a:lnTo>
                  <a:lnTo>
                    <a:pt x="134" y="604"/>
                  </a:lnTo>
                  <a:lnTo>
                    <a:pt x="120" y="617"/>
                  </a:lnTo>
                  <a:lnTo>
                    <a:pt x="115" y="620"/>
                  </a:lnTo>
                  <a:lnTo>
                    <a:pt x="109" y="623"/>
                  </a:lnTo>
                  <a:lnTo>
                    <a:pt x="104" y="634"/>
                  </a:lnTo>
                  <a:lnTo>
                    <a:pt x="101" y="645"/>
                  </a:lnTo>
                  <a:lnTo>
                    <a:pt x="99" y="655"/>
                  </a:lnTo>
                  <a:lnTo>
                    <a:pt x="104" y="674"/>
                  </a:lnTo>
                  <a:lnTo>
                    <a:pt x="112" y="695"/>
                  </a:lnTo>
                  <a:lnTo>
                    <a:pt x="115" y="706"/>
                  </a:lnTo>
                  <a:lnTo>
                    <a:pt x="112" y="718"/>
                  </a:lnTo>
                  <a:lnTo>
                    <a:pt x="104" y="726"/>
                  </a:lnTo>
                  <a:lnTo>
                    <a:pt x="99" y="730"/>
                  </a:lnTo>
                  <a:lnTo>
                    <a:pt x="94" y="735"/>
                  </a:lnTo>
                  <a:lnTo>
                    <a:pt x="93" y="745"/>
                  </a:lnTo>
                  <a:lnTo>
                    <a:pt x="94" y="751"/>
                  </a:lnTo>
                  <a:lnTo>
                    <a:pt x="97" y="756"/>
                  </a:lnTo>
                  <a:lnTo>
                    <a:pt x="99" y="762"/>
                  </a:lnTo>
                  <a:lnTo>
                    <a:pt x="97" y="769"/>
                  </a:lnTo>
                  <a:lnTo>
                    <a:pt x="94" y="774"/>
                  </a:lnTo>
                  <a:lnTo>
                    <a:pt x="83" y="782"/>
                  </a:lnTo>
                  <a:lnTo>
                    <a:pt x="78" y="796"/>
                  </a:lnTo>
                  <a:lnTo>
                    <a:pt x="78" y="802"/>
                  </a:lnTo>
                  <a:lnTo>
                    <a:pt x="83" y="809"/>
                  </a:lnTo>
                  <a:lnTo>
                    <a:pt x="80" y="822"/>
                  </a:lnTo>
                  <a:lnTo>
                    <a:pt x="83" y="836"/>
                  </a:lnTo>
                  <a:lnTo>
                    <a:pt x="101" y="860"/>
                  </a:lnTo>
                  <a:lnTo>
                    <a:pt x="99" y="868"/>
                  </a:lnTo>
                  <a:lnTo>
                    <a:pt x="89" y="876"/>
                  </a:lnTo>
                  <a:lnTo>
                    <a:pt x="70" y="887"/>
                  </a:lnTo>
                  <a:lnTo>
                    <a:pt x="51" y="910"/>
                  </a:lnTo>
                  <a:lnTo>
                    <a:pt x="43" y="881"/>
                  </a:lnTo>
                  <a:lnTo>
                    <a:pt x="40" y="847"/>
                  </a:lnTo>
                  <a:lnTo>
                    <a:pt x="38" y="806"/>
                  </a:lnTo>
                  <a:lnTo>
                    <a:pt x="49" y="767"/>
                  </a:lnTo>
                  <a:lnTo>
                    <a:pt x="48" y="742"/>
                  </a:lnTo>
                  <a:lnTo>
                    <a:pt x="45" y="718"/>
                  </a:lnTo>
                  <a:lnTo>
                    <a:pt x="35" y="702"/>
                  </a:lnTo>
                  <a:lnTo>
                    <a:pt x="24" y="687"/>
                  </a:lnTo>
                  <a:lnTo>
                    <a:pt x="14" y="655"/>
                  </a:lnTo>
                  <a:lnTo>
                    <a:pt x="0" y="628"/>
                  </a:lnTo>
                  <a:lnTo>
                    <a:pt x="9" y="601"/>
                  </a:lnTo>
                  <a:lnTo>
                    <a:pt x="14" y="575"/>
                  </a:lnTo>
                  <a:lnTo>
                    <a:pt x="29" y="556"/>
                  </a:lnTo>
                  <a:lnTo>
                    <a:pt x="40" y="536"/>
                  </a:lnTo>
                  <a:lnTo>
                    <a:pt x="37" y="517"/>
                  </a:lnTo>
                  <a:lnTo>
                    <a:pt x="33" y="496"/>
                  </a:lnTo>
                  <a:lnTo>
                    <a:pt x="43" y="474"/>
                  </a:lnTo>
                  <a:lnTo>
                    <a:pt x="56" y="456"/>
                  </a:lnTo>
                  <a:lnTo>
                    <a:pt x="62" y="437"/>
                  </a:lnTo>
                  <a:lnTo>
                    <a:pt x="61" y="421"/>
                  </a:lnTo>
                  <a:lnTo>
                    <a:pt x="67" y="403"/>
                  </a:lnTo>
                  <a:lnTo>
                    <a:pt x="80" y="391"/>
                  </a:lnTo>
                  <a:lnTo>
                    <a:pt x="101" y="347"/>
                  </a:lnTo>
                  <a:lnTo>
                    <a:pt x="104" y="293"/>
                  </a:lnTo>
                  <a:lnTo>
                    <a:pt x="97" y="238"/>
                  </a:lnTo>
                  <a:lnTo>
                    <a:pt x="96" y="187"/>
                  </a:lnTo>
                  <a:lnTo>
                    <a:pt x="120" y="163"/>
                  </a:lnTo>
                  <a:lnTo>
                    <a:pt x="152" y="158"/>
                  </a:lnTo>
                  <a:lnTo>
                    <a:pt x="171" y="139"/>
                  </a:lnTo>
                  <a:lnTo>
                    <a:pt x="190" y="117"/>
                  </a:lnTo>
                  <a:lnTo>
                    <a:pt x="253" y="115"/>
                  </a:lnTo>
                  <a:lnTo>
                    <a:pt x="275" y="112"/>
                  </a:lnTo>
                  <a:lnTo>
                    <a:pt x="299" y="110"/>
                  </a:lnTo>
                  <a:lnTo>
                    <a:pt x="315" y="115"/>
                  </a:lnTo>
                  <a:lnTo>
                    <a:pt x="333" y="121"/>
                  </a:lnTo>
                  <a:lnTo>
                    <a:pt x="350" y="115"/>
                  </a:lnTo>
                  <a:lnTo>
                    <a:pt x="368" y="107"/>
                  </a:lnTo>
                  <a:lnTo>
                    <a:pt x="403" y="99"/>
                  </a:lnTo>
                  <a:lnTo>
                    <a:pt x="439" y="89"/>
                  </a:lnTo>
                  <a:lnTo>
                    <a:pt x="453" y="73"/>
                  </a:lnTo>
                  <a:lnTo>
                    <a:pt x="426" y="62"/>
                  </a:lnTo>
                  <a:lnTo>
                    <a:pt x="394" y="53"/>
                  </a:lnTo>
                  <a:lnTo>
                    <a:pt x="362" y="43"/>
                  </a:lnTo>
                  <a:lnTo>
                    <a:pt x="347" y="46"/>
                  </a:lnTo>
                  <a:lnTo>
                    <a:pt x="334" y="53"/>
                  </a:lnTo>
                  <a:lnTo>
                    <a:pt x="317" y="49"/>
                  </a:lnTo>
                  <a:lnTo>
                    <a:pt x="302" y="33"/>
                  </a:lnTo>
                  <a:lnTo>
                    <a:pt x="309" y="22"/>
                  </a:lnTo>
                  <a:lnTo>
                    <a:pt x="315" y="11"/>
                  </a:lnTo>
                  <a:lnTo>
                    <a:pt x="317" y="1"/>
                  </a:lnTo>
                  <a:close/>
                  <a:moveTo>
                    <a:pt x="232" y="174"/>
                  </a:moveTo>
                  <a:lnTo>
                    <a:pt x="234" y="178"/>
                  </a:lnTo>
                  <a:lnTo>
                    <a:pt x="245" y="195"/>
                  </a:lnTo>
                  <a:lnTo>
                    <a:pt x="251" y="213"/>
                  </a:lnTo>
                  <a:lnTo>
                    <a:pt x="267" y="218"/>
                  </a:lnTo>
                  <a:lnTo>
                    <a:pt x="285" y="216"/>
                  </a:lnTo>
                  <a:lnTo>
                    <a:pt x="302" y="208"/>
                  </a:lnTo>
                  <a:lnTo>
                    <a:pt x="310" y="198"/>
                  </a:lnTo>
                  <a:lnTo>
                    <a:pt x="302" y="184"/>
                  </a:lnTo>
                  <a:lnTo>
                    <a:pt x="286" y="158"/>
                  </a:lnTo>
                  <a:lnTo>
                    <a:pt x="256" y="160"/>
                  </a:lnTo>
                  <a:lnTo>
                    <a:pt x="232" y="174"/>
                  </a:lnTo>
                  <a:close/>
                  <a:moveTo>
                    <a:pt x="1007" y="285"/>
                  </a:moveTo>
                  <a:lnTo>
                    <a:pt x="993" y="282"/>
                  </a:lnTo>
                  <a:lnTo>
                    <a:pt x="983" y="285"/>
                  </a:lnTo>
                  <a:lnTo>
                    <a:pt x="972" y="275"/>
                  </a:lnTo>
                  <a:lnTo>
                    <a:pt x="964" y="261"/>
                  </a:lnTo>
                  <a:lnTo>
                    <a:pt x="965" y="248"/>
                  </a:lnTo>
                  <a:lnTo>
                    <a:pt x="977" y="256"/>
                  </a:lnTo>
                  <a:lnTo>
                    <a:pt x="983" y="253"/>
                  </a:lnTo>
                  <a:lnTo>
                    <a:pt x="989" y="248"/>
                  </a:lnTo>
                  <a:lnTo>
                    <a:pt x="997" y="248"/>
                  </a:lnTo>
                  <a:lnTo>
                    <a:pt x="1009" y="259"/>
                  </a:lnTo>
                  <a:lnTo>
                    <a:pt x="1012" y="275"/>
                  </a:lnTo>
                  <a:lnTo>
                    <a:pt x="1007" y="285"/>
                  </a:lnTo>
                  <a:close/>
                  <a:moveTo>
                    <a:pt x="832" y="184"/>
                  </a:moveTo>
                  <a:lnTo>
                    <a:pt x="821" y="187"/>
                  </a:lnTo>
                  <a:lnTo>
                    <a:pt x="805" y="186"/>
                  </a:lnTo>
                  <a:lnTo>
                    <a:pt x="808" y="162"/>
                  </a:lnTo>
                  <a:lnTo>
                    <a:pt x="784" y="128"/>
                  </a:lnTo>
                  <a:lnTo>
                    <a:pt x="784" y="104"/>
                  </a:lnTo>
                  <a:lnTo>
                    <a:pt x="794" y="109"/>
                  </a:lnTo>
                  <a:lnTo>
                    <a:pt x="805" y="105"/>
                  </a:lnTo>
                  <a:lnTo>
                    <a:pt x="810" y="112"/>
                  </a:lnTo>
                  <a:lnTo>
                    <a:pt x="812" y="133"/>
                  </a:lnTo>
                  <a:lnTo>
                    <a:pt x="820" y="144"/>
                  </a:lnTo>
                  <a:lnTo>
                    <a:pt x="829" y="152"/>
                  </a:lnTo>
                  <a:lnTo>
                    <a:pt x="837" y="166"/>
                  </a:lnTo>
                  <a:lnTo>
                    <a:pt x="837" y="178"/>
                  </a:lnTo>
                  <a:lnTo>
                    <a:pt x="832" y="184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 w="4763" cap="rnd">
              <a:solidFill>
                <a:schemeClr val="bg1">
                  <a:alpha val="43000"/>
                </a:schemeClr>
              </a:solidFill>
              <a:prstDash val="solid"/>
              <a:round/>
              <a:headEnd/>
              <a:tailEnd/>
            </a:ln>
          </p:spPr>
          <p:txBody>
            <a:bodyPr anchor="t" anchorCtr="0" bIns="45720" compatLnSpc="1" lIns="91440" numCol="1" rIns="91440" tIns="45720" vert="horz" wrap="square">
              <a:prstTxWarp prst="textNoShape"/>
            </a:bodyPr>
            <a:p>
              <a:endParaRPr dirty="0" lang="en-US"/>
            </a:p>
          </p:txBody>
        </p:sp>
        <p:sp>
          <p:nvSpPr>
            <p:cNvPr id="1048624" name="Freeform 43"/>
            <p:cNvSpPr>
              <a:spLocks noEditPoints="1"/>
            </p:cNvSpPr>
            <p:nvPr/>
          </p:nvSpPr>
          <p:spPr bwMode="auto">
            <a:xfrm>
              <a:off x="7651386" y="3349987"/>
              <a:ext cx="1223470" cy="1100149"/>
            </a:xfrm>
            <a:custGeom>
              <a:avLst/>
              <a:gdLst>
                <a:gd name="T0" fmla="*/ 398 w 1012"/>
                <a:gd name="T1" fmla="*/ 22 h 910"/>
                <a:gd name="T2" fmla="*/ 490 w 1012"/>
                <a:gd name="T3" fmla="*/ 0 h 910"/>
                <a:gd name="T4" fmla="*/ 589 w 1012"/>
                <a:gd name="T5" fmla="*/ 24 h 910"/>
                <a:gd name="T6" fmla="*/ 636 w 1012"/>
                <a:gd name="T7" fmla="*/ 69 h 910"/>
                <a:gd name="T8" fmla="*/ 735 w 1012"/>
                <a:gd name="T9" fmla="*/ 128 h 910"/>
                <a:gd name="T10" fmla="*/ 792 w 1012"/>
                <a:gd name="T11" fmla="*/ 179 h 910"/>
                <a:gd name="T12" fmla="*/ 823 w 1012"/>
                <a:gd name="T13" fmla="*/ 311 h 910"/>
                <a:gd name="T14" fmla="*/ 816 w 1012"/>
                <a:gd name="T15" fmla="*/ 335 h 910"/>
                <a:gd name="T16" fmla="*/ 728 w 1012"/>
                <a:gd name="T17" fmla="*/ 250 h 910"/>
                <a:gd name="T18" fmla="*/ 634 w 1012"/>
                <a:gd name="T19" fmla="*/ 227 h 910"/>
                <a:gd name="T20" fmla="*/ 579 w 1012"/>
                <a:gd name="T21" fmla="*/ 234 h 910"/>
                <a:gd name="T22" fmla="*/ 519 w 1012"/>
                <a:gd name="T23" fmla="*/ 256 h 910"/>
                <a:gd name="T24" fmla="*/ 475 w 1012"/>
                <a:gd name="T25" fmla="*/ 227 h 910"/>
                <a:gd name="T26" fmla="*/ 421 w 1012"/>
                <a:gd name="T27" fmla="*/ 270 h 910"/>
                <a:gd name="T28" fmla="*/ 274 w 1012"/>
                <a:gd name="T29" fmla="*/ 346 h 910"/>
                <a:gd name="T30" fmla="*/ 160 w 1012"/>
                <a:gd name="T31" fmla="*/ 420 h 910"/>
                <a:gd name="T32" fmla="*/ 155 w 1012"/>
                <a:gd name="T33" fmla="*/ 488 h 910"/>
                <a:gd name="T34" fmla="*/ 118 w 1012"/>
                <a:gd name="T35" fmla="*/ 559 h 910"/>
                <a:gd name="T36" fmla="*/ 145 w 1012"/>
                <a:gd name="T37" fmla="*/ 593 h 910"/>
                <a:gd name="T38" fmla="*/ 115 w 1012"/>
                <a:gd name="T39" fmla="*/ 620 h 910"/>
                <a:gd name="T40" fmla="*/ 99 w 1012"/>
                <a:gd name="T41" fmla="*/ 655 h 910"/>
                <a:gd name="T42" fmla="*/ 112 w 1012"/>
                <a:gd name="T43" fmla="*/ 718 h 910"/>
                <a:gd name="T44" fmla="*/ 93 w 1012"/>
                <a:gd name="T45" fmla="*/ 745 h 910"/>
                <a:gd name="T46" fmla="*/ 97 w 1012"/>
                <a:gd name="T47" fmla="*/ 769 h 910"/>
                <a:gd name="T48" fmla="*/ 78 w 1012"/>
                <a:gd name="T49" fmla="*/ 802 h 910"/>
                <a:gd name="T50" fmla="*/ 101 w 1012"/>
                <a:gd name="T51" fmla="*/ 860 h 910"/>
                <a:gd name="T52" fmla="*/ 51 w 1012"/>
                <a:gd name="T53" fmla="*/ 910 h 910"/>
                <a:gd name="T54" fmla="*/ 49 w 1012"/>
                <a:gd name="T55" fmla="*/ 767 h 910"/>
                <a:gd name="T56" fmla="*/ 24 w 1012"/>
                <a:gd name="T57" fmla="*/ 687 h 910"/>
                <a:gd name="T58" fmla="*/ 14 w 1012"/>
                <a:gd name="T59" fmla="*/ 575 h 910"/>
                <a:gd name="T60" fmla="*/ 33 w 1012"/>
                <a:gd name="T61" fmla="*/ 496 h 910"/>
                <a:gd name="T62" fmla="*/ 61 w 1012"/>
                <a:gd name="T63" fmla="*/ 421 h 910"/>
                <a:gd name="T64" fmla="*/ 104 w 1012"/>
                <a:gd name="T65" fmla="*/ 293 h 910"/>
                <a:gd name="T66" fmla="*/ 152 w 1012"/>
                <a:gd name="T67" fmla="*/ 158 h 910"/>
                <a:gd name="T68" fmla="*/ 275 w 1012"/>
                <a:gd name="T69" fmla="*/ 112 h 910"/>
                <a:gd name="T70" fmla="*/ 350 w 1012"/>
                <a:gd name="T71" fmla="*/ 115 h 910"/>
                <a:gd name="T72" fmla="*/ 453 w 1012"/>
                <a:gd name="T73" fmla="*/ 73 h 910"/>
                <a:gd name="T74" fmla="*/ 347 w 1012"/>
                <a:gd name="T75" fmla="*/ 46 h 910"/>
                <a:gd name="T76" fmla="*/ 309 w 1012"/>
                <a:gd name="T77" fmla="*/ 22 h 910"/>
                <a:gd name="T78" fmla="*/ 234 w 1012"/>
                <a:gd name="T79" fmla="*/ 178 h 910"/>
                <a:gd name="T80" fmla="*/ 285 w 1012"/>
                <a:gd name="T81" fmla="*/ 216 h 910"/>
                <a:gd name="T82" fmla="*/ 286 w 1012"/>
                <a:gd name="T83" fmla="*/ 158 h 910"/>
                <a:gd name="T84" fmla="*/ 993 w 1012"/>
                <a:gd name="T85" fmla="*/ 282 h 910"/>
                <a:gd name="T86" fmla="*/ 965 w 1012"/>
                <a:gd name="T87" fmla="*/ 248 h 910"/>
                <a:gd name="T88" fmla="*/ 997 w 1012"/>
                <a:gd name="T89" fmla="*/ 248 h 910"/>
                <a:gd name="T90" fmla="*/ 832 w 1012"/>
                <a:gd name="T91" fmla="*/ 184 h 910"/>
                <a:gd name="T92" fmla="*/ 784 w 1012"/>
                <a:gd name="T93" fmla="*/ 128 h 910"/>
                <a:gd name="T94" fmla="*/ 810 w 1012"/>
                <a:gd name="T95" fmla="*/ 112 h 910"/>
                <a:gd name="T96" fmla="*/ 837 w 1012"/>
                <a:gd name="T97" fmla="*/ 166 h 9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012" h="910">
                  <a:moveTo>
                    <a:pt x="317" y="1"/>
                  </a:moveTo>
                  <a:lnTo>
                    <a:pt x="328" y="6"/>
                  </a:lnTo>
                  <a:lnTo>
                    <a:pt x="365" y="11"/>
                  </a:lnTo>
                  <a:lnTo>
                    <a:pt x="398" y="22"/>
                  </a:lnTo>
                  <a:lnTo>
                    <a:pt x="416" y="24"/>
                  </a:lnTo>
                  <a:lnTo>
                    <a:pt x="431" y="21"/>
                  </a:lnTo>
                  <a:lnTo>
                    <a:pt x="472" y="3"/>
                  </a:lnTo>
                  <a:lnTo>
                    <a:pt x="490" y="0"/>
                  </a:lnTo>
                  <a:lnTo>
                    <a:pt x="576" y="3"/>
                  </a:lnTo>
                  <a:lnTo>
                    <a:pt x="583" y="9"/>
                  </a:lnTo>
                  <a:lnTo>
                    <a:pt x="586" y="16"/>
                  </a:lnTo>
                  <a:lnTo>
                    <a:pt x="589" y="24"/>
                  </a:lnTo>
                  <a:lnTo>
                    <a:pt x="592" y="30"/>
                  </a:lnTo>
                  <a:lnTo>
                    <a:pt x="605" y="46"/>
                  </a:lnTo>
                  <a:lnTo>
                    <a:pt x="619" y="59"/>
                  </a:lnTo>
                  <a:lnTo>
                    <a:pt x="636" y="69"/>
                  </a:lnTo>
                  <a:lnTo>
                    <a:pt x="704" y="83"/>
                  </a:lnTo>
                  <a:lnTo>
                    <a:pt x="717" y="91"/>
                  </a:lnTo>
                  <a:lnTo>
                    <a:pt x="725" y="105"/>
                  </a:lnTo>
                  <a:lnTo>
                    <a:pt x="735" y="128"/>
                  </a:lnTo>
                  <a:lnTo>
                    <a:pt x="746" y="149"/>
                  </a:lnTo>
                  <a:lnTo>
                    <a:pt x="762" y="158"/>
                  </a:lnTo>
                  <a:lnTo>
                    <a:pt x="778" y="165"/>
                  </a:lnTo>
                  <a:lnTo>
                    <a:pt x="792" y="179"/>
                  </a:lnTo>
                  <a:lnTo>
                    <a:pt x="804" y="200"/>
                  </a:lnTo>
                  <a:lnTo>
                    <a:pt x="810" y="221"/>
                  </a:lnTo>
                  <a:lnTo>
                    <a:pt x="818" y="303"/>
                  </a:lnTo>
                  <a:lnTo>
                    <a:pt x="823" y="311"/>
                  </a:lnTo>
                  <a:lnTo>
                    <a:pt x="829" y="328"/>
                  </a:lnTo>
                  <a:lnTo>
                    <a:pt x="834" y="349"/>
                  </a:lnTo>
                  <a:lnTo>
                    <a:pt x="831" y="363"/>
                  </a:lnTo>
                  <a:lnTo>
                    <a:pt x="816" y="335"/>
                  </a:lnTo>
                  <a:lnTo>
                    <a:pt x="800" y="311"/>
                  </a:lnTo>
                  <a:lnTo>
                    <a:pt x="783" y="288"/>
                  </a:lnTo>
                  <a:lnTo>
                    <a:pt x="744" y="258"/>
                  </a:lnTo>
                  <a:lnTo>
                    <a:pt x="728" y="250"/>
                  </a:lnTo>
                  <a:lnTo>
                    <a:pt x="712" y="243"/>
                  </a:lnTo>
                  <a:lnTo>
                    <a:pt x="677" y="238"/>
                  </a:lnTo>
                  <a:lnTo>
                    <a:pt x="650" y="229"/>
                  </a:lnTo>
                  <a:lnTo>
                    <a:pt x="634" y="227"/>
                  </a:lnTo>
                  <a:lnTo>
                    <a:pt x="626" y="227"/>
                  </a:lnTo>
                  <a:lnTo>
                    <a:pt x="615" y="232"/>
                  </a:lnTo>
                  <a:lnTo>
                    <a:pt x="608" y="234"/>
                  </a:lnTo>
                  <a:lnTo>
                    <a:pt x="579" y="234"/>
                  </a:lnTo>
                  <a:lnTo>
                    <a:pt x="565" y="240"/>
                  </a:lnTo>
                  <a:lnTo>
                    <a:pt x="539" y="261"/>
                  </a:lnTo>
                  <a:lnTo>
                    <a:pt x="525" y="261"/>
                  </a:lnTo>
                  <a:lnTo>
                    <a:pt x="519" y="256"/>
                  </a:lnTo>
                  <a:lnTo>
                    <a:pt x="509" y="240"/>
                  </a:lnTo>
                  <a:lnTo>
                    <a:pt x="504" y="234"/>
                  </a:lnTo>
                  <a:lnTo>
                    <a:pt x="496" y="230"/>
                  </a:lnTo>
                  <a:lnTo>
                    <a:pt x="475" y="227"/>
                  </a:lnTo>
                  <a:lnTo>
                    <a:pt x="456" y="216"/>
                  </a:lnTo>
                  <a:lnTo>
                    <a:pt x="442" y="226"/>
                  </a:lnTo>
                  <a:lnTo>
                    <a:pt x="416" y="248"/>
                  </a:lnTo>
                  <a:lnTo>
                    <a:pt x="421" y="270"/>
                  </a:lnTo>
                  <a:lnTo>
                    <a:pt x="400" y="293"/>
                  </a:lnTo>
                  <a:lnTo>
                    <a:pt x="370" y="309"/>
                  </a:lnTo>
                  <a:lnTo>
                    <a:pt x="318" y="320"/>
                  </a:lnTo>
                  <a:lnTo>
                    <a:pt x="274" y="346"/>
                  </a:lnTo>
                  <a:lnTo>
                    <a:pt x="216" y="368"/>
                  </a:lnTo>
                  <a:lnTo>
                    <a:pt x="203" y="378"/>
                  </a:lnTo>
                  <a:lnTo>
                    <a:pt x="174" y="410"/>
                  </a:lnTo>
                  <a:lnTo>
                    <a:pt x="160" y="420"/>
                  </a:lnTo>
                  <a:lnTo>
                    <a:pt x="152" y="429"/>
                  </a:lnTo>
                  <a:lnTo>
                    <a:pt x="150" y="452"/>
                  </a:lnTo>
                  <a:lnTo>
                    <a:pt x="155" y="477"/>
                  </a:lnTo>
                  <a:lnTo>
                    <a:pt x="155" y="488"/>
                  </a:lnTo>
                  <a:lnTo>
                    <a:pt x="115" y="504"/>
                  </a:lnTo>
                  <a:lnTo>
                    <a:pt x="107" y="519"/>
                  </a:lnTo>
                  <a:lnTo>
                    <a:pt x="109" y="540"/>
                  </a:lnTo>
                  <a:lnTo>
                    <a:pt x="118" y="559"/>
                  </a:lnTo>
                  <a:lnTo>
                    <a:pt x="126" y="567"/>
                  </a:lnTo>
                  <a:lnTo>
                    <a:pt x="136" y="575"/>
                  </a:lnTo>
                  <a:lnTo>
                    <a:pt x="142" y="583"/>
                  </a:lnTo>
                  <a:lnTo>
                    <a:pt x="145" y="593"/>
                  </a:lnTo>
                  <a:lnTo>
                    <a:pt x="141" y="599"/>
                  </a:lnTo>
                  <a:lnTo>
                    <a:pt x="134" y="604"/>
                  </a:lnTo>
                  <a:lnTo>
                    <a:pt x="120" y="617"/>
                  </a:lnTo>
                  <a:lnTo>
                    <a:pt x="115" y="620"/>
                  </a:lnTo>
                  <a:lnTo>
                    <a:pt x="109" y="623"/>
                  </a:lnTo>
                  <a:lnTo>
                    <a:pt x="104" y="634"/>
                  </a:lnTo>
                  <a:lnTo>
                    <a:pt x="101" y="645"/>
                  </a:lnTo>
                  <a:lnTo>
                    <a:pt x="99" y="655"/>
                  </a:lnTo>
                  <a:lnTo>
                    <a:pt x="104" y="674"/>
                  </a:lnTo>
                  <a:lnTo>
                    <a:pt x="112" y="695"/>
                  </a:lnTo>
                  <a:lnTo>
                    <a:pt x="115" y="706"/>
                  </a:lnTo>
                  <a:lnTo>
                    <a:pt x="112" y="718"/>
                  </a:lnTo>
                  <a:lnTo>
                    <a:pt x="104" y="726"/>
                  </a:lnTo>
                  <a:lnTo>
                    <a:pt x="99" y="730"/>
                  </a:lnTo>
                  <a:lnTo>
                    <a:pt x="94" y="735"/>
                  </a:lnTo>
                  <a:lnTo>
                    <a:pt x="93" y="745"/>
                  </a:lnTo>
                  <a:lnTo>
                    <a:pt x="94" y="751"/>
                  </a:lnTo>
                  <a:lnTo>
                    <a:pt x="97" y="756"/>
                  </a:lnTo>
                  <a:lnTo>
                    <a:pt x="99" y="762"/>
                  </a:lnTo>
                  <a:lnTo>
                    <a:pt x="97" y="769"/>
                  </a:lnTo>
                  <a:lnTo>
                    <a:pt x="94" y="774"/>
                  </a:lnTo>
                  <a:lnTo>
                    <a:pt x="83" y="782"/>
                  </a:lnTo>
                  <a:lnTo>
                    <a:pt x="78" y="796"/>
                  </a:lnTo>
                  <a:lnTo>
                    <a:pt x="78" y="802"/>
                  </a:lnTo>
                  <a:lnTo>
                    <a:pt x="83" y="809"/>
                  </a:lnTo>
                  <a:lnTo>
                    <a:pt x="80" y="822"/>
                  </a:lnTo>
                  <a:lnTo>
                    <a:pt x="83" y="836"/>
                  </a:lnTo>
                  <a:lnTo>
                    <a:pt x="101" y="860"/>
                  </a:lnTo>
                  <a:lnTo>
                    <a:pt x="99" y="868"/>
                  </a:lnTo>
                  <a:lnTo>
                    <a:pt x="89" y="876"/>
                  </a:lnTo>
                  <a:lnTo>
                    <a:pt x="70" y="887"/>
                  </a:lnTo>
                  <a:lnTo>
                    <a:pt x="51" y="910"/>
                  </a:lnTo>
                  <a:lnTo>
                    <a:pt x="43" y="881"/>
                  </a:lnTo>
                  <a:lnTo>
                    <a:pt x="40" y="847"/>
                  </a:lnTo>
                  <a:lnTo>
                    <a:pt x="38" y="806"/>
                  </a:lnTo>
                  <a:lnTo>
                    <a:pt x="49" y="767"/>
                  </a:lnTo>
                  <a:lnTo>
                    <a:pt x="48" y="742"/>
                  </a:lnTo>
                  <a:lnTo>
                    <a:pt x="45" y="718"/>
                  </a:lnTo>
                  <a:lnTo>
                    <a:pt x="35" y="702"/>
                  </a:lnTo>
                  <a:lnTo>
                    <a:pt x="24" y="687"/>
                  </a:lnTo>
                  <a:lnTo>
                    <a:pt x="14" y="655"/>
                  </a:lnTo>
                  <a:lnTo>
                    <a:pt x="0" y="628"/>
                  </a:lnTo>
                  <a:lnTo>
                    <a:pt x="9" y="601"/>
                  </a:lnTo>
                  <a:lnTo>
                    <a:pt x="14" y="575"/>
                  </a:lnTo>
                  <a:lnTo>
                    <a:pt x="29" y="556"/>
                  </a:lnTo>
                  <a:lnTo>
                    <a:pt x="40" y="536"/>
                  </a:lnTo>
                  <a:lnTo>
                    <a:pt x="37" y="517"/>
                  </a:lnTo>
                  <a:lnTo>
                    <a:pt x="33" y="496"/>
                  </a:lnTo>
                  <a:lnTo>
                    <a:pt x="43" y="474"/>
                  </a:lnTo>
                  <a:lnTo>
                    <a:pt x="56" y="456"/>
                  </a:lnTo>
                  <a:lnTo>
                    <a:pt x="62" y="437"/>
                  </a:lnTo>
                  <a:lnTo>
                    <a:pt x="61" y="421"/>
                  </a:lnTo>
                  <a:lnTo>
                    <a:pt x="67" y="403"/>
                  </a:lnTo>
                  <a:lnTo>
                    <a:pt x="80" y="391"/>
                  </a:lnTo>
                  <a:lnTo>
                    <a:pt x="101" y="347"/>
                  </a:lnTo>
                  <a:lnTo>
                    <a:pt x="104" y="293"/>
                  </a:lnTo>
                  <a:lnTo>
                    <a:pt x="97" y="238"/>
                  </a:lnTo>
                  <a:lnTo>
                    <a:pt x="96" y="187"/>
                  </a:lnTo>
                  <a:lnTo>
                    <a:pt x="120" y="163"/>
                  </a:lnTo>
                  <a:lnTo>
                    <a:pt x="152" y="158"/>
                  </a:lnTo>
                  <a:lnTo>
                    <a:pt x="171" y="139"/>
                  </a:lnTo>
                  <a:lnTo>
                    <a:pt x="190" y="117"/>
                  </a:lnTo>
                  <a:lnTo>
                    <a:pt x="253" y="115"/>
                  </a:lnTo>
                  <a:lnTo>
                    <a:pt x="275" y="112"/>
                  </a:lnTo>
                  <a:lnTo>
                    <a:pt x="299" y="110"/>
                  </a:lnTo>
                  <a:lnTo>
                    <a:pt x="315" y="115"/>
                  </a:lnTo>
                  <a:lnTo>
                    <a:pt x="333" y="121"/>
                  </a:lnTo>
                  <a:lnTo>
                    <a:pt x="350" y="115"/>
                  </a:lnTo>
                  <a:lnTo>
                    <a:pt x="368" y="107"/>
                  </a:lnTo>
                  <a:lnTo>
                    <a:pt x="403" y="99"/>
                  </a:lnTo>
                  <a:lnTo>
                    <a:pt x="439" y="89"/>
                  </a:lnTo>
                  <a:lnTo>
                    <a:pt x="453" y="73"/>
                  </a:lnTo>
                  <a:lnTo>
                    <a:pt x="426" y="62"/>
                  </a:lnTo>
                  <a:lnTo>
                    <a:pt x="394" y="53"/>
                  </a:lnTo>
                  <a:lnTo>
                    <a:pt x="362" y="43"/>
                  </a:lnTo>
                  <a:lnTo>
                    <a:pt x="347" y="46"/>
                  </a:lnTo>
                  <a:lnTo>
                    <a:pt x="334" y="53"/>
                  </a:lnTo>
                  <a:lnTo>
                    <a:pt x="317" y="49"/>
                  </a:lnTo>
                  <a:lnTo>
                    <a:pt x="302" y="33"/>
                  </a:lnTo>
                  <a:lnTo>
                    <a:pt x="309" y="22"/>
                  </a:lnTo>
                  <a:lnTo>
                    <a:pt x="315" y="11"/>
                  </a:lnTo>
                  <a:lnTo>
                    <a:pt x="317" y="1"/>
                  </a:lnTo>
                  <a:close/>
                  <a:moveTo>
                    <a:pt x="232" y="174"/>
                  </a:moveTo>
                  <a:lnTo>
                    <a:pt x="234" y="178"/>
                  </a:lnTo>
                  <a:lnTo>
                    <a:pt x="245" y="195"/>
                  </a:lnTo>
                  <a:lnTo>
                    <a:pt x="251" y="213"/>
                  </a:lnTo>
                  <a:lnTo>
                    <a:pt x="267" y="218"/>
                  </a:lnTo>
                  <a:lnTo>
                    <a:pt x="285" y="216"/>
                  </a:lnTo>
                  <a:lnTo>
                    <a:pt x="302" y="208"/>
                  </a:lnTo>
                  <a:lnTo>
                    <a:pt x="310" y="198"/>
                  </a:lnTo>
                  <a:lnTo>
                    <a:pt x="302" y="184"/>
                  </a:lnTo>
                  <a:lnTo>
                    <a:pt x="286" y="158"/>
                  </a:lnTo>
                  <a:lnTo>
                    <a:pt x="256" y="160"/>
                  </a:lnTo>
                  <a:lnTo>
                    <a:pt x="232" y="174"/>
                  </a:lnTo>
                  <a:close/>
                  <a:moveTo>
                    <a:pt x="1007" y="285"/>
                  </a:moveTo>
                  <a:lnTo>
                    <a:pt x="993" y="282"/>
                  </a:lnTo>
                  <a:lnTo>
                    <a:pt x="983" y="285"/>
                  </a:lnTo>
                  <a:lnTo>
                    <a:pt x="972" y="275"/>
                  </a:lnTo>
                  <a:lnTo>
                    <a:pt x="964" y="261"/>
                  </a:lnTo>
                  <a:lnTo>
                    <a:pt x="965" y="248"/>
                  </a:lnTo>
                  <a:lnTo>
                    <a:pt x="977" y="256"/>
                  </a:lnTo>
                  <a:lnTo>
                    <a:pt x="983" y="253"/>
                  </a:lnTo>
                  <a:lnTo>
                    <a:pt x="989" y="248"/>
                  </a:lnTo>
                  <a:lnTo>
                    <a:pt x="997" y="248"/>
                  </a:lnTo>
                  <a:lnTo>
                    <a:pt x="1009" y="259"/>
                  </a:lnTo>
                  <a:lnTo>
                    <a:pt x="1012" y="275"/>
                  </a:lnTo>
                  <a:lnTo>
                    <a:pt x="1007" y="285"/>
                  </a:lnTo>
                  <a:close/>
                  <a:moveTo>
                    <a:pt x="832" y="184"/>
                  </a:moveTo>
                  <a:lnTo>
                    <a:pt x="821" y="187"/>
                  </a:lnTo>
                  <a:lnTo>
                    <a:pt x="805" y="186"/>
                  </a:lnTo>
                  <a:lnTo>
                    <a:pt x="808" y="162"/>
                  </a:lnTo>
                  <a:lnTo>
                    <a:pt x="784" y="128"/>
                  </a:lnTo>
                  <a:lnTo>
                    <a:pt x="784" y="104"/>
                  </a:lnTo>
                  <a:lnTo>
                    <a:pt x="794" y="109"/>
                  </a:lnTo>
                  <a:lnTo>
                    <a:pt x="805" y="105"/>
                  </a:lnTo>
                  <a:lnTo>
                    <a:pt x="810" y="112"/>
                  </a:lnTo>
                  <a:lnTo>
                    <a:pt x="812" y="133"/>
                  </a:lnTo>
                  <a:lnTo>
                    <a:pt x="820" y="144"/>
                  </a:lnTo>
                  <a:lnTo>
                    <a:pt x="829" y="152"/>
                  </a:lnTo>
                  <a:lnTo>
                    <a:pt x="837" y="166"/>
                  </a:lnTo>
                  <a:lnTo>
                    <a:pt x="837" y="178"/>
                  </a:lnTo>
                  <a:lnTo>
                    <a:pt x="832" y="184"/>
                  </a:lnTo>
                  <a:close/>
                </a:path>
              </a:pathLst>
            </a:custGeom>
            <a:solidFill>
              <a:srgbClr val="DDDDDA"/>
            </a:solidFill>
            <a:ln w="4763" cap="rnd">
              <a:solidFill>
                <a:schemeClr val="bg1">
                  <a:alpha val="39000"/>
                </a:schemeClr>
              </a:solidFill>
              <a:prstDash val="solid"/>
              <a:round/>
              <a:headEnd/>
              <a:tailEnd/>
            </a:ln>
          </p:spPr>
          <p:txBody>
            <a:bodyPr anchor="t" anchorCtr="0" bIns="45720" compatLnSpc="1" lIns="91440" numCol="1" rIns="91440" tIns="45720" vert="horz" wrap="square">
              <a:prstTxWarp prst="textNoShape"/>
            </a:bodyPr>
            <a:p>
              <a:endParaRPr baseline="-25000" dirty="0" lang="en-US"/>
            </a:p>
          </p:txBody>
        </p:sp>
        <p:sp>
          <p:nvSpPr>
            <p:cNvPr id="1048625" name="Freeform 5"/>
            <p:cNvSpPr>
              <a:spLocks noEditPoints="1"/>
            </p:cNvSpPr>
            <p:nvPr/>
          </p:nvSpPr>
          <p:spPr bwMode="auto">
            <a:xfrm>
              <a:off x="3679451" y="2425136"/>
              <a:ext cx="402584" cy="465448"/>
            </a:xfrm>
            <a:custGeom>
              <a:avLst/>
              <a:gdLst>
                <a:gd name="T0" fmla="*/ 44 w 333"/>
                <a:gd name="T1" fmla="*/ 278 h 385"/>
                <a:gd name="T2" fmla="*/ 41 w 333"/>
                <a:gd name="T3" fmla="*/ 329 h 385"/>
                <a:gd name="T4" fmla="*/ 4 w 333"/>
                <a:gd name="T5" fmla="*/ 308 h 385"/>
                <a:gd name="T6" fmla="*/ 3 w 333"/>
                <a:gd name="T7" fmla="*/ 279 h 385"/>
                <a:gd name="T8" fmla="*/ 32 w 333"/>
                <a:gd name="T9" fmla="*/ 61 h 385"/>
                <a:gd name="T10" fmla="*/ 104 w 333"/>
                <a:gd name="T11" fmla="*/ 7 h 385"/>
                <a:gd name="T12" fmla="*/ 142 w 333"/>
                <a:gd name="T13" fmla="*/ 48 h 385"/>
                <a:gd name="T14" fmla="*/ 190 w 333"/>
                <a:gd name="T15" fmla="*/ 66 h 385"/>
                <a:gd name="T16" fmla="*/ 238 w 333"/>
                <a:gd name="T17" fmla="*/ 95 h 385"/>
                <a:gd name="T18" fmla="*/ 328 w 333"/>
                <a:gd name="T19" fmla="*/ 106 h 385"/>
                <a:gd name="T20" fmla="*/ 333 w 333"/>
                <a:gd name="T21" fmla="*/ 143 h 385"/>
                <a:gd name="T22" fmla="*/ 315 w 333"/>
                <a:gd name="T23" fmla="*/ 215 h 385"/>
                <a:gd name="T24" fmla="*/ 313 w 333"/>
                <a:gd name="T25" fmla="*/ 230 h 385"/>
                <a:gd name="T26" fmla="*/ 309 w 333"/>
                <a:gd name="T27" fmla="*/ 250 h 385"/>
                <a:gd name="T28" fmla="*/ 317 w 333"/>
                <a:gd name="T29" fmla="*/ 298 h 385"/>
                <a:gd name="T30" fmla="*/ 320 w 333"/>
                <a:gd name="T31" fmla="*/ 340 h 385"/>
                <a:gd name="T32" fmla="*/ 285 w 333"/>
                <a:gd name="T33" fmla="*/ 359 h 385"/>
                <a:gd name="T34" fmla="*/ 233 w 333"/>
                <a:gd name="T35" fmla="*/ 342 h 385"/>
                <a:gd name="T36" fmla="*/ 185 w 333"/>
                <a:gd name="T37" fmla="*/ 327 h 385"/>
                <a:gd name="T38" fmla="*/ 158 w 333"/>
                <a:gd name="T39" fmla="*/ 305 h 385"/>
                <a:gd name="T40" fmla="*/ 121 w 333"/>
                <a:gd name="T41" fmla="*/ 273 h 385"/>
                <a:gd name="T42" fmla="*/ 113 w 333"/>
                <a:gd name="T43" fmla="*/ 303 h 385"/>
                <a:gd name="T44" fmla="*/ 83 w 333"/>
                <a:gd name="T45" fmla="*/ 290 h 385"/>
                <a:gd name="T46" fmla="*/ 81 w 333"/>
                <a:gd name="T47" fmla="*/ 241 h 385"/>
                <a:gd name="T48" fmla="*/ 182 w 333"/>
                <a:gd name="T49" fmla="*/ 225 h 385"/>
                <a:gd name="T50" fmla="*/ 171 w 333"/>
                <a:gd name="T51" fmla="*/ 194 h 385"/>
                <a:gd name="T52" fmla="*/ 118 w 333"/>
                <a:gd name="T53" fmla="*/ 159 h 385"/>
                <a:gd name="T54" fmla="*/ 56 w 333"/>
                <a:gd name="T55" fmla="*/ 154 h 385"/>
                <a:gd name="T56" fmla="*/ 59 w 333"/>
                <a:gd name="T57" fmla="*/ 121 h 385"/>
                <a:gd name="T58" fmla="*/ 173 w 333"/>
                <a:gd name="T59" fmla="*/ 355 h 385"/>
                <a:gd name="T60" fmla="*/ 197 w 333"/>
                <a:gd name="T61" fmla="*/ 374 h 385"/>
                <a:gd name="T62" fmla="*/ 171 w 333"/>
                <a:gd name="T63" fmla="*/ 382 h 385"/>
                <a:gd name="T64" fmla="*/ 166 w 333"/>
                <a:gd name="T65" fmla="*/ 356 h 385"/>
                <a:gd name="T66" fmla="*/ 173 w 333"/>
                <a:gd name="T67" fmla="*/ 355 h 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33" h="385">
                  <a:moveTo>
                    <a:pt x="14" y="270"/>
                  </a:moveTo>
                  <a:lnTo>
                    <a:pt x="44" y="278"/>
                  </a:lnTo>
                  <a:lnTo>
                    <a:pt x="52" y="306"/>
                  </a:lnTo>
                  <a:lnTo>
                    <a:pt x="41" y="329"/>
                  </a:lnTo>
                  <a:lnTo>
                    <a:pt x="14" y="319"/>
                  </a:lnTo>
                  <a:lnTo>
                    <a:pt x="4" y="308"/>
                  </a:lnTo>
                  <a:lnTo>
                    <a:pt x="0" y="292"/>
                  </a:lnTo>
                  <a:lnTo>
                    <a:pt x="3" y="279"/>
                  </a:lnTo>
                  <a:lnTo>
                    <a:pt x="14" y="270"/>
                  </a:lnTo>
                  <a:close/>
                  <a:moveTo>
                    <a:pt x="32" y="61"/>
                  </a:moveTo>
                  <a:lnTo>
                    <a:pt x="104" y="0"/>
                  </a:lnTo>
                  <a:lnTo>
                    <a:pt x="104" y="7"/>
                  </a:lnTo>
                  <a:lnTo>
                    <a:pt x="107" y="15"/>
                  </a:lnTo>
                  <a:lnTo>
                    <a:pt x="142" y="48"/>
                  </a:lnTo>
                  <a:lnTo>
                    <a:pt x="158" y="58"/>
                  </a:lnTo>
                  <a:lnTo>
                    <a:pt x="190" y="66"/>
                  </a:lnTo>
                  <a:lnTo>
                    <a:pt x="221" y="87"/>
                  </a:lnTo>
                  <a:lnTo>
                    <a:pt x="238" y="95"/>
                  </a:lnTo>
                  <a:lnTo>
                    <a:pt x="325" y="105"/>
                  </a:lnTo>
                  <a:lnTo>
                    <a:pt x="328" y="106"/>
                  </a:lnTo>
                  <a:lnTo>
                    <a:pt x="329" y="117"/>
                  </a:lnTo>
                  <a:lnTo>
                    <a:pt x="333" y="143"/>
                  </a:lnTo>
                  <a:lnTo>
                    <a:pt x="312" y="207"/>
                  </a:lnTo>
                  <a:lnTo>
                    <a:pt x="315" y="215"/>
                  </a:lnTo>
                  <a:lnTo>
                    <a:pt x="317" y="223"/>
                  </a:lnTo>
                  <a:lnTo>
                    <a:pt x="313" y="230"/>
                  </a:lnTo>
                  <a:lnTo>
                    <a:pt x="309" y="236"/>
                  </a:lnTo>
                  <a:lnTo>
                    <a:pt x="309" y="250"/>
                  </a:lnTo>
                  <a:lnTo>
                    <a:pt x="310" y="265"/>
                  </a:lnTo>
                  <a:lnTo>
                    <a:pt x="317" y="298"/>
                  </a:lnTo>
                  <a:lnTo>
                    <a:pt x="318" y="334"/>
                  </a:lnTo>
                  <a:lnTo>
                    <a:pt x="320" y="340"/>
                  </a:lnTo>
                  <a:lnTo>
                    <a:pt x="320" y="342"/>
                  </a:lnTo>
                  <a:lnTo>
                    <a:pt x="285" y="359"/>
                  </a:lnTo>
                  <a:lnTo>
                    <a:pt x="267" y="356"/>
                  </a:lnTo>
                  <a:lnTo>
                    <a:pt x="233" y="342"/>
                  </a:lnTo>
                  <a:lnTo>
                    <a:pt x="198" y="338"/>
                  </a:lnTo>
                  <a:lnTo>
                    <a:pt x="185" y="327"/>
                  </a:lnTo>
                  <a:lnTo>
                    <a:pt x="174" y="314"/>
                  </a:lnTo>
                  <a:lnTo>
                    <a:pt x="158" y="305"/>
                  </a:lnTo>
                  <a:lnTo>
                    <a:pt x="132" y="279"/>
                  </a:lnTo>
                  <a:lnTo>
                    <a:pt x="121" y="273"/>
                  </a:lnTo>
                  <a:lnTo>
                    <a:pt x="118" y="290"/>
                  </a:lnTo>
                  <a:lnTo>
                    <a:pt x="113" y="303"/>
                  </a:lnTo>
                  <a:lnTo>
                    <a:pt x="99" y="302"/>
                  </a:lnTo>
                  <a:lnTo>
                    <a:pt x="83" y="290"/>
                  </a:lnTo>
                  <a:lnTo>
                    <a:pt x="73" y="273"/>
                  </a:lnTo>
                  <a:lnTo>
                    <a:pt x="81" y="241"/>
                  </a:lnTo>
                  <a:lnTo>
                    <a:pt x="156" y="244"/>
                  </a:lnTo>
                  <a:lnTo>
                    <a:pt x="182" y="225"/>
                  </a:lnTo>
                  <a:lnTo>
                    <a:pt x="181" y="209"/>
                  </a:lnTo>
                  <a:lnTo>
                    <a:pt x="171" y="194"/>
                  </a:lnTo>
                  <a:lnTo>
                    <a:pt x="131" y="164"/>
                  </a:lnTo>
                  <a:lnTo>
                    <a:pt x="118" y="159"/>
                  </a:lnTo>
                  <a:lnTo>
                    <a:pt x="68" y="159"/>
                  </a:lnTo>
                  <a:lnTo>
                    <a:pt x="56" y="154"/>
                  </a:lnTo>
                  <a:lnTo>
                    <a:pt x="52" y="141"/>
                  </a:lnTo>
                  <a:lnTo>
                    <a:pt x="59" y="121"/>
                  </a:lnTo>
                  <a:lnTo>
                    <a:pt x="32" y="61"/>
                  </a:lnTo>
                  <a:close/>
                  <a:moveTo>
                    <a:pt x="173" y="355"/>
                  </a:moveTo>
                  <a:lnTo>
                    <a:pt x="176" y="355"/>
                  </a:lnTo>
                  <a:lnTo>
                    <a:pt x="197" y="374"/>
                  </a:lnTo>
                  <a:lnTo>
                    <a:pt x="189" y="385"/>
                  </a:lnTo>
                  <a:lnTo>
                    <a:pt x="171" y="382"/>
                  </a:lnTo>
                  <a:lnTo>
                    <a:pt x="164" y="359"/>
                  </a:lnTo>
                  <a:lnTo>
                    <a:pt x="166" y="356"/>
                  </a:lnTo>
                  <a:lnTo>
                    <a:pt x="169" y="355"/>
                  </a:lnTo>
                  <a:lnTo>
                    <a:pt x="173" y="355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 w="4763" cap="rnd">
              <a:solidFill>
                <a:schemeClr val="bg1">
                  <a:alpha val="43000"/>
                </a:schemeClr>
              </a:solidFill>
              <a:prstDash val="solid"/>
              <a:round/>
              <a:headEnd/>
              <a:tailEnd/>
            </a:ln>
          </p:spPr>
          <p:txBody>
            <a:bodyPr anchor="t" anchorCtr="0" bIns="45720" compatLnSpc="1" lIns="91440" numCol="1" rIns="91440" tIns="45720" vert="horz" wrap="square">
              <a:prstTxWarp prst="textNoShape"/>
            </a:bodyPr>
            <a:p>
              <a:endParaRPr lang="en-US"/>
            </a:p>
          </p:txBody>
        </p:sp>
        <p:sp>
          <p:nvSpPr>
            <p:cNvPr id="1048626" name="Freeform 6"/>
            <p:cNvSpPr/>
            <p:nvPr/>
          </p:nvSpPr>
          <p:spPr bwMode="auto">
            <a:xfrm>
              <a:off x="3805183" y="2299405"/>
              <a:ext cx="617780" cy="614149"/>
            </a:xfrm>
            <a:custGeom>
              <a:avLst/>
              <a:gdLst>
                <a:gd name="T0" fmla="*/ 251 w 511"/>
                <a:gd name="T1" fmla="*/ 505 h 508"/>
                <a:gd name="T2" fmla="*/ 248 w 511"/>
                <a:gd name="T3" fmla="*/ 463 h 508"/>
                <a:gd name="T4" fmla="*/ 222 w 511"/>
                <a:gd name="T5" fmla="*/ 441 h 508"/>
                <a:gd name="T6" fmla="*/ 216 w 511"/>
                <a:gd name="T7" fmla="*/ 444 h 508"/>
                <a:gd name="T8" fmla="*/ 213 w 511"/>
                <a:gd name="T9" fmla="*/ 402 h 508"/>
                <a:gd name="T10" fmla="*/ 205 w 511"/>
                <a:gd name="T11" fmla="*/ 354 h 508"/>
                <a:gd name="T12" fmla="*/ 209 w 511"/>
                <a:gd name="T13" fmla="*/ 334 h 508"/>
                <a:gd name="T14" fmla="*/ 211 w 511"/>
                <a:gd name="T15" fmla="*/ 319 h 508"/>
                <a:gd name="T16" fmla="*/ 229 w 511"/>
                <a:gd name="T17" fmla="*/ 247 h 508"/>
                <a:gd name="T18" fmla="*/ 224 w 511"/>
                <a:gd name="T19" fmla="*/ 210 h 508"/>
                <a:gd name="T20" fmla="*/ 134 w 511"/>
                <a:gd name="T21" fmla="*/ 199 h 508"/>
                <a:gd name="T22" fmla="*/ 86 w 511"/>
                <a:gd name="T23" fmla="*/ 170 h 508"/>
                <a:gd name="T24" fmla="*/ 38 w 511"/>
                <a:gd name="T25" fmla="*/ 152 h 508"/>
                <a:gd name="T26" fmla="*/ 0 w 511"/>
                <a:gd name="T27" fmla="*/ 111 h 508"/>
                <a:gd name="T28" fmla="*/ 115 w 511"/>
                <a:gd name="T29" fmla="*/ 10 h 508"/>
                <a:gd name="T30" fmla="*/ 165 w 511"/>
                <a:gd name="T31" fmla="*/ 2 h 508"/>
                <a:gd name="T32" fmla="*/ 214 w 511"/>
                <a:gd name="T33" fmla="*/ 29 h 508"/>
                <a:gd name="T34" fmla="*/ 241 w 511"/>
                <a:gd name="T35" fmla="*/ 29 h 508"/>
                <a:gd name="T36" fmla="*/ 278 w 511"/>
                <a:gd name="T37" fmla="*/ 24 h 508"/>
                <a:gd name="T38" fmla="*/ 314 w 511"/>
                <a:gd name="T39" fmla="*/ 60 h 508"/>
                <a:gd name="T40" fmla="*/ 472 w 511"/>
                <a:gd name="T41" fmla="*/ 112 h 508"/>
                <a:gd name="T42" fmla="*/ 491 w 511"/>
                <a:gd name="T43" fmla="*/ 125 h 508"/>
                <a:gd name="T44" fmla="*/ 462 w 511"/>
                <a:gd name="T45" fmla="*/ 138 h 508"/>
                <a:gd name="T46" fmla="*/ 464 w 511"/>
                <a:gd name="T47" fmla="*/ 188 h 508"/>
                <a:gd name="T48" fmla="*/ 511 w 511"/>
                <a:gd name="T49" fmla="*/ 223 h 508"/>
                <a:gd name="T50" fmla="*/ 458 w 511"/>
                <a:gd name="T51" fmla="*/ 250 h 508"/>
                <a:gd name="T52" fmla="*/ 422 w 511"/>
                <a:gd name="T53" fmla="*/ 293 h 508"/>
                <a:gd name="T54" fmla="*/ 355 w 511"/>
                <a:gd name="T55" fmla="*/ 309 h 508"/>
                <a:gd name="T56" fmla="*/ 374 w 511"/>
                <a:gd name="T57" fmla="*/ 369 h 508"/>
                <a:gd name="T58" fmla="*/ 344 w 511"/>
                <a:gd name="T59" fmla="*/ 426 h 508"/>
                <a:gd name="T60" fmla="*/ 298 w 511"/>
                <a:gd name="T61" fmla="*/ 441 h 508"/>
                <a:gd name="T62" fmla="*/ 270 w 511"/>
                <a:gd name="T63" fmla="*/ 478 h 508"/>
                <a:gd name="T64" fmla="*/ 262 w 511"/>
                <a:gd name="T65" fmla="*/ 508 h 5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11" h="508">
                  <a:moveTo>
                    <a:pt x="262" y="508"/>
                  </a:moveTo>
                  <a:lnTo>
                    <a:pt x="251" y="505"/>
                  </a:lnTo>
                  <a:lnTo>
                    <a:pt x="241" y="495"/>
                  </a:lnTo>
                  <a:lnTo>
                    <a:pt x="248" y="463"/>
                  </a:lnTo>
                  <a:lnTo>
                    <a:pt x="243" y="439"/>
                  </a:lnTo>
                  <a:lnTo>
                    <a:pt x="222" y="441"/>
                  </a:lnTo>
                  <a:lnTo>
                    <a:pt x="216" y="446"/>
                  </a:lnTo>
                  <a:lnTo>
                    <a:pt x="216" y="444"/>
                  </a:lnTo>
                  <a:lnTo>
                    <a:pt x="214" y="438"/>
                  </a:lnTo>
                  <a:lnTo>
                    <a:pt x="213" y="402"/>
                  </a:lnTo>
                  <a:lnTo>
                    <a:pt x="206" y="369"/>
                  </a:lnTo>
                  <a:lnTo>
                    <a:pt x="205" y="354"/>
                  </a:lnTo>
                  <a:lnTo>
                    <a:pt x="205" y="340"/>
                  </a:lnTo>
                  <a:lnTo>
                    <a:pt x="209" y="334"/>
                  </a:lnTo>
                  <a:lnTo>
                    <a:pt x="213" y="327"/>
                  </a:lnTo>
                  <a:lnTo>
                    <a:pt x="211" y="319"/>
                  </a:lnTo>
                  <a:lnTo>
                    <a:pt x="208" y="311"/>
                  </a:lnTo>
                  <a:lnTo>
                    <a:pt x="229" y="247"/>
                  </a:lnTo>
                  <a:lnTo>
                    <a:pt x="225" y="221"/>
                  </a:lnTo>
                  <a:lnTo>
                    <a:pt x="224" y="210"/>
                  </a:lnTo>
                  <a:lnTo>
                    <a:pt x="221" y="209"/>
                  </a:lnTo>
                  <a:lnTo>
                    <a:pt x="134" y="199"/>
                  </a:lnTo>
                  <a:lnTo>
                    <a:pt x="117" y="191"/>
                  </a:lnTo>
                  <a:lnTo>
                    <a:pt x="86" y="170"/>
                  </a:lnTo>
                  <a:lnTo>
                    <a:pt x="54" y="162"/>
                  </a:lnTo>
                  <a:lnTo>
                    <a:pt x="38" y="152"/>
                  </a:lnTo>
                  <a:lnTo>
                    <a:pt x="3" y="119"/>
                  </a:lnTo>
                  <a:lnTo>
                    <a:pt x="0" y="111"/>
                  </a:lnTo>
                  <a:lnTo>
                    <a:pt x="0" y="104"/>
                  </a:lnTo>
                  <a:lnTo>
                    <a:pt x="115" y="10"/>
                  </a:lnTo>
                  <a:lnTo>
                    <a:pt x="139" y="0"/>
                  </a:lnTo>
                  <a:lnTo>
                    <a:pt x="165" y="2"/>
                  </a:lnTo>
                  <a:lnTo>
                    <a:pt x="179" y="10"/>
                  </a:lnTo>
                  <a:lnTo>
                    <a:pt x="214" y="29"/>
                  </a:lnTo>
                  <a:lnTo>
                    <a:pt x="227" y="31"/>
                  </a:lnTo>
                  <a:lnTo>
                    <a:pt x="241" y="29"/>
                  </a:lnTo>
                  <a:lnTo>
                    <a:pt x="267" y="21"/>
                  </a:lnTo>
                  <a:lnTo>
                    <a:pt x="278" y="24"/>
                  </a:lnTo>
                  <a:lnTo>
                    <a:pt x="290" y="37"/>
                  </a:lnTo>
                  <a:lnTo>
                    <a:pt x="314" y="60"/>
                  </a:lnTo>
                  <a:lnTo>
                    <a:pt x="422" y="103"/>
                  </a:lnTo>
                  <a:lnTo>
                    <a:pt x="472" y="112"/>
                  </a:lnTo>
                  <a:lnTo>
                    <a:pt x="490" y="119"/>
                  </a:lnTo>
                  <a:lnTo>
                    <a:pt x="491" y="125"/>
                  </a:lnTo>
                  <a:lnTo>
                    <a:pt x="480" y="132"/>
                  </a:lnTo>
                  <a:lnTo>
                    <a:pt x="462" y="138"/>
                  </a:lnTo>
                  <a:lnTo>
                    <a:pt x="446" y="159"/>
                  </a:lnTo>
                  <a:lnTo>
                    <a:pt x="464" y="188"/>
                  </a:lnTo>
                  <a:lnTo>
                    <a:pt x="496" y="215"/>
                  </a:lnTo>
                  <a:lnTo>
                    <a:pt x="511" y="223"/>
                  </a:lnTo>
                  <a:lnTo>
                    <a:pt x="486" y="236"/>
                  </a:lnTo>
                  <a:lnTo>
                    <a:pt x="458" y="250"/>
                  </a:lnTo>
                  <a:lnTo>
                    <a:pt x="437" y="269"/>
                  </a:lnTo>
                  <a:lnTo>
                    <a:pt x="422" y="293"/>
                  </a:lnTo>
                  <a:lnTo>
                    <a:pt x="379" y="292"/>
                  </a:lnTo>
                  <a:lnTo>
                    <a:pt x="355" y="309"/>
                  </a:lnTo>
                  <a:lnTo>
                    <a:pt x="365" y="340"/>
                  </a:lnTo>
                  <a:lnTo>
                    <a:pt x="374" y="369"/>
                  </a:lnTo>
                  <a:lnTo>
                    <a:pt x="366" y="402"/>
                  </a:lnTo>
                  <a:lnTo>
                    <a:pt x="344" y="426"/>
                  </a:lnTo>
                  <a:lnTo>
                    <a:pt x="320" y="434"/>
                  </a:lnTo>
                  <a:lnTo>
                    <a:pt x="298" y="441"/>
                  </a:lnTo>
                  <a:lnTo>
                    <a:pt x="285" y="459"/>
                  </a:lnTo>
                  <a:lnTo>
                    <a:pt x="270" y="478"/>
                  </a:lnTo>
                  <a:lnTo>
                    <a:pt x="262" y="508"/>
                  </a:lnTo>
                  <a:lnTo>
                    <a:pt x="262" y="508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 w="4763" cap="rnd">
              <a:solidFill>
                <a:schemeClr val="bg1">
                  <a:alpha val="43000"/>
                </a:schemeClr>
              </a:solidFill>
              <a:prstDash val="solid"/>
              <a:round/>
              <a:headEnd/>
              <a:tailEnd/>
            </a:ln>
          </p:spPr>
          <p:txBody>
            <a:bodyPr anchor="t" anchorCtr="0" bIns="45720" compatLnSpc="1" lIns="91440" numCol="1" rIns="91440" tIns="45720" vert="horz" wrap="square">
              <a:prstTxWarp prst="textNoShape"/>
            </a:bodyPr>
            <a:p>
              <a:endParaRPr lang="en-US"/>
            </a:p>
          </p:txBody>
        </p:sp>
        <p:sp>
          <p:nvSpPr>
            <p:cNvPr id="1048627" name="Freeform 7"/>
            <p:cNvSpPr/>
            <p:nvPr/>
          </p:nvSpPr>
          <p:spPr bwMode="auto">
            <a:xfrm>
              <a:off x="4121931" y="2569002"/>
              <a:ext cx="698780" cy="771314"/>
            </a:xfrm>
            <a:custGeom>
              <a:avLst/>
              <a:gdLst>
                <a:gd name="T0" fmla="*/ 85 w 578"/>
                <a:gd name="T1" fmla="*/ 457 h 638"/>
                <a:gd name="T2" fmla="*/ 120 w 578"/>
                <a:gd name="T3" fmla="*/ 393 h 638"/>
                <a:gd name="T4" fmla="*/ 104 w 578"/>
                <a:gd name="T5" fmla="*/ 364 h 638"/>
                <a:gd name="T6" fmla="*/ 72 w 578"/>
                <a:gd name="T7" fmla="*/ 357 h 638"/>
                <a:gd name="T8" fmla="*/ 28 w 578"/>
                <a:gd name="T9" fmla="*/ 303 h 638"/>
                <a:gd name="T10" fmla="*/ 0 w 578"/>
                <a:gd name="T11" fmla="*/ 285 h 638"/>
                <a:gd name="T12" fmla="*/ 8 w 578"/>
                <a:gd name="T13" fmla="*/ 255 h 638"/>
                <a:gd name="T14" fmla="*/ 36 w 578"/>
                <a:gd name="T15" fmla="*/ 218 h 638"/>
                <a:gd name="T16" fmla="*/ 82 w 578"/>
                <a:gd name="T17" fmla="*/ 203 h 638"/>
                <a:gd name="T18" fmla="*/ 112 w 578"/>
                <a:gd name="T19" fmla="*/ 146 h 638"/>
                <a:gd name="T20" fmla="*/ 93 w 578"/>
                <a:gd name="T21" fmla="*/ 86 h 638"/>
                <a:gd name="T22" fmla="*/ 160 w 578"/>
                <a:gd name="T23" fmla="*/ 70 h 638"/>
                <a:gd name="T24" fmla="*/ 196 w 578"/>
                <a:gd name="T25" fmla="*/ 27 h 638"/>
                <a:gd name="T26" fmla="*/ 249 w 578"/>
                <a:gd name="T27" fmla="*/ 0 h 638"/>
                <a:gd name="T28" fmla="*/ 399 w 578"/>
                <a:gd name="T29" fmla="*/ 64 h 638"/>
                <a:gd name="T30" fmla="*/ 453 w 578"/>
                <a:gd name="T31" fmla="*/ 67 h 638"/>
                <a:gd name="T32" fmla="*/ 489 w 578"/>
                <a:gd name="T33" fmla="*/ 50 h 638"/>
                <a:gd name="T34" fmla="*/ 535 w 578"/>
                <a:gd name="T35" fmla="*/ 75 h 638"/>
                <a:gd name="T36" fmla="*/ 554 w 578"/>
                <a:gd name="T37" fmla="*/ 136 h 638"/>
                <a:gd name="T38" fmla="*/ 514 w 578"/>
                <a:gd name="T39" fmla="*/ 181 h 638"/>
                <a:gd name="T40" fmla="*/ 498 w 578"/>
                <a:gd name="T41" fmla="*/ 207 h 638"/>
                <a:gd name="T42" fmla="*/ 457 w 578"/>
                <a:gd name="T43" fmla="*/ 231 h 638"/>
                <a:gd name="T44" fmla="*/ 380 w 578"/>
                <a:gd name="T45" fmla="*/ 221 h 638"/>
                <a:gd name="T46" fmla="*/ 333 w 578"/>
                <a:gd name="T47" fmla="*/ 256 h 638"/>
                <a:gd name="T48" fmla="*/ 293 w 578"/>
                <a:gd name="T49" fmla="*/ 304 h 638"/>
                <a:gd name="T50" fmla="*/ 247 w 578"/>
                <a:gd name="T51" fmla="*/ 340 h 638"/>
                <a:gd name="T52" fmla="*/ 212 w 578"/>
                <a:gd name="T53" fmla="*/ 380 h 638"/>
                <a:gd name="T54" fmla="*/ 202 w 578"/>
                <a:gd name="T55" fmla="*/ 453 h 638"/>
                <a:gd name="T56" fmla="*/ 205 w 578"/>
                <a:gd name="T57" fmla="*/ 542 h 638"/>
                <a:gd name="T58" fmla="*/ 196 w 578"/>
                <a:gd name="T59" fmla="*/ 618 h 638"/>
                <a:gd name="T60" fmla="*/ 159 w 578"/>
                <a:gd name="T61" fmla="*/ 630 h 638"/>
                <a:gd name="T62" fmla="*/ 124 w 578"/>
                <a:gd name="T63" fmla="*/ 602 h 638"/>
                <a:gd name="T64" fmla="*/ 109 w 578"/>
                <a:gd name="T65" fmla="*/ 554 h 638"/>
                <a:gd name="T66" fmla="*/ 58 w 578"/>
                <a:gd name="T67" fmla="*/ 543 h 638"/>
                <a:gd name="T68" fmla="*/ 32 w 578"/>
                <a:gd name="T69" fmla="*/ 497 h 6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78" h="638">
                  <a:moveTo>
                    <a:pt x="26" y="485"/>
                  </a:moveTo>
                  <a:lnTo>
                    <a:pt x="85" y="457"/>
                  </a:lnTo>
                  <a:lnTo>
                    <a:pt x="106" y="434"/>
                  </a:lnTo>
                  <a:lnTo>
                    <a:pt x="120" y="393"/>
                  </a:lnTo>
                  <a:lnTo>
                    <a:pt x="119" y="370"/>
                  </a:lnTo>
                  <a:lnTo>
                    <a:pt x="104" y="364"/>
                  </a:lnTo>
                  <a:lnTo>
                    <a:pt x="87" y="362"/>
                  </a:lnTo>
                  <a:lnTo>
                    <a:pt x="72" y="357"/>
                  </a:lnTo>
                  <a:lnTo>
                    <a:pt x="60" y="346"/>
                  </a:lnTo>
                  <a:lnTo>
                    <a:pt x="28" y="303"/>
                  </a:lnTo>
                  <a:lnTo>
                    <a:pt x="7" y="287"/>
                  </a:lnTo>
                  <a:lnTo>
                    <a:pt x="0" y="285"/>
                  </a:lnTo>
                  <a:lnTo>
                    <a:pt x="0" y="285"/>
                  </a:lnTo>
                  <a:lnTo>
                    <a:pt x="8" y="255"/>
                  </a:lnTo>
                  <a:lnTo>
                    <a:pt x="23" y="236"/>
                  </a:lnTo>
                  <a:lnTo>
                    <a:pt x="36" y="218"/>
                  </a:lnTo>
                  <a:lnTo>
                    <a:pt x="58" y="211"/>
                  </a:lnTo>
                  <a:lnTo>
                    <a:pt x="82" y="203"/>
                  </a:lnTo>
                  <a:lnTo>
                    <a:pt x="104" y="179"/>
                  </a:lnTo>
                  <a:lnTo>
                    <a:pt x="112" y="146"/>
                  </a:lnTo>
                  <a:lnTo>
                    <a:pt x="103" y="117"/>
                  </a:lnTo>
                  <a:lnTo>
                    <a:pt x="93" y="86"/>
                  </a:lnTo>
                  <a:lnTo>
                    <a:pt x="117" y="69"/>
                  </a:lnTo>
                  <a:lnTo>
                    <a:pt x="160" y="70"/>
                  </a:lnTo>
                  <a:lnTo>
                    <a:pt x="175" y="46"/>
                  </a:lnTo>
                  <a:lnTo>
                    <a:pt x="196" y="27"/>
                  </a:lnTo>
                  <a:lnTo>
                    <a:pt x="224" y="13"/>
                  </a:lnTo>
                  <a:lnTo>
                    <a:pt x="249" y="0"/>
                  </a:lnTo>
                  <a:lnTo>
                    <a:pt x="287" y="24"/>
                  </a:lnTo>
                  <a:lnTo>
                    <a:pt x="399" y="64"/>
                  </a:lnTo>
                  <a:lnTo>
                    <a:pt x="436" y="69"/>
                  </a:lnTo>
                  <a:lnTo>
                    <a:pt x="453" y="67"/>
                  </a:lnTo>
                  <a:lnTo>
                    <a:pt x="470" y="62"/>
                  </a:lnTo>
                  <a:lnTo>
                    <a:pt x="489" y="50"/>
                  </a:lnTo>
                  <a:lnTo>
                    <a:pt x="494" y="51"/>
                  </a:lnTo>
                  <a:lnTo>
                    <a:pt x="535" y="75"/>
                  </a:lnTo>
                  <a:lnTo>
                    <a:pt x="578" y="96"/>
                  </a:lnTo>
                  <a:lnTo>
                    <a:pt x="554" y="136"/>
                  </a:lnTo>
                  <a:lnTo>
                    <a:pt x="522" y="170"/>
                  </a:lnTo>
                  <a:lnTo>
                    <a:pt x="514" y="181"/>
                  </a:lnTo>
                  <a:lnTo>
                    <a:pt x="506" y="192"/>
                  </a:lnTo>
                  <a:lnTo>
                    <a:pt x="498" y="207"/>
                  </a:lnTo>
                  <a:lnTo>
                    <a:pt x="494" y="221"/>
                  </a:lnTo>
                  <a:lnTo>
                    <a:pt x="457" y="231"/>
                  </a:lnTo>
                  <a:lnTo>
                    <a:pt x="418" y="226"/>
                  </a:lnTo>
                  <a:lnTo>
                    <a:pt x="380" y="221"/>
                  </a:lnTo>
                  <a:lnTo>
                    <a:pt x="345" y="227"/>
                  </a:lnTo>
                  <a:lnTo>
                    <a:pt x="333" y="256"/>
                  </a:lnTo>
                  <a:lnTo>
                    <a:pt x="319" y="285"/>
                  </a:lnTo>
                  <a:lnTo>
                    <a:pt x="293" y="304"/>
                  </a:lnTo>
                  <a:lnTo>
                    <a:pt x="269" y="322"/>
                  </a:lnTo>
                  <a:lnTo>
                    <a:pt x="247" y="340"/>
                  </a:lnTo>
                  <a:lnTo>
                    <a:pt x="224" y="356"/>
                  </a:lnTo>
                  <a:lnTo>
                    <a:pt x="212" y="380"/>
                  </a:lnTo>
                  <a:lnTo>
                    <a:pt x="212" y="410"/>
                  </a:lnTo>
                  <a:lnTo>
                    <a:pt x="202" y="453"/>
                  </a:lnTo>
                  <a:lnTo>
                    <a:pt x="205" y="498"/>
                  </a:lnTo>
                  <a:lnTo>
                    <a:pt x="205" y="542"/>
                  </a:lnTo>
                  <a:lnTo>
                    <a:pt x="202" y="588"/>
                  </a:lnTo>
                  <a:lnTo>
                    <a:pt x="196" y="618"/>
                  </a:lnTo>
                  <a:lnTo>
                    <a:pt x="178" y="638"/>
                  </a:lnTo>
                  <a:lnTo>
                    <a:pt x="159" y="630"/>
                  </a:lnTo>
                  <a:lnTo>
                    <a:pt x="141" y="614"/>
                  </a:lnTo>
                  <a:lnTo>
                    <a:pt x="124" y="602"/>
                  </a:lnTo>
                  <a:lnTo>
                    <a:pt x="125" y="575"/>
                  </a:lnTo>
                  <a:lnTo>
                    <a:pt x="109" y="554"/>
                  </a:lnTo>
                  <a:lnTo>
                    <a:pt x="87" y="545"/>
                  </a:lnTo>
                  <a:lnTo>
                    <a:pt x="58" y="543"/>
                  </a:lnTo>
                  <a:lnTo>
                    <a:pt x="36" y="529"/>
                  </a:lnTo>
                  <a:lnTo>
                    <a:pt x="32" y="497"/>
                  </a:lnTo>
                  <a:lnTo>
                    <a:pt x="26" y="485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 w="4763" cap="rnd">
              <a:solidFill>
                <a:schemeClr val="bg1">
                  <a:alpha val="43000"/>
                </a:schemeClr>
              </a:solidFill>
              <a:prstDash val="solid"/>
              <a:round/>
              <a:headEnd/>
              <a:tailEnd/>
            </a:ln>
          </p:spPr>
          <p:txBody>
            <a:bodyPr anchor="t" anchorCtr="0" bIns="45720" compatLnSpc="1" lIns="91440" numCol="1" rIns="91440" tIns="45720" vert="horz" wrap="square">
              <a:prstTxWarp prst="textNoShape"/>
            </a:bodyPr>
            <a:p>
              <a:endParaRPr lang="en-US"/>
            </a:p>
          </p:txBody>
        </p:sp>
        <p:sp>
          <p:nvSpPr>
            <p:cNvPr id="1048628" name="Freeform 8"/>
            <p:cNvSpPr>
              <a:spLocks noEditPoints="1"/>
            </p:cNvSpPr>
            <p:nvPr/>
          </p:nvSpPr>
          <p:spPr bwMode="auto">
            <a:xfrm>
              <a:off x="4057856" y="3064674"/>
              <a:ext cx="494465" cy="633492"/>
            </a:xfrm>
            <a:custGeom>
              <a:avLst/>
              <a:gdLst>
                <a:gd name="T0" fmla="*/ 0 w 409"/>
                <a:gd name="T1" fmla="*/ 148 h 524"/>
                <a:gd name="T2" fmla="*/ 48 w 409"/>
                <a:gd name="T3" fmla="*/ 90 h 524"/>
                <a:gd name="T4" fmla="*/ 85 w 409"/>
                <a:gd name="T5" fmla="*/ 87 h 524"/>
                <a:gd name="T6" fmla="*/ 111 w 409"/>
                <a:gd name="T7" fmla="*/ 133 h 524"/>
                <a:gd name="T8" fmla="*/ 162 w 409"/>
                <a:gd name="T9" fmla="*/ 144 h 524"/>
                <a:gd name="T10" fmla="*/ 177 w 409"/>
                <a:gd name="T11" fmla="*/ 192 h 524"/>
                <a:gd name="T12" fmla="*/ 212 w 409"/>
                <a:gd name="T13" fmla="*/ 220 h 524"/>
                <a:gd name="T14" fmla="*/ 249 w 409"/>
                <a:gd name="T15" fmla="*/ 208 h 524"/>
                <a:gd name="T16" fmla="*/ 258 w 409"/>
                <a:gd name="T17" fmla="*/ 132 h 524"/>
                <a:gd name="T18" fmla="*/ 255 w 409"/>
                <a:gd name="T19" fmla="*/ 43 h 524"/>
                <a:gd name="T20" fmla="*/ 279 w 409"/>
                <a:gd name="T21" fmla="*/ 19 h 524"/>
                <a:gd name="T22" fmla="*/ 302 w 409"/>
                <a:gd name="T23" fmla="*/ 51 h 524"/>
                <a:gd name="T24" fmla="*/ 330 w 409"/>
                <a:gd name="T25" fmla="*/ 112 h 524"/>
                <a:gd name="T26" fmla="*/ 391 w 409"/>
                <a:gd name="T27" fmla="*/ 167 h 524"/>
                <a:gd name="T28" fmla="*/ 406 w 409"/>
                <a:gd name="T29" fmla="*/ 220 h 524"/>
                <a:gd name="T30" fmla="*/ 404 w 409"/>
                <a:gd name="T31" fmla="*/ 255 h 524"/>
                <a:gd name="T32" fmla="*/ 354 w 409"/>
                <a:gd name="T33" fmla="*/ 298 h 524"/>
                <a:gd name="T34" fmla="*/ 350 w 409"/>
                <a:gd name="T35" fmla="*/ 380 h 524"/>
                <a:gd name="T36" fmla="*/ 367 w 409"/>
                <a:gd name="T37" fmla="*/ 415 h 524"/>
                <a:gd name="T38" fmla="*/ 358 w 409"/>
                <a:gd name="T39" fmla="*/ 460 h 524"/>
                <a:gd name="T40" fmla="*/ 345 w 409"/>
                <a:gd name="T41" fmla="*/ 492 h 524"/>
                <a:gd name="T42" fmla="*/ 338 w 409"/>
                <a:gd name="T43" fmla="*/ 524 h 524"/>
                <a:gd name="T44" fmla="*/ 161 w 409"/>
                <a:gd name="T45" fmla="*/ 423 h 524"/>
                <a:gd name="T46" fmla="*/ 92 w 409"/>
                <a:gd name="T47" fmla="*/ 329 h 524"/>
                <a:gd name="T48" fmla="*/ 69 w 409"/>
                <a:gd name="T49" fmla="*/ 306 h 524"/>
                <a:gd name="T50" fmla="*/ 58 w 409"/>
                <a:gd name="T51" fmla="*/ 289 h 524"/>
                <a:gd name="T52" fmla="*/ 53 w 409"/>
                <a:gd name="T53" fmla="*/ 257 h 524"/>
                <a:gd name="T54" fmla="*/ 26 w 409"/>
                <a:gd name="T55" fmla="*/ 228 h 524"/>
                <a:gd name="T56" fmla="*/ 0 w 409"/>
                <a:gd name="T57" fmla="*/ 191 h 524"/>
                <a:gd name="T58" fmla="*/ 106 w 409"/>
                <a:gd name="T59" fmla="*/ 221 h 524"/>
                <a:gd name="T60" fmla="*/ 141 w 409"/>
                <a:gd name="T61" fmla="*/ 175 h 524"/>
                <a:gd name="T62" fmla="*/ 111 w 409"/>
                <a:gd name="T63" fmla="*/ 162 h 524"/>
                <a:gd name="T64" fmla="*/ 90 w 409"/>
                <a:gd name="T65" fmla="*/ 167 h 524"/>
                <a:gd name="T66" fmla="*/ 76 w 409"/>
                <a:gd name="T67" fmla="*/ 183 h 524"/>
                <a:gd name="T68" fmla="*/ 76 w 409"/>
                <a:gd name="T69" fmla="*/ 204 h 524"/>
                <a:gd name="T70" fmla="*/ 106 w 409"/>
                <a:gd name="T71" fmla="*/ 221 h 5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09" h="524">
                  <a:moveTo>
                    <a:pt x="0" y="172"/>
                  </a:moveTo>
                  <a:lnTo>
                    <a:pt x="0" y="148"/>
                  </a:lnTo>
                  <a:lnTo>
                    <a:pt x="20" y="114"/>
                  </a:lnTo>
                  <a:lnTo>
                    <a:pt x="48" y="90"/>
                  </a:lnTo>
                  <a:lnTo>
                    <a:pt x="79" y="75"/>
                  </a:lnTo>
                  <a:lnTo>
                    <a:pt x="85" y="87"/>
                  </a:lnTo>
                  <a:lnTo>
                    <a:pt x="89" y="119"/>
                  </a:lnTo>
                  <a:lnTo>
                    <a:pt x="111" y="133"/>
                  </a:lnTo>
                  <a:lnTo>
                    <a:pt x="140" y="135"/>
                  </a:lnTo>
                  <a:lnTo>
                    <a:pt x="162" y="144"/>
                  </a:lnTo>
                  <a:lnTo>
                    <a:pt x="178" y="165"/>
                  </a:lnTo>
                  <a:lnTo>
                    <a:pt x="177" y="192"/>
                  </a:lnTo>
                  <a:lnTo>
                    <a:pt x="194" y="204"/>
                  </a:lnTo>
                  <a:lnTo>
                    <a:pt x="212" y="220"/>
                  </a:lnTo>
                  <a:lnTo>
                    <a:pt x="231" y="228"/>
                  </a:lnTo>
                  <a:lnTo>
                    <a:pt x="249" y="208"/>
                  </a:lnTo>
                  <a:lnTo>
                    <a:pt x="255" y="178"/>
                  </a:lnTo>
                  <a:lnTo>
                    <a:pt x="258" y="132"/>
                  </a:lnTo>
                  <a:lnTo>
                    <a:pt x="258" y="88"/>
                  </a:lnTo>
                  <a:lnTo>
                    <a:pt x="255" y="43"/>
                  </a:lnTo>
                  <a:lnTo>
                    <a:pt x="265" y="0"/>
                  </a:lnTo>
                  <a:lnTo>
                    <a:pt x="279" y="19"/>
                  </a:lnTo>
                  <a:lnTo>
                    <a:pt x="293" y="35"/>
                  </a:lnTo>
                  <a:lnTo>
                    <a:pt x="302" y="51"/>
                  </a:lnTo>
                  <a:lnTo>
                    <a:pt x="308" y="72"/>
                  </a:lnTo>
                  <a:lnTo>
                    <a:pt x="330" y="112"/>
                  </a:lnTo>
                  <a:lnTo>
                    <a:pt x="364" y="138"/>
                  </a:lnTo>
                  <a:lnTo>
                    <a:pt x="391" y="167"/>
                  </a:lnTo>
                  <a:lnTo>
                    <a:pt x="409" y="197"/>
                  </a:lnTo>
                  <a:lnTo>
                    <a:pt x="406" y="220"/>
                  </a:lnTo>
                  <a:lnTo>
                    <a:pt x="409" y="242"/>
                  </a:lnTo>
                  <a:lnTo>
                    <a:pt x="404" y="255"/>
                  </a:lnTo>
                  <a:lnTo>
                    <a:pt x="409" y="266"/>
                  </a:lnTo>
                  <a:lnTo>
                    <a:pt x="354" y="298"/>
                  </a:lnTo>
                  <a:lnTo>
                    <a:pt x="342" y="362"/>
                  </a:lnTo>
                  <a:lnTo>
                    <a:pt x="350" y="380"/>
                  </a:lnTo>
                  <a:lnTo>
                    <a:pt x="361" y="396"/>
                  </a:lnTo>
                  <a:lnTo>
                    <a:pt x="367" y="415"/>
                  </a:lnTo>
                  <a:lnTo>
                    <a:pt x="358" y="436"/>
                  </a:lnTo>
                  <a:lnTo>
                    <a:pt x="358" y="460"/>
                  </a:lnTo>
                  <a:lnTo>
                    <a:pt x="353" y="481"/>
                  </a:lnTo>
                  <a:lnTo>
                    <a:pt x="345" y="492"/>
                  </a:lnTo>
                  <a:lnTo>
                    <a:pt x="345" y="506"/>
                  </a:lnTo>
                  <a:lnTo>
                    <a:pt x="338" y="524"/>
                  </a:lnTo>
                  <a:lnTo>
                    <a:pt x="337" y="523"/>
                  </a:lnTo>
                  <a:lnTo>
                    <a:pt x="161" y="423"/>
                  </a:lnTo>
                  <a:lnTo>
                    <a:pt x="116" y="382"/>
                  </a:lnTo>
                  <a:lnTo>
                    <a:pt x="92" y="329"/>
                  </a:lnTo>
                  <a:lnTo>
                    <a:pt x="85" y="317"/>
                  </a:lnTo>
                  <a:lnTo>
                    <a:pt x="69" y="306"/>
                  </a:lnTo>
                  <a:lnTo>
                    <a:pt x="63" y="298"/>
                  </a:lnTo>
                  <a:lnTo>
                    <a:pt x="58" y="289"/>
                  </a:lnTo>
                  <a:lnTo>
                    <a:pt x="56" y="266"/>
                  </a:lnTo>
                  <a:lnTo>
                    <a:pt x="53" y="257"/>
                  </a:lnTo>
                  <a:lnTo>
                    <a:pt x="40" y="241"/>
                  </a:lnTo>
                  <a:lnTo>
                    <a:pt x="26" y="228"/>
                  </a:lnTo>
                  <a:lnTo>
                    <a:pt x="12" y="213"/>
                  </a:lnTo>
                  <a:lnTo>
                    <a:pt x="0" y="191"/>
                  </a:lnTo>
                  <a:lnTo>
                    <a:pt x="0" y="172"/>
                  </a:lnTo>
                  <a:close/>
                  <a:moveTo>
                    <a:pt x="106" y="221"/>
                  </a:moveTo>
                  <a:lnTo>
                    <a:pt x="132" y="202"/>
                  </a:lnTo>
                  <a:lnTo>
                    <a:pt x="141" y="175"/>
                  </a:lnTo>
                  <a:lnTo>
                    <a:pt x="122" y="164"/>
                  </a:lnTo>
                  <a:lnTo>
                    <a:pt x="111" y="162"/>
                  </a:lnTo>
                  <a:lnTo>
                    <a:pt x="100" y="164"/>
                  </a:lnTo>
                  <a:lnTo>
                    <a:pt x="90" y="167"/>
                  </a:lnTo>
                  <a:lnTo>
                    <a:pt x="81" y="173"/>
                  </a:lnTo>
                  <a:lnTo>
                    <a:pt x="76" y="183"/>
                  </a:lnTo>
                  <a:lnTo>
                    <a:pt x="74" y="192"/>
                  </a:lnTo>
                  <a:lnTo>
                    <a:pt x="76" y="204"/>
                  </a:lnTo>
                  <a:lnTo>
                    <a:pt x="81" y="213"/>
                  </a:lnTo>
                  <a:lnTo>
                    <a:pt x="106" y="221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 w="4763" cap="rnd">
              <a:solidFill>
                <a:schemeClr val="bg1">
                  <a:alpha val="43000"/>
                </a:schemeClr>
              </a:solidFill>
              <a:prstDash val="solid"/>
              <a:round/>
              <a:headEnd/>
              <a:tailEnd/>
            </a:ln>
          </p:spPr>
          <p:txBody>
            <a:bodyPr anchor="t" anchorCtr="0" bIns="45720" compatLnSpc="1" lIns="91440" numCol="1" rIns="91440" tIns="45720" vert="horz" wrap="square">
              <a:prstTxWarp prst="textNoShape"/>
            </a:bodyPr>
            <a:p>
              <a:endParaRPr lang="en-US"/>
            </a:p>
          </p:txBody>
        </p:sp>
        <p:sp>
          <p:nvSpPr>
            <p:cNvPr id="1048629" name="Freeform 9"/>
            <p:cNvSpPr/>
            <p:nvPr/>
          </p:nvSpPr>
          <p:spPr bwMode="auto">
            <a:xfrm>
              <a:off x="4466486" y="3254480"/>
              <a:ext cx="373569" cy="488417"/>
            </a:xfrm>
            <a:custGeom>
              <a:avLst/>
              <a:gdLst>
                <a:gd name="T0" fmla="*/ 0 w 309"/>
                <a:gd name="T1" fmla="*/ 367 h 404"/>
                <a:gd name="T2" fmla="*/ 7 w 309"/>
                <a:gd name="T3" fmla="*/ 349 h 404"/>
                <a:gd name="T4" fmla="*/ 7 w 309"/>
                <a:gd name="T5" fmla="*/ 335 h 404"/>
                <a:gd name="T6" fmla="*/ 15 w 309"/>
                <a:gd name="T7" fmla="*/ 324 h 404"/>
                <a:gd name="T8" fmla="*/ 20 w 309"/>
                <a:gd name="T9" fmla="*/ 303 h 404"/>
                <a:gd name="T10" fmla="*/ 20 w 309"/>
                <a:gd name="T11" fmla="*/ 279 h 404"/>
                <a:gd name="T12" fmla="*/ 29 w 309"/>
                <a:gd name="T13" fmla="*/ 258 h 404"/>
                <a:gd name="T14" fmla="*/ 23 w 309"/>
                <a:gd name="T15" fmla="*/ 239 h 404"/>
                <a:gd name="T16" fmla="*/ 12 w 309"/>
                <a:gd name="T17" fmla="*/ 223 h 404"/>
                <a:gd name="T18" fmla="*/ 4 w 309"/>
                <a:gd name="T19" fmla="*/ 205 h 404"/>
                <a:gd name="T20" fmla="*/ 16 w 309"/>
                <a:gd name="T21" fmla="*/ 141 h 404"/>
                <a:gd name="T22" fmla="*/ 71 w 309"/>
                <a:gd name="T23" fmla="*/ 109 h 404"/>
                <a:gd name="T24" fmla="*/ 101 w 309"/>
                <a:gd name="T25" fmla="*/ 67 h 404"/>
                <a:gd name="T26" fmla="*/ 132 w 309"/>
                <a:gd name="T27" fmla="*/ 24 h 404"/>
                <a:gd name="T28" fmla="*/ 160 w 309"/>
                <a:gd name="T29" fmla="*/ 0 h 404"/>
                <a:gd name="T30" fmla="*/ 197 w 309"/>
                <a:gd name="T31" fmla="*/ 19 h 404"/>
                <a:gd name="T32" fmla="*/ 225 w 309"/>
                <a:gd name="T33" fmla="*/ 37 h 404"/>
                <a:gd name="T34" fmla="*/ 252 w 309"/>
                <a:gd name="T35" fmla="*/ 58 h 404"/>
                <a:gd name="T36" fmla="*/ 274 w 309"/>
                <a:gd name="T37" fmla="*/ 71 h 404"/>
                <a:gd name="T38" fmla="*/ 290 w 309"/>
                <a:gd name="T39" fmla="*/ 85 h 404"/>
                <a:gd name="T40" fmla="*/ 266 w 309"/>
                <a:gd name="T41" fmla="*/ 124 h 404"/>
                <a:gd name="T42" fmla="*/ 239 w 309"/>
                <a:gd name="T43" fmla="*/ 164 h 404"/>
                <a:gd name="T44" fmla="*/ 258 w 309"/>
                <a:gd name="T45" fmla="*/ 194 h 404"/>
                <a:gd name="T46" fmla="*/ 284 w 309"/>
                <a:gd name="T47" fmla="*/ 216 h 404"/>
                <a:gd name="T48" fmla="*/ 309 w 309"/>
                <a:gd name="T49" fmla="*/ 236 h 404"/>
                <a:gd name="T50" fmla="*/ 309 w 309"/>
                <a:gd name="T51" fmla="*/ 266 h 404"/>
                <a:gd name="T52" fmla="*/ 274 w 309"/>
                <a:gd name="T53" fmla="*/ 305 h 404"/>
                <a:gd name="T54" fmla="*/ 255 w 309"/>
                <a:gd name="T55" fmla="*/ 356 h 404"/>
                <a:gd name="T56" fmla="*/ 202 w 309"/>
                <a:gd name="T57" fmla="*/ 362 h 404"/>
                <a:gd name="T58" fmla="*/ 149 w 309"/>
                <a:gd name="T59" fmla="*/ 357 h 404"/>
                <a:gd name="T60" fmla="*/ 103 w 309"/>
                <a:gd name="T61" fmla="*/ 349 h 404"/>
                <a:gd name="T62" fmla="*/ 60 w 309"/>
                <a:gd name="T63" fmla="*/ 366 h 404"/>
                <a:gd name="T64" fmla="*/ 53 w 309"/>
                <a:gd name="T65" fmla="*/ 401 h 404"/>
                <a:gd name="T66" fmla="*/ 53 w 309"/>
                <a:gd name="T67" fmla="*/ 402 h 404"/>
                <a:gd name="T68" fmla="*/ 48 w 309"/>
                <a:gd name="T69" fmla="*/ 404 h 404"/>
                <a:gd name="T70" fmla="*/ 32 w 309"/>
                <a:gd name="T71" fmla="*/ 402 h 404"/>
                <a:gd name="T72" fmla="*/ 0 w 309"/>
                <a:gd name="T73" fmla="*/ 367 h 4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09" h="404">
                  <a:moveTo>
                    <a:pt x="0" y="367"/>
                  </a:moveTo>
                  <a:lnTo>
                    <a:pt x="7" y="349"/>
                  </a:lnTo>
                  <a:lnTo>
                    <a:pt x="7" y="335"/>
                  </a:lnTo>
                  <a:lnTo>
                    <a:pt x="15" y="324"/>
                  </a:lnTo>
                  <a:lnTo>
                    <a:pt x="20" y="303"/>
                  </a:lnTo>
                  <a:lnTo>
                    <a:pt x="20" y="279"/>
                  </a:lnTo>
                  <a:lnTo>
                    <a:pt x="29" y="258"/>
                  </a:lnTo>
                  <a:lnTo>
                    <a:pt x="23" y="239"/>
                  </a:lnTo>
                  <a:lnTo>
                    <a:pt x="12" y="223"/>
                  </a:lnTo>
                  <a:lnTo>
                    <a:pt x="4" y="205"/>
                  </a:lnTo>
                  <a:lnTo>
                    <a:pt x="16" y="141"/>
                  </a:lnTo>
                  <a:lnTo>
                    <a:pt x="71" y="109"/>
                  </a:lnTo>
                  <a:lnTo>
                    <a:pt x="101" y="67"/>
                  </a:lnTo>
                  <a:lnTo>
                    <a:pt x="132" y="24"/>
                  </a:lnTo>
                  <a:lnTo>
                    <a:pt x="160" y="0"/>
                  </a:lnTo>
                  <a:lnTo>
                    <a:pt x="197" y="19"/>
                  </a:lnTo>
                  <a:lnTo>
                    <a:pt x="225" y="37"/>
                  </a:lnTo>
                  <a:lnTo>
                    <a:pt x="252" y="58"/>
                  </a:lnTo>
                  <a:lnTo>
                    <a:pt x="274" y="71"/>
                  </a:lnTo>
                  <a:lnTo>
                    <a:pt x="290" y="85"/>
                  </a:lnTo>
                  <a:lnTo>
                    <a:pt x="266" y="124"/>
                  </a:lnTo>
                  <a:lnTo>
                    <a:pt x="239" y="164"/>
                  </a:lnTo>
                  <a:lnTo>
                    <a:pt x="258" y="194"/>
                  </a:lnTo>
                  <a:lnTo>
                    <a:pt x="284" y="216"/>
                  </a:lnTo>
                  <a:lnTo>
                    <a:pt x="309" y="236"/>
                  </a:lnTo>
                  <a:lnTo>
                    <a:pt x="309" y="266"/>
                  </a:lnTo>
                  <a:lnTo>
                    <a:pt x="274" y="305"/>
                  </a:lnTo>
                  <a:lnTo>
                    <a:pt x="255" y="356"/>
                  </a:lnTo>
                  <a:lnTo>
                    <a:pt x="202" y="362"/>
                  </a:lnTo>
                  <a:lnTo>
                    <a:pt x="149" y="357"/>
                  </a:lnTo>
                  <a:lnTo>
                    <a:pt x="103" y="349"/>
                  </a:lnTo>
                  <a:lnTo>
                    <a:pt x="60" y="366"/>
                  </a:lnTo>
                  <a:lnTo>
                    <a:pt x="53" y="401"/>
                  </a:lnTo>
                  <a:lnTo>
                    <a:pt x="53" y="402"/>
                  </a:lnTo>
                  <a:lnTo>
                    <a:pt x="48" y="404"/>
                  </a:lnTo>
                  <a:lnTo>
                    <a:pt x="32" y="402"/>
                  </a:lnTo>
                  <a:lnTo>
                    <a:pt x="0" y="367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 w="4763" cap="rnd">
              <a:solidFill>
                <a:schemeClr val="bg1">
                  <a:alpha val="43000"/>
                </a:schemeClr>
              </a:solidFill>
              <a:prstDash val="solid"/>
              <a:round/>
              <a:headEnd/>
              <a:tailEnd/>
            </a:ln>
          </p:spPr>
          <p:txBody>
            <a:bodyPr anchor="t" anchorCtr="0" bIns="45720" compatLnSpc="1" lIns="91440" numCol="1" rIns="91440" tIns="45720" vert="horz" wrap="square">
              <a:prstTxWarp prst="textNoShape"/>
            </a:bodyPr>
            <a:p>
              <a:endParaRPr lang="en-US"/>
            </a:p>
          </p:txBody>
        </p:sp>
        <p:sp>
          <p:nvSpPr>
            <p:cNvPr id="1048630" name="Freeform 10"/>
            <p:cNvSpPr/>
            <p:nvPr/>
          </p:nvSpPr>
          <p:spPr bwMode="auto">
            <a:xfrm>
              <a:off x="4244036" y="3676405"/>
              <a:ext cx="1086857" cy="620194"/>
            </a:xfrm>
            <a:custGeom>
              <a:avLst/>
              <a:gdLst>
                <a:gd name="T0" fmla="*/ 237 w 899"/>
                <a:gd name="T1" fmla="*/ 52 h 513"/>
                <a:gd name="T2" fmla="*/ 287 w 899"/>
                <a:gd name="T3" fmla="*/ 0 h 513"/>
                <a:gd name="T4" fmla="*/ 386 w 899"/>
                <a:gd name="T5" fmla="*/ 13 h 513"/>
                <a:gd name="T6" fmla="*/ 498 w 899"/>
                <a:gd name="T7" fmla="*/ 29 h 513"/>
                <a:gd name="T8" fmla="*/ 593 w 899"/>
                <a:gd name="T9" fmla="*/ 44 h 513"/>
                <a:gd name="T10" fmla="*/ 727 w 899"/>
                <a:gd name="T11" fmla="*/ 2 h 513"/>
                <a:gd name="T12" fmla="*/ 719 w 899"/>
                <a:gd name="T13" fmla="*/ 36 h 513"/>
                <a:gd name="T14" fmla="*/ 703 w 899"/>
                <a:gd name="T15" fmla="*/ 49 h 513"/>
                <a:gd name="T16" fmla="*/ 708 w 899"/>
                <a:gd name="T17" fmla="*/ 121 h 513"/>
                <a:gd name="T18" fmla="*/ 726 w 899"/>
                <a:gd name="T19" fmla="*/ 180 h 513"/>
                <a:gd name="T20" fmla="*/ 759 w 899"/>
                <a:gd name="T21" fmla="*/ 161 h 513"/>
                <a:gd name="T22" fmla="*/ 843 w 899"/>
                <a:gd name="T23" fmla="*/ 202 h 513"/>
                <a:gd name="T24" fmla="*/ 871 w 899"/>
                <a:gd name="T25" fmla="*/ 238 h 513"/>
                <a:gd name="T26" fmla="*/ 881 w 899"/>
                <a:gd name="T27" fmla="*/ 258 h 513"/>
                <a:gd name="T28" fmla="*/ 873 w 899"/>
                <a:gd name="T29" fmla="*/ 281 h 513"/>
                <a:gd name="T30" fmla="*/ 851 w 899"/>
                <a:gd name="T31" fmla="*/ 294 h 513"/>
                <a:gd name="T32" fmla="*/ 791 w 899"/>
                <a:gd name="T33" fmla="*/ 315 h 513"/>
                <a:gd name="T34" fmla="*/ 751 w 899"/>
                <a:gd name="T35" fmla="*/ 353 h 513"/>
                <a:gd name="T36" fmla="*/ 708 w 899"/>
                <a:gd name="T37" fmla="*/ 326 h 513"/>
                <a:gd name="T38" fmla="*/ 670 w 899"/>
                <a:gd name="T39" fmla="*/ 350 h 513"/>
                <a:gd name="T40" fmla="*/ 631 w 899"/>
                <a:gd name="T41" fmla="*/ 367 h 513"/>
                <a:gd name="T42" fmla="*/ 565 w 899"/>
                <a:gd name="T43" fmla="*/ 383 h 513"/>
                <a:gd name="T44" fmla="*/ 479 w 899"/>
                <a:gd name="T45" fmla="*/ 417 h 513"/>
                <a:gd name="T46" fmla="*/ 399 w 899"/>
                <a:gd name="T47" fmla="*/ 433 h 513"/>
                <a:gd name="T48" fmla="*/ 352 w 899"/>
                <a:gd name="T49" fmla="*/ 414 h 513"/>
                <a:gd name="T50" fmla="*/ 319 w 899"/>
                <a:gd name="T51" fmla="*/ 422 h 513"/>
                <a:gd name="T52" fmla="*/ 277 w 899"/>
                <a:gd name="T53" fmla="*/ 480 h 513"/>
                <a:gd name="T54" fmla="*/ 232 w 899"/>
                <a:gd name="T55" fmla="*/ 513 h 513"/>
                <a:gd name="T56" fmla="*/ 216 w 899"/>
                <a:gd name="T57" fmla="*/ 505 h 513"/>
                <a:gd name="T58" fmla="*/ 176 w 899"/>
                <a:gd name="T59" fmla="*/ 459 h 513"/>
                <a:gd name="T60" fmla="*/ 127 w 899"/>
                <a:gd name="T61" fmla="*/ 371 h 513"/>
                <a:gd name="T62" fmla="*/ 26 w 899"/>
                <a:gd name="T63" fmla="*/ 351 h 513"/>
                <a:gd name="T64" fmla="*/ 0 w 899"/>
                <a:gd name="T65" fmla="*/ 327 h 513"/>
                <a:gd name="T66" fmla="*/ 48 w 899"/>
                <a:gd name="T67" fmla="*/ 287 h 513"/>
                <a:gd name="T68" fmla="*/ 226 w 899"/>
                <a:gd name="T69" fmla="*/ 302 h 513"/>
                <a:gd name="T70" fmla="*/ 240 w 899"/>
                <a:gd name="T71" fmla="*/ 282 h 513"/>
                <a:gd name="T72" fmla="*/ 253 w 899"/>
                <a:gd name="T73" fmla="*/ 230 h 513"/>
                <a:gd name="T74" fmla="*/ 284 w 899"/>
                <a:gd name="T75" fmla="*/ 196 h 513"/>
                <a:gd name="T76" fmla="*/ 308 w 899"/>
                <a:gd name="T77" fmla="*/ 108 h 513"/>
                <a:gd name="T78" fmla="*/ 308 w 899"/>
                <a:gd name="T79" fmla="*/ 97 h 513"/>
                <a:gd name="T80" fmla="*/ 287 w 899"/>
                <a:gd name="T81" fmla="*/ 65 h 513"/>
                <a:gd name="T82" fmla="*/ 264 w 899"/>
                <a:gd name="T83" fmla="*/ 49 h 513"/>
                <a:gd name="T84" fmla="*/ 237 w 899"/>
                <a:gd name="T85" fmla="*/ 53 h 5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899" h="513">
                  <a:moveTo>
                    <a:pt x="237" y="53"/>
                  </a:moveTo>
                  <a:lnTo>
                    <a:pt x="237" y="52"/>
                  </a:lnTo>
                  <a:lnTo>
                    <a:pt x="244" y="17"/>
                  </a:lnTo>
                  <a:lnTo>
                    <a:pt x="287" y="0"/>
                  </a:lnTo>
                  <a:lnTo>
                    <a:pt x="333" y="8"/>
                  </a:lnTo>
                  <a:lnTo>
                    <a:pt x="386" y="13"/>
                  </a:lnTo>
                  <a:lnTo>
                    <a:pt x="439" y="7"/>
                  </a:lnTo>
                  <a:lnTo>
                    <a:pt x="498" y="29"/>
                  </a:lnTo>
                  <a:lnTo>
                    <a:pt x="562" y="39"/>
                  </a:lnTo>
                  <a:lnTo>
                    <a:pt x="593" y="44"/>
                  </a:lnTo>
                  <a:lnTo>
                    <a:pt x="647" y="52"/>
                  </a:lnTo>
                  <a:lnTo>
                    <a:pt x="727" y="2"/>
                  </a:lnTo>
                  <a:lnTo>
                    <a:pt x="724" y="20"/>
                  </a:lnTo>
                  <a:lnTo>
                    <a:pt x="719" y="36"/>
                  </a:lnTo>
                  <a:lnTo>
                    <a:pt x="711" y="42"/>
                  </a:lnTo>
                  <a:lnTo>
                    <a:pt x="703" y="49"/>
                  </a:lnTo>
                  <a:lnTo>
                    <a:pt x="700" y="85"/>
                  </a:lnTo>
                  <a:lnTo>
                    <a:pt x="708" y="121"/>
                  </a:lnTo>
                  <a:lnTo>
                    <a:pt x="716" y="153"/>
                  </a:lnTo>
                  <a:lnTo>
                    <a:pt x="726" y="180"/>
                  </a:lnTo>
                  <a:lnTo>
                    <a:pt x="743" y="174"/>
                  </a:lnTo>
                  <a:lnTo>
                    <a:pt x="759" y="161"/>
                  </a:lnTo>
                  <a:lnTo>
                    <a:pt x="804" y="166"/>
                  </a:lnTo>
                  <a:lnTo>
                    <a:pt x="843" y="202"/>
                  </a:lnTo>
                  <a:lnTo>
                    <a:pt x="862" y="217"/>
                  </a:lnTo>
                  <a:lnTo>
                    <a:pt x="871" y="238"/>
                  </a:lnTo>
                  <a:lnTo>
                    <a:pt x="878" y="249"/>
                  </a:lnTo>
                  <a:lnTo>
                    <a:pt x="881" y="258"/>
                  </a:lnTo>
                  <a:lnTo>
                    <a:pt x="899" y="279"/>
                  </a:lnTo>
                  <a:lnTo>
                    <a:pt x="873" y="281"/>
                  </a:lnTo>
                  <a:lnTo>
                    <a:pt x="867" y="284"/>
                  </a:lnTo>
                  <a:lnTo>
                    <a:pt x="851" y="294"/>
                  </a:lnTo>
                  <a:lnTo>
                    <a:pt x="820" y="300"/>
                  </a:lnTo>
                  <a:lnTo>
                    <a:pt x="791" y="315"/>
                  </a:lnTo>
                  <a:lnTo>
                    <a:pt x="775" y="339"/>
                  </a:lnTo>
                  <a:lnTo>
                    <a:pt x="751" y="353"/>
                  </a:lnTo>
                  <a:lnTo>
                    <a:pt x="730" y="337"/>
                  </a:lnTo>
                  <a:lnTo>
                    <a:pt x="708" y="326"/>
                  </a:lnTo>
                  <a:lnTo>
                    <a:pt x="687" y="339"/>
                  </a:lnTo>
                  <a:lnTo>
                    <a:pt x="670" y="350"/>
                  </a:lnTo>
                  <a:lnTo>
                    <a:pt x="663" y="353"/>
                  </a:lnTo>
                  <a:lnTo>
                    <a:pt x="631" y="367"/>
                  </a:lnTo>
                  <a:lnTo>
                    <a:pt x="599" y="379"/>
                  </a:lnTo>
                  <a:lnTo>
                    <a:pt x="565" y="383"/>
                  </a:lnTo>
                  <a:lnTo>
                    <a:pt x="533" y="398"/>
                  </a:lnTo>
                  <a:lnTo>
                    <a:pt x="479" y="417"/>
                  </a:lnTo>
                  <a:lnTo>
                    <a:pt x="425" y="425"/>
                  </a:lnTo>
                  <a:lnTo>
                    <a:pt x="399" y="433"/>
                  </a:lnTo>
                  <a:lnTo>
                    <a:pt x="372" y="436"/>
                  </a:lnTo>
                  <a:lnTo>
                    <a:pt x="352" y="414"/>
                  </a:lnTo>
                  <a:lnTo>
                    <a:pt x="333" y="398"/>
                  </a:lnTo>
                  <a:lnTo>
                    <a:pt x="319" y="422"/>
                  </a:lnTo>
                  <a:lnTo>
                    <a:pt x="304" y="456"/>
                  </a:lnTo>
                  <a:lnTo>
                    <a:pt x="277" y="480"/>
                  </a:lnTo>
                  <a:lnTo>
                    <a:pt x="247" y="502"/>
                  </a:lnTo>
                  <a:lnTo>
                    <a:pt x="232" y="513"/>
                  </a:lnTo>
                  <a:lnTo>
                    <a:pt x="232" y="513"/>
                  </a:lnTo>
                  <a:lnTo>
                    <a:pt x="216" y="505"/>
                  </a:lnTo>
                  <a:lnTo>
                    <a:pt x="183" y="470"/>
                  </a:lnTo>
                  <a:lnTo>
                    <a:pt x="176" y="459"/>
                  </a:lnTo>
                  <a:lnTo>
                    <a:pt x="143" y="388"/>
                  </a:lnTo>
                  <a:lnTo>
                    <a:pt x="127" y="371"/>
                  </a:lnTo>
                  <a:lnTo>
                    <a:pt x="106" y="361"/>
                  </a:lnTo>
                  <a:lnTo>
                    <a:pt x="26" y="351"/>
                  </a:lnTo>
                  <a:lnTo>
                    <a:pt x="2" y="342"/>
                  </a:lnTo>
                  <a:lnTo>
                    <a:pt x="0" y="327"/>
                  </a:lnTo>
                  <a:lnTo>
                    <a:pt x="0" y="318"/>
                  </a:lnTo>
                  <a:lnTo>
                    <a:pt x="48" y="287"/>
                  </a:lnTo>
                  <a:lnTo>
                    <a:pt x="173" y="308"/>
                  </a:lnTo>
                  <a:lnTo>
                    <a:pt x="226" y="302"/>
                  </a:lnTo>
                  <a:lnTo>
                    <a:pt x="236" y="294"/>
                  </a:lnTo>
                  <a:lnTo>
                    <a:pt x="240" y="282"/>
                  </a:lnTo>
                  <a:lnTo>
                    <a:pt x="250" y="238"/>
                  </a:lnTo>
                  <a:lnTo>
                    <a:pt x="253" y="230"/>
                  </a:lnTo>
                  <a:lnTo>
                    <a:pt x="269" y="215"/>
                  </a:lnTo>
                  <a:lnTo>
                    <a:pt x="284" y="196"/>
                  </a:lnTo>
                  <a:lnTo>
                    <a:pt x="293" y="172"/>
                  </a:lnTo>
                  <a:lnTo>
                    <a:pt x="308" y="108"/>
                  </a:lnTo>
                  <a:lnTo>
                    <a:pt x="308" y="103"/>
                  </a:lnTo>
                  <a:lnTo>
                    <a:pt x="308" y="97"/>
                  </a:lnTo>
                  <a:lnTo>
                    <a:pt x="306" y="90"/>
                  </a:lnTo>
                  <a:lnTo>
                    <a:pt x="287" y="65"/>
                  </a:lnTo>
                  <a:lnTo>
                    <a:pt x="276" y="55"/>
                  </a:lnTo>
                  <a:lnTo>
                    <a:pt x="264" y="49"/>
                  </a:lnTo>
                  <a:lnTo>
                    <a:pt x="247" y="50"/>
                  </a:lnTo>
                  <a:lnTo>
                    <a:pt x="237" y="53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 w="4763" cap="rnd">
              <a:solidFill>
                <a:schemeClr val="bg1">
                  <a:alpha val="43000"/>
                </a:schemeClr>
              </a:solidFill>
              <a:prstDash val="solid"/>
              <a:round/>
              <a:headEnd/>
              <a:tailEnd/>
            </a:ln>
          </p:spPr>
          <p:txBody>
            <a:bodyPr anchor="t" anchorCtr="0" bIns="45720" compatLnSpc="1" lIns="91440" numCol="1" rIns="91440" tIns="45720" vert="horz" wrap="square">
              <a:prstTxWarp prst="textNoShape"/>
            </a:bodyPr>
            <a:p>
              <a:endParaRPr lang="en-US"/>
            </a:p>
          </p:txBody>
        </p:sp>
        <p:sp>
          <p:nvSpPr>
            <p:cNvPr id="1048631" name="Freeform 11"/>
            <p:cNvSpPr/>
            <p:nvPr/>
          </p:nvSpPr>
          <p:spPr bwMode="auto">
            <a:xfrm>
              <a:off x="4524516" y="4103167"/>
              <a:ext cx="782199" cy="617776"/>
            </a:xfrm>
            <a:custGeom>
              <a:avLst/>
              <a:gdLst>
                <a:gd name="T0" fmla="*/ 0 w 647"/>
                <a:gd name="T1" fmla="*/ 160 h 511"/>
                <a:gd name="T2" fmla="*/ 45 w 647"/>
                <a:gd name="T3" fmla="*/ 127 h 511"/>
                <a:gd name="T4" fmla="*/ 87 w 647"/>
                <a:gd name="T5" fmla="*/ 69 h 511"/>
                <a:gd name="T6" fmla="*/ 120 w 647"/>
                <a:gd name="T7" fmla="*/ 61 h 511"/>
                <a:gd name="T8" fmla="*/ 167 w 647"/>
                <a:gd name="T9" fmla="*/ 80 h 511"/>
                <a:gd name="T10" fmla="*/ 247 w 647"/>
                <a:gd name="T11" fmla="*/ 64 h 511"/>
                <a:gd name="T12" fmla="*/ 333 w 647"/>
                <a:gd name="T13" fmla="*/ 30 h 511"/>
                <a:gd name="T14" fmla="*/ 399 w 647"/>
                <a:gd name="T15" fmla="*/ 14 h 511"/>
                <a:gd name="T16" fmla="*/ 422 w 647"/>
                <a:gd name="T17" fmla="*/ 29 h 511"/>
                <a:gd name="T18" fmla="*/ 444 w 647"/>
                <a:gd name="T19" fmla="*/ 66 h 511"/>
                <a:gd name="T20" fmla="*/ 486 w 647"/>
                <a:gd name="T21" fmla="*/ 136 h 511"/>
                <a:gd name="T22" fmla="*/ 506 w 647"/>
                <a:gd name="T23" fmla="*/ 228 h 511"/>
                <a:gd name="T24" fmla="*/ 511 w 647"/>
                <a:gd name="T25" fmla="*/ 260 h 511"/>
                <a:gd name="T26" fmla="*/ 498 w 647"/>
                <a:gd name="T27" fmla="*/ 284 h 511"/>
                <a:gd name="T28" fmla="*/ 492 w 647"/>
                <a:gd name="T29" fmla="*/ 336 h 511"/>
                <a:gd name="T30" fmla="*/ 524 w 647"/>
                <a:gd name="T31" fmla="*/ 351 h 511"/>
                <a:gd name="T32" fmla="*/ 567 w 647"/>
                <a:gd name="T33" fmla="*/ 359 h 511"/>
                <a:gd name="T34" fmla="*/ 591 w 647"/>
                <a:gd name="T35" fmla="*/ 319 h 511"/>
                <a:gd name="T36" fmla="*/ 612 w 647"/>
                <a:gd name="T37" fmla="*/ 312 h 511"/>
                <a:gd name="T38" fmla="*/ 644 w 647"/>
                <a:gd name="T39" fmla="*/ 335 h 511"/>
                <a:gd name="T40" fmla="*/ 647 w 647"/>
                <a:gd name="T41" fmla="*/ 364 h 511"/>
                <a:gd name="T42" fmla="*/ 601 w 647"/>
                <a:gd name="T43" fmla="*/ 383 h 511"/>
                <a:gd name="T44" fmla="*/ 606 w 647"/>
                <a:gd name="T45" fmla="*/ 407 h 511"/>
                <a:gd name="T46" fmla="*/ 611 w 647"/>
                <a:gd name="T47" fmla="*/ 429 h 511"/>
                <a:gd name="T48" fmla="*/ 596 w 647"/>
                <a:gd name="T49" fmla="*/ 452 h 511"/>
                <a:gd name="T50" fmla="*/ 545 w 647"/>
                <a:gd name="T51" fmla="*/ 487 h 511"/>
                <a:gd name="T52" fmla="*/ 481 w 647"/>
                <a:gd name="T53" fmla="*/ 506 h 511"/>
                <a:gd name="T54" fmla="*/ 454 w 647"/>
                <a:gd name="T55" fmla="*/ 487 h 511"/>
                <a:gd name="T56" fmla="*/ 468 w 647"/>
                <a:gd name="T57" fmla="*/ 476 h 511"/>
                <a:gd name="T58" fmla="*/ 462 w 647"/>
                <a:gd name="T59" fmla="*/ 457 h 511"/>
                <a:gd name="T60" fmla="*/ 471 w 647"/>
                <a:gd name="T61" fmla="*/ 433 h 511"/>
                <a:gd name="T62" fmla="*/ 489 w 647"/>
                <a:gd name="T63" fmla="*/ 413 h 511"/>
                <a:gd name="T64" fmla="*/ 478 w 647"/>
                <a:gd name="T65" fmla="*/ 385 h 511"/>
                <a:gd name="T66" fmla="*/ 454 w 647"/>
                <a:gd name="T67" fmla="*/ 373 h 511"/>
                <a:gd name="T68" fmla="*/ 390 w 647"/>
                <a:gd name="T69" fmla="*/ 375 h 511"/>
                <a:gd name="T70" fmla="*/ 361 w 647"/>
                <a:gd name="T71" fmla="*/ 343 h 511"/>
                <a:gd name="T72" fmla="*/ 324 w 647"/>
                <a:gd name="T73" fmla="*/ 332 h 511"/>
                <a:gd name="T74" fmla="*/ 245 w 647"/>
                <a:gd name="T75" fmla="*/ 364 h 511"/>
                <a:gd name="T76" fmla="*/ 218 w 647"/>
                <a:gd name="T77" fmla="*/ 348 h 511"/>
                <a:gd name="T78" fmla="*/ 189 w 647"/>
                <a:gd name="T79" fmla="*/ 301 h 511"/>
                <a:gd name="T80" fmla="*/ 148 w 647"/>
                <a:gd name="T81" fmla="*/ 285 h 511"/>
                <a:gd name="T82" fmla="*/ 95 w 647"/>
                <a:gd name="T83" fmla="*/ 207 h 511"/>
                <a:gd name="T84" fmla="*/ 26 w 647"/>
                <a:gd name="T85" fmla="*/ 173 h 5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647" h="511">
                  <a:moveTo>
                    <a:pt x="0" y="160"/>
                  </a:moveTo>
                  <a:lnTo>
                    <a:pt x="0" y="160"/>
                  </a:lnTo>
                  <a:lnTo>
                    <a:pt x="15" y="149"/>
                  </a:lnTo>
                  <a:lnTo>
                    <a:pt x="45" y="127"/>
                  </a:lnTo>
                  <a:lnTo>
                    <a:pt x="72" y="103"/>
                  </a:lnTo>
                  <a:lnTo>
                    <a:pt x="87" y="69"/>
                  </a:lnTo>
                  <a:lnTo>
                    <a:pt x="101" y="45"/>
                  </a:lnTo>
                  <a:lnTo>
                    <a:pt x="120" y="61"/>
                  </a:lnTo>
                  <a:lnTo>
                    <a:pt x="140" y="83"/>
                  </a:lnTo>
                  <a:lnTo>
                    <a:pt x="167" y="80"/>
                  </a:lnTo>
                  <a:lnTo>
                    <a:pt x="193" y="72"/>
                  </a:lnTo>
                  <a:lnTo>
                    <a:pt x="247" y="64"/>
                  </a:lnTo>
                  <a:lnTo>
                    <a:pt x="301" y="45"/>
                  </a:lnTo>
                  <a:lnTo>
                    <a:pt x="333" y="30"/>
                  </a:lnTo>
                  <a:lnTo>
                    <a:pt x="367" y="26"/>
                  </a:lnTo>
                  <a:lnTo>
                    <a:pt x="399" y="14"/>
                  </a:lnTo>
                  <a:lnTo>
                    <a:pt x="431" y="0"/>
                  </a:lnTo>
                  <a:lnTo>
                    <a:pt x="422" y="29"/>
                  </a:lnTo>
                  <a:lnTo>
                    <a:pt x="426" y="54"/>
                  </a:lnTo>
                  <a:lnTo>
                    <a:pt x="444" y="66"/>
                  </a:lnTo>
                  <a:lnTo>
                    <a:pt x="460" y="82"/>
                  </a:lnTo>
                  <a:lnTo>
                    <a:pt x="486" y="136"/>
                  </a:lnTo>
                  <a:lnTo>
                    <a:pt x="500" y="197"/>
                  </a:lnTo>
                  <a:lnTo>
                    <a:pt x="506" y="228"/>
                  </a:lnTo>
                  <a:lnTo>
                    <a:pt x="510" y="247"/>
                  </a:lnTo>
                  <a:lnTo>
                    <a:pt x="511" y="260"/>
                  </a:lnTo>
                  <a:lnTo>
                    <a:pt x="508" y="268"/>
                  </a:lnTo>
                  <a:lnTo>
                    <a:pt x="498" y="284"/>
                  </a:lnTo>
                  <a:lnTo>
                    <a:pt x="489" y="311"/>
                  </a:lnTo>
                  <a:lnTo>
                    <a:pt x="492" y="336"/>
                  </a:lnTo>
                  <a:lnTo>
                    <a:pt x="508" y="343"/>
                  </a:lnTo>
                  <a:lnTo>
                    <a:pt x="524" y="351"/>
                  </a:lnTo>
                  <a:lnTo>
                    <a:pt x="537" y="362"/>
                  </a:lnTo>
                  <a:lnTo>
                    <a:pt x="567" y="359"/>
                  </a:lnTo>
                  <a:lnTo>
                    <a:pt x="574" y="349"/>
                  </a:lnTo>
                  <a:lnTo>
                    <a:pt x="591" y="319"/>
                  </a:lnTo>
                  <a:lnTo>
                    <a:pt x="591" y="319"/>
                  </a:lnTo>
                  <a:lnTo>
                    <a:pt x="612" y="312"/>
                  </a:lnTo>
                  <a:lnTo>
                    <a:pt x="633" y="314"/>
                  </a:lnTo>
                  <a:lnTo>
                    <a:pt x="644" y="335"/>
                  </a:lnTo>
                  <a:lnTo>
                    <a:pt x="646" y="354"/>
                  </a:lnTo>
                  <a:lnTo>
                    <a:pt x="647" y="364"/>
                  </a:lnTo>
                  <a:lnTo>
                    <a:pt x="614" y="369"/>
                  </a:lnTo>
                  <a:lnTo>
                    <a:pt x="601" y="383"/>
                  </a:lnTo>
                  <a:lnTo>
                    <a:pt x="593" y="393"/>
                  </a:lnTo>
                  <a:lnTo>
                    <a:pt x="606" y="407"/>
                  </a:lnTo>
                  <a:lnTo>
                    <a:pt x="609" y="417"/>
                  </a:lnTo>
                  <a:lnTo>
                    <a:pt x="611" y="429"/>
                  </a:lnTo>
                  <a:lnTo>
                    <a:pt x="611" y="431"/>
                  </a:lnTo>
                  <a:lnTo>
                    <a:pt x="596" y="452"/>
                  </a:lnTo>
                  <a:lnTo>
                    <a:pt x="575" y="466"/>
                  </a:lnTo>
                  <a:lnTo>
                    <a:pt x="545" y="487"/>
                  </a:lnTo>
                  <a:lnTo>
                    <a:pt x="516" y="511"/>
                  </a:lnTo>
                  <a:lnTo>
                    <a:pt x="481" y="506"/>
                  </a:lnTo>
                  <a:lnTo>
                    <a:pt x="452" y="489"/>
                  </a:lnTo>
                  <a:lnTo>
                    <a:pt x="454" y="487"/>
                  </a:lnTo>
                  <a:lnTo>
                    <a:pt x="462" y="484"/>
                  </a:lnTo>
                  <a:lnTo>
                    <a:pt x="468" y="476"/>
                  </a:lnTo>
                  <a:lnTo>
                    <a:pt x="468" y="466"/>
                  </a:lnTo>
                  <a:lnTo>
                    <a:pt x="462" y="457"/>
                  </a:lnTo>
                  <a:lnTo>
                    <a:pt x="463" y="441"/>
                  </a:lnTo>
                  <a:lnTo>
                    <a:pt x="471" y="433"/>
                  </a:lnTo>
                  <a:lnTo>
                    <a:pt x="482" y="426"/>
                  </a:lnTo>
                  <a:lnTo>
                    <a:pt x="489" y="413"/>
                  </a:lnTo>
                  <a:lnTo>
                    <a:pt x="487" y="397"/>
                  </a:lnTo>
                  <a:lnTo>
                    <a:pt x="478" y="385"/>
                  </a:lnTo>
                  <a:lnTo>
                    <a:pt x="465" y="377"/>
                  </a:lnTo>
                  <a:lnTo>
                    <a:pt x="454" y="373"/>
                  </a:lnTo>
                  <a:lnTo>
                    <a:pt x="406" y="378"/>
                  </a:lnTo>
                  <a:lnTo>
                    <a:pt x="390" y="375"/>
                  </a:lnTo>
                  <a:lnTo>
                    <a:pt x="378" y="367"/>
                  </a:lnTo>
                  <a:lnTo>
                    <a:pt x="361" y="343"/>
                  </a:lnTo>
                  <a:lnTo>
                    <a:pt x="349" y="335"/>
                  </a:lnTo>
                  <a:lnTo>
                    <a:pt x="324" y="332"/>
                  </a:lnTo>
                  <a:lnTo>
                    <a:pt x="273" y="359"/>
                  </a:lnTo>
                  <a:lnTo>
                    <a:pt x="245" y="364"/>
                  </a:lnTo>
                  <a:lnTo>
                    <a:pt x="229" y="359"/>
                  </a:lnTo>
                  <a:lnTo>
                    <a:pt x="218" y="348"/>
                  </a:lnTo>
                  <a:lnTo>
                    <a:pt x="201" y="314"/>
                  </a:lnTo>
                  <a:lnTo>
                    <a:pt x="189" y="301"/>
                  </a:lnTo>
                  <a:lnTo>
                    <a:pt x="177" y="293"/>
                  </a:lnTo>
                  <a:lnTo>
                    <a:pt x="148" y="285"/>
                  </a:lnTo>
                  <a:lnTo>
                    <a:pt x="124" y="266"/>
                  </a:lnTo>
                  <a:lnTo>
                    <a:pt x="95" y="207"/>
                  </a:lnTo>
                  <a:lnTo>
                    <a:pt x="74" y="187"/>
                  </a:lnTo>
                  <a:lnTo>
                    <a:pt x="26" y="173"/>
                  </a:lnTo>
                  <a:lnTo>
                    <a:pt x="0" y="160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 w="4763" cap="rnd">
              <a:solidFill>
                <a:schemeClr val="bg1">
                  <a:alpha val="43000"/>
                </a:schemeClr>
              </a:solidFill>
              <a:prstDash val="solid"/>
              <a:round/>
              <a:headEnd/>
              <a:tailEnd/>
            </a:ln>
          </p:spPr>
          <p:txBody>
            <a:bodyPr anchor="t" anchorCtr="0" bIns="45720" compatLnSpc="1" lIns="91440" numCol="1" rIns="91440" tIns="45720" vert="horz" wrap="square">
              <a:prstTxWarp prst="textNoShape"/>
            </a:bodyPr>
            <a:p>
              <a:endParaRPr lang="en-US"/>
            </a:p>
          </p:txBody>
        </p:sp>
        <p:sp>
          <p:nvSpPr>
            <p:cNvPr id="1048632" name="Freeform 12"/>
            <p:cNvSpPr/>
            <p:nvPr/>
          </p:nvSpPr>
          <p:spPr bwMode="auto">
            <a:xfrm>
              <a:off x="4964577" y="4665330"/>
              <a:ext cx="421928" cy="421925"/>
            </a:xfrm>
            <a:custGeom>
              <a:avLst/>
              <a:gdLst>
                <a:gd name="T0" fmla="*/ 179 w 349"/>
                <a:gd name="T1" fmla="*/ 258 h 349"/>
                <a:gd name="T2" fmla="*/ 179 w 349"/>
                <a:gd name="T3" fmla="*/ 254 h 349"/>
                <a:gd name="T4" fmla="*/ 174 w 349"/>
                <a:gd name="T5" fmla="*/ 248 h 349"/>
                <a:gd name="T6" fmla="*/ 168 w 349"/>
                <a:gd name="T7" fmla="*/ 243 h 349"/>
                <a:gd name="T8" fmla="*/ 136 w 349"/>
                <a:gd name="T9" fmla="*/ 221 h 349"/>
                <a:gd name="T10" fmla="*/ 118 w 349"/>
                <a:gd name="T11" fmla="*/ 202 h 349"/>
                <a:gd name="T12" fmla="*/ 110 w 349"/>
                <a:gd name="T13" fmla="*/ 187 h 349"/>
                <a:gd name="T14" fmla="*/ 107 w 349"/>
                <a:gd name="T15" fmla="*/ 173 h 349"/>
                <a:gd name="T16" fmla="*/ 101 w 349"/>
                <a:gd name="T17" fmla="*/ 158 h 349"/>
                <a:gd name="T18" fmla="*/ 90 w 349"/>
                <a:gd name="T19" fmla="*/ 147 h 349"/>
                <a:gd name="T20" fmla="*/ 35 w 349"/>
                <a:gd name="T21" fmla="*/ 123 h 349"/>
                <a:gd name="T22" fmla="*/ 10 w 349"/>
                <a:gd name="T23" fmla="*/ 104 h 349"/>
                <a:gd name="T24" fmla="*/ 0 w 349"/>
                <a:gd name="T25" fmla="*/ 73 h 349"/>
                <a:gd name="T26" fmla="*/ 10 w 349"/>
                <a:gd name="T27" fmla="*/ 48 h 349"/>
                <a:gd name="T28" fmla="*/ 34 w 349"/>
                <a:gd name="T29" fmla="*/ 33 h 349"/>
                <a:gd name="T30" fmla="*/ 88 w 349"/>
                <a:gd name="T31" fmla="*/ 24 h 349"/>
                <a:gd name="T32" fmla="*/ 117 w 349"/>
                <a:gd name="T33" fmla="*/ 41 h 349"/>
                <a:gd name="T34" fmla="*/ 152 w 349"/>
                <a:gd name="T35" fmla="*/ 46 h 349"/>
                <a:gd name="T36" fmla="*/ 181 w 349"/>
                <a:gd name="T37" fmla="*/ 22 h 349"/>
                <a:gd name="T38" fmla="*/ 211 w 349"/>
                <a:gd name="T39" fmla="*/ 1 h 349"/>
                <a:gd name="T40" fmla="*/ 231 w 349"/>
                <a:gd name="T41" fmla="*/ 6 h 349"/>
                <a:gd name="T42" fmla="*/ 248 w 349"/>
                <a:gd name="T43" fmla="*/ 8 h 349"/>
                <a:gd name="T44" fmla="*/ 264 w 349"/>
                <a:gd name="T45" fmla="*/ 4 h 349"/>
                <a:gd name="T46" fmla="*/ 280 w 349"/>
                <a:gd name="T47" fmla="*/ 0 h 349"/>
                <a:gd name="T48" fmla="*/ 293 w 349"/>
                <a:gd name="T49" fmla="*/ 9 h 349"/>
                <a:gd name="T50" fmla="*/ 299 w 349"/>
                <a:gd name="T51" fmla="*/ 19 h 349"/>
                <a:gd name="T52" fmla="*/ 303 w 349"/>
                <a:gd name="T53" fmla="*/ 25 h 349"/>
                <a:gd name="T54" fmla="*/ 301 w 349"/>
                <a:gd name="T55" fmla="*/ 32 h 349"/>
                <a:gd name="T56" fmla="*/ 295 w 349"/>
                <a:gd name="T57" fmla="*/ 48 h 349"/>
                <a:gd name="T58" fmla="*/ 282 w 349"/>
                <a:gd name="T59" fmla="*/ 67 h 349"/>
                <a:gd name="T60" fmla="*/ 264 w 349"/>
                <a:gd name="T61" fmla="*/ 85 h 349"/>
                <a:gd name="T62" fmla="*/ 259 w 349"/>
                <a:gd name="T63" fmla="*/ 115 h 349"/>
                <a:gd name="T64" fmla="*/ 271 w 349"/>
                <a:gd name="T65" fmla="*/ 136 h 349"/>
                <a:gd name="T66" fmla="*/ 285 w 349"/>
                <a:gd name="T67" fmla="*/ 158 h 349"/>
                <a:gd name="T68" fmla="*/ 287 w 349"/>
                <a:gd name="T69" fmla="*/ 190 h 349"/>
                <a:gd name="T70" fmla="*/ 299 w 349"/>
                <a:gd name="T71" fmla="*/ 218 h 349"/>
                <a:gd name="T72" fmla="*/ 325 w 349"/>
                <a:gd name="T73" fmla="*/ 234 h 349"/>
                <a:gd name="T74" fmla="*/ 349 w 349"/>
                <a:gd name="T75" fmla="*/ 251 h 349"/>
                <a:gd name="T76" fmla="*/ 319 w 349"/>
                <a:gd name="T77" fmla="*/ 269 h 349"/>
                <a:gd name="T78" fmla="*/ 290 w 349"/>
                <a:gd name="T79" fmla="*/ 288 h 349"/>
                <a:gd name="T80" fmla="*/ 264 w 349"/>
                <a:gd name="T81" fmla="*/ 317 h 349"/>
                <a:gd name="T82" fmla="*/ 242 w 349"/>
                <a:gd name="T83" fmla="*/ 349 h 349"/>
                <a:gd name="T84" fmla="*/ 211 w 349"/>
                <a:gd name="T85" fmla="*/ 330 h 349"/>
                <a:gd name="T86" fmla="*/ 203 w 349"/>
                <a:gd name="T87" fmla="*/ 259 h 349"/>
                <a:gd name="T88" fmla="*/ 179 w 349"/>
                <a:gd name="T89" fmla="*/ 258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49" h="349">
                  <a:moveTo>
                    <a:pt x="179" y="258"/>
                  </a:moveTo>
                  <a:lnTo>
                    <a:pt x="179" y="254"/>
                  </a:lnTo>
                  <a:lnTo>
                    <a:pt x="174" y="248"/>
                  </a:lnTo>
                  <a:lnTo>
                    <a:pt x="168" y="243"/>
                  </a:lnTo>
                  <a:lnTo>
                    <a:pt x="136" y="221"/>
                  </a:lnTo>
                  <a:lnTo>
                    <a:pt x="118" y="202"/>
                  </a:lnTo>
                  <a:lnTo>
                    <a:pt x="110" y="187"/>
                  </a:lnTo>
                  <a:lnTo>
                    <a:pt x="107" y="173"/>
                  </a:lnTo>
                  <a:lnTo>
                    <a:pt x="101" y="158"/>
                  </a:lnTo>
                  <a:lnTo>
                    <a:pt x="90" y="147"/>
                  </a:lnTo>
                  <a:lnTo>
                    <a:pt x="35" y="123"/>
                  </a:lnTo>
                  <a:lnTo>
                    <a:pt x="10" y="104"/>
                  </a:lnTo>
                  <a:lnTo>
                    <a:pt x="0" y="73"/>
                  </a:lnTo>
                  <a:lnTo>
                    <a:pt x="10" y="48"/>
                  </a:lnTo>
                  <a:lnTo>
                    <a:pt x="34" y="33"/>
                  </a:lnTo>
                  <a:lnTo>
                    <a:pt x="88" y="24"/>
                  </a:lnTo>
                  <a:lnTo>
                    <a:pt x="117" y="41"/>
                  </a:lnTo>
                  <a:lnTo>
                    <a:pt x="152" y="46"/>
                  </a:lnTo>
                  <a:lnTo>
                    <a:pt x="181" y="22"/>
                  </a:lnTo>
                  <a:lnTo>
                    <a:pt x="211" y="1"/>
                  </a:lnTo>
                  <a:lnTo>
                    <a:pt x="231" y="6"/>
                  </a:lnTo>
                  <a:lnTo>
                    <a:pt x="248" y="8"/>
                  </a:lnTo>
                  <a:lnTo>
                    <a:pt x="264" y="4"/>
                  </a:lnTo>
                  <a:lnTo>
                    <a:pt x="280" y="0"/>
                  </a:lnTo>
                  <a:lnTo>
                    <a:pt x="293" y="9"/>
                  </a:lnTo>
                  <a:lnTo>
                    <a:pt x="299" y="19"/>
                  </a:lnTo>
                  <a:lnTo>
                    <a:pt x="303" y="25"/>
                  </a:lnTo>
                  <a:lnTo>
                    <a:pt x="301" y="32"/>
                  </a:lnTo>
                  <a:lnTo>
                    <a:pt x="295" y="48"/>
                  </a:lnTo>
                  <a:lnTo>
                    <a:pt x="282" y="67"/>
                  </a:lnTo>
                  <a:lnTo>
                    <a:pt x="264" y="85"/>
                  </a:lnTo>
                  <a:lnTo>
                    <a:pt x="259" y="115"/>
                  </a:lnTo>
                  <a:lnTo>
                    <a:pt x="271" y="136"/>
                  </a:lnTo>
                  <a:lnTo>
                    <a:pt x="285" y="158"/>
                  </a:lnTo>
                  <a:lnTo>
                    <a:pt x="287" y="190"/>
                  </a:lnTo>
                  <a:lnTo>
                    <a:pt x="299" y="218"/>
                  </a:lnTo>
                  <a:lnTo>
                    <a:pt x="325" y="234"/>
                  </a:lnTo>
                  <a:lnTo>
                    <a:pt x="349" y="251"/>
                  </a:lnTo>
                  <a:lnTo>
                    <a:pt x="319" y="269"/>
                  </a:lnTo>
                  <a:lnTo>
                    <a:pt x="290" y="288"/>
                  </a:lnTo>
                  <a:lnTo>
                    <a:pt x="264" y="317"/>
                  </a:lnTo>
                  <a:lnTo>
                    <a:pt x="242" y="349"/>
                  </a:lnTo>
                  <a:lnTo>
                    <a:pt x="211" y="330"/>
                  </a:lnTo>
                  <a:lnTo>
                    <a:pt x="203" y="259"/>
                  </a:lnTo>
                  <a:lnTo>
                    <a:pt x="179" y="258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 w="4763" cap="rnd">
              <a:solidFill>
                <a:schemeClr val="bg1">
                  <a:alpha val="43000"/>
                </a:schemeClr>
              </a:solidFill>
              <a:prstDash val="solid"/>
              <a:round/>
              <a:headEnd/>
              <a:tailEnd/>
            </a:ln>
          </p:spPr>
          <p:txBody>
            <a:bodyPr anchor="t" anchorCtr="0" bIns="45720" compatLnSpc="1" lIns="91440" numCol="1" rIns="91440" tIns="45720" vert="horz" wrap="square">
              <a:prstTxWarp prst="textNoShape"/>
            </a:bodyPr>
            <a:p>
              <a:endParaRPr lang="en-US"/>
            </a:p>
          </p:txBody>
        </p:sp>
        <p:sp>
          <p:nvSpPr>
            <p:cNvPr id="1048633" name="Freeform 13"/>
            <p:cNvSpPr/>
            <p:nvPr/>
          </p:nvSpPr>
          <p:spPr bwMode="auto">
            <a:xfrm>
              <a:off x="4996011" y="4968778"/>
              <a:ext cx="431599" cy="407418"/>
            </a:xfrm>
            <a:custGeom>
              <a:avLst/>
              <a:gdLst>
                <a:gd name="T0" fmla="*/ 153 w 357"/>
                <a:gd name="T1" fmla="*/ 7 h 337"/>
                <a:gd name="T2" fmla="*/ 177 w 357"/>
                <a:gd name="T3" fmla="*/ 8 h 337"/>
                <a:gd name="T4" fmla="*/ 185 w 357"/>
                <a:gd name="T5" fmla="*/ 79 h 337"/>
                <a:gd name="T6" fmla="*/ 216 w 357"/>
                <a:gd name="T7" fmla="*/ 98 h 337"/>
                <a:gd name="T8" fmla="*/ 238 w 357"/>
                <a:gd name="T9" fmla="*/ 66 h 337"/>
                <a:gd name="T10" fmla="*/ 264 w 357"/>
                <a:gd name="T11" fmla="*/ 37 h 337"/>
                <a:gd name="T12" fmla="*/ 293 w 357"/>
                <a:gd name="T13" fmla="*/ 18 h 337"/>
                <a:gd name="T14" fmla="*/ 323 w 357"/>
                <a:gd name="T15" fmla="*/ 0 h 337"/>
                <a:gd name="T16" fmla="*/ 350 w 357"/>
                <a:gd name="T17" fmla="*/ 34 h 337"/>
                <a:gd name="T18" fmla="*/ 357 w 357"/>
                <a:gd name="T19" fmla="*/ 61 h 337"/>
                <a:gd name="T20" fmla="*/ 357 w 357"/>
                <a:gd name="T21" fmla="*/ 61 h 337"/>
                <a:gd name="T22" fmla="*/ 357 w 357"/>
                <a:gd name="T23" fmla="*/ 61 h 337"/>
                <a:gd name="T24" fmla="*/ 345 w 357"/>
                <a:gd name="T25" fmla="*/ 71 h 337"/>
                <a:gd name="T26" fmla="*/ 334 w 357"/>
                <a:gd name="T27" fmla="*/ 84 h 337"/>
                <a:gd name="T28" fmla="*/ 315 w 357"/>
                <a:gd name="T29" fmla="*/ 117 h 337"/>
                <a:gd name="T30" fmla="*/ 310 w 357"/>
                <a:gd name="T31" fmla="*/ 124 h 337"/>
                <a:gd name="T32" fmla="*/ 305 w 357"/>
                <a:gd name="T33" fmla="*/ 128 h 337"/>
                <a:gd name="T34" fmla="*/ 293 w 357"/>
                <a:gd name="T35" fmla="*/ 135 h 337"/>
                <a:gd name="T36" fmla="*/ 286 w 357"/>
                <a:gd name="T37" fmla="*/ 140 h 337"/>
                <a:gd name="T38" fmla="*/ 277 w 357"/>
                <a:gd name="T39" fmla="*/ 154 h 337"/>
                <a:gd name="T40" fmla="*/ 264 w 357"/>
                <a:gd name="T41" fmla="*/ 183 h 337"/>
                <a:gd name="T42" fmla="*/ 253 w 357"/>
                <a:gd name="T43" fmla="*/ 196 h 337"/>
                <a:gd name="T44" fmla="*/ 208 w 357"/>
                <a:gd name="T45" fmla="*/ 218 h 337"/>
                <a:gd name="T46" fmla="*/ 195 w 357"/>
                <a:gd name="T47" fmla="*/ 229 h 337"/>
                <a:gd name="T48" fmla="*/ 184 w 357"/>
                <a:gd name="T49" fmla="*/ 242 h 337"/>
                <a:gd name="T50" fmla="*/ 163 w 357"/>
                <a:gd name="T51" fmla="*/ 287 h 337"/>
                <a:gd name="T52" fmla="*/ 153 w 357"/>
                <a:gd name="T53" fmla="*/ 301 h 337"/>
                <a:gd name="T54" fmla="*/ 144 w 357"/>
                <a:gd name="T55" fmla="*/ 313 h 337"/>
                <a:gd name="T56" fmla="*/ 132 w 357"/>
                <a:gd name="T57" fmla="*/ 322 h 337"/>
                <a:gd name="T58" fmla="*/ 120 w 357"/>
                <a:gd name="T59" fmla="*/ 330 h 337"/>
                <a:gd name="T60" fmla="*/ 104 w 357"/>
                <a:gd name="T61" fmla="*/ 337 h 337"/>
                <a:gd name="T62" fmla="*/ 89 w 357"/>
                <a:gd name="T63" fmla="*/ 337 h 337"/>
                <a:gd name="T64" fmla="*/ 64 w 357"/>
                <a:gd name="T65" fmla="*/ 282 h 337"/>
                <a:gd name="T66" fmla="*/ 60 w 357"/>
                <a:gd name="T67" fmla="*/ 271 h 337"/>
                <a:gd name="T68" fmla="*/ 59 w 357"/>
                <a:gd name="T69" fmla="*/ 258 h 337"/>
                <a:gd name="T70" fmla="*/ 60 w 357"/>
                <a:gd name="T71" fmla="*/ 247 h 337"/>
                <a:gd name="T72" fmla="*/ 64 w 357"/>
                <a:gd name="T73" fmla="*/ 234 h 337"/>
                <a:gd name="T74" fmla="*/ 64 w 357"/>
                <a:gd name="T75" fmla="*/ 233 h 337"/>
                <a:gd name="T76" fmla="*/ 65 w 357"/>
                <a:gd name="T77" fmla="*/ 229 h 337"/>
                <a:gd name="T78" fmla="*/ 75 w 357"/>
                <a:gd name="T79" fmla="*/ 197 h 337"/>
                <a:gd name="T80" fmla="*/ 76 w 357"/>
                <a:gd name="T81" fmla="*/ 170 h 337"/>
                <a:gd name="T82" fmla="*/ 73 w 357"/>
                <a:gd name="T83" fmla="*/ 143 h 337"/>
                <a:gd name="T84" fmla="*/ 64 w 357"/>
                <a:gd name="T85" fmla="*/ 111 h 337"/>
                <a:gd name="T86" fmla="*/ 44 w 357"/>
                <a:gd name="T87" fmla="*/ 96 h 337"/>
                <a:gd name="T88" fmla="*/ 19 w 357"/>
                <a:gd name="T89" fmla="*/ 82 h 337"/>
                <a:gd name="T90" fmla="*/ 0 w 357"/>
                <a:gd name="T91" fmla="*/ 63 h 337"/>
                <a:gd name="T92" fmla="*/ 0 w 357"/>
                <a:gd name="T93" fmla="*/ 32 h 337"/>
                <a:gd name="T94" fmla="*/ 17 w 357"/>
                <a:gd name="T95" fmla="*/ 16 h 337"/>
                <a:gd name="T96" fmla="*/ 43 w 357"/>
                <a:gd name="T97" fmla="*/ 19 h 337"/>
                <a:gd name="T98" fmla="*/ 89 w 357"/>
                <a:gd name="T99" fmla="*/ 43 h 337"/>
                <a:gd name="T100" fmla="*/ 99 w 357"/>
                <a:gd name="T101" fmla="*/ 42 h 337"/>
                <a:gd name="T102" fmla="*/ 134 w 357"/>
                <a:gd name="T103" fmla="*/ 16 h 337"/>
                <a:gd name="T104" fmla="*/ 150 w 357"/>
                <a:gd name="T105" fmla="*/ 16 h 337"/>
                <a:gd name="T106" fmla="*/ 156 w 357"/>
                <a:gd name="T107" fmla="*/ 13 h 337"/>
                <a:gd name="T108" fmla="*/ 153 w 357"/>
                <a:gd name="T109" fmla="*/ 7 h 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57" h="337">
                  <a:moveTo>
                    <a:pt x="153" y="7"/>
                  </a:moveTo>
                  <a:lnTo>
                    <a:pt x="177" y="8"/>
                  </a:lnTo>
                  <a:lnTo>
                    <a:pt x="185" y="79"/>
                  </a:lnTo>
                  <a:lnTo>
                    <a:pt x="216" y="98"/>
                  </a:lnTo>
                  <a:lnTo>
                    <a:pt x="238" y="66"/>
                  </a:lnTo>
                  <a:lnTo>
                    <a:pt x="264" y="37"/>
                  </a:lnTo>
                  <a:lnTo>
                    <a:pt x="293" y="18"/>
                  </a:lnTo>
                  <a:lnTo>
                    <a:pt x="323" y="0"/>
                  </a:lnTo>
                  <a:lnTo>
                    <a:pt x="350" y="34"/>
                  </a:lnTo>
                  <a:lnTo>
                    <a:pt x="357" y="61"/>
                  </a:lnTo>
                  <a:lnTo>
                    <a:pt x="357" y="61"/>
                  </a:lnTo>
                  <a:lnTo>
                    <a:pt x="357" y="61"/>
                  </a:lnTo>
                  <a:lnTo>
                    <a:pt x="345" y="71"/>
                  </a:lnTo>
                  <a:lnTo>
                    <a:pt x="334" y="84"/>
                  </a:lnTo>
                  <a:lnTo>
                    <a:pt x="315" y="117"/>
                  </a:lnTo>
                  <a:lnTo>
                    <a:pt x="310" y="124"/>
                  </a:lnTo>
                  <a:lnTo>
                    <a:pt x="305" y="128"/>
                  </a:lnTo>
                  <a:lnTo>
                    <a:pt x="293" y="135"/>
                  </a:lnTo>
                  <a:lnTo>
                    <a:pt x="286" y="140"/>
                  </a:lnTo>
                  <a:lnTo>
                    <a:pt x="277" y="154"/>
                  </a:lnTo>
                  <a:lnTo>
                    <a:pt x="264" y="183"/>
                  </a:lnTo>
                  <a:lnTo>
                    <a:pt x="253" y="196"/>
                  </a:lnTo>
                  <a:lnTo>
                    <a:pt x="208" y="218"/>
                  </a:lnTo>
                  <a:lnTo>
                    <a:pt x="195" y="229"/>
                  </a:lnTo>
                  <a:lnTo>
                    <a:pt x="184" y="242"/>
                  </a:lnTo>
                  <a:lnTo>
                    <a:pt x="163" y="287"/>
                  </a:lnTo>
                  <a:lnTo>
                    <a:pt x="153" y="301"/>
                  </a:lnTo>
                  <a:lnTo>
                    <a:pt x="144" y="313"/>
                  </a:lnTo>
                  <a:lnTo>
                    <a:pt x="132" y="322"/>
                  </a:lnTo>
                  <a:lnTo>
                    <a:pt x="120" y="330"/>
                  </a:lnTo>
                  <a:lnTo>
                    <a:pt x="104" y="337"/>
                  </a:lnTo>
                  <a:lnTo>
                    <a:pt x="89" y="337"/>
                  </a:lnTo>
                  <a:lnTo>
                    <a:pt x="64" y="282"/>
                  </a:lnTo>
                  <a:lnTo>
                    <a:pt x="60" y="271"/>
                  </a:lnTo>
                  <a:lnTo>
                    <a:pt x="59" y="258"/>
                  </a:lnTo>
                  <a:lnTo>
                    <a:pt x="60" y="247"/>
                  </a:lnTo>
                  <a:lnTo>
                    <a:pt x="64" y="234"/>
                  </a:lnTo>
                  <a:lnTo>
                    <a:pt x="64" y="233"/>
                  </a:lnTo>
                  <a:lnTo>
                    <a:pt x="65" y="229"/>
                  </a:lnTo>
                  <a:lnTo>
                    <a:pt x="75" y="197"/>
                  </a:lnTo>
                  <a:lnTo>
                    <a:pt x="76" y="170"/>
                  </a:lnTo>
                  <a:lnTo>
                    <a:pt x="73" y="143"/>
                  </a:lnTo>
                  <a:lnTo>
                    <a:pt x="64" y="111"/>
                  </a:lnTo>
                  <a:lnTo>
                    <a:pt x="44" y="96"/>
                  </a:lnTo>
                  <a:lnTo>
                    <a:pt x="19" y="82"/>
                  </a:lnTo>
                  <a:lnTo>
                    <a:pt x="0" y="63"/>
                  </a:lnTo>
                  <a:lnTo>
                    <a:pt x="0" y="32"/>
                  </a:lnTo>
                  <a:lnTo>
                    <a:pt x="17" y="16"/>
                  </a:lnTo>
                  <a:lnTo>
                    <a:pt x="43" y="19"/>
                  </a:lnTo>
                  <a:lnTo>
                    <a:pt x="89" y="43"/>
                  </a:lnTo>
                  <a:lnTo>
                    <a:pt x="99" y="42"/>
                  </a:lnTo>
                  <a:lnTo>
                    <a:pt x="134" y="16"/>
                  </a:lnTo>
                  <a:lnTo>
                    <a:pt x="150" y="16"/>
                  </a:lnTo>
                  <a:lnTo>
                    <a:pt x="156" y="13"/>
                  </a:lnTo>
                  <a:lnTo>
                    <a:pt x="153" y="7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 w="4763" cap="rnd">
              <a:solidFill>
                <a:schemeClr val="bg1">
                  <a:alpha val="43000"/>
                </a:schemeClr>
              </a:solidFill>
              <a:prstDash val="solid"/>
              <a:round/>
              <a:headEnd/>
              <a:tailEnd/>
            </a:ln>
          </p:spPr>
          <p:txBody>
            <a:bodyPr anchor="t" anchorCtr="0" bIns="45720" compatLnSpc="1" lIns="91440" numCol="1" rIns="91440" tIns="45720" vert="horz" wrap="square">
              <a:prstTxWarp prst="textNoShape"/>
            </a:bodyPr>
            <a:p>
              <a:endParaRPr lang="en-US"/>
            </a:p>
          </p:txBody>
        </p:sp>
        <p:sp>
          <p:nvSpPr>
            <p:cNvPr id="1048634" name="Freeform 14"/>
            <p:cNvSpPr/>
            <p:nvPr/>
          </p:nvSpPr>
          <p:spPr bwMode="auto">
            <a:xfrm>
              <a:off x="3552509" y="4325614"/>
              <a:ext cx="315539" cy="455777"/>
            </a:xfrm>
            <a:custGeom>
              <a:avLst/>
              <a:gdLst>
                <a:gd name="T0" fmla="*/ 191 w 261"/>
                <a:gd name="T1" fmla="*/ 21 h 377"/>
                <a:gd name="T2" fmla="*/ 242 w 261"/>
                <a:gd name="T3" fmla="*/ 85 h 377"/>
                <a:gd name="T4" fmla="*/ 250 w 261"/>
                <a:gd name="T5" fmla="*/ 101 h 377"/>
                <a:gd name="T6" fmla="*/ 253 w 261"/>
                <a:gd name="T7" fmla="*/ 120 h 377"/>
                <a:gd name="T8" fmla="*/ 252 w 261"/>
                <a:gd name="T9" fmla="*/ 143 h 377"/>
                <a:gd name="T10" fmla="*/ 244 w 261"/>
                <a:gd name="T11" fmla="*/ 178 h 377"/>
                <a:gd name="T12" fmla="*/ 247 w 261"/>
                <a:gd name="T13" fmla="*/ 193 h 377"/>
                <a:gd name="T14" fmla="*/ 261 w 261"/>
                <a:gd name="T15" fmla="*/ 202 h 377"/>
                <a:gd name="T16" fmla="*/ 245 w 261"/>
                <a:gd name="T17" fmla="*/ 255 h 377"/>
                <a:gd name="T18" fmla="*/ 233 w 261"/>
                <a:gd name="T19" fmla="*/ 313 h 377"/>
                <a:gd name="T20" fmla="*/ 207 w 261"/>
                <a:gd name="T21" fmla="*/ 353 h 377"/>
                <a:gd name="T22" fmla="*/ 173 w 261"/>
                <a:gd name="T23" fmla="*/ 377 h 377"/>
                <a:gd name="T24" fmla="*/ 146 w 261"/>
                <a:gd name="T25" fmla="*/ 359 h 377"/>
                <a:gd name="T26" fmla="*/ 145 w 261"/>
                <a:gd name="T27" fmla="*/ 354 h 377"/>
                <a:gd name="T28" fmla="*/ 143 w 261"/>
                <a:gd name="T29" fmla="*/ 351 h 377"/>
                <a:gd name="T30" fmla="*/ 140 w 261"/>
                <a:gd name="T31" fmla="*/ 346 h 377"/>
                <a:gd name="T32" fmla="*/ 133 w 261"/>
                <a:gd name="T33" fmla="*/ 345 h 377"/>
                <a:gd name="T34" fmla="*/ 125 w 261"/>
                <a:gd name="T35" fmla="*/ 345 h 377"/>
                <a:gd name="T36" fmla="*/ 122 w 261"/>
                <a:gd name="T37" fmla="*/ 345 h 377"/>
                <a:gd name="T38" fmla="*/ 101 w 261"/>
                <a:gd name="T39" fmla="*/ 330 h 377"/>
                <a:gd name="T40" fmla="*/ 100 w 261"/>
                <a:gd name="T41" fmla="*/ 324 h 377"/>
                <a:gd name="T42" fmla="*/ 106 w 261"/>
                <a:gd name="T43" fmla="*/ 311 h 377"/>
                <a:gd name="T44" fmla="*/ 90 w 261"/>
                <a:gd name="T45" fmla="*/ 298 h 377"/>
                <a:gd name="T46" fmla="*/ 81 w 261"/>
                <a:gd name="T47" fmla="*/ 277 h 377"/>
                <a:gd name="T48" fmla="*/ 58 w 261"/>
                <a:gd name="T49" fmla="*/ 185 h 377"/>
                <a:gd name="T50" fmla="*/ 48 w 261"/>
                <a:gd name="T51" fmla="*/ 162 h 377"/>
                <a:gd name="T52" fmla="*/ 32 w 261"/>
                <a:gd name="T53" fmla="*/ 151 h 377"/>
                <a:gd name="T54" fmla="*/ 36 w 261"/>
                <a:gd name="T55" fmla="*/ 148 h 377"/>
                <a:gd name="T56" fmla="*/ 37 w 261"/>
                <a:gd name="T57" fmla="*/ 144 h 377"/>
                <a:gd name="T58" fmla="*/ 20 w 261"/>
                <a:gd name="T59" fmla="*/ 143 h 377"/>
                <a:gd name="T60" fmla="*/ 4 w 261"/>
                <a:gd name="T61" fmla="*/ 140 h 377"/>
                <a:gd name="T62" fmla="*/ 0 w 261"/>
                <a:gd name="T63" fmla="*/ 138 h 377"/>
                <a:gd name="T64" fmla="*/ 21 w 261"/>
                <a:gd name="T65" fmla="*/ 100 h 377"/>
                <a:gd name="T66" fmla="*/ 53 w 261"/>
                <a:gd name="T67" fmla="*/ 69 h 377"/>
                <a:gd name="T68" fmla="*/ 82 w 261"/>
                <a:gd name="T69" fmla="*/ 61 h 377"/>
                <a:gd name="T70" fmla="*/ 100 w 261"/>
                <a:gd name="T71" fmla="*/ 40 h 377"/>
                <a:gd name="T72" fmla="*/ 100 w 261"/>
                <a:gd name="T73" fmla="*/ 36 h 377"/>
                <a:gd name="T74" fmla="*/ 103 w 261"/>
                <a:gd name="T75" fmla="*/ 32 h 377"/>
                <a:gd name="T76" fmla="*/ 132 w 261"/>
                <a:gd name="T77" fmla="*/ 11 h 377"/>
                <a:gd name="T78" fmla="*/ 161 w 261"/>
                <a:gd name="T79" fmla="*/ 0 h 377"/>
                <a:gd name="T80" fmla="*/ 186 w 261"/>
                <a:gd name="T81" fmla="*/ 15 h 377"/>
                <a:gd name="T82" fmla="*/ 191 w 261"/>
                <a:gd name="T83" fmla="*/ 21 h 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61" h="377">
                  <a:moveTo>
                    <a:pt x="191" y="21"/>
                  </a:moveTo>
                  <a:lnTo>
                    <a:pt x="242" y="85"/>
                  </a:lnTo>
                  <a:lnTo>
                    <a:pt x="250" y="101"/>
                  </a:lnTo>
                  <a:lnTo>
                    <a:pt x="253" y="120"/>
                  </a:lnTo>
                  <a:lnTo>
                    <a:pt x="252" y="143"/>
                  </a:lnTo>
                  <a:lnTo>
                    <a:pt x="244" y="178"/>
                  </a:lnTo>
                  <a:lnTo>
                    <a:pt x="247" y="193"/>
                  </a:lnTo>
                  <a:lnTo>
                    <a:pt x="261" y="202"/>
                  </a:lnTo>
                  <a:lnTo>
                    <a:pt x="245" y="255"/>
                  </a:lnTo>
                  <a:lnTo>
                    <a:pt x="233" y="313"/>
                  </a:lnTo>
                  <a:lnTo>
                    <a:pt x="207" y="353"/>
                  </a:lnTo>
                  <a:lnTo>
                    <a:pt x="173" y="377"/>
                  </a:lnTo>
                  <a:lnTo>
                    <a:pt x="146" y="359"/>
                  </a:lnTo>
                  <a:lnTo>
                    <a:pt x="145" y="354"/>
                  </a:lnTo>
                  <a:lnTo>
                    <a:pt x="143" y="351"/>
                  </a:lnTo>
                  <a:lnTo>
                    <a:pt x="140" y="346"/>
                  </a:lnTo>
                  <a:lnTo>
                    <a:pt x="133" y="345"/>
                  </a:lnTo>
                  <a:lnTo>
                    <a:pt x="125" y="345"/>
                  </a:lnTo>
                  <a:lnTo>
                    <a:pt x="122" y="345"/>
                  </a:lnTo>
                  <a:lnTo>
                    <a:pt x="101" y="330"/>
                  </a:lnTo>
                  <a:lnTo>
                    <a:pt x="100" y="324"/>
                  </a:lnTo>
                  <a:lnTo>
                    <a:pt x="106" y="311"/>
                  </a:lnTo>
                  <a:lnTo>
                    <a:pt x="90" y="298"/>
                  </a:lnTo>
                  <a:lnTo>
                    <a:pt x="81" y="277"/>
                  </a:lnTo>
                  <a:lnTo>
                    <a:pt x="58" y="185"/>
                  </a:lnTo>
                  <a:lnTo>
                    <a:pt x="48" y="162"/>
                  </a:lnTo>
                  <a:lnTo>
                    <a:pt x="32" y="151"/>
                  </a:lnTo>
                  <a:lnTo>
                    <a:pt x="36" y="148"/>
                  </a:lnTo>
                  <a:lnTo>
                    <a:pt x="37" y="144"/>
                  </a:lnTo>
                  <a:lnTo>
                    <a:pt x="20" y="143"/>
                  </a:lnTo>
                  <a:lnTo>
                    <a:pt x="4" y="140"/>
                  </a:lnTo>
                  <a:lnTo>
                    <a:pt x="0" y="138"/>
                  </a:lnTo>
                  <a:lnTo>
                    <a:pt x="21" y="100"/>
                  </a:lnTo>
                  <a:lnTo>
                    <a:pt x="53" y="69"/>
                  </a:lnTo>
                  <a:lnTo>
                    <a:pt x="82" y="61"/>
                  </a:lnTo>
                  <a:lnTo>
                    <a:pt x="100" y="40"/>
                  </a:lnTo>
                  <a:lnTo>
                    <a:pt x="100" y="36"/>
                  </a:lnTo>
                  <a:lnTo>
                    <a:pt x="103" y="32"/>
                  </a:lnTo>
                  <a:lnTo>
                    <a:pt x="132" y="11"/>
                  </a:lnTo>
                  <a:lnTo>
                    <a:pt x="161" y="0"/>
                  </a:lnTo>
                  <a:lnTo>
                    <a:pt x="186" y="15"/>
                  </a:lnTo>
                  <a:lnTo>
                    <a:pt x="191" y="21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 w="4763" cap="rnd">
              <a:solidFill>
                <a:schemeClr val="bg1">
                  <a:alpha val="43000"/>
                </a:schemeClr>
              </a:solidFill>
              <a:prstDash val="solid"/>
              <a:round/>
              <a:headEnd/>
              <a:tailEnd/>
            </a:ln>
          </p:spPr>
          <p:txBody>
            <a:bodyPr anchor="t" anchorCtr="0" bIns="45720" compatLnSpc="1" lIns="91440" numCol="1" rIns="91440" tIns="45720" vert="horz" wrap="square">
              <a:prstTxWarp prst="textNoShape"/>
            </a:bodyPr>
            <a:p>
              <a:endParaRPr lang="en-US"/>
            </a:p>
          </p:txBody>
        </p:sp>
        <p:sp>
          <p:nvSpPr>
            <p:cNvPr id="1048635" name="Freeform 15"/>
            <p:cNvSpPr/>
            <p:nvPr/>
          </p:nvSpPr>
          <p:spPr bwMode="auto">
            <a:xfrm>
              <a:off x="3508987" y="4369136"/>
              <a:ext cx="164419" cy="123313"/>
            </a:xfrm>
            <a:custGeom>
              <a:avLst/>
              <a:gdLst>
                <a:gd name="T0" fmla="*/ 136 w 136"/>
                <a:gd name="T1" fmla="*/ 0 h 102"/>
                <a:gd name="T2" fmla="*/ 136 w 136"/>
                <a:gd name="T3" fmla="*/ 4 h 102"/>
                <a:gd name="T4" fmla="*/ 118 w 136"/>
                <a:gd name="T5" fmla="*/ 25 h 102"/>
                <a:gd name="T6" fmla="*/ 89 w 136"/>
                <a:gd name="T7" fmla="*/ 33 h 102"/>
                <a:gd name="T8" fmla="*/ 57 w 136"/>
                <a:gd name="T9" fmla="*/ 64 h 102"/>
                <a:gd name="T10" fmla="*/ 36 w 136"/>
                <a:gd name="T11" fmla="*/ 102 h 102"/>
                <a:gd name="T12" fmla="*/ 27 w 136"/>
                <a:gd name="T13" fmla="*/ 96 h 102"/>
                <a:gd name="T14" fmla="*/ 24 w 136"/>
                <a:gd name="T15" fmla="*/ 94 h 102"/>
                <a:gd name="T16" fmla="*/ 16 w 136"/>
                <a:gd name="T17" fmla="*/ 81 h 102"/>
                <a:gd name="T18" fmla="*/ 8 w 136"/>
                <a:gd name="T19" fmla="*/ 44 h 102"/>
                <a:gd name="T20" fmla="*/ 0 w 136"/>
                <a:gd name="T21" fmla="*/ 32 h 102"/>
                <a:gd name="T22" fmla="*/ 20 w 136"/>
                <a:gd name="T23" fmla="*/ 22 h 102"/>
                <a:gd name="T24" fmla="*/ 56 w 136"/>
                <a:gd name="T25" fmla="*/ 16 h 102"/>
                <a:gd name="T26" fmla="*/ 89 w 136"/>
                <a:gd name="T27" fmla="*/ 16 h 102"/>
                <a:gd name="T28" fmla="*/ 115 w 136"/>
                <a:gd name="T29" fmla="*/ 11 h 102"/>
                <a:gd name="T30" fmla="*/ 136 w 136"/>
                <a:gd name="T31" fmla="*/ 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36" h="102">
                  <a:moveTo>
                    <a:pt x="136" y="0"/>
                  </a:moveTo>
                  <a:lnTo>
                    <a:pt x="136" y="4"/>
                  </a:lnTo>
                  <a:lnTo>
                    <a:pt x="118" y="25"/>
                  </a:lnTo>
                  <a:lnTo>
                    <a:pt x="89" y="33"/>
                  </a:lnTo>
                  <a:lnTo>
                    <a:pt x="57" y="64"/>
                  </a:lnTo>
                  <a:lnTo>
                    <a:pt x="36" y="102"/>
                  </a:lnTo>
                  <a:lnTo>
                    <a:pt x="27" y="96"/>
                  </a:lnTo>
                  <a:lnTo>
                    <a:pt x="24" y="94"/>
                  </a:lnTo>
                  <a:lnTo>
                    <a:pt x="16" y="81"/>
                  </a:lnTo>
                  <a:lnTo>
                    <a:pt x="8" y="44"/>
                  </a:lnTo>
                  <a:lnTo>
                    <a:pt x="0" y="32"/>
                  </a:lnTo>
                  <a:lnTo>
                    <a:pt x="20" y="22"/>
                  </a:lnTo>
                  <a:lnTo>
                    <a:pt x="56" y="16"/>
                  </a:lnTo>
                  <a:lnTo>
                    <a:pt x="89" y="16"/>
                  </a:lnTo>
                  <a:lnTo>
                    <a:pt x="115" y="11"/>
                  </a:lnTo>
                  <a:lnTo>
                    <a:pt x="136" y="0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 w="4763" cap="rnd">
              <a:solidFill>
                <a:schemeClr val="bg1">
                  <a:alpha val="43000"/>
                </a:schemeClr>
              </a:solidFill>
              <a:prstDash val="solid"/>
              <a:round/>
              <a:headEnd/>
              <a:tailEnd/>
            </a:ln>
          </p:spPr>
          <p:txBody>
            <a:bodyPr anchor="t" anchorCtr="0" bIns="45720" compatLnSpc="1" lIns="91440" numCol="1" rIns="91440" tIns="45720" vert="horz" wrap="square">
              <a:prstTxWarp prst="textNoShape"/>
            </a:bodyPr>
            <a:p>
              <a:endParaRPr lang="en-US"/>
            </a:p>
          </p:txBody>
        </p:sp>
        <p:sp>
          <p:nvSpPr>
            <p:cNvPr id="1048636" name="Freeform 16"/>
            <p:cNvSpPr/>
            <p:nvPr/>
          </p:nvSpPr>
          <p:spPr bwMode="auto">
            <a:xfrm>
              <a:off x="3761660" y="4529927"/>
              <a:ext cx="198269" cy="357851"/>
            </a:xfrm>
            <a:custGeom>
              <a:avLst/>
              <a:gdLst>
                <a:gd name="T0" fmla="*/ 164 w 164"/>
                <a:gd name="T1" fmla="*/ 6 h 296"/>
                <a:gd name="T2" fmla="*/ 164 w 164"/>
                <a:gd name="T3" fmla="*/ 6 h 296"/>
                <a:gd name="T4" fmla="*/ 157 w 164"/>
                <a:gd name="T5" fmla="*/ 12 h 296"/>
                <a:gd name="T6" fmla="*/ 140 w 164"/>
                <a:gd name="T7" fmla="*/ 40 h 296"/>
                <a:gd name="T8" fmla="*/ 130 w 164"/>
                <a:gd name="T9" fmla="*/ 68 h 296"/>
                <a:gd name="T10" fmla="*/ 122 w 164"/>
                <a:gd name="T11" fmla="*/ 99 h 296"/>
                <a:gd name="T12" fmla="*/ 117 w 164"/>
                <a:gd name="T13" fmla="*/ 126 h 296"/>
                <a:gd name="T14" fmla="*/ 122 w 164"/>
                <a:gd name="T15" fmla="*/ 152 h 296"/>
                <a:gd name="T16" fmla="*/ 133 w 164"/>
                <a:gd name="T17" fmla="*/ 177 h 296"/>
                <a:gd name="T18" fmla="*/ 140 w 164"/>
                <a:gd name="T19" fmla="*/ 205 h 296"/>
                <a:gd name="T20" fmla="*/ 133 w 164"/>
                <a:gd name="T21" fmla="*/ 214 h 296"/>
                <a:gd name="T22" fmla="*/ 130 w 164"/>
                <a:gd name="T23" fmla="*/ 225 h 296"/>
                <a:gd name="T24" fmla="*/ 135 w 164"/>
                <a:gd name="T25" fmla="*/ 237 h 296"/>
                <a:gd name="T26" fmla="*/ 140 w 164"/>
                <a:gd name="T27" fmla="*/ 249 h 296"/>
                <a:gd name="T28" fmla="*/ 137 w 164"/>
                <a:gd name="T29" fmla="*/ 270 h 296"/>
                <a:gd name="T30" fmla="*/ 122 w 164"/>
                <a:gd name="T31" fmla="*/ 282 h 296"/>
                <a:gd name="T32" fmla="*/ 103 w 164"/>
                <a:gd name="T33" fmla="*/ 290 h 296"/>
                <a:gd name="T34" fmla="*/ 82 w 164"/>
                <a:gd name="T35" fmla="*/ 296 h 296"/>
                <a:gd name="T36" fmla="*/ 66 w 164"/>
                <a:gd name="T37" fmla="*/ 291 h 296"/>
                <a:gd name="T38" fmla="*/ 48 w 164"/>
                <a:gd name="T39" fmla="*/ 283 h 296"/>
                <a:gd name="T40" fmla="*/ 48 w 164"/>
                <a:gd name="T41" fmla="*/ 285 h 296"/>
                <a:gd name="T42" fmla="*/ 34 w 164"/>
                <a:gd name="T43" fmla="*/ 253 h 296"/>
                <a:gd name="T44" fmla="*/ 28 w 164"/>
                <a:gd name="T45" fmla="*/ 243 h 296"/>
                <a:gd name="T46" fmla="*/ 21 w 164"/>
                <a:gd name="T47" fmla="*/ 240 h 296"/>
                <a:gd name="T48" fmla="*/ 13 w 164"/>
                <a:gd name="T49" fmla="*/ 230 h 296"/>
                <a:gd name="T50" fmla="*/ 7 w 164"/>
                <a:gd name="T51" fmla="*/ 221 h 296"/>
                <a:gd name="T52" fmla="*/ 5 w 164"/>
                <a:gd name="T53" fmla="*/ 213 h 296"/>
                <a:gd name="T54" fmla="*/ 0 w 164"/>
                <a:gd name="T55" fmla="*/ 208 h 296"/>
                <a:gd name="T56" fmla="*/ 0 w 164"/>
                <a:gd name="T57" fmla="*/ 208 h 296"/>
                <a:gd name="T58" fmla="*/ 34 w 164"/>
                <a:gd name="T59" fmla="*/ 184 h 296"/>
                <a:gd name="T60" fmla="*/ 60 w 164"/>
                <a:gd name="T61" fmla="*/ 144 h 296"/>
                <a:gd name="T62" fmla="*/ 72 w 164"/>
                <a:gd name="T63" fmla="*/ 86 h 296"/>
                <a:gd name="T64" fmla="*/ 88 w 164"/>
                <a:gd name="T65" fmla="*/ 33 h 296"/>
                <a:gd name="T66" fmla="*/ 117 w 164"/>
                <a:gd name="T67" fmla="*/ 27 h 296"/>
                <a:gd name="T68" fmla="*/ 138 w 164"/>
                <a:gd name="T69" fmla="*/ 6 h 296"/>
                <a:gd name="T70" fmla="*/ 159 w 164"/>
                <a:gd name="T71" fmla="*/ 0 h 296"/>
                <a:gd name="T72" fmla="*/ 164 w 164"/>
                <a:gd name="T73" fmla="*/ 6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64" h="296">
                  <a:moveTo>
                    <a:pt x="164" y="6"/>
                  </a:moveTo>
                  <a:lnTo>
                    <a:pt x="164" y="6"/>
                  </a:lnTo>
                  <a:lnTo>
                    <a:pt x="157" y="12"/>
                  </a:lnTo>
                  <a:lnTo>
                    <a:pt x="140" y="40"/>
                  </a:lnTo>
                  <a:lnTo>
                    <a:pt x="130" y="68"/>
                  </a:lnTo>
                  <a:lnTo>
                    <a:pt x="122" y="99"/>
                  </a:lnTo>
                  <a:lnTo>
                    <a:pt x="117" y="126"/>
                  </a:lnTo>
                  <a:lnTo>
                    <a:pt x="122" y="152"/>
                  </a:lnTo>
                  <a:lnTo>
                    <a:pt x="133" y="177"/>
                  </a:lnTo>
                  <a:lnTo>
                    <a:pt x="140" y="205"/>
                  </a:lnTo>
                  <a:lnTo>
                    <a:pt x="133" y="214"/>
                  </a:lnTo>
                  <a:lnTo>
                    <a:pt x="130" y="225"/>
                  </a:lnTo>
                  <a:lnTo>
                    <a:pt x="135" y="237"/>
                  </a:lnTo>
                  <a:lnTo>
                    <a:pt x="140" y="249"/>
                  </a:lnTo>
                  <a:lnTo>
                    <a:pt x="137" y="270"/>
                  </a:lnTo>
                  <a:lnTo>
                    <a:pt x="122" y="282"/>
                  </a:lnTo>
                  <a:lnTo>
                    <a:pt x="103" y="290"/>
                  </a:lnTo>
                  <a:lnTo>
                    <a:pt x="82" y="296"/>
                  </a:lnTo>
                  <a:lnTo>
                    <a:pt x="66" y="291"/>
                  </a:lnTo>
                  <a:lnTo>
                    <a:pt x="48" y="283"/>
                  </a:lnTo>
                  <a:lnTo>
                    <a:pt x="48" y="285"/>
                  </a:lnTo>
                  <a:lnTo>
                    <a:pt x="34" y="253"/>
                  </a:lnTo>
                  <a:lnTo>
                    <a:pt x="28" y="243"/>
                  </a:lnTo>
                  <a:lnTo>
                    <a:pt x="21" y="240"/>
                  </a:lnTo>
                  <a:lnTo>
                    <a:pt x="13" y="230"/>
                  </a:lnTo>
                  <a:lnTo>
                    <a:pt x="7" y="221"/>
                  </a:lnTo>
                  <a:lnTo>
                    <a:pt x="5" y="213"/>
                  </a:lnTo>
                  <a:lnTo>
                    <a:pt x="0" y="208"/>
                  </a:lnTo>
                  <a:lnTo>
                    <a:pt x="0" y="208"/>
                  </a:lnTo>
                  <a:lnTo>
                    <a:pt x="34" y="184"/>
                  </a:lnTo>
                  <a:lnTo>
                    <a:pt x="60" y="144"/>
                  </a:lnTo>
                  <a:lnTo>
                    <a:pt x="72" y="86"/>
                  </a:lnTo>
                  <a:lnTo>
                    <a:pt x="88" y="33"/>
                  </a:lnTo>
                  <a:lnTo>
                    <a:pt x="117" y="27"/>
                  </a:lnTo>
                  <a:lnTo>
                    <a:pt x="138" y="6"/>
                  </a:lnTo>
                  <a:lnTo>
                    <a:pt x="159" y="0"/>
                  </a:lnTo>
                  <a:lnTo>
                    <a:pt x="164" y="6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 w="4763" cap="rnd">
              <a:solidFill>
                <a:schemeClr val="bg1">
                  <a:alpha val="43000"/>
                </a:schemeClr>
              </a:solidFill>
              <a:prstDash val="solid"/>
              <a:round/>
              <a:headEnd/>
              <a:tailEnd/>
            </a:ln>
          </p:spPr>
          <p:txBody>
            <a:bodyPr anchor="t" anchorCtr="0" bIns="45720" compatLnSpc="1" lIns="91440" numCol="1" rIns="91440" tIns="45720" vert="horz" wrap="square">
              <a:prstTxWarp prst="textNoShape"/>
            </a:bodyPr>
            <a:p>
              <a:endParaRPr lang="en-US"/>
            </a:p>
          </p:txBody>
        </p:sp>
        <p:sp>
          <p:nvSpPr>
            <p:cNvPr id="1048637" name="Freeform 17"/>
            <p:cNvSpPr/>
            <p:nvPr/>
          </p:nvSpPr>
          <p:spPr bwMode="auto">
            <a:xfrm>
              <a:off x="3819690" y="4537181"/>
              <a:ext cx="408629" cy="737462"/>
            </a:xfrm>
            <a:custGeom>
              <a:avLst/>
              <a:gdLst>
                <a:gd name="T0" fmla="*/ 135 w 338"/>
                <a:gd name="T1" fmla="*/ 27 h 610"/>
                <a:gd name="T2" fmla="*/ 151 w 338"/>
                <a:gd name="T3" fmla="*/ 58 h 610"/>
                <a:gd name="T4" fmla="*/ 197 w 338"/>
                <a:gd name="T5" fmla="*/ 66 h 610"/>
                <a:gd name="T6" fmla="*/ 236 w 338"/>
                <a:gd name="T7" fmla="*/ 98 h 610"/>
                <a:gd name="T8" fmla="*/ 202 w 338"/>
                <a:gd name="T9" fmla="*/ 128 h 610"/>
                <a:gd name="T10" fmla="*/ 196 w 338"/>
                <a:gd name="T11" fmla="*/ 165 h 610"/>
                <a:gd name="T12" fmla="*/ 220 w 338"/>
                <a:gd name="T13" fmla="*/ 192 h 610"/>
                <a:gd name="T14" fmla="*/ 261 w 338"/>
                <a:gd name="T15" fmla="*/ 231 h 610"/>
                <a:gd name="T16" fmla="*/ 305 w 338"/>
                <a:gd name="T17" fmla="*/ 258 h 610"/>
                <a:gd name="T18" fmla="*/ 313 w 338"/>
                <a:gd name="T19" fmla="*/ 280 h 610"/>
                <a:gd name="T20" fmla="*/ 318 w 338"/>
                <a:gd name="T21" fmla="*/ 301 h 610"/>
                <a:gd name="T22" fmla="*/ 338 w 338"/>
                <a:gd name="T23" fmla="*/ 327 h 610"/>
                <a:gd name="T24" fmla="*/ 269 w 338"/>
                <a:gd name="T25" fmla="*/ 341 h 610"/>
                <a:gd name="T26" fmla="*/ 180 w 338"/>
                <a:gd name="T27" fmla="*/ 343 h 610"/>
                <a:gd name="T28" fmla="*/ 202 w 338"/>
                <a:gd name="T29" fmla="*/ 404 h 610"/>
                <a:gd name="T30" fmla="*/ 292 w 338"/>
                <a:gd name="T31" fmla="*/ 405 h 610"/>
                <a:gd name="T32" fmla="*/ 311 w 338"/>
                <a:gd name="T33" fmla="*/ 457 h 610"/>
                <a:gd name="T34" fmla="*/ 311 w 338"/>
                <a:gd name="T35" fmla="*/ 519 h 610"/>
                <a:gd name="T36" fmla="*/ 327 w 338"/>
                <a:gd name="T37" fmla="*/ 561 h 610"/>
                <a:gd name="T38" fmla="*/ 319 w 338"/>
                <a:gd name="T39" fmla="*/ 596 h 610"/>
                <a:gd name="T40" fmla="*/ 321 w 338"/>
                <a:gd name="T41" fmla="*/ 610 h 610"/>
                <a:gd name="T42" fmla="*/ 302 w 338"/>
                <a:gd name="T43" fmla="*/ 601 h 610"/>
                <a:gd name="T44" fmla="*/ 279 w 338"/>
                <a:gd name="T45" fmla="*/ 594 h 610"/>
                <a:gd name="T46" fmla="*/ 247 w 338"/>
                <a:gd name="T47" fmla="*/ 575 h 610"/>
                <a:gd name="T48" fmla="*/ 236 w 338"/>
                <a:gd name="T49" fmla="*/ 554 h 610"/>
                <a:gd name="T50" fmla="*/ 242 w 338"/>
                <a:gd name="T51" fmla="*/ 538 h 610"/>
                <a:gd name="T52" fmla="*/ 239 w 338"/>
                <a:gd name="T53" fmla="*/ 522 h 610"/>
                <a:gd name="T54" fmla="*/ 215 w 338"/>
                <a:gd name="T55" fmla="*/ 508 h 610"/>
                <a:gd name="T56" fmla="*/ 204 w 338"/>
                <a:gd name="T57" fmla="*/ 479 h 610"/>
                <a:gd name="T58" fmla="*/ 194 w 338"/>
                <a:gd name="T59" fmla="*/ 465 h 610"/>
                <a:gd name="T60" fmla="*/ 181 w 338"/>
                <a:gd name="T61" fmla="*/ 455 h 610"/>
                <a:gd name="T62" fmla="*/ 181 w 338"/>
                <a:gd name="T63" fmla="*/ 431 h 610"/>
                <a:gd name="T64" fmla="*/ 167 w 338"/>
                <a:gd name="T65" fmla="*/ 413 h 610"/>
                <a:gd name="T66" fmla="*/ 149 w 338"/>
                <a:gd name="T67" fmla="*/ 409 h 610"/>
                <a:gd name="T68" fmla="*/ 153 w 338"/>
                <a:gd name="T69" fmla="*/ 391 h 610"/>
                <a:gd name="T70" fmla="*/ 143 w 338"/>
                <a:gd name="T71" fmla="*/ 383 h 610"/>
                <a:gd name="T72" fmla="*/ 130 w 338"/>
                <a:gd name="T73" fmla="*/ 389 h 610"/>
                <a:gd name="T74" fmla="*/ 50 w 338"/>
                <a:gd name="T75" fmla="*/ 365 h 610"/>
                <a:gd name="T76" fmla="*/ 24 w 338"/>
                <a:gd name="T77" fmla="*/ 357 h 610"/>
                <a:gd name="T78" fmla="*/ 12 w 338"/>
                <a:gd name="T79" fmla="*/ 298 h 610"/>
                <a:gd name="T80" fmla="*/ 0 w 338"/>
                <a:gd name="T81" fmla="*/ 279 h 610"/>
                <a:gd name="T82" fmla="*/ 18 w 338"/>
                <a:gd name="T83" fmla="*/ 285 h 610"/>
                <a:gd name="T84" fmla="*/ 55 w 338"/>
                <a:gd name="T85" fmla="*/ 284 h 610"/>
                <a:gd name="T86" fmla="*/ 89 w 338"/>
                <a:gd name="T87" fmla="*/ 264 h 610"/>
                <a:gd name="T88" fmla="*/ 87 w 338"/>
                <a:gd name="T89" fmla="*/ 231 h 610"/>
                <a:gd name="T90" fmla="*/ 85 w 338"/>
                <a:gd name="T91" fmla="*/ 208 h 610"/>
                <a:gd name="T92" fmla="*/ 85 w 338"/>
                <a:gd name="T93" fmla="*/ 171 h 610"/>
                <a:gd name="T94" fmla="*/ 69 w 338"/>
                <a:gd name="T95" fmla="*/ 120 h 610"/>
                <a:gd name="T96" fmla="*/ 82 w 338"/>
                <a:gd name="T97" fmla="*/ 62 h 610"/>
                <a:gd name="T98" fmla="*/ 109 w 338"/>
                <a:gd name="T99" fmla="*/ 6 h 610"/>
                <a:gd name="T100" fmla="*/ 116 w 338"/>
                <a:gd name="T101" fmla="*/ 0 h 6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38" h="610">
                  <a:moveTo>
                    <a:pt x="116" y="0"/>
                  </a:moveTo>
                  <a:lnTo>
                    <a:pt x="135" y="27"/>
                  </a:lnTo>
                  <a:lnTo>
                    <a:pt x="143" y="48"/>
                  </a:lnTo>
                  <a:lnTo>
                    <a:pt x="151" y="58"/>
                  </a:lnTo>
                  <a:lnTo>
                    <a:pt x="162" y="62"/>
                  </a:lnTo>
                  <a:lnTo>
                    <a:pt x="197" y="66"/>
                  </a:lnTo>
                  <a:lnTo>
                    <a:pt x="212" y="74"/>
                  </a:lnTo>
                  <a:lnTo>
                    <a:pt x="236" y="98"/>
                  </a:lnTo>
                  <a:lnTo>
                    <a:pt x="228" y="109"/>
                  </a:lnTo>
                  <a:lnTo>
                    <a:pt x="202" y="128"/>
                  </a:lnTo>
                  <a:lnTo>
                    <a:pt x="185" y="157"/>
                  </a:lnTo>
                  <a:lnTo>
                    <a:pt x="196" y="165"/>
                  </a:lnTo>
                  <a:lnTo>
                    <a:pt x="212" y="171"/>
                  </a:lnTo>
                  <a:lnTo>
                    <a:pt x="220" y="192"/>
                  </a:lnTo>
                  <a:lnTo>
                    <a:pt x="228" y="213"/>
                  </a:lnTo>
                  <a:lnTo>
                    <a:pt x="261" y="231"/>
                  </a:lnTo>
                  <a:lnTo>
                    <a:pt x="297" y="248"/>
                  </a:lnTo>
                  <a:lnTo>
                    <a:pt x="305" y="258"/>
                  </a:lnTo>
                  <a:lnTo>
                    <a:pt x="313" y="268"/>
                  </a:lnTo>
                  <a:lnTo>
                    <a:pt x="313" y="280"/>
                  </a:lnTo>
                  <a:lnTo>
                    <a:pt x="311" y="287"/>
                  </a:lnTo>
                  <a:lnTo>
                    <a:pt x="318" y="301"/>
                  </a:lnTo>
                  <a:lnTo>
                    <a:pt x="330" y="298"/>
                  </a:lnTo>
                  <a:lnTo>
                    <a:pt x="338" y="327"/>
                  </a:lnTo>
                  <a:lnTo>
                    <a:pt x="316" y="341"/>
                  </a:lnTo>
                  <a:lnTo>
                    <a:pt x="269" y="341"/>
                  </a:lnTo>
                  <a:lnTo>
                    <a:pt x="221" y="344"/>
                  </a:lnTo>
                  <a:lnTo>
                    <a:pt x="180" y="343"/>
                  </a:lnTo>
                  <a:lnTo>
                    <a:pt x="149" y="365"/>
                  </a:lnTo>
                  <a:lnTo>
                    <a:pt x="202" y="404"/>
                  </a:lnTo>
                  <a:lnTo>
                    <a:pt x="268" y="397"/>
                  </a:lnTo>
                  <a:lnTo>
                    <a:pt x="292" y="405"/>
                  </a:lnTo>
                  <a:lnTo>
                    <a:pt x="314" y="421"/>
                  </a:lnTo>
                  <a:lnTo>
                    <a:pt x="311" y="457"/>
                  </a:lnTo>
                  <a:lnTo>
                    <a:pt x="297" y="487"/>
                  </a:lnTo>
                  <a:lnTo>
                    <a:pt x="311" y="519"/>
                  </a:lnTo>
                  <a:lnTo>
                    <a:pt x="332" y="548"/>
                  </a:lnTo>
                  <a:lnTo>
                    <a:pt x="327" y="561"/>
                  </a:lnTo>
                  <a:lnTo>
                    <a:pt x="316" y="574"/>
                  </a:lnTo>
                  <a:lnTo>
                    <a:pt x="319" y="596"/>
                  </a:lnTo>
                  <a:lnTo>
                    <a:pt x="321" y="610"/>
                  </a:lnTo>
                  <a:lnTo>
                    <a:pt x="321" y="610"/>
                  </a:lnTo>
                  <a:lnTo>
                    <a:pt x="316" y="609"/>
                  </a:lnTo>
                  <a:lnTo>
                    <a:pt x="302" y="601"/>
                  </a:lnTo>
                  <a:lnTo>
                    <a:pt x="289" y="598"/>
                  </a:lnTo>
                  <a:lnTo>
                    <a:pt x="279" y="594"/>
                  </a:lnTo>
                  <a:lnTo>
                    <a:pt x="263" y="586"/>
                  </a:lnTo>
                  <a:lnTo>
                    <a:pt x="247" y="575"/>
                  </a:lnTo>
                  <a:lnTo>
                    <a:pt x="237" y="566"/>
                  </a:lnTo>
                  <a:lnTo>
                    <a:pt x="236" y="554"/>
                  </a:lnTo>
                  <a:lnTo>
                    <a:pt x="239" y="546"/>
                  </a:lnTo>
                  <a:lnTo>
                    <a:pt x="242" y="538"/>
                  </a:lnTo>
                  <a:lnTo>
                    <a:pt x="244" y="529"/>
                  </a:lnTo>
                  <a:lnTo>
                    <a:pt x="239" y="522"/>
                  </a:lnTo>
                  <a:lnTo>
                    <a:pt x="221" y="514"/>
                  </a:lnTo>
                  <a:lnTo>
                    <a:pt x="215" y="508"/>
                  </a:lnTo>
                  <a:lnTo>
                    <a:pt x="210" y="500"/>
                  </a:lnTo>
                  <a:lnTo>
                    <a:pt x="204" y="479"/>
                  </a:lnTo>
                  <a:lnTo>
                    <a:pt x="201" y="471"/>
                  </a:lnTo>
                  <a:lnTo>
                    <a:pt x="194" y="465"/>
                  </a:lnTo>
                  <a:lnTo>
                    <a:pt x="188" y="460"/>
                  </a:lnTo>
                  <a:lnTo>
                    <a:pt x="181" y="455"/>
                  </a:lnTo>
                  <a:lnTo>
                    <a:pt x="175" y="445"/>
                  </a:lnTo>
                  <a:lnTo>
                    <a:pt x="181" y="431"/>
                  </a:lnTo>
                  <a:lnTo>
                    <a:pt x="178" y="420"/>
                  </a:lnTo>
                  <a:lnTo>
                    <a:pt x="167" y="413"/>
                  </a:lnTo>
                  <a:lnTo>
                    <a:pt x="157" y="412"/>
                  </a:lnTo>
                  <a:lnTo>
                    <a:pt x="149" y="409"/>
                  </a:lnTo>
                  <a:lnTo>
                    <a:pt x="149" y="399"/>
                  </a:lnTo>
                  <a:lnTo>
                    <a:pt x="153" y="391"/>
                  </a:lnTo>
                  <a:lnTo>
                    <a:pt x="149" y="384"/>
                  </a:lnTo>
                  <a:lnTo>
                    <a:pt x="143" y="383"/>
                  </a:lnTo>
                  <a:lnTo>
                    <a:pt x="135" y="386"/>
                  </a:lnTo>
                  <a:lnTo>
                    <a:pt x="130" y="389"/>
                  </a:lnTo>
                  <a:lnTo>
                    <a:pt x="129" y="391"/>
                  </a:lnTo>
                  <a:lnTo>
                    <a:pt x="50" y="365"/>
                  </a:lnTo>
                  <a:lnTo>
                    <a:pt x="29" y="372"/>
                  </a:lnTo>
                  <a:lnTo>
                    <a:pt x="24" y="357"/>
                  </a:lnTo>
                  <a:lnTo>
                    <a:pt x="16" y="308"/>
                  </a:lnTo>
                  <a:lnTo>
                    <a:pt x="12" y="298"/>
                  </a:lnTo>
                  <a:lnTo>
                    <a:pt x="5" y="288"/>
                  </a:lnTo>
                  <a:lnTo>
                    <a:pt x="0" y="279"/>
                  </a:lnTo>
                  <a:lnTo>
                    <a:pt x="0" y="277"/>
                  </a:lnTo>
                  <a:lnTo>
                    <a:pt x="18" y="285"/>
                  </a:lnTo>
                  <a:lnTo>
                    <a:pt x="34" y="290"/>
                  </a:lnTo>
                  <a:lnTo>
                    <a:pt x="55" y="284"/>
                  </a:lnTo>
                  <a:lnTo>
                    <a:pt x="74" y="276"/>
                  </a:lnTo>
                  <a:lnTo>
                    <a:pt x="89" y="264"/>
                  </a:lnTo>
                  <a:lnTo>
                    <a:pt x="92" y="243"/>
                  </a:lnTo>
                  <a:lnTo>
                    <a:pt x="87" y="231"/>
                  </a:lnTo>
                  <a:lnTo>
                    <a:pt x="82" y="219"/>
                  </a:lnTo>
                  <a:lnTo>
                    <a:pt x="85" y="208"/>
                  </a:lnTo>
                  <a:lnTo>
                    <a:pt x="92" y="199"/>
                  </a:lnTo>
                  <a:lnTo>
                    <a:pt x="85" y="171"/>
                  </a:lnTo>
                  <a:lnTo>
                    <a:pt x="74" y="146"/>
                  </a:lnTo>
                  <a:lnTo>
                    <a:pt x="69" y="120"/>
                  </a:lnTo>
                  <a:lnTo>
                    <a:pt x="74" y="93"/>
                  </a:lnTo>
                  <a:lnTo>
                    <a:pt x="82" y="62"/>
                  </a:lnTo>
                  <a:lnTo>
                    <a:pt x="92" y="34"/>
                  </a:lnTo>
                  <a:lnTo>
                    <a:pt x="109" y="6"/>
                  </a:lnTo>
                  <a:lnTo>
                    <a:pt x="116" y="0"/>
                  </a:lnTo>
                  <a:lnTo>
                    <a:pt x="116" y="0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 w="4763" cap="rnd">
              <a:solidFill>
                <a:schemeClr val="bg1">
                  <a:alpha val="43000"/>
                </a:schemeClr>
              </a:solidFill>
              <a:prstDash val="solid"/>
              <a:round/>
              <a:headEnd/>
              <a:tailEnd/>
            </a:ln>
          </p:spPr>
          <p:txBody>
            <a:bodyPr anchor="t" anchorCtr="0" bIns="45720" compatLnSpc="1" lIns="91440" numCol="1" rIns="91440" tIns="45720" vert="horz" wrap="square">
              <a:prstTxWarp prst="textNoShape"/>
            </a:bodyPr>
            <a:p>
              <a:endParaRPr dirty="0" lang="en-US"/>
            </a:p>
          </p:txBody>
        </p:sp>
        <p:sp>
          <p:nvSpPr>
            <p:cNvPr id="1048638" name="Freeform 18"/>
            <p:cNvSpPr/>
            <p:nvPr/>
          </p:nvSpPr>
          <p:spPr bwMode="auto">
            <a:xfrm>
              <a:off x="4043348" y="4563778"/>
              <a:ext cx="408629" cy="337299"/>
            </a:xfrm>
            <a:custGeom>
              <a:avLst/>
              <a:gdLst>
                <a:gd name="T0" fmla="*/ 51 w 338"/>
                <a:gd name="T1" fmla="*/ 76 h 279"/>
                <a:gd name="T2" fmla="*/ 51 w 338"/>
                <a:gd name="T3" fmla="*/ 76 h 279"/>
                <a:gd name="T4" fmla="*/ 59 w 338"/>
                <a:gd name="T5" fmla="*/ 80 h 279"/>
                <a:gd name="T6" fmla="*/ 67 w 338"/>
                <a:gd name="T7" fmla="*/ 82 h 279"/>
                <a:gd name="T8" fmla="*/ 76 w 338"/>
                <a:gd name="T9" fmla="*/ 80 h 279"/>
                <a:gd name="T10" fmla="*/ 84 w 338"/>
                <a:gd name="T11" fmla="*/ 76 h 279"/>
                <a:gd name="T12" fmla="*/ 93 w 338"/>
                <a:gd name="T13" fmla="*/ 72 h 279"/>
                <a:gd name="T14" fmla="*/ 153 w 338"/>
                <a:gd name="T15" fmla="*/ 34 h 279"/>
                <a:gd name="T16" fmla="*/ 174 w 338"/>
                <a:gd name="T17" fmla="*/ 24 h 279"/>
                <a:gd name="T18" fmla="*/ 267 w 338"/>
                <a:gd name="T19" fmla="*/ 2 h 279"/>
                <a:gd name="T20" fmla="*/ 270 w 338"/>
                <a:gd name="T21" fmla="*/ 2 h 279"/>
                <a:gd name="T22" fmla="*/ 288 w 338"/>
                <a:gd name="T23" fmla="*/ 0 h 279"/>
                <a:gd name="T24" fmla="*/ 309 w 338"/>
                <a:gd name="T25" fmla="*/ 10 h 279"/>
                <a:gd name="T26" fmla="*/ 326 w 338"/>
                <a:gd name="T27" fmla="*/ 21 h 279"/>
                <a:gd name="T28" fmla="*/ 333 w 338"/>
                <a:gd name="T29" fmla="*/ 34 h 279"/>
                <a:gd name="T30" fmla="*/ 334 w 338"/>
                <a:gd name="T31" fmla="*/ 50 h 279"/>
                <a:gd name="T32" fmla="*/ 331 w 338"/>
                <a:gd name="T33" fmla="*/ 76 h 279"/>
                <a:gd name="T34" fmla="*/ 331 w 338"/>
                <a:gd name="T35" fmla="*/ 76 h 279"/>
                <a:gd name="T36" fmla="*/ 338 w 338"/>
                <a:gd name="T37" fmla="*/ 121 h 279"/>
                <a:gd name="T38" fmla="*/ 334 w 338"/>
                <a:gd name="T39" fmla="*/ 135 h 279"/>
                <a:gd name="T40" fmla="*/ 309 w 338"/>
                <a:gd name="T41" fmla="*/ 178 h 279"/>
                <a:gd name="T42" fmla="*/ 304 w 338"/>
                <a:gd name="T43" fmla="*/ 197 h 279"/>
                <a:gd name="T44" fmla="*/ 309 w 338"/>
                <a:gd name="T45" fmla="*/ 207 h 279"/>
                <a:gd name="T46" fmla="*/ 309 w 338"/>
                <a:gd name="T47" fmla="*/ 207 h 279"/>
                <a:gd name="T48" fmla="*/ 307 w 338"/>
                <a:gd name="T49" fmla="*/ 209 h 279"/>
                <a:gd name="T50" fmla="*/ 285 w 338"/>
                <a:gd name="T51" fmla="*/ 234 h 279"/>
                <a:gd name="T52" fmla="*/ 269 w 338"/>
                <a:gd name="T53" fmla="*/ 255 h 279"/>
                <a:gd name="T54" fmla="*/ 251 w 338"/>
                <a:gd name="T55" fmla="*/ 252 h 279"/>
                <a:gd name="T56" fmla="*/ 233 w 338"/>
                <a:gd name="T57" fmla="*/ 233 h 279"/>
                <a:gd name="T58" fmla="*/ 211 w 338"/>
                <a:gd name="T59" fmla="*/ 246 h 279"/>
                <a:gd name="T60" fmla="*/ 177 w 338"/>
                <a:gd name="T61" fmla="*/ 258 h 279"/>
                <a:gd name="T62" fmla="*/ 145 w 338"/>
                <a:gd name="T63" fmla="*/ 276 h 279"/>
                <a:gd name="T64" fmla="*/ 133 w 338"/>
                <a:gd name="T65" fmla="*/ 279 h 279"/>
                <a:gd name="T66" fmla="*/ 126 w 338"/>
                <a:gd name="T67" fmla="*/ 265 h 279"/>
                <a:gd name="T68" fmla="*/ 128 w 338"/>
                <a:gd name="T69" fmla="*/ 258 h 279"/>
                <a:gd name="T70" fmla="*/ 128 w 338"/>
                <a:gd name="T71" fmla="*/ 246 h 279"/>
                <a:gd name="T72" fmla="*/ 120 w 338"/>
                <a:gd name="T73" fmla="*/ 236 h 279"/>
                <a:gd name="T74" fmla="*/ 112 w 338"/>
                <a:gd name="T75" fmla="*/ 226 h 279"/>
                <a:gd name="T76" fmla="*/ 76 w 338"/>
                <a:gd name="T77" fmla="*/ 209 h 279"/>
                <a:gd name="T78" fmla="*/ 43 w 338"/>
                <a:gd name="T79" fmla="*/ 191 h 279"/>
                <a:gd name="T80" fmla="*/ 35 w 338"/>
                <a:gd name="T81" fmla="*/ 170 h 279"/>
                <a:gd name="T82" fmla="*/ 27 w 338"/>
                <a:gd name="T83" fmla="*/ 149 h 279"/>
                <a:gd name="T84" fmla="*/ 11 w 338"/>
                <a:gd name="T85" fmla="*/ 143 h 279"/>
                <a:gd name="T86" fmla="*/ 0 w 338"/>
                <a:gd name="T87" fmla="*/ 135 h 279"/>
                <a:gd name="T88" fmla="*/ 17 w 338"/>
                <a:gd name="T89" fmla="*/ 106 h 279"/>
                <a:gd name="T90" fmla="*/ 43 w 338"/>
                <a:gd name="T91" fmla="*/ 87 h 279"/>
                <a:gd name="T92" fmla="*/ 51 w 338"/>
                <a:gd name="T93" fmla="*/ 76 h 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38" h="279">
                  <a:moveTo>
                    <a:pt x="51" y="76"/>
                  </a:moveTo>
                  <a:lnTo>
                    <a:pt x="51" y="76"/>
                  </a:lnTo>
                  <a:lnTo>
                    <a:pt x="59" y="80"/>
                  </a:lnTo>
                  <a:lnTo>
                    <a:pt x="67" y="82"/>
                  </a:lnTo>
                  <a:lnTo>
                    <a:pt x="76" y="80"/>
                  </a:lnTo>
                  <a:lnTo>
                    <a:pt x="84" y="76"/>
                  </a:lnTo>
                  <a:lnTo>
                    <a:pt x="93" y="72"/>
                  </a:lnTo>
                  <a:lnTo>
                    <a:pt x="153" y="34"/>
                  </a:lnTo>
                  <a:lnTo>
                    <a:pt x="174" y="24"/>
                  </a:lnTo>
                  <a:lnTo>
                    <a:pt x="267" y="2"/>
                  </a:lnTo>
                  <a:lnTo>
                    <a:pt x="270" y="2"/>
                  </a:lnTo>
                  <a:lnTo>
                    <a:pt x="288" y="0"/>
                  </a:lnTo>
                  <a:lnTo>
                    <a:pt x="309" y="10"/>
                  </a:lnTo>
                  <a:lnTo>
                    <a:pt x="326" y="21"/>
                  </a:lnTo>
                  <a:lnTo>
                    <a:pt x="333" y="34"/>
                  </a:lnTo>
                  <a:lnTo>
                    <a:pt x="334" y="50"/>
                  </a:lnTo>
                  <a:lnTo>
                    <a:pt x="331" y="76"/>
                  </a:lnTo>
                  <a:lnTo>
                    <a:pt x="331" y="76"/>
                  </a:lnTo>
                  <a:lnTo>
                    <a:pt x="338" y="121"/>
                  </a:lnTo>
                  <a:lnTo>
                    <a:pt x="334" y="135"/>
                  </a:lnTo>
                  <a:lnTo>
                    <a:pt x="309" y="178"/>
                  </a:lnTo>
                  <a:lnTo>
                    <a:pt x="304" y="197"/>
                  </a:lnTo>
                  <a:lnTo>
                    <a:pt x="309" y="207"/>
                  </a:lnTo>
                  <a:lnTo>
                    <a:pt x="309" y="207"/>
                  </a:lnTo>
                  <a:lnTo>
                    <a:pt x="307" y="209"/>
                  </a:lnTo>
                  <a:lnTo>
                    <a:pt x="285" y="234"/>
                  </a:lnTo>
                  <a:lnTo>
                    <a:pt x="269" y="255"/>
                  </a:lnTo>
                  <a:lnTo>
                    <a:pt x="251" y="252"/>
                  </a:lnTo>
                  <a:lnTo>
                    <a:pt x="233" y="233"/>
                  </a:lnTo>
                  <a:lnTo>
                    <a:pt x="211" y="246"/>
                  </a:lnTo>
                  <a:lnTo>
                    <a:pt x="177" y="258"/>
                  </a:lnTo>
                  <a:lnTo>
                    <a:pt x="145" y="276"/>
                  </a:lnTo>
                  <a:lnTo>
                    <a:pt x="133" y="279"/>
                  </a:lnTo>
                  <a:lnTo>
                    <a:pt x="126" y="265"/>
                  </a:lnTo>
                  <a:lnTo>
                    <a:pt x="128" y="258"/>
                  </a:lnTo>
                  <a:lnTo>
                    <a:pt x="128" y="246"/>
                  </a:lnTo>
                  <a:lnTo>
                    <a:pt x="120" y="236"/>
                  </a:lnTo>
                  <a:lnTo>
                    <a:pt x="112" y="226"/>
                  </a:lnTo>
                  <a:lnTo>
                    <a:pt x="76" y="209"/>
                  </a:lnTo>
                  <a:lnTo>
                    <a:pt x="43" y="191"/>
                  </a:lnTo>
                  <a:lnTo>
                    <a:pt x="35" y="170"/>
                  </a:lnTo>
                  <a:lnTo>
                    <a:pt x="27" y="149"/>
                  </a:lnTo>
                  <a:lnTo>
                    <a:pt x="11" y="143"/>
                  </a:lnTo>
                  <a:lnTo>
                    <a:pt x="0" y="135"/>
                  </a:lnTo>
                  <a:lnTo>
                    <a:pt x="17" y="106"/>
                  </a:lnTo>
                  <a:lnTo>
                    <a:pt x="43" y="87"/>
                  </a:lnTo>
                  <a:lnTo>
                    <a:pt x="51" y="76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 w="4763" cap="rnd">
              <a:solidFill>
                <a:schemeClr val="bg1">
                  <a:alpha val="43000"/>
                </a:schemeClr>
              </a:solidFill>
              <a:prstDash val="solid"/>
              <a:round/>
              <a:headEnd/>
              <a:tailEnd/>
            </a:ln>
          </p:spPr>
          <p:txBody>
            <a:bodyPr anchor="t" anchorCtr="0" bIns="45720" compatLnSpc="1" lIns="91440" numCol="1" rIns="91440" tIns="45720" vert="horz" wrap="square">
              <a:prstTxWarp prst="textNoShape"/>
            </a:bodyPr>
            <a:p>
              <a:endParaRPr lang="en-US"/>
            </a:p>
          </p:txBody>
        </p:sp>
        <p:sp>
          <p:nvSpPr>
            <p:cNvPr id="1048639" name="Freeform 19"/>
            <p:cNvSpPr/>
            <p:nvPr/>
          </p:nvSpPr>
          <p:spPr bwMode="auto">
            <a:xfrm>
              <a:off x="4143692" y="4814032"/>
              <a:ext cx="398958" cy="495671"/>
            </a:xfrm>
            <a:custGeom>
              <a:avLst/>
              <a:gdLst>
                <a:gd name="T0" fmla="*/ 226 w 330"/>
                <a:gd name="T1" fmla="*/ 0 h 410"/>
                <a:gd name="T2" fmla="*/ 227 w 330"/>
                <a:gd name="T3" fmla="*/ 5 h 410"/>
                <a:gd name="T4" fmla="*/ 271 w 330"/>
                <a:gd name="T5" fmla="*/ 16 h 410"/>
                <a:gd name="T6" fmla="*/ 287 w 330"/>
                <a:gd name="T7" fmla="*/ 29 h 410"/>
                <a:gd name="T8" fmla="*/ 301 w 330"/>
                <a:gd name="T9" fmla="*/ 45 h 410"/>
                <a:gd name="T10" fmla="*/ 319 w 330"/>
                <a:gd name="T11" fmla="*/ 59 h 410"/>
                <a:gd name="T12" fmla="*/ 330 w 330"/>
                <a:gd name="T13" fmla="*/ 64 h 410"/>
                <a:gd name="T14" fmla="*/ 312 w 330"/>
                <a:gd name="T15" fmla="*/ 87 h 410"/>
                <a:gd name="T16" fmla="*/ 296 w 330"/>
                <a:gd name="T17" fmla="*/ 104 h 410"/>
                <a:gd name="T18" fmla="*/ 282 w 330"/>
                <a:gd name="T19" fmla="*/ 122 h 410"/>
                <a:gd name="T20" fmla="*/ 275 w 330"/>
                <a:gd name="T21" fmla="*/ 136 h 410"/>
                <a:gd name="T22" fmla="*/ 272 w 330"/>
                <a:gd name="T23" fmla="*/ 154 h 410"/>
                <a:gd name="T24" fmla="*/ 267 w 330"/>
                <a:gd name="T25" fmla="*/ 173 h 410"/>
                <a:gd name="T26" fmla="*/ 261 w 330"/>
                <a:gd name="T27" fmla="*/ 191 h 410"/>
                <a:gd name="T28" fmla="*/ 247 w 330"/>
                <a:gd name="T29" fmla="*/ 220 h 410"/>
                <a:gd name="T30" fmla="*/ 234 w 330"/>
                <a:gd name="T31" fmla="*/ 250 h 410"/>
                <a:gd name="T32" fmla="*/ 218 w 330"/>
                <a:gd name="T33" fmla="*/ 269 h 410"/>
                <a:gd name="T34" fmla="*/ 202 w 330"/>
                <a:gd name="T35" fmla="*/ 290 h 410"/>
                <a:gd name="T36" fmla="*/ 197 w 330"/>
                <a:gd name="T37" fmla="*/ 306 h 410"/>
                <a:gd name="T38" fmla="*/ 195 w 330"/>
                <a:gd name="T39" fmla="*/ 324 h 410"/>
                <a:gd name="T40" fmla="*/ 190 w 330"/>
                <a:gd name="T41" fmla="*/ 333 h 410"/>
                <a:gd name="T42" fmla="*/ 192 w 330"/>
                <a:gd name="T43" fmla="*/ 343 h 410"/>
                <a:gd name="T44" fmla="*/ 219 w 330"/>
                <a:gd name="T45" fmla="*/ 362 h 410"/>
                <a:gd name="T46" fmla="*/ 243 w 330"/>
                <a:gd name="T47" fmla="*/ 385 h 410"/>
                <a:gd name="T48" fmla="*/ 229 w 330"/>
                <a:gd name="T49" fmla="*/ 410 h 410"/>
                <a:gd name="T50" fmla="*/ 229 w 330"/>
                <a:gd name="T51" fmla="*/ 410 h 410"/>
                <a:gd name="T52" fmla="*/ 229 w 330"/>
                <a:gd name="T53" fmla="*/ 410 h 410"/>
                <a:gd name="T54" fmla="*/ 189 w 330"/>
                <a:gd name="T55" fmla="*/ 394 h 410"/>
                <a:gd name="T56" fmla="*/ 122 w 330"/>
                <a:gd name="T57" fmla="*/ 394 h 410"/>
                <a:gd name="T58" fmla="*/ 78 w 330"/>
                <a:gd name="T59" fmla="*/ 383 h 410"/>
                <a:gd name="T60" fmla="*/ 58 w 330"/>
                <a:gd name="T61" fmla="*/ 383 h 410"/>
                <a:gd name="T62" fmla="*/ 53 w 330"/>
                <a:gd name="T63" fmla="*/ 381 h 410"/>
                <a:gd name="T64" fmla="*/ 53 w 330"/>
                <a:gd name="T65" fmla="*/ 381 h 410"/>
                <a:gd name="T66" fmla="*/ 51 w 330"/>
                <a:gd name="T67" fmla="*/ 367 h 410"/>
                <a:gd name="T68" fmla="*/ 48 w 330"/>
                <a:gd name="T69" fmla="*/ 345 h 410"/>
                <a:gd name="T70" fmla="*/ 59 w 330"/>
                <a:gd name="T71" fmla="*/ 332 h 410"/>
                <a:gd name="T72" fmla="*/ 64 w 330"/>
                <a:gd name="T73" fmla="*/ 319 h 410"/>
                <a:gd name="T74" fmla="*/ 43 w 330"/>
                <a:gd name="T75" fmla="*/ 290 h 410"/>
                <a:gd name="T76" fmla="*/ 29 w 330"/>
                <a:gd name="T77" fmla="*/ 258 h 410"/>
                <a:gd name="T78" fmla="*/ 43 w 330"/>
                <a:gd name="T79" fmla="*/ 228 h 410"/>
                <a:gd name="T80" fmla="*/ 46 w 330"/>
                <a:gd name="T81" fmla="*/ 192 h 410"/>
                <a:gd name="T82" fmla="*/ 24 w 330"/>
                <a:gd name="T83" fmla="*/ 176 h 410"/>
                <a:gd name="T84" fmla="*/ 0 w 330"/>
                <a:gd name="T85" fmla="*/ 168 h 410"/>
                <a:gd name="T86" fmla="*/ 32 w 330"/>
                <a:gd name="T87" fmla="*/ 147 h 410"/>
                <a:gd name="T88" fmla="*/ 48 w 330"/>
                <a:gd name="T89" fmla="*/ 112 h 410"/>
                <a:gd name="T90" fmla="*/ 70 w 330"/>
                <a:gd name="T91" fmla="*/ 98 h 410"/>
                <a:gd name="T92" fmla="*/ 62 w 330"/>
                <a:gd name="T93" fmla="*/ 69 h 410"/>
                <a:gd name="T94" fmla="*/ 94 w 330"/>
                <a:gd name="T95" fmla="*/ 51 h 410"/>
                <a:gd name="T96" fmla="*/ 128 w 330"/>
                <a:gd name="T97" fmla="*/ 39 h 410"/>
                <a:gd name="T98" fmla="*/ 150 w 330"/>
                <a:gd name="T99" fmla="*/ 26 h 410"/>
                <a:gd name="T100" fmla="*/ 168 w 330"/>
                <a:gd name="T101" fmla="*/ 45 h 410"/>
                <a:gd name="T102" fmla="*/ 186 w 330"/>
                <a:gd name="T103" fmla="*/ 48 h 410"/>
                <a:gd name="T104" fmla="*/ 202 w 330"/>
                <a:gd name="T105" fmla="*/ 27 h 410"/>
                <a:gd name="T106" fmla="*/ 224 w 330"/>
                <a:gd name="T107" fmla="*/ 2 h 410"/>
                <a:gd name="T108" fmla="*/ 226 w 330"/>
                <a:gd name="T109" fmla="*/ 0 h 410"/>
                <a:gd name="T110" fmla="*/ 226 w 330"/>
                <a:gd name="T111" fmla="*/ 0 h 4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30" h="410">
                  <a:moveTo>
                    <a:pt x="226" y="0"/>
                  </a:moveTo>
                  <a:lnTo>
                    <a:pt x="227" y="5"/>
                  </a:lnTo>
                  <a:lnTo>
                    <a:pt x="271" y="16"/>
                  </a:lnTo>
                  <a:lnTo>
                    <a:pt x="287" y="29"/>
                  </a:lnTo>
                  <a:lnTo>
                    <a:pt x="301" y="45"/>
                  </a:lnTo>
                  <a:lnTo>
                    <a:pt x="319" y="59"/>
                  </a:lnTo>
                  <a:lnTo>
                    <a:pt x="330" y="64"/>
                  </a:lnTo>
                  <a:lnTo>
                    <a:pt x="312" y="87"/>
                  </a:lnTo>
                  <a:lnTo>
                    <a:pt x="296" y="104"/>
                  </a:lnTo>
                  <a:lnTo>
                    <a:pt x="282" y="122"/>
                  </a:lnTo>
                  <a:lnTo>
                    <a:pt x="275" y="136"/>
                  </a:lnTo>
                  <a:lnTo>
                    <a:pt x="272" y="154"/>
                  </a:lnTo>
                  <a:lnTo>
                    <a:pt x="267" y="173"/>
                  </a:lnTo>
                  <a:lnTo>
                    <a:pt x="261" y="191"/>
                  </a:lnTo>
                  <a:lnTo>
                    <a:pt x="247" y="220"/>
                  </a:lnTo>
                  <a:lnTo>
                    <a:pt x="234" y="250"/>
                  </a:lnTo>
                  <a:lnTo>
                    <a:pt x="218" y="269"/>
                  </a:lnTo>
                  <a:lnTo>
                    <a:pt x="202" y="290"/>
                  </a:lnTo>
                  <a:lnTo>
                    <a:pt x="197" y="306"/>
                  </a:lnTo>
                  <a:lnTo>
                    <a:pt x="195" y="324"/>
                  </a:lnTo>
                  <a:lnTo>
                    <a:pt x="190" y="333"/>
                  </a:lnTo>
                  <a:lnTo>
                    <a:pt x="192" y="343"/>
                  </a:lnTo>
                  <a:lnTo>
                    <a:pt x="219" y="362"/>
                  </a:lnTo>
                  <a:lnTo>
                    <a:pt x="243" y="385"/>
                  </a:lnTo>
                  <a:lnTo>
                    <a:pt x="229" y="410"/>
                  </a:lnTo>
                  <a:lnTo>
                    <a:pt x="229" y="410"/>
                  </a:lnTo>
                  <a:lnTo>
                    <a:pt x="229" y="410"/>
                  </a:lnTo>
                  <a:lnTo>
                    <a:pt x="189" y="394"/>
                  </a:lnTo>
                  <a:lnTo>
                    <a:pt x="122" y="394"/>
                  </a:lnTo>
                  <a:lnTo>
                    <a:pt x="78" y="383"/>
                  </a:lnTo>
                  <a:lnTo>
                    <a:pt x="58" y="383"/>
                  </a:lnTo>
                  <a:lnTo>
                    <a:pt x="53" y="381"/>
                  </a:lnTo>
                  <a:lnTo>
                    <a:pt x="53" y="381"/>
                  </a:lnTo>
                  <a:lnTo>
                    <a:pt x="51" y="367"/>
                  </a:lnTo>
                  <a:lnTo>
                    <a:pt x="48" y="345"/>
                  </a:lnTo>
                  <a:lnTo>
                    <a:pt x="59" y="332"/>
                  </a:lnTo>
                  <a:lnTo>
                    <a:pt x="64" y="319"/>
                  </a:lnTo>
                  <a:lnTo>
                    <a:pt x="43" y="290"/>
                  </a:lnTo>
                  <a:lnTo>
                    <a:pt x="29" y="258"/>
                  </a:lnTo>
                  <a:lnTo>
                    <a:pt x="43" y="228"/>
                  </a:lnTo>
                  <a:lnTo>
                    <a:pt x="46" y="192"/>
                  </a:lnTo>
                  <a:lnTo>
                    <a:pt x="24" y="176"/>
                  </a:lnTo>
                  <a:lnTo>
                    <a:pt x="0" y="168"/>
                  </a:lnTo>
                  <a:lnTo>
                    <a:pt x="32" y="147"/>
                  </a:lnTo>
                  <a:lnTo>
                    <a:pt x="48" y="112"/>
                  </a:lnTo>
                  <a:lnTo>
                    <a:pt x="70" y="98"/>
                  </a:lnTo>
                  <a:lnTo>
                    <a:pt x="62" y="69"/>
                  </a:lnTo>
                  <a:lnTo>
                    <a:pt x="94" y="51"/>
                  </a:lnTo>
                  <a:lnTo>
                    <a:pt x="128" y="39"/>
                  </a:lnTo>
                  <a:lnTo>
                    <a:pt x="150" y="26"/>
                  </a:lnTo>
                  <a:lnTo>
                    <a:pt x="168" y="45"/>
                  </a:lnTo>
                  <a:lnTo>
                    <a:pt x="186" y="48"/>
                  </a:lnTo>
                  <a:lnTo>
                    <a:pt x="202" y="27"/>
                  </a:lnTo>
                  <a:lnTo>
                    <a:pt x="224" y="2"/>
                  </a:lnTo>
                  <a:lnTo>
                    <a:pt x="226" y="0"/>
                  </a:lnTo>
                  <a:lnTo>
                    <a:pt x="226" y="0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 w="4763" cap="rnd">
              <a:solidFill>
                <a:schemeClr val="bg1">
                  <a:alpha val="43000"/>
                </a:schemeClr>
              </a:solidFill>
              <a:prstDash val="solid"/>
              <a:round/>
              <a:headEnd/>
              <a:tailEnd/>
            </a:ln>
          </p:spPr>
          <p:txBody>
            <a:bodyPr anchor="t" anchorCtr="0" bIns="45720" compatLnSpc="1" lIns="91440" numCol="1" rIns="91440" tIns="45720" vert="horz" wrap="square">
              <a:prstTxWarp prst="textNoShape"/>
            </a:bodyPr>
            <a:p>
              <a:endParaRPr lang="en-US"/>
            </a:p>
          </p:txBody>
        </p:sp>
        <p:sp>
          <p:nvSpPr>
            <p:cNvPr id="1048640" name="Freeform 20"/>
            <p:cNvSpPr/>
            <p:nvPr/>
          </p:nvSpPr>
          <p:spPr bwMode="auto">
            <a:xfrm>
              <a:off x="4373394" y="4891405"/>
              <a:ext cx="384451" cy="507761"/>
            </a:xfrm>
            <a:custGeom>
              <a:avLst/>
              <a:gdLst>
                <a:gd name="T0" fmla="*/ 140 w 318"/>
                <a:gd name="T1" fmla="*/ 0 h 420"/>
                <a:gd name="T2" fmla="*/ 183 w 318"/>
                <a:gd name="T3" fmla="*/ 21 h 420"/>
                <a:gd name="T4" fmla="*/ 199 w 318"/>
                <a:gd name="T5" fmla="*/ 35 h 420"/>
                <a:gd name="T6" fmla="*/ 204 w 318"/>
                <a:gd name="T7" fmla="*/ 43 h 420"/>
                <a:gd name="T8" fmla="*/ 205 w 318"/>
                <a:gd name="T9" fmla="*/ 51 h 420"/>
                <a:gd name="T10" fmla="*/ 204 w 318"/>
                <a:gd name="T11" fmla="*/ 58 h 420"/>
                <a:gd name="T12" fmla="*/ 199 w 318"/>
                <a:gd name="T13" fmla="*/ 64 h 420"/>
                <a:gd name="T14" fmla="*/ 180 w 318"/>
                <a:gd name="T15" fmla="*/ 88 h 420"/>
                <a:gd name="T16" fmla="*/ 175 w 318"/>
                <a:gd name="T17" fmla="*/ 114 h 420"/>
                <a:gd name="T18" fmla="*/ 183 w 318"/>
                <a:gd name="T19" fmla="*/ 140 h 420"/>
                <a:gd name="T20" fmla="*/ 199 w 318"/>
                <a:gd name="T21" fmla="*/ 165 h 420"/>
                <a:gd name="T22" fmla="*/ 218 w 318"/>
                <a:gd name="T23" fmla="*/ 194 h 420"/>
                <a:gd name="T24" fmla="*/ 234 w 318"/>
                <a:gd name="T25" fmla="*/ 224 h 420"/>
                <a:gd name="T26" fmla="*/ 273 w 318"/>
                <a:gd name="T27" fmla="*/ 335 h 420"/>
                <a:gd name="T28" fmla="*/ 318 w 318"/>
                <a:gd name="T29" fmla="*/ 420 h 420"/>
                <a:gd name="T30" fmla="*/ 310 w 318"/>
                <a:gd name="T31" fmla="*/ 420 h 420"/>
                <a:gd name="T32" fmla="*/ 266 w 318"/>
                <a:gd name="T33" fmla="*/ 409 h 420"/>
                <a:gd name="T34" fmla="*/ 215 w 318"/>
                <a:gd name="T35" fmla="*/ 386 h 420"/>
                <a:gd name="T36" fmla="*/ 57 w 318"/>
                <a:gd name="T37" fmla="*/ 353 h 420"/>
                <a:gd name="T38" fmla="*/ 39 w 318"/>
                <a:gd name="T39" fmla="*/ 346 h 420"/>
                <a:gd name="T40" fmla="*/ 39 w 318"/>
                <a:gd name="T41" fmla="*/ 346 h 420"/>
                <a:gd name="T42" fmla="*/ 39 w 318"/>
                <a:gd name="T43" fmla="*/ 346 h 420"/>
                <a:gd name="T44" fmla="*/ 53 w 318"/>
                <a:gd name="T45" fmla="*/ 321 h 420"/>
                <a:gd name="T46" fmla="*/ 29 w 318"/>
                <a:gd name="T47" fmla="*/ 298 h 420"/>
                <a:gd name="T48" fmla="*/ 2 w 318"/>
                <a:gd name="T49" fmla="*/ 279 h 420"/>
                <a:gd name="T50" fmla="*/ 0 w 318"/>
                <a:gd name="T51" fmla="*/ 269 h 420"/>
                <a:gd name="T52" fmla="*/ 5 w 318"/>
                <a:gd name="T53" fmla="*/ 260 h 420"/>
                <a:gd name="T54" fmla="*/ 7 w 318"/>
                <a:gd name="T55" fmla="*/ 242 h 420"/>
                <a:gd name="T56" fmla="*/ 12 w 318"/>
                <a:gd name="T57" fmla="*/ 226 h 420"/>
                <a:gd name="T58" fmla="*/ 28 w 318"/>
                <a:gd name="T59" fmla="*/ 205 h 420"/>
                <a:gd name="T60" fmla="*/ 44 w 318"/>
                <a:gd name="T61" fmla="*/ 186 h 420"/>
                <a:gd name="T62" fmla="*/ 57 w 318"/>
                <a:gd name="T63" fmla="*/ 156 h 420"/>
                <a:gd name="T64" fmla="*/ 71 w 318"/>
                <a:gd name="T65" fmla="*/ 127 h 420"/>
                <a:gd name="T66" fmla="*/ 77 w 318"/>
                <a:gd name="T67" fmla="*/ 109 h 420"/>
                <a:gd name="T68" fmla="*/ 82 w 318"/>
                <a:gd name="T69" fmla="*/ 90 h 420"/>
                <a:gd name="T70" fmla="*/ 85 w 318"/>
                <a:gd name="T71" fmla="*/ 72 h 420"/>
                <a:gd name="T72" fmla="*/ 92 w 318"/>
                <a:gd name="T73" fmla="*/ 58 h 420"/>
                <a:gd name="T74" fmla="*/ 106 w 318"/>
                <a:gd name="T75" fmla="*/ 40 h 420"/>
                <a:gd name="T76" fmla="*/ 122 w 318"/>
                <a:gd name="T77" fmla="*/ 23 h 420"/>
                <a:gd name="T78" fmla="*/ 140 w 318"/>
                <a:gd name="T79" fmla="*/ 0 h 4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318" h="420">
                  <a:moveTo>
                    <a:pt x="140" y="0"/>
                  </a:moveTo>
                  <a:lnTo>
                    <a:pt x="183" y="21"/>
                  </a:lnTo>
                  <a:lnTo>
                    <a:pt x="199" y="35"/>
                  </a:lnTo>
                  <a:lnTo>
                    <a:pt x="204" y="43"/>
                  </a:lnTo>
                  <a:lnTo>
                    <a:pt x="205" y="51"/>
                  </a:lnTo>
                  <a:lnTo>
                    <a:pt x="204" y="58"/>
                  </a:lnTo>
                  <a:lnTo>
                    <a:pt x="199" y="64"/>
                  </a:lnTo>
                  <a:lnTo>
                    <a:pt x="180" y="88"/>
                  </a:lnTo>
                  <a:lnTo>
                    <a:pt x="175" y="114"/>
                  </a:lnTo>
                  <a:lnTo>
                    <a:pt x="183" y="140"/>
                  </a:lnTo>
                  <a:lnTo>
                    <a:pt x="199" y="165"/>
                  </a:lnTo>
                  <a:lnTo>
                    <a:pt x="218" y="194"/>
                  </a:lnTo>
                  <a:lnTo>
                    <a:pt x="234" y="224"/>
                  </a:lnTo>
                  <a:lnTo>
                    <a:pt x="273" y="335"/>
                  </a:lnTo>
                  <a:lnTo>
                    <a:pt x="318" y="420"/>
                  </a:lnTo>
                  <a:lnTo>
                    <a:pt x="310" y="420"/>
                  </a:lnTo>
                  <a:lnTo>
                    <a:pt x="266" y="409"/>
                  </a:lnTo>
                  <a:lnTo>
                    <a:pt x="215" y="386"/>
                  </a:lnTo>
                  <a:lnTo>
                    <a:pt x="57" y="353"/>
                  </a:lnTo>
                  <a:lnTo>
                    <a:pt x="39" y="346"/>
                  </a:lnTo>
                  <a:lnTo>
                    <a:pt x="39" y="346"/>
                  </a:lnTo>
                  <a:lnTo>
                    <a:pt x="39" y="346"/>
                  </a:lnTo>
                  <a:lnTo>
                    <a:pt x="53" y="321"/>
                  </a:lnTo>
                  <a:lnTo>
                    <a:pt x="29" y="298"/>
                  </a:lnTo>
                  <a:lnTo>
                    <a:pt x="2" y="279"/>
                  </a:lnTo>
                  <a:lnTo>
                    <a:pt x="0" y="269"/>
                  </a:lnTo>
                  <a:lnTo>
                    <a:pt x="5" y="260"/>
                  </a:lnTo>
                  <a:lnTo>
                    <a:pt x="7" y="242"/>
                  </a:lnTo>
                  <a:lnTo>
                    <a:pt x="12" y="226"/>
                  </a:lnTo>
                  <a:lnTo>
                    <a:pt x="28" y="205"/>
                  </a:lnTo>
                  <a:lnTo>
                    <a:pt x="44" y="186"/>
                  </a:lnTo>
                  <a:lnTo>
                    <a:pt x="57" y="156"/>
                  </a:lnTo>
                  <a:lnTo>
                    <a:pt x="71" y="127"/>
                  </a:lnTo>
                  <a:lnTo>
                    <a:pt x="77" y="109"/>
                  </a:lnTo>
                  <a:lnTo>
                    <a:pt x="82" y="90"/>
                  </a:lnTo>
                  <a:lnTo>
                    <a:pt x="85" y="72"/>
                  </a:lnTo>
                  <a:lnTo>
                    <a:pt x="92" y="58"/>
                  </a:lnTo>
                  <a:lnTo>
                    <a:pt x="106" y="40"/>
                  </a:lnTo>
                  <a:lnTo>
                    <a:pt x="122" y="23"/>
                  </a:lnTo>
                  <a:lnTo>
                    <a:pt x="140" y="0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 w="4763" cap="rnd">
              <a:solidFill>
                <a:schemeClr val="bg1">
                  <a:alpha val="43000"/>
                </a:schemeClr>
              </a:solidFill>
              <a:prstDash val="solid"/>
              <a:round/>
              <a:headEnd/>
              <a:tailEnd/>
            </a:ln>
          </p:spPr>
          <p:txBody>
            <a:bodyPr anchor="t" anchorCtr="0" bIns="45720" compatLnSpc="1" lIns="91440" numCol="1" rIns="91440" tIns="45720" vert="horz" wrap="square">
              <a:prstTxWarp prst="textNoShape"/>
            </a:bodyPr>
            <a:p>
              <a:endParaRPr lang="en-US"/>
            </a:p>
          </p:txBody>
        </p:sp>
        <p:sp>
          <p:nvSpPr>
            <p:cNvPr id="1048641" name="Freeform 21"/>
            <p:cNvSpPr/>
            <p:nvPr/>
          </p:nvSpPr>
          <p:spPr bwMode="auto">
            <a:xfrm>
              <a:off x="4797740" y="1765047"/>
              <a:ext cx="492047" cy="411045"/>
            </a:xfrm>
            <a:custGeom>
              <a:avLst/>
              <a:gdLst>
                <a:gd name="T0" fmla="*/ 191 w 407"/>
                <a:gd name="T1" fmla="*/ 0 h 340"/>
                <a:gd name="T2" fmla="*/ 207 w 407"/>
                <a:gd name="T3" fmla="*/ 5 h 340"/>
                <a:gd name="T4" fmla="*/ 228 w 407"/>
                <a:gd name="T5" fmla="*/ 3 h 340"/>
                <a:gd name="T6" fmla="*/ 263 w 407"/>
                <a:gd name="T7" fmla="*/ 8 h 340"/>
                <a:gd name="T8" fmla="*/ 276 w 407"/>
                <a:gd name="T9" fmla="*/ 16 h 340"/>
                <a:gd name="T10" fmla="*/ 280 w 407"/>
                <a:gd name="T11" fmla="*/ 35 h 340"/>
                <a:gd name="T12" fmla="*/ 276 w 407"/>
                <a:gd name="T13" fmla="*/ 77 h 340"/>
                <a:gd name="T14" fmla="*/ 280 w 407"/>
                <a:gd name="T15" fmla="*/ 95 h 340"/>
                <a:gd name="T16" fmla="*/ 293 w 407"/>
                <a:gd name="T17" fmla="*/ 106 h 340"/>
                <a:gd name="T18" fmla="*/ 308 w 407"/>
                <a:gd name="T19" fmla="*/ 106 h 340"/>
                <a:gd name="T20" fmla="*/ 322 w 407"/>
                <a:gd name="T21" fmla="*/ 96 h 340"/>
                <a:gd name="T22" fmla="*/ 346 w 407"/>
                <a:gd name="T23" fmla="*/ 75 h 340"/>
                <a:gd name="T24" fmla="*/ 362 w 407"/>
                <a:gd name="T25" fmla="*/ 69 h 340"/>
                <a:gd name="T26" fmla="*/ 393 w 407"/>
                <a:gd name="T27" fmla="*/ 62 h 340"/>
                <a:gd name="T28" fmla="*/ 402 w 407"/>
                <a:gd name="T29" fmla="*/ 56 h 340"/>
                <a:gd name="T30" fmla="*/ 407 w 407"/>
                <a:gd name="T31" fmla="*/ 79 h 340"/>
                <a:gd name="T32" fmla="*/ 396 w 407"/>
                <a:gd name="T33" fmla="*/ 114 h 340"/>
                <a:gd name="T34" fmla="*/ 370 w 407"/>
                <a:gd name="T35" fmla="*/ 143 h 340"/>
                <a:gd name="T36" fmla="*/ 341 w 407"/>
                <a:gd name="T37" fmla="*/ 163 h 340"/>
                <a:gd name="T38" fmla="*/ 317 w 407"/>
                <a:gd name="T39" fmla="*/ 178 h 340"/>
                <a:gd name="T40" fmla="*/ 295 w 407"/>
                <a:gd name="T41" fmla="*/ 195 h 340"/>
                <a:gd name="T42" fmla="*/ 284 w 407"/>
                <a:gd name="T43" fmla="*/ 224 h 340"/>
                <a:gd name="T44" fmla="*/ 274 w 407"/>
                <a:gd name="T45" fmla="*/ 255 h 340"/>
                <a:gd name="T46" fmla="*/ 256 w 407"/>
                <a:gd name="T47" fmla="*/ 277 h 340"/>
                <a:gd name="T48" fmla="*/ 234 w 407"/>
                <a:gd name="T49" fmla="*/ 293 h 340"/>
                <a:gd name="T50" fmla="*/ 207 w 407"/>
                <a:gd name="T51" fmla="*/ 303 h 340"/>
                <a:gd name="T52" fmla="*/ 181 w 407"/>
                <a:gd name="T53" fmla="*/ 308 h 340"/>
                <a:gd name="T54" fmla="*/ 160 w 407"/>
                <a:gd name="T55" fmla="*/ 322 h 340"/>
                <a:gd name="T56" fmla="*/ 140 w 407"/>
                <a:gd name="T57" fmla="*/ 338 h 340"/>
                <a:gd name="T58" fmla="*/ 117 w 407"/>
                <a:gd name="T59" fmla="*/ 340 h 340"/>
                <a:gd name="T60" fmla="*/ 95 w 407"/>
                <a:gd name="T61" fmla="*/ 327 h 340"/>
                <a:gd name="T62" fmla="*/ 75 w 407"/>
                <a:gd name="T63" fmla="*/ 324 h 340"/>
                <a:gd name="T64" fmla="*/ 74 w 407"/>
                <a:gd name="T65" fmla="*/ 316 h 340"/>
                <a:gd name="T66" fmla="*/ 58 w 407"/>
                <a:gd name="T67" fmla="*/ 284 h 340"/>
                <a:gd name="T68" fmla="*/ 56 w 407"/>
                <a:gd name="T69" fmla="*/ 279 h 340"/>
                <a:gd name="T70" fmla="*/ 45 w 407"/>
                <a:gd name="T71" fmla="*/ 279 h 340"/>
                <a:gd name="T72" fmla="*/ 40 w 407"/>
                <a:gd name="T73" fmla="*/ 287 h 340"/>
                <a:gd name="T74" fmla="*/ 37 w 407"/>
                <a:gd name="T75" fmla="*/ 296 h 340"/>
                <a:gd name="T76" fmla="*/ 31 w 407"/>
                <a:gd name="T77" fmla="*/ 301 h 340"/>
                <a:gd name="T78" fmla="*/ 10 w 407"/>
                <a:gd name="T79" fmla="*/ 284 h 340"/>
                <a:gd name="T80" fmla="*/ 0 w 407"/>
                <a:gd name="T81" fmla="*/ 239 h 340"/>
                <a:gd name="T82" fmla="*/ 0 w 407"/>
                <a:gd name="T83" fmla="*/ 187 h 340"/>
                <a:gd name="T84" fmla="*/ 7 w 407"/>
                <a:gd name="T85" fmla="*/ 152 h 340"/>
                <a:gd name="T86" fmla="*/ 21 w 407"/>
                <a:gd name="T87" fmla="*/ 136 h 340"/>
                <a:gd name="T88" fmla="*/ 39 w 407"/>
                <a:gd name="T89" fmla="*/ 135 h 340"/>
                <a:gd name="T90" fmla="*/ 74 w 407"/>
                <a:gd name="T91" fmla="*/ 143 h 340"/>
                <a:gd name="T92" fmla="*/ 90 w 407"/>
                <a:gd name="T93" fmla="*/ 141 h 340"/>
                <a:gd name="T94" fmla="*/ 101 w 407"/>
                <a:gd name="T95" fmla="*/ 136 h 340"/>
                <a:gd name="T96" fmla="*/ 112 w 407"/>
                <a:gd name="T97" fmla="*/ 127 h 340"/>
                <a:gd name="T98" fmla="*/ 144 w 407"/>
                <a:gd name="T99" fmla="*/ 87 h 340"/>
                <a:gd name="T100" fmla="*/ 162 w 407"/>
                <a:gd name="T101" fmla="*/ 59 h 340"/>
                <a:gd name="T102" fmla="*/ 191 w 407"/>
                <a:gd name="T103" fmla="*/ 0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407" h="340">
                  <a:moveTo>
                    <a:pt x="191" y="0"/>
                  </a:moveTo>
                  <a:lnTo>
                    <a:pt x="207" y="5"/>
                  </a:lnTo>
                  <a:lnTo>
                    <a:pt x="228" y="3"/>
                  </a:lnTo>
                  <a:lnTo>
                    <a:pt x="263" y="8"/>
                  </a:lnTo>
                  <a:lnTo>
                    <a:pt x="276" y="16"/>
                  </a:lnTo>
                  <a:lnTo>
                    <a:pt x="280" y="35"/>
                  </a:lnTo>
                  <a:lnTo>
                    <a:pt x="276" y="77"/>
                  </a:lnTo>
                  <a:lnTo>
                    <a:pt x="280" y="95"/>
                  </a:lnTo>
                  <a:lnTo>
                    <a:pt x="293" y="106"/>
                  </a:lnTo>
                  <a:lnTo>
                    <a:pt x="308" y="106"/>
                  </a:lnTo>
                  <a:lnTo>
                    <a:pt x="322" y="96"/>
                  </a:lnTo>
                  <a:lnTo>
                    <a:pt x="346" y="75"/>
                  </a:lnTo>
                  <a:lnTo>
                    <a:pt x="362" y="69"/>
                  </a:lnTo>
                  <a:lnTo>
                    <a:pt x="393" y="62"/>
                  </a:lnTo>
                  <a:lnTo>
                    <a:pt x="402" y="56"/>
                  </a:lnTo>
                  <a:lnTo>
                    <a:pt x="407" y="79"/>
                  </a:lnTo>
                  <a:lnTo>
                    <a:pt x="396" y="114"/>
                  </a:lnTo>
                  <a:lnTo>
                    <a:pt x="370" y="143"/>
                  </a:lnTo>
                  <a:lnTo>
                    <a:pt x="341" y="163"/>
                  </a:lnTo>
                  <a:lnTo>
                    <a:pt x="317" y="178"/>
                  </a:lnTo>
                  <a:lnTo>
                    <a:pt x="295" y="195"/>
                  </a:lnTo>
                  <a:lnTo>
                    <a:pt x="284" y="224"/>
                  </a:lnTo>
                  <a:lnTo>
                    <a:pt x="274" y="255"/>
                  </a:lnTo>
                  <a:lnTo>
                    <a:pt x="256" y="277"/>
                  </a:lnTo>
                  <a:lnTo>
                    <a:pt x="234" y="293"/>
                  </a:lnTo>
                  <a:lnTo>
                    <a:pt x="207" y="303"/>
                  </a:lnTo>
                  <a:lnTo>
                    <a:pt x="181" y="308"/>
                  </a:lnTo>
                  <a:lnTo>
                    <a:pt x="160" y="322"/>
                  </a:lnTo>
                  <a:lnTo>
                    <a:pt x="140" y="338"/>
                  </a:lnTo>
                  <a:lnTo>
                    <a:pt x="117" y="340"/>
                  </a:lnTo>
                  <a:lnTo>
                    <a:pt x="95" y="327"/>
                  </a:lnTo>
                  <a:lnTo>
                    <a:pt x="75" y="324"/>
                  </a:lnTo>
                  <a:lnTo>
                    <a:pt x="74" y="316"/>
                  </a:lnTo>
                  <a:lnTo>
                    <a:pt x="58" y="284"/>
                  </a:lnTo>
                  <a:lnTo>
                    <a:pt x="56" y="279"/>
                  </a:lnTo>
                  <a:lnTo>
                    <a:pt x="45" y="279"/>
                  </a:lnTo>
                  <a:lnTo>
                    <a:pt x="40" y="287"/>
                  </a:lnTo>
                  <a:lnTo>
                    <a:pt x="37" y="296"/>
                  </a:lnTo>
                  <a:lnTo>
                    <a:pt x="31" y="301"/>
                  </a:lnTo>
                  <a:lnTo>
                    <a:pt x="10" y="284"/>
                  </a:lnTo>
                  <a:lnTo>
                    <a:pt x="0" y="239"/>
                  </a:lnTo>
                  <a:lnTo>
                    <a:pt x="0" y="187"/>
                  </a:lnTo>
                  <a:lnTo>
                    <a:pt x="7" y="152"/>
                  </a:lnTo>
                  <a:lnTo>
                    <a:pt x="21" y="136"/>
                  </a:lnTo>
                  <a:lnTo>
                    <a:pt x="39" y="135"/>
                  </a:lnTo>
                  <a:lnTo>
                    <a:pt x="74" y="143"/>
                  </a:lnTo>
                  <a:lnTo>
                    <a:pt x="90" y="141"/>
                  </a:lnTo>
                  <a:lnTo>
                    <a:pt x="101" y="136"/>
                  </a:lnTo>
                  <a:lnTo>
                    <a:pt x="112" y="127"/>
                  </a:lnTo>
                  <a:lnTo>
                    <a:pt x="144" y="87"/>
                  </a:lnTo>
                  <a:lnTo>
                    <a:pt x="162" y="59"/>
                  </a:lnTo>
                  <a:lnTo>
                    <a:pt x="191" y="0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 w="4763" cap="rnd">
              <a:solidFill>
                <a:schemeClr val="bg1">
                  <a:alpha val="43000"/>
                </a:schemeClr>
              </a:solidFill>
              <a:prstDash val="solid"/>
              <a:round/>
              <a:headEnd/>
              <a:tailEnd/>
            </a:ln>
          </p:spPr>
          <p:txBody>
            <a:bodyPr anchor="t" anchorCtr="0" bIns="45720" compatLnSpc="1" lIns="91440" numCol="1" rIns="91440" tIns="45720" vert="horz" wrap="square">
              <a:prstTxWarp prst="textNoShape"/>
            </a:bodyPr>
            <a:p>
              <a:endParaRPr lang="en-US"/>
            </a:p>
          </p:txBody>
        </p:sp>
        <p:sp>
          <p:nvSpPr>
            <p:cNvPr id="1048642" name="Freeform 22"/>
            <p:cNvSpPr/>
            <p:nvPr/>
          </p:nvSpPr>
          <p:spPr bwMode="auto">
            <a:xfrm>
              <a:off x="4888412" y="1813405"/>
              <a:ext cx="687900" cy="617776"/>
            </a:xfrm>
            <a:custGeom>
              <a:avLst/>
              <a:gdLst>
                <a:gd name="T0" fmla="*/ 569 w 569"/>
                <a:gd name="T1" fmla="*/ 298 h 511"/>
                <a:gd name="T2" fmla="*/ 539 w 569"/>
                <a:gd name="T3" fmla="*/ 340 h 511"/>
                <a:gd name="T4" fmla="*/ 494 w 569"/>
                <a:gd name="T5" fmla="*/ 349 h 511"/>
                <a:gd name="T6" fmla="*/ 444 w 569"/>
                <a:gd name="T7" fmla="*/ 335 h 511"/>
                <a:gd name="T8" fmla="*/ 394 w 569"/>
                <a:gd name="T9" fmla="*/ 332 h 511"/>
                <a:gd name="T10" fmla="*/ 354 w 569"/>
                <a:gd name="T11" fmla="*/ 345 h 511"/>
                <a:gd name="T12" fmla="*/ 330 w 569"/>
                <a:gd name="T13" fmla="*/ 385 h 511"/>
                <a:gd name="T14" fmla="*/ 305 w 569"/>
                <a:gd name="T15" fmla="*/ 439 h 511"/>
                <a:gd name="T16" fmla="*/ 273 w 569"/>
                <a:gd name="T17" fmla="*/ 482 h 511"/>
                <a:gd name="T18" fmla="*/ 266 w 569"/>
                <a:gd name="T19" fmla="*/ 511 h 511"/>
                <a:gd name="T20" fmla="*/ 261 w 569"/>
                <a:gd name="T21" fmla="*/ 506 h 511"/>
                <a:gd name="T22" fmla="*/ 249 w 569"/>
                <a:gd name="T23" fmla="*/ 511 h 511"/>
                <a:gd name="T24" fmla="*/ 237 w 569"/>
                <a:gd name="T25" fmla="*/ 484 h 511"/>
                <a:gd name="T26" fmla="*/ 201 w 569"/>
                <a:gd name="T27" fmla="*/ 462 h 511"/>
                <a:gd name="T28" fmla="*/ 125 w 569"/>
                <a:gd name="T29" fmla="*/ 429 h 511"/>
                <a:gd name="T30" fmla="*/ 90 w 569"/>
                <a:gd name="T31" fmla="*/ 397 h 511"/>
                <a:gd name="T32" fmla="*/ 76 w 569"/>
                <a:gd name="T33" fmla="*/ 393 h 511"/>
                <a:gd name="T34" fmla="*/ 66 w 569"/>
                <a:gd name="T35" fmla="*/ 389 h 511"/>
                <a:gd name="T36" fmla="*/ 26 w 569"/>
                <a:gd name="T37" fmla="*/ 362 h 511"/>
                <a:gd name="T38" fmla="*/ 13 w 569"/>
                <a:gd name="T39" fmla="*/ 345 h 511"/>
                <a:gd name="T40" fmla="*/ 7 w 569"/>
                <a:gd name="T41" fmla="*/ 324 h 511"/>
                <a:gd name="T42" fmla="*/ 0 w 569"/>
                <a:gd name="T43" fmla="*/ 284 h 511"/>
                <a:gd name="T44" fmla="*/ 20 w 569"/>
                <a:gd name="T45" fmla="*/ 287 h 511"/>
                <a:gd name="T46" fmla="*/ 42 w 569"/>
                <a:gd name="T47" fmla="*/ 300 h 511"/>
                <a:gd name="T48" fmla="*/ 65 w 569"/>
                <a:gd name="T49" fmla="*/ 298 h 511"/>
                <a:gd name="T50" fmla="*/ 85 w 569"/>
                <a:gd name="T51" fmla="*/ 282 h 511"/>
                <a:gd name="T52" fmla="*/ 106 w 569"/>
                <a:gd name="T53" fmla="*/ 268 h 511"/>
                <a:gd name="T54" fmla="*/ 132 w 569"/>
                <a:gd name="T55" fmla="*/ 263 h 511"/>
                <a:gd name="T56" fmla="*/ 159 w 569"/>
                <a:gd name="T57" fmla="*/ 253 h 511"/>
                <a:gd name="T58" fmla="*/ 181 w 569"/>
                <a:gd name="T59" fmla="*/ 237 h 511"/>
                <a:gd name="T60" fmla="*/ 199 w 569"/>
                <a:gd name="T61" fmla="*/ 215 h 511"/>
                <a:gd name="T62" fmla="*/ 209 w 569"/>
                <a:gd name="T63" fmla="*/ 184 h 511"/>
                <a:gd name="T64" fmla="*/ 220 w 569"/>
                <a:gd name="T65" fmla="*/ 155 h 511"/>
                <a:gd name="T66" fmla="*/ 242 w 569"/>
                <a:gd name="T67" fmla="*/ 138 h 511"/>
                <a:gd name="T68" fmla="*/ 266 w 569"/>
                <a:gd name="T69" fmla="*/ 123 h 511"/>
                <a:gd name="T70" fmla="*/ 295 w 569"/>
                <a:gd name="T71" fmla="*/ 103 h 511"/>
                <a:gd name="T72" fmla="*/ 321 w 569"/>
                <a:gd name="T73" fmla="*/ 74 h 511"/>
                <a:gd name="T74" fmla="*/ 332 w 569"/>
                <a:gd name="T75" fmla="*/ 39 h 511"/>
                <a:gd name="T76" fmla="*/ 327 w 569"/>
                <a:gd name="T77" fmla="*/ 16 h 511"/>
                <a:gd name="T78" fmla="*/ 332 w 569"/>
                <a:gd name="T79" fmla="*/ 13 h 511"/>
                <a:gd name="T80" fmla="*/ 345 w 569"/>
                <a:gd name="T81" fmla="*/ 0 h 511"/>
                <a:gd name="T82" fmla="*/ 351 w 569"/>
                <a:gd name="T83" fmla="*/ 0 h 511"/>
                <a:gd name="T84" fmla="*/ 354 w 569"/>
                <a:gd name="T85" fmla="*/ 11 h 511"/>
                <a:gd name="T86" fmla="*/ 361 w 569"/>
                <a:gd name="T87" fmla="*/ 51 h 511"/>
                <a:gd name="T88" fmla="*/ 364 w 569"/>
                <a:gd name="T89" fmla="*/ 64 h 511"/>
                <a:gd name="T90" fmla="*/ 372 w 569"/>
                <a:gd name="T91" fmla="*/ 77 h 511"/>
                <a:gd name="T92" fmla="*/ 422 w 569"/>
                <a:gd name="T93" fmla="*/ 122 h 511"/>
                <a:gd name="T94" fmla="*/ 434 w 569"/>
                <a:gd name="T95" fmla="*/ 130 h 511"/>
                <a:gd name="T96" fmla="*/ 444 w 569"/>
                <a:gd name="T97" fmla="*/ 133 h 511"/>
                <a:gd name="T98" fmla="*/ 463 w 569"/>
                <a:gd name="T99" fmla="*/ 136 h 511"/>
                <a:gd name="T100" fmla="*/ 473 w 569"/>
                <a:gd name="T101" fmla="*/ 141 h 511"/>
                <a:gd name="T102" fmla="*/ 476 w 569"/>
                <a:gd name="T103" fmla="*/ 146 h 511"/>
                <a:gd name="T104" fmla="*/ 481 w 569"/>
                <a:gd name="T105" fmla="*/ 165 h 511"/>
                <a:gd name="T106" fmla="*/ 482 w 569"/>
                <a:gd name="T107" fmla="*/ 173 h 511"/>
                <a:gd name="T108" fmla="*/ 494 w 569"/>
                <a:gd name="T109" fmla="*/ 186 h 511"/>
                <a:gd name="T110" fmla="*/ 531 w 569"/>
                <a:gd name="T111" fmla="*/ 218 h 511"/>
                <a:gd name="T112" fmla="*/ 550 w 569"/>
                <a:gd name="T113" fmla="*/ 248 h 511"/>
                <a:gd name="T114" fmla="*/ 556 w 569"/>
                <a:gd name="T115" fmla="*/ 279 h 511"/>
                <a:gd name="T116" fmla="*/ 567 w 569"/>
                <a:gd name="T117" fmla="*/ 298 h 511"/>
                <a:gd name="T118" fmla="*/ 569 w 569"/>
                <a:gd name="T119" fmla="*/ 298 h 5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69" h="511">
                  <a:moveTo>
                    <a:pt x="569" y="298"/>
                  </a:moveTo>
                  <a:lnTo>
                    <a:pt x="539" y="340"/>
                  </a:lnTo>
                  <a:lnTo>
                    <a:pt x="494" y="349"/>
                  </a:lnTo>
                  <a:lnTo>
                    <a:pt x="444" y="335"/>
                  </a:lnTo>
                  <a:lnTo>
                    <a:pt x="394" y="332"/>
                  </a:lnTo>
                  <a:lnTo>
                    <a:pt x="354" y="345"/>
                  </a:lnTo>
                  <a:lnTo>
                    <a:pt x="330" y="385"/>
                  </a:lnTo>
                  <a:lnTo>
                    <a:pt x="305" y="439"/>
                  </a:lnTo>
                  <a:lnTo>
                    <a:pt x="273" y="482"/>
                  </a:lnTo>
                  <a:lnTo>
                    <a:pt x="266" y="511"/>
                  </a:lnTo>
                  <a:lnTo>
                    <a:pt x="261" y="506"/>
                  </a:lnTo>
                  <a:lnTo>
                    <a:pt x="249" y="511"/>
                  </a:lnTo>
                  <a:lnTo>
                    <a:pt x="237" y="484"/>
                  </a:lnTo>
                  <a:lnTo>
                    <a:pt x="201" y="462"/>
                  </a:lnTo>
                  <a:lnTo>
                    <a:pt x="125" y="429"/>
                  </a:lnTo>
                  <a:lnTo>
                    <a:pt x="90" y="397"/>
                  </a:lnTo>
                  <a:lnTo>
                    <a:pt x="76" y="393"/>
                  </a:lnTo>
                  <a:lnTo>
                    <a:pt x="66" y="389"/>
                  </a:lnTo>
                  <a:lnTo>
                    <a:pt x="26" y="362"/>
                  </a:lnTo>
                  <a:lnTo>
                    <a:pt x="13" y="345"/>
                  </a:lnTo>
                  <a:lnTo>
                    <a:pt x="7" y="324"/>
                  </a:lnTo>
                  <a:lnTo>
                    <a:pt x="0" y="284"/>
                  </a:lnTo>
                  <a:lnTo>
                    <a:pt x="20" y="287"/>
                  </a:lnTo>
                  <a:lnTo>
                    <a:pt x="42" y="300"/>
                  </a:lnTo>
                  <a:lnTo>
                    <a:pt x="65" y="298"/>
                  </a:lnTo>
                  <a:lnTo>
                    <a:pt x="85" y="282"/>
                  </a:lnTo>
                  <a:lnTo>
                    <a:pt x="106" y="268"/>
                  </a:lnTo>
                  <a:lnTo>
                    <a:pt x="132" y="263"/>
                  </a:lnTo>
                  <a:lnTo>
                    <a:pt x="159" y="253"/>
                  </a:lnTo>
                  <a:lnTo>
                    <a:pt x="181" y="237"/>
                  </a:lnTo>
                  <a:lnTo>
                    <a:pt x="199" y="215"/>
                  </a:lnTo>
                  <a:lnTo>
                    <a:pt x="209" y="184"/>
                  </a:lnTo>
                  <a:lnTo>
                    <a:pt x="220" y="155"/>
                  </a:lnTo>
                  <a:lnTo>
                    <a:pt x="242" y="138"/>
                  </a:lnTo>
                  <a:lnTo>
                    <a:pt x="266" y="123"/>
                  </a:lnTo>
                  <a:lnTo>
                    <a:pt x="295" y="103"/>
                  </a:lnTo>
                  <a:lnTo>
                    <a:pt x="321" y="74"/>
                  </a:lnTo>
                  <a:lnTo>
                    <a:pt x="332" y="39"/>
                  </a:lnTo>
                  <a:lnTo>
                    <a:pt x="327" y="16"/>
                  </a:lnTo>
                  <a:lnTo>
                    <a:pt x="332" y="13"/>
                  </a:lnTo>
                  <a:lnTo>
                    <a:pt x="345" y="0"/>
                  </a:lnTo>
                  <a:lnTo>
                    <a:pt x="351" y="0"/>
                  </a:lnTo>
                  <a:lnTo>
                    <a:pt x="354" y="11"/>
                  </a:lnTo>
                  <a:lnTo>
                    <a:pt x="361" y="51"/>
                  </a:lnTo>
                  <a:lnTo>
                    <a:pt x="364" y="64"/>
                  </a:lnTo>
                  <a:lnTo>
                    <a:pt x="372" y="77"/>
                  </a:lnTo>
                  <a:lnTo>
                    <a:pt x="422" y="122"/>
                  </a:lnTo>
                  <a:lnTo>
                    <a:pt x="434" y="130"/>
                  </a:lnTo>
                  <a:lnTo>
                    <a:pt x="444" y="133"/>
                  </a:lnTo>
                  <a:lnTo>
                    <a:pt x="463" y="136"/>
                  </a:lnTo>
                  <a:lnTo>
                    <a:pt x="473" y="141"/>
                  </a:lnTo>
                  <a:lnTo>
                    <a:pt x="476" y="146"/>
                  </a:lnTo>
                  <a:lnTo>
                    <a:pt x="481" y="165"/>
                  </a:lnTo>
                  <a:lnTo>
                    <a:pt x="482" y="173"/>
                  </a:lnTo>
                  <a:lnTo>
                    <a:pt x="494" y="186"/>
                  </a:lnTo>
                  <a:lnTo>
                    <a:pt x="531" y="218"/>
                  </a:lnTo>
                  <a:lnTo>
                    <a:pt x="550" y="248"/>
                  </a:lnTo>
                  <a:lnTo>
                    <a:pt x="556" y="279"/>
                  </a:lnTo>
                  <a:lnTo>
                    <a:pt x="567" y="298"/>
                  </a:lnTo>
                  <a:lnTo>
                    <a:pt x="569" y="298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 w="4763" cap="rnd">
              <a:solidFill>
                <a:schemeClr val="bg1">
                  <a:alpha val="43000"/>
                </a:schemeClr>
              </a:solidFill>
              <a:prstDash val="solid"/>
              <a:round/>
              <a:headEnd/>
              <a:tailEnd/>
            </a:ln>
          </p:spPr>
          <p:txBody>
            <a:bodyPr anchor="t" anchorCtr="0" bIns="45720" compatLnSpc="1" lIns="91440" numCol="1" rIns="91440" tIns="45720" vert="horz" wrap="square">
              <a:prstTxWarp prst="textNoShape"/>
            </a:bodyPr>
            <a:p>
              <a:endParaRPr lang="en-US"/>
            </a:p>
          </p:txBody>
        </p:sp>
        <p:sp>
          <p:nvSpPr>
            <p:cNvPr id="1048643" name="Freeform 23"/>
            <p:cNvSpPr/>
            <p:nvPr/>
          </p:nvSpPr>
          <p:spPr bwMode="auto">
            <a:xfrm>
              <a:off x="6890455" y="1820659"/>
              <a:ext cx="565795" cy="606896"/>
            </a:xfrm>
            <a:custGeom>
              <a:avLst/>
              <a:gdLst>
                <a:gd name="T0" fmla="*/ 0 w 468"/>
                <a:gd name="T1" fmla="*/ 125 h 502"/>
                <a:gd name="T2" fmla="*/ 52 w 468"/>
                <a:gd name="T3" fmla="*/ 58 h 502"/>
                <a:gd name="T4" fmla="*/ 88 w 468"/>
                <a:gd name="T5" fmla="*/ 0 h 502"/>
                <a:gd name="T6" fmla="*/ 96 w 468"/>
                <a:gd name="T7" fmla="*/ 7 h 502"/>
                <a:gd name="T8" fmla="*/ 120 w 468"/>
                <a:gd name="T9" fmla="*/ 21 h 502"/>
                <a:gd name="T10" fmla="*/ 148 w 468"/>
                <a:gd name="T11" fmla="*/ 45 h 502"/>
                <a:gd name="T12" fmla="*/ 213 w 468"/>
                <a:gd name="T13" fmla="*/ 138 h 502"/>
                <a:gd name="T14" fmla="*/ 241 w 468"/>
                <a:gd name="T15" fmla="*/ 164 h 502"/>
                <a:gd name="T16" fmla="*/ 250 w 468"/>
                <a:gd name="T17" fmla="*/ 180 h 502"/>
                <a:gd name="T18" fmla="*/ 255 w 468"/>
                <a:gd name="T19" fmla="*/ 204 h 502"/>
                <a:gd name="T20" fmla="*/ 306 w 468"/>
                <a:gd name="T21" fmla="*/ 263 h 502"/>
                <a:gd name="T22" fmla="*/ 335 w 468"/>
                <a:gd name="T23" fmla="*/ 326 h 502"/>
                <a:gd name="T24" fmla="*/ 351 w 468"/>
                <a:gd name="T25" fmla="*/ 332 h 502"/>
                <a:gd name="T26" fmla="*/ 364 w 468"/>
                <a:gd name="T27" fmla="*/ 345 h 502"/>
                <a:gd name="T28" fmla="*/ 373 w 468"/>
                <a:gd name="T29" fmla="*/ 361 h 502"/>
                <a:gd name="T30" fmla="*/ 380 w 468"/>
                <a:gd name="T31" fmla="*/ 374 h 502"/>
                <a:gd name="T32" fmla="*/ 398 w 468"/>
                <a:gd name="T33" fmla="*/ 399 h 502"/>
                <a:gd name="T34" fmla="*/ 401 w 468"/>
                <a:gd name="T35" fmla="*/ 406 h 502"/>
                <a:gd name="T36" fmla="*/ 404 w 468"/>
                <a:gd name="T37" fmla="*/ 409 h 502"/>
                <a:gd name="T38" fmla="*/ 423 w 468"/>
                <a:gd name="T39" fmla="*/ 415 h 502"/>
                <a:gd name="T40" fmla="*/ 430 w 468"/>
                <a:gd name="T41" fmla="*/ 419 h 502"/>
                <a:gd name="T42" fmla="*/ 441 w 468"/>
                <a:gd name="T43" fmla="*/ 436 h 502"/>
                <a:gd name="T44" fmla="*/ 468 w 468"/>
                <a:gd name="T45" fmla="*/ 492 h 502"/>
                <a:gd name="T46" fmla="*/ 468 w 468"/>
                <a:gd name="T47" fmla="*/ 494 h 502"/>
                <a:gd name="T48" fmla="*/ 463 w 468"/>
                <a:gd name="T49" fmla="*/ 494 h 502"/>
                <a:gd name="T50" fmla="*/ 423 w 468"/>
                <a:gd name="T51" fmla="*/ 496 h 502"/>
                <a:gd name="T52" fmla="*/ 383 w 468"/>
                <a:gd name="T53" fmla="*/ 489 h 502"/>
                <a:gd name="T54" fmla="*/ 348 w 468"/>
                <a:gd name="T55" fmla="*/ 486 h 502"/>
                <a:gd name="T56" fmla="*/ 313 w 468"/>
                <a:gd name="T57" fmla="*/ 499 h 502"/>
                <a:gd name="T58" fmla="*/ 287 w 468"/>
                <a:gd name="T59" fmla="*/ 497 h 502"/>
                <a:gd name="T60" fmla="*/ 263 w 468"/>
                <a:gd name="T61" fmla="*/ 489 h 502"/>
                <a:gd name="T62" fmla="*/ 239 w 468"/>
                <a:gd name="T63" fmla="*/ 499 h 502"/>
                <a:gd name="T64" fmla="*/ 215 w 468"/>
                <a:gd name="T65" fmla="*/ 502 h 502"/>
                <a:gd name="T66" fmla="*/ 199 w 468"/>
                <a:gd name="T67" fmla="*/ 489 h 502"/>
                <a:gd name="T68" fmla="*/ 181 w 468"/>
                <a:gd name="T69" fmla="*/ 496 h 502"/>
                <a:gd name="T70" fmla="*/ 162 w 468"/>
                <a:gd name="T71" fmla="*/ 500 h 502"/>
                <a:gd name="T72" fmla="*/ 149 w 468"/>
                <a:gd name="T73" fmla="*/ 483 h 502"/>
                <a:gd name="T74" fmla="*/ 135 w 468"/>
                <a:gd name="T75" fmla="*/ 454 h 502"/>
                <a:gd name="T76" fmla="*/ 122 w 468"/>
                <a:gd name="T77" fmla="*/ 427 h 502"/>
                <a:gd name="T78" fmla="*/ 103 w 468"/>
                <a:gd name="T79" fmla="*/ 396 h 502"/>
                <a:gd name="T80" fmla="*/ 87 w 468"/>
                <a:gd name="T81" fmla="*/ 366 h 502"/>
                <a:gd name="T82" fmla="*/ 77 w 468"/>
                <a:gd name="T83" fmla="*/ 324 h 502"/>
                <a:gd name="T84" fmla="*/ 63 w 468"/>
                <a:gd name="T85" fmla="*/ 294 h 502"/>
                <a:gd name="T86" fmla="*/ 76 w 468"/>
                <a:gd name="T87" fmla="*/ 276 h 502"/>
                <a:gd name="T88" fmla="*/ 76 w 468"/>
                <a:gd name="T89" fmla="*/ 255 h 502"/>
                <a:gd name="T90" fmla="*/ 56 w 468"/>
                <a:gd name="T91" fmla="*/ 250 h 502"/>
                <a:gd name="T92" fmla="*/ 36 w 468"/>
                <a:gd name="T93" fmla="*/ 249 h 502"/>
                <a:gd name="T94" fmla="*/ 23 w 468"/>
                <a:gd name="T95" fmla="*/ 199 h 502"/>
                <a:gd name="T96" fmla="*/ 40 w 468"/>
                <a:gd name="T97" fmla="*/ 146 h 502"/>
                <a:gd name="T98" fmla="*/ 20 w 468"/>
                <a:gd name="T99" fmla="*/ 124 h 502"/>
                <a:gd name="T100" fmla="*/ 0 w 468"/>
                <a:gd name="T101" fmla="*/ 125 h 5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468" h="502">
                  <a:moveTo>
                    <a:pt x="0" y="125"/>
                  </a:moveTo>
                  <a:lnTo>
                    <a:pt x="52" y="58"/>
                  </a:lnTo>
                  <a:lnTo>
                    <a:pt x="88" y="0"/>
                  </a:lnTo>
                  <a:lnTo>
                    <a:pt x="96" y="7"/>
                  </a:lnTo>
                  <a:lnTo>
                    <a:pt x="120" y="21"/>
                  </a:lnTo>
                  <a:lnTo>
                    <a:pt x="148" y="45"/>
                  </a:lnTo>
                  <a:lnTo>
                    <a:pt x="213" y="138"/>
                  </a:lnTo>
                  <a:lnTo>
                    <a:pt x="241" y="164"/>
                  </a:lnTo>
                  <a:lnTo>
                    <a:pt x="250" y="180"/>
                  </a:lnTo>
                  <a:lnTo>
                    <a:pt x="255" y="204"/>
                  </a:lnTo>
                  <a:lnTo>
                    <a:pt x="306" y="263"/>
                  </a:lnTo>
                  <a:lnTo>
                    <a:pt x="335" y="326"/>
                  </a:lnTo>
                  <a:lnTo>
                    <a:pt x="351" y="332"/>
                  </a:lnTo>
                  <a:lnTo>
                    <a:pt x="364" y="345"/>
                  </a:lnTo>
                  <a:lnTo>
                    <a:pt x="373" y="361"/>
                  </a:lnTo>
                  <a:lnTo>
                    <a:pt x="380" y="374"/>
                  </a:lnTo>
                  <a:lnTo>
                    <a:pt x="398" y="399"/>
                  </a:lnTo>
                  <a:lnTo>
                    <a:pt x="401" y="406"/>
                  </a:lnTo>
                  <a:lnTo>
                    <a:pt x="404" y="409"/>
                  </a:lnTo>
                  <a:lnTo>
                    <a:pt x="423" y="415"/>
                  </a:lnTo>
                  <a:lnTo>
                    <a:pt x="430" y="419"/>
                  </a:lnTo>
                  <a:lnTo>
                    <a:pt x="441" y="436"/>
                  </a:lnTo>
                  <a:lnTo>
                    <a:pt x="468" y="492"/>
                  </a:lnTo>
                  <a:lnTo>
                    <a:pt x="468" y="494"/>
                  </a:lnTo>
                  <a:lnTo>
                    <a:pt x="463" y="494"/>
                  </a:lnTo>
                  <a:lnTo>
                    <a:pt x="423" y="496"/>
                  </a:lnTo>
                  <a:lnTo>
                    <a:pt x="383" y="489"/>
                  </a:lnTo>
                  <a:lnTo>
                    <a:pt x="348" y="486"/>
                  </a:lnTo>
                  <a:lnTo>
                    <a:pt x="313" y="499"/>
                  </a:lnTo>
                  <a:lnTo>
                    <a:pt x="287" y="497"/>
                  </a:lnTo>
                  <a:lnTo>
                    <a:pt x="263" y="489"/>
                  </a:lnTo>
                  <a:lnTo>
                    <a:pt x="239" y="499"/>
                  </a:lnTo>
                  <a:lnTo>
                    <a:pt x="215" y="502"/>
                  </a:lnTo>
                  <a:lnTo>
                    <a:pt x="199" y="489"/>
                  </a:lnTo>
                  <a:lnTo>
                    <a:pt x="181" y="496"/>
                  </a:lnTo>
                  <a:lnTo>
                    <a:pt x="162" y="500"/>
                  </a:lnTo>
                  <a:lnTo>
                    <a:pt x="149" y="483"/>
                  </a:lnTo>
                  <a:lnTo>
                    <a:pt x="135" y="454"/>
                  </a:lnTo>
                  <a:lnTo>
                    <a:pt x="122" y="427"/>
                  </a:lnTo>
                  <a:lnTo>
                    <a:pt x="103" y="396"/>
                  </a:lnTo>
                  <a:lnTo>
                    <a:pt x="87" y="366"/>
                  </a:lnTo>
                  <a:lnTo>
                    <a:pt x="77" y="324"/>
                  </a:lnTo>
                  <a:lnTo>
                    <a:pt x="63" y="294"/>
                  </a:lnTo>
                  <a:lnTo>
                    <a:pt x="76" y="276"/>
                  </a:lnTo>
                  <a:lnTo>
                    <a:pt x="76" y="255"/>
                  </a:lnTo>
                  <a:lnTo>
                    <a:pt x="56" y="250"/>
                  </a:lnTo>
                  <a:lnTo>
                    <a:pt x="36" y="249"/>
                  </a:lnTo>
                  <a:lnTo>
                    <a:pt x="23" y="199"/>
                  </a:lnTo>
                  <a:lnTo>
                    <a:pt x="40" y="146"/>
                  </a:lnTo>
                  <a:lnTo>
                    <a:pt x="20" y="124"/>
                  </a:lnTo>
                  <a:lnTo>
                    <a:pt x="0" y="125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 w="4763" cap="rnd">
              <a:solidFill>
                <a:schemeClr val="bg1">
                  <a:alpha val="43000"/>
                </a:schemeClr>
              </a:solidFill>
              <a:prstDash val="solid"/>
              <a:round/>
              <a:headEnd/>
              <a:tailEnd/>
            </a:ln>
          </p:spPr>
          <p:txBody>
            <a:bodyPr anchor="t" anchorCtr="0" bIns="45720" compatLnSpc="1" lIns="91440" numCol="1" rIns="91440" tIns="45720" vert="horz" wrap="square">
              <a:prstTxWarp prst="textNoShape"/>
            </a:bodyPr>
            <a:p>
              <a:endParaRPr lang="en-US"/>
            </a:p>
          </p:txBody>
        </p:sp>
        <p:sp>
          <p:nvSpPr>
            <p:cNvPr id="1048644" name="Freeform 24"/>
            <p:cNvSpPr/>
            <p:nvPr/>
          </p:nvSpPr>
          <p:spPr bwMode="auto">
            <a:xfrm>
              <a:off x="6296854" y="1970569"/>
              <a:ext cx="698780" cy="689104"/>
            </a:xfrm>
            <a:custGeom>
              <a:avLst/>
              <a:gdLst>
                <a:gd name="T0" fmla="*/ 491 w 578"/>
                <a:gd name="T1" fmla="*/ 1 h 570"/>
                <a:gd name="T2" fmla="*/ 511 w 578"/>
                <a:gd name="T3" fmla="*/ 0 h 570"/>
                <a:gd name="T4" fmla="*/ 531 w 578"/>
                <a:gd name="T5" fmla="*/ 22 h 570"/>
                <a:gd name="T6" fmla="*/ 514 w 578"/>
                <a:gd name="T7" fmla="*/ 75 h 570"/>
                <a:gd name="T8" fmla="*/ 527 w 578"/>
                <a:gd name="T9" fmla="*/ 125 h 570"/>
                <a:gd name="T10" fmla="*/ 547 w 578"/>
                <a:gd name="T11" fmla="*/ 126 h 570"/>
                <a:gd name="T12" fmla="*/ 567 w 578"/>
                <a:gd name="T13" fmla="*/ 131 h 570"/>
                <a:gd name="T14" fmla="*/ 567 w 578"/>
                <a:gd name="T15" fmla="*/ 152 h 570"/>
                <a:gd name="T16" fmla="*/ 554 w 578"/>
                <a:gd name="T17" fmla="*/ 170 h 570"/>
                <a:gd name="T18" fmla="*/ 568 w 578"/>
                <a:gd name="T19" fmla="*/ 200 h 570"/>
                <a:gd name="T20" fmla="*/ 578 w 578"/>
                <a:gd name="T21" fmla="*/ 242 h 570"/>
                <a:gd name="T22" fmla="*/ 535 w 578"/>
                <a:gd name="T23" fmla="*/ 267 h 570"/>
                <a:gd name="T24" fmla="*/ 490 w 578"/>
                <a:gd name="T25" fmla="*/ 280 h 570"/>
                <a:gd name="T26" fmla="*/ 434 w 578"/>
                <a:gd name="T27" fmla="*/ 309 h 570"/>
                <a:gd name="T28" fmla="*/ 382 w 578"/>
                <a:gd name="T29" fmla="*/ 352 h 570"/>
                <a:gd name="T30" fmla="*/ 232 w 578"/>
                <a:gd name="T31" fmla="*/ 458 h 570"/>
                <a:gd name="T32" fmla="*/ 85 w 578"/>
                <a:gd name="T33" fmla="*/ 570 h 570"/>
                <a:gd name="T34" fmla="*/ 57 w 578"/>
                <a:gd name="T35" fmla="*/ 565 h 570"/>
                <a:gd name="T36" fmla="*/ 29 w 578"/>
                <a:gd name="T37" fmla="*/ 559 h 570"/>
                <a:gd name="T38" fmla="*/ 5 w 578"/>
                <a:gd name="T39" fmla="*/ 543 h 570"/>
                <a:gd name="T40" fmla="*/ 0 w 578"/>
                <a:gd name="T41" fmla="*/ 530 h 570"/>
                <a:gd name="T42" fmla="*/ 11 w 578"/>
                <a:gd name="T43" fmla="*/ 529 h 570"/>
                <a:gd name="T44" fmla="*/ 43 w 578"/>
                <a:gd name="T45" fmla="*/ 519 h 570"/>
                <a:gd name="T46" fmla="*/ 61 w 578"/>
                <a:gd name="T47" fmla="*/ 508 h 570"/>
                <a:gd name="T48" fmla="*/ 64 w 578"/>
                <a:gd name="T49" fmla="*/ 498 h 570"/>
                <a:gd name="T50" fmla="*/ 61 w 578"/>
                <a:gd name="T51" fmla="*/ 485 h 570"/>
                <a:gd name="T52" fmla="*/ 57 w 578"/>
                <a:gd name="T53" fmla="*/ 465 h 570"/>
                <a:gd name="T54" fmla="*/ 59 w 578"/>
                <a:gd name="T55" fmla="*/ 444 h 570"/>
                <a:gd name="T56" fmla="*/ 65 w 578"/>
                <a:gd name="T57" fmla="*/ 434 h 570"/>
                <a:gd name="T58" fmla="*/ 77 w 578"/>
                <a:gd name="T59" fmla="*/ 426 h 570"/>
                <a:gd name="T60" fmla="*/ 88 w 578"/>
                <a:gd name="T61" fmla="*/ 413 h 570"/>
                <a:gd name="T62" fmla="*/ 94 w 578"/>
                <a:gd name="T63" fmla="*/ 396 h 570"/>
                <a:gd name="T64" fmla="*/ 97 w 578"/>
                <a:gd name="T65" fmla="*/ 380 h 570"/>
                <a:gd name="T66" fmla="*/ 105 w 578"/>
                <a:gd name="T67" fmla="*/ 372 h 570"/>
                <a:gd name="T68" fmla="*/ 125 w 578"/>
                <a:gd name="T69" fmla="*/ 375 h 570"/>
                <a:gd name="T70" fmla="*/ 142 w 578"/>
                <a:gd name="T71" fmla="*/ 365 h 570"/>
                <a:gd name="T72" fmla="*/ 166 w 578"/>
                <a:gd name="T73" fmla="*/ 293 h 570"/>
                <a:gd name="T74" fmla="*/ 181 w 578"/>
                <a:gd name="T75" fmla="*/ 264 h 570"/>
                <a:gd name="T76" fmla="*/ 206 w 578"/>
                <a:gd name="T77" fmla="*/ 250 h 570"/>
                <a:gd name="T78" fmla="*/ 294 w 578"/>
                <a:gd name="T79" fmla="*/ 232 h 570"/>
                <a:gd name="T80" fmla="*/ 317 w 578"/>
                <a:gd name="T81" fmla="*/ 219 h 570"/>
                <a:gd name="T82" fmla="*/ 355 w 578"/>
                <a:gd name="T83" fmla="*/ 186 h 570"/>
                <a:gd name="T84" fmla="*/ 421 w 578"/>
                <a:gd name="T85" fmla="*/ 144 h 570"/>
                <a:gd name="T86" fmla="*/ 439 w 578"/>
                <a:gd name="T87" fmla="*/ 125 h 570"/>
                <a:gd name="T88" fmla="*/ 455 w 578"/>
                <a:gd name="T89" fmla="*/ 96 h 570"/>
                <a:gd name="T90" fmla="*/ 487 w 578"/>
                <a:gd name="T91" fmla="*/ 8 h 570"/>
                <a:gd name="T92" fmla="*/ 491 w 578"/>
                <a:gd name="T93" fmla="*/ 1 h 5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578" h="570">
                  <a:moveTo>
                    <a:pt x="491" y="1"/>
                  </a:moveTo>
                  <a:lnTo>
                    <a:pt x="511" y="0"/>
                  </a:lnTo>
                  <a:lnTo>
                    <a:pt x="531" y="22"/>
                  </a:lnTo>
                  <a:lnTo>
                    <a:pt x="514" y="75"/>
                  </a:lnTo>
                  <a:lnTo>
                    <a:pt x="527" y="125"/>
                  </a:lnTo>
                  <a:lnTo>
                    <a:pt x="547" y="126"/>
                  </a:lnTo>
                  <a:lnTo>
                    <a:pt x="567" y="131"/>
                  </a:lnTo>
                  <a:lnTo>
                    <a:pt x="567" y="152"/>
                  </a:lnTo>
                  <a:lnTo>
                    <a:pt x="554" y="170"/>
                  </a:lnTo>
                  <a:lnTo>
                    <a:pt x="568" y="200"/>
                  </a:lnTo>
                  <a:lnTo>
                    <a:pt x="578" y="242"/>
                  </a:lnTo>
                  <a:lnTo>
                    <a:pt x="535" y="267"/>
                  </a:lnTo>
                  <a:lnTo>
                    <a:pt x="490" y="280"/>
                  </a:lnTo>
                  <a:lnTo>
                    <a:pt x="434" y="309"/>
                  </a:lnTo>
                  <a:lnTo>
                    <a:pt x="382" y="352"/>
                  </a:lnTo>
                  <a:lnTo>
                    <a:pt x="232" y="458"/>
                  </a:lnTo>
                  <a:lnTo>
                    <a:pt x="85" y="570"/>
                  </a:lnTo>
                  <a:lnTo>
                    <a:pt x="57" y="565"/>
                  </a:lnTo>
                  <a:lnTo>
                    <a:pt x="29" y="559"/>
                  </a:lnTo>
                  <a:lnTo>
                    <a:pt x="5" y="543"/>
                  </a:lnTo>
                  <a:lnTo>
                    <a:pt x="0" y="530"/>
                  </a:lnTo>
                  <a:lnTo>
                    <a:pt x="11" y="529"/>
                  </a:lnTo>
                  <a:lnTo>
                    <a:pt x="43" y="519"/>
                  </a:lnTo>
                  <a:lnTo>
                    <a:pt x="61" y="508"/>
                  </a:lnTo>
                  <a:lnTo>
                    <a:pt x="64" y="498"/>
                  </a:lnTo>
                  <a:lnTo>
                    <a:pt x="61" y="485"/>
                  </a:lnTo>
                  <a:lnTo>
                    <a:pt x="57" y="465"/>
                  </a:lnTo>
                  <a:lnTo>
                    <a:pt x="59" y="444"/>
                  </a:lnTo>
                  <a:lnTo>
                    <a:pt x="65" y="434"/>
                  </a:lnTo>
                  <a:lnTo>
                    <a:pt x="77" y="426"/>
                  </a:lnTo>
                  <a:lnTo>
                    <a:pt x="88" y="413"/>
                  </a:lnTo>
                  <a:lnTo>
                    <a:pt x="94" y="396"/>
                  </a:lnTo>
                  <a:lnTo>
                    <a:pt x="97" y="380"/>
                  </a:lnTo>
                  <a:lnTo>
                    <a:pt x="105" y="372"/>
                  </a:lnTo>
                  <a:lnTo>
                    <a:pt x="125" y="375"/>
                  </a:lnTo>
                  <a:lnTo>
                    <a:pt x="142" y="365"/>
                  </a:lnTo>
                  <a:lnTo>
                    <a:pt x="166" y="293"/>
                  </a:lnTo>
                  <a:lnTo>
                    <a:pt x="181" y="264"/>
                  </a:lnTo>
                  <a:lnTo>
                    <a:pt x="206" y="250"/>
                  </a:lnTo>
                  <a:lnTo>
                    <a:pt x="294" y="232"/>
                  </a:lnTo>
                  <a:lnTo>
                    <a:pt x="317" y="219"/>
                  </a:lnTo>
                  <a:lnTo>
                    <a:pt x="355" y="186"/>
                  </a:lnTo>
                  <a:lnTo>
                    <a:pt x="421" y="144"/>
                  </a:lnTo>
                  <a:lnTo>
                    <a:pt x="439" y="125"/>
                  </a:lnTo>
                  <a:lnTo>
                    <a:pt x="455" y="96"/>
                  </a:lnTo>
                  <a:lnTo>
                    <a:pt x="487" y="8"/>
                  </a:lnTo>
                  <a:lnTo>
                    <a:pt x="491" y="1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 w="4763" cap="rnd">
              <a:solidFill>
                <a:schemeClr val="bg1">
                  <a:alpha val="43000"/>
                </a:schemeClr>
              </a:solidFill>
              <a:prstDash val="solid"/>
              <a:round/>
              <a:headEnd/>
              <a:tailEnd/>
            </a:ln>
          </p:spPr>
          <p:txBody>
            <a:bodyPr anchor="t" anchorCtr="0" bIns="45720" compatLnSpc="1" lIns="91440" numCol="1" rIns="91440" tIns="45720" vert="horz" wrap="square">
              <a:prstTxWarp prst="textNoShape"/>
            </a:bodyPr>
            <a:p>
              <a:endParaRPr lang="en-US"/>
            </a:p>
          </p:txBody>
        </p:sp>
        <p:sp>
          <p:nvSpPr>
            <p:cNvPr id="1048645" name="Freeform 25"/>
            <p:cNvSpPr/>
            <p:nvPr/>
          </p:nvSpPr>
          <p:spPr bwMode="auto">
            <a:xfrm>
              <a:off x="5797552" y="2533943"/>
              <a:ext cx="394122" cy="563373"/>
            </a:xfrm>
            <a:custGeom>
              <a:avLst/>
              <a:gdLst>
                <a:gd name="T0" fmla="*/ 73 w 326"/>
                <a:gd name="T1" fmla="*/ 0 h 466"/>
                <a:gd name="T2" fmla="*/ 80 w 326"/>
                <a:gd name="T3" fmla="*/ 2 h 466"/>
                <a:gd name="T4" fmla="*/ 158 w 326"/>
                <a:gd name="T5" fmla="*/ 10 h 466"/>
                <a:gd name="T6" fmla="*/ 176 w 326"/>
                <a:gd name="T7" fmla="*/ 15 h 466"/>
                <a:gd name="T8" fmla="*/ 197 w 326"/>
                <a:gd name="T9" fmla="*/ 45 h 466"/>
                <a:gd name="T10" fmla="*/ 211 w 326"/>
                <a:gd name="T11" fmla="*/ 56 h 466"/>
                <a:gd name="T12" fmla="*/ 225 w 326"/>
                <a:gd name="T13" fmla="*/ 56 h 466"/>
                <a:gd name="T14" fmla="*/ 253 w 326"/>
                <a:gd name="T15" fmla="*/ 39 h 466"/>
                <a:gd name="T16" fmla="*/ 267 w 326"/>
                <a:gd name="T17" fmla="*/ 32 h 466"/>
                <a:gd name="T18" fmla="*/ 283 w 326"/>
                <a:gd name="T19" fmla="*/ 34 h 466"/>
                <a:gd name="T20" fmla="*/ 323 w 326"/>
                <a:gd name="T21" fmla="*/ 55 h 466"/>
                <a:gd name="T22" fmla="*/ 321 w 326"/>
                <a:gd name="T23" fmla="*/ 67 h 466"/>
                <a:gd name="T24" fmla="*/ 320 w 326"/>
                <a:gd name="T25" fmla="*/ 93 h 466"/>
                <a:gd name="T26" fmla="*/ 323 w 326"/>
                <a:gd name="T27" fmla="*/ 104 h 466"/>
                <a:gd name="T28" fmla="*/ 326 w 326"/>
                <a:gd name="T29" fmla="*/ 117 h 466"/>
                <a:gd name="T30" fmla="*/ 320 w 326"/>
                <a:gd name="T31" fmla="*/ 140 h 466"/>
                <a:gd name="T32" fmla="*/ 313 w 326"/>
                <a:gd name="T33" fmla="*/ 165 h 466"/>
                <a:gd name="T34" fmla="*/ 293 w 326"/>
                <a:gd name="T35" fmla="*/ 213 h 466"/>
                <a:gd name="T36" fmla="*/ 269 w 326"/>
                <a:gd name="T37" fmla="*/ 255 h 466"/>
                <a:gd name="T38" fmla="*/ 272 w 326"/>
                <a:gd name="T39" fmla="*/ 279 h 466"/>
                <a:gd name="T40" fmla="*/ 269 w 326"/>
                <a:gd name="T41" fmla="*/ 303 h 466"/>
                <a:gd name="T42" fmla="*/ 256 w 326"/>
                <a:gd name="T43" fmla="*/ 325 h 466"/>
                <a:gd name="T44" fmla="*/ 245 w 326"/>
                <a:gd name="T45" fmla="*/ 348 h 466"/>
                <a:gd name="T46" fmla="*/ 229 w 326"/>
                <a:gd name="T47" fmla="*/ 406 h 466"/>
                <a:gd name="T48" fmla="*/ 227 w 326"/>
                <a:gd name="T49" fmla="*/ 466 h 466"/>
                <a:gd name="T50" fmla="*/ 155 w 326"/>
                <a:gd name="T51" fmla="*/ 428 h 466"/>
                <a:gd name="T52" fmla="*/ 86 w 326"/>
                <a:gd name="T53" fmla="*/ 377 h 466"/>
                <a:gd name="T54" fmla="*/ 73 w 326"/>
                <a:gd name="T55" fmla="*/ 362 h 466"/>
                <a:gd name="T56" fmla="*/ 64 w 326"/>
                <a:gd name="T57" fmla="*/ 343 h 466"/>
                <a:gd name="T58" fmla="*/ 60 w 326"/>
                <a:gd name="T59" fmla="*/ 322 h 466"/>
                <a:gd name="T60" fmla="*/ 56 w 326"/>
                <a:gd name="T61" fmla="*/ 305 h 466"/>
                <a:gd name="T62" fmla="*/ 44 w 326"/>
                <a:gd name="T63" fmla="*/ 303 h 466"/>
                <a:gd name="T64" fmla="*/ 33 w 326"/>
                <a:gd name="T65" fmla="*/ 308 h 466"/>
                <a:gd name="T66" fmla="*/ 27 w 326"/>
                <a:gd name="T67" fmla="*/ 298 h 466"/>
                <a:gd name="T68" fmla="*/ 30 w 326"/>
                <a:gd name="T69" fmla="*/ 284 h 466"/>
                <a:gd name="T70" fmla="*/ 12 w 326"/>
                <a:gd name="T71" fmla="*/ 266 h 466"/>
                <a:gd name="T72" fmla="*/ 0 w 326"/>
                <a:gd name="T73" fmla="*/ 242 h 466"/>
                <a:gd name="T74" fmla="*/ 9 w 326"/>
                <a:gd name="T75" fmla="*/ 202 h 466"/>
                <a:gd name="T76" fmla="*/ 25 w 326"/>
                <a:gd name="T77" fmla="*/ 164 h 466"/>
                <a:gd name="T78" fmla="*/ 41 w 326"/>
                <a:gd name="T79" fmla="*/ 130 h 466"/>
                <a:gd name="T80" fmla="*/ 57 w 326"/>
                <a:gd name="T81" fmla="*/ 95 h 466"/>
                <a:gd name="T82" fmla="*/ 67 w 326"/>
                <a:gd name="T83" fmla="*/ 40 h 466"/>
                <a:gd name="T84" fmla="*/ 73 w 326"/>
                <a:gd name="T85" fmla="*/ 0 h 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26" h="466">
                  <a:moveTo>
                    <a:pt x="73" y="0"/>
                  </a:moveTo>
                  <a:lnTo>
                    <a:pt x="80" y="2"/>
                  </a:lnTo>
                  <a:lnTo>
                    <a:pt x="158" y="10"/>
                  </a:lnTo>
                  <a:lnTo>
                    <a:pt x="176" y="15"/>
                  </a:lnTo>
                  <a:lnTo>
                    <a:pt x="197" y="45"/>
                  </a:lnTo>
                  <a:lnTo>
                    <a:pt x="211" y="56"/>
                  </a:lnTo>
                  <a:lnTo>
                    <a:pt x="225" y="56"/>
                  </a:lnTo>
                  <a:lnTo>
                    <a:pt x="253" y="39"/>
                  </a:lnTo>
                  <a:lnTo>
                    <a:pt x="267" y="32"/>
                  </a:lnTo>
                  <a:lnTo>
                    <a:pt x="283" y="34"/>
                  </a:lnTo>
                  <a:lnTo>
                    <a:pt x="323" y="55"/>
                  </a:lnTo>
                  <a:lnTo>
                    <a:pt x="321" y="67"/>
                  </a:lnTo>
                  <a:lnTo>
                    <a:pt x="320" y="93"/>
                  </a:lnTo>
                  <a:lnTo>
                    <a:pt x="323" y="104"/>
                  </a:lnTo>
                  <a:lnTo>
                    <a:pt x="326" y="117"/>
                  </a:lnTo>
                  <a:lnTo>
                    <a:pt x="320" y="140"/>
                  </a:lnTo>
                  <a:lnTo>
                    <a:pt x="313" y="165"/>
                  </a:lnTo>
                  <a:lnTo>
                    <a:pt x="293" y="213"/>
                  </a:lnTo>
                  <a:lnTo>
                    <a:pt x="269" y="255"/>
                  </a:lnTo>
                  <a:lnTo>
                    <a:pt x="272" y="279"/>
                  </a:lnTo>
                  <a:lnTo>
                    <a:pt x="269" y="303"/>
                  </a:lnTo>
                  <a:lnTo>
                    <a:pt x="256" y="325"/>
                  </a:lnTo>
                  <a:lnTo>
                    <a:pt x="245" y="348"/>
                  </a:lnTo>
                  <a:lnTo>
                    <a:pt x="229" y="406"/>
                  </a:lnTo>
                  <a:lnTo>
                    <a:pt x="227" y="466"/>
                  </a:lnTo>
                  <a:lnTo>
                    <a:pt x="155" y="428"/>
                  </a:lnTo>
                  <a:lnTo>
                    <a:pt x="86" y="377"/>
                  </a:lnTo>
                  <a:lnTo>
                    <a:pt x="73" y="362"/>
                  </a:lnTo>
                  <a:lnTo>
                    <a:pt x="64" y="343"/>
                  </a:lnTo>
                  <a:lnTo>
                    <a:pt x="60" y="322"/>
                  </a:lnTo>
                  <a:lnTo>
                    <a:pt x="56" y="305"/>
                  </a:lnTo>
                  <a:lnTo>
                    <a:pt x="44" y="303"/>
                  </a:lnTo>
                  <a:lnTo>
                    <a:pt x="33" y="308"/>
                  </a:lnTo>
                  <a:lnTo>
                    <a:pt x="27" y="298"/>
                  </a:lnTo>
                  <a:lnTo>
                    <a:pt x="30" y="284"/>
                  </a:lnTo>
                  <a:lnTo>
                    <a:pt x="12" y="266"/>
                  </a:lnTo>
                  <a:lnTo>
                    <a:pt x="0" y="242"/>
                  </a:lnTo>
                  <a:lnTo>
                    <a:pt x="9" y="202"/>
                  </a:lnTo>
                  <a:lnTo>
                    <a:pt x="25" y="164"/>
                  </a:lnTo>
                  <a:lnTo>
                    <a:pt x="41" y="130"/>
                  </a:lnTo>
                  <a:lnTo>
                    <a:pt x="57" y="95"/>
                  </a:lnTo>
                  <a:lnTo>
                    <a:pt x="67" y="40"/>
                  </a:lnTo>
                  <a:lnTo>
                    <a:pt x="73" y="0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 w="4763" cap="rnd">
              <a:solidFill>
                <a:schemeClr val="bg1">
                  <a:alpha val="43000"/>
                </a:schemeClr>
              </a:solidFill>
              <a:prstDash val="solid"/>
              <a:round/>
              <a:headEnd/>
              <a:tailEnd/>
            </a:ln>
          </p:spPr>
          <p:txBody>
            <a:bodyPr anchor="t" anchorCtr="0" bIns="45720" compatLnSpc="1" lIns="91440" numCol="1" rIns="91440" tIns="45720" vert="horz" wrap="square">
              <a:prstTxWarp prst="textNoShape"/>
            </a:bodyPr>
            <a:p>
              <a:endParaRPr lang="en-US"/>
            </a:p>
          </p:txBody>
        </p:sp>
        <p:sp>
          <p:nvSpPr>
            <p:cNvPr id="1048646" name="Freeform 26"/>
            <p:cNvSpPr>
              <a:spLocks noEditPoints="1"/>
            </p:cNvSpPr>
            <p:nvPr/>
          </p:nvSpPr>
          <p:spPr bwMode="auto">
            <a:xfrm>
              <a:off x="5373207" y="2253464"/>
              <a:ext cx="698780" cy="892209"/>
            </a:xfrm>
            <a:custGeom>
              <a:avLst/>
              <a:gdLst>
                <a:gd name="T0" fmla="*/ 288 w 578"/>
                <a:gd name="T1" fmla="*/ 6 h 738"/>
                <a:gd name="T2" fmla="*/ 294 w 578"/>
                <a:gd name="T3" fmla="*/ 25 h 738"/>
                <a:gd name="T4" fmla="*/ 322 w 578"/>
                <a:gd name="T5" fmla="*/ 64 h 738"/>
                <a:gd name="T6" fmla="*/ 330 w 578"/>
                <a:gd name="T7" fmla="*/ 101 h 738"/>
                <a:gd name="T8" fmla="*/ 336 w 578"/>
                <a:gd name="T9" fmla="*/ 178 h 738"/>
                <a:gd name="T10" fmla="*/ 407 w 578"/>
                <a:gd name="T11" fmla="*/ 226 h 738"/>
                <a:gd name="T12" fmla="*/ 418 w 578"/>
                <a:gd name="T13" fmla="*/ 272 h 738"/>
                <a:gd name="T14" fmla="*/ 392 w 578"/>
                <a:gd name="T15" fmla="*/ 362 h 738"/>
                <a:gd name="T16" fmla="*/ 360 w 578"/>
                <a:gd name="T17" fmla="*/ 434 h 738"/>
                <a:gd name="T18" fmla="*/ 363 w 578"/>
                <a:gd name="T19" fmla="*/ 498 h 738"/>
                <a:gd name="T20" fmla="*/ 378 w 578"/>
                <a:gd name="T21" fmla="*/ 530 h 738"/>
                <a:gd name="T22" fmla="*/ 395 w 578"/>
                <a:gd name="T23" fmla="*/ 535 h 738"/>
                <a:gd name="T24" fmla="*/ 411 w 578"/>
                <a:gd name="T25" fmla="*/ 554 h 738"/>
                <a:gd name="T26" fmla="*/ 424 w 578"/>
                <a:gd name="T27" fmla="*/ 594 h 738"/>
                <a:gd name="T28" fmla="*/ 506 w 578"/>
                <a:gd name="T29" fmla="*/ 660 h 738"/>
                <a:gd name="T30" fmla="*/ 572 w 578"/>
                <a:gd name="T31" fmla="*/ 726 h 738"/>
                <a:gd name="T32" fmla="*/ 515 w 578"/>
                <a:gd name="T33" fmla="*/ 738 h 738"/>
                <a:gd name="T34" fmla="*/ 472 w 578"/>
                <a:gd name="T35" fmla="*/ 726 h 738"/>
                <a:gd name="T36" fmla="*/ 451 w 578"/>
                <a:gd name="T37" fmla="*/ 724 h 738"/>
                <a:gd name="T38" fmla="*/ 427 w 578"/>
                <a:gd name="T39" fmla="*/ 729 h 738"/>
                <a:gd name="T40" fmla="*/ 378 w 578"/>
                <a:gd name="T41" fmla="*/ 713 h 738"/>
                <a:gd name="T42" fmla="*/ 288 w 578"/>
                <a:gd name="T43" fmla="*/ 681 h 738"/>
                <a:gd name="T44" fmla="*/ 162 w 578"/>
                <a:gd name="T45" fmla="*/ 618 h 738"/>
                <a:gd name="T46" fmla="*/ 91 w 578"/>
                <a:gd name="T47" fmla="*/ 469 h 738"/>
                <a:gd name="T48" fmla="*/ 3 w 578"/>
                <a:gd name="T49" fmla="*/ 367 h 738"/>
                <a:gd name="T50" fmla="*/ 5 w 578"/>
                <a:gd name="T51" fmla="*/ 279 h 738"/>
                <a:gd name="T52" fmla="*/ 33 w 578"/>
                <a:gd name="T53" fmla="*/ 231 h 738"/>
                <a:gd name="T54" fmla="*/ 51 w 578"/>
                <a:gd name="T55" fmla="*/ 198 h 738"/>
                <a:gd name="T56" fmla="*/ 93 w 578"/>
                <a:gd name="T57" fmla="*/ 163 h 738"/>
                <a:gd name="T58" fmla="*/ 192 w 578"/>
                <a:gd name="T59" fmla="*/ 120 h 738"/>
                <a:gd name="T60" fmla="*/ 272 w 578"/>
                <a:gd name="T61" fmla="*/ 45 h 738"/>
                <a:gd name="T62" fmla="*/ 282 w 578"/>
                <a:gd name="T63" fmla="*/ 0 h 738"/>
                <a:gd name="T64" fmla="*/ 301 w 578"/>
                <a:gd name="T65" fmla="*/ 333 h 738"/>
                <a:gd name="T66" fmla="*/ 311 w 578"/>
                <a:gd name="T67" fmla="*/ 285 h 738"/>
                <a:gd name="T68" fmla="*/ 286 w 578"/>
                <a:gd name="T69" fmla="*/ 251 h 738"/>
                <a:gd name="T70" fmla="*/ 272 w 578"/>
                <a:gd name="T71" fmla="*/ 275 h 738"/>
                <a:gd name="T72" fmla="*/ 259 w 578"/>
                <a:gd name="T73" fmla="*/ 314 h 738"/>
                <a:gd name="T74" fmla="*/ 290 w 578"/>
                <a:gd name="T75" fmla="*/ 338 h 7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578" h="738">
                  <a:moveTo>
                    <a:pt x="282" y="0"/>
                  </a:moveTo>
                  <a:lnTo>
                    <a:pt x="288" y="6"/>
                  </a:lnTo>
                  <a:lnTo>
                    <a:pt x="291" y="14"/>
                  </a:lnTo>
                  <a:lnTo>
                    <a:pt x="294" y="25"/>
                  </a:lnTo>
                  <a:lnTo>
                    <a:pt x="298" y="35"/>
                  </a:lnTo>
                  <a:lnTo>
                    <a:pt x="322" y="64"/>
                  </a:lnTo>
                  <a:lnTo>
                    <a:pt x="328" y="77"/>
                  </a:lnTo>
                  <a:lnTo>
                    <a:pt x="330" y="101"/>
                  </a:lnTo>
                  <a:lnTo>
                    <a:pt x="328" y="154"/>
                  </a:lnTo>
                  <a:lnTo>
                    <a:pt x="336" y="178"/>
                  </a:lnTo>
                  <a:lnTo>
                    <a:pt x="349" y="190"/>
                  </a:lnTo>
                  <a:lnTo>
                    <a:pt x="407" y="226"/>
                  </a:lnTo>
                  <a:lnTo>
                    <a:pt x="424" y="232"/>
                  </a:lnTo>
                  <a:lnTo>
                    <a:pt x="418" y="272"/>
                  </a:lnTo>
                  <a:lnTo>
                    <a:pt x="408" y="327"/>
                  </a:lnTo>
                  <a:lnTo>
                    <a:pt x="392" y="362"/>
                  </a:lnTo>
                  <a:lnTo>
                    <a:pt x="376" y="396"/>
                  </a:lnTo>
                  <a:lnTo>
                    <a:pt x="360" y="434"/>
                  </a:lnTo>
                  <a:lnTo>
                    <a:pt x="351" y="474"/>
                  </a:lnTo>
                  <a:lnTo>
                    <a:pt x="363" y="498"/>
                  </a:lnTo>
                  <a:lnTo>
                    <a:pt x="381" y="516"/>
                  </a:lnTo>
                  <a:lnTo>
                    <a:pt x="378" y="530"/>
                  </a:lnTo>
                  <a:lnTo>
                    <a:pt x="384" y="540"/>
                  </a:lnTo>
                  <a:lnTo>
                    <a:pt x="395" y="535"/>
                  </a:lnTo>
                  <a:lnTo>
                    <a:pt x="407" y="537"/>
                  </a:lnTo>
                  <a:lnTo>
                    <a:pt x="411" y="554"/>
                  </a:lnTo>
                  <a:lnTo>
                    <a:pt x="415" y="575"/>
                  </a:lnTo>
                  <a:lnTo>
                    <a:pt x="424" y="594"/>
                  </a:lnTo>
                  <a:lnTo>
                    <a:pt x="437" y="609"/>
                  </a:lnTo>
                  <a:lnTo>
                    <a:pt x="506" y="660"/>
                  </a:lnTo>
                  <a:lnTo>
                    <a:pt x="578" y="698"/>
                  </a:lnTo>
                  <a:lnTo>
                    <a:pt x="572" y="726"/>
                  </a:lnTo>
                  <a:lnTo>
                    <a:pt x="544" y="734"/>
                  </a:lnTo>
                  <a:lnTo>
                    <a:pt x="515" y="738"/>
                  </a:lnTo>
                  <a:lnTo>
                    <a:pt x="487" y="732"/>
                  </a:lnTo>
                  <a:lnTo>
                    <a:pt x="472" y="726"/>
                  </a:lnTo>
                  <a:lnTo>
                    <a:pt x="459" y="721"/>
                  </a:lnTo>
                  <a:lnTo>
                    <a:pt x="451" y="724"/>
                  </a:lnTo>
                  <a:lnTo>
                    <a:pt x="445" y="729"/>
                  </a:lnTo>
                  <a:lnTo>
                    <a:pt x="427" y="729"/>
                  </a:lnTo>
                  <a:lnTo>
                    <a:pt x="408" y="719"/>
                  </a:lnTo>
                  <a:lnTo>
                    <a:pt x="378" y="713"/>
                  </a:lnTo>
                  <a:lnTo>
                    <a:pt x="346" y="705"/>
                  </a:lnTo>
                  <a:lnTo>
                    <a:pt x="288" y="681"/>
                  </a:lnTo>
                  <a:lnTo>
                    <a:pt x="230" y="657"/>
                  </a:lnTo>
                  <a:lnTo>
                    <a:pt x="162" y="618"/>
                  </a:lnTo>
                  <a:lnTo>
                    <a:pt x="93" y="583"/>
                  </a:lnTo>
                  <a:lnTo>
                    <a:pt x="91" y="469"/>
                  </a:lnTo>
                  <a:lnTo>
                    <a:pt x="38" y="384"/>
                  </a:lnTo>
                  <a:lnTo>
                    <a:pt x="3" y="367"/>
                  </a:lnTo>
                  <a:lnTo>
                    <a:pt x="0" y="327"/>
                  </a:lnTo>
                  <a:lnTo>
                    <a:pt x="5" y="279"/>
                  </a:lnTo>
                  <a:lnTo>
                    <a:pt x="21" y="242"/>
                  </a:lnTo>
                  <a:lnTo>
                    <a:pt x="33" y="231"/>
                  </a:lnTo>
                  <a:lnTo>
                    <a:pt x="45" y="216"/>
                  </a:lnTo>
                  <a:lnTo>
                    <a:pt x="51" y="198"/>
                  </a:lnTo>
                  <a:lnTo>
                    <a:pt x="64" y="182"/>
                  </a:lnTo>
                  <a:lnTo>
                    <a:pt x="93" y="163"/>
                  </a:lnTo>
                  <a:lnTo>
                    <a:pt x="123" y="150"/>
                  </a:lnTo>
                  <a:lnTo>
                    <a:pt x="192" y="120"/>
                  </a:lnTo>
                  <a:lnTo>
                    <a:pt x="254" y="77"/>
                  </a:lnTo>
                  <a:lnTo>
                    <a:pt x="272" y="45"/>
                  </a:lnTo>
                  <a:lnTo>
                    <a:pt x="280" y="5"/>
                  </a:lnTo>
                  <a:lnTo>
                    <a:pt x="282" y="0"/>
                  </a:lnTo>
                  <a:close/>
                  <a:moveTo>
                    <a:pt x="290" y="338"/>
                  </a:moveTo>
                  <a:lnTo>
                    <a:pt x="301" y="333"/>
                  </a:lnTo>
                  <a:lnTo>
                    <a:pt x="312" y="306"/>
                  </a:lnTo>
                  <a:lnTo>
                    <a:pt x="311" y="285"/>
                  </a:lnTo>
                  <a:lnTo>
                    <a:pt x="294" y="259"/>
                  </a:lnTo>
                  <a:lnTo>
                    <a:pt x="286" y="251"/>
                  </a:lnTo>
                  <a:lnTo>
                    <a:pt x="277" y="258"/>
                  </a:lnTo>
                  <a:lnTo>
                    <a:pt x="272" y="275"/>
                  </a:lnTo>
                  <a:lnTo>
                    <a:pt x="267" y="293"/>
                  </a:lnTo>
                  <a:lnTo>
                    <a:pt x="259" y="314"/>
                  </a:lnTo>
                  <a:lnTo>
                    <a:pt x="258" y="330"/>
                  </a:lnTo>
                  <a:lnTo>
                    <a:pt x="290" y="338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 w="4763" cap="rnd">
              <a:solidFill>
                <a:schemeClr val="bg1">
                  <a:alpha val="43000"/>
                </a:schemeClr>
              </a:solidFill>
              <a:prstDash val="solid"/>
              <a:round/>
              <a:headEnd/>
              <a:tailEnd/>
            </a:ln>
          </p:spPr>
          <p:txBody>
            <a:bodyPr anchor="t" anchorCtr="0" bIns="45720" compatLnSpc="1" lIns="91440" numCol="1" rIns="91440" tIns="45720" vert="horz" wrap="square">
              <a:prstTxWarp prst="textNoShape"/>
            </a:bodyPr>
            <a:p>
              <a:endParaRPr lang="en-US"/>
            </a:p>
          </p:txBody>
        </p:sp>
        <p:sp>
          <p:nvSpPr>
            <p:cNvPr id="1048647" name="Freeform 27"/>
            <p:cNvSpPr/>
            <p:nvPr/>
          </p:nvSpPr>
          <p:spPr bwMode="auto">
            <a:xfrm>
              <a:off x="5196698" y="2157957"/>
              <a:ext cx="517436" cy="800329"/>
            </a:xfrm>
            <a:custGeom>
              <a:avLst/>
              <a:gdLst>
                <a:gd name="T0" fmla="*/ 426 w 428"/>
                <a:gd name="T1" fmla="*/ 84 h 662"/>
                <a:gd name="T2" fmla="*/ 400 w 428"/>
                <a:gd name="T3" fmla="*/ 156 h 662"/>
                <a:gd name="T4" fmla="*/ 269 w 428"/>
                <a:gd name="T5" fmla="*/ 229 h 662"/>
                <a:gd name="T6" fmla="*/ 210 w 428"/>
                <a:gd name="T7" fmla="*/ 261 h 662"/>
                <a:gd name="T8" fmla="*/ 191 w 428"/>
                <a:gd name="T9" fmla="*/ 295 h 662"/>
                <a:gd name="T10" fmla="*/ 167 w 428"/>
                <a:gd name="T11" fmla="*/ 321 h 662"/>
                <a:gd name="T12" fmla="*/ 146 w 428"/>
                <a:gd name="T13" fmla="*/ 406 h 662"/>
                <a:gd name="T14" fmla="*/ 184 w 428"/>
                <a:gd name="T15" fmla="*/ 463 h 662"/>
                <a:gd name="T16" fmla="*/ 239 w 428"/>
                <a:gd name="T17" fmla="*/ 662 h 662"/>
                <a:gd name="T18" fmla="*/ 109 w 428"/>
                <a:gd name="T19" fmla="*/ 608 h 662"/>
                <a:gd name="T20" fmla="*/ 95 w 428"/>
                <a:gd name="T21" fmla="*/ 558 h 662"/>
                <a:gd name="T22" fmla="*/ 88 w 428"/>
                <a:gd name="T23" fmla="*/ 500 h 662"/>
                <a:gd name="T24" fmla="*/ 23 w 428"/>
                <a:gd name="T25" fmla="*/ 481 h 662"/>
                <a:gd name="T26" fmla="*/ 5 w 428"/>
                <a:gd name="T27" fmla="*/ 459 h 662"/>
                <a:gd name="T28" fmla="*/ 14 w 428"/>
                <a:gd name="T29" fmla="*/ 391 h 662"/>
                <a:gd name="T30" fmla="*/ 27 w 428"/>
                <a:gd name="T31" fmla="*/ 359 h 662"/>
                <a:gd name="T32" fmla="*/ 42 w 428"/>
                <a:gd name="T33" fmla="*/ 343 h 662"/>
                <a:gd name="T34" fmla="*/ 43 w 428"/>
                <a:gd name="T35" fmla="*/ 319 h 662"/>
                <a:gd name="T36" fmla="*/ 51 w 428"/>
                <a:gd name="T37" fmla="*/ 303 h 662"/>
                <a:gd name="T38" fmla="*/ 61 w 428"/>
                <a:gd name="T39" fmla="*/ 303 h 662"/>
                <a:gd name="T40" fmla="*/ 32 w 428"/>
                <a:gd name="T41" fmla="*/ 252 h 662"/>
                <a:gd name="T42" fmla="*/ 13 w 428"/>
                <a:gd name="T43" fmla="*/ 226 h 662"/>
                <a:gd name="T44" fmla="*/ 18 w 428"/>
                <a:gd name="T45" fmla="*/ 197 h 662"/>
                <a:gd name="T46" fmla="*/ 75 w 428"/>
                <a:gd name="T47" fmla="*/ 100 h 662"/>
                <a:gd name="T48" fmla="*/ 139 w 428"/>
                <a:gd name="T49" fmla="*/ 47 h 662"/>
                <a:gd name="T50" fmla="*/ 239 w 428"/>
                <a:gd name="T51" fmla="*/ 64 h 662"/>
                <a:gd name="T52" fmla="*/ 314 w 428"/>
                <a:gd name="T53" fmla="*/ 13 h 662"/>
                <a:gd name="T54" fmla="*/ 359 w 428"/>
                <a:gd name="T55" fmla="*/ 3 h 662"/>
                <a:gd name="T56" fmla="*/ 388 w 428"/>
                <a:gd name="T57" fmla="*/ 3 h 662"/>
                <a:gd name="T58" fmla="*/ 405 w 428"/>
                <a:gd name="T59" fmla="*/ 36 h 662"/>
                <a:gd name="T60" fmla="*/ 413 w 428"/>
                <a:gd name="T61" fmla="*/ 68 h 662"/>
                <a:gd name="T62" fmla="*/ 428 w 428"/>
                <a:gd name="T63" fmla="*/ 79 h 6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28" h="662">
                  <a:moveTo>
                    <a:pt x="428" y="79"/>
                  </a:moveTo>
                  <a:lnTo>
                    <a:pt x="426" y="84"/>
                  </a:lnTo>
                  <a:lnTo>
                    <a:pt x="418" y="124"/>
                  </a:lnTo>
                  <a:lnTo>
                    <a:pt x="400" y="156"/>
                  </a:lnTo>
                  <a:lnTo>
                    <a:pt x="338" y="199"/>
                  </a:lnTo>
                  <a:lnTo>
                    <a:pt x="269" y="229"/>
                  </a:lnTo>
                  <a:lnTo>
                    <a:pt x="239" y="242"/>
                  </a:lnTo>
                  <a:lnTo>
                    <a:pt x="210" y="261"/>
                  </a:lnTo>
                  <a:lnTo>
                    <a:pt x="197" y="277"/>
                  </a:lnTo>
                  <a:lnTo>
                    <a:pt x="191" y="295"/>
                  </a:lnTo>
                  <a:lnTo>
                    <a:pt x="179" y="310"/>
                  </a:lnTo>
                  <a:lnTo>
                    <a:pt x="167" y="321"/>
                  </a:lnTo>
                  <a:lnTo>
                    <a:pt x="151" y="358"/>
                  </a:lnTo>
                  <a:lnTo>
                    <a:pt x="146" y="406"/>
                  </a:lnTo>
                  <a:lnTo>
                    <a:pt x="149" y="446"/>
                  </a:lnTo>
                  <a:lnTo>
                    <a:pt x="184" y="463"/>
                  </a:lnTo>
                  <a:lnTo>
                    <a:pt x="237" y="548"/>
                  </a:lnTo>
                  <a:lnTo>
                    <a:pt x="239" y="662"/>
                  </a:lnTo>
                  <a:lnTo>
                    <a:pt x="175" y="627"/>
                  </a:lnTo>
                  <a:lnTo>
                    <a:pt x="109" y="608"/>
                  </a:lnTo>
                  <a:lnTo>
                    <a:pt x="106" y="580"/>
                  </a:lnTo>
                  <a:lnTo>
                    <a:pt x="95" y="558"/>
                  </a:lnTo>
                  <a:lnTo>
                    <a:pt x="91" y="529"/>
                  </a:lnTo>
                  <a:lnTo>
                    <a:pt x="88" y="500"/>
                  </a:lnTo>
                  <a:lnTo>
                    <a:pt x="58" y="483"/>
                  </a:lnTo>
                  <a:lnTo>
                    <a:pt x="23" y="481"/>
                  </a:lnTo>
                  <a:lnTo>
                    <a:pt x="0" y="465"/>
                  </a:lnTo>
                  <a:lnTo>
                    <a:pt x="5" y="459"/>
                  </a:lnTo>
                  <a:lnTo>
                    <a:pt x="11" y="426"/>
                  </a:lnTo>
                  <a:lnTo>
                    <a:pt x="14" y="391"/>
                  </a:lnTo>
                  <a:lnTo>
                    <a:pt x="23" y="364"/>
                  </a:lnTo>
                  <a:lnTo>
                    <a:pt x="27" y="359"/>
                  </a:lnTo>
                  <a:lnTo>
                    <a:pt x="37" y="350"/>
                  </a:lnTo>
                  <a:lnTo>
                    <a:pt x="42" y="343"/>
                  </a:lnTo>
                  <a:lnTo>
                    <a:pt x="43" y="337"/>
                  </a:lnTo>
                  <a:lnTo>
                    <a:pt x="43" y="319"/>
                  </a:lnTo>
                  <a:lnTo>
                    <a:pt x="45" y="311"/>
                  </a:lnTo>
                  <a:lnTo>
                    <a:pt x="51" y="303"/>
                  </a:lnTo>
                  <a:lnTo>
                    <a:pt x="58" y="303"/>
                  </a:lnTo>
                  <a:lnTo>
                    <a:pt x="61" y="303"/>
                  </a:lnTo>
                  <a:lnTo>
                    <a:pt x="56" y="287"/>
                  </a:lnTo>
                  <a:lnTo>
                    <a:pt x="32" y="252"/>
                  </a:lnTo>
                  <a:lnTo>
                    <a:pt x="18" y="234"/>
                  </a:lnTo>
                  <a:lnTo>
                    <a:pt x="13" y="226"/>
                  </a:lnTo>
                  <a:lnTo>
                    <a:pt x="11" y="226"/>
                  </a:lnTo>
                  <a:lnTo>
                    <a:pt x="18" y="197"/>
                  </a:lnTo>
                  <a:lnTo>
                    <a:pt x="50" y="154"/>
                  </a:lnTo>
                  <a:lnTo>
                    <a:pt x="75" y="100"/>
                  </a:lnTo>
                  <a:lnTo>
                    <a:pt x="99" y="60"/>
                  </a:lnTo>
                  <a:lnTo>
                    <a:pt x="139" y="47"/>
                  </a:lnTo>
                  <a:lnTo>
                    <a:pt x="189" y="50"/>
                  </a:lnTo>
                  <a:lnTo>
                    <a:pt x="239" y="64"/>
                  </a:lnTo>
                  <a:lnTo>
                    <a:pt x="284" y="55"/>
                  </a:lnTo>
                  <a:lnTo>
                    <a:pt x="314" y="13"/>
                  </a:lnTo>
                  <a:lnTo>
                    <a:pt x="344" y="8"/>
                  </a:lnTo>
                  <a:lnTo>
                    <a:pt x="359" y="3"/>
                  </a:lnTo>
                  <a:lnTo>
                    <a:pt x="373" y="0"/>
                  </a:lnTo>
                  <a:lnTo>
                    <a:pt x="388" y="3"/>
                  </a:lnTo>
                  <a:lnTo>
                    <a:pt x="399" y="18"/>
                  </a:lnTo>
                  <a:lnTo>
                    <a:pt x="405" y="36"/>
                  </a:lnTo>
                  <a:lnTo>
                    <a:pt x="407" y="52"/>
                  </a:lnTo>
                  <a:lnTo>
                    <a:pt x="413" y="68"/>
                  </a:lnTo>
                  <a:lnTo>
                    <a:pt x="426" y="77"/>
                  </a:lnTo>
                  <a:lnTo>
                    <a:pt x="428" y="79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 w="4763" cap="rnd">
              <a:solidFill>
                <a:schemeClr val="bg1">
                  <a:alpha val="43000"/>
                </a:schemeClr>
              </a:solidFill>
              <a:prstDash val="solid"/>
              <a:round/>
              <a:headEnd/>
              <a:tailEnd/>
            </a:ln>
          </p:spPr>
          <p:txBody>
            <a:bodyPr anchor="t" anchorCtr="0" bIns="45720" compatLnSpc="1" lIns="91440" numCol="1" rIns="91440" tIns="45720" vert="horz" wrap="square">
              <a:prstTxWarp prst="textNoShape"/>
            </a:bodyPr>
            <a:p>
              <a:endParaRPr lang="en-US"/>
            </a:p>
          </p:txBody>
        </p:sp>
        <p:sp>
          <p:nvSpPr>
            <p:cNvPr id="1048648" name="Freeform 28"/>
            <p:cNvSpPr/>
            <p:nvPr/>
          </p:nvSpPr>
          <p:spPr bwMode="auto">
            <a:xfrm>
              <a:off x="6030883" y="2600435"/>
              <a:ext cx="465450" cy="686687"/>
            </a:xfrm>
            <a:custGeom>
              <a:avLst/>
              <a:gdLst>
                <a:gd name="T0" fmla="*/ 220 w 385"/>
                <a:gd name="T1" fmla="*/ 9 h 568"/>
                <a:gd name="T2" fmla="*/ 225 w 385"/>
                <a:gd name="T3" fmla="*/ 22 h 568"/>
                <a:gd name="T4" fmla="*/ 249 w 385"/>
                <a:gd name="T5" fmla="*/ 38 h 568"/>
                <a:gd name="T6" fmla="*/ 277 w 385"/>
                <a:gd name="T7" fmla="*/ 44 h 568"/>
                <a:gd name="T8" fmla="*/ 305 w 385"/>
                <a:gd name="T9" fmla="*/ 49 h 568"/>
                <a:gd name="T10" fmla="*/ 324 w 385"/>
                <a:gd name="T11" fmla="*/ 109 h 568"/>
                <a:gd name="T12" fmla="*/ 385 w 385"/>
                <a:gd name="T13" fmla="*/ 144 h 568"/>
                <a:gd name="T14" fmla="*/ 372 w 385"/>
                <a:gd name="T15" fmla="*/ 158 h 568"/>
                <a:gd name="T16" fmla="*/ 364 w 385"/>
                <a:gd name="T17" fmla="*/ 174 h 568"/>
                <a:gd name="T18" fmla="*/ 361 w 385"/>
                <a:gd name="T19" fmla="*/ 193 h 568"/>
                <a:gd name="T20" fmla="*/ 354 w 385"/>
                <a:gd name="T21" fmla="*/ 210 h 568"/>
                <a:gd name="T22" fmla="*/ 343 w 385"/>
                <a:gd name="T23" fmla="*/ 206 h 568"/>
                <a:gd name="T24" fmla="*/ 332 w 385"/>
                <a:gd name="T25" fmla="*/ 206 h 568"/>
                <a:gd name="T26" fmla="*/ 325 w 385"/>
                <a:gd name="T27" fmla="*/ 216 h 568"/>
                <a:gd name="T28" fmla="*/ 322 w 385"/>
                <a:gd name="T29" fmla="*/ 229 h 568"/>
                <a:gd name="T30" fmla="*/ 330 w 385"/>
                <a:gd name="T31" fmla="*/ 261 h 568"/>
                <a:gd name="T32" fmla="*/ 348 w 385"/>
                <a:gd name="T33" fmla="*/ 293 h 568"/>
                <a:gd name="T34" fmla="*/ 346 w 385"/>
                <a:gd name="T35" fmla="*/ 323 h 568"/>
                <a:gd name="T36" fmla="*/ 324 w 385"/>
                <a:gd name="T37" fmla="*/ 342 h 568"/>
                <a:gd name="T38" fmla="*/ 313 w 385"/>
                <a:gd name="T39" fmla="*/ 344 h 568"/>
                <a:gd name="T40" fmla="*/ 303 w 385"/>
                <a:gd name="T41" fmla="*/ 349 h 568"/>
                <a:gd name="T42" fmla="*/ 300 w 385"/>
                <a:gd name="T43" fmla="*/ 370 h 568"/>
                <a:gd name="T44" fmla="*/ 300 w 385"/>
                <a:gd name="T45" fmla="*/ 394 h 568"/>
                <a:gd name="T46" fmla="*/ 269 w 385"/>
                <a:gd name="T47" fmla="*/ 416 h 568"/>
                <a:gd name="T48" fmla="*/ 236 w 385"/>
                <a:gd name="T49" fmla="*/ 432 h 568"/>
                <a:gd name="T50" fmla="*/ 213 w 385"/>
                <a:gd name="T51" fmla="*/ 451 h 568"/>
                <a:gd name="T52" fmla="*/ 197 w 385"/>
                <a:gd name="T53" fmla="*/ 480 h 568"/>
                <a:gd name="T54" fmla="*/ 178 w 385"/>
                <a:gd name="T55" fmla="*/ 508 h 568"/>
                <a:gd name="T56" fmla="*/ 157 w 385"/>
                <a:gd name="T57" fmla="*/ 532 h 568"/>
                <a:gd name="T58" fmla="*/ 133 w 385"/>
                <a:gd name="T59" fmla="*/ 544 h 568"/>
                <a:gd name="T60" fmla="*/ 106 w 385"/>
                <a:gd name="T61" fmla="*/ 544 h 568"/>
                <a:gd name="T62" fmla="*/ 77 w 385"/>
                <a:gd name="T63" fmla="*/ 552 h 568"/>
                <a:gd name="T64" fmla="*/ 48 w 385"/>
                <a:gd name="T65" fmla="*/ 568 h 568"/>
                <a:gd name="T66" fmla="*/ 24 w 385"/>
                <a:gd name="T67" fmla="*/ 554 h 568"/>
                <a:gd name="T68" fmla="*/ 5 w 385"/>
                <a:gd name="T69" fmla="*/ 533 h 568"/>
                <a:gd name="T70" fmla="*/ 4 w 385"/>
                <a:gd name="T71" fmla="*/ 490 h 568"/>
                <a:gd name="T72" fmla="*/ 0 w 385"/>
                <a:gd name="T73" fmla="*/ 447 h 568"/>
                <a:gd name="T74" fmla="*/ 28 w 385"/>
                <a:gd name="T75" fmla="*/ 439 h 568"/>
                <a:gd name="T76" fmla="*/ 34 w 385"/>
                <a:gd name="T77" fmla="*/ 411 h 568"/>
                <a:gd name="T78" fmla="*/ 36 w 385"/>
                <a:gd name="T79" fmla="*/ 351 h 568"/>
                <a:gd name="T80" fmla="*/ 52 w 385"/>
                <a:gd name="T81" fmla="*/ 293 h 568"/>
                <a:gd name="T82" fmla="*/ 63 w 385"/>
                <a:gd name="T83" fmla="*/ 270 h 568"/>
                <a:gd name="T84" fmla="*/ 76 w 385"/>
                <a:gd name="T85" fmla="*/ 248 h 568"/>
                <a:gd name="T86" fmla="*/ 79 w 385"/>
                <a:gd name="T87" fmla="*/ 224 h 568"/>
                <a:gd name="T88" fmla="*/ 76 w 385"/>
                <a:gd name="T89" fmla="*/ 200 h 568"/>
                <a:gd name="T90" fmla="*/ 100 w 385"/>
                <a:gd name="T91" fmla="*/ 158 h 568"/>
                <a:gd name="T92" fmla="*/ 120 w 385"/>
                <a:gd name="T93" fmla="*/ 110 h 568"/>
                <a:gd name="T94" fmla="*/ 127 w 385"/>
                <a:gd name="T95" fmla="*/ 85 h 568"/>
                <a:gd name="T96" fmla="*/ 133 w 385"/>
                <a:gd name="T97" fmla="*/ 62 h 568"/>
                <a:gd name="T98" fmla="*/ 130 w 385"/>
                <a:gd name="T99" fmla="*/ 49 h 568"/>
                <a:gd name="T100" fmla="*/ 127 w 385"/>
                <a:gd name="T101" fmla="*/ 38 h 568"/>
                <a:gd name="T102" fmla="*/ 128 w 385"/>
                <a:gd name="T103" fmla="*/ 12 h 568"/>
                <a:gd name="T104" fmla="*/ 130 w 385"/>
                <a:gd name="T105" fmla="*/ 0 h 568"/>
                <a:gd name="T106" fmla="*/ 152 w 385"/>
                <a:gd name="T107" fmla="*/ 11 h 568"/>
                <a:gd name="T108" fmla="*/ 167 w 385"/>
                <a:gd name="T109" fmla="*/ 14 h 568"/>
                <a:gd name="T110" fmla="*/ 220 w 385"/>
                <a:gd name="T111" fmla="*/ 9 h 5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85" h="568">
                  <a:moveTo>
                    <a:pt x="220" y="9"/>
                  </a:moveTo>
                  <a:lnTo>
                    <a:pt x="225" y="22"/>
                  </a:lnTo>
                  <a:lnTo>
                    <a:pt x="249" y="38"/>
                  </a:lnTo>
                  <a:lnTo>
                    <a:pt x="277" y="44"/>
                  </a:lnTo>
                  <a:lnTo>
                    <a:pt x="305" y="49"/>
                  </a:lnTo>
                  <a:lnTo>
                    <a:pt x="324" y="109"/>
                  </a:lnTo>
                  <a:lnTo>
                    <a:pt x="385" y="144"/>
                  </a:lnTo>
                  <a:lnTo>
                    <a:pt x="372" y="158"/>
                  </a:lnTo>
                  <a:lnTo>
                    <a:pt x="364" y="174"/>
                  </a:lnTo>
                  <a:lnTo>
                    <a:pt x="361" y="193"/>
                  </a:lnTo>
                  <a:lnTo>
                    <a:pt x="354" y="210"/>
                  </a:lnTo>
                  <a:lnTo>
                    <a:pt x="343" y="206"/>
                  </a:lnTo>
                  <a:lnTo>
                    <a:pt x="332" y="206"/>
                  </a:lnTo>
                  <a:lnTo>
                    <a:pt x="325" y="216"/>
                  </a:lnTo>
                  <a:lnTo>
                    <a:pt x="322" y="229"/>
                  </a:lnTo>
                  <a:lnTo>
                    <a:pt x="330" y="261"/>
                  </a:lnTo>
                  <a:lnTo>
                    <a:pt x="348" y="293"/>
                  </a:lnTo>
                  <a:lnTo>
                    <a:pt x="346" y="323"/>
                  </a:lnTo>
                  <a:lnTo>
                    <a:pt x="324" y="342"/>
                  </a:lnTo>
                  <a:lnTo>
                    <a:pt x="313" y="344"/>
                  </a:lnTo>
                  <a:lnTo>
                    <a:pt x="303" y="349"/>
                  </a:lnTo>
                  <a:lnTo>
                    <a:pt x="300" y="370"/>
                  </a:lnTo>
                  <a:lnTo>
                    <a:pt x="300" y="394"/>
                  </a:lnTo>
                  <a:lnTo>
                    <a:pt x="269" y="416"/>
                  </a:lnTo>
                  <a:lnTo>
                    <a:pt x="236" y="432"/>
                  </a:lnTo>
                  <a:lnTo>
                    <a:pt x="213" y="451"/>
                  </a:lnTo>
                  <a:lnTo>
                    <a:pt x="197" y="480"/>
                  </a:lnTo>
                  <a:lnTo>
                    <a:pt x="178" y="508"/>
                  </a:lnTo>
                  <a:lnTo>
                    <a:pt x="157" y="532"/>
                  </a:lnTo>
                  <a:lnTo>
                    <a:pt x="133" y="544"/>
                  </a:lnTo>
                  <a:lnTo>
                    <a:pt x="106" y="544"/>
                  </a:lnTo>
                  <a:lnTo>
                    <a:pt x="77" y="552"/>
                  </a:lnTo>
                  <a:lnTo>
                    <a:pt x="48" y="568"/>
                  </a:lnTo>
                  <a:lnTo>
                    <a:pt x="24" y="554"/>
                  </a:lnTo>
                  <a:lnTo>
                    <a:pt x="5" y="533"/>
                  </a:lnTo>
                  <a:lnTo>
                    <a:pt x="4" y="490"/>
                  </a:lnTo>
                  <a:lnTo>
                    <a:pt x="0" y="447"/>
                  </a:lnTo>
                  <a:lnTo>
                    <a:pt x="28" y="439"/>
                  </a:lnTo>
                  <a:lnTo>
                    <a:pt x="34" y="411"/>
                  </a:lnTo>
                  <a:lnTo>
                    <a:pt x="36" y="351"/>
                  </a:lnTo>
                  <a:lnTo>
                    <a:pt x="52" y="293"/>
                  </a:lnTo>
                  <a:lnTo>
                    <a:pt x="63" y="270"/>
                  </a:lnTo>
                  <a:lnTo>
                    <a:pt x="76" y="248"/>
                  </a:lnTo>
                  <a:lnTo>
                    <a:pt x="79" y="224"/>
                  </a:lnTo>
                  <a:lnTo>
                    <a:pt x="76" y="200"/>
                  </a:lnTo>
                  <a:lnTo>
                    <a:pt x="100" y="158"/>
                  </a:lnTo>
                  <a:lnTo>
                    <a:pt x="120" y="110"/>
                  </a:lnTo>
                  <a:lnTo>
                    <a:pt x="127" y="85"/>
                  </a:lnTo>
                  <a:lnTo>
                    <a:pt x="133" y="62"/>
                  </a:lnTo>
                  <a:lnTo>
                    <a:pt x="130" y="49"/>
                  </a:lnTo>
                  <a:lnTo>
                    <a:pt x="127" y="38"/>
                  </a:lnTo>
                  <a:lnTo>
                    <a:pt x="128" y="12"/>
                  </a:lnTo>
                  <a:lnTo>
                    <a:pt x="130" y="0"/>
                  </a:lnTo>
                  <a:lnTo>
                    <a:pt x="152" y="11"/>
                  </a:lnTo>
                  <a:lnTo>
                    <a:pt x="167" y="14"/>
                  </a:lnTo>
                  <a:lnTo>
                    <a:pt x="220" y="9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 w="4763" cap="rnd">
              <a:solidFill>
                <a:schemeClr val="bg1">
                  <a:alpha val="43000"/>
                </a:schemeClr>
              </a:solidFill>
              <a:prstDash val="solid"/>
              <a:round/>
              <a:headEnd/>
              <a:tailEnd/>
            </a:ln>
          </p:spPr>
          <p:txBody>
            <a:bodyPr anchor="t" anchorCtr="0" bIns="45720" compatLnSpc="1" lIns="91440" numCol="1" rIns="91440" tIns="45720" vert="horz" wrap="square">
              <a:prstTxWarp prst="textNoShape"/>
            </a:bodyPr>
            <a:p>
              <a:endParaRPr lang="en-US"/>
            </a:p>
          </p:txBody>
        </p:sp>
        <p:sp>
          <p:nvSpPr>
            <p:cNvPr id="1048649" name="Freeform 29"/>
            <p:cNvSpPr/>
            <p:nvPr/>
          </p:nvSpPr>
          <p:spPr bwMode="auto">
            <a:xfrm>
              <a:off x="4713113" y="2607689"/>
              <a:ext cx="615362" cy="627448"/>
            </a:xfrm>
            <a:custGeom>
              <a:avLst/>
              <a:gdLst>
                <a:gd name="T0" fmla="*/ 400 w 509"/>
                <a:gd name="T1" fmla="*/ 93 h 519"/>
                <a:gd name="T2" fmla="*/ 423 w 509"/>
                <a:gd name="T3" fmla="*/ 109 h 519"/>
                <a:gd name="T4" fmla="*/ 458 w 509"/>
                <a:gd name="T5" fmla="*/ 111 h 519"/>
                <a:gd name="T6" fmla="*/ 488 w 509"/>
                <a:gd name="T7" fmla="*/ 128 h 519"/>
                <a:gd name="T8" fmla="*/ 491 w 509"/>
                <a:gd name="T9" fmla="*/ 157 h 519"/>
                <a:gd name="T10" fmla="*/ 495 w 509"/>
                <a:gd name="T11" fmla="*/ 186 h 519"/>
                <a:gd name="T12" fmla="*/ 506 w 509"/>
                <a:gd name="T13" fmla="*/ 208 h 519"/>
                <a:gd name="T14" fmla="*/ 509 w 509"/>
                <a:gd name="T15" fmla="*/ 236 h 519"/>
                <a:gd name="T16" fmla="*/ 475 w 509"/>
                <a:gd name="T17" fmla="*/ 274 h 519"/>
                <a:gd name="T18" fmla="*/ 443 w 509"/>
                <a:gd name="T19" fmla="*/ 312 h 519"/>
                <a:gd name="T20" fmla="*/ 405 w 509"/>
                <a:gd name="T21" fmla="*/ 351 h 519"/>
                <a:gd name="T22" fmla="*/ 365 w 509"/>
                <a:gd name="T23" fmla="*/ 388 h 519"/>
                <a:gd name="T24" fmla="*/ 350 w 509"/>
                <a:gd name="T25" fmla="*/ 396 h 519"/>
                <a:gd name="T26" fmla="*/ 344 w 509"/>
                <a:gd name="T27" fmla="*/ 410 h 519"/>
                <a:gd name="T28" fmla="*/ 347 w 509"/>
                <a:gd name="T29" fmla="*/ 431 h 519"/>
                <a:gd name="T30" fmla="*/ 334 w 509"/>
                <a:gd name="T31" fmla="*/ 445 h 519"/>
                <a:gd name="T32" fmla="*/ 304 w 509"/>
                <a:gd name="T33" fmla="*/ 473 h 519"/>
                <a:gd name="T34" fmla="*/ 291 w 509"/>
                <a:gd name="T35" fmla="*/ 519 h 519"/>
                <a:gd name="T36" fmla="*/ 246 w 509"/>
                <a:gd name="T37" fmla="*/ 516 h 519"/>
                <a:gd name="T38" fmla="*/ 230 w 509"/>
                <a:gd name="T39" fmla="*/ 477 h 519"/>
                <a:gd name="T40" fmla="*/ 192 w 509"/>
                <a:gd name="T41" fmla="*/ 477 h 519"/>
                <a:gd name="T42" fmla="*/ 166 w 509"/>
                <a:gd name="T43" fmla="*/ 418 h 519"/>
                <a:gd name="T44" fmla="*/ 144 w 509"/>
                <a:gd name="T45" fmla="*/ 369 h 519"/>
                <a:gd name="T46" fmla="*/ 131 w 509"/>
                <a:gd name="T47" fmla="*/ 333 h 519"/>
                <a:gd name="T48" fmla="*/ 137 w 509"/>
                <a:gd name="T49" fmla="*/ 298 h 519"/>
                <a:gd name="T50" fmla="*/ 144 w 509"/>
                <a:gd name="T51" fmla="*/ 280 h 519"/>
                <a:gd name="T52" fmla="*/ 149 w 509"/>
                <a:gd name="T53" fmla="*/ 263 h 519"/>
                <a:gd name="T54" fmla="*/ 153 w 509"/>
                <a:gd name="T55" fmla="*/ 239 h 519"/>
                <a:gd name="T56" fmla="*/ 165 w 509"/>
                <a:gd name="T57" fmla="*/ 220 h 519"/>
                <a:gd name="T58" fmla="*/ 169 w 509"/>
                <a:gd name="T59" fmla="*/ 184 h 519"/>
                <a:gd name="T60" fmla="*/ 152 w 509"/>
                <a:gd name="T61" fmla="*/ 151 h 519"/>
                <a:gd name="T62" fmla="*/ 121 w 509"/>
                <a:gd name="T63" fmla="*/ 107 h 519"/>
                <a:gd name="T64" fmla="*/ 89 w 509"/>
                <a:gd name="T65" fmla="*/ 64 h 519"/>
                <a:gd name="T66" fmla="*/ 46 w 509"/>
                <a:gd name="T67" fmla="*/ 43 h 519"/>
                <a:gd name="T68" fmla="*/ 5 w 509"/>
                <a:gd name="T69" fmla="*/ 19 h 519"/>
                <a:gd name="T70" fmla="*/ 0 w 509"/>
                <a:gd name="T71" fmla="*/ 18 h 519"/>
                <a:gd name="T72" fmla="*/ 19 w 509"/>
                <a:gd name="T73" fmla="*/ 5 h 519"/>
                <a:gd name="T74" fmla="*/ 37 w 509"/>
                <a:gd name="T75" fmla="*/ 0 h 519"/>
                <a:gd name="T76" fmla="*/ 93 w 509"/>
                <a:gd name="T77" fmla="*/ 0 h 519"/>
                <a:gd name="T78" fmla="*/ 107 w 509"/>
                <a:gd name="T79" fmla="*/ 5 h 519"/>
                <a:gd name="T80" fmla="*/ 118 w 509"/>
                <a:gd name="T81" fmla="*/ 18 h 519"/>
                <a:gd name="T82" fmla="*/ 141 w 509"/>
                <a:gd name="T83" fmla="*/ 45 h 519"/>
                <a:gd name="T84" fmla="*/ 185 w 509"/>
                <a:gd name="T85" fmla="*/ 85 h 519"/>
                <a:gd name="T86" fmla="*/ 202 w 509"/>
                <a:gd name="T87" fmla="*/ 95 h 519"/>
                <a:gd name="T88" fmla="*/ 246 w 509"/>
                <a:gd name="T89" fmla="*/ 109 h 519"/>
                <a:gd name="T90" fmla="*/ 259 w 509"/>
                <a:gd name="T91" fmla="*/ 120 h 519"/>
                <a:gd name="T92" fmla="*/ 280 w 509"/>
                <a:gd name="T93" fmla="*/ 149 h 519"/>
                <a:gd name="T94" fmla="*/ 294 w 509"/>
                <a:gd name="T95" fmla="*/ 157 h 519"/>
                <a:gd name="T96" fmla="*/ 310 w 509"/>
                <a:gd name="T97" fmla="*/ 157 h 519"/>
                <a:gd name="T98" fmla="*/ 317 w 509"/>
                <a:gd name="T99" fmla="*/ 146 h 519"/>
                <a:gd name="T100" fmla="*/ 322 w 509"/>
                <a:gd name="T101" fmla="*/ 130 h 519"/>
                <a:gd name="T102" fmla="*/ 330 w 509"/>
                <a:gd name="T103" fmla="*/ 114 h 519"/>
                <a:gd name="T104" fmla="*/ 346 w 509"/>
                <a:gd name="T105" fmla="*/ 104 h 519"/>
                <a:gd name="T106" fmla="*/ 360 w 509"/>
                <a:gd name="T107" fmla="*/ 106 h 519"/>
                <a:gd name="T108" fmla="*/ 374 w 509"/>
                <a:gd name="T109" fmla="*/ 109 h 519"/>
                <a:gd name="T110" fmla="*/ 390 w 509"/>
                <a:gd name="T111" fmla="*/ 107 h 519"/>
                <a:gd name="T112" fmla="*/ 400 w 509"/>
                <a:gd name="T113" fmla="*/ 93 h 5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509" h="519">
                  <a:moveTo>
                    <a:pt x="400" y="93"/>
                  </a:moveTo>
                  <a:lnTo>
                    <a:pt x="423" y="109"/>
                  </a:lnTo>
                  <a:lnTo>
                    <a:pt x="458" y="111"/>
                  </a:lnTo>
                  <a:lnTo>
                    <a:pt x="488" y="128"/>
                  </a:lnTo>
                  <a:lnTo>
                    <a:pt x="491" y="157"/>
                  </a:lnTo>
                  <a:lnTo>
                    <a:pt x="495" y="186"/>
                  </a:lnTo>
                  <a:lnTo>
                    <a:pt x="506" y="208"/>
                  </a:lnTo>
                  <a:lnTo>
                    <a:pt x="509" y="236"/>
                  </a:lnTo>
                  <a:lnTo>
                    <a:pt x="475" y="274"/>
                  </a:lnTo>
                  <a:lnTo>
                    <a:pt x="443" y="312"/>
                  </a:lnTo>
                  <a:lnTo>
                    <a:pt x="405" y="351"/>
                  </a:lnTo>
                  <a:lnTo>
                    <a:pt x="365" y="388"/>
                  </a:lnTo>
                  <a:lnTo>
                    <a:pt x="350" y="396"/>
                  </a:lnTo>
                  <a:lnTo>
                    <a:pt x="344" y="410"/>
                  </a:lnTo>
                  <a:lnTo>
                    <a:pt x="347" y="431"/>
                  </a:lnTo>
                  <a:lnTo>
                    <a:pt x="334" y="445"/>
                  </a:lnTo>
                  <a:lnTo>
                    <a:pt x="304" y="473"/>
                  </a:lnTo>
                  <a:lnTo>
                    <a:pt x="291" y="519"/>
                  </a:lnTo>
                  <a:lnTo>
                    <a:pt x="246" y="516"/>
                  </a:lnTo>
                  <a:lnTo>
                    <a:pt x="230" y="477"/>
                  </a:lnTo>
                  <a:lnTo>
                    <a:pt x="192" y="477"/>
                  </a:lnTo>
                  <a:lnTo>
                    <a:pt x="166" y="418"/>
                  </a:lnTo>
                  <a:lnTo>
                    <a:pt x="144" y="369"/>
                  </a:lnTo>
                  <a:lnTo>
                    <a:pt x="131" y="333"/>
                  </a:lnTo>
                  <a:lnTo>
                    <a:pt x="137" y="298"/>
                  </a:lnTo>
                  <a:lnTo>
                    <a:pt x="144" y="280"/>
                  </a:lnTo>
                  <a:lnTo>
                    <a:pt x="149" y="263"/>
                  </a:lnTo>
                  <a:lnTo>
                    <a:pt x="153" y="239"/>
                  </a:lnTo>
                  <a:lnTo>
                    <a:pt x="165" y="220"/>
                  </a:lnTo>
                  <a:lnTo>
                    <a:pt x="169" y="184"/>
                  </a:lnTo>
                  <a:lnTo>
                    <a:pt x="152" y="151"/>
                  </a:lnTo>
                  <a:lnTo>
                    <a:pt x="121" y="107"/>
                  </a:lnTo>
                  <a:lnTo>
                    <a:pt x="89" y="64"/>
                  </a:lnTo>
                  <a:lnTo>
                    <a:pt x="46" y="43"/>
                  </a:lnTo>
                  <a:lnTo>
                    <a:pt x="5" y="19"/>
                  </a:lnTo>
                  <a:lnTo>
                    <a:pt x="0" y="18"/>
                  </a:lnTo>
                  <a:lnTo>
                    <a:pt x="19" y="5"/>
                  </a:lnTo>
                  <a:lnTo>
                    <a:pt x="37" y="0"/>
                  </a:lnTo>
                  <a:lnTo>
                    <a:pt x="93" y="0"/>
                  </a:lnTo>
                  <a:lnTo>
                    <a:pt x="107" y="5"/>
                  </a:lnTo>
                  <a:lnTo>
                    <a:pt x="118" y="18"/>
                  </a:lnTo>
                  <a:lnTo>
                    <a:pt x="141" y="45"/>
                  </a:lnTo>
                  <a:lnTo>
                    <a:pt x="185" y="85"/>
                  </a:lnTo>
                  <a:lnTo>
                    <a:pt x="202" y="95"/>
                  </a:lnTo>
                  <a:lnTo>
                    <a:pt x="246" y="109"/>
                  </a:lnTo>
                  <a:lnTo>
                    <a:pt x="259" y="120"/>
                  </a:lnTo>
                  <a:lnTo>
                    <a:pt x="280" y="149"/>
                  </a:lnTo>
                  <a:lnTo>
                    <a:pt x="294" y="157"/>
                  </a:lnTo>
                  <a:lnTo>
                    <a:pt x="310" y="157"/>
                  </a:lnTo>
                  <a:lnTo>
                    <a:pt x="317" y="146"/>
                  </a:lnTo>
                  <a:lnTo>
                    <a:pt x="322" y="130"/>
                  </a:lnTo>
                  <a:lnTo>
                    <a:pt x="330" y="114"/>
                  </a:lnTo>
                  <a:lnTo>
                    <a:pt x="346" y="104"/>
                  </a:lnTo>
                  <a:lnTo>
                    <a:pt x="360" y="106"/>
                  </a:lnTo>
                  <a:lnTo>
                    <a:pt x="374" y="109"/>
                  </a:lnTo>
                  <a:lnTo>
                    <a:pt x="390" y="107"/>
                  </a:lnTo>
                  <a:lnTo>
                    <a:pt x="400" y="93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 w="4763" cap="rnd">
              <a:solidFill>
                <a:schemeClr val="bg1">
                  <a:alpha val="43000"/>
                </a:schemeClr>
              </a:solidFill>
              <a:prstDash val="solid"/>
              <a:round/>
              <a:headEnd/>
              <a:tailEnd/>
            </a:ln>
          </p:spPr>
          <p:txBody>
            <a:bodyPr anchor="t" anchorCtr="0" bIns="45720" compatLnSpc="1" lIns="91440" numCol="1" rIns="91440" tIns="45720" vert="horz" wrap="square">
              <a:prstTxWarp prst="textNoShape"/>
            </a:bodyPr>
            <a:p>
              <a:endParaRPr lang="en-US"/>
            </a:p>
          </p:txBody>
        </p:sp>
        <p:sp>
          <p:nvSpPr>
            <p:cNvPr id="1048650" name="Freeform 30"/>
            <p:cNvSpPr/>
            <p:nvPr/>
          </p:nvSpPr>
          <p:spPr bwMode="auto">
            <a:xfrm>
              <a:off x="6230361" y="3890390"/>
              <a:ext cx="585138" cy="678224"/>
            </a:xfrm>
            <a:custGeom>
              <a:avLst/>
              <a:gdLst>
                <a:gd name="T0" fmla="*/ 164 w 484"/>
                <a:gd name="T1" fmla="*/ 423 h 561"/>
                <a:gd name="T2" fmla="*/ 146 w 484"/>
                <a:gd name="T3" fmla="*/ 444 h 561"/>
                <a:gd name="T4" fmla="*/ 80 w 484"/>
                <a:gd name="T5" fmla="*/ 445 h 561"/>
                <a:gd name="T6" fmla="*/ 47 w 484"/>
                <a:gd name="T7" fmla="*/ 460 h 561"/>
                <a:gd name="T8" fmla="*/ 35 w 484"/>
                <a:gd name="T9" fmla="*/ 471 h 561"/>
                <a:gd name="T10" fmla="*/ 74 w 484"/>
                <a:gd name="T11" fmla="*/ 410 h 561"/>
                <a:gd name="T12" fmla="*/ 112 w 484"/>
                <a:gd name="T13" fmla="*/ 362 h 561"/>
                <a:gd name="T14" fmla="*/ 58 w 484"/>
                <a:gd name="T15" fmla="*/ 319 h 561"/>
                <a:gd name="T16" fmla="*/ 5 w 484"/>
                <a:gd name="T17" fmla="*/ 282 h 561"/>
                <a:gd name="T18" fmla="*/ 23 w 484"/>
                <a:gd name="T19" fmla="*/ 218 h 561"/>
                <a:gd name="T20" fmla="*/ 0 w 484"/>
                <a:gd name="T21" fmla="*/ 194 h 561"/>
                <a:gd name="T22" fmla="*/ 26 w 484"/>
                <a:gd name="T23" fmla="*/ 170 h 561"/>
                <a:gd name="T24" fmla="*/ 58 w 484"/>
                <a:gd name="T25" fmla="*/ 109 h 561"/>
                <a:gd name="T26" fmla="*/ 5 w 484"/>
                <a:gd name="T27" fmla="*/ 53 h 561"/>
                <a:gd name="T28" fmla="*/ 45 w 484"/>
                <a:gd name="T29" fmla="*/ 40 h 561"/>
                <a:gd name="T30" fmla="*/ 68 w 484"/>
                <a:gd name="T31" fmla="*/ 30 h 561"/>
                <a:gd name="T32" fmla="*/ 84 w 484"/>
                <a:gd name="T33" fmla="*/ 35 h 561"/>
                <a:gd name="T34" fmla="*/ 92 w 484"/>
                <a:gd name="T35" fmla="*/ 38 h 561"/>
                <a:gd name="T36" fmla="*/ 111 w 484"/>
                <a:gd name="T37" fmla="*/ 54 h 561"/>
                <a:gd name="T38" fmla="*/ 120 w 484"/>
                <a:gd name="T39" fmla="*/ 56 h 561"/>
                <a:gd name="T40" fmla="*/ 132 w 484"/>
                <a:gd name="T41" fmla="*/ 45 h 561"/>
                <a:gd name="T42" fmla="*/ 143 w 484"/>
                <a:gd name="T43" fmla="*/ 49 h 561"/>
                <a:gd name="T44" fmla="*/ 159 w 484"/>
                <a:gd name="T45" fmla="*/ 57 h 561"/>
                <a:gd name="T46" fmla="*/ 172 w 484"/>
                <a:gd name="T47" fmla="*/ 54 h 561"/>
                <a:gd name="T48" fmla="*/ 172 w 484"/>
                <a:gd name="T49" fmla="*/ 22 h 561"/>
                <a:gd name="T50" fmla="*/ 183 w 484"/>
                <a:gd name="T51" fmla="*/ 9 h 561"/>
                <a:gd name="T52" fmla="*/ 200 w 484"/>
                <a:gd name="T53" fmla="*/ 21 h 561"/>
                <a:gd name="T54" fmla="*/ 224 w 484"/>
                <a:gd name="T55" fmla="*/ 14 h 561"/>
                <a:gd name="T56" fmla="*/ 252 w 484"/>
                <a:gd name="T57" fmla="*/ 0 h 561"/>
                <a:gd name="T58" fmla="*/ 261 w 484"/>
                <a:gd name="T59" fmla="*/ 40 h 561"/>
                <a:gd name="T60" fmla="*/ 309 w 484"/>
                <a:gd name="T61" fmla="*/ 67 h 561"/>
                <a:gd name="T62" fmla="*/ 319 w 484"/>
                <a:gd name="T63" fmla="*/ 72 h 561"/>
                <a:gd name="T64" fmla="*/ 343 w 484"/>
                <a:gd name="T65" fmla="*/ 73 h 561"/>
                <a:gd name="T66" fmla="*/ 370 w 484"/>
                <a:gd name="T67" fmla="*/ 72 h 561"/>
                <a:gd name="T68" fmla="*/ 381 w 484"/>
                <a:gd name="T69" fmla="*/ 81 h 561"/>
                <a:gd name="T70" fmla="*/ 393 w 484"/>
                <a:gd name="T71" fmla="*/ 104 h 561"/>
                <a:gd name="T72" fmla="*/ 409 w 484"/>
                <a:gd name="T73" fmla="*/ 91 h 561"/>
                <a:gd name="T74" fmla="*/ 415 w 484"/>
                <a:gd name="T75" fmla="*/ 88 h 561"/>
                <a:gd name="T76" fmla="*/ 426 w 484"/>
                <a:gd name="T77" fmla="*/ 86 h 561"/>
                <a:gd name="T78" fmla="*/ 436 w 484"/>
                <a:gd name="T79" fmla="*/ 96 h 561"/>
                <a:gd name="T80" fmla="*/ 441 w 484"/>
                <a:gd name="T81" fmla="*/ 117 h 561"/>
                <a:gd name="T82" fmla="*/ 417 w 484"/>
                <a:gd name="T83" fmla="*/ 128 h 561"/>
                <a:gd name="T84" fmla="*/ 385 w 484"/>
                <a:gd name="T85" fmla="*/ 155 h 561"/>
                <a:gd name="T86" fmla="*/ 367 w 484"/>
                <a:gd name="T87" fmla="*/ 189 h 561"/>
                <a:gd name="T88" fmla="*/ 385 w 484"/>
                <a:gd name="T89" fmla="*/ 211 h 561"/>
                <a:gd name="T90" fmla="*/ 378 w 484"/>
                <a:gd name="T91" fmla="*/ 255 h 561"/>
                <a:gd name="T92" fmla="*/ 359 w 484"/>
                <a:gd name="T93" fmla="*/ 304 h 561"/>
                <a:gd name="T94" fmla="*/ 378 w 484"/>
                <a:gd name="T95" fmla="*/ 346 h 561"/>
                <a:gd name="T96" fmla="*/ 460 w 484"/>
                <a:gd name="T97" fmla="*/ 394 h 561"/>
                <a:gd name="T98" fmla="*/ 455 w 484"/>
                <a:gd name="T99" fmla="*/ 420 h 561"/>
                <a:gd name="T100" fmla="*/ 453 w 484"/>
                <a:gd name="T101" fmla="*/ 463 h 561"/>
                <a:gd name="T102" fmla="*/ 484 w 484"/>
                <a:gd name="T103" fmla="*/ 508 h 561"/>
                <a:gd name="T104" fmla="*/ 313 w 484"/>
                <a:gd name="T105" fmla="*/ 506 h 561"/>
                <a:gd name="T106" fmla="*/ 210 w 484"/>
                <a:gd name="T107" fmla="*/ 418 h 561"/>
                <a:gd name="T108" fmla="*/ 164 w 484"/>
                <a:gd name="T109" fmla="*/ 423 h 5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484" h="561">
                  <a:moveTo>
                    <a:pt x="164" y="423"/>
                  </a:moveTo>
                  <a:lnTo>
                    <a:pt x="164" y="423"/>
                  </a:lnTo>
                  <a:lnTo>
                    <a:pt x="154" y="436"/>
                  </a:lnTo>
                  <a:lnTo>
                    <a:pt x="146" y="444"/>
                  </a:lnTo>
                  <a:lnTo>
                    <a:pt x="138" y="445"/>
                  </a:lnTo>
                  <a:lnTo>
                    <a:pt x="80" y="445"/>
                  </a:lnTo>
                  <a:lnTo>
                    <a:pt x="61" y="450"/>
                  </a:lnTo>
                  <a:lnTo>
                    <a:pt x="47" y="460"/>
                  </a:lnTo>
                  <a:lnTo>
                    <a:pt x="35" y="472"/>
                  </a:lnTo>
                  <a:lnTo>
                    <a:pt x="35" y="471"/>
                  </a:lnTo>
                  <a:lnTo>
                    <a:pt x="42" y="439"/>
                  </a:lnTo>
                  <a:lnTo>
                    <a:pt x="74" y="410"/>
                  </a:lnTo>
                  <a:lnTo>
                    <a:pt x="108" y="391"/>
                  </a:lnTo>
                  <a:lnTo>
                    <a:pt x="112" y="362"/>
                  </a:lnTo>
                  <a:lnTo>
                    <a:pt x="85" y="341"/>
                  </a:lnTo>
                  <a:lnTo>
                    <a:pt x="58" y="319"/>
                  </a:lnTo>
                  <a:lnTo>
                    <a:pt x="34" y="296"/>
                  </a:lnTo>
                  <a:lnTo>
                    <a:pt x="5" y="282"/>
                  </a:lnTo>
                  <a:lnTo>
                    <a:pt x="10" y="253"/>
                  </a:lnTo>
                  <a:lnTo>
                    <a:pt x="23" y="218"/>
                  </a:lnTo>
                  <a:lnTo>
                    <a:pt x="8" y="208"/>
                  </a:lnTo>
                  <a:lnTo>
                    <a:pt x="0" y="194"/>
                  </a:lnTo>
                  <a:lnTo>
                    <a:pt x="11" y="178"/>
                  </a:lnTo>
                  <a:lnTo>
                    <a:pt x="26" y="170"/>
                  </a:lnTo>
                  <a:lnTo>
                    <a:pt x="56" y="149"/>
                  </a:lnTo>
                  <a:lnTo>
                    <a:pt x="58" y="109"/>
                  </a:lnTo>
                  <a:lnTo>
                    <a:pt x="32" y="80"/>
                  </a:lnTo>
                  <a:lnTo>
                    <a:pt x="5" y="53"/>
                  </a:lnTo>
                  <a:lnTo>
                    <a:pt x="37" y="22"/>
                  </a:lnTo>
                  <a:lnTo>
                    <a:pt x="45" y="40"/>
                  </a:lnTo>
                  <a:lnTo>
                    <a:pt x="61" y="35"/>
                  </a:lnTo>
                  <a:lnTo>
                    <a:pt x="68" y="30"/>
                  </a:lnTo>
                  <a:lnTo>
                    <a:pt x="76" y="32"/>
                  </a:lnTo>
                  <a:lnTo>
                    <a:pt x="84" y="35"/>
                  </a:lnTo>
                  <a:lnTo>
                    <a:pt x="84" y="35"/>
                  </a:lnTo>
                  <a:lnTo>
                    <a:pt x="92" y="38"/>
                  </a:lnTo>
                  <a:lnTo>
                    <a:pt x="98" y="41"/>
                  </a:lnTo>
                  <a:lnTo>
                    <a:pt x="111" y="54"/>
                  </a:lnTo>
                  <a:lnTo>
                    <a:pt x="114" y="57"/>
                  </a:lnTo>
                  <a:lnTo>
                    <a:pt x="120" y="56"/>
                  </a:lnTo>
                  <a:lnTo>
                    <a:pt x="127" y="48"/>
                  </a:lnTo>
                  <a:lnTo>
                    <a:pt x="132" y="45"/>
                  </a:lnTo>
                  <a:lnTo>
                    <a:pt x="135" y="46"/>
                  </a:lnTo>
                  <a:lnTo>
                    <a:pt x="143" y="49"/>
                  </a:lnTo>
                  <a:lnTo>
                    <a:pt x="146" y="51"/>
                  </a:lnTo>
                  <a:lnTo>
                    <a:pt x="159" y="57"/>
                  </a:lnTo>
                  <a:lnTo>
                    <a:pt x="168" y="59"/>
                  </a:lnTo>
                  <a:lnTo>
                    <a:pt x="172" y="54"/>
                  </a:lnTo>
                  <a:lnTo>
                    <a:pt x="172" y="33"/>
                  </a:lnTo>
                  <a:lnTo>
                    <a:pt x="172" y="22"/>
                  </a:lnTo>
                  <a:lnTo>
                    <a:pt x="175" y="14"/>
                  </a:lnTo>
                  <a:lnTo>
                    <a:pt x="183" y="9"/>
                  </a:lnTo>
                  <a:lnTo>
                    <a:pt x="192" y="14"/>
                  </a:lnTo>
                  <a:lnTo>
                    <a:pt x="200" y="21"/>
                  </a:lnTo>
                  <a:lnTo>
                    <a:pt x="208" y="24"/>
                  </a:lnTo>
                  <a:lnTo>
                    <a:pt x="224" y="14"/>
                  </a:lnTo>
                  <a:lnTo>
                    <a:pt x="239" y="1"/>
                  </a:lnTo>
                  <a:lnTo>
                    <a:pt x="252" y="0"/>
                  </a:lnTo>
                  <a:lnTo>
                    <a:pt x="255" y="29"/>
                  </a:lnTo>
                  <a:lnTo>
                    <a:pt x="261" y="40"/>
                  </a:lnTo>
                  <a:lnTo>
                    <a:pt x="303" y="65"/>
                  </a:lnTo>
                  <a:lnTo>
                    <a:pt x="309" y="67"/>
                  </a:lnTo>
                  <a:lnTo>
                    <a:pt x="316" y="69"/>
                  </a:lnTo>
                  <a:lnTo>
                    <a:pt x="319" y="72"/>
                  </a:lnTo>
                  <a:lnTo>
                    <a:pt x="317" y="86"/>
                  </a:lnTo>
                  <a:lnTo>
                    <a:pt x="343" y="73"/>
                  </a:lnTo>
                  <a:lnTo>
                    <a:pt x="356" y="70"/>
                  </a:lnTo>
                  <a:lnTo>
                    <a:pt x="370" y="72"/>
                  </a:lnTo>
                  <a:lnTo>
                    <a:pt x="375" y="75"/>
                  </a:lnTo>
                  <a:lnTo>
                    <a:pt x="381" y="81"/>
                  </a:lnTo>
                  <a:lnTo>
                    <a:pt x="388" y="88"/>
                  </a:lnTo>
                  <a:lnTo>
                    <a:pt x="393" y="104"/>
                  </a:lnTo>
                  <a:lnTo>
                    <a:pt x="399" y="102"/>
                  </a:lnTo>
                  <a:lnTo>
                    <a:pt x="409" y="91"/>
                  </a:lnTo>
                  <a:lnTo>
                    <a:pt x="412" y="91"/>
                  </a:lnTo>
                  <a:lnTo>
                    <a:pt x="415" y="88"/>
                  </a:lnTo>
                  <a:lnTo>
                    <a:pt x="420" y="86"/>
                  </a:lnTo>
                  <a:lnTo>
                    <a:pt x="426" y="86"/>
                  </a:lnTo>
                  <a:lnTo>
                    <a:pt x="433" y="89"/>
                  </a:lnTo>
                  <a:lnTo>
                    <a:pt x="436" y="96"/>
                  </a:lnTo>
                  <a:lnTo>
                    <a:pt x="442" y="104"/>
                  </a:lnTo>
                  <a:lnTo>
                    <a:pt x="441" y="117"/>
                  </a:lnTo>
                  <a:lnTo>
                    <a:pt x="431" y="123"/>
                  </a:lnTo>
                  <a:lnTo>
                    <a:pt x="417" y="128"/>
                  </a:lnTo>
                  <a:lnTo>
                    <a:pt x="401" y="141"/>
                  </a:lnTo>
                  <a:lnTo>
                    <a:pt x="385" y="155"/>
                  </a:lnTo>
                  <a:lnTo>
                    <a:pt x="375" y="171"/>
                  </a:lnTo>
                  <a:lnTo>
                    <a:pt x="367" y="189"/>
                  </a:lnTo>
                  <a:lnTo>
                    <a:pt x="375" y="200"/>
                  </a:lnTo>
                  <a:lnTo>
                    <a:pt x="385" y="211"/>
                  </a:lnTo>
                  <a:lnTo>
                    <a:pt x="388" y="234"/>
                  </a:lnTo>
                  <a:lnTo>
                    <a:pt x="378" y="255"/>
                  </a:lnTo>
                  <a:lnTo>
                    <a:pt x="365" y="279"/>
                  </a:lnTo>
                  <a:lnTo>
                    <a:pt x="359" y="304"/>
                  </a:lnTo>
                  <a:lnTo>
                    <a:pt x="365" y="327"/>
                  </a:lnTo>
                  <a:lnTo>
                    <a:pt x="378" y="346"/>
                  </a:lnTo>
                  <a:lnTo>
                    <a:pt x="425" y="362"/>
                  </a:lnTo>
                  <a:lnTo>
                    <a:pt x="460" y="394"/>
                  </a:lnTo>
                  <a:lnTo>
                    <a:pt x="458" y="407"/>
                  </a:lnTo>
                  <a:lnTo>
                    <a:pt x="455" y="420"/>
                  </a:lnTo>
                  <a:lnTo>
                    <a:pt x="453" y="440"/>
                  </a:lnTo>
                  <a:lnTo>
                    <a:pt x="453" y="463"/>
                  </a:lnTo>
                  <a:lnTo>
                    <a:pt x="466" y="487"/>
                  </a:lnTo>
                  <a:lnTo>
                    <a:pt x="484" y="508"/>
                  </a:lnTo>
                  <a:lnTo>
                    <a:pt x="402" y="561"/>
                  </a:lnTo>
                  <a:lnTo>
                    <a:pt x="313" y="506"/>
                  </a:lnTo>
                  <a:lnTo>
                    <a:pt x="265" y="458"/>
                  </a:lnTo>
                  <a:lnTo>
                    <a:pt x="210" y="418"/>
                  </a:lnTo>
                  <a:lnTo>
                    <a:pt x="165" y="415"/>
                  </a:lnTo>
                  <a:lnTo>
                    <a:pt x="164" y="423"/>
                  </a:lnTo>
                  <a:lnTo>
                    <a:pt x="164" y="423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 w="4763" cap="rnd">
              <a:solidFill>
                <a:schemeClr val="bg1">
                  <a:alpha val="43000"/>
                </a:schemeClr>
              </a:solidFill>
              <a:prstDash val="solid"/>
              <a:round/>
              <a:headEnd/>
              <a:tailEnd/>
            </a:ln>
          </p:spPr>
          <p:txBody>
            <a:bodyPr anchor="t" anchorCtr="0" bIns="45720" compatLnSpc="1" lIns="91440" numCol="1" rIns="91440" tIns="45720" vert="horz" wrap="square">
              <a:prstTxWarp prst="textNoShape"/>
            </a:bodyPr>
            <a:p>
              <a:endParaRPr lang="en-US"/>
            </a:p>
          </p:txBody>
        </p:sp>
        <p:sp>
          <p:nvSpPr>
            <p:cNvPr id="1048651" name="Freeform 31"/>
            <p:cNvSpPr/>
            <p:nvPr/>
          </p:nvSpPr>
          <p:spPr bwMode="auto">
            <a:xfrm>
              <a:off x="6428631" y="4392107"/>
              <a:ext cx="753183" cy="492045"/>
            </a:xfrm>
            <a:custGeom>
              <a:avLst/>
              <a:gdLst>
                <a:gd name="T0" fmla="*/ 281 w 623"/>
                <a:gd name="T1" fmla="*/ 333 h 407"/>
                <a:gd name="T2" fmla="*/ 289 w 623"/>
                <a:gd name="T3" fmla="*/ 330 h 407"/>
                <a:gd name="T4" fmla="*/ 272 w 623"/>
                <a:gd name="T5" fmla="*/ 295 h 407"/>
                <a:gd name="T6" fmla="*/ 251 w 623"/>
                <a:gd name="T7" fmla="*/ 266 h 407"/>
                <a:gd name="T8" fmla="*/ 198 w 623"/>
                <a:gd name="T9" fmla="*/ 218 h 407"/>
                <a:gd name="T10" fmla="*/ 72 w 623"/>
                <a:gd name="T11" fmla="*/ 64 h 407"/>
                <a:gd name="T12" fmla="*/ 25 w 623"/>
                <a:gd name="T13" fmla="*/ 21 h 407"/>
                <a:gd name="T14" fmla="*/ 11 w 623"/>
                <a:gd name="T15" fmla="*/ 11 h 407"/>
                <a:gd name="T16" fmla="*/ 0 w 623"/>
                <a:gd name="T17" fmla="*/ 8 h 407"/>
                <a:gd name="T18" fmla="*/ 0 w 623"/>
                <a:gd name="T19" fmla="*/ 8 h 407"/>
                <a:gd name="T20" fmla="*/ 1 w 623"/>
                <a:gd name="T21" fmla="*/ 0 h 407"/>
                <a:gd name="T22" fmla="*/ 46 w 623"/>
                <a:gd name="T23" fmla="*/ 3 h 407"/>
                <a:gd name="T24" fmla="*/ 101 w 623"/>
                <a:gd name="T25" fmla="*/ 43 h 407"/>
                <a:gd name="T26" fmla="*/ 149 w 623"/>
                <a:gd name="T27" fmla="*/ 91 h 407"/>
                <a:gd name="T28" fmla="*/ 238 w 623"/>
                <a:gd name="T29" fmla="*/ 146 h 407"/>
                <a:gd name="T30" fmla="*/ 320 w 623"/>
                <a:gd name="T31" fmla="*/ 93 h 407"/>
                <a:gd name="T32" fmla="*/ 362 w 623"/>
                <a:gd name="T33" fmla="*/ 53 h 407"/>
                <a:gd name="T34" fmla="*/ 405 w 623"/>
                <a:gd name="T35" fmla="*/ 78 h 407"/>
                <a:gd name="T36" fmla="*/ 442 w 623"/>
                <a:gd name="T37" fmla="*/ 99 h 407"/>
                <a:gd name="T38" fmla="*/ 474 w 623"/>
                <a:gd name="T39" fmla="*/ 62 h 407"/>
                <a:gd name="T40" fmla="*/ 506 w 623"/>
                <a:gd name="T41" fmla="*/ 69 h 407"/>
                <a:gd name="T42" fmla="*/ 539 w 623"/>
                <a:gd name="T43" fmla="*/ 83 h 407"/>
                <a:gd name="T44" fmla="*/ 576 w 623"/>
                <a:gd name="T45" fmla="*/ 96 h 407"/>
                <a:gd name="T46" fmla="*/ 613 w 623"/>
                <a:gd name="T47" fmla="*/ 107 h 407"/>
                <a:gd name="T48" fmla="*/ 597 w 623"/>
                <a:gd name="T49" fmla="*/ 158 h 407"/>
                <a:gd name="T50" fmla="*/ 594 w 623"/>
                <a:gd name="T51" fmla="*/ 210 h 407"/>
                <a:gd name="T52" fmla="*/ 608 w 623"/>
                <a:gd name="T53" fmla="*/ 227 h 407"/>
                <a:gd name="T54" fmla="*/ 623 w 623"/>
                <a:gd name="T55" fmla="*/ 248 h 407"/>
                <a:gd name="T56" fmla="*/ 618 w 623"/>
                <a:gd name="T57" fmla="*/ 274 h 407"/>
                <a:gd name="T58" fmla="*/ 611 w 623"/>
                <a:gd name="T59" fmla="*/ 301 h 407"/>
                <a:gd name="T60" fmla="*/ 592 w 623"/>
                <a:gd name="T61" fmla="*/ 301 h 407"/>
                <a:gd name="T62" fmla="*/ 573 w 623"/>
                <a:gd name="T63" fmla="*/ 296 h 407"/>
                <a:gd name="T64" fmla="*/ 562 w 623"/>
                <a:gd name="T65" fmla="*/ 290 h 407"/>
                <a:gd name="T66" fmla="*/ 549 w 623"/>
                <a:gd name="T67" fmla="*/ 290 h 407"/>
                <a:gd name="T68" fmla="*/ 541 w 623"/>
                <a:gd name="T69" fmla="*/ 301 h 407"/>
                <a:gd name="T70" fmla="*/ 533 w 623"/>
                <a:gd name="T71" fmla="*/ 315 h 407"/>
                <a:gd name="T72" fmla="*/ 522 w 623"/>
                <a:gd name="T73" fmla="*/ 327 h 407"/>
                <a:gd name="T74" fmla="*/ 520 w 623"/>
                <a:gd name="T75" fmla="*/ 339 h 407"/>
                <a:gd name="T76" fmla="*/ 518 w 623"/>
                <a:gd name="T77" fmla="*/ 383 h 407"/>
                <a:gd name="T78" fmla="*/ 494 w 623"/>
                <a:gd name="T79" fmla="*/ 405 h 407"/>
                <a:gd name="T80" fmla="*/ 470 w 623"/>
                <a:gd name="T81" fmla="*/ 389 h 407"/>
                <a:gd name="T82" fmla="*/ 461 w 623"/>
                <a:gd name="T83" fmla="*/ 354 h 407"/>
                <a:gd name="T84" fmla="*/ 445 w 623"/>
                <a:gd name="T85" fmla="*/ 327 h 407"/>
                <a:gd name="T86" fmla="*/ 418 w 623"/>
                <a:gd name="T87" fmla="*/ 327 h 407"/>
                <a:gd name="T88" fmla="*/ 395 w 623"/>
                <a:gd name="T89" fmla="*/ 354 h 407"/>
                <a:gd name="T90" fmla="*/ 368 w 623"/>
                <a:gd name="T91" fmla="*/ 376 h 407"/>
                <a:gd name="T92" fmla="*/ 352 w 623"/>
                <a:gd name="T93" fmla="*/ 378 h 407"/>
                <a:gd name="T94" fmla="*/ 338 w 623"/>
                <a:gd name="T95" fmla="*/ 386 h 407"/>
                <a:gd name="T96" fmla="*/ 330 w 623"/>
                <a:gd name="T97" fmla="*/ 397 h 407"/>
                <a:gd name="T98" fmla="*/ 318 w 623"/>
                <a:gd name="T99" fmla="*/ 407 h 407"/>
                <a:gd name="T100" fmla="*/ 291 w 623"/>
                <a:gd name="T101" fmla="*/ 391 h 407"/>
                <a:gd name="T102" fmla="*/ 288 w 623"/>
                <a:gd name="T103" fmla="*/ 344 h 407"/>
                <a:gd name="T104" fmla="*/ 281 w 623"/>
                <a:gd name="T105" fmla="*/ 333 h 4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623" h="407">
                  <a:moveTo>
                    <a:pt x="281" y="333"/>
                  </a:moveTo>
                  <a:lnTo>
                    <a:pt x="289" y="330"/>
                  </a:lnTo>
                  <a:lnTo>
                    <a:pt x="272" y="295"/>
                  </a:lnTo>
                  <a:lnTo>
                    <a:pt x="251" y="266"/>
                  </a:lnTo>
                  <a:lnTo>
                    <a:pt x="198" y="218"/>
                  </a:lnTo>
                  <a:lnTo>
                    <a:pt x="72" y="64"/>
                  </a:lnTo>
                  <a:lnTo>
                    <a:pt x="25" y="21"/>
                  </a:lnTo>
                  <a:lnTo>
                    <a:pt x="11" y="11"/>
                  </a:lnTo>
                  <a:lnTo>
                    <a:pt x="0" y="8"/>
                  </a:lnTo>
                  <a:lnTo>
                    <a:pt x="0" y="8"/>
                  </a:lnTo>
                  <a:lnTo>
                    <a:pt x="1" y="0"/>
                  </a:lnTo>
                  <a:lnTo>
                    <a:pt x="46" y="3"/>
                  </a:lnTo>
                  <a:lnTo>
                    <a:pt x="101" y="43"/>
                  </a:lnTo>
                  <a:lnTo>
                    <a:pt x="149" y="91"/>
                  </a:lnTo>
                  <a:lnTo>
                    <a:pt x="238" y="146"/>
                  </a:lnTo>
                  <a:lnTo>
                    <a:pt x="320" y="93"/>
                  </a:lnTo>
                  <a:lnTo>
                    <a:pt x="362" y="53"/>
                  </a:lnTo>
                  <a:lnTo>
                    <a:pt x="405" y="78"/>
                  </a:lnTo>
                  <a:lnTo>
                    <a:pt x="442" y="99"/>
                  </a:lnTo>
                  <a:lnTo>
                    <a:pt x="474" y="62"/>
                  </a:lnTo>
                  <a:lnTo>
                    <a:pt x="506" y="69"/>
                  </a:lnTo>
                  <a:lnTo>
                    <a:pt x="539" y="83"/>
                  </a:lnTo>
                  <a:lnTo>
                    <a:pt x="576" y="96"/>
                  </a:lnTo>
                  <a:lnTo>
                    <a:pt x="613" y="107"/>
                  </a:lnTo>
                  <a:lnTo>
                    <a:pt x="597" y="158"/>
                  </a:lnTo>
                  <a:lnTo>
                    <a:pt x="594" y="210"/>
                  </a:lnTo>
                  <a:lnTo>
                    <a:pt x="608" y="227"/>
                  </a:lnTo>
                  <a:lnTo>
                    <a:pt x="623" y="248"/>
                  </a:lnTo>
                  <a:lnTo>
                    <a:pt x="618" y="274"/>
                  </a:lnTo>
                  <a:lnTo>
                    <a:pt x="611" y="301"/>
                  </a:lnTo>
                  <a:lnTo>
                    <a:pt x="592" y="301"/>
                  </a:lnTo>
                  <a:lnTo>
                    <a:pt x="573" y="296"/>
                  </a:lnTo>
                  <a:lnTo>
                    <a:pt x="562" y="290"/>
                  </a:lnTo>
                  <a:lnTo>
                    <a:pt x="549" y="290"/>
                  </a:lnTo>
                  <a:lnTo>
                    <a:pt x="541" y="301"/>
                  </a:lnTo>
                  <a:lnTo>
                    <a:pt x="533" y="315"/>
                  </a:lnTo>
                  <a:lnTo>
                    <a:pt x="522" y="327"/>
                  </a:lnTo>
                  <a:lnTo>
                    <a:pt x="520" y="339"/>
                  </a:lnTo>
                  <a:lnTo>
                    <a:pt x="518" y="383"/>
                  </a:lnTo>
                  <a:lnTo>
                    <a:pt x="494" y="405"/>
                  </a:lnTo>
                  <a:lnTo>
                    <a:pt x="470" y="389"/>
                  </a:lnTo>
                  <a:lnTo>
                    <a:pt x="461" y="354"/>
                  </a:lnTo>
                  <a:lnTo>
                    <a:pt x="445" y="327"/>
                  </a:lnTo>
                  <a:lnTo>
                    <a:pt x="418" y="327"/>
                  </a:lnTo>
                  <a:lnTo>
                    <a:pt x="395" y="354"/>
                  </a:lnTo>
                  <a:lnTo>
                    <a:pt x="368" y="376"/>
                  </a:lnTo>
                  <a:lnTo>
                    <a:pt x="352" y="378"/>
                  </a:lnTo>
                  <a:lnTo>
                    <a:pt x="338" y="386"/>
                  </a:lnTo>
                  <a:lnTo>
                    <a:pt x="330" y="397"/>
                  </a:lnTo>
                  <a:lnTo>
                    <a:pt x="318" y="407"/>
                  </a:lnTo>
                  <a:lnTo>
                    <a:pt x="291" y="391"/>
                  </a:lnTo>
                  <a:lnTo>
                    <a:pt x="288" y="344"/>
                  </a:lnTo>
                  <a:lnTo>
                    <a:pt x="281" y="333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 w="4763" cap="rnd">
              <a:solidFill>
                <a:schemeClr val="bg1">
                  <a:alpha val="43000"/>
                </a:schemeClr>
              </a:solidFill>
              <a:prstDash val="solid"/>
              <a:round/>
              <a:headEnd/>
              <a:tailEnd/>
            </a:ln>
          </p:spPr>
          <p:txBody>
            <a:bodyPr anchor="t" anchorCtr="0" bIns="45720" compatLnSpc="1" lIns="91440" numCol="1" rIns="91440" tIns="45720" vert="horz" wrap="square">
              <a:prstTxWarp prst="textNoShape"/>
            </a:bodyPr>
            <a:p>
              <a:endParaRPr lang="en-US"/>
            </a:p>
          </p:txBody>
        </p:sp>
        <p:sp>
          <p:nvSpPr>
            <p:cNvPr id="1048652" name="Freeform 32"/>
            <p:cNvSpPr/>
            <p:nvPr/>
          </p:nvSpPr>
          <p:spPr bwMode="auto">
            <a:xfrm>
              <a:off x="6561616" y="4742703"/>
              <a:ext cx="605690" cy="511389"/>
            </a:xfrm>
            <a:custGeom>
              <a:avLst/>
              <a:gdLst>
                <a:gd name="T0" fmla="*/ 154 w 501"/>
                <a:gd name="T1" fmla="*/ 380 h 423"/>
                <a:gd name="T2" fmla="*/ 151 w 501"/>
                <a:gd name="T3" fmla="*/ 354 h 423"/>
                <a:gd name="T4" fmla="*/ 115 w 501"/>
                <a:gd name="T5" fmla="*/ 293 h 423"/>
                <a:gd name="T6" fmla="*/ 29 w 501"/>
                <a:gd name="T7" fmla="*/ 234 h 423"/>
                <a:gd name="T8" fmla="*/ 0 w 501"/>
                <a:gd name="T9" fmla="*/ 181 h 423"/>
                <a:gd name="T10" fmla="*/ 16 w 501"/>
                <a:gd name="T11" fmla="*/ 120 h 423"/>
                <a:gd name="T12" fmla="*/ 64 w 501"/>
                <a:gd name="T13" fmla="*/ 85 h 423"/>
                <a:gd name="T14" fmla="*/ 151 w 501"/>
                <a:gd name="T15" fmla="*/ 49 h 423"/>
                <a:gd name="T16" fmla="*/ 178 w 501"/>
                <a:gd name="T17" fmla="*/ 54 h 423"/>
                <a:gd name="T18" fmla="*/ 208 w 501"/>
                <a:gd name="T19" fmla="*/ 117 h 423"/>
                <a:gd name="T20" fmla="*/ 228 w 501"/>
                <a:gd name="T21" fmla="*/ 96 h 423"/>
                <a:gd name="T22" fmla="*/ 258 w 501"/>
                <a:gd name="T23" fmla="*/ 86 h 423"/>
                <a:gd name="T24" fmla="*/ 308 w 501"/>
                <a:gd name="T25" fmla="*/ 37 h 423"/>
                <a:gd name="T26" fmla="*/ 351 w 501"/>
                <a:gd name="T27" fmla="*/ 64 h 423"/>
                <a:gd name="T28" fmla="*/ 384 w 501"/>
                <a:gd name="T29" fmla="*/ 115 h 423"/>
                <a:gd name="T30" fmla="*/ 410 w 501"/>
                <a:gd name="T31" fmla="*/ 49 h 423"/>
                <a:gd name="T32" fmla="*/ 423 w 501"/>
                <a:gd name="T33" fmla="*/ 25 h 423"/>
                <a:gd name="T34" fmla="*/ 439 w 501"/>
                <a:gd name="T35" fmla="*/ 0 h 423"/>
                <a:gd name="T36" fmla="*/ 463 w 501"/>
                <a:gd name="T37" fmla="*/ 6 h 423"/>
                <a:gd name="T38" fmla="*/ 501 w 501"/>
                <a:gd name="T39" fmla="*/ 11 h 423"/>
                <a:gd name="T40" fmla="*/ 465 w 501"/>
                <a:gd name="T41" fmla="*/ 64 h 423"/>
                <a:gd name="T42" fmla="*/ 465 w 501"/>
                <a:gd name="T43" fmla="*/ 138 h 423"/>
                <a:gd name="T44" fmla="*/ 484 w 501"/>
                <a:gd name="T45" fmla="*/ 266 h 423"/>
                <a:gd name="T46" fmla="*/ 452 w 501"/>
                <a:gd name="T47" fmla="*/ 261 h 423"/>
                <a:gd name="T48" fmla="*/ 444 w 501"/>
                <a:gd name="T49" fmla="*/ 283 h 423"/>
                <a:gd name="T50" fmla="*/ 415 w 501"/>
                <a:gd name="T51" fmla="*/ 282 h 423"/>
                <a:gd name="T52" fmla="*/ 428 w 501"/>
                <a:gd name="T53" fmla="*/ 327 h 423"/>
                <a:gd name="T54" fmla="*/ 388 w 501"/>
                <a:gd name="T55" fmla="*/ 347 h 423"/>
                <a:gd name="T56" fmla="*/ 349 w 501"/>
                <a:gd name="T57" fmla="*/ 384 h 423"/>
                <a:gd name="T58" fmla="*/ 284 w 501"/>
                <a:gd name="T59" fmla="*/ 423 h 423"/>
                <a:gd name="T60" fmla="*/ 237 w 501"/>
                <a:gd name="T61" fmla="*/ 381 h 423"/>
                <a:gd name="T62" fmla="*/ 202 w 501"/>
                <a:gd name="T63" fmla="*/ 391 h 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501" h="423">
                  <a:moveTo>
                    <a:pt x="151" y="392"/>
                  </a:moveTo>
                  <a:lnTo>
                    <a:pt x="154" y="380"/>
                  </a:lnTo>
                  <a:lnTo>
                    <a:pt x="154" y="365"/>
                  </a:lnTo>
                  <a:lnTo>
                    <a:pt x="151" y="354"/>
                  </a:lnTo>
                  <a:lnTo>
                    <a:pt x="128" y="304"/>
                  </a:lnTo>
                  <a:lnTo>
                    <a:pt x="115" y="293"/>
                  </a:lnTo>
                  <a:lnTo>
                    <a:pt x="72" y="275"/>
                  </a:lnTo>
                  <a:lnTo>
                    <a:pt x="29" y="234"/>
                  </a:lnTo>
                  <a:lnTo>
                    <a:pt x="11" y="206"/>
                  </a:lnTo>
                  <a:lnTo>
                    <a:pt x="0" y="181"/>
                  </a:lnTo>
                  <a:lnTo>
                    <a:pt x="2" y="147"/>
                  </a:lnTo>
                  <a:lnTo>
                    <a:pt x="16" y="120"/>
                  </a:lnTo>
                  <a:lnTo>
                    <a:pt x="39" y="99"/>
                  </a:lnTo>
                  <a:lnTo>
                    <a:pt x="64" y="85"/>
                  </a:lnTo>
                  <a:lnTo>
                    <a:pt x="111" y="75"/>
                  </a:lnTo>
                  <a:lnTo>
                    <a:pt x="151" y="49"/>
                  </a:lnTo>
                  <a:lnTo>
                    <a:pt x="171" y="43"/>
                  </a:lnTo>
                  <a:lnTo>
                    <a:pt x="178" y="54"/>
                  </a:lnTo>
                  <a:lnTo>
                    <a:pt x="181" y="101"/>
                  </a:lnTo>
                  <a:lnTo>
                    <a:pt x="208" y="117"/>
                  </a:lnTo>
                  <a:lnTo>
                    <a:pt x="220" y="107"/>
                  </a:lnTo>
                  <a:lnTo>
                    <a:pt x="228" y="96"/>
                  </a:lnTo>
                  <a:lnTo>
                    <a:pt x="242" y="88"/>
                  </a:lnTo>
                  <a:lnTo>
                    <a:pt x="258" y="86"/>
                  </a:lnTo>
                  <a:lnTo>
                    <a:pt x="285" y="64"/>
                  </a:lnTo>
                  <a:lnTo>
                    <a:pt x="308" y="37"/>
                  </a:lnTo>
                  <a:lnTo>
                    <a:pt x="335" y="37"/>
                  </a:lnTo>
                  <a:lnTo>
                    <a:pt x="351" y="64"/>
                  </a:lnTo>
                  <a:lnTo>
                    <a:pt x="360" y="99"/>
                  </a:lnTo>
                  <a:lnTo>
                    <a:pt x="384" y="115"/>
                  </a:lnTo>
                  <a:lnTo>
                    <a:pt x="408" y="93"/>
                  </a:lnTo>
                  <a:lnTo>
                    <a:pt x="410" y="49"/>
                  </a:lnTo>
                  <a:lnTo>
                    <a:pt x="412" y="37"/>
                  </a:lnTo>
                  <a:lnTo>
                    <a:pt x="423" y="25"/>
                  </a:lnTo>
                  <a:lnTo>
                    <a:pt x="431" y="11"/>
                  </a:lnTo>
                  <a:lnTo>
                    <a:pt x="439" y="0"/>
                  </a:lnTo>
                  <a:lnTo>
                    <a:pt x="452" y="0"/>
                  </a:lnTo>
                  <a:lnTo>
                    <a:pt x="463" y="6"/>
                  </a:lnTo>
                  <a:lnTo>
                    <a:pt x="482" y="11"/>
                  </a:lnTo>
                  <a:lnTo>
                    <a:pt x="501" y="11"/>
                  </a:lnTo>
                  <a:lnTo>
                    <a:pt x="482" y="37"/>
                  </a:lnTo>
                  <a:lnTo>
                    <a:pt x="465" y="64"/>
                  </a:lnTo>
                  <a:lnTo>
                    <a:pt x="458" y="101"/>
                  </a:lnTo>
                  <a:lnTo>
                    <a:pt x="465" y="138"/>
                  </a:lnTo>
                  <a:lnTo>
                    <a:pt x="492" y="200"/>
                  </a:lnTo>
                  <a:lnTo>
                    <a:pt x="484" y="266"/>
                  </a:lnTo>
                  <a:lnTo>
                    <a:pt x="468" y="259"/>
                  </a:lnTo>
                  <a:lnTo>
                    <a:pt x="452" y="261"/>
                  </a:lnTo>
                  <a:lnTo>
                    <a:pt x="452" y="275"/>
                  </a:lnTo>
                  <a:lnTo>
                    <a:pt x="444" y="283"/>
                  </a:lnTo>
                  <a:lnTo>
                    <a:pt x="429" y="279"/>
                  </a:lnTo>
                  <a:lnTo>
                    <a:pt x="415" y="282"/>
                  </a:lnTo>
                  <a:lnTo>
                    <a:pt x="415" y="304"/>
                  </a:lnTo>
                  <a:lnTo>
                    <a:pt x="428" y="327"/>
                  </a:lnTo>
                  <a:lnTo>
                    <a:pt x="408" y="339"/>
                  </a:lnTo>
                  <a:lnTo>
                    <a:pt x="388" y="347"/>
                  </a:lnTo>
                  <a:lnTo>
                    <a:pt x="367" y="362"/>
                  </a:lnTo>
                  <a:lnTo>
                    <a:pt x="349" y="384"/>
                  </a:lnTo>
                  <a:lnTo>
                    <a:pt x="322" y="413"/>
                  </a:lnTo>
                  <a:lnTo>
                    <a:pt x="284" y="423"/>
                  </a:lnTo>
                  <a:lnTo>
                    <a:pt x="263" y="397"/>
                  </a:lnTo>
                  <a:lnTo>
                    <a:pt x="237" y="381"/>
                  </a:lnTo>
                  <a:lnTo>
                    <a:pt x="220" y="384"/>
                  </a:lnTo>
                  <a:lnTo>
                    <a:pt x="202" y="391"/>
                  </a:lnTo>
                  <a:lnTo>
                    <a:pt x="151" y="392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 w="4763" cap="rnd">
              <a:solidFill>
                <a:schemeClr val="bg1">
                  <a:alpha val="43000"/>
                </a:schemeClr>
              </a:solidFill>
              <a:prstDash val="solid"/>
              <a:round/>
              <a:headEnd/>
              <a:tailEnd/>
            </a:ln>
          </p:spPr>
          <p:txBody>
            <a:bodyPr anchor="t" anchorCtr="0" bIns="45720" compatLnSpc="1" lIns="91440" numCol="1" rIns="91440" tIns="45720" vert="horz" wrap="square">
              <a:prstTxWarp prst="textNoShape"/>
            </a:bodyPr>
            <a:p>
              <a:endParaRPr lang="en-US"/>
            </a:p>
          </p:txBody>
        </p:sp>
        <p:sp>
          <p:nvSpPr>
            <p:cNvPr id="1048653" name="Freeform 33"/>
            <p:cNvSpPr/>
            <p:nvPr/>
          </p:nvSpPr>
          <p:spPr bwMode="auto">
            <a:xfrm>
              <a:off x="6458854" y="5203315"/>
              <a:ext cx="508973" cy="372358"/>
            </a:xfrm>
            <a:custGeom>
              <a:avLst/>
              <a:gdLst>
                <a:gd name="T0" fmla="*/ 178 w 421"/>
                <a:gd name="T1" fmla="*/ 308 h 308"/>
                <a:gd name="T2" fmla="*/ 176 w 421"/>
                <a:gd name="T3" fmla="*/ 300 h 308"/>
                <a:gd name="T4" fmla="*/ 167 w 421"/>
                <a:gd name="T5" fmla="*/ 292 h 308"/>
                <a:gd name="T6" fmla="*/ 66 w 421"/>
                <a:gd name="T7" fmla="*/ 242 h 308"/>
                <a:gd name="T8" fmla="*/ 16 w 421"/>
                <a:gd name="T9" fmla="*/ 202 h 308"/>
                <a:gd name="T10" fmla="*/ 2 w 421"/>
                <a:gd name="T11" fmla="*/ 175 h 308"/>
                <a:gd name="T12" fmla="*/ 0 w 421"/>
                <a:gd name="T13" fmla="*/ 135 h 308"/>
                <a:gd name="T14" fmla="*/ 7 w 421"/>
                <a:gd name="T15" fmla="*/ 123 h 308"/>
                <a:gd name="T16" fmla="*/ 47 w 421"/>
                <a:gd name="T17" fmla="*/ 99 h 308"/>
                <a:gd name="T18" fmla="*/ 48 w 421"/>
                <a:gd name="T19" fmla="*/ 93 h 308"/>
                <a:gd name="T20" fmla="*/ 48 w 421"/>
                <a:gd name="T21" fmla="*/ 85 h 308"/>
                <a:gd name="T22" fmla="*/ 51 w 421"/>
                <a:gd name="T23" fmla="*/ 79 h 308"/>
                <a:gd name="T24" fmla="*/ 191 w 421"/>
                <a:gd name="T25" fmla="*/ 55 h 308"/>
                <a:gd name="T26" fmla="*/ 223 w 421"/>
                <a:gd name="T27" fmla="*/ 35 h 308"/>
                <a:gd name="T28" fmla="*/ 223 w 421"/>
                <a:gd name="T29" fmla="*/ 34 h 308"/>
                <a:gd name="T30" fmla="*/ 223 w 421"/>
                <a:gd name="T31" fmla="*/ 34 h 308"/>
                <a:gd name="T32" fmla="*/ 229 w 421"/>
                <a:gd name="T33" fmla="*/ 24 h 308"/>
                <a:gd name="T34" fmla="*/ 236 w 421"/>
                <a:gd name="T35" fmla="*/ 11 h 308"/>
                <a:gd name="T36" fmla="*/ 236 w 421"/>
                <a:gd name="T37" fmla="*/ 11 h 308"/>
                <a:gd name="T38" fmla="*/ 287 w 421"/>
                <a:gd name="T39" fmla="*/ 10 h 308"/>
                <a:gd name="T40" fmla="*/ 305 w 421"/>
                <a:gd name="T41" fmla="*/ 3 h 308"/>
                <a:gd name="T42" fmla="*/ 322 w 421"/>
                <a:gd name="T43" fmla="*/ 0 h 308"/>
                <a:gd name="T44" fmla="*/ 348 w 421"/>
                <a:gd name="T45" fmla="*/ 16 h 308"/>
                <a:gd name="T46" fmla="*/ 369 w 421"/>
                <a:gd name="T47" fmla="*/ 42 h 308"/>
                <a:gd name="T48" fmla="*/ 383 w 421"/>
                <a:gd name="T49" fmla="*/ 82 h 308"/>
                <a:gd name="T50" fmla="*/ 421 w 421"/>
                <a:gd name="T51" fmla="*/ 87 h 308"/>
                <a:gd name="T52" fmla="*/ 356 w 421"/>
                <a:gd name="T53" fmla="*/ 133 h 308"/>
                <a:gd name="T54" fmla="*/ 287 w 421"/>
                <a:gd name="T55" fmla="*/ 175 h 308"/>
                <a:gd name="T56" fmla="*/ 271 w 421"/>
                <a:gd name="T57" fmla="*/ 188 h 308"/>
                <a:gd name="T58" fmla="*/ 253 w 421"/>
                <a:gd name="T59" fmla="*/ 199 h 308"/>
                <a:gd name="T60" fmla="*/ 239 w 421"/>
                <a:gd name="T61" fmla="*/ 213 h 308"/>
                <a:gd name="T62" fmla="*/ 226 w 421"/>
                <a:gd name="T63" fmla="*/ 231 h 308"/>
                <a:gd name="T64" fmla="*/ 220 w 421"/>
                <a:gd name="T65" fmla="*/ 248 h 308"/>
                <a:gd name="T66" fmla="*/ 216 w 421"/>
                <a:gd name="T67" fmla="*/ 269 h 308"/>
                <a:gd name="T68" fmla="*/ 205 w 421"/>
                <a:gd name="T69" fmla="*/ 282 h 308"/>
                <a:gd name="T70" fmla="*/ 196 w 421"/>
                <a:gd name="T71" fmla="*/ 298 h 308"/>
                <a:gd name="T72" fmla="*/ 178 w 421"/>
                <a:gd name="T73" fmla="*/ 308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421" h="308">
                  <a:moveTo>
                    <a:pt x="178" y="308"/>
                  </a:moveTo>
                  <a:lnTo>
                    <a:pt x="176" y="300"/>
                  </a:lnTo>
                  <a:lnTo>
                    <a:pt x="167" y="292"/>
                  </a:lnTo>
                  <a:lnTo>
                    <a:pt x="66" y="242"/>
                  </a:lnTo>
                  <a:lnTo>
                    <a:pt x="16" y="202"/>
                  </a:lnTo>
                  <a:lnTo>
                    <a:pt x="2" y="175"/>
                  </a:lnTo>
                  <a:lnTo>
                    <a:pt x="0" y="135"/>
                  </a:lnTo>
                  <a:lnTo>
                    <a:pt x="7" y="123"/>
                  </a:lnTo>
                  <a:lnTo>
                    <a:pt x="47" y="99"/>
                  </a:lnTo>
                  <a:lnTo>
                    <a:pt x="48" y="93"/>
                  </a:lnTo>
                  <a:lnTo>
                    <a:pt x="48" y="85"/>
                  </a:lnTo>
                  <a:lnTo>
                    <a:pt x="51" y="79"/>
                  </a:lnTo>
                  <a:lnTo>
                    <a:pt x="191" y="55"/>
                  </a:lnTo>
                  <a:lnTo>
                    <a:pt x="223" y="35"/>
                  </a:lnTo>
                  <a:lnTo>
                    <a:pt x="223" y="34"/>
                  </a:lnTo>
                  <a:lnTo>
                    <a:pt x="223" y="34"/>
                  </a:lnTo>
                  <a:lnTo>
                    <a:pt x="229" y="24"/>
                  </a:lnTo>
                  <a:lnTo>
                    <a:pt x="236" y="11"/>
                  </a:lnTo>
                  <a:lnTo>
                    <a:pt x="236" y="11"/>
                  </a:lnTo>
                  <a:lnTo>
                    <a:pt x="287" y="10"/>
                  </a:lnTo>
                  <a:lnTo>
                    <a:pt x="305" y="3"/>
                  </a:lnTo>
                  <a:lnTo>
                    <a:pt x="322" y="0"/>
                  </a:lnTo>
                  <a:lnTo>
                    <a:pt x="348" y="16"/>
                  </a:lnTo>
                  <a:lnTo>
                    <a:pt x="369" y="42"/>
                  </a:lnTo>
                  <a:lnTo>
                    <a:pt x="383" y="82"/>
                  </a:lnTo>
                  <a:lnTo>
                    <a:pt x="421" y="87"/>
                  </a:lnTo>
                  <a:lnTo>
                    <a:pt x="356" y="133"/>
                  </a:lnTo>
                  <a:lnTo>
                    <a:pt x="287" y="175"/>
                  </a:lnTo>
                  <a:lnTo>
                    <a:pt x="271" y="188"/>
                  </a:lnTo>
                  <a:lnTo>
                    <a:pt x="253" y="199"/>
                  </a:lnTo>
                  <a:lnTo>
                    <a:pt x="239" y="213"/>
                  </a:lnTo>
                  <a:lnTo>
                    <a:pt x="226" y="231"/>
                  </a:lnTo>
                  <a:lnTo>
                    <a:pt x="220" y="248"/>
                  </a:lnTo>
                  <a:lnTo>
                    <a:pt x="216" y="269"/>
                  </a:lnTo>
                  <a:lnTo>
                    <a:pt x="205" y="282"/>
                  </a:lnTo>
                  <a:lnTo>
                    <a:pt x="196" y="298"/>
                  </a:lnTo>
                  <a:lnTo>
                    <a:pt x="178" y="308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 w="4763" cap="rnd">
              <a:solidFill>
                <a:schemeClr val="bg1">
                  <a:alpha val="43000"/>
                </a:schemeClr>
              </a:solidFill>
              <a:prstDash val="solid"/>
              <a:round/>
              <a:headEnd/>
              <a:tailEnd/>
            </a:ln>
          </p:spPr>
          <p:txBody>
            <a:bodyPr anchor="t" anchorCtr="0" bIns="45720" compatLnSpc="1" lIns="91440" numCol="1" rIns="91440" tIns="45720" vert="horz" wrap="square">
              <a:prstTxWarp prst="textNoShape"/>
            </a:bodyPr>
            <a:p>
              <a:endParaRPr lang="en-US"/>
            </a:p>
          </p:txBody>
        </p:sp>
        <p:sp>
          <p:nvSpPr>
            <p:cNvPr id="1048654" name="Freeform 34"/>
            <p:cNvSpPr/>
            <p:nvPr/>
          </p:nvSpPr>
          <p:spPr bwMode="auto">
            <a:xfrm>
              <a:off x="6674050" y="5308494"/>
              <a:ext cx="463032" cy="551284"/>
            </a:xfrm>
            <a:custGeom>
              <a:avLst/>
              <a:gdLst>
                <a:gd name="T0" fmla="*/ 0 w 383"/>
                <a:gd name="T1" fmla="*/ 221 h 456"/>
                <a:gd name="T2" fmla="*/ 18 w 383"/>
                <a:gd name="T3" fmla="*/ 211 h 456"/>
                <a:gd name="T4" fmla="*/ 27 w 383"/>
                <a:gd name="T5" fmla="*/ 195 h 456"/>
                <a:gd name="T6" fmla="*/ 38 w 383"/>
                <a:gd name="T7" fmla="*/ 182 h 456"/>
                <a:gd name="T8" fmla="*/ 42 w 383"/>
                <a:gd name="T9" fmla="*/ 161 h 456"/>
                <a:gd name="T10" fmla="*/ 48 w 383"/>
                <a:gd name="T11" fmla="*/ 144 h 456"/>
                <a:gd name="T12" fmla="*/ 61 w 383"/>
                <a:gd name="T13" fmla="*/ 126 h 456"/>
                <a:gd name="T14" fmla="*/ 75 w 383"/>
                <a:gd name="T15" fmla="*/ 112 h 456"/>
                <a:gd name="T16" fmla="*/ 93 w 383"/>
                <a:gd name="T17" fmla="*/ 101 h 456"/>
                <a:gd name="T18" fmla="*/ 109 w 383"/>
                <a:gd name="T19" fmla="*/ 88 h 456"/>
                <a:gd name="T20" fmla="*/ 178 w 383"/>
                <a:gd name="T21" fmla="*/ 46 h 456"/>
                <a:gd name="T22" fmla="*/ 243 w 383"/>
                <a:gd name="T23" fmla="*/ 0 h 456"/>
                <a:gd name="T24" fmla="*/ 269 w 383"/>
                <a:gd name="T25" fmla="*/ 30 h 456"/>
                <a:gd name="T26" fmla="*/ 279 w 383"/>
                <a:gd name="T27" fmla="*/ 70 h 456"/>
                <a:gd name="T28" fmla="*/ 258 w 383"/>
                <a:gd name="T29" fmla="*/ 112 h 456"/>
                <a:gd name="T30" fmla="*/ 267 w 383"/>
                <a:gd name="T31" fmla="*/ 153 h 456"/>
                <a:gd name="T32" fmla="*/ 301 w 383"/>
                <a:gd name="T33" fmla="*/ 176 h 456"/>
                <a:gd name="T34" fmla="*/ 333 w 383"/>
                <a:gd name="T35" fmla="*/ 198 h 456"/>
                <a:gd name="T36" fmla="*/ 346 w 383"/>
                <a:gd name="T37" fmla="*/ 219 h 456"/>
                <a:gd name="T38" fmla="*/ 356 w 383"/>
                <a:gd name="T39" fmla="*/ 240 h 456"/>
                <a:gd name="T40" fmla="*/ 352 w 383"/>
                <a:gd name="T41" fmla="*/ 258 h 456"/>
                <a:gd name="T42" fmla="*/ 354 w 383"/>
                <a:gd name="T43" fmla="*/ 274 h 456"/>
                <a:gd name="T44" fmla="*/ 370 w 383"/>
                <a:gd name="T45" fmla="*/ 285 h 456"/>
                <a:gd name="T46" fmla="*/ 383 w 383"/>
                <a:gd name="T47" fmla="*/ 301 h 456"/>
                <a:gd name="T48" fmla="*/ 373 w 383"/>
                <a:gd name="T49" fmla="*/ 325 h 456"/>
                <a:gd name="T50" fmla="*/ 359 w 383"/>
                <a:gd name="T51" fmla="*/ 347 h 456"/>
                <a:gd name="T52" fmla="*/ 341 w 383"/>
                <a:gd name="T53" fmla="*/ 357 h 456"/>
                <a:gd name="T54" fmla="*/ 325 w 383"/>
                <a:gd name="T55" fmla="*/ 363 h 456"/>
                <a:gd name="T56" fmla="*/ 307 w 383"/>
                <a:gd name="T57" fmla="*/ 362 h 456"/>
                <a:gd name="T58" fmla="*/ 290 w 383"/>
                <a:gd name="T59" fmla="*/ 367 h 456"/>
                <a:gd name="T60" fmla="*/ 274 w 383"/>
                <a:gd name="T61" fmla="*/ 376 h 456"/>
                <a:gd name="T62" fmla="*/ 261 w 383"/>
                <a:gd name="T63" fmla="*/ 389 h 456"/>
                <a:gd name="T64" fmla="*/ 255 w 383"/>
                <a:gd name="T65" fmla="*/ 411 h 456"/>
                <a:gd name="T66" fmla="*/ 243 w 383"/>
                <a:gd name="T67" fmla="*/ 432 h 456"/>
                <a:gd name="T68" fmla="*/ 235 w 383"/>
                <a:gd name="T69" fmla="*/ 456 h 456"/>
                <a:gd name="T70" fmla="*/ 216 w 383"/>
                <a:gd name="T71" fmla="*/ 432 h 456"/>
                <a:gd name="T72" fmla="*/ 205 w 383"/>
                <a:gd name="T73" fmla="*/ 416 h 456"/>
                <a:gd name="T74" fmla="*/ 192 w 383"/>
                <a:gd name="T75" fmla="*/ 402 h 456"/>
                <a:gd name="T76" fmla="*/ 179 w 383"/>
                <a:gd name="T77" fmla="*/ 383 h 456"/>
                <a:gd name="T78" fmla="*/ 168 w 383"/>
                <a:gd name="T79" fmla="*/ 371 h 456"/>
                <a:gd name="T80" fmla="*/ 159 w 383"/>
                <a:gd name="T81" fmla="*/ 359 h 456"/>
                <a:gd name="T82" fmla="*/ 152 w 383"/>
                <a:gd name="T83" fmla="*/ 333 h 456"/>
                <a:gd name="T84" fmla="*/ 144 w 383"/>
                <a:gd name="T85" fmla="*/ 312 h 456"/>
                <a:gd name="T86" fmla="*/ 127 w 383"/>
                <a:gd name="T87" fmla="*/ 312 h 456"/>
                <a:gd name="T88" fmla="*/ 88 w 383"/>
                <a:gd name="T89" fmla="*/ 330 h 456"/>
                <a:gd name="T90" fmla="*/ 64 w 383"/>
                <a:gd name="T91" fmla="*/ 330 h 456"/>
                <a:gd name="T92" fmla="*/ 50 w 383"/>
                <a:gd name="T93" fmla="*/ 317 h 456"/>
                <a:gd name="T94" fmla="*/ 38 w 383"/>
                <a:gd name="T95" fmla="*/ 299 h 456"/>
                <a:gd name="T96" fmla="*/ 2 w 383"/>
                <a:gd name="T97" fmla="*/ 269 h 456"/>
                <a:gd name="T98" fmla="*/ 0 w 383"/>
                <a:gd name="T99" fmla="*/ 253 h 456"/>
                <a:gd name="T100" fmla="*/ 3 w 383"/>
                <a:gd name="T101" fmla="*/ 234 h 456"/>
                <a:gd name="T102" fmla="*/ 0 w 383"/>
                <a:gd name="T103" fmla="*/ 221 h 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83" h="456">
                  <a:moveTo>
                    <a:pt x="0" y="221"/>
                  </a:moveTo>
                  <a:lnTo>
                    <a:pt x="18" y="211"/>
                  </a:lnTo>
                  <a:lnTo>
                    <a:pt x="27" y="195"/>
                  </a:lnTo>
                  <a:lnTo>
                    <a:pt x="38" y="182"/>
                  </a:lnTo>
                  <a:lnTo>
                    <a:pt x="42" y="161"/>
                  </a:lnTo>
                  <a:lnTo>
                    <a:pt x="48" y="144"/>
                  </a:lnTo>
                  <a:lnTo>
                    <a:pt x="61" y="126"/>
                  </a:lnTo>
                  <a:lnTo>
                    <a:pt x="75" y="112"/>
                  </a:lnTo>
                  <a:lnTo>
                    <a:pt x="93" y="101"/>
                  </a:lnTo>
                  <a:lnTo>
                    <a:pt x="109" y="88"/>
                  </a:lnTo>
                  <a:lnTo>
                    <a:pt x="178" y="46"/>
                  </a:lnTo>
                  <a:lnTo>
                    <a:pt x="243" y="0"/>
                  </a:lnTo>
                  <a:lnTo>
                    <a:pt x="269" y="30"/>
                  </a:lnTo>
                  <a:lnTo>
                    <a:pt x="279" y="70"/>
                  </a:lnTo>
                  <a:lnTo>
                    <a:pt x="258" y="112"/>
                  </a:lnTo>
                  <a:lnTo>
                    <a:pt x="267" y="153"/>
                  </a:lnTo>
                  <a:lnTo>
                    <a:pt x="301" y="176"/>
                  </a:lnTo>
                  <a:lnTo>
                    <a:pt x="333" y="198"/>
                  </a:lnTo>
                  <a:lnTo>
                    <a:pt x="346" y="219"/>
                  </a:lnTo>
                  <a:lnTo>
                    <a:pt x="356" y="240"/>
                  </a:lnTo>
                  <a:lnTo>
                    <a:pt x="352" y="258"/>
                  </a:lnTo>
                  <a:lnTo>
                    <a:pt x="354" y="274"/>
                  </a:lnTo>
                  <a:lnTo>
                    <a:pt x="370" y="285"/>
                  </a:lnTo>
                  <a:lnTo>
                    <a:pt x="383" y="301"/>
                  </a:lnTo>
                  <a:lnTo>
                    <a:pt x="373" y="325"/>
                  </a:lnTo>
                  <a:lnTo>
                    <a:pt x="359" y="347"/>
                  </a:lnTo>
                  <a:lnTo>
                    <a:pt x="341" y="357"/>
                  </a:lnTo>
                  <a:lnTo>
                    <a:pt x="325" y="363"/>
                  </a:lnTo>
                  <a:lnTo>
                    <a:pt x="307" y="362"/>
                  </a:lnTo>
                  <a:lnTo>
                    <a:pt x="290" y="367"/>
                  </a:lnTo>
                  <a:lnTo>
                    <a:pt x="274" y="376"/>
                  </a:lnTo>
                  <a:lnTo>
                    <a:pt x="261" y="389"/>
                  </a:lnTo>
                  <a:lnTo>
                    <a:pt x="255" y="411"/>
                  </a:lnTo>
                  <a:lnTo>
                    <a:pt x="243" y="432"/>
                  </a:lnTo>
                  <a:lnTo>
                    <a:pt x="235" y="456"/>
                  </a:lnTo>
                  <a:lnTo>
                    <a:pt x="216" y="432"/>
                  </a:lnTo>
                  <a:lnTo>
                    <a:pt x="205" y="416"/>
                  </a:lnTo>
                  <a:lnTo>
                    <a:pt x="192" y="402"/>
                  </a:lnTo>
                  <a:lnTo>
                    <a:pt x="179" y="383"/>
                  </a:lnTo>
                  <a:lnTo>
                    <a:pt x="168" y="371"/>
                  </a:lnTo>
                  <a:lnTo>
                    <a:pt x="159" y="359"/>
                  </a:lnTo>
                  <a:lnTo>
                    <a:pt x="152" y="333"/>
                  </a:lnTo>
                  <a:lnTo>
                    <a:pt x="144" y="312"/>
                  </a:lnTo>
                  <a:lnTo>
                    <a:pt x="127" y="312"/>
                  </a:lnTo>
                  <a:lnTo>
                    <a:pt x="88" y="330"/>
                  </a:lnTo>
                  <a:lnTo>
                    <a:pt x="64" y="330"/>
                  </a:lnTo>
                  <a:lnTo>
                    <a:pt x="50" y="317"/>
                  </a:lnTo>
                  <a:lnTo>
                    <a:pt x="38" y="299"/>
                  </a:lnTo>
                  <a:lnTo>
                    <a:pt x="2" y="269"/>
                  </a:lnTo>
                  <a:lnTo>
                    <a:pt x="0" y="253"/>
                  </a:lnTo>
                  <a:lnTo>
                    <a:pt x="3" y="234"/>
                  </a:lnTo>
                  <a:lnTo>
                    <a:pt x="0" y="221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 w="4763" cap="rnd">
              <a:solidFill>
                <a:schemeClr val="bg1">
                  <a:alpha val="43000"/>
                </a:schemeClr>
              </a:solidFill>
              <a:prstDash val="solid"/>
              <a:round/>
              <a:headEnd/>
              <a:tailEnd/>
            </a:ln>
          </p:spPr>
          <p:txBody>
            <a:bodyPr anchor="t" anchorCtr="0" bIns="45720" compatLnSpc="1" lIns="91440" numCol="1" rIns="91440" tIns="45720" vert="horz" wrap="square">
              <a:prstTxWarp prst="textNoShape"/>
            </a:bodyPr>
            <a:p>
              <a:endParaRPr lang="en-US"/>
            </a:p>
          </p:txBody>
        </p:sp>
        <p:sp>
          <p:nvSpPr>
            <p:cNvPr id="1048655" name="Freeform 35"/>
            <p:cNvSpPr/>
            <p:nvPr/>
          </p:nvSpPr>
          <p:spPr bwMode="auto">
            <a:xfrm>
              <a:off x="5277699" y="4675002"/>
              <a:ext cx="511390" cy="375985"/>
            </a:xfrm>
            <a:custGeom>
              <a:avLst/>
              <a:gdLst>
                <a:gd name="T0" fmla="*/ 189 w 423"/>
                <a:gd name="T1" fmla="*/ 309 h 311"/>
                <a:gd name="T2" fmla="*/ 170 w 423"/>
                <a:gd name="T3" fmla="*/ 307 h 311"/>
                <a:gd name="T4" fmla="*/ 136 w 423"/>
                <a:gd name="T5" fmla="*/ 299 h 311"/>
                <a:gd name="T6" fmla="*/ 124 w 423"/>
                <a:gd name="T7" fmla="*/ 304 h 311"/>
                <a:gd name="T8" fmla="*/ 90 w 423"/>
                <a:gd name="T9" fmla="*/ 243 h 311"/>
                <a:gd name="T10" fmla="*/ 40 w 423"/>
                <a:gd name="T11" fmla="*/ 210 h 311"/>
                <a:gd name="T12" fmla="*/ 26 w 423"/>
                <a:gd name="T13" fmla="*/ 150 h 311"/>
                <a:gd name="T14" fmla="*/ 0 w 423"/>
                <a:gd name="T15" fmla="*/ 107 h 311"/>
                <a:gd name="T16" fmla="*/ 23 w 423"/>
                <a:gd name="T17" fmla="*/ 59 h 311"/>
                <a:gd name="T18" fmla="*/ 48 w 423"/>
                <a:gd name="T19" fmla="*/ 70 h 311"/>
                <a:gd name="T20" fmla="*/ 80 w 423"/>
                <a:gd name="T21" fmla="*/ 73 h 311"/>
                <a:gd name="T22" fmla="*/ 90 w 423"/>
                <a:gd name="T23" fmla="*/ 45 h 311"/>
                <a:gd name="T24" fmla="*/ 85 w 423"/>
                <a:gd name="T25" fmla="*/ 25 h 311"/>
                <a:gd name="T26" fmla="*/ 95 w 423"/>
                <a:gd name="T27" fmla="*/ 0 h 311"/>
                <a:gd name="T28" fmla="*/ 114 w 423"/>
                <a:gd name="T29" fmla="*/ 12 h 311"/>
                <a:gd name="T30" fmla="*/ 138 w 423"/>
                <a:gd name="T31" fmla="*/ 21 h 311"/>
                <a:gd name="T32" fmla="*/ 143 w 423"/>
                <a:gd name="T33" fmla="*/ 46 h 311"/>
                <a:gd name="T34" fmla="*/ 189 w 423"/>
                <a:gd name="T35" fmla="*/ 80 h 311"/>
                <a:gd name="T36" fmla="*/ 218 w 423"/>
                <a:gd name="T37" fmla="*/ 94 h 311"/>
                <a:gd name="T38" fmla="*/ 247 w 423"/>
                <a:gd name="T39" fmla="*/ 80 h 311"/>
                <a:gd name="T40" fmla="*/ 260 w 423"/>
                <a:gd name="T41" fmla="*/ 67 h 311"/>
                <a:gd name="T42" fmla="*/ 250 w 423"/>
                <a:gd name="T43" fmla="*/ 37 h 311"/>
                <a:gd name="T44" fmla="*/ 266 w 423"/>
                <a:gd name="T45" fmla="*/ 11 h 311"/>
                <a:gd name="T46" fmla="*/ 319 w 423"/>
                <a:gd name="T47" fmla="*/ 40 h 311"/>
                <a:gd name="T48" fmla="*/ 349 w 423"/>
                <a:gd name="T49" fmla="*/ 89 h 311"/>
                <a:gd name="T50" fmla="*/ 391 w 423"/>
                <a:gd name="T51" fmla="*/ 81 h 311"/>
                <a:gd name="T52" fmla="*/ 423 w 423"/>
                <a:gd name="T53" fmla="*/ 109 h 311"/>
                <a:gd name="T54" fmla="*/ 415 w 423"/>
                <a:gd name="T55" fmla="*/ 113 h 311"/>
                <a:gd name="T56" fmla="*/ 303 w 423"/>
                <a:gd name="T57" fmla="*/ 165 h 311"/>
                <a:gd name="T58" fmla="*/ 293 w 423"/>
                <a:gd name="T59" fmla="*/ 182 h 311"/>
                <a:gd name="T60" fmla="*/ 252 w 423"/>
                <a:gd name="T61" fmla="*/ 264 h 311"/>
                <a:gd name="T62" fmla="*/ 241 w 423"/>
                <a:gd name="T63" fmla="*/ 280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23" h="311">
                  <a:moveTo>
                    <a:pt x="236" y="283"/>
                  </a:moveTo>
                  <a:lnTo>
                    <a:pt x="189" y="309"/>
                  </a:lnTo>
                  <a:lnTo>
                    <a:pt x="181" y="311"/>
                  </a:lnTo>
                  <a:lnTo>
                    <a:pt x="170" y="307"/>
                  </a:lnTo>
                  <a:lnTo>
                    <a:pt x="148" y="298"/>
                  </a:lnTo>
                  <a:lnTo>
                    <a:pt x="136" y="299"/>
                  </a:lnTo>
                  <a:lnTo>
                    <a:pt x="124" y="304"/>
                  </a:lnTo>
                  <a:lnTo>
                    <a:pt x="124" y="304"/>
                  </a:lnTo>
                  <a:lnTo>
                    <a:pt x="117" y="277"/>
                  </a:lnTo>
                  <a:lnTo>
                    <a:pt x="90" y="243"/>
                  </a:lnTo>
                  <a:lnTo>
                    <a:pt x="66" y="226"/>
                  </a:lnTo>
                  <a:lnTo>
                    <a:pt x="40" y="210"/>
                  </a:lnTo>
                  <a:lnTo>
                    <a:pt x="28" y="182"/>
                  </a:lnTo>
                  <a:lnTo>
                    <a:pt x="26" y="150"/>
                  </a:lnTo>
                  <a:lnTo>
                    <a:pt x="12" y="128"/>
                  </a:lnTo>
                  <a:lnTo>
                    <a:pt x="0" y="107"/>
                  </a:lnTo>
                  <a:lnTo>
                    <a:pt x="5" y="77"/>
                  </a:lnTo>
                  <a:lnTo>
                    <a:pt x="23" y="59"/>
                  </a:lnTo>
                  <a:lnTo>
                    <a:pt x="45" y="69"/>
                  </a:lnTo>
                  <a:lnTo>
                    <a:pt x="48" y="70"/>
                  </a:lnTo>
                  <a:lnTo>
                    <a:pt x="53" y="72"/>
                  </a:lnTo>
                  <a:lnTo>
                    <a:pt x="80" y="73"/>
                  </a:lnTo>
                  <a:lnTo>
                    <a:pt x="87" y="57"/>
                  </a:lnTo>
                  <a:lnTo>
                    <a:pt x="90" y="45"/>
                  </a:lnTo>
                  <a:lnTo>
                    <a:pt x="92" y="41"/>
                  </a:lnTo>
                  <a:lnTo>
                    <a:pt x="85" y="25"/>
                  </a:lnTo>
                  <a:lnTo>
                    <a:pt x="79" y="11"/>
                  </a:lnTo>
                  <a:lnTo>
                    <a:pt x="95" y="0"/>
                  </a:lnTo>
                  <a:lnTo>
                    <a:pt x="96" y="1"/>
                  </a:lnTo>
                  <a:lnTo>
                    <a:pt x="114" y="12"/>
                  </a:lnTo>
                  <a:lnTo>
                    <a:pt x="127" y="17"/>
                  </a:lnTo>
                  <a:lnTo>
                    <a:pt x="138" y="21"/>
                  </a:lnTo>
                  <a:lnTo>
                    <a:pt x="143" y="32"/>
                  </a:lnTo>
                  <a:lnTo>
                    <a:pt x="143" y="46"/>
                  </a:lnTo>
                  <a:lnTo>
                    <a:pt x="165" y="65"/>
                  </a:lnTo>
                  <a:lnTo>
                    <a:pt x="189" y="80"/>
                  </a:lnTo>
                  <a:lnTo>
                    <a:pt x="199" y="97"/>
                  </a:lnTo>
                  <a:lnTo>
                    <a:pt x="218" y="94"/>
                  </a:lnTo>
                  <a:lnTo>
                    <a:pt x="233" y="81"/>
                  </a:lnTo>
                  <a:lnTo>
                    <a:pt x="247" y="80"/>
                  </a:lnTo>
                  <a:lnTo>
                    <a:pt x="258" y="80"/>
                  </a:lnTo>
                  <a:lnTo>
                    <a:pt x="260" y="67"/>
                  </a:lnTo>
                  <a:lnTo>
                    <a:pt x="257" y="57"/>
                  </a:lnTo>
                  <a:lnTo>
                    <a:pt x="250" y="37"/>
                  </a:lnTo>
                  <a:lnTo>
                    <a:pt x="253" y="29"/>
                  </a:lnTo>
                  <a:lnTo>
                    <a:pt x="266" y="11"/>
                  </a:lnTo>
                  <a:lnTo>
                    <a:pt x="293" y="24"/>
                  </a:lnTo>
                  <a:lnTo>
                    <a:pt x="319" y="40"/>
                  </a:lnTo>
                  <a:lnTo>
                    <a:pt x="333" y="67"/>
                  </a:lnTo>
                  <a:lnTo>
                    <a:pt x="349" y="89"/>
                  </a:lnTo>
                  <a:lnTo>
                    <a:pt x="370" y="88"/>
                  </a:lnTo>
                  <a:lnTo>
                    <a:pt x="391" y="81"/>
                  </a:lnTo>
                  <a:lnTo>
                    <a:pt x="415" y="97"/>
                  </a:lnTo>
                  <a:lnTo>
                    <a:pt x="423" y="109"/>
                  </a:lnTo>
                  <a:lnTo>
                    <a:pt x="423" y="109"/>
                  </a:lnTo>
                  <a:lnTo>
                    <a:pt x="415" y="113"/>
                  </a:lnTo>
                  <a:lnTo>
                    <a:pt x="338" y="142"/>
                  </a:lnTo>
                  <a:lnTo>
                    <a:pt x="303" y="165"/>
                  </a:lnTo>
                  <a:lnTo>
                    <a:pt x="295" y="173"/>
                  </a:lnTo>
                  <a:lnTo>
                    <a:pt x="293" y="182"/>
                  </a:lnTo>
                  <a:lnTo>
                    <a:pt x="265" y="227"/>
                  </a:lnTo>
                  <a:lnTo>
                    <a:pt x="252" y="264"/>
                  </a:lnTo>
                  <a:lnTo>
                    <a:pt x="249" y="270"/>
                  </a:lnTo>
                  <a:lnTo>
                    <a:pt x="241" y="280"/>
                  </a:lnTo>
                  <a:lnTo>
                    <a:pt x="236" y="283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 w="4763" cap="rnd">
              <a:solidFill>
                <a:schemeClr val="bg1">
                  <a:alpha val="43000"/>
                </a:schemeClr>
              </a:solidFill>
              <a:prstDash val="solid"/>
              <a:round/>
              <a:headEnd/>
              <a:tailEnd/>
            </a:ln>
          </p:spPr>
          <p:txBody>
            <a:bodyPr anchor="t" anchorCtr="0" bIns="45720" compatLnSpc="1" lIns="91440" numCol="1" rIns="91440" tIns="45720" vert="horz" wrap="square">
              <a:prstTxWarp prst="textNoShape"/>
            </a:bodyPr>
            <a:p>
              <a:endParaRPr lang="en-US"/>
            </a:p>
          </p:txBody>
        </p:sp>
        <p:sp>
          <p:nvSpPr>
            <p:cNvPr id="1048656" name="Freeform 36"/>
            <p:cNvSpPr/>
            <p:nvPr/>
          </p:nvSpPr>
          <p:spPr bwMode="auto">
            <a:xfrm>
              <a:off x="5566640" y="4364300"/>
              <a:ext cx="556123" cy="442478"/>
            </a:xfrm>
            <a:custGeom>
              <a:avLst/>
              <a:gdLst>
                <a:gd name="T0" fmla="*/ 447 w 460"/>
                <a:gd name="T1" fmla="*/ 172 h 366"/>
                <a:gd name="T2" fmla="*/ 397 w 460"/>
                <a:gd name="T3" fmla="*/ 220 h 366"/>
                <a:gd name="T4" fmla="*/ 327 w 460"/>
                <a:gd name="T5" fmla="*/ 239 h 366"/>
                <a:gd name="T6" fmla="*/ 271 w 460"/>
                <a:gd name="T7" fmla="*/ 278 h 366"/>
                <a:gd name="T8" fmla="*/ 232 w 460"/>
                <a:gd name="T9" fmla="*/ 327 h 366"/>
                <a:gd name="T10" fmla="*/ 184 w 460"/>
                <a:gd name="T11" fmla="*/ 366 h 366"/>
                <a:gd name="T12" fmla="*/ 176 w 460"/>
                <a:gd name="T13" fmla="*/ 354 h 366"/>
                <a:gd name="T14" fmla="*/ 131 w 460"/>
                <a:gd name="T15" fmla="*/ 345 h 366"/>
                <a:gd name="T16" fmla="*/ 94 w 460"/>
                <a:gd name="T17" fmla="*/ 324 h 366"/>
                <a:gd name="T18" fmla="*/ 54 w 460"/>
                <a:gd name="T19" fmla="*/ 281 h 366"/>
                <a:gd name="T20" fmla="*/ 30 w 460"/>
                <a:gd name="T21" fmla="*/ 260 h 366"/>
                <a:gd name="T22" fmla="*/ 32 w 460"/>
                <a:gd name="T23" fmla="*/ 244 h 366"/>
                <a:gd name="T24" fmla="*/ 46 w 460"/>
                <a:gd name="T25" fmla="*/ 242 h 366"/>
                <a:gd name="T26" fmla="*/ 56 w 460"/>
                <a:gd name="T27" fmla="*/ 218 h 366"/>
                <a:gd name="T28" fmla="*/ 51 w 460"/>
                <a:gd name="T29" fmla="*/ 199 h 366"/>
                <a:gd name="T30" fmla="*/ 66 w 460"/>
                <a:gd name="T31" fmla="*/ 177 h 366"/>
                <a:gd name="T32" fmla="*/ 37 w 460"/>
                <a:gd name="T33" fmla="*/ 165 h 366"/>
                <a:gd name="T34" fmla="*/ 5 w 460"/>
                <a:gd name="T35" fmla="*/ 180 h 366"/>
                <a:gd name="T36" fmla="*/ 11 w 460"/>
                <a:gd name="T37" fmla="*/ 151 h 366"/>
                <a:gd name="T38" fmla="*/ 45 w 460"/>
                <a:gd name="T39" fmla="*/ 141 h 366"/>
                <a:gd name="T40" fmla="*/ 61 w 460"/>
                <a:gd name="T41" fmla="*/ 120 h 366"/>
                <a:gd name="T42" fmla="*/ 8 w 460"/>
                <a:gd name="T43" fmla="*/ 117 h 366"/>
                <a:gd name="T44" fmla="*/ 27 w 460"/>
                <a:gd name="T45" fmla="*/ 95 h 366"/>
                <a:gd name="T46" fmla="*/ 74 w 460"/>
                <a:gd name="T47" fmla="*/ 85 h 366"/>
                <a:gd name="T48" fmla="*/ 104 w 460"/>
                <a:gd name="T49" fmla="*/ 61 h 366"/>
                <a:gd name="T50" fmla="*/ 141 w 460"/>
                <a:gd name="T51" fmla="*/ 50 h 366"/>
                <a:gd name="T52" fmla="*/ 181 w 460"/>
                <a:gd name="T53" fmla="*/ 40 h 366"/>
                <a:gd name="T54" fmla="*/ 223 w 460"/>
                <a:gd name="T55" fmla="*/ 31 h 366"/>
                <a:gd name="T56" fmla="*/ 339 w 460"/>
                <a:gd name="T57" fmla="*/ 0 h 366"/>
                <a:gd name="T58" fmla="*/ 378 w 460"/>
                <a:gd name="T59" fmla="*/ 36 h 366"/>
                <a:gd name="T60" fmla="*/ 412 w 460"/>
                <a:gd name="T61" fmla="*/ 84 h 366"/>
                <a:gd name="T62" fmla="*/ 460 w 460"/>
                <a:gd name="T63" fmla="*/ 164 h 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60" h="366">
                  <a:moveTo>
                    <a:pt x="460" y="164"/>
                  </a:moveTo>
                  <a:lnTo>
                    <a:pt x="447" y="172"/>
                  </a:lnTo>
                  <a:lnTo>
                    <a:pt x="407" y="213"/>
                  </a:lnTo>
                  <a:lnTo>
                    <a:pt x="397" y="220"/>
                  </a:lnTo>
                  <a:lnTo>
                    <a:pt x="380" y="221"/>
                  </a:lnTo>
                  <a:lnTo>
                    <a:pt x="327" y="239"/>
                  </a:lnTo>
                  <a:lnTo>
                    <a:pt x="295" y="257"/>
                  </a:lnTo>
                  <a:lnTo>
                    <a:pt x="271" y="278"/>
                  </a:lnTo>
                  <a:lnTo>
                    <a:pt x="232" y="327"/>
                  </a:lnTo>
                  <a:lnTo>
                    <a:pt x="232" y="327"/>
                  </a:lnTo>
                  <a:lnTo>
                    <a:pt x="207" y="353"/>
                  </a:lnTo>
                  <a:lnTo>
                    <a:pt x="184" y="366"/>
                  </a:lnTo>
                  <a:lnTo>
                    <a:pt x="184" y="366"/>
                  </a:lnTo>
                  <a:lnTo>
                    <a:pt x="176" y="354"/>
                  </a:lnTo>
                  <a:lnTo>
                    <a:pt x="152" y="338"/>
                  </a:lnTo>
                  <a:lnTo>
                    <a:pt x="131" y="345"/>
                  </a:lnTo>
                  <a:lnTo>
                    <a:pt x="110" y="346"/>
                  </a:lnTo>
                  <a:lnTo>
                    <a:pt x="94" y="324"/>
                  </a:lnTo>
                  <a:lnTo>
                    <a:pt x="80" y="297"/>
                  </a:lnTo>
                  <a:lnTo>
                    <a:pt x="54" y="281"/>
                  </a:lnTo>
                  <a:lnTo>
                    <a:pt x="27" y="268"/>
                  </a:lnTo>
                  <a:lnTo>
                    <a:pt x="30" y="260"/>
                  </a:lnTo>
                  <a:lnTo>
                    <a:pt x="32" y="255"/>
                  </a:lnTo>
                  <a:lnTo>
                    <a:pt x="32" y="244"/>
                  </a:lnTo>
                  <a:lnTo>
                    <a:pt x="38" y="244"/>
                  </a:lnTo>
                  <a:lnTo>
                    <a:pt x="46" y="242"/>
                  </a:lnTo>
                  <a:lnTo>
                    <a:pt x="59" y="237"/>
                  </a:lnTo>
                  <a:lnTo>
                    <a:pt x="56" y="218"/>
                  </a:lnTo>
                  <a:lnTo>
                    <a:pt x="56" y="215"/>
                  </a:lnTo>
                  <a:lnTo>
                    <a:pt x="51" y="199"/>
                  </a:lnTo>
                  <a:lnTo>
                    <a:pt x="58" y="188"/>
                  </a:lnTo>
                  <a:lnTo>
                    <a:pt x="66" y="177"/>
                  </a:lnTo>
                  <a:lnTo>
                    <a:pt x="59" y="156"/>
                  </a:lnTo>
                  <a:lnTo>
                    <a:pt x="37" y="165"/>
                  </a:lnTo>
                  <a:lnTo>
                    <a:pt x="22" y="178"/>
                  </a:lnTo>
                  <a:lnTo>
                    <a:pt x="5" y="180"/>
                  </a:lnTo>
                  <a:lnTo>
                    <a:pt x="0" y="164"/>
                  </a:lnTo>
                  <a:lnTo>
                    <a:pt x="11" y="151"/>
                  </a:lnTo>
                  <a:lnTo>
                    <a:pt x="13" y="149"/>
                  </a:lnTo>
                  <a:lnTo>
                    <a:pt x="45" y="141"/>
                  </a:lnTo>
                  <a:lnTo>
                    <a:pt x="53" y="130"/>
                  </a:lnTo>
                  <a:lnTo>
                    <a:pt x="61" y="120"/>
                  </a:lnTo>
                  <a:lnTo>
                    <a:pt x="37" y="124"/>
                  </a:lnTo>
                  <a:lnTo>
                    <a:pt x="8" y="117"/>
                  </a:lnTo>
                  <a:lnTo>
                    <a:pt x="21" y="95"/>
                  </a:lnTo>
                  <a:lnTo>
                    <a:pt x="27" y="95"/>
                  </a:lnTo>
                  <a:lnTo>
                    <a:pt x="56" y="93"/>
                  </a:lnTo>
                  <a:lnTo>
                    <a:pt x="74" y="85"/>
                  </a:lnTo>
                  <a:lnTo>
                    <a:pt x="91" y="76"/>
                  </a:lnTo>
                  <a:lnTo>
                    <a:pt x="104" y="61"/>
                  </a:lnTo>
                  <a:lnTo>
                    <a:pt x="118" y="53"/>
                  </a:lnTo>
                  <a:lnTo>
                    <a:pt x="141" y="50"/>
                  </a:lnTo>
                  <a:lnTo>
                    <a:pt x="163" y="44"/>
                  </a:lnTo>
                  <a:lnTo>
                    <a:pt x="181" y="40"/>
                  </a:lnTo>
                  <a:lnTo>
                    <a:pt x="194" y="37"/>
                  </a:lnTo>
                  <a:lnTo>
                    <a:pt x="223" y="31"/>
                  </a:lnTo>
                  <a:lnTo>
                    <a:pt x="280" y="15"/>
                  </a:lnTo>
                  <a:lnTo>
                    <a:pt x="339" y="0"/>
                  </a:lnTo>
                  <a:lnTo>
                    <a:pt x="352" y="29"/>
                  </a:lnTo>
                  <a:lnTo>
                    <a:pt x="378" y="36"/>
                  </a:lnTo>
                  <a:lnTo>
                    <a:pt x="396" y="58"/>
                  </a:lnTo>
                  <a:lnTo>
                    <a:pt x="412" y="84"/>
                  </a:lnTo>
                  <a:lnTo>
                    <a:pt x="460" y="125"/>
                  </a:lnTo>
                  <a:lnTo>
                    <a:pt x="460" y="164"/>
                  </a:lnTo>
                  <a:lnTo>
                    <a:pt x="460" y="164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 w="4763" cap="rnd">
              <a:solidFill>
                <a:schemeClr val="bg1">
                  <a:alpha val="43000"/>
                </a:schemeClr>
              </a:solidFill>
              <a:prstDash val="solid"/>
              <a:round/>
              <a:headEnd/>
              <a:tailEnd/>
            </a:ln>
          </p:spPr>
          <p:txBody>
            <a:bodyPr anchor="t" anchorCtr="0" bIns="45720" compatLnSpc="1" lIns="91440" numCol="1" rIns="91440" tIns="45720" vert="horz" wrap="square">
              <a:prstTxWarp prst="textNoShape"/>
            </a:bodyPr>
            <a:p>
              <a:endParaRPr lang="en-US"/>
            </a:p>
          </p:txBody>
        </p:sp>
        <p:sp>
          <p:nvSpPr>
            <p:cNvPr id="1048657" name="Freeform 37"/>
            <p:cNvSpPr/>
            <p:nvPr/>
          </p:nvSpPr>
          <p:spPr bwMode="auto">
            <a:xfrm>
              <a:off x="5946255" y="3862585"/>
              <a:ext cx="419510" cy="699985"/>
            </a:xfrm>
            <a:custGeom>
              <a:avLst/>
              <a:gdLst>
                <a:gd name="T0" fmla="*/ 270 w 347"/>
                <a:gd name="T1" fmla="*/ 495 h 579"/>
                <a:gd name="T2" fmla="*/ 237 w 347"/>
                <a:gd name="T3" fmla="*/ 527 h 579"/>
                <a:gd name="T4" fmla="*/ 146 w 347"/>
                <a:gd name="T5" fmla="*/ 579 h 579"/>
                <a:gd name="T6" fmla="*/ 146 w 347"/>
                <a:gd name="T7" fmla="*/ 579 h 579"/>
                <a:gd name="T8" fmla="*/ 146 w 347"/>
                <a:gd name="T9" fmla="*/ 540 h 579"/>
                <a:gd name="T10" fmla="*/ 98 w 347"/>
                <a:gd name="T11" fmla="*/ 499 h 579"/>
                <a:gd name="T12" fmla="*/ 82 w 347"/>
                <a:gd name="T13" fmla="*/ 473 h 579"/>
                <a:gd name="T14" fmla="*/ 64 w 347"/>
                <a:gd name="T15" fmla="*/ 451 h 579"/>
                <a:gd name="T16" fmla="*/ 38 w 347"/>
                <a:gd name="T17" fmla="*/ 444 h 579"/>
                <a:gd name="T18" fmla="*/ 25 w 347"/>
                <a:gd name="T19" fmla="*/ 415 h 579"/>
                <a:gd name="T20" fmla="*/ 11 w 347"/>
                <a:gd name="T21" fmla="*/ 393 h 579"/>
                <a:gd name="T22" fmla="*/ 0 w 347"/>
                <a:gd name="T23" fmla="*/ 372 h 579"/>
                <a:gd name="T24" fmla="*/ 9 w 347"/>
                <a:gd name="T25" fmla="*/ 364 h 579"/>
                <a:gd name="T26" fmla="*/ 21 w 347"/>
                <a:gd name="T27" fmla="*/ 358 h 579"/>
                <a:gd name="T28" fmla="*/ 16 w 347"/>
                <a:gd name="T29" fmla="*/ 345 h 579"/>
                <a:gd name="T30" fmla="*/ 11 w 347"/>
                <a:gd name="T31" fmla="*/ 329 h 579"/>
                <a:gd name="T32" fmla="*/ 24 w 347"/>
                <a:gd name="T33" fmla="*/ 308 h 579"/>
                <a:gd name="T34" fmla="*/ 46 w 347"/>
                <a:gd name="T35" fmla="*/ 298 h 579"/>
                <a:gd name="T36" fmla="*/ 51 w 347"/>
                <a:gd name="T37" fmla="*/ 287 h 579"/>
                <a:gd name="T38" fmla="*/ 61 w 347"/>
                <a:gd name="T39" fmla="*/ 281 h 579"/>
                <a:gd name="T40" fmla="*/ 78 w 347"/>
                <a:gd name="T41" fmla="*/ 282 h 579"/>
                <a:gd name="T42" fmla="*/ 98 w 347"/>
                <a:gd name="T43" fmla="*/ 281 h 579"/>
                <a:gd name="T44" fmla="*/ 122 w 347"/>
                <a:gd name="T45" fmla="*/ 271 h 579"/>
                <a:gd name="T46" fmla="*/ 147 w 347"/>
                <a:gd name="T47" fmla="*/ 263 h 579"/>
                <a:gd name="T48" fmla="*/ 170 w 347"/>
                <a:gd name="T49" fmla="*/ 241 h 579"/>
                <a:gd name="T50" fmla="*/ 181 w 347"/>
                <a:gd name="T51" fmla="*/ 205 h 579"/>
                <a:gd name="T52" fmla="*/ 189 w 347"/>
                <a:gd name="T53" fmla="*/ 159 h 579"/>
                <a:gd name="T54" fmla="*/ 197 w 347"/>
                <a:gd name="T55" fmla="*/ 111 h 579"/>
                <a:gd name="T56" fmla="*/ 213 w 347"/>
                <a:gd name="T57" fmla="*/ 74 h 579"/>
                <a:gd name="T58" fmla="*/ 246 w 347"/>
                <a:gd name="T59" fmla="*/ 0 h 579"/>
                <a:gd name="T60" fmla="*/ 256 w 347"/>
                <a:gd name="T61" fmla="*/ 0 h 579"/>
                <a:gd name="T62" fmla="*/ 266 w 347"/>
                <a:gd name="T63" fmla="*/ 7 h 579"/>
                <a:gd name="T64" fmla="*/ 267 w 347"/>
                <a:gd name="T65" fmla="*/ 18 h 579"/>
                <a:gd name="T66" fmla="*/ 270 w 347"/>
                <a:gd name="T67" fmla="*/ 44 h 579"/>
                <a:gd name="T68" fmla="*/ 272 w 347"/>
                <a:gd name="T69" fmla="*/ 45 h 579"/>
                <a:gd name="T70" fmla="*/ 240 w 347"/>
                <a:gd name="T71" fmla="*/ 76 h 579"/>
                <a:gd name="T72" fmla="*/ 267 w 347"/>
                <a:gd name="T73" fmla="*/ 103 h 579"/>
                <a:gd name="T74" fmla="*/ 293 w 347"/>
                <a:gd name="T75" fmla="*/ 132 h 579"/>
                <a:gd name="T76" fmla="*/ 291 w 347"/>
                <a:gd name="T77" fmla="*/ 172 h 579"/>
                <a:gd name="T78" fmla="*/ 261 w 347"/>
                <a:gd name="T79" fmla="*/ 193 h 579"/>
                <a:gd name="T80" fmla="*/ 246 w 347"/>
                <a:gd name="T81" fmla="*/ 201 h 579"/>
                <a:gd name="T82" fmla="*/ 235 w 347"/>
                <a:gd name="T83" fmla="*/ 217 h 579"/>
                <a:gd name="T84" fmla="*/ 243 w 347"/>
                <a:gd name="T85" fmla="*/ 231 h 579"/>
                <a:gd name="T86" fmla="*/ 258 w 347"/>
                <a:gd name="T87" fmla="*/ 241 h 579"/>
                <a:gd name="T88" fmla="*/ 245 w 347"/>
                <a:gd name="T89" fmla="*/ 276 h 579"/>
                <a:gd name="T90" fmla="*/ 240 w 347"/>
                <a:gd name="T91" fmla="*/ 305 h 579"/>
                <a:gd name="T92" fmla="*/ 269 w 347"/>
                <a:gd name="T93" fmla="*/ 319 h 579"/>
                <a:gd name="T94" fmla="*/ 293 w 347"/>
                <a:gd name="T95" fmla="*/ 342 h 579"/>
                <a:gd name="T96" fmla="*/ 320 w 347"/>
                <a:gd name="T97" fmla="*/ 364 h 579"/>
                <a:gd name="T98" fmla="*/ 347 w 347"/>
                <a:gd name="T99" fmla="*/ 385 h 579"/>
                <a:gd name="T100" fmla="*/ 343 w 347"/>
                <a:gd name="T101" fmla="*/ 414 h 579"/>
                <a:gd name="T102" fmla="*/ 309 w 347"/>
                <a:gd name="T103" fmla="*/ 433 h 579"/>
                <a:gd name="T104" fmla="*/ 277 w 347"/>
                <a:gd name="T105" fmla="*/ 462 h 579"/>
                <a:gd name="T106" fmla="*/ 270 w 347"/>
                <a:gd name="T107" fmla="*/ 494 h 579"/>
                <a:gd name="T108" fmla="*/ 270 w 347"/>
                <a:gd name="T109" fmla="*/ 495 h 5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47" h="579">
                  <a:moveTo>
                    <a:pt x="270" y="495"/>
                  </a:moveTo>
                  <a:lnTo>
                    <a:pt x="237" y="527"/>
                  </a:lnTo>
                  <a:lnTo>
                    <a:pt x="146" y="579"/>
                  </a:lnTo>
                  <a:lnTo>
                    <a:pt x="146" y="579"/>
                  </a:lnTo>
                  <a:lnTo>
                    <a:pt x="146" y="540"/>
                  </a:lnTo>
                  <a:lnTo>
                    <a:pt x="98" y="499"/>
                  </a:lnTo>
                  <a:lnTo>
                    <a:pt x="82" y="473"/>
                  </a:lnTo>
                  <a:lnTo>
                    <a:pt x="64" y="451"/>
                  </a:lnTo>
                  <a:lnTo>
                    <a:pt x="38" y="444"/>
                  </a:lnTo>
                  <a:lnTo>
                    <a:pt x="25" y="415"/>
                  </a:lnTo>
                  <a:lnTo>
                    <a:pt x="11" y="393"/>
                  </a:lnTo>
                  <a:lnTo>
                    <a:pt x="0" y="372"/>
                  </a:lnTo>
                  <a:lnTo>
                    <a:pt x="9" y="364"/>
                  </a:lnTo>
                  <a:lnTo>
                    <a:pt x="21" y="358"/>
                  </a:lnTo>
                  <a:lnTo>
                    <a:pt x="16" y="345"/>
                  </a:lnTo>
                  <a:lnTo>
                    <a:pt x="11" y="329"/>
                  </a:lnTo>
                  <a:lnTo>
                    <a:pt x="24" y="308"/>
                  </a:lnTo>
                  <a:lnTo>
                    <a:pt x="46" y="298"/>
                  </a:lnTo>
                  <a:lnTo>
                    <a:pt x="51" y="287"/>
                  </a:lnTo>
                  <a:lnTo>
                    <a:pt x="61" y="281"/>
                  </a:lnTo>
                  <a:lnTo>
                    <a:pt x="78" y="282"/>
                  </a:lnTo>
                  <a:lnTo>
                    <a:pt x="98" y="281"/>
                  </a:lnTo>
                  <a:lnTo>
                    <a:pt x="122" y="271"/>
                  </a:lnTo>
                  <a:lnTo>
                    <a:pt x="147" y="263"/>
                  </a:lnTo>
                  <a:lnTo>
                    <a:pt x="170" y="241"/>
                  </a:lnTo>
                  <a:lnTo>
                    <a:pt x="181" y="205"/>
                  </a:lnTo>
                  <a:lnTo>
                    <a:pt x="189" y="159"/>
                  </a:lnTo>
                  <a:lnTo>
                    <a:pt x="197" y="111"/>
                  </a:lnTo>
                  <a:lnTo>
                    <a:pt x="213" y="74"/>
                  </a:lnTo>
                  <a:lnTo>
                    <a:pt x="246" y="0"/>
                  </a:lnTo>
                  <a:lnTo>
                    <a:pt x="256" y="0"/>
                  </a:lnTo>
                  <a:lnTo>
                    <a:pt x="266" y="7"/>
                  </a:lnTo>
                  <a:lnTo>
                    <a:pt x="267" y="18"/>
                  </a:lnTo>
                  <a:lnTo>
                    <a:pt x="270" y="44"/>
                  </a:lnTo>
                  <a:lnTo>
                    <a:pt x="272" y="45"/>
                  </a:lnTo>
                  <a:lnTo>
                    <a:pt x="240" y="76"/>
                  </a:lnTo>
                  <a:lnTo>
                    <a:pt x="267" y="103"/>
                  </a:lnTo>
                  <a:lnTo>
                    <a:pt x="293" y="132"/>
                  </a:lnTo>
                  <a:lnTo>
                    <a:pt x="291" y="172"/>
                  </a:lnTo>
                  <a:lnTo>
                    <a:pt x="261" y="193"/>
                  </a:lnTo>
                  <a:lnTo>
                    <a:pt x="246" y="201"/>
                  </a:lnTo>
                  <a:lnTo>
                    <a:pt x="235" y="217"/>
                  </a:lnTo>
                  <a:lnTo>
                    <a:pt x="243" y="231"/>
                  </a:lnTo>
                  <a:lnTo>
                    <a:pt x="258" y="241"/>
                  </a:lnTo>
                  <a:lnTo>
                    <a:pt x="245" y="276"/>
                  </a:lnTo>
                  <a:lnTo>
                    <a:pt x="240" y="305"/>
                  </a:lnTo>
                  <a:lnTo>
                    <a:pt x="269" y="319"/>
                  </a:lnTo>
                  <a:lnTo>
                    <a:pt x="293" y="342"/>
                  </a:lnTo>
                  <a:lnTo>
                    <a:pt x="320" y="364"/>
                  </a:lnTo>
                  <a:lnTo>
                    <a:pt x="347" y="385"/>
                  </a:lnTo>
                  <a:lnTo>
                    <a:pt x="343" y="414"/>
                  </a:lnTo>
                  <a:lnTo>
                    <a:pt x="309" y="433"/>
                  </a:lnTo>
                  <a:lnTo>
                    <a:pt x="277" y="462"/>
                  </a:lnTo>
                  <a:lnTo>
                    <a:pt x="270" y="494"/>
                  </a:lnTo>
                  <a:lnTo>
                    <a:pt x="270" y="495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 w="4763" cap="rnd">
              <a:solidFill>
                <a:schemeClr val="bg1">
                  <a:alpha val="43000"/>
                </a:schemeClr>
              </a:solidFill>
              <a:prstDash val="solid"/>
              <a:round/>
              <a:headEnd/>
              <a:tailEnd/>
            </a:ln>
          </p:spPr>
          <p:txBody>
            <a:bodyPr anchor="t" anchorCtr="0" bIns="45720" compatLnSpc="1" lIns="91440" numCol="1" rIns="91440" tIns="45720" vert="horz" wrap="square">
              <a:prstTxWarp prst="textNoShape"/>
            </a:bodyPr>
            <a:p>
              <a:endParaRPr lang="en-US"/>
            </a:p>
          </p:txBody>
        </p:sp>
        <p:sp>
          <p:nvSpPr>
            <p:cNvPr id="1048658" name="Freeform 38"/>
            <p:cNvSpPr/>
            <p:nvPr/>
          </p:nvSpPr>
          <p:spPr bwMode="auto">
            <a:xfrm>
              <a:off x="6958156" y="5703823"/>
              <a:ext cx="310703" cy="245418"/>
            </a:xfrm>
            <a:custGeom>
              <a:avLst/>
              <a:gdLst>
                <a:gd name="T0" fmla="*/ 58 w 257"/>
                <a:gd name="T1" fmla="*/ 200 h 203"/>
                <a:gd name="T2" fmla="*/ 55 w 257"/>
                <a:gd name="T3" fmla="*/ 200 h 203"/>
                <a:gd name="T4" fmla="*/ 31 w 257"/>
                <a:gd name="T5" fmla="*/ 176 h 203"/>
                <a:gd name="T6" fmla="*/ 10 w 257"/>
                <a:gd name="T7" fmla="*/ 142 h 203"/>
                <a:gd name="T8" fmla="*/ 0 w 257"/>
                <a:gd name="T9" fmla="*/ 129 h 203"/>
                <a:gd name="T10" fmla="*/ 8 w 257"/>
                <a:gd name="T11" fmla="*/ 105 h 203"/>
                <a:gd name="T12" fmla="*/ 20 w 257"/>
                <a:gd name="T13" fmla="*/ 84 h 203"/>
                <a:gd name="T14" fmla="*/ 26 w 257"/>
                <a:gd name="T15" fmla="*/ 62 h 203"/>
                <a:gd name="T16" fmla="*/ 39 w 257"/>
                <a:gd name="T17" fmla="*/ 49 h 203"/>
                <a:gd name="T18" fmla="*/ 55 w 257"/>
                <a:gd name="T19" fmla="*/ 40 h 203"/>
                <a:gd name="T20" fmla="*/ 72 w 257"/>
                <a:gd name="T21" fmla="*/ 35 h 203"/>
                <a:gd name="T22" fmla="*/ 90 w 257"/>
                <a:gd name="T23" fmla="*/ 36 h 203"/>
                <a:gd name="T24" fmla="*/ 106 w 257"/>
                <a:gd name="T25" fmla="*/ 30 h 203"/>
                <a:gd name="T26" fmla="*/ 124 w 257"/>
                <a:gd name="T27" fmla="*/ 20 h 203"/>
                <a:gd name="T28" fmla="*/ 191 w 257"/>
                <a:gd name="T29" fmla="*/ 17 h 203"/>
                <a:gd name="T30" fmla="*/ 253 w 257"/>
                <a:gd name="T31" fmla="*/ 0 h 203"/>
                <a:gd name="T32" fmla="*/ 257 w 257"/>
                <a:gd name="T33" fmla="*/ 163 h 203"/>
                <a:gd name="T34" fmla="*/ 257 w 257"/>
                <a:gd name="T35" fmla="*/ 163 h 203"/>
                <a:gd name="T36" fmla="*/ 209 w 257"/>
                <a:gd name="T37" fmla="*/ 153 h 203"/>
                <a:gd name="T38" fmla="*/ 185 w 257"/>
                <a:gd name="T39" fmla="*/ 153 h 203"/>
                <a:gd name="T40" fmla="*/ 167 w 257"/>
                <a:gd name="T41" fmla="*/ 161 h 203"/>
                <a:gd name="T42" fmla="*/ 153 w 257"/>
                <a:gd name="T43" fmla="*/ 177 h 203"/>
                <a:gd name="T44" fmla="*/ 133 w 257"/>
                <a:gd name="T45" fmla="*/ 189 h 203"/>
                <a:gd name="T46" fmla="*/ 113 w 257"/>
                <a:gd name="T47" fmla="*/ 198 h 203"/>
                <a:gd name="T48" fmla="*/ 93 w 257"/>
                <a:gd name="T49" fmla="*/ 203 h 203"/>
                <a:gd name="T50" fmla="*/ 58 w 257"/>
                <a:gd name="T51" fmla="*/ 200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57" h="203">
                  <a:moveTo>
                    <a:pt x="58" y="200"/>
                  </a:moveTo>
                  <a:lnTo>
                    <a:pt x="55" y="200"/>
                  </a:lnTo>
                  <a:lnTo>
                    <a:pt x="31" y="176"/>
                  </a:lnTo>
                  <a:lnTo>
                    <a:pt x="10" y="142"/>
                  </a:lnTo>
                  <a:lnTo>
                    <a:pt x="0" y="129"/>
                  </a:lnTo>
                  <a:lnTo>
                    <a:pt x="8" y="105"/>
                  </a:lnTo>
                  <a:lnTo>
                    <a:pt x="20" y="84"/>
                  </a:lnTo>
                  <a:lnTo>
                    <a:pt x="26" y="62"/>
                  </a:lnTo>
                  <a:lnTo>
                    <a:pt x="39" y="49"/>
                  </a:lnTo>
                  <a:lnTo>
                    <a:pt x="55" y="40"/>
                  </a:lnTo>
                  <a:lnTo>
                    <a:pt x="72" y="35"/>
                  </a:lnTo>
                  <a:lnTo>
                    <a:pt x="90" y="36"/>
                  </a:lnTo>
                  <a:lnTo>
                    <a:pt x="106" y="30"/>
                  </a:lnTo>
                  <a:lnTo>
                    <a:pt x="124" y="20"/>
                  </a:lnTo>
                  <a:lnTo>
                    <a:pt x="191" y="17"/>
                  </a:lnTo>
                  <a:lnTo>
                    <a:pt x="253" y="0"/>
                  </a:lnTo>
                  <a:lnTo>
                    <a:pt x="257" y="163"/>
                  </a:lnTo>
                  <a:lnTo>
                    <a:pt x="257" y="163"/>
                  </a:lnTo>
                  <a:lnTo>
                    <a:pt x="209" y="153"/>
                  </a:lnTo>
                  <a:lnTo>
                    <a:pt x="185" y="153"/>
                  </a:lnTo>
                  <a:lnTo>
                    <a:pt x="167" y="161"/>
                  </a:lnTo>
                  <a:lnTo>
                    <a:pt x="153" y="177"/>
                  </a:lnTo>
                  <a:lnTo>
                    <a:pt x="133" y="189"/>
                  </a:lnTo>
                  <a:lnTo>
                    <a:pt x="113" y="198"/>
                  </a:lnTo>
                  <a:lnTo>
                    <a:pt x="93" y="203"/>
                  </a:lnTo>
                  <a:lnTo>
                    <a:pt x="58" y="200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 w="4763" cap="rnd">
              <a:solidFill>
                <a:schemeClr val="bg1">
                  <a:alpha val="43000"/>
                </a:schemeClr>
              </a:solidFill>
              <a:prstDash val="solid"/>
              <a:round/>
              <a:headEnd/>
              <a:tailEnd/>
            </a:ln>
          </p:spPr>
          <p:txBody>
            <a:bodyPr anchor="t" anchorCtr="0" bIns="45720" compatLnSpc="1" lIns="91440" numCol="1" rIns="91440" tIns="45720" vert="horz" wrap="square">
              <a:prstTxWarp prst="textNoShape"/>
            </a:bodyPr>
            <a:p>
              <a:endParaRPr lang="en-US"/>
            </a:p>
          </p:txBody>
        </p:sp>
        <p:sp>
          <p:nvSpPr>
            <p:cNvPr id="1048659" name="Freeform 39"/>
            <p:cNvSpPr/>
            <p:nvPr/>
          </p:nvSpPr>
          <p:spPr bwMode="auto">
            <a:xfrm>
              <a:off x="7057291" y="2408211"/>
              <a:ext cx="483585" cy="617776"/>
            </a:xfrm>
            <a:custGeom>
              <a:avLst/>
              <a:gdLst>
                <a:gd name="T0" fmla="*/ 330 w 400"/>
                <a:gd name="T1" fmla="*/ 8 h 511"/>
                <a:gd name="T2" fmla="*/ 352 w 400"/>
                <a:gd name="T3" fmla="*/ 56 h 511"/>
                <a:gd name="T4" fmla="*/ 364 w 400"/>
                <a:gd name="T5" fmla="*/ 72 h 511"/>
                <a:gd name="T6" fmla="*/ 373 w 400"/>
                <a:gd name="T7" fmla="*/ 90 h 511"/>
                <a:gd name="T8" fmla="*/ 378 w 400"/>
                <a:gd name="T9" fmla="*/ 112 h 511"/>
                <a:gd name="T10" fmla="*/ 388 w 400"/>
                <a:gd name="T11" fmla="*/ 199 h 511"/>
                <a:gd name="T12" fmla="*/ 392 w 400"/>
                <a:gd name="T13" fmla="*/ 218 h 511"/>
                <a:gd name="T14" fmla="*/ 400 w 400"/>
                <a:gd name="T15" fmla="*/ 226 h 511"/>
                <a:gd name="T16" fmla="*/ 391 w 400"/>
                <a:gd name="T17" fmla="*/ 228 h 511"/>
                <a:gd name="T18" fmla="*/ 360 w 400"/>
                <a:gd name="T19" fmla="*/ 203 h 511"/>
                <a:gd name="T20" fmla="*/ 332 w 400"/>
                <a:gd name="T21" fmla="*/ 179 h 511"/>
                <a:gd name="T22" fmla="*/ 308 w 400"/>
                <a:gd name="T23" fmla="*/ 187 h 511"/>
                <a:gd name="T24" fmla="*/ 284 w 400"/>
                <a:gd name="T25" fmla="*/ 197 h 511"/>
                <a:gd name="T26" fmla="*/ 229 w 400"/>
                <a:gd name="T27" fmla="*/ 197 h 511"/>
                <a:gd name="T28" fmla="*/ 203 w 400"/>
                <a:gd name="T29" fmla="*/ 232 h 511"/>
                <a:gd name="T30" fmla="*/ 218 w 400"/>
                <a:gd name="T31" fmla="*/ 266 h 511"/>
                <a:gd name="T32" fmla="*/ 218 w 400"/>
                <a:gd name="T33" fmla="*/ 304 h 511"/>
                <a:gd name="T34" fmla="*/ 210 w 400"/>
                <a:gd name="T35" fmla="*/ 320 h 511"/>
                <a:gd name="T36" fmla="*/ 199 w 400"/>
                <a:gd name="T37" fmla="*/ 335 h 511"/>
                <a:gd name="T38" fmla="*/ 184 w 400"/>
                <a:gd name="T39" fmla="*/ 338 h 511"/>
                <a:gd name="T40" fmla="*/ 170 w 400"/>
                <a:gd name="T41" fmla="*/ 340 h 511"/>
                <a:gd name="T42" fmla="*/ 147 w 400"/>
                <a:gd name="T43" fmla="*/ 356 h 511"/>
                <a:gd name="T44" fmla="*/ 136 w 400"/>
                <a:gd name="T45" fmla="*/ 383 h 511"/>
                <a:gd name="T46" fmla="*/ 143 w 400"/>
                <a:gd name="T47" fmla="*/ 428 h 511"/>
                <a:gd name="T48" fmla="*/ 152 w 400"/>
                <a:gd name="T49" fmla="*/ 474 h 511"/>
                <a:gd name="T50" fmla="*/ 128 w 400"/>
                <a:gd name="T51" fmla="*/ 490 h 511"/>
                <a:gd name="T52" fmla="*/ 104 w 400"/>
                <a:gd name="T53" fmla="*/ 511 h 511"/>
                <a:gd name="T54" fmla="*/ 67 w 400"/>
                <a:gd name="T55" fmla="*/ 490 h 511"/>
                <a:gd name="T56" fmla="*/ 27 w 400"/>
                <a:gd name="T57" fmla="*/ 471 h 511"/>
                <a:gd name="T58" fmla="*/ 31 w 400"/>
                <a:gd name="T59" fmla="*/ 426 h 511"/>
                <a:gd name="T60" fmla="*/ 26 w 400"/>
                <a:gd name="T61" fmla="*/ 389 h 511"/>
                <a:gd name="T62" fmla="*/ 14 w 400"/>
                <a:gd name="T63" fmla="*/ 365 h 511"/>
                <a:gd name="T64" fmla="*/ 29 w 400"/>
                <a:gd name="T65" fmla="*/ 343 h 511"/>
                <a:gd name="T66" fmla="*/ 50 w 400"/>
                <a:gd name="T67" fmla="*/ 328 h 511"/>
                <a:gd name="T68" fmla="*/ 59 w 400"/>
                <a:gd name="T69" fmla="*/ 303 h 511"/>
                <a:gd name="T70" fmla="*/ 32 w 400"/>
                <a:gd name="T71" fmla="*/ 266 h 511"/>
                <a:gd name="T72" fmla="*/ 0 w 400"/>
                <a:gd name="T73" fmla="*/ 234 h 511"/>
                <a:gd name="T74" fmla="*/ 19 w 400"/>
                <a:gd name="T75" fmla="*/ 186 h 511"/>
                <a:gd name="T76" fmla="*/ 59 w 400"/>
                <a:gd name="T77" fmla="*/ 151 h 511"/>
                <a:gd name="T78" fmla="*/ 69 w 400"/>
                <a:gd name="T79" fmla="*/ 138 h 511"/>
                <a:gd name="T80" fmla="*/ 79 w 400"/>
                <a:gd name="T81" fmla="*/ 125 h 511"/>
                <a:gd name="T82" fmla="*/ 79 w 400"/>
                <a:gd name="T83" fmla="*/ 111 h 511"/>
                <a:gd name="T84" fmla="*/ 69 w 400"/>
                <a:gd name="T85" fmla="*/ 99 h 511"/>
                <a:gd name="T86" fmla="*/ 67 w 400"/>
                <a:gd name="T87" fmla="*/ 58 h 511"/>
                <a:gd name="T88" fmla="*/ 77 w 400"/>
                <a:gd name="T89" fmla="*/ 16 h 511"/>
                <a:gd name="T90" fmla="*/ 101 w 400"/>
                <a:gd name="T91" fmla="*/ 13 h 511"/>
                <a:gd name="T92" fmla="*/ 125 w 400"/>
                <a:gd name="T93" fmla="*/ 3 h 511"/>
                <a:gd name="T94" fmla="*/ 149 w 400"/>
                <a:gd name="T95" fmla="*/ 11 h 511"/>
                <a:gd name="T96" fmla="*/ 175 w 400"/>
                <a:gd name="T97" fmla="*/ 13 h 511"/>
                <a:gd name="T98" fmla="*/ 210 w 400"/>
                <a:gd name="T99" fmla="*/ 0 h 511"/>
                <a:gd name="T100" fmla="*/ 245 w 400"/>
                <a:gd name="T101" fmla="*/ 3 h 511"/>
                <a:gd name="T102" fmla="*/ 285 w 400"/>
                <a:gd name="T103" fmla="*/ 10 h 511"/>
                <a:gd name="T104" fmla="*/ 325 w 400"/>
                <a:gd name="T105" fmla="*/ 8 h 511"/>
                <a:gd name="T106" fmla="*/ 330 w 400"/>
                <a:gd name="T107" fmla="*/ 8 h 5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400" h="511">
                  <a:moveTo>
                    <a:pt x="330" y="8"/>
                  </a:moveTo>
                  <a:lnTo>
                    <a:pt x="352" y="56"/>
                  </a:lnTo>
                  <a:lnTo>
                    <a:pt x="364" y="72"/>
                  </a:lnTo>
                  <a:lnTo>
                    <a:pt x="373" y="90"/>
                  </a:lnTo>
                  <a:lnTo>
                    <a:pt x="378" y="112"/>
                  </a:lnTo>
                  <a:lnTo>
                    <a:pt x="388" y="199"/>
                  </a:lnTo>
                  <a:lnTo>
                    <a:pt x="392" y="218"/>
                  </a:lnTo>
                  <a:lnTo>
                    <a:pt x="400" y="226"/>
                  </a:lnTo>
                  <a:lnTo>
                    <a:pt x="391" y="228"/>
                  </a:lnTo>
                  <a:lnTo>
                    <a:pt x="360" y="203"/>
                  </a:lnTo>
                  <a:lnTo>
                    <a:pt x="332" y="179"/>
                  </a:lnTo>
                  <a:lnTo>
                    <a:pt x="308" y="187"/>
                  </a:lnTo>
                  <a:lnTo>
                    <a:pt x="284" y="197"/>
                  </a:lnTo>
                  <a:lnTo>
                    <a:pt x="229" y="197"/>
                  </a:lnTo>
                  <a:lnTo>
                    <a:pt x="203" y="232"/>
                  </a:lnTo>
                  <a:lnTo>
                    <a:pt x="218" y="266"/>
                  </a:lnTo>
                  <a:lnTo>
                    <a:pt x="218" y="304"/>
                  </a:lnTo>
                  <a:lnTo>
                    <a:pt x="210" y="320"/>
                  </a:lnTo>
                  <a:lnTo>
                    <a:pt x="199" y="335"/>
                  </a:lnTo>
                  <a:lnTo>
                    <a:pt x="184" y="338"/>
                  </a:lnTo>
                  <a:lnTo>
                    <a:pt x="170" y="340"/>
                  </a:lnTo>
                  <a:lnTo>
                    <a:pt x="147" y="356"/>
                  </a:lnTo>
                  <a:lnTo>
                    <a:pt x="136" y="383"/>
                  </a:lnTo>
                  <a:lnTo>
                    <a:pt x="143" y="428"/>
                  </a:lnTo>
                  <a:lnTo>
                    <a:pt x="152" y="474"/>
                  </a:lnTo>
                  <a:lnTo>
                    <a:pt x="128" y="490"/>
                  </a:lnTo>
                  <a:lnTo>
                    <a:pt x="104" y="511"/>
                  </a:lnTo>
                  <a:lnTo>
                    <a:pt x="67" y="490"/>
                  </a:lnTo>
                  <a:lnTo>
                    <a:pt x="27" y="471"/>
                  </a:lnTo>
                  <a:lnTo>
                    <a:pt x="31" y="426"/>
                  </a:lnTo>
                  <a:lnTo>
                    <a:pt x="26" y="389"/>
                  </a:lnTo>
                  <a:lnTo>
                    <a:pt x="14" y="365"/>
                  </a:lnTo>
                  <a:lnTo>
                    <a:pt x="29" y="343"/>
                  </a:lnTo>
                  <a:lnTo>
                    <a:pt x="50" y="328"/>
                  </a:lnTo>
                  <a:lnTo>
                    <a:pt x="59" y="303"/>
                  </a:lnTo>
                  <a:lnTo>
                    <a:pt x="32" y="266"/>
                  </a:lnTo>
                  <a:lnTo>
                    <a:pt x="0" y="234"/>
                  </a:lnTo>
                  <a:lnTo>
                    <a:pt x="19" y="186"/>
                  </a:lnTo>
                  <a:lnTo>
                    <a:pt x="59" y="151"/>
                  </a:lnTo>
                  <a:lnTo>
                    <a:pt x="69" y="138"/>
                  </a:lnTo>
                  <a:lnTo>
                    <a:pt x="79" y="125"/>
                  </a:lnTo>
                  <a:lnTo>
                    <a:pt x="79" y="111"/>
                  </a:lnTo>
                  <a:lnTo>
                    <a:pt x="69" y="99"/>
                  </a:lnTo>
                  <a:lnTo>
                    <a:pt x="67" y="58"/>
                  </a:lnTo>
                  <a:lnTo>
                    <a:pt x="77" y="16"/>
                  </a:lnTo>
                  <a:lnTo>
                    <a:pt x="101" y="13"/>
                  </a:lnTo>
                  <a:lnTo>
                    <a:pt x="125" y="3"/>
                  </a:lnTo>
                  <a:lnTo>
                    <a:pt x="149" y="11"/>
                  </a:lnTo>
                  <a:lnTo>
                    <a:pt x="175" y="13"/>
                  </a:lnTo>
                  <a:lnTo>
                    <a:pt x="210" y="0"/>
                  </a:lnTo>
                  <a:lnTo>
                    <a:pt x="245" y="3"/>
                  </a:lnTo>
                  <a:lnTo>
                    <a:pt x="285" y="10"/>
                  </a:lnTo>
                  <a:lnTo>
                    <a:pt x="325" y="8"/>
                  </a:lnTo>
                  <a:lnTo>
                    <a:pt x="330" y="8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 w="4763" cap="rnd">
              <a:solidFill>
                <a:schemeClr val="bg1">
                  <a:alpha val="43000"/>
                </a:schemeClr>
              </a:solidFill>
              <a:prstDash val="solid"/>
              <a:round/>
              <a:headEnd/>
              <a:tailEnd/>
            </a:ln>
          </p:spPr>
          <p:txBody>
            <a:bodyPr anchor="t" anchorCtr="0" bIns="45720" compatLnSpc="1" lIns="91440" numCol="1" rIns="91440" tIns="45720" vert="horz" wrap="square">
              <a:prstTxWarp prst="textNoShape"/>
            </a:bodyPr>
            <a:p>
              <a:endParaRPr lang="en-US"/>
            </a:p>
          </p:txBody>
        </p:sp>
        <p:sp>
          <p:nvSpPr>
            <p:cNvPr id="1048660" name="Freeform 40"/>
            <p:cNvSpPr/>
            <p:nvPr/>
          </p:nvSpPr>
          <p:spPr bwMode="auto">
            <a:xfrm>
              <a:off x="7221710" y="2624614"/>
              <a:ext cx="504137" cy="384448"/>
            </a:xfrm>
            <a:custGeom>
              <a:avLst/>
              <a:gdLst>
                <a:gd name="T0" fmla="*/ 264 w 417"/>
                <a:gd name="T1" fmla="*/ 47 h 318"/>
                <a:gd name="T2" fmla="*/ 269 w 417"/>
                <a:gd name="T3" fmla="*/ 58 h 318"/>
                <a:gd name="T4" fmla="*/ 282 w 417"/>
                <a:gd name="T5" fmla="*/ 130 h 318"/>
                <a:gd name="T6" fmla="*/ 319 w 417"/>
                <a:gd name="T7" fmla="*/ 190 h 318"/>
                <a:gd name="T8" fmla="*/ 410 w 417"/>
                <a:gd name="T9" fmla="*/ 294 h 318"/>
                <a:gd name="T10" fmla="*/ 417 w 417"/>
                <a:gd name="T11" fmla="*/ 303 h 318"/>
                <a:gd name="T12" fmla="*/ 413 w 417"/>
                <a:gd name="T13" fmla="*/ 305 h 318"/>
                <a:gd name="T14" fmla="*/ 383 w 417"/>
                <a:gd name="T15" fmla="*/ 303 h 318"/>
                <a:gd name="T16" fmla="*/ 354 w 417"/>
                <a:gd name="T17" fmla="*/ 308 h 318"/>
                <a:gd name="T18" fmla="*/ 317 w 417"/>
                <a:gd name="T19" fmla="*/ 318 h 318"/>
                <a:gd name="T20" fmla="*/ 280 w 417"/>
                <a:gd name="T21" fmla="*/ 314 h 318"/>
                <a:gd name="T22" fmla="*/ 248 w 417"/>
                <a:gd name="T23" fmla="*/ 303 h 318"/>
                <a:gd name="T24" fmla="*/ 218 w 417"/>
                <a:gd name="T25" fmla="*/ 284 h 318"/>
                <a:gd name="T26" fmla="*/ 197 w 417"/>
                <a:gd name="T27" fmla="*/ 276 h 318"/>
                <a:gd name="T28" fmla="*/ 178 w 417"/>
                <a:gd name="T29" fmla="*/ 263 h 318"/>
                <a:gd name="T30" fmla="*/ 173 w 417"/>
                <a:gd name="T31" fmla="*/ 226 h 318"/>
                <a:gd name="T32" fmla="*/ 156 w 417"/>
                <a:gd name="T33" fmla="*/ 212 h 318"/>
                <a:gd name="T34" fmla="*/ 140 w 417"/>
                <a:gd name="T35" fmla="*/ 217 h 318"/>
                <a:gd name="T36" fmla="*/ 127 w 417"/>
                <a:gd name="T37" fmla="*/ 230 h 318"/>
                <a:gd name="T38" fmla="*/ 124 w 417"/>
                <a:gd name="T39" fmla="*/ 247 h 318"/>
                <a:gd name="T40" fmla="*/ 119 w 417"/>
                <a:gd name="T41" fmla="*/ 262 h 318"/>
                <a:gd name="T42" fmla="*/ 95 w 417"/>
                <a:gd name="T43" fmla="*/ 276 h 318"/>
                <a:gd name="T44" fmla="*/ 67 w 417"/>
                <a:gd name="T45" fmla="*/ 284 h 318"/>
                <a:gd name="T46" fmla="*/ 42 w 417"/>
                <a:gd name="T47" fmla="*/ 294 h 318"/>
                <a:gd name="T48" fmla="*/ 16 w 417"/>
                <a:gd name="T49" fmla="*/ 295 h 318"/>
                <a:gd name="T50" fmla="*/ 7 w 417"/>
                <a:gd name="T51" fmla="*/ 249 h 318"/>
                <a:gd name="T52" fmla="*/ 0 w 417"/>
                <a:gd name="T53" fmla="*/ 204 h 318"/>
                <a:gd name="T54" fmla="*/ 11 w 417"/>
                <a:gd name="T55" fmla="*/ 177 h 318"/>
                <a:gd name="T56" fmla="*/ 34 w 417"/>
                <a:gd name="T57" fmla="*/ 161 h 318"/>
                <a:gd name="T58" fmla="*/ 48 w 417"/>
                <a:gd name="T59" fmla="*/ 159 h 318"/>
                <a:gd name="T60" fmla="*/ 63 w 417"/>
                <a:gd name="T61" fmla="*/ 156 h 318"/>
                <a:gd name="T62" fmla="*/ 74 w 417"/>
                <a:gd name="T63" fmla="*/ 141 h 318"/>
                <a:gd name="T64" fmla="*/ 82 w 417"/>
                <a:gd name="T65" fmla="*/ 125 h 318"/>
                <a:gd name="T66" fmla="*/ 82 w 417"/>
                <a:gd name="T67" fmla="*/ 87 h 318"/>
                <a:gd name="T68" fmla="*/ 67 w 417"/>
                <a:gd name="T69" fmla="*/ 53 h 318"/>
                <a:gd name="T70" fmla="*/ 93 w 417"/>
                <a:gd name="T71" fmla="*/ 18 h 318"/>
                <a:gd name="T72" fmla="*/ 148 w 417"/>
                <a:gd name="T73" fmla="*/ 18 h 318"/>
                <a:gd name="T74" fmla="*/ 172 w 417"/>
                <a:gd name="T75" fmla="*/ 8 h 318"/>
                <a:gd name="T76" fmla="*/ 196 w 417"/>
                <a:gd name="T77" fmla="*/ 0 h 318"/>
                <a:gd name="T78" fmla="*/ 224 w 417"/>
                <a:gd name="T79" fmla="*/ 24 h 318"/>
                <a:gd name="T80" fmla="*/ 255 w 417"/>
                <a:gd name="T81" fmla="*/ 49 h 318"/>
                <a:gd name="T82" fmla="*/ 264 w 417"/>
                <a:gd name="T83" fmla="*/ 47 h 3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417" h="318">
                  <a:moveTo>
                    <a:pt x="264" y="47"/>
                  </a:moveTo>
                  <a:lnTo>
                    <a:pt x="269" y="58"/>
                  </a:lnTo>
                  <a:lnTo>
                    <a:pt x="282" y="130"/>
                  </a:lnTo>
                  <a:lnTo>
                    <a:pt x="319" y="190"/>
                  </a:lnTo>
                  <a:lnTo>
                    <a:pt x="410" y="294"/>
                  </a:lnTo>
                  <a:lnTo>
                    <a:pt x="417" y="303"/>
                  </a:lnTo>
                  <a:lnTo>
                    <a:pt x="413" y="305"/>
                  </a:lnTo>
                  <a:lnTo>
                    <a:pt x="383" y="303"/>
                  </a:lnTo>
                  <a:lnTo>
                    <a:pt x="354" y="308"/>
                  </a:lnTo>
                  <a:lnTo>
                    <a:pt x="317" y="318"/>
                  </a:lnTo>
                  <a:lnTo>
                    <a:pt x="280" y="314"/>
                  </a:lnTo>
                  <a:lnTo>
                    <a:pt x="248" y="303"/>
                  </a:lnTo>
                  <a:lnTo>
                    <a:pt x="218" y="284"/>
                  </a:lnTo>
                  <a:lnTo>
                    <a:pt x="197" y="276"/>
                  </a:lnTo>
                  <a:lnTo>
                    <a:pt x="178" y="263"/>
                  </a:lnTo>
                  <a:lnTo>
                    <a:pt x="173" y="226"/>
                  </a:lnTo>
                  <a:lnTo>
                    <a:pt x="156" y="212"/>
                  </a:lnTo>
                  <a:lnTo>
                    <a:pt x="140" y="217"/>
                  </a:lnTo>
                  <a:lnTo>
                    <a:pt x="127" y="230"/>
                  </a:lnTo>
                  <a:lnTo>
                    <a:pt x="124" y="247"/>
                  </a:lnTo>
                  <a:lnTo>
                    <a:pt x="119" y="262"/>
                  </a:lnTo>
                  <a:lnTo>
                    <a:pt x="95" y="276"/>
                  </a:lnTo>
                  <a:lnTo>
                    <a:pt x="67" y="284"/>
                  </a:lnTo>
                  <a:lnTo>
                    <a:pt x="42" y="294"/>
                  </a:lnTo>
                  <a:lnTo>
                    <a:pt x="16" y="295"/>
                  </a:lnTo>
                  <a:lnTo>
                    <a:pt x="7" y="249"/>
                  </a:lnTo>
                  <a:lnTo>
                    <a:pt x="0" y="204"/>
                  </a:lnTo>
                  <a:lnTo>
                    <a:pt x="11" y="177"/>
                  </a:lnTo>
                  <a:lnTo>
                    <a:pt x="34" y="161"/>
                  </a:lnTo>
                  <a:lnTo>
                    <a:pt x="48" y="159"/>
                  </a:lnTo>
                  <a:lnTo>
                    <a:pt x="63" y="156"/>
                  </a:lnTo>
                  <a:lnTo>
                    <a:pt x="74" y="141"/>
                  </a:lnTo>
                  <a:lnTo>
                    <a:pt x="82" y="125"/>
                  </a:lnTo>
                  <a:lnTo>
                    <a:pt x="82" y="87"/>
                  </a:lnTo>
                  <a:lnTo>
                    <a:pt x="67" y="53"/>
                  </a:lnTo>
                  <a:lnTo>
                    <a:pt x="93" y="18"/>
                  </a:lnTo>
                  <a:lnTo>
                    <a:pt x="148" y="18"/>
                  </a:lnTo>
                  <a:lnTo>
                    <a:pt x="172" y="8"/>
                  </a:lnTo>
                  <a:lnTo>
                    <a:pt x="196" y="0"/>
                  </a:lnTo>
                  <a:lnTo>
                    <a:pt x="224" y="24"/>
                  </a:lnTo>
                  <a:lnTo>
                    <a:pt x="255" y="49"/>
                  </a:lnTo>
                  <a:lnTo>
                    <a:pt x="264" y="47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 w="4763" cap="rnd">
              <a:solidFill>
                <a:schemeClr val="bg1">
                  <a:alpha val="43000"/>
                </a:schemeClr>
              </a:solidFill>
              <a:prstDash val="solid"/>
              <a:round/>
              <a:headEnd/>
              <a:tailEnd/>
            </a:ln>
          </p:spPr>
          <p:txBody>
            <a:bodyPr anchor="t" anchorCtr="0" bIns="45720" compatLnSpc="1" lIns="91440" numCol="1" rIns="91440" tIns="45720" vert="horz" wrap="square">
              <a:prstTxWarp prst="textNoShape"/>
            </a:bodyPr>
            <a:p>
              <a:endParaRPr lang="en-US"/>
            </a:p>
          </p:txBody>
        </p:sp>
        <p:sp>
          <p:nvSpPr>
            <p:cNvPr id="1048661" name="Freeform 41"/>
            <p:cNvSpPr/>
            <p:nvPr/>
          </p:nvSpPr>
          <p:spPr bwMode="auto">
            <a:xfrm>
              <a:off x="7172142" y="2880912"/>
              <a:ext cx="706034" cy="567000"/>
            </a:xfrm>
            <a:custGeom>
              <a:avLst/>
              <a:gdLst>
                <a:gd name="T0" fmla="*/ 458 w 584"/>
                <a:gd name="T1" fmla="*/ 91 h 469"/>
                <a:gd name="T2" fmla="*/ 459 w 584"/>
                <a:gd name="T3" fmla="*/ 93 h 469"/>
                <a:gd name="T4" fmla="*/ 466 w 584"/>
                <a:gd name="T5" fmla="*/ 109 h 469"/>
                <a:gd name="T6" fmla="*/ 482 w 584"/>
                <a:gd name="T7" fmla="*/ 123 h 469"/>
                <a:gd name="T8" fmla="*/ 515 w 584"/>
                <a:gd name="T9" fmla="*/ 144 h 469"/>
                <a:gd name="T10" fmla="*/ 533 w 584"/>
                <a:gd name="T11" fmla="*/ 139 h 469"/>
                <a:gd name="T12" fmla="*/ 547 w 584"/>
                <a:gd name="T13" fmla="*/ 152 h 469"/>
                <a:gd name="T14" fmla="*/ 560 w 584"/>
                <a:gd name="T15" fmla="*/ 170 h 469"/>
                <a:gd name="T16" fmla="*/ 576 w 584"/>
                <a:gd name="T17" fmla="*/ 178 h 469"/>
                <a:gd name="T18" fmla="*/ 584 w 584"/>
                <a:gd name="T19" fmla="*/ 187 h 469"/>
                <a:gd name="T20" fmla="*/ 581 w 584"/>
                <a:gd name="T21" fmla="*/ 210 h 469"/>
                <a:gd name="T22" fmla="*/ 568 w 584"/>
                <a:gd name="T23" fmla="*/ 247 h 469"/>
                <a:gd name="T24" fmla="*/ 563 w 584"/>
                <a:gd name="T25" fmla="*/ 266 h 469"/>
                <a:gd name="T26" fmla="*/ 562 w 584"/>
                <a:gd name="T27" fmla="*/ 276 h 469"/>
                <a:gd name="T28" fmla="*/ 563 w 584"/>
                <a:gd name="T29" fmla="*/ 287 h 469"/>
                <a:gd name="T30" fmla="*/ 566 w 584"/>
                <a:gd name="T31" fmla="*/ 293 h 469"/>
                <a:gd name="T32" fmla="*/ 576 w 584"/>
                <a:gd name="T33" fmla="*/ 306 h 469"/>
                <a:gd name="T34" fmla="*/ 578 w 584"/>
                <a:gd name="T35" fmla="*/ 311 h 469"/>
                <a:gd name="T36" fmla="*/ 579 w 584"/>
                <a:gd name="T37" fmla="*/ 312 h 469"/>
                <a:gd name="T38" fmla="*/ 574 w 584"/>
                <a:gd name="T39" fmla="*/ 316 h 469"/>
                <a:gd name="T40" fmla="*/ 549 w 584"/>
                <a:gd name="T41" fmla="*/ 319 h 469"/>
                <a:gd name="T42" fmla="*/ 541 w 584"/>
                <a:gd name="T43" fmla="*/ 338 h 469"/>
                <a:gd name="T44" fmla="*/ 526 w 584"/>
                <a:gd name="T45" fmla="*/ 364 h 469"/>
                <a:gd name="T46" fmla="*/ 506 w 584"/>
                <a:gd name="T47" fmla="*/ 383 h 469"/>
                <a:gd name="T48" fmla="*/ 496 w 584"/>
                <a:gd name="T49" fmla="*/ 394 h 469"/>
                <a:gd name="T50" fmla="*/ 486 w 584"/>
                <a:gd name="T51" fmla="*/ 407 h 469"/>
                <a:gd name="T52" fmla="*/ 483 w 584"/>
                <a:gd name="T53" fmla="*/ 426 h 469"/>
                <a:gd name="T54" fmla="*/ 480 w 584"/>
                <a:gd name="T55" fmla="*/ 445 h 469"/>
                <a:gd name="T56" fmla="*/ 430 w 584"/>
                <a:gd name="T57" fmla="*/ 466 h 469"/>
                <a:gd name="T58" fmla="*/ 374 w 584"/>
                <a:gd name="T59" fmla="*/ 469 h 469"/>
                <a:gd name="T60" fmla="*/ 326 w 584"/>
                <a:gd name="T61" fmla="*/ 442 h 469"/>
                <a:gd name="T62" fmla="*/ 285 w 584"/>
                <a:gd name="T63" fmla="*/ 401 h 469"/>
                <a:gd name="T64" fmla="*/ 253 w 584"/>
                <a:gd name="T65" fmla="*/ 367 h 469"/>
                <a:gd name="T66" fmla="*/ 211 w 584"/>
                <a:gd name="T67" fmla="*/ 352 h 469"/>
                <a:gd name="T68" fmla="*/ 179 w 584"/>
                <a:gd name="T69" fmla="*/ 328 h 469"/>
                <a:gd name="T70" fmla="*/ 149 w 584"/>
                <a:gd name="T71" fmla="*/ 295 h 469"/>
                <a:gd name="T72" fmla="*/ 132 w 584"/>
                <a:gd name="T73" fmla="*/ 274 h 469"/>
                <a:gd name="T74" fmla="*/ 115 w 584"/>
                <a:gd name="T75" fmla="*/ 258 h 469"/>
                <a:gd name="T76" fmla="*/ 73 w 584"/>
                <a:gd name="T77" fmla="*/ 227 h 469"/>
                <a:gd name="T78" fmla="*/ 30 w 584"/>
                <a:gd name="T79" fmla="*/ 213 h 469"/>
                <a:gd name="T80" fmla="*/ 0 w 584"/>
                <a:gd name="T81" fmla="*/ 171 h 469"/>
                <a:gd name="T82" fmla="*/ 9 w 584"/>
                <a:gd name="T83" fmla="*/ 120 h 469"/>
                <a:gd name="T84" fmla="*/ 33 w 584"/>
                <a:gd name="T85" fmla="*/ 99 h 469"/>
                <a:gd name="T86" fmla="*/ 57 w 584"/>
                <a:gd name="T87" fmla="*/ 83 h 469"/>
                <a:gd name="T88" fmla="*/ 83 w 584"/>
                <a:gd name="T89" fmla="*/ 82 h 469"/>
                <a:gd name="T90" fmla="*/ 108 w 584"/>
                <a:gd name="T91" fmla="*/ 72 h 469"/>
                <a:gd name="T92" fmla="*/ 136 w 584"/>
                <a:gd name="T93" fmla="*/ 64 h 469"/>
                <a:gd name="T94" fmla="*/ 160 w 584"/>
                <a:gd name="T95" fmla="*/ 50 h 469"/>
                <a:gd name="T96" fmla="*/ 165 w 584"/>
                <a:gd name="T97" fmla="*/ 35 h 469"/>
                <a:gd name="T98" fmla="*/ 168 w 584"/>
                <a:gd name="T99" fmla="*/ 18 h 469"/>
                <a:gd name="T100" fmla="*/ 181 w 584"/>
                <a:gd name="T101" fmla="*/ 5 h 469"/>
                <a:gd name="T102" fmla="*/ 197 w 584"/>
                <a:gd name="T103" fmla="*/ 0 h 469"/>
                <a:gd name="T104" fmla="*/ 214 w 584"/>
                <a:gd name="T105" fmla="*/ 14 h 469"/>
                <a:gd name="T106" fmla="*/ 219 w 584"/>
                <a:gd name="T107" fmla="*/ 51 h 469"/>
                <a:gd name="T108" fmla="*/ 238 w 584"/>
                <a:gd name="T109" fmla="*/ 64 h 469"/>
                <a:gd name="T110" fmla="*/ 259 w 584"/>
                <a:gd name="T111" fmla="*/ 72 h 469"/>
                <a:gd name="T112" fmla="*/ 289 w 584"/>
                <a:gd name="T113" fmla="*/ 91 h 469"/>
                <a:gd name="T114" fmla="*/ 321 w 584"/>
                <a:gd name="T115" fmla="*/ 102 h 469"/>
                <a:gd name="T116" fmla="*/ 358 w 584"/>
                <a:gd name="T117" fmla="*/ 106 h 469"/>
                <a:gd name="T118" fmla="*/ 395 w 584"/>
                <a:gd name="T119" fmla="*/ 96 h 469"/>
                <a:gd name="T120" fmla="*/ 424 w 584"/>
                <a:gd name="T121" fmla="*/ 91 h 469"/>
                <a:gd name="T122" fmla="*/ 454 w 584"/>
                <a:gd name="T123" fmla="*/ 93 h 469"/>
                <a:gd name="T124" fmla="*/ 458 w 584"/>
                <a:gd name="T125" fmla="*/ 91 h 4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584" h="469">
                  <a:moveTo>
                    <a:pt x="458" y="91"/>
                  </a:moveTo>
                  <a:lnTo>
                    <a:pt x="459" y="93"/>
                  </a:lnTo>
                  <a:lnTo>
                    <a:pt x="466" y="109"/>
                  </a:lnTo>
                  <a:lnTo>
                    <a:pt x="482" y="123"/>
                  </a:lnTo>
                  <a:lnTo>
                    <a:pt x="515" y="144"/>
                  </a:lnTo>
                  <a:lnTo>
                    <a:pt x="533" y="139"/>
                  </a:lnTo>
                  <a:lnTo>
                    <a:pt x="547" y="152"/>
                  </a:lnTo>
                  <a:lnTo>
                    <a:pt x="560" y="170"/>
                  </a:lnTo>
                  <a:lnTo>
                    <a:pt x="576" y="178"/>
                  </a:lnTo>
                  <a:lnTo>
                    <a:pt x="584" y="187"/>
                  </a:lnTo>
                  <a:lnTo>
                    <a:pt x="581" y="210"/>
                  </a:lnTo>
                  <a:lnTo>
                    <a:pt x="568" y="247"/>
                  </a:lnTo>
                  <a:lnTo>
                    <a:pt x="563" y="266"/>
                  </a:lnTo>
                  <a:lnTo>
                    <a:pt x="562" y="276"/>
                  </a:lnTo>
                  <a:lnTo>
                    <a:pt x="563" y="287"/>
                  </a:lnTo>
                  <a:lnTo>
                    <a:pt x="566" y="293"/>
                  </a:lnTo>
                  <a:lnTo>
                    <a:pt x="576" y="306"/>
                  </a:lnTo>
                  <a:lnTo>
                    <a:pt x="578" y="311"/>
                  </a:lnTo>
                  <a:lnTo>
                    <a:pt x="579" y="312"/>
                  </a:lnTo>
                  <a:lnTo>
                    <a:pt x="574" y="316"/>
                  </a:lnTo>
                  <a:lnTo>
                    <a:pt x="549" y="319"/>
                  </a:lnTo>
                  <a:lnTo>
                    <a:pt x="541" y="338"/>
                  </a:lnTo>
                  <a:lnTo>
                    <a:pt x="526" y="364"/>
                  </a:lnTo>
                  <a:lnTo>
                    <a:pt x="506" y="383"/>
                  </a:lnTo>
                  <a:lnTo>
                    <a:pt x="496" y="394"/>
                  </a:lnTo>
                  <a:lnTo>
                    <a:pt x="486" y="407"/>
                  </a:lnTo>
                  <a:lnTo>
                    <a:pt x="483" y="426"/>
                  </a:lnTo>
                  <a:lnTo>
                    <a:pt x="480" y="445"/>
                  </a:lnTo>
                  <a:lnTo>
                    <a:pt x="430" y="466"/>
                  </a:lnTo>
                  <a:lnTo>
                    <a:pt x="374" y="469"/>
                  </a:lnTo>
                  <a:lnTo>
                    <a:pt x="326" y="442"/>
                  </a:lnTo>
                  <a:lnTo>
                    <a:pt x="285" y="401"/>
                  </a:lnTo>
                  <a:lnTo>
                    <a:pt x="253" y="367"/>
                  </a:lnTo>
                  <a:lnTo>
                    <a:pt x="211" y="352"/>
                  </a:lnTo>
                  <a:lnTo>
                    <a:pt x="179" y="328"/>
                  </a:lnTo>
                  <a:lnTo>
                    <a:pt x="149" y="295"/>
                  </a:lnTo>
                  <a:lnTo>
                    <a:pt x="132" y="274"/>
                  </a:lnTo>
                  <a:lnTo>
                    <a:pt x="115" y="258"/>
                  </a:lnTo>
                  <a:lnTo>
                    <a:pt x="73" y="227"/>
                  </a:lnTo>
                  <a:lnTo>
                    <a:pt x="30" y="213"/>
                  </a:lnTo>
                  <a:lnTo>
                    <a:pt x="0" y="171"/>
                  </a:lnTo>
                  <a:lnTo>
                    <a:pt x="9" y="120"/>
                  </a:lnTo>
                  <a:lnTo>
                    <a:pt x="33" y="99"/>
                  </a:lnTo>
                  <a:lnTo>
                    <a:pt x="57" y="83"/>
                  </a:lnTo>
                  <a:lnTo>
                    <a:pt x="83" y="82"/>
                  </a:lnTo>
                  <a:lnTo>
                    <a:pt x="108" y="72"/>
                  </a:lnTo>
                  <a:lnTo>
                    <a:pt x="136" y="64"/>
                  </a:lnTo>
                  <a:lnTo>
                    <a:pt x="160" y="50"/>
                  </a:lnTo>
                  <a:lnTo>
                    <a:pt x="165" y="35"/>
                  </a:lnTo>
                  <a:lnTo>
                    <a:pt x="168" y="18"/>
                  </a:lnTo>
                  <a:lnTo>
                    <a:pt x="181" y="5"/>
                  </a:lnTo>
                  <a:lnTo>
                    <a:pt x="197" y="0"/>
                  </a:lnTo>
                  <a:lnTo>
                    <a:pt x="214" y="14"/>
                  </a:lnTo>
                  <a:lnTo>
                    <a:pt x="219" y="51"/>
                  </a:lnTo>
                  <a:lnTo>
                    <a:pt x="238" y="64"/>
                  </a:lnTo>
                  <a:lnTo>
                    <a:pt x="259" y="72"/>
                  </a:lnTo>
                  <a:lnTo>
                    <a:pt x="289" y="91"/>
                  </a:lnTo>
                  <a:lnTo>
                    <a:pt x="321" y="102"/>
                  </a:lnTo>
                  <a:lnTo>
                    <a:pt x="358" y="106"/>
                  </a:lnTo>
                  <a:lnTo>
                    <a:pt x="395" y="96"/>
                  </a:lnTo>
                  <a:lnTo>
                    <a:pt x="424" y="91"/>
                  </a:lnTo>
                  <a:lnTo>
                    <a:pt x="454" y="93"/>
                  </a:lnTo>
                  <a:lnTo>
                    <a:pt x="458" y="91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 w="4763" cap="rnd">
              <a:solidFill>
                <a:schemeClr val="bg1">
                  <a:alpha val="43000"/>
                </a:schemeClr>
              </a:solidFill>
              <a:prstDash val="solid"/>
              <a:round/>
              <a:headEnd/>
              <a:tailEnd/>
            </a:ln>
          </p:spPr>
          <p:txBody>
            <a:bodyPr anchor="t" anchorCtr="0" bIns="45720" compatLnSpc="1" lIns="91440" numCol="1" rIns="91440" tIns="45720" vert="horz" wrap="square">
              <a:prstTxWarp prst="textNoShape"/>
            </a:bodyPr>
            <a:p>
              <a:endParaRPr lang="en-US"/>
            </a:p>
          </p:txBody>
        </p:sp>
        <p:sp>
          <p:nvSpPr>
            <p:cNvPr id="1048662" name="Freeform 42"/>
            <p:cNvSpPr/>
            <p:nvPr/>
          </p:nvSpPr>
          <p:spPr bwMode="auto">
            <a:xfrm>
              <a:off x="7826191" y="3258106"/>
              <a:ext cx="209150" cy="147493"/>
            </a:xfrm>
            <a:custGeom>
              <a:avLst/>
              <a:gdLst>
                <a:gd name="T0" fmla="*/ 38 w 173"/>
                <a:gd name="T1" fmla="*/ 0 h 122"/>
                <a:gd name="T2" fmla="*/ 43 w 173"/>
                <a:gd name="T3" fmla="*/ 8 h 122"/>
                <a:gd name="T4" fmla="*/ 58 w 173"/>
                <a:gd name="T5" fmla="*/ 21 h 122"/>
                <a:gd name="T6" fmla="*/ 72 w 173"/>
                <a:gd name="T7" fmla="*/ 32 h 122"/>
                <a:gd name="T8" fmla="*/ 82 w 173"/>
                <a:gd name="T9" fmla="*/ 37 h 122"/>
                <a:gd name="T10" fmla="*/ 115 w 173"/>
                <a:gd name="T11" fmla="*/ 40 h 122"/>
                <a:gd name="T12" fmla="*/ 130 w 173"/>
                <a:gd name="T13" fmla="*/ 44 h 122"/>
                <a:gd name="T14" fmla="*/ 141 w 173"/>
                <a:gd name="T15" fmla="*/ 50 h 122"/>
                <a:gd name="T16" fmla="*/ 168 w 173"/>
                <a:gd name="T17" fmla="*/ 74 h 122"/>
                <a:gd name="T18" fmla="*/ 173 w 173"/>
                <a:gd name="T19" fmla="*/ 77 h 122"/>
                <a:gd name="T20" fmla="*/ 171 w 173"/>
                <a:gd name="T21" fmla="*/ 87 h 122"/>
                <a:gd name="T22" fmla="*/ 165 w 173"/>
                <a:gd name="T23" fmla="*/ 98 h 122"/>
                <a:gd name="T24" fmla="*/ 158 w 173"/>
                <a:gd name="T25" fmla="*/ 109 h 122"/>
                <a:gd name="T26" fmla="*/ 120 w 173"/>
                <a:gd name="T27" fmla="*/ 122 h 122"/>
                <a:gd name="T28" fmla="*/ 82 w 173"/>
                <a:gd name="T29" fmla="*/ 119 h 122"/>
                <a:gd name="T30" fmla="*/ 69 w 173"/>
                <a:gd name="T31" fmla="*/ 98 h 122"/>
                <a:gd name="T32" fmla="*/ 56 w 173"/>
                <a:gd name="T33" fmla="*/ 76 h 122"/>
                <a:gd name="T34" fmla="*/ 30 w 173"/>
                <a:gd name="T35" fmla="*/ 45 h 122"/>
                <a:gd name="T36" fmla="*/ 0 w 173"/>
                <a:gd name="T37" fmla="*/ 26 h 122"/>
                <a:gd name="T38" fmla="*/ 8 w 173"/>
                <a:gd name="T39" fmla="*/ 7 h 122"/>
                <a:gd name="T40" fmla="*/ 33 w 173"/>
                <a:gd name="T41" fmla="*/ 4 h 122"/>
                <a:gd name="T42" fmla="*/ 38 w 173"/>
                <a:gd name="T43" fmla="*/ 0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73" h="122">
                  <a:moveTo>
                    <a:pt x="38" y="0"/>
                  </a:moveTo>
                  <a:lnTo>
                    <a:pt x="43" y="8"/>
                  </a:lnTo>
                  <a:lnTo>
                    <a:pt x="58" y="21"/>
                  </a:lnTo>
                  <a:lnTo>
                    <a:pt x="72" y="32"/>
                  </a:lnTo>
                  <a:lnTo>
                    <a:pt x="82" y="37"/>
                  </a:lnTo>
                  <a:lnTo>
                    <a:pt x="115" y="40"/>
                  </a:lnTo>
                  <a:lnTo>
                    <a:pt x="130" y="44"/>
                  </a:lnTo>
                  <a:lnTo>
                    <a:pt x="141" y="50"/>
                  </a:lnTo>
                  <a:lnTo>
                    <a:pt x="168" y="74"/>
                  </a:lnTo>
                  <a:lnTo>
                    <a:pt x="173" y="77"/>
                  </a:lnTo>
                  <a:lnTo>
                    <a:pt x="171" y="87"/>
                  </a:lnTo>
                  <a:lnTo>
                    <a:pt x="165" y="98"/>
                  </a:lnTo>
                  <a:lnTo>
                    <a:pt x="158" y="109"/>
                  </a:lnTo>
                  <a:lnTo>
                    <a:pt x="120" y="122"/>
                  </a:lnTo>
                  <a:lnTo>
                    <a:pt x="82" y="119"/>
                  </a:lnTo>
                  <a:lnTo>
                    <a:pt x="69" y="98"/>
                  </a:lnTo>
                  <a:lnTo>
                    <a:pt x="56" y="76"/>
                  </a:lnTo>
                  <a:lnTo>
                    <a:pt x="30" y="45"/>
                  </a:lnTo>
                  <a:lnTo>
                    <a:pt x="0" y="26"/>
                  </a:lnTo>
                  <a:lnTo>
                    <a:pt x="8" y="7"/>
                  </a:lnTo>
                  <a:lnTo>
                    <a:pt x="33" y="4"/>
                  </a:lnTo>
                  <a:lnTo>
                    <a:pt x="38" y="0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 w="4763" cap="rnd">
              <a:solidFill>
                <a:schemeClr val="bg1">
                  <a:alpha val="43000"/>
                </a:schemeClr>
              </a:solidFill>
              <a:prstDash val="solid"/>
              <a:round/>
              <a:headEnd/>
              <a:tailEnd/>
            </a:ln>
          </p:spPr>
          <p:txBody>
            <a:bodyPr anchor="t" anchorCtr="0" bIns="45720" compatLnSpc="1" lIns="91440" numCol="1" rIns="91440" tIns="45720" vert="horz" wrap="square">
              <a:prstTxWarp prst="textNoShape"/>
            </a:bodyPr>
            <a:p>
              <a:endParaRPr lang="en-US"/>
            </a:p>
          </p:txBody>
        </p:sp>
        <p:sp>
          <p:nvSpPr>
            <p:cNvPr id="1048663" name="Freeform 44"/>
            <p:cNvSpPr/>
            <p:nvPr/>
          </p:nvSpPr>
          <p:spPr bwMode="auto">
            <a:xfrm>
              <a:off x="7146754" y="4149107"/>
              <a:ext cx="567004" cy="677015"/>
            </a:xfrm>
            <a:custGeom>
              <a:avLst/>
              <a:gdLst>
                <a:gd name="T0" fmla="*/ 453 w 469"/>
                <a:gd name="T1" fmla="*/ 270 h 560"/>
                <a:gd name="T2" fmla="*/ 439 w 469"/>
                <a:gd name="T3" fmla="*/ 310 h 560"/>
                <a:gd name="T4" fmla="*/ 423 w 469"/>
                <a:gd name="T5" fmla="*/ 348 h 560"/>
                <a:gd name="T6" fmla="*/ 413 w 469"/>
                <a:gd name="T7" fmla="*/ 391 h 560"/>
                <a:gd name="T8" fmla="*/ 408 w 469"/>
                <a:gd name="T9" fmla="*/ 406 h 560"/>
                <a:gd name="T10" fmla="*/ 350 w 469"/>
                <a:gd name="T11" fmla="*/ 423 h 560"/>
                <a:gd name="T12" fmla="*/ 323 w 469"/>
                <a:gd name="T13" fmla="*/ 435 h 560"/>
                <a:gd name="T14" fmla="*/ 288 w 469"/>
                <a:gd name="T15" fmla="*/ 423 h 560"/>
                <a:gd name="T16" fmla="*/ 237 w 469"/>
                <a:gd name="T17" fmla="*/ 366 h 560"/>
                <a:gd name="T18" fmla="*/ 214 w 469"/>
                <a:gd name="T19" fmla="*/ 395 h 560"/>
                <a:gd name="T20" fmla="*/ 189 w 469"/>
                <a:gd name="T21" fmla="*/ 430 h 560"/>
                <a:gd name="T22" fmla="*/ 178 w 469"/>
                <a:gd name="T23" fmla="*/ 441 h 560"/>
                <a:gd name="T24" fmla="*/ 157 w 469"/>
                <a:gd name="T25" fmla="*/ 476 h 560"/>
                <a:gd name="T26" fmla="*/ 163 w 469"/>
                <a:gd name="T27" fmla="*/ 524 h 560"/>
                <a:gd name="T28" fmla="*/ 141 w 469"/>
                <a:gd name="T29" fmla="*/ 540 h 560"/>
                <a:gd name="T30" fmla="*/ 86 w 469"/>
                <a:gd name="T31" fmla="*/ 555 h 560"/>
                <a:gd name="T32" fmla="*/ 17 w 469"/>
                <a:gd name="T33" fmla="*/ 502 h 560"/>
                <a:gd name="T34" fmla="*/ 29 w 469"/>
                <a:gd name="T35" fmla="*/ 449 h 560"/>
                <a:gd name="T36" fmla="*/ 0 w 469"/>
                <a:gd name="T37" fmla="*/ 411 h 560"/>
                <a:gd name="T38" fmla="*/ 19 w 469"/>
                <a:gd name="T39" fmla="*/ 308 h 560"/>
                <a:gd name="T40" fmla="*/ 73 w 469"/>
                <a:gd name="T41" fmla="*/ 303 h 560"/>
                <a:gd name="T42" fmla="*/ 109 w 469"/>
                <a:gd name="T43" fmla="*/ 323 h 560"/>
                <a:gd name="T44" fmla="*/ 110 w 469"/>
                <a:gd name="T45" fmla="*/ 284 h 560"/>
                <a:gd name="T46" fmla="*/ 149 w 469"/>
                <a:gd name="T47" fmla="*/ 255 h 560"/>
                <a:gd name="T48" fmla="*/ 173 w 469"/>
                <a:gd name="T49" fmla="*/ 239 h 560"/>
                <a:gd name="T50" fmla="*/ 192 w 469"/>
                <a:gd name="T51" fmla="*/ 199 h 560"/>
                <a:gd name="T52" fmla="*/ 179 w 469"/>
                <a:gd name="T53" fmla="*/ 174 h 560"/>
                <a:gd name="T54" fmla="*/ 152 w 469"/>
                <a:gd name="T55" fmla="*/ 143 h 560"/>
                <a:gd name="T56" fmla="*/ 160 w 469"/>
                <a:gd name="T57" fmla="*/ 127 h 560"/>
                <a:gd name="T58" fmla="*/ 161 w 469"/>
                <a:gd name="T59" fmla="*/ 113 h 560"/>
                <a:gd name="T60" fmla="*/ 152 w 469"/>
                <a:gd name="T61" fmla="*/ 93 h 560"/>
                <a:gd name="T62" fmla="*/ 152 w 469"/>
                <a:gd name="T63" fmla="*/ 68 h 560"/>
                <a:gd name="T64" fmla="*/ 149 w 469"/>
                <a:gd name="T65" fmla="*/ 52 h 560"/>
                <a:gd name="T66" fmla="*/ 128 w 469"/>
                <a:gd name="T67" fmla="*/ 18 h 560"/>
                <a:gd name="T68" fmla="*/ 134 w 469"/>
                <a:gd name="T69" fmla="*/ 16 h 560"/>
                <a:gd name="T70" fmla="*/ 170 w 469"/>
                <a:gd name="T71" fmla="*/ 2 h 560"/>
                <a:gd name="T72" fmla="*/ 226 w 469"/>
                <a:gd name="T73" fmla="*/ 21 h 560"/>
                <a:gd name="T74" fmla="*/ 294 w 469"/>
                <a:gd name="T75" fmla="*/ 44 h 560"/>
                <a:gd name="T76" fmla="*/ 346 w 469"/>
                <a:gd name="T77" fmla="*/ 49 h 560"/>
                <a:gd name="T78" fmla="*/ 379 w 469"/>
                <a:gd name="T79" fmla="*/ 47 h 560"/>
                <a:gd name="T80" fmla="*/ 411 w 469"/>
                <a:gd name="T81" fmla="*/ 53 h 560"/>
                <a:gd name="T82" fmla="*/ 445 w 469"/>
                <a:gd name="T83" fmla="*/ 89 h 560"/>
                <a:gd name="T84" fmla="*/ 456 w 469"/>
                <a:gd name="T85" fmla="*/ 145 h 560"/>
                <a:gd name="T86" fmla="*/ 461 w 469"/>
                <a:gd name="T87" fmla="*/ 220 h 5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469" h="560">
                  <a:moveTo>
                    <a:pt x="469" y="249"/>
                  </a:moveTo>
                  <a:lnTo>
                    <a:pt x="453" y="270"/>
                  </a:lnTo>
                  <a:lnTo>
                    <a:pt x="437" y="294"/>
                  </a:lnTo>
                  <a:lnTo>
                    <a:pt x="439" y="310"/>
                  </a:lnTo>
                  <a:lnTo>
                    <a:pt x="429" y="327"/>
                  </a:lnTo>
                  <a:lnTo>
                    <a:pt x="423" y="348"/>
                  </a:lnTo>
                  <a:lnTo>
                    <a:pt x="416" y="371"/>
                  </a:lnTo>
                  <a:lnTo>
                    <a:pt x="413" y="391"/>
                  </a:lnTo>
                  <a:lnTo>
                    <a:pt x="413" y="404"/>
                  </a:lnTo>
                  <a:lnTo>
                    <a:pt x="408" y="406"/>
                  </a:lnTo>
                  <a:lnTo>
                    <a:pt x="379" y="414"/>
                  </a:lnTo>
                  <a:lnTo>
                    <a:pt x="350" y="423"/>
                  </a:lnTo>
                  <a:lnTo>
                    <a:pt x="336" y="433"/>
                  </a:lnTo>
                  <a:lnTo>
                    <a:pt x="323" y="435"/>
                  </a:lnTo>
                  <a:lnTo>
                    <a:pt x="306" y="431"/>
                  </a:lnTo>
                  <a:lnTo>
                    <a:pt x="288" y="423"/>
                  </a:lnTo>
                  <a:lnTo>
                    <a:pt x="262" y="391"/>
                  </a:lnTo>
                  <a:lnTo>
                    <a:pt x="237" y="366"/>
                  </a:lnTo>
                  <a:lnTo>
                    <a:pt x="218" y="383"/>
                  </a:lnTo>
                  <a:lnTo>
                    <a:pt x="214" y="395"/>
                  </a:lnTo>
                  <a:lnTo>
                    <a:pt x="210" y="409"/>
                  </a:lnTo>
                  <a:lnTo>
                    <a:pt x="189" y="430"/>
                  </a:lnTo>
                  <a:lnTo>
                    <a:pt x="186" y="436"/>
                  </a:lnTo>
                  <a:lnTo>
                    <a:pt x="178" y="441"/>
                  </a:lnTo>
                  <a:lnTo>
                    <a:pt x="174" y="444"/>
                  </a:lnTo>
                  <a:lnTo>
                    <a:pt x="157" y="476"/>
                  </a:lnTo>
                  <a:lnTo>
                    <a:pt x="158" y="502"/>
                  </a:lnTo>
                  <a:lnTo>
                    <a:pt x="163" y="524"/>
                  </a:lnTo>
                  <a:lnTo>
                    <a:pt x="155" y="536"/>
                  </a:lnTo>
                  <a:lnTo>
                    <a:pt x="141" y="540"/>
                  </a:lnTo>
                  <a:lnTo>
                    <a:pt x="113" y="560"/>
                  </a:lnTo>
                  <a:lnTo>
                    <a:pt x="86" y="555"/>
                  </a:lnTo>
                  <a:lnTo>
                    <a:pt x="53" y="528"/>
                  </a:lnTo>
                  <a:lnTo>
                    <a:pt x="17" y="502"/>
                  </a:lnTo>
                  <a:lnTo>
                    <a:pt x="24" y="475"/>
                  </a:lnTo>
                  <a:lnTo>
                    <a:pt x="29" y="449"/>
                  </a:lnTo>
                  <a:lnTo>
                    <a:pt x="14" y="428"/>
                  </a:lnTo>
                  <a:lnTo>
                    <a:pt x="0" y="411"/>
                  </a:lnTo>
                  <a:lnTo>
                    <a:pt x="3" y="359"/>
                  </a:lnTo>
                  <a:lnTo>
                    <a:pt x="19" y="308"/>
                  </a:lnTo>
                  <a:lnTo>
                    <a:pt x="46" y="306"/>
                  </a:lnTo>
                  <a:lnTo>
                    <a:pt x="73" y="303"/>
                  </a:lnTo>
                  <a:lnTo>
                    <a:pt x="93" y="315"/>
                  </a:lnTo>
                  <a:lnTo>
                    <a:pt x="109" y="323"/>
                  </a:lnTo>
                  <a:lnTo>
                    <a:pt x="113" y="305"/>
                  </a:lnTo>
                  <a:lnTo>
                    <a:pt x="110" y="284"/>
                  </a:lnTo>
                  <a:lnTo>
                    <a:pt x="133" y="271"/>
                  </a:lnTo>
                  <a:lnTo>
                    <a:pt x="149" y="255"/>
                  </a:lnTo>
                  <a:lnTo>
                    <a:pt x="163" y="249"/>
                  </a:lnTo>
                  <a:lnTo>
                    <a:pt x="173" y="239"/>
                  </a:lnTo>
                  <a:lnTo>
                    <a:pt x="182" y="212"/>
                  </a:lnTo>
                  <a:lnTo>
                    <a:pt x="192" y="199"/>
                  </a:lnTo>
                  <a:lnTo>
                    <a:pt x="190" y="188"/>
                  </a:lnTo>
                  <a:lnTo>
                    <a:pt x="179" y="174"/>
                  </a:lnTo>
                  <a:lnTo>
                    <a:pt x="155" y="151"/>
                  </a:lnTo>
                  <a:lnTo>
                    <a:pt x="152" y="143"/>
                  </a:lnTo>
                  <a:lnTo>
                    <a:pt x="155" y="135"/>
                  </a:lnTo>
                  <a:lnTo>
                    <a:pt x="160" y="127"/>
                  </a:lnTo>
                  <a:lnTo>
                    <a:pt x="163" y="121"/>
                  </a:lnTo>
                  <a:lnTo>
                    <a:pt x="161" y="113"/>
                  </a:lnTo>
                  <a:lnTo>
                    <a:pt x="155" y="101"/>
                  </a:lnTo>
                  <a:lnTo>
                    <a:pt x="152" y="93"/>
                  </a:lnTo>
                  <a:lnTo>
                    <a:pt x="152" y="85"/>
                  </a:lnTo>
                  <a:lnTo>
                    <a:pt x="152" y="68"/>
                  </a:lnTo>
                  <a:lnTo>
                    <a:pt x="152" y="61"/>
                  </a:lnTo>
                  <a:lnTo>
                    <a:pt x="149" y="52"/>
                  </a:lnTo>
                  <a:lnTo>
                    <a:pt x="141" y="39"/>
                  </a:lnTo>
                  <a:lnTo>
                    <a:pt x="128" y="18"/>
                  </a:lnTo>
                  <a:lnTo>
                    <a:pt x="128" y="13"/>
                  </a:lnTo>
                  <a:lnTo>
                    <a:pt x="134" y="16"/>
                  </a:lnTo>
                  <a:lnTo>
                    <a:pt x="144" y="5"/>
                  </a:lnTo>
                  <a:lnTo>
                    <a:pt x="170" y="2"/>
                  </a:lnTo>
                  <a:lnTo>
                    <a:pt x="197" y="0"/>
                  </a:lnTo>
                  <a:lnTo>
                    <a:pt x="226" y="21"/>
                  </a:lnTo>
                  <a:lnTo>
                    <a:pt x="256" y="37"/>
                  </a:lnTo>
                  <a:lnTo>
                    <a:pt x="294" y="44"/>
                  </a:lnTo>
                  <a:lnTo>
                    <a:pt x="333" y="47"/>
                  </a:lnTo>
                  <a:lnTo>
                    <a:pt x="346" y="49"/>
                  </a:lnTo>
                  <a:lnTo>
                    <a:pt x="358" y="53"/>
                  </a:lnTo>
                  <a:lnTo>
                    <a:pt x="379" y="47"/>
                  </a:lnTo>
                  <a:lnTo>
                    <a:pt x="397" y="42"/>
                  </a:lnTo>
                  <a:lnTo>
                    <a:pt x="411" y="53"/>
                  </a:lnTo>
                  <a:lnTo>
                    <a:pt x="423" y="69"/>
                  </a:lnTo>
                  <a:lnTo>
                    <a:pt x="445" y="89"/>
                  </a:lnTo>
                  <a:lnTo>
                    <a:pt x="467" y="106"/>
                  </a:lnTo>
                  <a:lnTo>
                    <a:pt x="456" y="145"/>
                  </a:lnTo>
                  <a:lnTo>
                    <a:pt x="458" y="186"/>
                  </a:lnTo>
                  <a:lnTo>
                    <a:pt x="461" y="220"/>
                  </a:lnTo>
                  <a:lnTo>
                    <a:pt x="469" y="249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 w="4763" cap="rnd">
              <a:solidFill>
                <a:schemeClr val="bg1">
                  <a:alpha val="43000"/>
                </a:schemeClr>
              </a:solidFill>
              <a:prstDash val="solid"/>
              <a:round/>
              <a:headEnd/>
              <a:tailEnd/>
            </a:ln>
          </p:spPr>
          <p:txBody>
            <a:bodyPr anchor="t" anchorCtr="0" bIns="45720" compatLnSpc="1" lIns="91440" numCol="1" rIns="91440" tIns="45720" vert="horz" wrap="square">
              <a:prstTxWarp prst="textNoShape"/>
            </a:bodyPr>
            <a:p>
              <a:endParaRPr lang="en-US"/>
            </a:p>
          </p:txBody>
        </p:sp>
        <p:sp>
          <p:nvSpPr>
            <p:cNvPr id="1048664" name="Freeform 45"/>
            <p:cNvSpPr/>
            <p:nvPr/>
          </p:nvSpPr>
          <p:spPr bwMode="auto">
            <a:xfrm>
              <a:off x="7115321" y="4591584"/>
              <a:ext cx="644377" cy="495671"/>
            </a:xfrm>
            <a:custGeom>
              <a:avLst/>
              <a:gdLst>
                <a:gd name="T0" fmla="*/ 439 w 533"/>
                <a:gd name="T1" fmla="*/ 51 h 410"/>
                <a:gd name="T2" fmla="*/ 517 w 533"/>
                <a:gd name="T3" fmla="*/ 134 h 410"/>
                <a:gd name="T4" fmla="*/ 533 w 533"/>
                <a:gd name="T5" fmla="*/ 158 h 410"/>
                <a:gd name="T6" fmla="*/ 529 w 533"/>
                <a:gd name="T7" fmla="*/ 165 h 410"/>
                <a:gd name="T8" fmla="*/ 525 w 533"/>
                <a:gd name="T9" fmla="*/ 208 h 410"/>
                <a:gd name="T10" fmla="*/ 522 w 533"/>
                <a:gd name="T11" fmla="*/ 214 h 410"/>
                <a:gd name="T12" fmla="*/ 509 w 533"/>
                <a:gd name="T13" fmla="*/ 200 h 410"/>
                <a:gd name="T14" fmla="*/ 501 w 533"/>
                <a:gd name="T15" fmla="*/ 192 h 410"/>
                <a:gd name="T16" fmla="*/ 509 w 533"/>
                <a:gd name="T17" fmla="*/ 223 h 410"/>
                <a:gd name="T18" fmla="*/ 532 w 533"/>
                <a:gd name="T19" fmla="*/ 245 h 410"/>
                <a:gd name="T20" fmla="*/ 514 w 533"/>
                <a:gd name="T21" fmla="*/ 248 h 410"/>
                <a:gd name="T22" fmla="*/ 493 w 533"/>
                <a:gd name="T23" fmla="*/ 223 h 410"/>
                <a:gd name="T24" fmla="*/ 429 w 533"/>
                <a:gd name="T25" fmla="*/ 206 h 410"/>
                <a:gd name="T26" fmla="*/ 402 w 533"/>
                <a:gd name="T27" fmla="*/ 263 h 410"/>
                <a:gd name="T28" fmla="*/ 400 w 533"/>
                <a:gd name="T29" fmla="*/ 383 h 410"/>
                <a:gd name="T30" fmla="*/ 357 w 533"/>
                <a:gd name="T31" fmla="*/ 360 h 410"/>
                <a:gd name="T32" fmla="*/ 301 w 533"/>
                <a:gd name="T33" fmla="*/ 338 h 410"/>
                <a:gd name="T34" fmla="*/ 263 w 533"/>
                <a:gd name="T35" fmla="*/ 291 h 410"/>
                <a:gd name="T36" fmla="*/ 202 w 533"/>
                <a:gd name="T37" fmla="*/ 301 h 410"/>
                <a:gd name="T38" fmla="*/ 138 w 533"/>
                <a:gd name="T39" fmla="*/ 372 h 410"/>
                <a:gd name="T40" fmla="*/ 66 w 533"/>
                <a:gd name="T41" fmla="*/ 410 h 410"/>
                <a:gd name="T42" fmla="*/ 34 w 533"/>
                <a:gd name="T43" fmla="*/ 325 h 410"/>
                <a:gd name="T44" fmla="*/ 0 w 533"/>
                <a:gd name="T45" fmla="*/ 226 h 410"/>
                <a:gd name="T46" fmla="*/ 24 w 533"/>
                <a:gd name="T47" fmla="*/ 162 h 410"/>
                <a:gd name="T48" fmla="*/ 79 w 533"/>
                <a:gd name="T49" fmla="*/ 162 h 410"/>
                <a:gd name="T50" fmla="*/ 139 w 533"/>
                <a:gd name="T51" fmla="*/ 194 h 410"/>
                <a:gd name="T52" fmla="*/ 181 w 533"/>
                <a:gd name="T53" fmla="*/ 170 h 410"/>
                <a:gd name="T54" fmla="*/ 184 w 533"/>
                <a:gd name="T55" fmla="*/ 136 h 410"/>
                <a:gd name="T56" fmla="*/ 200 w 533"/>
                <a:gd name="T57" fmla="*/ 78 h 410"/>
                <a:gd name="T58" fmla="*/ 212 w 533"/>
                <a:gd name="T59" fmla="*/ 70 h 410"/>
                <a:gd name="T60" fmla="*/ 236 w 533"/>
                <a:gd name="T61" fmla="*/ 43 h 410"/>
                <a:gd name="T62" fmla="*/ 244 w 533"/>
                <a:gd name="T63" fmla="*/ 17 h 410"/>
                <a:gd name="T64" fmla="*/ 288 w 533"/>
                <a:gd name="T65" fmla="*/ 25 h 410"/>
                <a:gd name="T66" fmla="*/ 332 w 533"/>
                <a:gd name="T67" fmla="*/ 65 h 410"/>
                <a:gd name="T68" fmla="*/ 362 w 533"/>
                <a:gd name="T69" fmla="*/ 67 h 410"/>
                <a:gd name="T70" fmla="*/ 405 w 533"/>
                <a:gd name="T71" fmla="*/ 48 h 410"/>
                <a:gd name="T72" fmla="*/ 439 w 533"/>
                <a:gd name="T73" fmla="*/ 38 h 4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533" h="410">
                  <a:moveTo>
                    <a:pt x="439" y="38"/>
                  </a:moveTo>
                  <a:lnTo>
                    <a:pt x="439" y="51"/>
                  </a:lnTo>
                  <a:lnTo>
                    <a:pt x="447" y="69"/>
                  </a:lnTo>
                  <a:lnTo>
                    <a:pt x="517" y="134"/>
                  </a:lnTo>
                  <a:lnTo>
                    <a:pt x="527" y="146"/>
                  </a:lnTo>
                  <a:lnTo>
                    <a:pt x="533" y="158"/>
                  </a:lnTo>
                  <a:lnTo>
                    <a:pt x="532" y="162"/>
                  </a:lnTo>
                  <a:lnTo>
                    <a:pt x="529" y="165"/>
                  </a:lnTo>
                  <a:lnTo>
                    <a:pt x="524" y="198"/>
                  </a:lnTo>
                  <a:lnTo>
                    <a:pt x="525" y="208"/>
                  </a:lnTo>
                  <a:lnTo>
                    <a:pt x="532" y="219"/>
                  </a:lnTo>
                  <a:lnTo>
                    <a:pt x="522" y="214"/>
                  </a:lnTo>
                  <a:lnTo>
                    <a:pt x="514" y="208"/>
                  </a:lnTo>
                  <a:lnTo>
                    <a:pt x="509" y="200"/>
                  </a:lnTo>
                  <a:lnTo>
                    <a:pt x="506" y="192"/>
                  </a:lnTo>
                  <a:lnTo>
                    <a:pt x="501" y="192"/>
                  </a:lnTo>
                  <a:lnTo>
                    <a:pt x="503" y="206"/>
                  </a:lnTo>
                  <a:lnTo>
                    <a:pt x="509" y="223"/>
                  </a:lnTo>
                  <a:lnTo>
                    <a:pt x="519" y="237"/>
                  </a:lnTo>
                  <a:lnTo>
                    <a:pt x="532" y="245"/>
                  </a:lnTo>
                  <a:lnTo>
                    <a:pt x="532" y="253"/>
                  </a:lnTo>
                  <a:lnTo>
                    <a:pt x="514" y="248"/>
                  </a:lnTo>
                  <a:lnTo>
                    <a:pt x="503" y="237"/>
                  </a:lnTo>
                  <a:lnTo>
                    <a:pt x="493" y="223"/>
                  </a:lnTo>
                  <a:lnTo>
                    <a:pt x="455" y="197"/>
                  </a:lnTo>
                  <a:lnTo>
                    <a:pt x="429" y="206"/>
                  </a:lnTo>
                  <a:lnTo>
                    <a:pt x="410" y="232"/>
                  </a:lnTo>
                  <a:lnTo>
                    <a:pt x="402" y="263"/>
                  </a:lnTo>
                  <a:lnTo>
                    <a:pt x="402" y="370"/>
                  </a:lnTo>
                  <a:lnTo>
                    <a:pt x="400" y="383"/>
                  </a:lnTo>
                  <a:lnTo>
                    <a:pt x="388" y="368"/>
                  </a:lnTo>
                  <a:lnTo>
                    <a:pt x="357" y="360"/>
                  </a:lnTo>
                  <a:lnTo>
                    <a:pt x="327" y="346"/>
                  </a:lnTo>
                  <a:lnTo>
                    <a:pt x="301" y="338"/>
                  </a:lnTo>
                  <a:lnTo>
                    <a:pt x="277" y="322"/>
                  </a:lnTo>
                  <a:lnTo>
                    <a:pt x="263" y="291"/>
                  </a:lnTo>
                  <a:lnTo>
                    <a:pt x="240" y="272"/>
                  </a:lnTo>
                  <a:lnTo>
                    <a:pt x="202" y="301"/>
                  </a:lnTo>
                  <a:lnTo>
                    <a:pt x="168" y="339"/>
                  </a:lnTo>
                  <a:lnTo>
                    <a:pt x="138" y="372"/>
                  </a:lnTo>
                  <a:lnTo>
                    <a:pt x="112" y="407"/>
                  </a:lnTo>
                  <a:lnTo>
                    <a:pt x="66" y="410"/>
                  </a:lnTo>
                  <a:lnTo>
                    <a:pt x="26" y="391"/>
                  </a:lnTo>
                  <a:lnTo>
                    <a:pt x="34" y="325"/>
                  </a:lnTo>
                  <a:lnTo>
                    <a:pt x="7" y="263"/>
                  </a:lnTo>
                  <a:lnTo>
                    <a:pt x="0" y="226"/>
                  </a:lnTo>
                  <a:lnTo>
                    <a:pt x="7" y="189"/>
                  </a:lnTo>
                  <a:lnTo>
                    <a:pt x="24" y="162"/>
                  </a:lnTo>
                  <a:lnTo>
                    <a:pt x="43" y="136"/>
                  </a:lnTo>
                  <a:lnTo>
                    <a:pt x="79" y="162"/>
                  </a:lnTo>
                  <a:lnTo>
                    <a:pt x="112" y="189"/>
                  </a:lnTo>
                  <a:lnTo>
                    <a:pt x="139" y="194"/>
                  </a:lnTo>
                  <a:lnTo>
                    <a:pt x="167" y="174"/>
                  </a:lnTo>
                  <a:lnTo>
                    <a:pt x="181" y="170"/>
                  </a:lnTo>
                  <a:lnTo>
                    <a:pt x="189" y="158"/>
                  </a:lnTo>
                  <a:lnTo>
                    <a:pt x="184" y="136"/>
                  </a:lnTo>
                  <a:lnTo>
                    <a:pt x="183" y="110"/>
                  </a:lnTo>
                  <a:lnTo>
                    <a:pt x="200" y="78"/>
                  </a:lnTo>
                  <a:lnTo>
                    <a:pt x="204" y="75"/>
                  </a:lnTo>
                  <a:lnTo>
                    <a:pt x="212" y="70"/>
                  </a:lnTo>
                  <a:lnTo>
                    <a:pt x="215" y="64"/>
                  </a:lnTo>
                  <a:lnTo>
                    <a:pt x="236" y="43"/>
                  </a:lnTo>
                  <a:lnTo>
                    <a:pt x="240" y="29"/>
                  </a:lnTo>
                  <a:lnTo>
                    <a:pt x="244" y="17"/>
                  </a:lnTo>
                  <a:lnTo>
                    <a:pt x="263" y="0"/>
                  </a:lnTo>
                  <a:lnTo>
                    <a:pt x="288" y="25"/>
                  </a:lnTo>
                  <a:lnTo>
                    <a:pt x="314" y="57"/>
                  </a:lnTo>
                  <a:lnTo>
                    <a:pt x="332" y="65"/>
                  </a:lnTo>
                  <a:lnTo>
                    <a:pt x="349" y="69"/>
                  </a:lnTo>
                  <a:lnTo>
                    <a:pt x="362" y="67"/>
                  </a:lnTo>
                  <a:lnTo>
                    <a:pt x="376" y="57"/>
                  </a:lnTo>
                  <a:lnTo>
                    <a:pt x="405" y="48"/>
                  </a:lnTo>
                  <a:lnTo>
                    <a:pt x="434" y="40"/>
                  </a:lnTo>
                  <a:lnTo>
                    <a:pt x="439" y="38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 w="4763" cap="rnd">
              <a:solidFill>
                <a:schemeClr val="bg1">
                  <a:alpha val="43000"/>
                </a:schemeClr>
              </a:solidFill>
              <a:prstDash val="solid"/>
              <a:round/>
              <a:headEnd/>
              <a:tailEnd/>
            </a:ln>
          </p:spPr>
          <p:txBody>
            <a:bodyPr anchor="t" anchorCtr="0" bIns="45720" compatLnSpc="1" lIns="91440" numCol="1" rIns="91440" tIns="45720" vert="horz" wrap="square">
              <a:prstTxWarp prst="textNoShape"/>
            </a:bodyPr>
            <a:p>
              <a:endParaRPr lang="en-US"/>
            </a:p>
          </p:txBody>
        </p:sp>
        <p:sp>
          <p:nvSpPr>
            <p:cNvPr id="1048665" name="Freeform 46"/>
            <p:cNvSpPr>
              <a:spLocks noEditPoints="1"/>
            </p:cNvSpPr>
            <p:nvPr/>
          </p:nvSpPr>
          <p:spPr bwMode="auto">
            <a:xfrm>
              <a:off x="6985962" y="4920420"/>
              <a:ext cx="612944" cy="807582"/>
            </a:xfrm>
            <a:custGeom>
              <a:avLst/>
              <a:gdLst>
                <a:gd name="T0" fmla="*/ 504 w 507"/>
                <a:gd name="T1" fmla="*/ 128 h 668"/>
                <a:gd name="T2" fmla="*/ 490 w 507"/>
                <a:gd name="T3" fmla="*/ 175 h 668"/>
                <a:gd name="T4" fmla="*/ 483 w 507"/>
                <a:gd name="T5" fmla="*/ 229 h 668"/>
                <a:gd name="T6" fmla="*/ 419 w 507"/>
                <a:gd name="T7" fmla="*/ 287 h 668"/>
                <a:gd name="T8" fmla="*/ 368 w 507"/>
                <a:gd name="T9" fmla="*/ 281 h 668"/>
                <a:gd name="T10" fmla="*/ 371 w 507"/>
                <a:gd name="T11" fmla="*/ 261 h 668"/>
                <a:gd name="T12" fmla="*/ 379 w 507"/>
                <a:gd name="T13" fmla="*/ 249 h 668"/>
                <a:gd name="T14" fmla="*/ 424 w 507"/>
                <a:gd name="T15" fmla="*/ 236 h 668"/>
                <a:gd name="T16" fmla="*/ 440 w 507"/>
                <a:gd name="T17" fmla="*/ 200 h 668"/>
                <a:gd name="T18" fmla="*/ 432 w 507"/>
                <a:gd name="T19" fmla="*/ 164 h 668"/>
                <a:gd name="T20" fmla="*/ 381 w 507"/>
                <a:gd name="T21" fmla="*/ 154 h 668"/>
                <a:gd name="T22" fmla="*/ 378 w 507"/>
                <a:gd name="T23" fmla="*/ 106 h 668"/>
                <a:gd name="T24" fmla="*/ 360 w 507"/>
                <a:gd name="T25" fmla="*/ 83 h 668"/>
                <a:gd name="T26" fmla="*/ 314 w 507"/>
                <a:gd name="T27" fmla="*/ 80 h 668"/>
                <a:gd name="T28" fmla="*/ 301 w 507"/>
                <a:gd name="T29" fmla="*/ 92 h 668"/>
                <a:gd name="T30" fmla="*/ 291 w 507"/>
                <a:gd name="T31" fmla="*/ 116 h 668"/>
                <a:gd name="T32" fmla="*/ 291 w 507"/>
                <a:gd name="T33" fmla="*/ 132 h 668"/>
                <a:gd name="T34" fmla="*/ 285 w 507"/>
                <a:gd name="T35" fmla="*/ 141 h 668"/>
                <a:gd name="T36" fmla="*/ 280 w 507"/>
                <a:gd name="T37" fmla="*/ 141 h 668"/>
                <a:gd name="T38" fmla="*/ 282 w 507"/>
                <a:gd name="T39" fmla="*/ 212 h 668"/>
                <a:gd name="T40" fmla="*/ 290 w 507"/>
                <a:gd name="T41" fmla="*/ 255 h 668"/>
                <a:gd name="T42" fmla="*/ 267 w 507"/>
                <a:gd name="T43" fmla="*/ 332 h 668"/>
                <a:gd name="T44" fmla="*/ 251 w 507"/>
                <a:gd name="T45" fmla="*/ 279 h 668"/>
                <a:gd name="T46" fmla="*/ 248 w 507"/>
                <a:gd name="T47" fmla="*/ 231 h 668"/>
                <a:gd name="T48" fmla="*/ 213 w 507"/>
                <a:gd name="T49" fmla="*/ 197 h 668"/>
                <a:gd name="T50" fmla="*/ 219 w 507"/>
                <a:gd name="T51" fmla="*/ 135 h 668"/>
                <a:gd name="T52" fmla="*/ 275 w 507"/>
                <a:gd name="T53" fmla="*/ 67 h 668"/>
                <a:gd name="T54" fmla="*/ 347 w 507"/>
                <a:gd name="T55" fmla="*/ 0 h 668"/>
                <a:gd name="T56" fmla="*/ 384 w 507"/>
                <a:gd name="T57" fmla="*/ 50 h 668"/>
                <a:gd name="T58" fmla="*/ 434 w 507"/>
                <a:gd name="T59" fmla="*/ 74 h 668"/>
                <a:gd name="T60" fmla="*/ 495 w 507"/>
                <a:gd name="T61" fmla="*/ 96 h 668"/>
                <a:gd name="T62" fmla="*/ 251 w 507"/>
                <a:gd name="T63" fmla="*/ 369 h 668"/>
                <a:gd name="T64" fmla="*/ 202 w 507"/>
                <a:gd name="T65" fmla="*/ 388 h 668"/>
                <a:gd name="T66" fmla="*/ 205 w 507"/>
                <a:gd name="T67" fmla="*/ 438 h 668"/>
                <a:gd name="T68" fmla="*/ 213 w 507"/>
                <a:gd name="T69" fmla="*/ 468 h 668"/>
                <a:gd name="T70" fmla="*/ 198 w 507"/>
                <a:gd name="T71" fmla="*/ 494 h 668"/>
                <a:gd name="T72" fmla="*/ 200 w 507"/>
                <a:gd name="T73" fmla="*/ 521 h 668"/>
                <a:gd name="T74" fmla="*/ 213 w 507"/>
                <a:gd name="T75" fmla="*/ 524 h 668"/>
                <a:gd name="T76" fmla="*/ 230 w 507"/>
                <a:gd name="T77" fmla="*/ 648 h 668"/>
                <a:gd name="T78" fmla="*/ 101 w 507"/>
                <a:gd name="T79" fmla="*/ 668 h 668"/>
                <a:gd name="T80" fmla="*/ 125 w 507"/>
                <a:gd name="T81" fmla="*/ 622 h 668"/>
                <a:gd name="T82" fmla="*/ 96 w 507"/>
                <a:gd name="T83" fmla="*/ 595 h 668"/>
                <a:gd name="T84" fmla="*/ 98 w 507"/>
                <a:gd name="T85" fmla="*/ 561 h 668"/>
                <a:gd name="T86" fmla="*/ 75 w 507"/>
                <a:gd name="T87" fmla="*/ 519 h 668"/>
                <a:gd name="T88" fmla="*/ 9 w 507"/>
                <a:gd name="T89" fmla="*/ 474 h 668"/>
                <a:gd name="T90" fmla="*/ 21 w 507"/>
                <a:gd name="T91" fmla="*/ 391 h 668"/>
                <a:gd name="T92" fmla="*/ 72 w 507"/>
                <a:gd name="T93" fmla="*/ 430 h 668"/>
                <a:gd name="T94" fmla="*/ 128 w 507"/>
                <a:gd name="T95" fmla="*/ 406 h 668"/>
                <a:gd name="T96" fmla="*/ 176 w 507"/>
                <a:gd name="T97" fmla="*/ 380 h 668"/>
                <a:gd name="T98" fmla="*/ 197 w 507"/>
                <a:gd name="T99" fmla="*/ 362 h 668"/>
                <a:gd name="T100" fmla="*/ 251 w 507"/>
                <a:gd name="T101" fmla="*/ 369 h 6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507" h="668">
                  <a:moveTo>
                    <a:pt x="507" y="111"/>
                  </a:moveTo>
                  <a:lnTo>
                    <a:pt x="504" y="128"/>
                  </a:lnTo>
                  <a:lnTo>
                    <a:pt x="493" y="159"/>
                  </a:lnTo>
                  <a:lnTo>
                    <a:pt x="490" y="175"/>
                  </a:lnTo>
                  <a:lnTo>
                    <a:pt x="487" y="208"/>
                  </a:lnTo>
                  <a:lnTo>
                    <a:pt x="483" y="229"/>
                  </a:lnTo>
                  <a:lnTo>
                    <a:pt x="477" y="247"/>
                  </a:lnTo>
                  <a:lnTo>
                    <a:pt x="419" y="287"/>
                  </a:lnTo>
                  <a:lnTo>
                    <a:pt x="389" y="298"/>
                  </a:lnTo>
                  <a:lnTo>
                    <a:pt x="368" y="281"/>
                  </a:lnTo>
                  <a:lnTo>
                    <a:pt x="371" y="269"/>
                  </a:lnTo>
                  <a:lnTo>
                    <a:pt x="371" y="261"/>
                  </a:lnTo>
                  <a:lnTo>
                    <a:pt x="371" y="255"/>
                  </a:lnTo>
                  <a:lnTo>
                    <a:pt x="379" y="249"/>
                  </a:lnTo>
                  <a:lnTo>
                    <a:pt x="413" y="241"/>
                  </a:lnTo>
                  <a:lnTo>
                    <a:pt x="424" y="236"/>
                  </a:lnTo>
                  <a:lnTo>
                    <a:pt x="435" y="220"/>
                  </a:lnTo>
                  <a:lnTo>
                    <a:pt x="440" y="200"/>
                  </a:lnTo>
                  <a:lnTo>
                    <a:pt x="442" y="181"/>
                  </a:lnTo>
                  <a:lnTo>
                    <a:pt x="432" y="164"/>
                  </a:lnTo>
                  <a:lnTo>
                    <a:pt x="418" y="156"/>
                  </a:lnTo>
                  <a:lnTo>
                    <a:pt x="381" y="154"/>
                  </a:lnTo>
                  <a:lnTo>
                    <a:pt x="381" y="146"/>
                  </a:lnTo>
                  <a:lnTo>
                    <a:pt x="378" y="106"/>
                  </a:lnTo>
                  <a:lnTo>
                    <a:pt x="375" y="95"/>
                  </a:lnTo>
                  <a:lnTo>
                    <a:pt x="360" y="83"/>
                  </a:lnTo>
                  <a:lnTo>
                    <a:pt x="346" y="79"/>
                  </a:lnTo>
                  <a:lnTo>
                    <a:pt x="314" y="80"/>
                  </a:lnTo>
                  <a:lnTo>
                    <a:pt x="304" y="83"/>
                  </a:lnTo>
                  <a:lnTo>
                    <a:pt x="301" y="92"/>
                  </a:lnTo>
                  <a:lnTo>
                    <a:pt x="298" y="101"/>
                  </a:lnTo>
                  <a:lnTo>
                    <a:pt x="291" y="116"/>
                  </a:lnTo>
                  <a:lnTo>
                    <a:pt x="291" y="120"/>
                  </a:lnTo>
                  <a:lnTo>
                    <a:pt x="291" y="132"/>
                  </a:lnTo>
                  <a:lnTo>
                    <a:pt x="290" y="138"/>
                  </a:lnTo>
                  <a:lnTo>
                    <a:pt x="285" y="141"/>
                  </a:lnTo>
                  <a:lnTo>
                    <a:pt x="282" y="141"/>
                  </a:lnTo>
                  <a:lnTo>
                    <a:pt x="280" y="141"/>
                  </a:lnTo>
                  <a:lnTo>
                    <a:pt x="278" y="188"/>
                  </a:lnTo>
                  <a:lnTo>
                    <a:pt x="282" y="212"/>
                  </a:lnTo>
                  <a:lnTo>
                    <a:pt x="293" y="233"/>
                  </a:lnTo>
                  <a:lnTo>
                    <a:pt x="290" y="255"/>
                  </a:lnTo>
                  <a:lnTo>
                    <a:pt x="270" y="325"/>
                  </a:lnTo>
                  <a:lnTo>
                    <a:pt x="267" y="332"/>
                  </a:lnTo>
                  <a:lnTo>
                    <a:pt x="262" y="311"/>
                  </a:lnTo>
                  <a:lnTo>
                    <a:pt x="251" y="279"/>
                  </a:lnTo>
                  <a:lnTo>
                    <a:pt x="248" y="253"/>
                  </a:lnTo>
                  <a:lnTo>
                    <a:pt x="248" y="231"/>
                  </a:lnTo>
                  <a:lnTo>
                    <a:pt x="232" y="213"/>
                  </a:lnTo>
                  <a:lnTo>
                    <a:pt x="213" y="197"/>
                  </a:lnTo>
                  <a:lnTo>
                    <a:pt x="213" y="167"/>
                  </a:lnTo>
                  <a:lnTo>
                    <a:pt x="219" y="135"/>
                  </a:lnTo>
                  <a:lnTo>
                    <a:pt x="245" y="100"/>
                  </a:lnTo>
                  <a:lnTo>
                    <a:pt x="275" y="67"/>
                  </a:lnTo>
                  <a:lnTo>
                    <a:pt x="309" y="29"/>
                  </a:lnTo>
                  <a:lnTo>
                    <a:pt x="347" y="0"/>
                  </a:lnTo>
                  <a:lnTo>
                    <a:pt x="370" y="19"/>
                  </a:lnTo>
                  <a:lnTo>
                    <a:pt x="384" y="50"/>
                  </a:lnTo>
                  <a:lnTo>
                    <a:pt x="408" y="66"/>
                  </a:lnTo>
                  <a:lnTo>
                    <a:pt x="434" y="74"/>
                  </a:lnTo>
                  <a:lnTo>
                    <a:pt x="464" y="88"/>
                  </a:lnTo>
                  <a:lnTo>
                    <a:pt x="495" y="96"/>
                  </a:lnTo>
                  <a:lnTo>
                    <a:pt x="507" y="111"/>
                  </a:lnTo>
                  <a:close/>
                  <a:moveTo>
                    <a:pt x="251" y="369"/>
                  </a:moveTo>
                  <a:lnTo>
                    <a:pt x="229" y="394"/>
                  </a:lnTo>
                  <a:lnTo>
                    <a:pt x="202" y="388"/>
                  </a:lnTo>
                  <a:lnTo>
                    <a:pt x="202" y="423"/>
                  </a:lnTo>
                  <a:lnTo>
                    <a:pt x="205" y="438"/>
                  </a:lnTo>
                  <a:lnTo>
                    <a:pt x="208" y="454"/>
                  </a:lnTo>
                  <a:lnTo>
                    <a:pt x="213" y="468"/>
                  </a:lnTo>
                  <a:lnTo>
                    <a:pt x="198" y="478"/>
                  </a:lnTo>
                  <a:lnTo>
                    <a:pt x="198" y="494"/>
                  </a:lnTo>
                  <a:lnTo>
                    <a:pt x="198" y="508"/>
                  </a:lnTo>
                  <a:lnTo>
                    <a:pt x="200" y="521"/>
                  </a:lnTo>
                  <a:lnTo>
                    <a:pt x="203" y="527"/>
                  </a:lnTo>
                  <a:lnTo>
                    <a:pt x="213" y="524"/>
                  </a:lnTo>
                  <a:lnTo>
                    <a:pt x="226" y="508"/>
                  </a:lnTo>
                  <a:lnTo>
                    <a:pt x="230" y="648"/>
                  </a:lnTo>
                  <a:lnTo>
                    <a:pt x="168" y="665"/>
                  </a:lnTo>
                  <a:lnTo>
                    <a:pt x="101" y="668"/>
                  </a:lnTo>
                  <a:lnTo>
                    <a:pt x="115" y="646"/>
                  </a:lnTo>
                  <a:lnTo>
                    <a:pt x="125" y="622"/>
                  </a:lnTo>
                  <a:lnTo>
                    <a:pt x="112" y="606"/>
                  </a:lnTo>
                  <a:lnTo>
                    <a:pt x="96" y="595"/>
                  </a:lnTo>
                  <a:lnTo>
                    <a:pt x="94" y="579"/>
                  </a:lnTo>
                  <a:lnTo>
                    <a:pt x="98" y="561"/>
                  </a:lnTo>
                  <a:lnTo>
                    <a:pt x="88" y="540"/>
                  </a:lnTo>
                  <a:lnTo>
                    <a:pt x="75" y="519"/>
                  </a:lnTo>
                  <a:lnTo>
                    <a:pt x="43" y="497"/>
                  </a:lnTo>
                  <a:lnTo>
                    <a:pt x="9" y="474"/>
                  </a:lnTo>
                  <a:lnTo>
                    <a:pt x="0" y="433"/>
                  </a:lnTo>
                  <a:lnTo>
                    <a:pt x="21" y="391"/>
                  </a:lnTo>
                  <a:lnTo>
                    <a:pt x="46" y="414"/>
                  </a:lnTo>
                  <a:lnTo>
                    <a:pt x="72" y="430"/>
                  </a:lnTo>
                  <a:lnTo>
                    <a:pt x="101" y="423"/>
                  </a:lnTo>
                  <a:lnTo>
                    <a:pt x="128" y="406"/>
                  </a:lnTo>
                  <a:lnTo>
                    <a:pt x="154" y="394"/>
                  </a:lnTo>
                  <a:lnTo>
                    <a:pt x="176" y="380"/>
                  </a:lnTo>
                  <a:lnTo>
                    <a:pt x="186" y="369"/>
                  </a:lnTo>
                  <a:lnTo>
                    <a:pt x="197" y="362"/>
                  </a:lnTo>
                  <a:lnTo>
                    <a:pt x="226" y="362"/>
                  </a:lnTo>
                  <a:lnTo>
                    <a:pt x="251" y="369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 w="4763" cap="rnd">
              <a:solidFill>
                <a:schemeClr val="bg1">
                  <a:alpha val="43000"/>
                </a:schemeClr>
              </a:solidFill>
              <a:prstDash val="solid"/>
              <a:round/>
              <a:headEnd/>
              <a:tailEnd/>
            </a:ln>
          </p:spPr>
          <p:txBody>
            <a:bodyPr anchor="t" anchorCtr="0" bIns="45720" compatLnSpc="1" lIns="91440" numCol="1" rIns="91440" tIns="45720" vert="horz" wrap="square">
              <a:prstTxWarp prst="textNoShape"/>
            </a:bodyPr>
            <a:p>
              <a:endParaRPr lang="en-US"/>
            </a:p>
          </p:txBody>
        </p:sp>
        <p:sp>
          <p:nvSpPr>
            <p:cNvPr id="1048666" name="Freeform 47"/>
            <p:cNvSpPr/>
            <p:nvPr/>
          </p:nvSpPr>
          <p:spPr bwMode="auto">
            <a:xfrm>
              <a:off x="6904962" y="5055823"/>
              <a:ext cx="403794" cy="384448"/>
            </a:xfrm>
            <a:custGeom>
              <a:avLst/>
              <a:gdLst>
                <a:gd name="T0" fmla="*/ 334 w 334"/>
                <a:gd name="T1" fmla="*/ 220 h 318"/>
                <a:gd name="T2" fmla="*/ 320 w 334"/>
                <a:gd name="T3" fmla="*/ 255 h 318"/>
                <a:gd name="T4" fmla="*/ 318 w 334"/>
                <a:gd name="T5" fmla="*/ 257 h 318"/>
                <a:gd name="T6" fmla="*/ 293 w 334"/>
                <a:gd name="T7" fmla="*/ 250 h 318"/>
                <a:gd name="T8" fmla="*/ 264 w 334"/>
                <a:gd name="T9" fmla="*/ 250 h 318"/>
                <a:gd name="T10" fmla="*/ 253 w 334"/>
                <a:gd name="T11" fmla="*/ 257 h 318"/>
                <a:gd name="T12" fmla="*/ 243 w 334"/>
                <a:gd name="T13" fmla="*/ 268 h 318"/>
                <a:gd name="T14" fmla="*/ 221 w 334"/>
                <a:gd name="T15" fmla="*/ 282 h 318"/>
                <a:gd name="T16" fmla="*/ 195 w 334"/>
                <a:gd name="T17" fmla="*/ 294 h 318"/>
                <a:gd name="T18" fmla="*/ 168 w 334"/>
                <a:gd name="T19" fmla="*/ 311 h 318"/>
                <a:gd name="T20" fmla="*/ 139 w 334"/>
                <a:gd name="T21" fmla="*/ 318 h 318"/>
                <a:gd name="T22" fmla="*/ 113 w 334"/>
                <a:gd name="T23" fmla="*/ 302 h 318"/>
                <a:gd name="T24" fmla="*/ 88 w 334"/>
                <a:gd name="T25" fmla="*/ 279 h 318"/>
                <a:gd name="T26" fmla="*/ 78 w 334"/>
                <a:gd name="T27" fmla="*/ 239 h 318"/>
                <a:gd name="T28" fmla="*/ 52 w 334"/>
                <a:gd name="T29" fmla="*/ 209 h 318"/>
                <a:gd name="T30" fmla="*/ 14 w 334"/>
                <a:gd name="T31" fmla="*/ 204 h 318"/>
                <a:gd name="T32" fmla="*/ 0 w 334"/>
                <a:gd name="T33" fmla="*/ 164 h 318"/>
                <a:gd name="T34" fmla="*/ 38 w 334"/>
                <a:gd name="T35" fmla="*/ 154 h 318"/>
                <a:gd name="T36" fmla="*/ 65 w 334"/>
                <a:gd name="T37" fmla="*/ 125 h 318"/>
                <a:gd name="T38" fmla="*/ 83 w 334"/>
                <a:gd name="T39" fmla="*/ 103 h 318"/>
                <a:gd name="T40" fmla="*/ 104 w 334"/>
                <a:gd name="T41" fmla="*/ 88 h 318"/>
                <a:gd name="T42" fmla="*/ 124 w 334"/>
                <a:gd name="T43" fmla="*/ 80 h 318"/>
                <a:gd name="T44" fmla="*/ 144 w 334"/>
                <a:gd name="T45" fmla="*/ 68 h 318"/>
                <a:gd name="T46" fmla="*/ 131 w 334"/>
                <a:gd name="T47" fmla="*/ 45 h 318"/>
                <a:gd name="T48" fmla="*/ 131 w 334"/>
                <a:gd name="T49" fmla="*/ 23 h 318"/>
                <a:gd name="T50" fmla="*/ 145 w 334"/>
                <a:gd name="T51" fmla="*/ 20 h 318"/>
                <a:gd name="T52" fmla="*/ 160 w 334"/>
                <a:gd name="T53" fmla="*/ 24 h 318"/>
                <a:gd name="T54" fmla="*/ 168 w 334"/>
                <a:gd name="T55" fmla="*/ 16 h 318"/>
                <a:gd name="T56" fmla="*/ 168 w 334"/>
                <a:gd name="T57" fmla="*/ 2 h 318"/>
                <a:gd name="T58" fmla="*/ 184 w 334"/>
                <a:gd name="T59" fmla="*/ 0 h 318"/>
                <a:gd name="T60" fmla="*/ 200 w 334"/>
                <a:gd name="T61" fmla="*/ 7 h 318"/>
                <a:gd name="T62" fmla="*/ 240 w 334"/>
                <a:gd name="T63" fmla="*/ 26 h 318"/>
                <a:gd name="T64" fmla="*/ 286 w 334"/>
                <a:gd name="T65" fmla="*/ 23 h 318"/>
                <a:gd name="T66" fmla="*/ 280 w 334"/>
                <a:gd name="T67" fmla="*/ 55 h 318"/>
                <a:gd name="T68" fmla="*/ 280 w 334"/>
                <a:gd name="T69" fmla="*/ 85 h 318"/>
                <a:gd name="T70" fmla="*/ 299 w 334"/>
                <a:gd name="T71" fmla="*/ 101 h 318"/>
                <a:gd name="T72" fmla="*/ 315 w 334"/>
                <a:gd name="T73" fmla="*/ 119 h 318"/>
                <a:gd name="T74" fmla="*/ 315 w 334"/>
                <a:gd name="T75" fmla="*/ 141 h 318"/>
                <a:gd name="T76" fmla="*/ 318 w 334"/>
                <a:gd name="T77" fmla="*/ 167 h 318"/>
                <a:gd name="T78" fmla="*/ 329 w 334"/>
                <a:gd name="T79" fmla="*/ 199 h 318"/>
                <a:gd name="T80" fmla="*/ 334 w 334"/>
                <a:gd name="T81" fmla="*/ 220 h 3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34" h="318">
                  <a:moveTo>
                    <a:pt x="334" y="220"/>
                  </a:moveTo>
                  <a:lnTo>
                    <a:pt x="320" y="255"/>
                  </a:lnTo>
                  <a:lnTo>
                    <a:pt x="318" y="257"/>
                  </a:lnTo>
                  <a:lnTo>
                    <a:pt x="293" y="250"/>
                  </a:lnTo>
                  <a:lnTo>
                    <a:pt x="264" y="250"/>
                  </a:lnTo>
                  <a:lnTo>
                    <a:pt x="253" y="257"/>
                  </a:lnTo>
                  <a:lnTo>
                    <a:pt x="243" y="268"/>
                  </a:lnTo>
                  <a:lnTo>
                    <a:pt x="221" y="282"/>
                  </a:lnTo>
                  <a:lnTo>
                    <a:pt x="195" y="294"/>
                  </a:lnTo>
                  <a:lnTo>
                    <a:pt x="168" y="311"/>
                  </a:lnTo>
                  <a:lnTo>
                    <a:pt x="139" y="318"/>
                  </a:lnTo>
                  <a:lnTo>
                    <a:pt x="113" y="302"/>
                  </a:lnTo>
                  <a:lnTo>
                    <a:pt x="88" y="279"/>
                  </a:lnTo>
                  <a:lnTo>
                    <a:pt x="78" y="239"/>
                  </a:lnTo>
                  <a:lnTo>
                    <a:pt x="52" y="209"/>
                  </a:lnTo>
                  <a:lnTo>
                    <a:pt x="14" y="204"/>
                  </a:lnTo>
                  <a:lnTo>
                    <a:pt x="0" y="164"/>
                  </a:lnTo>
                  <a:lnTo>
                    <a:pt x="38" y="154"/>
                  </a:lnTo>
                  <a:lnTo>
                    <a:pt x="65" y="125"/>
                  </a:lnTo>
                  <a:lnTo>
                    <a:pt x="83" y="103"/>
                  </a:lnTo>
                  <a:lnTo>
                    <a:pt x="104" y="88"/>
                  </a:lnTo>
                  <a:lnTo>
                    <a:pt x="124" y="80"/>
                  </a:lnTo>
                  <a:lnTo>
                    <a:pt x="144" y="68"/>
                  </a:lnTo>
                  <a:lnTo>
                    <a:pt x="131" y="45"/>
                  </a:lnTo>
                  <a:lnTo>
                    <a:pt x="131" y="23"/>
                  </a:lnTo>
                  <a:lnTo>
                    <a:pt x="145" y="20"/>
                  </a:lnTo>
                  <a:lnTo>
                    <a:pt x="160" y="24"/>
                  </a:lnTo>
                  <a:lnTo>
                    <a:pt x="168" y="16"/>
                  </a:lnTo>
                  <a:lnTo>
                    <a:pt x="168" y="2"/>
                  </a:lnTo>
                  <a:lnTo>
                    <a:pt x="184" y="0"/>
                  </a:lnTo>
                  <a:lnTo>
                    <a:pt x="200" y="7"/>
                  </a:lnTo>
                  <a:lnTo>
                    <a:pt x="240" y="26"/>
                  </a:lnTo>
                  <a:lnTo>
                    <a:pt x="286" y="23"/>
                  </a:lnTo>
                  <a:lnTo>
                    <a:pt x="280" y="55"/>
                  </a:lnTo>
                  <a:lnTo>
                    <a:pt x="280" y="85"/>
                  </a:lnTo>
                  <a:lnTo>
                    <a:pt x="299" y="101"/>
                  </a:lnTo>
                  <a:lnTo>
                    <a:pt x="315" y="119"/>
                  </a:lnTo>
                  <a:lnTo>
                    <a:pt x="315" y="141"/>
                  </a:lnTo>
                  <a:lnTo>
                    <a:pt x="318" y="167"/>
                  </a:lnTo>
                  <a:lnTo>
                    <a:pt x="329" y="199"/>
                  </a:lnTo>
                  <a:lnTo>
                    <a:pt x="334" y="220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 w="4763" cap="rnd">
              <a:solidFill>
                <a:schemeClr val="bg1">
                  <a:alpha val="43000"/>
                </a:schemeClr>
              </a:solidFill>
              <a:prstDash val="solid"/>
              <a:round/>
              <a:headEnd/>
              <a:tailEnd/>
            </a:ln>
          </p:spPr>
          <p:txBody>
            <a:bodyPr anchor="t" anchorCtr="0" bIns="45720" compatLnSpc="1" lIns="91440" numCol="1" rIns="91440" tIns="45720" vert="horz" wrap="square">
              <a:prstTxWarp prst="textNoShape"/>
            </a:bodyPr>
            <a:p>
              <a:endParaRPr lang="en-US"/>
            </a:p>
          </p:txBody>
        </p:sp>
        <p:sp>
          <p:nvSpPr>
            <p:cNvPr id="1048667" name="Freeform 48"/>
            <p:cNvSpPr/>
            <p:nvPr/>
          </p:nvSpPr>
          <p:spPr bwMode="auto">
            <a:xfrm>
              <a:off x="7225337" y="5486211"/>
              <a:ext cx="33851" cy="71329"/>
            </a:xfrm>
            <a:custGeom>
              <a:avLst/>
              <a:gdLst>
                <a:gd name="T0" fmla="*/ 15 w 28"/>
                <a:gd name="T1" fmla="*/ 0 h 59"/>
                <a:gd name="T2" fmla="*/ 28 w 28"/>
                <a:gd name="T3" fmla="*/ 30 h 59"/>
                <a:gd name="T4" fmla="*/ 28 w 28"/>
                <a:gd name="T5" fmla="*/ 40 h 59"/>
                <a:gd name="T6" fmla="*/ 15 w 28"/>
                <a:gd name="T7" fmla="*/ 56 h 59"/>
                <a:gd name="T8" fmla="*/ 5 w 28"/>
                <a:gd name="T9" fmla="*/ 59 h 59"/>
                <a:gd name="T10" fmla="*/ 2 w 28"/>
                <a:gd name="T11" fmla="*/ 53 h 59"/>
                <a:gd name="T12" fmla="*/ 0 w 28"/>
                <a:gd name="T13" fmla="*/ 40 h 59"/>
                <a:gd name="T14" fmla="*/ 0 w 28"/>
                <a:gd name="T15" fmla="*/ 26 h 59"/>
                <a:gd name="T16" fmla="*/ 0 w 28"/>
                <a:gd name="T17" fmla="*/ 10 h 59"/>
                <a:gd name="T18" fmla="*/ 15 w 28"/>
                <a:gd name="T19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" h="59">
                  <a:moveTo>
                    <a:pt x="15" y="0"/>
                  </a:moveTo>
                  <a:lnTo>
                    <a:pt x="28" y="30"/>
                  </a:lnTo>
                  <a:lnTo>
                    <a:pt x="28" y="40"/>
                  </a:lnTo>
                  <a:lnTo>
                    <a:pt x="15" y="56"/>
                  </a:lnTo>
                  <a:lnTo>
                    <a:pt x="5" y="59"/>
                  </a:lnTo>
                  <a:lnTo>
                    <a:pt x="2" y="53"/>
                  </a:lnTo>
                  <a:lnTo>
                    <a:pt x="0" y="40"/>
                  </a:lnTo>
                  <a:lnTo>
                    <a:pt x="0" y="26"/>
                  </a:lnTo>
                  <a:lnTo>
                    <a:pt x="0" y="10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 w="4763" cap="rnd">
              <a:solidFill>
                <a:schemeClr val="bg1">
                  <a:alpha val="43000"/>
                </a:schemeClr>
              </a:solidFill>
              <a:prstDash val="solid"/>
              <a:round/>
              <a:headEnd/>
              <a:tailEnd/>
            </a:ln>
          </p:spPr>
          <p:txBody>
            <a:bodyPr anchor="t" anchorCtr="0" bIns="45720" compatLnSpc="1" lIns="91440" numCol="1" rIns="91440" tIns="45720" vert="horz" wrap="square">
              <a:prstTxWarp prst="textNoShape"/>
            </a:bodyPr>
            <a:p>
              <a:endParaRPr lang="en-US"/>
            </a:p>
          </p:txBody>
        </p:sp>
        <p:sp>
          <p:nvSpPr>
            <p:cNvPr id="1048668" name="Freeform 49"/>
            <p:cNvSpPr/>
            <p:nvPr/>
          </p:nvSpPr>
          <p:spPr bwMode="auto">
            <a:xfrm>
              <a:off x="3999826" y="4949435"/>
              <a:ext cx="201897" cy="76164"/>
            </a:xfrm>
            <a:custGeom>
              <a:avLst/>
              <a:gdLst>
                <a:gd name="T0" fmla="*/ 167 w 167"/>
                <a:gd name="T1" fmla="*/ 0 h 63"/>
                <a:gd name="T2" fmla="*/ 151 w 167"/>
                <a:gd name="T3" fmla="*/ 35 h 63"/>
                <a:gd name="T4" fmla="*/ 119 w 167"/>
                <a:gd name="T5" fmla="*/ 56 h 63"/>
                <a:gd name="T6" fmla="*/ 53 w 167"/>
                <a:gd name="T7" fmla="*/ 63 h 63"/>
                <a:gd name="T8" fmla="*/ 0 w 167"/>
                <a:gd name="T9" fmla="*/ 24 h 63"/>
                <a:gd name="T10" fmla="*/ 31 w 167"/>
                <a:gd name="T11" fmla="*/ 2 h 63"/>
                <a:gd name="T12" fmla="*/ 72 w 167"/>
                <a:gd name="T13" fmla="*/ 3 h 63"/>
                <a:gd name="T14" fmla="*/ 120 w 167"/>
                <a:gd name="T15" fmla="*/ 0 h 63"/>
                <a:gd name="T16" fmla="*/ 167 w 167"/>
                <a:gd name="T17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7" h="63">
                  <a:moveTo>
                    <a:pt x="167" y="0"/>
                  </a:moveTo>
                  <a:lnTo>
                    <a:pt x="151" y="35"/>
                  </a:lnTo>
                  <a:lnTo>
                    <a:pt x="119" y="56"/>
                  </a:lnTo>
                  <a:lnTo>
                    <a:pt x="53" y="63"/>
                  </a:lnTo>
                  <a:lnTo>
                    <a:pt x="0" y="24"/>
                  </a:lnTo>
                  <a:lnTo>
                    <a:pt x="31" y="2"/>
                  </a:lnTo>
                  <a:lnTo>
                    <a:pt x="72" y="3"/>
                  </a:lnTo>
                  <a:lnTo>
                    <a:pt x="120" y="0"/>
                  </a:lnTo>
                  <a:lnTo>
                    <a:pt x="167" y="0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 w="4763" cap="rnd">
              <a:solidFill>
                <a:schemeClr val="bg1">
                  <a:alpha val="43000"/>
                </a:schemeClr>
              </a:solidFill>
              <a:prstDash val="solid"/>
              <a:round/>
              <a:headEnd/>
              <a:tailEnd/>
            </a:ln>
          </p:spPr>
          <p:txBody>
            <a:bodyPr anchor="t" anchorCtr="0" bIns="45720" compatLnSpc="1" lIns="91440" numCol="1" rIns="91440" tIns="45720" vert="horz" wrap="square">
              <a:prstTxWarp prst="textNoShape"/>
            </a:bodyPr>
            <a:p>
              <a:endParaRPr lang="en-US"/>
            </a:p>
          </p:txBody>
        </p:sp>
        <p:sp>
          <p:nvSpPr>
            <p:cNvPr id="1048669" name="Freeform 50"/>
            <p:cNvSpPr/>
            <p:nvPr/>
          </p:nvSpPr>
          <p:spPr bwMode="auto">
            <a:xfrm>
              <a:off x="5115698" y="4312315"/>
              <a:ext cx="241792" cy="230910"/>
            </a:xfrm>
            <a:custGeom>
              <a:avLst/>
              <a:gdLst>
                <a:gd name="T0" fmla="*/ 163 w 200"/>
                <a:gd name="T1" fmla="*/ 11 h 191"/>
                <a:gd name="T2" fmla="*/ 157 w 200"/>
                <a:gd name="T3" fmla="*/ 21 h 191"/>
                <a:gd name="T4" fmla="*/ 157 w 200"/>
                <a:gd name="T5" fmla="*/ 30 h 191"/>
                <a:gd name="T6" fmla="*/ 165 w 200"/>
                <a:gd name="T7" fmla="*/ 37 h 191"/>
                <a:gd name="T8" fmla="*/ 176 w 200"/>
                <a:gd name="T9" fmla="*/ 37 h 191"/>
                <a:gd name="T10" fmla="*/ 182 w 200"/>
                <a:gd name="T11" fmla="*/ 30 h 191"/>
                <a:gd name="T12" fmla="*/ 190 w 200"/>
                <a:gd name="T13" fmla="*/ 26 h 191"/>
                <a:gd name="T14" fmla="*/ 198 w 200"/>
                <a:gd name="T15" fmla="*/ 59 h 191"/>
                <a:gd name="T16" fmla="*/ 200 w 200"/>
                <a:gd name="T17" fmla="*/ 88 h 191"/>
                <a:gd name="T18" fmla="*/ 200 w 200"/>
                <a:gd name="T19" fmla="*/ 107 h 191"/>
                <a:gd name="T20" fmla="*/ 200 w 200"/>
                <a:gd name="T21" fmla="*/ 125 h 191"/>
                <a:gd name="T22" fmla="*/ 179 w 200"/>
                <a:gd name="T23" fmla="*/ 159 h 191"/>
                <a:gd name="T24" fmla="*/ 165 w 200"/>
                <a:gd name="T25" fmla="*/ 180 h 191"/>
                <a:gd name="T26" fmla="*/ 162 w 200"/>
                <a:gd name="T27" fmla="*/ 184 h 191"/>
                <a:gd name="T28" fmla="*/ 158 w 200"/>
                <a:gd name="T29" fmla="*/ 191 h 191"/>
                <a:gd name="T30" fmla="*/ 157 w 200"/>
                <a:gd name="T31" fmla="*/ 181 h 191"/>
                <a:gd name="T32" fmla="*/ 155 w 200"/>
                <a:gd name="T33" fmla="*/ 162 h 191"/>
                <a:gd name="T34" fmla="*/ 144 w 200"/>
                <a:gd name="T35" fmla="*/ 141 h 191"/>
                <a:gd name="T36" fmla="*/ 123 w 200"/>
                <a:gd name="T37" fmla="*/ 139 h 191"/>
                <a:gd name="T38" fmla="*/ 102 w 200"/>
                <a:gd name="T39" fmla="*/ 146 h 191"/>
                <a:gd name="T40" fmla="*/ 102 w 200"/>
                <a:gd name="T41" fmla="*/ 146 h 191"/>
                <a:gd name="T42" fmla="*/ 85 w 200"/>
                <a:gd name="T43" fmla="*/ 176 h 191"/>
                <a:gd name="T44" fmla="*/ 78 w 200"/>
                <a:gd name="T45" fmla="*/ 186 h 191"/>
                <a:gd name="T46" fmla="*/ 48 w 200"/>
                <a:gd name="T47" fmla="*/ 189 h 191"/>
                <a:gd name="T48" fmla="*/ 35 w 200"/>
                <a:gd name="T49" fmla="*/ 178 h 191"/>
                <a:gd name="T50" fmla="*/ 19 w 200"/>
                <a:gd name="T51" fmla="*/ 170 h 191"/>
                <a:gd name="T52" fmla="*/ 3 w 200"/>
                <a:gd name="T53" fmla="*/ 163 h 191"/>
                <a:gd name="T54" fmla="*/ 0 w 200"/>
                <a:gd name="T55" fmla="*/ 138 h 191"/>
                <a:gd name="T56" fmla="*/ 9 w 200"/>
                <a:gd name="T57" fmla="*/ 111 h 191"/>
                <a:gd name="T58" fmla="*/ 19 w 200"/>
                <a:gd name="T59" fmla="*/ 95 h 191"/>
                <a:gd name="T60" fmla="*/ 22 w 200"/>
                <a:gd name="T61" fmla="*/ 87 h 191"/>
                <a:gd name="T62" fmla="*/ 21 w 200"/>
                <a:gd name="T63" fmla="*/ 74 h 191"/>
                <a:gd name="T64" fmla="*/ 17 w 200"/>
                <a:gd name="T65" fmla="*/ 55 h 191"/>
                <a:gd name="T66" fmla="*/ 11 w 200"/>
                <a:gd name="T67" fmla="*/ 24 h 191"/>
                <a:gd name="T68" fmla="*/ 27 w 200"/>
                <a:gd name="T69" fmla="*/ 22 h 191"/>
                <a:gd name="T70" fmla="*/ 32 w 200"/>
                <a:gd name="T71" fmla="*/ 21 h 191"/>
                <a:gd name="T72" fmla="*/ 45 w 200"/>
                <a:gd name="T73" fmla="*/ 19 h 191"/>
                <a:gd name="T74" fmla="*/ 61 w 200"/>
                <a:gd name="T75" fmla="*/ 11 h 191"/>
                <a:gd name="T76" fmla="*/ 77 w 200"/>
                <a:gd name="T77" fmla="*/ 3 h 191"/>
                <a:gd name="T78" fmla="*/ 109 w 200"/>
                <a:gd name="T79" fmla="*/ 0 h 191"/>
                <a:gd name="T80" fmla="*/ 142 w 200"/>
                <a:gd name="T81" fmla="*/ 6 h 191"/>
                <a:gd name="T82" fmla="*/ 163 w 200"/>
                <a:gd name="T83" fmla="*/ 11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00" h="191">
                  <a:moveTo>
                    <a:pt x="163" y="11"/>
                  </a:moveTo>
                  <a:lnTo>
                    <a:pt x="157" y="21"/>
                  </a:lnTo>
                  <a:lnTo>
                    <a:pt x="157" y="30"/>
                  </a:lnTo>
                  <a:lnTo>
                    <a:pt x="165" y="37"/>
                  </a:lnTo>
                  <a:lnTo>
                    <a:pt x="176" y="37"/>
                  </a:lnTo>
                  <a:lnTo>
                    <a:pt x="182" y="30"/>
                  </a:lnTo>
                  <a:lnTo>
                    <a:pt x="190" y="26"/>
                  </a:lnTo>
                  <a:lnTo>
                    <a:pt x="198" y="59"/>
                  </a:lnTo>
                  <a:lnTo>
                    <a:pt x="200" y="88"/>
                  </a:lnTo>
                  <a:lnTo>
                    <a:pt x="200" y="107"/>
                  </a:lnTo>
                  <a:lnTo>
                    <a:pt x="200" y="125"/>
                  </a:lnTo>
                  <a:lnTo>
                    <a:pt x="179" y="159"/>
                  </a:lnTo>
                  <a:lnTo>
                    <a:pt x="165" y="180"/>
                  </a:lnTo>
                  <a:lnTo>
                    <a:pt x="162" y="184"/>
                  </a:lnTo>
                  <a:lnTo>
                    <a:pt x="158" y="191"/>
                  </a:lnTo>
                  <a:lnTo>
                    <a:pt x="157" y="181"/>
                  </a:lnTo>
                  <a:lnTo>
                    <a:pt x="155" y="162"/>
                  </a:lnTo>
                  <a:lnTo>
                    <a:pt x="144" y="141"/>
                  </a:lnTo>
                  <a:lnTo>
                    <a:pt x="123" y="139"/>
                  </a:lnTo>
                  <a:lnTo>
                    <a:pt x="102" y="146"/>
                  </a:lnTo>
                  <a:lnTo>
                    <a:pt x="102" y="146"/>
                  </a:lnTo>
                  <a:lnTo>
                    <a:pt x="85" y="176"/>
                  </a:lnTo>
                  <a:lnTo>
                    <a:pt x="78" y="186"/>
                  </a:lnTo>
                  <a:lnTo>
                    <a:pt x="48" y="189"/>
                  </a:lnTo>
                  <a:lnTo>
                    <a:pt x="35" y="178"/>
                  </a:lnTo>
                  <a:lnTo>
                    <a:pt x="19" y="170"/>
                  </a:lnTo>
                  <a:lnTo>
                    <a:pt x="3" y="163"/>
                  </a:lnTo>
                  <a:lnTo>
                    <a:pt x="0" y="138"/>
                  </a:lnTo>
                  <a:lnTo>
                    <a:pt x="9" y="111"/>
                  </a:lnTo>
                  <a:lnTo>
                    <a:pt x="19" y="95"/>
                  </a:lnTo>
                  <a:lnTo>
                    <a:pt x="22" y="87"/>
                  </a:lnTo>
                  <a:lnTo>
                    <a:pt x="21" y="74"/>
                  </a:lnTo>
                  <a:lnTo>
                    <a:pt x="17" y="55"/>
                  </a:lnTo>
                  <a:lnTo>
                    <a:pt x="11" y="24"/>
                  </a:lnTo>
                  <a:lnTo>
                    <a:pt x="27" y="22"/>
                  </a:lnTo>
                  <a:lnTo>
                    <a:pt x="32" y="21"/>
                  </a:lnTo>
                  <a:lnTo>
                    <a:pt x="45" y="19"/>
                  </a:lnTo>
                  <a:lnTo>
                    <a:pt x="61" y="11"/>
                  </a:lnTo>
                  <a:lnTo>
                    <a:pt x="77" y="3"/>
                  </a:lnTo>
                  <a:lnTo>
                    <a:pt x="109" y="0"/>
                  </a:lnTo>
                  <a:lnTo>
                    <a:pt x="142" y="6"/>
                  </a:lnTo>
                  <a:lnTo>
                    <a:pt x="163" y="11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 w="4763" cap="rnd">
              <a:solidFill>
                <a:schemeClr val="bg1">
                  <a:alpha val="43000"/>
                </a:schemeClr>
              </a:solidFill>
              <a:prstDash val="solid"/>
              <a:round/>
              <a:headEnd/>
              <a:tailEnd/>
            </a:ln>
          </p:spPr>
          <p:txBody>
            <a:bodyPr anchor="t" anchorCtr="0" bIns="45720" compatLnSpc="1" lIns="91440" numCol="1" rIns="91440" tIns="45720" vert="horz" wrap="square">
              <a:prstTxWarp prst="textNoShape"/>
            </a:bodyPr>
            <a:p>
              <a:endParaRPr lang="en-US"/>
            </a:p>
          </p:txBody>
        </p:sp>
        <p:sp>
          <p:nvSpPr>
            <p:cNvPr id="1048670" name="Freeform 51"/>
            <p:cNvSpPr>
              <a:spLocks noEditPoints="1"/>
            </p:cNvSpPr>
            <p:nvPr/>
          </p:nvSpPr>
          <p:spPr bwMode="auto">
            <a:xfrm>
              <a:off x="5034697" y="4031838"/>
              <a:ext cx="444898" cy="464239"/>
            </a:xfrm>
            <a:custGeom>
              <a:avLst/>
              <a:gdLst>
                <a:gd name="T0" fmla="*/ 209 w 368"/>
                <a:gd name="T1" fmla="*/ 238 h 384"/>
                <a:gd name="T2" fmla="*/ 144 w 368"/>
                <a:gd name="T3" fmla="*/ 235 h 384"/>
                <a:gd name="T4" fmla="*/ 112 w 368"/>
                <a:gd name="T5" fmla="*/ 251 h 384"/>
                <a:gd name="T6" fmla="*/ 94 w 368"/>
                <a:gd name="T7" fmla="*/ 254 h 384"/>
                <a:gd name="T8" fmla="*/ 64 w 368"/>
                <a:gd name="T9" fmla="*/ 195 h 384"/>
                <a:gd name="T10" fmla="*/ 22 w 368"/>
                <a:gd name="T11" fmla="*/ 125 h 384"/>
                <a:gd name="T12" fmla="*/ 0 w 368"/>
                <a:gd name="T13" fmla="*/ 88 h 384"/>
                <a:gd name="T14" fmla="*/ 16 w 368"/>
                <a:gd name="T15" fmla="*/ 56 h 384"/>
                <a:gd name="T16" fmla="*/ 54 w 368"/>
                <a:gd name="T17" fmla="*/ 32 h 384"/>
                <a:gd name="T18" fmla="*/ 97 w 368"/>
                <a:gd name="T19" fmla="*/ 59 h 384"/>
                <a:gd name="T20" fmla="*/ 137 w 368"/>
                <a:gd name="T21" fmla="*/ 21 h 384"/>
                <a:gd name="T22" fmla="*/ 197 w 368"/>
                <a:gd name="T23" fmla="*/ 0 h 384"/>
                <a:gd name="T24" fmla="*/ 254 w 368"/>
                <a:gd name="T25" fmla="*/ 11 h 384"/>
                <a:gd name="T26" fmla="*/ 305 w 368"/>
                <a:gd name="T27" fmla="*/ 62 h 384"/>
                <a:gd name="T28" fmla="*/ 325 w 368"/>
                <a:gd name="T29" fmla="*/ 86 h 384"/>
                <a:gd name="T30" fmla="*/ 368 w 368"/>
                <a:gd name="T31" fmla="*/ 113 h 384"/>
                <a:gd name="T32" fmla="*/ 345 w 368"/>
                <a:gd name="T33" fmla="*/ 160 h 384"/>
                <a:gd name="T34" fmla="*/ 329 w 368"/>
                <a:gd name="T35" fmla="*/ 189 h 384"/>
                <a:gd name="T36" fmla="*/ 315 w 368"/>
                <a:gd name="T37" fmla="*/ 219 h 384"/>
                <a:gd name="T38" fmla="*/ 299 w 368"/>
                <a:gd name="T39" fmla="*/ 246 h 384"/>
                <a:gd name="T40" fmla="*/ 321 w 368"/>
                <a:gd name="T41" fmla="*/ 279 h 384"/>
                <a:gd name="T42" fmla="*/ 355 w 368"/>
                <a:gd name="T43" fmla="*/ 344 h 384"/>
                <a:gd name="T44" fmla="*/ 305 w 368"/>
                <a:gd name="T45" fmla="*/ 384 h 384"/>
                <a:gd name="T46" fmla="*/ 267 w 368"/>
                <a:gd name="T47" fmla="*/ 357 h 384"/>
                <a:gd name="T48" fmla="*/ 267 w 368"/>
                <a:gd name="T49" fmla="*/ 320 h 384"/>
                <a:gd name="T50" fmla="*/ 257 w 368"/>
                <a:gd name="T51" fmla="*/ 258 h 384"/>
                <a:gd name="T52" fmla="*/ 230 w 368"/>
                <a:gd name="T53" fmla="*/ 243 h 384"/>
                <a:gd name="T54" fmla="*/ 257 w 368"/>
                <a:gd name="T55" fmla="*/ 206 h 384"/>
                <a:gd name="T56" fmla="*/ 269 w 368"/>
                <a:gd name="T57" fmla="*/ 179 h 384"/>
                <a:gd name="T58" fmla="*/ 278 w 368"/>
                <a:gd name="T59" fmla="*/ 170 h 384"/>
                <a:gd name="T60" fmla="*/ 264 w 368"/>
                <a:gd name="T61" fmla="*/ 155 h 384"/>
                <a:gd name="T62" fmla="*/ 254 w 368"/>
                <a:gd name="T63" fmla="*/ 155 h 384"/>
                <a:gd name="T64" fmla="*/ 230 w 368"/>
                <a:gd name="T65" fmla="*/ 184 h 384"/>
                <a:gd name="T66" fmla="*/ 245 w 368"/>
                <a:gd name="T67" fmla="*/ 214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68" h="384">
                  <a:moveTo>
                    <a:pt x="230" y="243"/>
                  </a:moveTo>
                  <a:lnTo>
                    <a:pt x="209" y="238"/>
                  </a:lnTo>
                  <a:lnTo>
                    <a:pt x="176" y="232"/>
                  </a:lnTo>
                  <a:lnTo>
                    <a:pt x="144" y="235"/>
                  </a:lnTo>
                  <a:lnTo>
                    <a:pt x="128" y="243"/>
                  </a:lnTo>
                  <a:lnTo>
                    <a:pt x="112" y="251"/>
                  </a:lnTo>
                  <a:lnTo>
                    <a:pt x="99" y="253"/>
                  </a:lnTo>
                  <a:lnTo>
                    <a:pt x="94" y="254"/>
                  </a:lnTo>
                  <a:lnTo>
                    <a:pt x="78" y="256"/>
                  </a:lnTo>
                  <a:lnTo>
                    <a:pt x="64" y="195"/>
                  </a:lnTo>
                  <a:lnTo>
                    <a:pt x="38" y="141"/>
                  </a:lnTo>
                  <a:lnTo>
                    <a:pt x="22" y="125"/>
                  </a:lnTo>
                  <a:lnTo>
                    <a:pt x="4" y="113"/>
                  </a:lnTo>
                  <a:lnTo>
                    <a:pt x="0" y="88"/>
                  </a:lnTo>
                  <a:lnTo>
                    <a:pt x="9" y="59"/>
                  </a:lnTo>
                  <a:lnTo>
                    <a:pt x="16" y="56"/>
                  </a:lnTo>
                  <a:lnTo>
                    <a:pt x="33" y="45"/>
                  </a:lnTo>
                  <a:lnTo>
                    <a:pt x="54" y="32"/>
                  </a:lnTo>
                  <a:lnTo>
                    <a:pt x="76" y="43"/>
                  </a:lnTo>
                  <a:lnTo>
                    <a:pt x="97" y="59"/>
                  </a:lnTo>
                  <a:lnTo>
                    <a:pt x="121" y="45"/>
                  </a:lnTo>
                  <a:lnTo>
                    <a:pt x="137" y="21"/>
                  </a:lnTo>
                  <a:lnTo>
                    <a:pt x="166" y="6"/>
                  </a:lnTo>
                  <a:lnTo>
                    <a:pt x="197" y="0"/>
                  </a:lnTo>
                  <a:lnTo>
                    <a:pt x="224" y="19"/>
                  </a:lnTo>
                  <a:lnTo>
                    <a:pt x="254" y="11"/>
                  </a:lnTo>
                  <a:lnTo>
                    <a:pt x="291" y="29"/>
                  </a:lnTo>
                  <a:lnTo>
                    <a:pt x="305" y="62"/>
                  </a:lnTo>
                  <a:lnTo>
                    <a:pt x="310" y="73"/>
                  </a:lnTo>
                  <a:lnTo>
                    <a:pt x="325" y="86"/>
                  </a:lnTo>
                  <a:lnTo>
                    <a:pt x="337" y="99"/>
                  </a:lnTo>
                  <a:lnTo>
                    <a:pt x="368" y="113"/>
                  </a:lnTo>
                  <a:lnTo>
                    <a:pt x="361" y="139"/>
                  </a:lnTo>
                  <a:lnTo>
                    <a:pt x="345" y="160"/>
                  </a:lnTo>
                  <a:lnTo>
                    <a:pt x="344" y="163"/>
                  </a:lnTo>
                  <a:lnTo>
                    <a:pt x="329" y="189"/>
                  </a:lnTo>
                  <a:lnTo>
                    <a:pt x="328" y="192"/>
                  </a:lnTo>
                  <a:lnTo>
                    <a:pt x="315" y="219"/>
                  </a:lnTo>
                  <a:lnTo>
                    <a:pt x="305" y="234"/>
                  </a:lnTo>
                  <a:lnTo>
                    <a:pt x="299" y="246"/>
                  </a:lnTo>
                  <a:lnTo>
                    <a:pt x="307" y="264"/>
                  </a:lnTo>
                  <a:lnTo>
                    <a:pt x="321" y="279"/>
                  </a:lnTo>
                  <a:lnTo>
                    <a:pt x="345" y="306"/>
                  </a:lnTo>
                  <a:lnTo>
                    <a:pt x="355" y="344"/>
                  </a:lnTo>
                  <a:lnTo>
                    <a:pt x="331" y="367"/>
                  </a:lnTo>
                  <a:lnTo>
                    <a:pt x="305" y="384"/>
                  </a:lnTo>
                  <a:lnTo>
                    <a:pt x="286" y="375"/>
                  </a:lnTo>
                  <a:lnTo>
                    <a:pt x="267" y="357"/>
                  </a:lnTo>
                  <a:lnTo>
                    <a:pt x="267" y="339"/>
                  </a:lnTo>
                  <a:lnTo>
                    <a:pt x="267" y="320"/>
                  </a:lnTo>
                  <a:lnTo>
                    <a:pt x="265" y="291"/>
                  </a:lnTo>
                  <a:lnTo>
                    <a:pt x="257" y="258"/>
                  </a:lnTo>
                  <a:lnTo>
                    <a:pt x="243" y="246"/>
                  </a:lnTo>
                  <a:lnTo>
                    <a:pt x="230" y="243"/>
                  </a:lnTo>
                  <a:close/>
                  <a:moveTo>
                    <a:pt x="245" y="214"/>
                  </a:moveTo>
                  <a:lnTo>
                    <a:pt x="257" y="206"/>
                  </a:lnTo>
                  <a:lnTo>
                    <a:pt x="265" y="189"/>
                  </a:lnTo>
                  <a:lnTo>
                    <a:pt x="269" y="179"/>
                  </a:lnTo>
                  <a:lnTo>
                    <a:pt x="275" y="178"/>
                  </a:lnTo>
                  <a:lnTo>
                    <a:pt x="278" y="170"/>
                  </a:lnTo>
                  <a:lnTo>
                    <a:pt x="272" y="158"/>
                  </a:lnTo>
                  <a:lnTo>
                    <a:pt x="264" y="155"/>
                  </a:lnTo>
                  <a:lnTo>
                    <a:pt x="259" y="152"/>
                  </a:lnTo>
                  <a:lnTo>
                    <a:pt x="254" y="155"/>
                  </a:lnTo>
                  <a:lnTo>
                    <a:pt x="243" y="165"/>
                  </a:lnTo>
                  <a:lnTo>
                    <a:pt x="230" y="184"/>
                  </a:lnTo>
                  <a:lnTo>
                    <a:pt x="232" y="206"/>
                  </a:lnTo>
                  <a:lnTo>
                    <a:pt x="245" y="214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 w="4763" cap="rnd">
              <a:solidFill>
                <a:schemeClr val="bg1">
                  <a:alpha val="43000"/>
                </a:schemeClr>
              </a:solidFill>
              <a:prstDash val="solid"/>
              <a:round/>
              <a:headEnd/>
              <a:tailEnd/>
            </a:ln>
          </p:spPr>
          <p:txBody>
            <a:bodyPr anchor="t" anchorCtr="0" bIns="45720" compatLnSpc="1" lIns="91440" numCol="1" rIns="91440" tIns="45720" vert="horz" wrap="square">
              <a:prstTxWarp prst="textNoShape"/>
            </a:bodyPr>
            <a:p>
              <a:endParaRPr lang="en-US"/>
            </a:p>
          </p:txBody>
        </p:sp>
        <p:sp>
          <p:nvSpPr>
            <p:cNvPr id="1048671" name="Freeform 52"/>
            <p:cNvSpPr/>
            <p:nvPr/>
          </p:nvSpPr>
          <p:spPr bwMode="auto">
            <a:xfrm>
              <a:off x="5305505" y="4325614"/>
              <a:ext cx="39896" cy="31433"/>
            </a:xfrm>
            <a:custGeom>
              <a:avLst/>
              <a:gdLst>
                <a:gd name="T0" fmla="*/ 6 w 33"/>
                <a:gd name="T1" fmla="*/ 0 h 26"/>
                <a:gd name="T2" fmla="*/ 19 w 33"/>
                <a:gd name="T3" fmla="*/ 3 h 26"/>
                <a:gd name="T4" fmla="*/ 33 w 33"/>
                <a:gd name="T5" fmla="*/ 15 h 26"/>
                <a:gd name="T6" fmla="*/ 25 w 33"/>
                <a:gd name="T7" fmla="*/ 19 h 26"/>
                <a:gd name="T8" fmla="*/ 19 w 33"/>
                <a:gd name="T9" fmla="*/ 26 h 26"/>
                <a:gd name="T10" fmla="*/ 8 w 33"/>
                <a:gd name="T11" fmla="*/ 26 h 26"/>
                <a:gd name="T12" fmla="*/ 0 w 33"/>
                <a:gd name="T13" fmla="*/ 19 h 26"/>
                <a:gd name="T14" fmla="*/ 0 w 33"/>
                <a:gd name="T15" fmla="*/ 10 h 26"/>
                <a:gd name="T16" fmla="*/ 6 w 33"/>
                <a:gd name="T17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" h="26">
                  <a:moveTo>
                    <a:pt x="6" y="0"/>
                  </a:moveTo>
                  <a:lnTo>
                    <a:pt x="19" y="3"/>
                  </a:lnTo>
                  <a:lnTo>
                    <a:pt x="33" y="15"/>
                  </a:lnTo>
                  <a:lnTo>
                    <a:pt x="25" y="19"/>
                  </a:lnTo>
                  <a:lnTo>
                    <a:pt x="19" y="26"/>
                  </a:lnTo>
                  <a:lnTo>
                    <a:pt x="8" y="26"/>
                  </a:lnTo>
                  <a:lnTo>
                    <a:pt x="0" y="19"/>
                  </a:lnTo>
                  <a:lnTo>
                    <a:pt x="0" y="10"/>
                  </a:lnTo>
                  <a:lnTo>
                    <a:pt x="6" y="0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 w="4763" cap="rnd">
              <a:solidFill>
                <a:schemeClr val="bg1">
                  <a:alpha val="43000"/>
                </a:schemeClr>
              </a:solidFill>
              <a:prstDash val="solid"/>
              <a:round/>
              <a:headEnd/>
              <a:tailEnd/>
            </a:ln>
          </p:spPr>
          <p:txBody>
            <a:bodyPr anchor="t" anchorCtr="0" bIns="45720" compatLnSpc="1" lIns="91440" numCol="1" rIns="91440" tIns="45720" vert="horz" wrap="square">
              <a:prstTxWarp prst="textNoShape"/>
            </a:bodyPr>
            <a:p>
              <a:endParaRPr lang="en-US"/>
            </a:p>
          </p:txBody>
        </p:sp>
        <p:sp>
          <p:nvSpPr>
            <p:cNvPr id="1048672" name="Freeform 53"/>
            <p:cNvSpPr/>
            <p:nvPr/>
          </p:nvSpPr>
          <p:spPr bwMode="auto">
            <a:xfrm>
              <a:off x="5272863" y="3787628"/>
              <a:ext cx="539197" cy="508970"/>
            </a:xfrm>
            <a:custGeom>
              <a:avLst/>
              <a:gdLst>
                <a:gd name="T0" fmla="*/ 16 w 446"/>
                <a:gd name="T1" fmla="*/ 192 h 421"/>
                <a:gd name="T2" fmla="*/ 48 w 446"/>
                <a:gd name="T3" fmla="*/ 187 h 421"/>
                <a:gd name="T4" fmla="*/ 62 w 446"/>
                <a:gd name="T5" fmla="*/ 125 h 421"/>
                <a:gd name="T6" fmla="*/ 88 w 446"/>
                <a:gd name="T7" fmla="*/ 70 h 421"/>
                <a:gd name="T8" fmla="*/ 100 w 446"/>
                <a:gd name="T9" fmla="*/ 66 h 421"/>
                <a:gd name="T10" fmla="*/ 177 w 446"/>
                <a:gd name="T11" fmla="*/ 29 h 421"/>
                <a:gd name="T12" fmla="*/ 173 w 446"/>
                <a:gd name="T13" fmla="*/ 13 h 421"/>
                <a:gd name="T14" fmla="*/ 179 w 446"/>
                <a:gd name="T15" fmla="*/ 1 h 421"/>
                <a:gd name="T16" fmla="*/ 195 w 446"/>
                <a:gd name="T17" fmla="*/ 13 h 421"/>
                <a:gd name="T18" fmla="*/ 232 w 446"/>
                <a:gd name="T19" fmla="*/ 8 h 421"/>
                <a:gd name="T20" fmla="*/ 253 w 446"/>
                <a:gd name="T21" fmla="*/ 51 h 421"/>
                <a:gd name="T22" fmla="*/ 281 w 446"/>
                <a:gd name="T23" fmla="*/ 58 h 421"/>
                <a:gd name="T24" fmla="*/ 349 w 446"/>
                <a:gd name="T25" fmla="*/ 51 h 421"/>
                <a:gd name="T26" fmla="*/ 371 w 446"/>
                <a:gd name="T27" fmla="*/ 83 h 421"/>
                <a:gd name="T28" fmla="*/ 333 w 446"/>
                <a:gd name="T29" fmla="*/ 130 h 421"/>
                <a:gd name="T30" fmla="*/ 334 w 446"/>
                <a:gd name="T31" fmla="*/ 168 h 421"/>
                <a:gd name="T32" fmla="*/ 307 w 446"/>
                <a:gd name="T33" fmla="*/ 176 h 421"/>
                <a:gd name="T34" fmla="*/ 304 w 446"/>
                <a:gd name="T35" fmla="*/ 231 h 421"/>
                <a:gd name="T36" fmla="*/ 285 w 446"/>
                <a:gd name="T37" fmla="*/ 245 h 421"/>
                <a:gd name="T38" fmla="*/ 363 w 446"/>
                <a:gd name="T39" fmla="*/ 306 h 421"/>
                <a:gd name="T40" fmla="*/ 395 w 446"/>
                <a:gd name="T41" fmla="*/ 295 h 421"/>
                <a:gd name="T42" fmla="*/ 446 w 446"/>
                <a:gd name="T43" fmla="*/ 319 h 421"/>
                <a:gd name="T44" fmla="*/ 424 w 446"/>
                <a:gd name="T45" fmla="*/ 357 h 421"/>
                <a:gd name="T46" fmla="*/ 406 w 446"/>
                <a:gd name="T47" fmla="*/ 357 h 421"/>
                <a:gd name="T48" fmla="*/ 374 w 446"/>
                <a:gd name="T49" fmla="*/ 357 h 421"/>
                <a:gd name="T50" fmla="*/ 366 w 446"/>
                <a:gd name="T51" fmla="*/ 360 h 421"/>
                <a:gd name="T52" fmla="*/ 358 w 446"/>
                <a:gd name="T53" fmla="*/ 373 h 421"/>
                <a:gd name="T54" fmla="*/ 304 w 446"/>
                <a:gd name="T55" fmla="*/ 378 h 421"/>
                <a:gd name="T56" fmla="*/ 232 w 446"/>
                <a:gd name="T57" fmla="*/ 335 h 421"/>
                <a:gd name="T58" fmla="*/ 190 w 446"/>
                <a:gd name="T59" fmla="*/ 372 h 421"/>
                <a:gd name="T60" fmla="*/ 147 w 446"/>
                <a:gd name="T61" fmla="*/ 407 h 421"/>
                <a:gd name="T62" fmla="*/ 131 w 446"/>
                <a:gd name="T63" fmla="*/ 394 h 421"/>
                <a:gd name="T64" fmla="*/ 147 w 446"/>
                <a:gd name="T65" fmla="*/ 365 h 421"/>
                <a:gd name="T66" fmla="*/ 164 w 446"/>
                <a:gd name="T67" fmla="*/ 341 h 421"/>
                <a:gd name="T68" fmla="*/ 140 w 446"/>
                <a:gd name="T69" fmla="*/ 301 h 421"/>
                <a:gd name="T70" fmla="*/ 113 w 446"/>
                <a:gd name="T71" fmla="*/ 275 h 421"/>
                <a:gd name="T72" fmla="*/ 94 w 446"/>
                <a:gd name="T73" fmla="*/ 231 h 421"/>
                <a:gd name="T74" fmla="*/ 27 w 446"/>
                <a:gd name="T75" fmla="*/ 221 h 4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46" h="421">
                  <a:moveTo>
                    <a:pt x="0" y="202"/>
                  </a:moveTo>
                  <a:lnTo>
                    <a:pt x="16" y="192"/>
                  </a:lnTo>
                  <a:lnTo>
                    <a:pt x="22" y="189"/>
                  </a:lnTo>
                  <a:lnTo>
                    <a:pt x="48" y="187"/>
                  </a:lnTo>
                  <a:lnTo>
                    <a:pt x="51" y="152"/>
                  </a:lnTo>
                  <a:lnTo>
                    <a:pt x="62" y="125"/>
                  </a:lnTo>
                  <a:lnTo>
                    <a:pt x="83" y="104"/>
                  </a:lnTo>
                  <a:lnTo>
                    <a:pt x="88" y="70"/>
                  </a:lnTo>
                  <a:lnTo>
                    <a:pt x="96" y="67"/>
                  </a:lnTo>
                  <a:lnTo>
                    <a:pt x="100" y="66"/>
                  </a:lnTo>
                  <a:lnTo>
                    <a:pt x="129" y="53"/>
                  </a:lnTo>
                  <a:lnTo>
                    <a:pt x="177" y="29"/>
                  </a:lnTo>
                  <a:lnTo>
                    <a:pt x="173" y="13"/>
                  </a:lnTo>
                  <a:lnTo>
                    <a:pt x="173" y="13"/>
                  </a:lnTo>
                  <a:lnTo>
                    <a:pt x="177" y="0"/>
                  </a:lnTo>
                  <a:lnTo>
                    <a:pt x="179" y="1"/>
                  </a:lnTo>
                  <a:lnTo>
                    <a:pt x="187" y="5"/>
                  </a:lnTo>
                  <a:lnTo>
                    <a:pt x="195" y="13"/>
                  </a:lnTo>
                  <a:lnTo>
                    <a:pt x="214" y="16"/>
                  </a:lnTo>
                  <a:lnTo>
                    <a:pt x="232" y="8"/>
                  </a:lnTo>
                  <a:lnTo>
                    <a:pt x="246" y="25"/>
                  </a:lnTo>
                  <a:lnTo>
                    <a:pt x="253" y="51"/>
                  </a:lnTo>
                  <a:lnTo>
                    <a:pt x="273" y="58"/>
                  </a:lnTo>
                  <a:lnTo>
                    <a:pt x="281" y="58"/>
                  </a:lnTo>
                  <a:lnTo>
                    <a:pt x="294" y="54"/>
                  </a:lnTo>
                  <a:lnTo>
                    <a:pt x="349" y="51"/>
                  </a:lnTo>
                  <a:lnTo>
                    <a:pt x="403" y="53"/>
                  </a:lnTo>
                  <a:lnTo>
                    <a:pt x="371" y="83"/>
                  </a:lnTo>
                  <a:lnTo>
                    <a:pt x="336" y="107"/>
                  </a:lnTo>
                  <a:lnTo>
                    <a:pt x="333" y="130"/>
                  </a:lnTo>
                  <a:lnTo>
                    <a:pt x="355" y="149"/>
                  </a:lnTo>
                  <a:lnTo>
                    <a:pt x="334" y="168"/>
                  </a:lnTo>
                  <a:lnTo>
                    <a:pt x="329" y="170"/>
                  </a:lnTo>
                  <a:lnTo>
                    <a:pt x="307" y="176"/>
                  </a:lnTo>
                  <a:lnTo>
                    <a:pt x="305" y="203"/>
                  </a:lnTo>
                  <a:lnTo>
                    <a:pt x="304" y="231"/>
                  </a:lnTo>
                  <a:lnTo>
                    <a:pt x="294" y="239"/>
                  </a:lnTo>
                  <a:lnTo>
                    <a:pt x="285" y="245"/>
                  </a:lnTo>
                  <a:lnTo>
                    <a:pt x="301" y="293"/>
                  </a:lnTo>
                  <a:lnTo>
                    <a:pt x="363" y="306"/>
                  </a:lnTo>
                  <a:lnTo>
                    <a:pt x="363" y="306"/>
                  </a:lnTo>
                  <a:lnTo>
                    <a:pt x="395" y="295"/>
                  </a:lnTo>
                  <a:lnTo>
                    <a:pt x="429" y="290"/>
                  </a:lnTo>
                  <a:lnTo>
                    <a:pt x="446" y="319"/>
                  </a:lnTo>
                  <a:lnTo>
                    <a:pt x="430" y="352"/>
                  </a:lnTo>
                  <a:lnTo>
                    <a:pt x="424" y="357"/>
                  </a:lnTo>
                  <a:lnTo>
                    <a:pt x="418" y="360"/>
                  </a:lnTo>
                  <a:lnTo>
                    <a:pt x="406" y="357"/>
                  </a:lnTo>
                  <a:lnTo>
                    <a:pt x="394" y="354"/>
                  </a:lnTo>
                  <a:lnTo>
                    <a:pt x="374" y="357"/>
                  </a:lnTo>
                  <a:lnTo>
                    <a:pt x="369" y="357"/>
                  </a:lnTo>
                  <a:lnTo>
                    <a:pt x="366" y="360"/>
                  </a:lnTo>
                  <a:lnTo>
                    <a:pt x="361" y="367"/>
                  </a:lnTo>
                  <a:lnTo>
                    <a:pt x="358" y="373"/>
                  </a:lnTo>
                  <a:lnTo>
                    <a:pt x="347" y="389"/>
                  </a:lnTo>
                  <a:lnTo>
                    <a:pt x="304" y="378"/>
                  </a:lnTo>
                  <a:lnTo>
                    <a:pt x="264" y="351"/>
                  </a:lnTo>
                  <a:lnTo>
                    <a:pt x="232" y="335"/>
                  </a:lnTo>
                  <a:lnTo>
                    <a:pt x="200" y="343"/>
                  </a:lnTo>
                  <a:lnTo>
                    <a:pt x="190" y="372"/>
                  </a:lnTo>
                  <a:lnTo>
                    <a:pt x="176" y="396"/>
                  </a:lnTo>
                  <a:lnTo>
                    <a:pt x="147" y="407"/>
                  </a:lnTo>
                  <a:lnTo>
                    <a:pt x="118" y="421"/>
                  </a:lnTo>
                  <a:lnTo>
                    <a:pt x="131" y="394"/>
                  </a:lnTo>
                  <a:lnTo>
                    <a:pt x="132" y="391"/>
                  </a:lnTo>
                  <a:lnTo>
                    <a:pt x="147" y="365"/>
                  </a:lnTo>
                  <a:lnTo>
                    <a:pt x="148" y="362"/>
                  </a:lnTo>
                  <a:lnTo>
                    <a:pt x="164" y="341"/>
                  </a:lnTo>
                  <a:lnTo>
                    <a:pt x="171" y="315"/>
                  </a:lnTo>
                  <a:lnTo>
                    <a:pt x="140" y="301"/>
                  </a:lnTo>
                  <a:lnTo>
                    <a:pt x="128" y="288"/>
                  </a:lnTo>
                  <a:lnTo>
                    <a:pt x="113" y="275"/>
                  </a:lnTo>
                  <a:lnTo>
                    <a:pt x="108" y="264"/>
                  </a:lnTo>
                  <a:lnTo>
                    <a:pt x="94" y="231"/>
                  </a:lnTo>
                  <a:lnTo>
                    <a:pt x="57" y="213"/>
                  </a:lnTo>
                  <a:lnTo>
                    <a:pt x="27" y="221"/>
                  </a:lnTo>
                  <a:lnTo>
                    <a:pt x="0" y="202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 w="4763" cap="rnd">
              <a:solidFill>
                <a:schemeClr val="bg1">
                  <a:alpha val="43000"/>
                </a:schemeClr>
              </a:solidFill>
              <a:prstDash val="solid"/>
              <a:round/>
              <a:headEnd/>
              <a:tailEnd/>
            </a:ln>
          </p:spPr>
          <p:txBody>
            <a:bodyPr anchor="t" anchorCtr="0" bIns="45720" compatLnSpc="1" lIns="91440" numCol="1" rIns="91440" tIns="45720" vert="horz" wrap="square">
              <a:prstTxWarp prst="textNoShape"/>
            </a:bodyPr>
            <a:p>
              <a:endParaRPr lang="en-US"/>
            </a:p>
          </p:txBody>
        </p:sp>
        <p:sp>
          <p:nvSpPr>
            <p:cNvPr id="1048673" name="Freeform 54"/>
            <p:cNvSpPr/>
            <p:nvPr/>
          </p:nvSpPr>
          <p:spPr bwMode="auto">
            <a:xfrm>
              <a:off x="5090309" y="3479345"/>
              <a:ext cx="537989" cy="534358"/>
            </a:xfrm>
            <a:custGeom>
              <a:avLst/>
              <a:gdLst>
                <a:gd name="T0" fmla="*/ 181 w 445"/>
                <a:gd name="T1" fmla="*/ 421 h 442"/>
                <a:gd name="T2" fmla="*/ 171 w 445"/>
                <a:gd name="T3" fmla="*/ 401 h 442"/>
                <a:gd name="T4" fmla="*/ 143 w 445"/>
                <a:gd name="T5" fmla="*/ 365 h 442"/>
                <a:gd name="T6" fmla="*/ 59 w 445"/>
                <a:gd name="T7" fmla="*/ 324 h 442"/>
                <a:gd name="T8" fmla="*/ 26 w 445"/>
                <a:gd name="T9" fmla="*/ 343 h 442"/>
                <a:gd name="T10" fmla="*/ 8 w 445"/>
                <a:gd name="T11" fmla="*/ 284 h 442"/>
                <a:gd name="T12" fmla="*/ 3 w 445"/>
                <a:gd name="T13" fmla="*/ 212 h 442"/>
                <a:gd name="T14" fmla="*/ 19 w 445"/>
                <a:gd name="T15" fmla="*/ 199 h 442"/>
                <a:gd name="T16" fmla="*/ 27 w 445"/>
                <a:gd name="T17" fmla="*/ 165 h 442"/>
                <a:gd name="T18" fmla="*/ 42 w 445"/>
                <a:gd name="T19" fmla="*/ 144 h 442"/>
                <a:gd name="T20" fmla="*/ 58 w 445"/>
                <a:gd name="T21" fmla="*/ 128 h 442"/>
                <a:gd name="T22" fmla="*/ 94 w 445"/>
                <a:gd name="T23" fmla="*/ 114 h 442"/>
                <a:gd name="T24" fmla="*/ 170 w 445"/>
                <a:gd name="T25" fmla="*/ 75 h 442"/>
                <a:gd name="T26" fmla="*/ 197 w 445"/>
                <a:gd name="T27" fmla="*/ 75 h 442"/>
                <a:gd name="T28" fmla="*/ 235 w 445"/>
                <a:gd name="T29" fmla="*/ 71 h 442"/>
                <a:gd name="T30" fmla="*/ 258 w 445"/>
                <a:gd name="T31" fmla="*/ 55 h 442"/>
                <a:gd name="T32" fmla="*/ 287 w 445"/>
                <a:gd name="T33" fmla="*/ 34 h 442"/>
                <a:gd name="T34" fmla="*/ 322 w 445"/>
                <a:gd name="T35" fmla="*/ 0 h 442"/>
                <a:gd name="T36" fmla="*/ 332 w 445"/>
                <a:gd name="T37" fmla="*/ 30 h 442"/>
                <a:gd name="T38" fmla="*/ 357 w 445"/>
                <a:gd name="T39" fmla="*/ 63 h 442"/>
                <a:gd name="T40" fmla="*/ 367 w 445"/>
                <a:gd name="T41" fmla="*/ 109 h 442"/>
                <a:gd name="T42" fmla="*/ 386 w 445"/>
                <a:gd name="T43" fmla="*/ 128 h 442"/>
                <a:gd name="T44" fmla="*/ 416 w 445"/>
                <a:gd name="T45" fmla="*/ 168 h 442"/>
                <a:gd name="T46" fmla="*/ 437 w 445"/>
                <a:gd name="T47" fmla="*/ 205 h 442"/>
                <a:gd name="T48" fmla="*/ 437 w 445"/>
                <a:gd name="T49" fmla="*/ 272 h 442"/>
                <a:gd name="T50" fmla="*/ 445 w 445"/>
                <a:gd name="T51" fmla="*/ 309 h 442"/>
                <a:gd name="T52" fmla="*/ 424 w 445"/>
                <a:gd name="T53" fmla="*/ 313 h 442"/>
                <a:gd name="T54" fmla="*/ 397 w 445"/>
                <a:gd name="T55" fmla="*/ 280 h 442"/>
                <a:gd name="T56" fmla="*/ 365 w 445"/>
                <a:gd name="T57" fmla="*/ 271 h 442"/>
                <a:gd name="T58" fmla="*/ 338 w 445"/>
                <a:gd name="T59" fmla="*/ 260 h 442"/>
                <a:gd name="T60" fmla="*/ 328 w 445"/>
                <a:gd name="T61" fmla="*/ 255 h 442"/>
                <a:gd name="T62" fmla="*/ 324 w 445"/>
                <a:gd name="T63" fmla="*/ 268 h 442"/>
                <a:gd name="T64" fmla="*/ 280 w 445"/>
                <a:gd name="T65" fmla="*/ 308 h 442"/>
                <a:gd name="T66" fmla="*/ 247 w 445"/>
                <a:gd name="T67" fmla="*/ 322 h 442"/>
                <a:gd name="T68" fmla="*/ 234 w 445"/>
                <a:gd name="T69" fmla="*/ 359 h 442"/>
                <a:gd name="T70" fmla="*/ 202 w 445"/>
                <a:gd name="T71" fmla="*/ 407 h 4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45" h="442">
                  <a:moveTo>
                    <a:pt x="199" y="442"/>
                  </a:moveTo>
                  <a:lnTo>
                    <a:pt x="181" y="421"/>
                  </a:lnTo>
                  <a:lnTo>
                    <a:pt x="178" y="412"/>
                  </a:lnTo>
                  <a:lnTo>
                    <a:pt x="171" y="401"/>
                  </a:lnTo>
                  <a:lnTo>
                    <a:pt x="162" y="380"/>
                  </a:lnTo>
                  <a:lnTo>
                    <a:pt x="143" y="365"/>
                  </a:lnTo>
                  <a:lnTo>
                    <a:pt x="104" y="329"/>
                  </a:lnTo>
                  <a:lnTo>
                    <a:pt x="59" y="324"/>
                  </a:lnTo>
                  <a:lnTo>
                    <a:pt x="43" y="337"/>
                  </a:lnTo>
                  <a:lnTo>
                    <a:pt x="26" y="343"/>
                  </a:lnTo>
                  <a:lnTo>
                    <a:pt x="16" y="316"/>
                  </a:lnTo>
                  <a:lnTo>
                    <a:pt x="8" y="284"/>
                  </a:lnTo>
                  <a:lnTo>
                    <a:pt x="0" y="248"/>
                  </a:lnTo>
                  <a:lnTo>
                    <a:pt x="3" y="212"/>
                  </a:lnTo>
                  <a:lnTo>
                    <a:pt x="11" y="205"/>
                  </a:lnTo>
                  <a:lnTo>
                    <a:pt x="19" y="199"/>
                  </a:lnTo>
                  <a:lnTo>
                    <a:pt x="24" y="183"/>
                  </a:lnTo>
                  <a:lnTo>
                    <a:pt x="27" y="165"/>
                  </a:lnTo>
                  <a:lnTo>
                    <a:pt x="32" y="159"/>
                  </a:lnTo>
                  <a:lnTo>
                    <a:pt x="42" y="144"/>
                  </a:lnTo>
                  <a:lnTo>
                    <a:pt x="53" y="131"/>
                  </a:lnTo>
                  <a:lnTo>
                    <a:pt x="58" y="128"/>
                  </a:lnTo>
                  <a:lnTo>
                    <a:pt x="67" y="125"/>
                  </a:lnTo>
                  <a:lnTo>
                    <a:pt x="94" y="114"/>
                  </a:lnTo>
                  <a:lnTo>
                    <a:pt x="131" y="91"/>
                  </a:lnTo>
                  <a:lnTo>
                    <a:pt x="170" y="75"/>
                  </a:lnTo>
                  <a:lnTo>
                    <a:pt x="192" y="75"/>
                  </a:lnTo>
                  <a:lnTo>
                    <a:pt x="197" y="75"/>
                  </a:lnTo>
                  <a:lnTo>
                    <a:pt x="226" y="75"/>
                  </a:lnTo>
                  <a:lnTo>
                    <a:pt x="235" y="71"/>
                  </a:lnTo>
                  <a:lnTo>
                    <a:pt x="242" y="66"/>
                  </a:lnTo>
                  <a:lnTo>
                    <a:pt x="258" y="55"/>
                  </a:lnTo>
                  <a:lnTo>
                    <a:pt x="272" y="43"/>
                  </a:lnTo>
                  <a:lnTo>
                    <a:pt x="287" y="34"/>
                  </a:lnTo>
                  <a:lnTo>
                    <a:pt x="304" y="16"/>
                  </a:lnTo>
                  <a:lnTo>
                    <a:pt x="322" y="0"/>
                  </a:lnTo>
                  <a:lnTo>
                    <a:pt x="328" y="14"/>
                  </a:lnTo>
                  <a:lnTo>
                    <a:pt x="332" y="30"/>
                  </a:lnTo>
                  <a:lnTo>
                    <a:pt x="343" y="48"/>
                  </a:lnTo>
                  <a:lnTo>
                    <a:pt x="357" y="63"/>
                  </a:lnTo>
                  <a:lnTo>
                    <a:pt x="362" y="87"/>
                  </a:lnTo>
                  <a:lnTo>
                    <a:pt x="367" y="109"/>
                  </a:lnTo>
                  <a:lnTo>
                    <a:pt x="375" y="120"/>
                  </a:lnTo>
                  <a:lnTo>
                    <a:pt x="386" y="128"/>
                  </a:lnTo>
                  <a:lnTo>
                    <a:pt x="399" y="152"/>
                  </a:lnTo>
                  <a:lnTo>
                    <a:pt x="416" y="168"/>
                  </a:lnTo>
                  <a:lnTo>
                    <a:pt x="439" y="176"/>
                  </a:lnTo>
                  <a:lnTo>
                    <a:pt x="437" y="205"/>
                  </a:lnTo>
                  <a:lnTo>
                    <a:pt x="436" y="239"/>
                  </a:lnTo>
                  <a:lnTo>
                    <a:pt x="437" y="272"/>
                  </a:lnTo>
                  <a:lnTo>
                    <a:pt x="442" y="292"/>
                  </a:lnTo>
                  <a:lnTo>
                    <a:pt x="445" y="309"/>
                  </a:lnTo>
                  <a:lnTo>
                    <a:pt x="432" y="313"/>
                  </a:lnTo>
                  <a:lnTo>
                    <a:pt x="424" y="313"/>
                  </a:lnTo>
                  <a:lnTo>
                    <a:pt x="404" y="306"/>
                  </a:lnTo>
                  <a:lnTo>
                    <a:pt x="397" y="280"/>
                  </a:lnTo>
                  <a:lnTo>
                    <a:pt x="383" y="263"/>
                  </a:lnTo>
                  <a:lnTo>
                    <a:pt x="365" y="271"/>
                  </a:lnTo>
                  <a:lnTo>
                    <a:pt x="346" y="268"/>
                  </a:lnTo>
                  <a:lnTo>
                    <a:pt x="338" y="260"/>
                  </a:lnTo>
                  <a:lnTo>
                    <a:pt x="330" y="256"/>
                  </a:lnTo>
                  <a:lnTo>
                    <a:pt x="328" y="255"/>
                  </a:lnTo>
                  <a:lnTo>
                    <a:pt x="324" y="268"/>
                  </a:lnTo>
                  <a:lnTo>
                    <a:pt x="324" y="268"/>
                  </a:lnTo>
                  <a:lnTo>
                    <a:pt x="328" y="284"/>
                  </a:lnTo>
                  <a:lnTo>
                    <a:pt x="280" y="308"/>
                  </a:lnTo>
                  <a:lnTo>
                    <a:pt x="251" y="321"/>
                  </a:lnTo>
                  <a:lnTo>
                    <a:pt x="247" y="322"/>
                  </a:lnTo>
                  <a:lnTo>
                    <a:pt x="239" y="325"/>
                  </a:lnTo>
                  <a:lnTo>
                    <a:pt x="234" y="359"/>
                  </a:lnTo>
                  <a:lnTo>
                    <a:pt x="213" y="380"/>
                  </a:lnTo>
                  <a:lnTo>
                    <a:pt x="202" y="407"/>
                  </a:lnTo>
                  <a:lnTo>
                    <a:pt x="199" y="442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 w="4763" cap="rnd">
              <a:solidFill>
                <a:schemeClr val="bg1">
                  <a:alpha val="43000"/>
                </a:schemeClr>
              </a:solidFill>
              <a:prstDash val="solid"/>
              <a:round/>
              <a:headEnd/>
              <a:tailEnd/>
            </a:ln>
          </p:spPr>
          <p:txBody>
            <a:bodyPr anchor="t" anchorCtr="0" bIns="45720" compatLnSpc="1" lIns="91440" numCol="1" rIns="91440" tIns="45720" vert="horz" wrap="square">
              <a:prstTxWarp prst="textNoShape"/>
            </a:bodyPr>
            <a:p>
              <a:endParaRPr lang="en-US"/>
            </a:p>
          </p:txBody>
        </p:sp>
        <p:sp>
          <p:nvSpPr>
            <p:cNvPr id="1048674" name="Freeform 55"/>
            <p:cNvSpPr>
              <a:spLocks noEditPoints="1"/>
            </p:cNvSpPr>
            <p:nvPr/>
          </p:nvSpPr>
          <p:spPr bwMode="auto">
            <a:xfrm>
              <a:off x="4923473" y="2893002"/>
              <a:ext cx="591183" cy="846268"/>
            </a:xfrm>
            <a:custGeom>
              <a:avLst/>
              <a:gdLst>
                <a:gd name="T0" fmla="*/ 442 w 489"/>
                <a:gd name="T1" fmla="*/ 501 h 700"/>
                <a:gd name="T2" fmla="*/ 410 w 489"/>
                <a:gd name="T3" fmla="*/ 528 h 700"/>
                <a:gd name="T4" fmla="*/ 380 w 489"/>
                <a:gd name="T5" fmla="*/ 551 h 700"/>
                <a:gd name="T6" fmla="*/ 364 w 489"/>
                <a:gd name="T7" fmla="*/ 560 h 700"/>
                <a:gd name="T8" fmla="*/ 330 w 489"/>
                <a:gd name="T9" fmla="*/ 560 h 700"/>
                <a:gd name="T10" fmla="*/ 269 w 489"/>
                <a:gd name="T11" fmla="*/ 576 h 700"/>
                <a:gd name="T12" fmla="*/ 205 w 489"/>
                <a:gd name="T13" fmla="*/ 610 h 700"/>
                <a:gd name="T14" fmla="*/ 191 w 489"/>
                <a:gd name="T15" fmla="*/ 616 h 700"/>
                <a:gd name="T16" fmla="*/ 170 w 489"/>
                <a:gd name="T17" fmla="*/ 644 h 700"/>
                <a:gd name="T18" fmla="*/ 85 w 489"/>
                <a:gd name="T19" fmla="*/ 700 h 700"/>
                <a:gd name="T20" fmla="*/ 0 w 489"/>
                <a:gd name="T21" fmla="*/ 687 h 700"/>
                <a:gd name="T22" fmla="*/ 24 w 489"/>
                <a:gd name="T23" fmla="*/ 562 h 700"/>
                <a:gd name="T24" fmla="*/ 56 w 489"/>
                <a:gd name="T25" fmla="*/ 515 h 700"/>
                <a:gd name="T26" fmla="*/ 109 w 489"/>
                <a:gd name="T27" fmla="*/ 461 h 700"/>
                <a:gd name="T28" fmla="*/ 143 w 489"/>
                <a:gd name="T29" fmla="*/ 421 h 700"/>
                <a:gd name="T30" fmla="*/ 135 w 489"/>
                <a:gd name="T31" fmla="*/ 391 h 700"/>
                <a:gd name="T32" fmla="*/ 117 w 489"/>
                <a:gd name="T33" fmla="*/ 283 h 700"/>
                <a:gd name="T34" fmla="*/ 160 w 489"/>
                <a:gd name="T35" fmla="*/ 209 h 700"/>
                <a:gd name="T36" fmla="*/ 170 w 489"/>
                <a:gd name="T37" fmla="*/ 174 h 700"/>
                <a:gd name="T38" fmla="*/ 191 w 489"/>
                <a:gd name="T39" fmla="*/ 152 h 700"/>
                <a:gd name="T40" fmla="*/ 269 w 489"/>
                <a:gd name="T41" fmla="*/ 76 h 700"/>
                <a:gd name="T42" fmla="*/ 335 w 489"/>
                <a:gd name="T43" fmla="*/ 0 h 700"/>
                <a:gd name="T44" fmla="*/ 332 w 489"/>
                <a:gd name="T45" fmla="*/ 78 h 700"/>
                <a:gd name="T46" fmla="*/ 327 w 489"/>
                <a:gd name="T47" fmla="*/ 161 h 700"/>
                <a:gd name="T48" fmla="*/ 332 w 489"/>
                <a:gd name="T49" fmla="*/ 229 h 700"/>
                <a:gd name="T50" fmla="*/ 388 w 489"/>
                <a:gd name="T51" fmla="*/ 251 h 700"/>
                <a:gd name="T52" fmla="*/ 345 w 489"/>
                <a:gd name="T53" fmla="*/ 314 h 700"/>
                <a:gd name="T54" fmla="*/ 389 w 489"/>
                <a:gd name="T55" fmla="*/ 317 h 700"/>
                <a:gd name="T56" fmla="*/ 434 w 489"/>
                <a:gd name="T57" fmla="*/ 341 h 700"/>
                <a:gd name="T58" fmla="*/ 437 w 489"/>
                <a:gd name="T59" fmla="*/ 427 h 700"/>
                <a:gd name="T60" fmla="*/ 482 w 489"/>
                <a:gd name="T61" fmla="*/ 431 h 700"/>
                <a:gd name="T62" fmla="*/ 486 w 489"/>
                <a:gd name="T63" fmla="*/ 455 h 700"/>
                <a:gd name="T64" fmla="*/ 460 w 489"/>
                <a:gd name="T65" fmla="*/ 485 h 700"/>
                <a:gd name="T66" fmla="*/ 389 w 489"/>
                <a:gd name="T67" fmla="*/ 469 h 700"/>
                <a:gd name="T68" fmla="*/ 397 w 489"/>
                <a:gd name="T69" fmla="*/ 458 h 700"/>
                <a:gd name="T70" fmla="*/ 393 w 489"/>
                <a:gd name="T71" fmla="*/ 450 h 700"/>
                <a:gd name="T72" fmla="*/ 383 w 489"/>
                <a:gd name="T73" fmla="*/ 448 h 700"/>
                <a:gd name="T74" fmla="*/ 375 w 489"/>
                <a:gd name="T75" fmla="*/ 458 h 700"/>
                <a:gd name="T76" fmla="*/ 383 w 489"/>
                <a:gd name="T77" fmla="*/ 469 h 7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89" h="700">
                  <a:moveTo>
                    <a:pt x="460" y="485"/>
                  </a:moveTo>
                  <a:lnTo>
                    <a:pt x="442" y="501"/>
                  </a:lnTo>
                  <a:lnTo>
                    <a:pt x="425" y="519"/>
                  </a:lnTo>
                  <a:lnTo>
                    <a:pt x="410" y="528"/>
                  </a:lnTo>
                  <a:lnTo>
                    <a:pt x="396" y="540"/>
                  </a:lnTo>
                  <a:lnTo>
                    <a:pt x="380" y="551"/>
                  </a:lnTo>
                  <a:lnTo>
                    <a:pt x="373" y="556"/>
                  </a:lnTo>
                  <a:lnTo>
                    <a:pt x="364" y="560"/>
                  </a:lnTo>
                  <a:lnTo>
                    <a:pt x="335" y="560"/>
                  </a:lnTo>
                  <a:lnTo>
                    <a:pt x="330" y="560"/>
                  </a:lnTo>
                  <a:lnTo>
                    <a:pt x="308" y="560"/>
                  </a:lnTo>
                  <a:lnTo>
                    <a:pt x="269" y="576"/>
                  </a:lnTo>
                  <a:lnTo>
                    <a:pt x="232" y="599"/>
                  </a:lnTo>
                  <a:lnTo>
                    <a:pt x="205" y="610"/>
                  </a:lnTo>
                  <a:lnTo>
                    <a:pt x="196" y="613"/>
                  </a:lnTo>
                  <a:lnTo>
                    <a:pt x="191" y="616"/>
                  </a:lnTo>
                  <a:lnTo>
                    <a:pt x="180" y="629"/>
                  </a:lnTo>
                  <a:lnTo>
                    <a:pt x="170" y="644"/>
                  </a:lnTo>
                  <a:lnTo>
                    <a:pt x="165" y="650"/>
                  </a:lnTo>
                  <a:lnTo>
                    <a:pt x="85" y="700"/>
                  </a:lnTo>
                  <a:lnTo>
                    <a:pt x="31" y="692"/>
                  </a:lnTo>
                  <a:lnTo>
                    <a:pt x="0" y="687"/>
                  </a:lnTo>
                  <a:lnTo>
                    <a:pt x="2" y="618"/>
                  </a:lnTo>
                  <a:lnTo>
                    <a:pt x="24" y="562"/>
                  </a:lnTo>
                  <a:lnTo>
                    <a:pt x="42" y="540"/>
                  </a:lnTo>
                  <a:lnTo>
                    <a:pt x="56" y="515"/>
                  </a:lnTo>
                  <a:lnTo>
                    <a:pt x="80" y="487"/>
                  </a:lnTo>
                  <a:lnTo>
                    <a:pt x="109" y="461"/>
                  </a:lnTo>
                  <a:lnTo>
                    <a:pt x="125" y="442"/>
                  </a:lnTo>
                  <a:lnTo>
                    <a:pt x="143" y="421"/>
                  </a:lnTo>
                  <a:lnTo>
                    <a:pt x="148" y="403"/>
                  </a:lnTo>
                  <a:lnTo>
                    <a:pt x="135" y="391"/>
                  </a:lnTo>
                  <a:lnTo>
                    <a:pt x="136" y="331"/>
                  </a:lnTo>
                  <a:lnTo>
                    <a:pt x="117" y="283"/>
                  </a:lnTo>
                  <a:lnTo>
                    <a:pt x="130" y="237"/>
                  </a:lnTo>
                  <a:lnTo>
                    <a:pt x="160" y="209"/>
                  </a:lnTo>
                  <a:lnTo>
                    <a:pt x="173" y="195"/>
                  </a:lnTo>
                  <a:lnTo>
                    <a:pt x="170" y="174"/>
                  </a:lnTo>
                  <a:lnTo>
                    <a:pt x="176" y="160"/>
                  </a:lnTo>
                  <a:lnTo>
                    <a:pt x="191" y="152"/>
                  </a:lnTo>
                  <a:lnTo>
                    <a:pt x="231" y="115"/>
                  </a:lnTo>
                  <a:lnTo>
                    <a:pt x="269" y="76"/>
                  </a:lnTo>
                  <a:lnTo>
                    <a:pt x="301" y="38"/>
                  </a:lnTo>
                  <a:lnTo>
                    <a:pt x="335" y="0"/>
                  </a:lnTo>
                  <a:lnTo>
                    <a:pt x="329" y="40"/>
                  </a:lnTo>
                  <a:lnTo>
                    <a:pt x="332" y="78"/>
                  </a:lnTo>
                  <a:lnTo>
                    <a:pt x="333" y="121"/>
                  </a:lnTo>
                  <a:lnTo>
                    <a:pt x="327" y="161"/>
                  </a:lnTo>
                  <a:lnTo>
                    <a:pt x="314" y="200"/>
                  </a:lnTo>
                  <a:lnTo>
                    <a:pt x="332" y="229"/>
                  </a:lnTo>
                  <a:lnTo>
                    <a:pt x="362" y="233"/>
                  </a:lnTo>
                  <a:lnTo>
                    <a:pt x="388" y="251"/>
                  </a:lnTo>
                  <a:lnTo>
                    <a:pt x="369" y="282"/>
                  </a:lnTo>
                  <a:lnTo>
                    <a:pt x="345" y="314"/>
                  </a:lnTo>
                  <a:lnTo>
                    <a:pt x="359" y="336"/>
                  </a:lnTo>
                  <a:lnTo>
                    <a:pt x="389" y="317"/>
                  </a:lnTo>
                  <a:lnTo>
                    <a:pt x="415" y="320"/>
                  </a:lnTo>
                  <a:lnTo>
                    <a:pt x="434" y="341"/>
                  </a:lnTo>
                  <a:lnTo>
                    <a:pt x="434" y="384"/>
                  </a:lnTo>
                  <a:lnTo>
                    <a:pt x="437" y="427"/>
                  </a:lnTo>
                  <a:lnTo>
                    <a:pt x="460" y="434"/>
                  </a:lnTo>
                  <a:lnTo>
                    <a:pt x="482" y="431"/>
                  </a:lnTo>
                  <a:lnTo>
                    <a:pt x="489" y="440"/>
                  </a:lnTo>
                  <a:lnTo>
                    <a:pt x="486" y="455"/>
                  </a:lnTo>
                  <a:lnTo>
                    <a:pt x="478" y="477"/>
                  </a:lnTo>
                  <a:lnTo>
                    <a:pt x="460" y="485"/>
                  </a:lnTo>
                  <a:close/>
                  <a:moveTo>
                    <a:pt x="383" y="469"/>
                  </a:moveTo>
                  <a:lnTo>
                    <a:pt x="389" y="469"/>
                  </a:lnTo>
                  <a:lnTo>
                    <a:pt x="396" y="463"/>
                  </a:lnTo>
                  <a:lnTo>
                    <a:pt x="397" y="458"/>
                  </a:lnTo>
                  <a:lnTo>
                    <a:pt x="397" y="455"/>
                  </a:lnTo>
                  <a:lnTo>
                    <a:pt x="393" y="450"/>
                  </a:lnTo>
                  <a:lnTo>
                    <a:pt x="386" y="445"/>
                  </a:lnTo>
                  <a:lnTo>
                    <a:pt x="383" y="448"/>
                  </a:lnTo>
                  <a:lnTo>
                    <a:pt x="378" y="455"/>
                  </a:lnTo>
                  <a:lnTo>
                    <a:pt x="375" y="458"/>
                  </a:lnTo>
                  <a:lnTo>
                    <a:pt x="378" y="464"/>
                  </a:lnTo>
                  <a:lnTo>
                    <a:pt x="383" y="469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 w="4763" cap="rnd">
              <a:solidFill>
                <a:schemeClr val="bg1">
                  <a:alpha val="43000"/>
                </a:schemeClr>
              </a:solidFill>
              <a:prstDash val="solid"/>
              <a:round/>
              <a:headEnd/>
              <a:tailEnd/>
            </a:ln>
          </p:spPr>
          <p:txBody>
            <a:bodyPr anchor="t" anchorCtr="0" bIns="45720" compatLnSpc="1" lIns="91440" numCol="1" rIns="91440" tIns="45720" vert="horz" wrap="square">
              <a:prstTxWarp prst="textNoShape"/>
            </a:bodyPr>
            <a:p>
              <a:endParaRPr lang="en-US"/>
            </a:p>
          </p:txBody>
        </p:sp>
        <p:sp>
          <p:nvSpPr>
            <p:cNvPr id="1048675" name="Freeform 56"/>
            <p:cNvSpPr/>
            <p:nvPr/>
          </p:nvSpPr>
          <p:spPr bwMode="auto">
            <a:xfrm>
              <a:off x="5219669" y="4192628"/>
              <a:ext cx="640750" cy="599642"/>
            </a:xfrm>
            <a:custGeom>
              <a:avLst/>
              <a:gdLst>
                <a:gd name="T0" fmla="*/ 191 w 530"/>
                <a:gd name="T1" fmla="*/ 72 h 496"/>
                <a:gd name="T2" fmla="*/ 234 w 530"/>
                <a:gd name="T3" fmla="*/ 37 h 496"/>
                <a:gd name="T4" fmla="*/ 276 w 530"/>
                <a:gd name="T5" fmla="*/ 0 h 496"/>
                <a:gd name="T6" fmla="*/ 348 w 530"/>
                <a:gd name="T7" fmla="*/ 43 h 496"/>
                <a:gd name="T8" fmla="*/ 402 w 530"/>
                <a:gd name="T9" fmla="*/ 38 h 496"/>
                <a:gd name="T10" fmla="*/ 410 w 530"/>
                <a:gd name="T11" fmla="*/ 25 h 496"/>
                <a:gd name="T12" fmla="*/ 418 w 530"/>
                <a:gd name="T13" fmla="*/ 22 h 496"/>
                <a:gd name="T14" fmla="*/ 450 w 530"/>
                <a:gd name="T15" fmla="*/ 22 h 496"/>
                <a:gd name="T16" fmla="*/ 468 w 530"/>
                <a:gd name="T17" fmla="*/ 41 h 496"/>
                <a:gd name="T18" fmla="*/ 510 w 530"/>
                <a:gd name="T19" fmla="*/ 86 h 496"/>
                <a:gd name="T20" fmla="*/ 530 w 530"/>
                <a:gd name="T21" fmla="*/ 131 h 496"/>
                <a:gd name="T22" fmla="*/ 481 w 530"/>
                <a:gd name="T23" fmla="*/ 179 h 496"/>
                <a:gd name="T24" fmla="*/ 450 w 530"/>
                <a:gd name="T25" fmla="*/ 186 h 496"/>
                <a:gd name="T26" fmla="*/ 405 w 530"/>
                <a:gd name="T27" fmla="*/ 195 h 496"/>
                <a:gd name="T28" fmla="*/ 378 w 530"/>
                <a:gd name="T29" fmla="*/ 218 h 496"/>
                <a:gd name="T30" fmla="*/ 343 w 530"/>
                <a:gd name="T31" fmla="*/ 235 h 496"/>
                <a:gd name="T32" fmla="*/ 308 w 530"/>
                <a:gd name="T33" fmla="*/ 237 h 496"/>
                <a:gd name="T34" fmla="*/ 324 w 530"/>
                <a:gd name="T35" fmla="*/ 266 h 496"/>
                <a:gd name="T36" fmla="*/ 340 w 530"/>
                <a:gd name="T37" fmla="*/ 272 h 496"/>
                <a:gd name="T38" fmla="*/ 300 w 530"/>
                <a:gd name="T39" fmla="*/ 291 h 496"/>
                <a:gd name="T40" fmla="*/ 287 w 530"/>
                <a:gd name="T41" fmla="*/ 306 h 496"/>
                <a:gd name="T42" fmla="*/ 309 w 530"/>
                <a:gd name="T43" fmla="*/ 320 h 496"/>
                <a:gd name="T44" fmla="*/ 346 w 530"/>
                <a:gd name="T45" fmla="*/ 298 h 496"/>
                <a:gd name="T46" fmla="*/ 345 w 530"/>
                <a:gd name="T47" fmla="*/ 330 h 496"/>
                <a:gd name="T48" fmla="*/ 343 w 530"/>
                <a:gd name="T49" fmla="*/ 357 h 496"/>
                <a:gd name="T50" fmla="*/ 346 w 530"/>
                <a:gd name="T51" fmla="*/ 379 h 496"/>
                <a:gd name="T52" fmla="*/ 325 w 530"/>
                <a:gd name="T53" fmla="*/ 386 h 496"/>
                <a:gd name="T54" fmla="*/ 319 w 530"/>
                <a:gd name="T55" fmla="*/ 397 h 496"/>
                <a:gd name="T56" fmla="*/ 314 w 530"/>
                <a:gd name="T57" fmla="*/ 410 h 496"/>
                <a:gd name="T58" fmla="*/ 298 w 530"/>
                <a:gd name="T59" fmla="*/ 436 h 496"/>
                <a:gd name="T60" fmla="*/ 308 w 530"/>
                <a:gd name="T61" fmla="*/ 466 h 496"/>
                <a:gd name="T62" fmla="*/ 295 w 530"/>
                <a:gd name="T63" fmla="*/ 479 h 496"/>
                <a:gd name="T64" fmla="*/ 266 w 530"/>
                <a:gd name="T65" fmla="*/ 493 h 496"/>
                <a:gd name="T66" fmla="*/ 237 w 530"/>
                <a:gd name="T67" fmla="*/ 479 h 496"/>
                <a:gd name="T68" fmla="*/ 191 w 530"/>
                <a:gd name="T69" fmla="*/ 445 h 496"/>
                <a:gd name="T70" fmla="*/ 186 w 530"/>
                <a:gd name="T71" fmla="*/ 420 h 496"/>
                <a:gd name="T72" fmla="*/ 162 w 530"/>
                <a:gd name="T73" fmla="*/ 411 h 496"/>
                <a:gd name="T74" fmla="*/ 143 w 530"/>
                <a:gd name="T75" fmla="*/ 399 h 496"/>
                <a:gd name="T76" fmla="*/ 133 w 530"/>
                <a:gd name="T77" fmla="*/ 424 h 496"/>
                <a:gd name="T78" fmla="*/ 138 w 530"/>
                <a:gd name="T79" fmla="*/ 444 h 496"/>
                <a:gd name="T80" fmla="*/ 128 w 530"/>
                <a:gd name="T81" fmla="*/ 472 h 496"/>
                <a:gd name="T82" fmla="*/ 96 w 530"/>
                <a:gd name="T83" fmla="*/ 469 h 496"/>
                <a:gd name="T84" fmla="*/ 71 w 530"/>
                <a:gd name="T85" fmla="*/ 458 h 496"/>
                <a:gd name="T86" fmla="*/ 90 w 530"/>
                <a:gd name="T87" fmla="*/ 423 h 496"/>
                <a:gd name="T88" fmla="*/ 88 w 530"/>
                <a:gd name="T89" fmla="*/ 410 h 496"/>
                <a:gd name="T90" fmla="*/ 69 w 530"/>
                <a:gd name="T91" fmla="*/ 391 h 496"/>
                <a:gd name="T92" fmla="*/ 37 w 530"/>
                <a:gd name="T93" fmla="*/ 399 h 496"/>
                <a:gd name="T94" fmla="*/ 0 w 530"/>
                <a:gd name="T95" fmla="*/ 392 h 496"/>
                <a:gd name="T96" fmla="*/ 36 w 530"/>
                <a:gd name="T97" fmla="*/ 357 h 496"/>
                <a:gd name="T98" fmla="*/ 34 w 530"/>
                <a:gd name="T99" fmla="*/ 343 h 496"/>
                <a:gd name="T100" fmla="*/ 18 w 530"/>
                <a:gd name="T101" fmla="*/ 319 h 496"/>
                <a:gd name="T102" fmla="*/ 39 w 530"/>
                <a:gd name="T103" fmla="*/ 295 h 496"/>
                <a:gd name="T104" fmla="*/ 76 w 530"/>
                <a:gd name="T105" fmla="*/ 283 h 496"/>
                <a:gd name="T106" fmla="*/ 93 w 530"/>
                <a:gd name="T107" fmla="*/ 258 h 496"/>
                <a:gd name="T108" fmla="*/ 133 w 530"/>
                <a:gd name="T109" fmla="*/ 242 h 496"/>
                <a:gd name="T110" fmla="*/ 178 w 530"/>
                <a:gd name="T111" fmla="*/ 234 h 496"/>
                <a:gd name="T112" fmla="*/ 192 w 530"/>
                <a:gd name="T113" fmla="*/ 173 h 496"/>
                <a:gd name="T114" fmla="*/ 154 w 530"/>
                <a:gd name="T115" fmla="*/ 131 h 496"/>
                <a:gd name="T116" fmla="*/ 152 w 530"/>
                <a:gd name="T117" fmla="*/ 101 h 4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530" h="496">
                  <a:moveTo>
                    <a:pt x="162" y="86"/>
                  </a:moveTo>
                  <a:lnTo>
                    <a:pt x="191" y="72"/>
                  </a:lnTo>
                  <a:lnTo>
                    <a:pt x="220" y="61"/>
                  </a:lnTo>
                  <a:lnTo>
                    <a:pt x="234" y="37"/>
                  </a:lnTo>
                  <a:lnTo>
                    <a:pt x="244" y="8"/>
                  </a:lnTo>
                  <a:lnTo>
                    <a:pt x="276" y="0"/>
                  </a:lnTo>
                  <a:lnTo>
                    <a:pt x="308" y="16"/>
                  </a:lnTo>
                  <a:lnTo>
                    <a:pt x="348" y="43"/>
                  </a:lnTo>
                  <a:lnTo>
                    <a:pt x="391" y="54"/>
                  </a:lnTo>
                  <a:lnTo>
                    <a:pt x="402" y="38"/>
                  </a:lnTo>
                  <a:lnTo>
                    <a:pt x="405" y="32"/>
                  </a:lnTo>
                  <a:lnTo>
                    <a:pt x="410" y="25"/>
                  </a:lnTo>
                  <a:lnTo>
                    <a:pt x="413" y="22"/>
                  </a:lnTo>
                  <a:lnTo>
                    <a:pt x="418" y="22"/>
                  </a:lnTo>
                  <a:lnTo>
                    <a:pt x="438" y="19"/>
                  </a:lnTo>
                  <a:lnTo>
                    <a:pt x="450" y="22"/>
                  </a:lnTo>
                  <a:lnTo>
                    <a:pt x="462" y="25"/>
                  </a:lnTo>
                  <a:lnTo>
                    <a:pt x="468" y="41"/>
                  </a:lnTo>
                  <a:lnTo>
                    <a:pt x="481" y="69"/>
                  </a:lnTo>
                  <a:lnTo>
                    <a:pt x="510" y="86"/>
                  </a:lnTo>
                  <a:lnTo>
                    <a:pt x="519" y="93"/>
                  </a:lnTo>
                  <a:lnTo>
                    <a:pt x="530" y="131"/>
                  </a:lnTo>
                  <a:lnTo>
                    <a:pt x="510" y="173"/>
                  </a:lnTo>
                  <a:lnTo>
                    <a:pt x="481" y="179"/>
                  </a:lnTo>
                  <a:lnTo>
                    <a:pt x="468" y="182"/>
                  </a:lnTo>
                  <a:lnTo>
                    <a:pt x="450" y="186"/>
                  </a:lnTo>
                  <a:lnTo>
                    <a:pt x="428" y="192"/>
                  </a:lnTo>
                  <a:lnTo>
                    <a:pt x="405" y="195"/>
                  </a:lnTo>
                  <a:lnTo>
                    <a:pt x="391" y="203"/>
                  </a:lnTo>
                  <a:lnTo>
                    <a:pt x="378" y="218"/>
                  </a:lnTo>
                  <a:lnTo>
                    <a:pt x="361" y="227"/>
                  </a:lnTo>
                  <a:lnTo>
                    <a:pt x="343" y="235"/>
                  </a:lnTo>
                  <a:lnTo>
                    <a:pt x="314" y="237"/>
                  </a:lnTo>
                  <a:lnTo>
                    <a:pt x="308" y="237"/>
                  </a:lnTo>
                  <a:lnTo>
                    <a:pt x="295" y="259"/>
                  </a:lnTo>
                  <a:lnTo>
                    <a:pt x="324" y="266"/>
                  </a:lnTo>
                  <a:lnTo>
                    <a:pt x="348" y="262"/>
                  </a:lnTo>
                  <a:lnTo>
                    <a:pt x="340" y="272"/>
                  </a:lnTo>
                  <a:lnTo>
                    <a:pt x="332" y="283"/>
                  </a:lnTo>
                  <a:lnTo>
                    <a:pt x="300" y="291"/>
                  </a:lnTo>
                  <a:lnTo>
                    <a:pt x="298" y="293"/>
                  </a:lnTo>
                  <a:lnTo>
                    <a:pt x="287" y="306"/>
                  </a:lnTo>
                  <a:lnTo>
                    <a:pt x="292" y="322"/>
                  </a:lnTo>
                  <a:lnTo>
                    <a:pt x="309" y="320"/>
                  </a:lnTo>
                  <a:lnTo>
                    <a:pt x="324" y="307"/>
                  </a:lnTo>
                  <a:lnTo>
                    <a:pt x="346" y="298"/>
                  </a:lnTo>
                  <a:lnTo>
                    <a:pt x="353" y="319"/>
                  </a:lnTo>
                  <a:lnTo>
                    <a:pt x="345" y="330"/>
                  </a:lnTo>
                  <a:lnTo>
                    <a:pt x="338" y="341"/>
                  </a:lnTo>
                  <a:lnTo>
                    <a:pt x="343" y="357"/>
                  </a:lnTo>
                  <a:lnTo>
                    <a:pt x="343" y="360"/>
                  </a:lnTo>
                  <a:lnTo>
                    <a:pt x="346" y="379"/>
                  </a:lnTo>
                  <a:lnTo>
                    <a:pt x="333" y="384"/>
                  </a:lnTo>
                  <a:lnTo>
                    <a:pt x="325" y="386"/>
                  </a:lnTo>
                  <a:lnTo>
                    <a:pt x="319" y="386"/>
                  </a:lnTo>
                  <a:lnTo>
                    <a:pt x="319" y="397"/>
                  </a:lnTo>
                  <a:lnTo>
                    <a:pt x="317" y="402"/>
                  </a:lnTo>
                  <a:lnTo>
                    <a:pt x="314" y="410"/>
                  </a:lnTo>
                  <a:lnTo>
                    <a:pt x="301" y="428"/>
                  </a:lnTo>
                  <a:lnTo>
                    <a:pt x="298" y="436"/>
                  </a:lnTo>
                  <a:lnTo>
                    <a:pt x="305" y="456"/>
                  </a:lnTo>
                  <a:lnTo>
                    <a:pt x="308" y="466"/>
                  </a:lnTo>
                  <a:lnTo>
                    <a:pt x="306" y="479"/>
                  </a:lnTo>
                  <a:lnTo>
                    <a:pt x="295" y="479"/>
                  </a:lnTo>
                  <a:lnTo>
                    <a:pt x="281" y="480"/>
                  </a:lnTo>
                  <a:lnTo>
                    <a:pt x="266" y="493"/>
                  </a:lnTo>
                  <a:lnTo>
                    <a:pt x="247" y="496"/>
                  </a:lnTo>
                  <a:lnTo>
                    <a:pt x="237" y="479"/>
                  </a:lnTo>
                  <a:lnTo>
                    <a:pt x="213" y="464"/>
                  </a:lnTo>
                  <a:lnTo>
                    <a:pt x="191" y="445"/>
                  </a:lnTo>
                  <a:lnTo>
                    <a:pt x="191" y="431"/>
                  </a:lnTo>
                  <a:lnTo>
                    <a:pt x="186" y="420"/>
                  </a:lnTo>
                  <a:lnTo>
                    <a:pt x="175" y="416"/>
                  </a:lnTo>
                  <a:lnTo>
                    <a:pt x="162" y="411"/>
                  </a:lnTo>
                  <a:lnTo>
                    <a:pt x="144" y="400"/>
                  </a:lnTo>
                  <a:lnTo>
                    <a:pt x="143" y="399"/>
                  </a:lnTo>
                  <a:lnTo>
                    <a:pt x="127" y="410"/>
                  </a:lnTo>
                  <a:lnTo>
                    <a:pt x="133" y="424"/>
                  </a:lnTo>
                  <a:lnTo>
                    <a:pt x="140" y="440"/>
                  </a:lnTo>
                  <a:lnTo>
                    <a:pt x="138" y="444"/>
                  </a:lnTo>
                  <a:lnTo>
                    <a:pt x="135" y="456"/>
                  </a:lnTo>
                  <a:lnTo>
                    <a:pt x="128" y="472"/>
                  </a:lnTo>
                  <a:lnTo>
                    <a:pt x="101" y="471"/>
                  </a:lnTo>
                  <a:lnTo>
                    <a:pt x="96" y="469"/>
                  </a:lnTo>
                  <a:lnTo>
                    <a:pt x="93" y="468"/>
                  </a:lnTo>
                  <a:lnTo>
                    <a:pt x="71" y="458"/>
                  </a:lnTo>
                  <a:lnTo>
                    <a:pt x="84" y="439"/>
                  </a:lnTo>
                  <a:lnTo>
                    <a:pt x="90" y="423"/>
                  </a:lnTo>
                  <a:lnTo>
                    <a:pt x="92" y="416"/>
                  </a:lnTo>
                  <a:lnTo>
                    <a:pt x="88" y="410"/>
                  </a:lnTo>
                  <a:lnTo>
                    <a:pt x="82" y="400"/>
                  </a:lnTo>
                  <a:lnTo>
                    <a:pt x="69" y="391"/>
                  </a:lnTo>
                  <a:lnTo>
                    <a:pt x="53" y="395"/>
                  </a:lnTo>
                  <a:lnTo>
                    <a:pt x="37" y="399"/>
                  </a:lnTo>
                  <a:lnTo>
                    <a:pt x="20" y="397"/>
                  </a:lnTo>
                  <a:lnTo>
                    <a:pt x="0" y="392"/>
                  </a:lnTo>
                  <a:lnTo>
                    <a:pt x="21" y="378"/>
                  </a:lnTo>
                  <a:lnTo>
                    <a:pt x="36" y="357"/>
                  </a:lnTo>
                  <a:lnTo>
                    <a:pt x="36" y="355"/>
                  </a:lnTo>
                  <a:lnTo>
                    <a:pt x="34" y="343"/>
                  </a:lnTo>
                  <a:lnTo>
                    <a:pt x="31" y="333"/>
                  </a:lnTo>
                  <a:lnTo>
                    <a:pt x="18" y="319"/>
                  </a:lnTo>
                  <a:lnTo>
                    <a:pt x="26" y="309"/>
                  </a:lnTo>
                  <a:lnTo>
                    <a:pt x="39" y="295"/>
                  </a:lnTo>
                  <a:lnTo>
                    <a:pt x="72" y="290"/>
                  </a:lnTo>
                  <a:lnTo>
                    <a:pt x="76" y="283"/>
                  </a:lnTo>
                  <a:lnTo>
                    <a:pt x="79" y="279"/>
                  </a:lnTo>
                  <a:lnTo>
                    <a:pt x="93" y="258"/>
                  </a:lnTo>
                  <a:lnTo>
                    <a:pt x="114" y="224"/>
                  </a:lnTo>
                  <a:lnTo>
                    <a:pt x="133" y="242"/>
                  </a:lnTo>
                  <a:lnTo>
                    <a:pt x="152" y="251"/>
                  </a:lnTo>
                  <a:lnTo>
                    <a:pt x="178" y="234"/>
                  </a:lnTo>
                  <a:lnTo>
                    <a:pt x="202" y="211"/>
                  </a:lnTo>
                  <a:lnTo>
                    <a:pt x="192" y="173"/>
                  </a:lnTo>
                  <a:lnTo>
                    <a:pt x="168" y="146"/>
                  </a:lnTo>
                  <a:lnTo>
                    <a:pt x="154" y="131"/>
                  </a:lnTo>
                  <a:lnTo>
                    <a:pt x="146" y="113"/>
                  </a:lnTo>
                  <a:lnTo>
                    <a:pt x="152" y="101"/>
                  </a:lnTo>
                  <a:lnTo>
                    <a:pt x="162" y="86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 w="4763" cap="rnd">
              <a:solidFill>
                <a:schemeClr val="bg1">
                  <a:alpha val="43000"/>
                </a:schemeClr>
              </a:solidFill>
              <a:prstDash val="solid"/>
              <a:round/>
              <a:headEnd/>
              <a:tailEnd/>
            </a:ln>
          </p:spPr>
          <p:txBody>
            <a:bodyPr anchor="t" anchorCtr="0" bIns="45720" compatLnSpc="1" lIns="91440" numCol="1" rIns="91440" tIns="45720" vert="horz" wrap="square">
              <a:prstTxWarp prst="textNoShape"/>
            </a:bodyPr>
            <a:p>
              <a:endParaRPr lang="en-US"/>
            </a:p>
          </p:txBody>
        </p:sp>
        <p:sp>
          <p:nvSpPr>
            <p:cNvPr id="1048676" name="Freeform 57"/>
            <p:cNvSpPr/>
            <p:nvPr/>
          </p:nvSpPr>
          <p:spPr bwMode="auto">
            <a:xfrm>
              <a:off x="6871111" y="3640137"/>
              <a:ext cx="840229" cy="637120"/>
            </a:xfrm>
            <a:custGeom>
              <a:avLst/>
              <a:gdLst>
                <a:gd name="T0" fmla="*/ 317 w 695"/>
                <a:gd name="T1" fmla="*/ 53 h 527"/>
                <a:gd name="T2" fmla="*/ 362 w 695"/>
                <a:gd name="T3" fmla="*/ 98 h 527"/>
                <a:gd name="T4" fmla="*/ 406 w 695"/>
                <a:gd name="T5" fmla="*/ 155 h 527"/>
                <a:gd name="T6" fmla="*/ 454 w 695"/>
                <a:gd name="T7" fmla="*/ 191 h 527"/>
                <a:gd name="T8" fmla="*/ 518 w 695"/>
                <a:gd name="T9" fmla="*/ 194 h 527"/>
                <a:gd name="T10" fmla="*/ 570 w 695"/>
                <a:gd name="T11" fmla="*/ 224 h 527"/>
                <a:gd name="T12" fmla="*/ 593 w 695"/>
                <a:gd name="T13" fmla="*/ 287 h 527"/>
                <a:gd name="T14" fmla="*/ 610 w 695"/>
                <a:gd name="T15" fmla="*/ 333 h 527"/>
                <a:gd name="T16" fmla="*/ 631 w 695"/>
                <a:gd name="T17" fmla="*/ 369 h 527"/>
                <a:gd name="T18" fmla="*/ 660 w 695"/>
                <a:gd name="T19" fmla="*/ 415 h 527"/>
                <a:gd name="T20" fmla="*/ 681 w 695"/>
                <a:gd name="T21" fmla="*/ 462 h 527"/>
                <a:gd name="T22" fmla="*/ 694 w 695"/>
                <a:gd name="T23" fmla="*/ 502 h 527"/>
                <a:gd name="T24" fmla="*/ 673 w 695"/>
                <a:gd name="T25" fmla="*/ 510 h 527"/>
                <a:gd name="T26" fmla="*/ 639 w 695"/>
                <a:gd name="T27" fmla="*/ 474 h 527"/>
                <a:gd name="T28" fmla="*/ 607 w 695"/>
                <a:gd name="T29" fmla="*/ 468 h 527"/>
                <a:gd name="T30" fmla="*/ 574 w 695"/>
                <a:gd name="T31" fmla="*/ 470 h 527"/>
                <a:gd name="T32" fmla="*/ 522 w 695"/>
                <a:gd name="T33" fmla="*/ 465 h 527"/>
                <a:gd name="T34" fmla="*/ 454 w 695"/>
                <a:gd name="T35" fmla="*/ 442 h 527"/>
                <a:gd name="T36" fmla="*/ 398 w 695"/>
                <a:gd name="T37" fmla="*/ 423 h 527"/>
                <a:gd name="T38" fmla="*/ 385 w 695"/>
                <a:gd name="T39" fmla="*/ 415 h 527"/>
                <a:gd name="T40" fmla="*/ 394 w 695"/>
                <a:gd name="T41" fmla="*/ 385 h 527"/>
                <a:gd name="T42" fmla="*/ 391 w 695"/>
                <a:gd name="T43" fmla="*/ 365 h 527"/>
                <a:gd name="T44" fmla="*/ 377 w 695"/>
                <a:gd name="T45" fmla="*/ 362 h 527"/>
                <a:gd name="T46" fmla="*/ 340 w 695"/>
                <a:gd name="T47" fmla="*/ 356 h 527"/>
                <a:gd name="T48" fmla="*/ 303 w 695"/>
                <a:gd name="T49" fmla="*/ 340 h 527"/>
                <a:gd name="T50" fmla="*/ 244 w 695"/>
                <a:gd name="T51" fmla="*/ 327 h 527"/>
                <a:gd name="T52" fmla="*/ 229 w 695"/>
                <a:gd name="T53" fmla="*/ 309 h 527"/>
                <a:gd name="T54" fmla="*/ 197 w 695"/>
                <a:gd name="T55" fmla="*/ 301 h 527"/>
                <a:gd name="T56" fmla="*/ 175 w 695"/>
                <a:gd name="T57" fmla="*/ 292 h 527"/>
                <a:gd name="T58" fmla="*/ 172 w 695"/>
                <a:gd name="T59" fmla="*/ 282 h 527"/>
                <a:gd name="T60" fmla="*/ 172 w 695"/>
                <a:gd name="T61" fmla="*/ 268 h 527"/>
                <a:gd name="T62" fmla="*/ 167 w 695"/>
                <a:gd name="T63" fmla="*/ 247 h 527"/>
                <a:gd name="T64" fmla="*/ 152 w 695"/>
                <a:gd name="T65" fmla="*/ 226 h 527"/>
                <a:gd name="T66" fmla="*/ 13 w 695"/>
                <a:gd name="T67" fmla="*/ 205 h 527"/>
                <a:gd name="T68" fmla="*/ 18 w 695"/>
                <a:gd name="T69" fmla="*/ 125 h 527"/>
                <a:gd name="T70" fmla="*/ 0 w 695"/>
                <a:gd name="T71" fmla="*/ 66 h 527"/>
                <a:gd name="T72" fmla="*/ 24 w 695"/>
                <a:gd name="T73" fmla="*/ 14 h 527"/>
                <a:gd name="T74" fmla="*/ 85 w 695"/>
                <a:gd name="T75" fmla="*/ 30 h 527"/>
                <a:gd name="T76" fmla="*/ 149 w 695"/>
                <a:gd name="T77" fmla="*/ 64 h 527"/>
                <a:gd name="T78" fmla="*/ 201 w 695"/>
                <a:gd name="T79" fmla="*/ 64 h 527"/>
                <a:gd name="T80" fmla="*/ 233 w 695"/>
                <a:gd name="T81" fmla="*/ 0 h 527"/>
                <a:gd name="T82" fmla="*/ 311 w 695"/>
                <a:gd name="T83" fmla="*/ 16 h 5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695" h="527">
                  <a:moveTo>
                    <a:pt x="311" y="16"/>
                  </a:moveTo>
                  <a:lnTo>
                    <a:pt x="317" y="53"/>
                  </a:lnTo>
                  <a:lnTo>
                    <a:pt x="338" y="75"/>
                  </a:lnTo>
                  <a:lnTo>
                    <a:pt x="362" y="98"/>
                  </a:lnTo>
                  <a:lnTo>
                    <a:pt x="385" y="122"/>
                  </a:lnTo>
                  <a:lnTo>
                    <a:pt x="406" y="155"/>
                  </a:lnTo>
                  <a:lnTo>
                    <a:pt x="428" y="184"/>
                  </a:lnTo>
                  <a:lnTo>
                    <a:pt x="454" y="191"/>
                  </a:lnTo>
                  <a:lnTo>
                    <a:pt x="482" y="194"/>
                  </a:lnTo>
                  <a:lnTo>
                    <a:pt x="518" y="194"/>
                  </a:lnTo>
                  <a:lnTo>
                    <a:pt x="553" y="199"/>
                  </a:lnTo>
                  <a:lnTo>
                    <a:pt x="570" y="224"/>
                  </a:lnTo>
                  <a:lnTo>
                    <a:pt x="577" y="256"/>
                  </a:lnTo>
                  <a:lnTo>
                    <a:pt x="593" y="287"/>
                  </a:lnTo>
                  <a:lnTo>
                    <a:pt x="609" y="314"/>
                  </a:lnTo>
                  <a:lnTo>
                    <a:pt x="610" y="333"/>
                  </a:lnTo>
                  <a:lnTo>
                    <a:pt x="617" y="351"/>
                  </a:lnTo>
                  <a:lnTo>
                    <a:pt x="631" y="369"/>
                  </a:lnTo>
                  <a:lnTo>
                    <a:pt x="646" y="388"/>
                  </a:lnTo>
                  <a:lnTo>
                    <a:pt x="660" y="415"/>
                  </a:lnTo>
                  <a:lnTo>
                    <a:pt x="670" y="447"/>
                  </a:lnTo>
                  <a:lnTo>
                    <a:pt x="681" y="462"/>
                  </a:lnTo>
                  <a:lnTo>
                    <a:pt x="691" y="478"/>
                  </a:lnTo>
                  <a:lnTo>
                    <a:pt x="694" y="502"/>
                  </a:lnTo>
                  <a:lnTo>
                    <a:pt x="695" y="527"/>
                  </a:lnTo>
                  <a:lnTo>
                    <a:pt x="673" y="510"/>
                  </a:lnTo>
                  <a:lnTo>
                    <a:pt x="651" y="490"/>
                  </a:lnTo>
                  <a:lnTo>
                    <a:pt x="639" y="474"/>
                  </a:lnTo>
                  <a:lnTo>
                    <a:pt x="625" y="463"/>
                  </a:lnTo>
                  <a:lnTo>
                    <a:pt x="607" y="468"/>
                  </a:lnTo>
                  <a:lnTo>
                    <a:pt x="586" y="474"/>
                  </a:lnTo>
                  <a:lnTo>
                    <a:pt x="574" y="470"/>
                  </a:lnTo>
                  <a:lnTo>
                    <a:pt x="561" y="468"/>
                  </a:lnTo>
                  <a:lnTo>
                    <a:pt x="522" y="465"/>
                  </a:lnTo>
                  <a:lnTo>
                    <a:pt x="484" y="458"/>
                  </a:lnTo>
                  <a:lnTo>
                    <a:pt x="454" y="442"/>
                  </a:lnTo>
                  <a:lnTo>
                    <a:pt x="425" y="421"/>
                  </a:lnTo>
                  <a:lnTo>
                    <a:pt x="398" y="423"/>
                  </a:lnTo>
                  <a:lnTo>
                    <a:pt x="372" y="426"/>
                  </a:lnTo>
                  <a:lnTo>
                    <a:pt x="385" y="415"/>
                  </a:lnTo>
                  <a:lnTo>
                    <a:pt x="394" y="402"/>
                  </a:lnTo>
                  <a:lnTo>
                    <a:pt x="394" y="385"/>
                  </a:lnTo>
                  <a:lnTo>
                    <a:pt x="396" y="373"/>
                  </a:lnTo>
                  <a:lnTo>
                    <a:pt x="391" y="365"/>
                  </a:lnTo>
                  <a:lnTo>
                    <a:pt x="385" y="361"/>
                  </a:lnTo>
                  <a:lnTo>
                    <a:pt x="377" y="362"/>
                  </a:lnTo>
                  <a:lnTo>
                    <a:pt x="356" y="361"/>
                  </a:lnTo>
                  <a:lnTo>
                    <a:pt x="340" y="356"/>
                  </a:lnTo>
                  <a:lnTo>
                    <a:pt x="329" y="361"/>
                  </a:lnTo>
                  <a:lnTo>
                    <a:pt x="303" y="340"/>
                  </a:lnTo>
                  <a:lnTo>
                    <a:pt x="287" y="335"/>
                  </a:lnTo>
                  <a:lnTo>
                    <a:pt x="244" y="327"/>
                  </a:lnTo>
                  <a:lnTo>
                    <a:pt x="236" y="322"/>
                  </a:lnTo>
                  <a:lnTo>
                    <a:pt x="229" y="309"/>
                  </a:lnTo>
                  <a:lnTo>
                    <a:pt x="215" y="304"/>
                  </a:lnTo>
                  <a:lnTo>
                    <a:pt x="197" y="301"/>
                  </a:lnTo>
                  <a:lnTo>
                    <a:pt x="178" y="290"/>
                  </a:lnTo>
                  <a:lnTo>
                    <a:pt x="175" y="292"/>
                  </a:lnTo>
                  <a:lnTo>
                    <a:pt x="173" y="290"/>
                  </a:lnTo>
                  <a:lnTo>
                    <a:pt x="172" y="282"/>
                  </a:lnTo>
                  <a:lnTo>
                    <a:pt x="173" y="272"/>
                  </a:lnTo>
                  <a:lnTo>
                    <a:pt x="172" y="268"/>
                  </a:lnTo>
                  <a:lnTo>
                    <a:pt x="170" y="264"/>
                  </a:lnTo>
                  <a:lnTo>
                    <a:pt x="167" y="247"/>
                  </a:lnTo>
                  <a:lnTo>
                    <a:pt x="168" y="234"/>
                  </a:lnTo>
                  <a:lnTo>
                    <a:pt x="152" y="226"/>
                  </a:lnTo>
                  <a:lnTo>
                    <a:pt x="84" y="207"/>
                  </a:lnTo>
                  <a:lnTo>
                    <a:pt x="13" y="205"/>
                  </a:lnTo>
                  <a:lnTo>
                    <a:pt x="20" y="165"/>
                  </a:lnTo>
                  <a:lnTo>
                    <a:pt x="18" y="125"/>
                  </a:lnTo>
                  <a:lnTo>
                    <a:pt x="13" y="91"/>
                  </a:lnTo>
                  <a:lnTo>
                    <a:pt x="0" y="66"/>
                  </a:lnTo>
                  <a:lnTo>
                    <a:pt x="10" y="37"/>
                  </a:lnTo>
                  <a:lnTo>
                    <a:pt x="24" y="14"/>
                  </a:lnTo>
                  <a:lnTo>
                    <a:pt x="56" y="21"/>
                  </a:lnTo>
                  <a:lnTo>
                    <a:pt x="85" y="30"/>
                  </a:lnTo>
                  <a:lnTo>
                    <a:pt x="117" y="48"/>
                  </a:lnTo>
                  <a:lnTo>
                    <a:pt x="149" y="64"/>
                  </a:lnTo>
                  <a:lnTo>
                    <a:pt x="175" y="77"/>
                  </a:lnTo>
                  <a:lnTo>
                    <a:pt x="201" y="64"/>
                  </a:lnTo>
                  <a:lnTo>
                    <a:pt x="223" y="38"/>
                  </a:lnTo>
                  <a:lnTo>
                    <a:pt x="233" y="0"/>
                  </a:lnTo>
                  <a:lnTo>
                    <a:pt x="269" y="21"/>
                  </a:lnTo>
                  <a:lnTo>
                    <a:pt x="311" y="16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 w="4763" cap="rnd">
              <a:solidFill>
                <a:schemeClr val="bg1">
                  <a:alpha val="43000"/>
                </a:schemeClr>
              </a:solidFill>
              <a:prstDash val="solid"/>
              <a:round/>
              <a:headEnd/>
              <a:tailEnd/>
            </a:ln>
          </p:spPr>
          <p:txBody>
            <a:bodyPr anchor="t" anchorCtr="0" bIns="45720" compatLnSpc="1" lIns="91440" numCol="1" rIns="91440" tIns="45720" vert="horz" wrap="square">
              <a:prstTxWarp prst="textNoShape"/>
            </a:bodyPr>
            <a:p>
              <a:endParaRPr lang="en-US"/>
            </a:p>
          </p:txBody>
        </p:sp>
        <p:sp>
          <p:nvSpPr>
            <p:cNvPr id="1048677" name="Freeform 58"/>
            <p:cNvSpPr>
              <a:spLocks noEditPoints="1"/>
            </p:cNvSpPr>
            <p:nvPr/>
          </p:nvSpPr>
          <p:spPr bwMode="auto">
            <a:xfrm>
              <a:off x="7247098" y="3289539"/>
              <a:ext cx="952662" cy="819671"/>
            </a:xfrm>
            <a:custGeom>
              <a:avLst/>
              <a:gdLst>
                <a:gd name="T0" fmla="*/ 26 w 788"/>
                <a:gd name="T1" fmla="*/ 317 h 678"/>
                <a:gd name="T2" fmla="*/ 66 w 788"/>
                <a:gd name="T3" fmla="*/ 343 h 678"/>
                <a:gd name="T4" fmla="*/ 95 w 788"/>
                <a:gd name="T5" fmla="*/ 311 h 678"/>
                <a:gd name="T6" fmla="*/ 133 w 788"/>
                <a:gd name="T7" fmla="*/ 272 h 678"/>
                <a:gd name="T8" fmla="*/ 175 w 788"/>
                <a:gd name="T9" fmla="*/ 248 h 678"/>
                <a:gd name="T10" fmla="*/ 208 w 788"/>
                <a:gd name="T11" fmla="*/ 213 h 678"/>
                <a:gd name="T12" fmla="*/ 255 w 788"/>
                <a:gd name="T13" fmla="*/ 199 h 678"/>
                <a:gd name="T14" fmla="*/ 298 w 788"/>
                <a:gd name="T15" fmla="*/ 160 h 678"/>
                <a:gd name="T16" fmla="*/ 368 w 788"/>
                <a:gd name="T17" fmla="*/ 128 h 678"/>
                <a:gd name="T18" fmla="*/ 421 w 788"/>
                <a:gd name="T19" fmla="*/ 88 h 678"/>
                <a:gd name="T20" fmla="*/ 434 w 788"/>
                <a:gd name="T21" fmla="*/ 56 h 678"/>
                <a:gd name="T22" fmla="*/ 464 w 788"/>
                <a:gd name="T23" fmla="*/ 26 h 678"/>
                <a:gd name="T24" fmla="*/ 509 w 788"/>
                <a:gd name="T25" fmla="*/ 19 h 678"/>
                <a:gd name="T26" fmla="*/ 548 w 788"/>
                <a:gd name="T27" fmla="*/ 72 h 678"/>
                <a:gd name="T28" fmla="*/ 599 w 788"/>
                <a:gd name="T29" fmla="*/ 96 h 678"/>
                <a:gd name="T30" fmla="*/ 652 w 788"/>
                <a:gd name="T31" fmla="*/ 99 h 678"/>
                <a:gd name="T32" fmla="*/ 682 w 788"/>
                <a:gd name="T33" fmla="*/ 96 h 678"/>
                <a:gd name="T34" fmla="*/ 729 w 788"/>
                <a:gd name="T35" fmla="*/ 103 h 678"/>
                <a:gd name="T36" fmla="*/ 788 w 788"/>
                <a:gd name="T37" fmla="*/ 123 h 678"/>
                <a:gd name="T38" fmla="*/ 738 w 788"/>
                <a:gd name="T39" fmla="*/ 149 h 678"/>
                <a:gd name="T40" fmla="*/ 685 w 788"/>
                <a:gd name="T41" fmla="*/ 165 h 678"/>
                <a:gd name="T42" fmla="*/ 650 w 788"/>
                <a:gd name="T43" fmla="*/ 165 h 678"/>
                <a:gd name="T44" fmla="*/ 610 w 788"/>
                <a:gd name="T45" fmla="*/ 162 h 678"/>
                <a:gd name="T46" fmla="*/ 525 w 788"/>
                <a:gd name="T47" fmla="*/ 167 h 678"/>
                <a:gd name="T48" fmla="*/ 487 w 788"/>
                <a:gd name="T49" fmla="*/ 208 h 678"/>
                <a:gd name="T50" fmla="*/ 431 w 788"/>
                <a:gd name="T51" fmla="*/ 237 h 678"/>
                <a:gd name="T52" fmla="*/ 439 w 788"/>
                <a:gd name="T53" fmla="*/ 343 h 678"/>
                <a:gd name="T54" fmla="*/ 415 w 788"/>
                <a:gd name="T55" fmla="*/ 441 h 678"/>
                <a:gd name="T56" fmla="*/ 396 w 788"/>
                <a:gd name="T57" fmla="*/ 471 h 678"/>
                <a:gd name="T58" fmla="*/ 391 w 788"/>
                <a:gd name="T59" fmla="*/ 506 h 678"/>
                <a:gd name="T60" fmla="*/ 368 w 788"/>
                <a:gd name="T61" fmla="*/ 546 h 678"/>
                <a:gd name="T62" fmla="*/ 375 w 788"/>
                <a:gd name="T63" fmla="*/ 586 h 678"/>
                <a:gd name="T64" fmla="*/ 349 w 788"/>
                <a:gd name="T65" fmla="*/ 625 h 678"/>
                <a:gd name="T66" fmla="*/ 335 w 788"/>
                <a:gd name="T67" fmla="*/ 678 h 678"/>
                <a:gd name="T68" fmla="*/ 306 w 788"/>
                <a:gd name="T69" fmla="*/ 641 h 678"/>
                <a:gd name="T70" fmla="*/ 298 w 788"/>
                <a:gd name="T71" fmla="*/ 604 h 678"/>
                <a:gd name="T72" fmla="*/ 266 w 788"/>
                <a:gd name="T73" fmla="*/ 546 h 678"/>
                <a:gd name="T74" fmla="*/ 242 w 788"/>
                <a:gd name="T75" fmla="*/ 489 h 678"/>
                <a:gd name="T76" fmla="*/ 171 w 788"/>
                <a:gd name="T77" fmla="*/ 484 h 678"/>
                <a:gd name="T78" fmla="*/ 117 w 788"/>
                <a:gd name="T79" fmla="*/ 474 h 678"/>
                <a:gd name="T80" fmla="*/ 74 w 788"/>
                <a:gd name="T81" fmla="*/ 412 h 678"/>
                <a:gd name="T82" fmla="*/ 27 w 788"/>
                <a:gd name="T83" fmla="*/ 365 h 678"/>
                <a:gd name="T84" fmla="*/ 0 w 788"/>
                <a:gd name="T85" fmla="*/ 306 h 678"/>
                <a:gd name="T86" fmla="*/ 591 w 788"/>
                <a:gd name="T87" fmla="*/ 210 h 678"/>
                <a:gd name="T88" fmla="*/ 637 w 788"/>
                <a:gd name="T89" fmla="*/ 234 h 678"/>
                <a:gd name="T90" fmla="*/ 637 w 788"/>
                <a:gd name="T91" fmla="*/ 258 h 678"/>
                <a:gd name="T92" fmla="*/ 602 w 788"/>
                <a:gd name="T93" fmla="*/ 268 h 678"/>
                <a:gd name="T94" fmla="*/ 580 w 788"/>
                <a:gd name="T95" fmla="*/ 245 h 678"/>
                <a:gd name="T96" fmla="*/ 567 w 788"/>
                <a:gd name="T97" fmla="*/ 224 h 6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788" h="678">
                  <a:moveTo>
                    <a:pt x="0" y="306"/>
                  </a:moveTo>
                  <a:lnTo>
                    <a:pt x="26" y="317"/>
                  </a:lnTo>
                  <a:lnTo>
                    <a:pt x="51" y="333"/>
                  </a:lnTo>
                  <a:lnTo>
                    <a:pt x="66" y="343"/>
                  </a:lnTo>
                  <a:lnTo>
                    <a:pt x="78" y="328"/>
                  </a:lnTo>
                  <a:lnTo>
                    <a:pt x="95" y="311"/>
                  </a:lnTo>
                  <a:lnTo>
                    <a:pt x="112" y="295"/>
                  </a:lnTo>
                  <a:lnTo>
                    <a:pt x="133" y="272"/>
                  </a:lnTo>
                  <a:lnTo>
                    <a:pt x="159" y="263"/>
                  </a:lnTo>
                  <a:lnTo>
                    <a:pt x="175" y="248"/>
                  </a:lnTo>
                  <a:lnTo>
                    <a:pt x="186" y="226"/>
                  </a:lnTo>
                  <a:lnTo>
                    <a:pt x="208" y="213"/>
                  </a:lnTo>
                  <a:lnTo>
                    <a:pt x="232" y="208"/>
                  </a:lnTo>
                  <a:lnTo>
                    <a:pt x="255" y="199"/>
                  </a:lnTo>
                  <a:lnTo>
                    <a:pt x="275" y="181"/>
                  </a:lnTo>
                  <a:lnTo>
                    <a:pt x="298" y="160"/>
                  </a:lnTo>
                  <a:lnTo>
                    <a:pt x="312" y="131"/>
                  </a:lnTo>
                  <a:lnTo>
                    <a:pt x="368" y="128"/>
                  </a:lnTo>
                  <a:lnTo>
                    <a:pt x="418" y="107"/>
                  </a:lnTo>
                  <a:lnTo>
                    <a:pt x="421" y="88"/>
                  </a:lnTo>
                  <a:lnTo>
                    <a:pt x="424" y="69"/>
                  </a:lnTo>
                  <a:lnTo>
                    <a:pt x="434" y="56"/>
                  </a:lnTo>
                  <a:lnTo>
                    <a:pt x="444" y="45"/>
                  </a:lnTo>
                  <a:lnTo>
                    <a:pt x="464" y="26"/>
                  </a:lnTo>
                  <a:lnTo>
                    <a:pt x="479" y="0"/>
                  </a:lnTo>
                  <a:lnTo>
                    <a:pt x="509" y="19"/>
                  </a:lnTo>
                  <a:lnTo>
                    <a:pt x="535" y="50"/>
                  </a:lnTo>
                  <a:lnTo>
                    <a:pt x="548" y="72"/>
                  </a:lnTo>
                  <a:lnTo>
                    <a:pt x="561" y="93"/>
                  </a:lnTo>
                  <a:lnTo>
                    <a:pt x="599" y="96"/>
                  </a:lnTo>
                  <a:lnTo>
                    <a:pt x="637" y="83"/>
                  </a:lnTo>
                  <a:lnTo>
                    <a:pt x="652" y="99"/>
                  </a:lnTo>
                  <a:lnTo>
                    <a:pt x="669" y="103"/>
                  </a:lnTo>
                  <a:lnTo>
                    <a:pt x="682" y="96"/>
                  </a:lnTo>
                  <a:lnTo>
                    <a:pt x="697" y="93"/>
                  </a:lnTo>
                  <a:lnTo>
                    <a:pt x="729" y="103"/>
                  </a:lnTo>
                  <a:lnTo>
                    <a:pt x="761" y="112"/>
                  </a:lnTo>
                  <a:lnTo>
                    <a:pt x="788" y="123"/>
                  </a:lnTo>
                  <a:lnTo>
                    <a:pt x="774" y="139"/>
                  </a:lnTo>
                  <a:lnTo>
                    <a:pt x="738" y="149"/>
                  </a:lnTo>
                  <a:lnTo>
                    <a:pt x="703" y="157"/>
                  </a:lnTo>
                  <a:lnTo>
                    <a:pt x="685" y="165"/>
                  </a:lnTo>
                  <a:lnTo>
                    <a:pt x="668" y="171"/>
                  </a:lnTo>
                  <a:lnTo>
                    <a:pt x="650" y="165"/>
                  </a:lnTo>
                  <a:lnTo>
                    <a:pt x="634" y="160"/>
                  </a:lnTo>
                  <a:lnTo>
                    <a:pt x="610" y="162"/>
                  </a:lnTo>
                  <a:lnTo>
                    <a:pt x="588" y="165"/>
                  </a:lnTo>
                  <a:lnTo>
                    <a:pt x="525" y="167"/>
                  </a:lnTo>
                  <a:lnTo>
                    <a:pt x="506" y="189"/>
                  </a:lnTo>
                  <a:lnTo>
                    <a:pt x="487" y="208"/>
                  </a:lnTo>
                  <a:lnTo>
                    <a:pt x="455" y="213"/>
                  </a:lnTo>
                  <a:lnTo>
                    <a:pt x="431" y="237"/>
                  </a:lnTo>
                  <a:lnTo>
                    <a:pt x="432" y="288"/>
                  </a:lnTo>
                  <a:lnTo>
                    <a:pt x="439" y="343"/>
                  </a:lnTo>
                  <a:lnTo>
                    <a:pt x="436" y="397"/>
                  </a:lnTo>
                  <a:lnTo>
                    <a:pt x="415" y="441"/>
                  </a:lnTo>
                  <a:lnTo>
                    <a:pt x="402" y="453"/>
                  </a:lnTo>
                  <a:lnTo>
                    <a:pt x="396" y="471"/>
                  </a:lnTo>
                  <a:lnTo>
                    <a:pt x="397" y="487"/>
                  </a:lnTo>
                  <a:lnTo>
                    <a:pt x="391" y="506"/>
                  </a:lnTo>
                  <a:lnTo>
                    <a:pt x="378" y="524"/>
                  </a:lnTo>
                  <a:lnTo>
                    <a:pt x="368" y="546"/>
                  </a:lnTo>
                  <a:lnTo>
                    <a:pt x="372" y="567"/>
                  </a:lnTo>
                  <a:lnTo>
                    <a:pt x="375" y="586"/>
                  </a:lnTo>
                  <a:lnTo>
                    <a:pt x="364" y="606"/>
                  </a:lnTo>
                  <a:lnTo>
                    <a:pt x="349" y="625"/>
                  </a:lnTo>
                  <a:lnTo>
                    <a:pt x="344" y="651"/>
                  </a:lnTo>
                  <a:lnTo>
                    <a:pt x="335" y="678"/>
                  </a:lnTo>
                  <a:lnTo>
                    <a:pt x="320" y="659"/>
                  </a:lnTo>
                  <a:lnTo>
                    <a:pt x="306" y="641"/>
                  </a:lnTo>
                  <a:lnTo>
                    <a:pt x="299" y="623"/>
                  </a:lnTo>
                  <a:lnTo>
                    <a:pt x="298" y="604"/>
                  </a:lnTo>
                  <a:lnTo>
                    <a:pt x="282" y="577"/>
                  </a:lnTo>
                  <a:lnTo>
                    <a:pt x="266" y="546"/>
                  </a:lnTo>
                  <a:lnTo>
                    <a:pt x="259" y="514"/>
                  </a:lnTo>
                  <a:lnTo>
                    <a:pt x="242" y="489"/>
                  </a:lnTo>
                  <a:lnTo>
                    <a:pt x="207" y="484"/>
                  </a:lnTo>
                  <a:lnTo>
                    <a:pt x="171" y="484"/>
                  </a:lnTo>
                  <a:lnTo>
                    <a:pt x="143" y="481"/>
                  </a:lnTo>
                  <a:lnTo>
                    <a:pt x="117" y="474"/>
                  </a:lnTo>
                  <a:lnTo>
                    <a:pt x="95" y="445"/>
                  </a:lnTo>
                  <a:lnTo>
                    <a:pt x="74" y="412"/>
                  </a:lnTo>
                  <a:lnTo>
                    <a:pt x="51" y="388"/>
                  </a:lnTo>
                  <a:lnTo>
                    <a:pt x="27" y="365"/>
                  </a:lnTo>
                  <a:lnTo>
                    <a:pt x="6" y="343"/>
                  </a:lnTo>
                  <a:lnTo>
                    <a:pt x="0" y="306"/>
                  </a:lnTo>
                  <a:close/>
                  <a:moveTo>
                    <a:pt x="567" y="224"/>
                  </a:moveTo>
                  <a:lnTo>
                    <a:pt x="591" y="210"/>
                  </a:lnTo>
                  <a:lnTo>
                    <a:pt x="621" y="208"/>
                  </a:lnTo>
                  <a:lnTo>
                    <a:pt x="637" y="234"/>
                  </a:lnTo>
                  <a:lnTo>
                    <a:pt x="645" y="248"/>
                  </a:lnTo>
                  <a:lnTo>
                    <a:pt x="637" y="258"/>
                  </a:lnTo>
                  <a:lnTo>
                    <a:pt x="620" y="266"/>
                  </a:lnTo>
                  <a:lnTo>
                    <a:pt x="602" y="268"/>
                  </a:lnTo>
                  <a:lnTo>
                    <a:pt x="586" y="263"/>
                  </a:lnTo>
                  <a:lnTo>
                    <a:pt x="580" y="245"/>
                  </a:lnTo>
                  <a:lnTo>
                    <a:pt x="569" y="228"/>
                  </a:lnTo>
                  <a:lnTo>
                    <a:pt x="567" y="224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 w="4763" cap="rnd">
              <a:solidFill>
                <a:schemeClr val="bg1">
                  <a:alpha val="43000"/>
                </a:schemeClr>
              </a:solidFill>
              <a:prstDash val="solid"/>
              <a:round/>
              <a:headEnd/>
              <a:tailEnd/>
            </a:ln>
          </p:spPr>
          <p:txBody>
            <a:bodyPr anchor="t" anchorCtr="0" bIns="45720" compatLnSpc="1" lIns="91440" numCol="1" rIns="91440" tIns="45720" vert="horz" wrap="square">
              <a:prstTxWarp prst="textNoShape"/>
            </a:bodyPr>
            <a:p>
              <a:endParaRPr dirty="0" lang="en-US"/>
            </a:p>
          </p:txBody>
        </p:sp>
        <p:sp>
          <p:nvSpPr>
            <p:cNvPr id="1048678" name="Freeform 59"/>
            <p:cNvSpPr/>
            <p:nvPr/>
          </p:nvSpPr>
          <p:spPr bwMode="auto">
            <a:xfrm>
              <a:off x="4704651" y="3053793"/>
              <a:ext cx="397748" cy="669761"/>
            </a:xfrm>
            <a:custGeom>
              <a:avLst/>
              <a:gdLst>
                <a:gd name="T0" fmla="*/ 298 w 329"/>
                <a:gd name="T1" fmla="*/ 150 h 554"/>
                <a:gd name="T2" fmla="*/ 317 w 329"/>
                <a:gd name="T3" fmla="*/ 198 h 554"/>
                <a:gd name="T4" fmla="*/ 316 w 329"/>
                <a:gd name="T5" fmla="*/ 258 h 554"/>
                <a:gd name="T6" fmla="*/ 329 w 329"/>
                <a:gd name="T7" fmla="*/ 270 h 554"/>
                <a:gd name="T8" fmla="*/ 324 w 329"/>
                <a:gd name="T9" fmla="*/ 288 h 554"/>
                <a:gd name="T10" fmla="*/ 306 w 329"/>
                <a:gd name="T11" fmla="*/ 309 h 554"/>
                <a:gd name="T12" fmla="*/ 290 w 329"/>
                <a:gd name="T13" fmla="*/ 328 h 554"/>
                <a:gd name="T14" fmla="*/ 261 w 329"/>
                <a:gd name="T15" fmla="*/ 354 h 554"/>
                <a:gd name="T16" fmla="*/ 237 w 329"/>
                <a:gd name="T17" fmla="*/ 382 h 554"/>
                <a:gd name="T18" fmla="*/ 223 w 329"/>
                <a:gd name="T19" fmla="*/ 407 h 554"/>
                <a:gd name="T20" fmla="*/ 205 w 329"/>
                <a:gd name="T21" fmla="*/ 429 h 554"/>
                <a:gd name="T22" fmla="*/ 183 w 329"/>
                <a:gd name="T23" fmla="*/ 485 h 554"/>
                <a:gd name="T24" fmla="*/ 181 w 329"/>
                <a:gd name="T25" fmla="*/ 554 h 554"/>
                <a:gd name="T26" fmla="*/ 117 w 329"/>
                <a:gd name="T27" fmla="*/ 544 h 554"/>
                <a:gd name="T28" fmla="*/ 58 w 329"/>
                <a:gd name="T29" fmla="*/ 522 h 554"/>
                <a:gd name="T30" fmla="*/ 77 w 329"/>
                <a:gd name="T31" fmla="*/ 471 h 554"/>
                <a:gd name="T32" fmla="*/ 112 w 329"/>
                <a:gd name="T33" fmla="*/ 432 h 554"/>
                <a:gd name="T34" fmla="*/ 112 w 329"/>
                <a:gd name="T35" fmla="*/ 402 h 554"/>
                <a:gd name="T36" fmla="*/ 87 w 329"/>
                <a:gd name="T37" fmla="*/ 382 h 554"/>
                <a:gd name="T38" fmla="*/ 61 w 329"/>
                <a:gd name="T39" fmla="*/ 360 h 554"/>
                <a:gd name="T40" fmla="*/ 42 w 329"/>
                <a:gd name="T41" fmla="*/ 330 h 554"/>
                <a:gd name="T42" fmla="*/ 69 w 329"/>
                <a:gd name="T43" fmla="*/ 290 h 554"/>
                <a:gd name="T44" fmla="*/ 93 w 329"/>
                <a:gd name="T45" fmla="*/ 251 h 554"/>
                <a:gd name="T46" fmla="*/ 77 w 329"/>
                <a:gd name="T47" fmla="*/ 237 h 554"/>
                <a:gd name="T48" fmla="*/ 55 w 329"/>
                <a:gd name="T49" fmla="*/ 224 h 554"/>
                <a:gd name="T50" fmla="*/ 28 w 329"/>
                <a:gd name="T51" fmla="*/ 203 h 554"/>
                <a:gd name="T52" fmla="*/ 0 w 329"/>
                <a:gd name="T53" fmla="*/ 185 h 554"/>
                <a:gd name="T54" fmla="*/ 28 w 329"/>
                <a:gd name="T55" fmla="*/ 165 h 554"/>
                <a:gd name="T56" fmla="*/ 60 w 329"/>
                <a:gd name="T57" fmla="*/ 158 h 554"/>
                <a:gd name="T58" fmla="*/ 84 w 329"/>
                <a:gd name="T59" fmla="*/ 158 h 554"/>
                <a:gd name="T60" fmla="*/ 104 w 329"/>
                <a:gd name="T61" fmla="*/ 144 h 554"/>
                <a:gd name="T62" fmla="*/ 108 w 329"/>
                <a:gd name="T63" fmla="*/ 126 h 554"/>
                <a:gd name="T64" fmla="*/ 111 w 329"/>
                <a:gd name="T65" fmla="*/ 108 h 554"/>
                <a:gd name="T66" fmla="*/ 117 w 329"/>
                <a:gd name="T67" fmla="*/ 94 h 554"/>
                <a:gd name="T68" fmla="*/ 122 w 329"/>
                <a:gd name="T69" fmla="*/ 80 h 554"/>
                <a:gd name="T70" fmla="*/ 125 w 329"/>
                <a:gd name="T71" fmla="*/ 60 h 554"/>
                <a:gd name="T72" fmla="*/ 127 w 329"/>
                <a:gd name="T73" fmla="*/ 41 h 554"/>
                <a:gd name="T74" fmla="*/ 138 w 329"/>
                <a:gd name="T75" fmla="*/ 20 h 554"/>
                <a:gd name="T76" fmla="*/ 151 w 329"/>
                <a:gd name="T77" fmla="*/ 0 h 554"/>
                <a:gd name="T78" fmla="*/ 173 w 329"/>
                <a:gd name="T79" fmla="*/ 49 h 554"/>
                <a:gd name="T80" fmla="*/ 199 w 329"/>
                <a:gd name="T81" fmla="*/ 108 h 554"/>
                <a:gd name="T82" fmla="*/ 194 w 329"/>
                <a:gd name="T83" fmla="*/ 120 h 554"/>
                <a:gd name="T84" fmla="*/ 186 w 329"/>
                <a:gd name="T85" fmla="*/ 131 h 554"/>
                <a:gd name="T86" fmla="*/ 178 w 329"/>
                <a:gd name="T87" fmla="*/ 144 h 554"/>
                <a:gd name="T88" fmla="*/ 173 w 329"/>
                <a:gd name="T89" fmla="*/ 158 h 554"/>
                <a:gd name="T90" fmla="*/ 167 w 329"/>
                <a:gd name="T91" fmla="*/ 174 h 554"/>
                <a:gd name="T92" fmla="*/ 173 w 329"/>
                <a:gd name="T93" fmla="*/ 206 h 554"/>
                <a:gd name="T94" fmla="*/ 202 w 329"/>
                <a:gd name="T95" fmla="*/ 209 h 554"/>
                <a:gd name="T96" fmla="*/ 231 w 329"/>
                <a:gd name="T97" fmla="*/ 182 h 554"/>
                <a:gd name="T98" fmla="*/ 253 w 329"/>
                <a:gd name="T99" fmla="*/ 147 h 554"/>
                <a:gd name="T100" fmla="*/ 298 w 329"/>
                <a:gd name="T101" fmla="*/ 150 h 5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9" h="554">
                  <a:moveTo>
                    <a:pt x="298" y="150"/>
                  </a:moveTo>
                  <a:lnTo>
                    <a:pt x="317" y="198"/>
                  </a:lnTo>
                  <a:lnTo>
                    <a:pt x="316" y="258"/>
                  </a:lnTo>
                  <a:lnTo>
                    <a:pt x="329" y="270"/>
                  </a:lnTo>
                  <a:lnTo>
                    <a:pt x="324" y="288"/>
                  </a:lnTo>
                  <a:lnTo>
                    <a:pt x="306" y="309"/>
                  </a:lnTo>
                  <a:lnTo>
                    <a:pt x="290" y="328"/>
                  </a:lnTo>
                  <a:lnTo>
                    <a:pt x="261" y="354"/>
                  </a:lnTo>
                  <a:lnTo>
                    <a:pt x="237" y="382"/>
                  </a:lnTo>
                  <a:lnTo>
                    <a:pt x="223" y="407"/>
                  </a:lnTo>
                  <a:lnTo>
                    <a:pt x="205" y="429"/>
                  </a:lnTo>
                  <a:lnTo>
                    <a:pt x="183" y="485"/>
                  </a:lnTo>
                  <a:lnTo>
                    <a:pt x="181" y="554"/>
                  </a:lnTo>
                  <a:lnTo>
                    <a:pt x="117" y="544"/>
                  </a:lnTo>
                  <a:lnTo>
                    <a:pt x="58" y="522"/>
                  </a:lnTo>
                  <a:lnTo>
                    <a:pt x="77" y="471"/>
                  </a:lnTo>
                  <a:lnTo>
                    <a:pt x="112" y="432"/>
                  </a:lnTo>
                  <a:lnTo>
                    <a:pt x="112" y="402"/>
                  </a:lnTo>
                  <a:lnTo>
                    <a:pt x="87" y="382"/>
                  </a:lnTo>
                  <a:lnTo>
                    <a:pt x="61" y="360"/>
                  </a:lnTo>
                  <a:lnTo>
                    <a:pt x="42" y="330"/>
                  </a:lnTo>
                  <a:lnTo>
                    <a:pt x="69" y="290"/>
                  </a:lnTo>
                  <a:lnTo>
                    <a:pt x="93" y="251"/>
                  </a:lnTo>
                  <a:lnTo>
                    <a:pt x="77" y="237"/>
                  </a:lnTo>
                  <a:lnTo>
                    <a:pt x="55" y="224"/>
                  </a:lnTo>
                  <a:lnTo>
                    <a:pt x="28" y="203"/>
                  </a:lnTo>
                  <a:lnTo>
                    <a:pt x="0" y="185"/>
                  </a:lnTo>
                  <a:lnTo>
                    <a:pt x="28" y="165"/>
                  </a:lnTo>
                  <a:lnTo>
                    <a:pt x="60" y="158"/>
                  </a:lnTo>
                  <a:lnTo>
                    <a:pt x="84" y="158"/>
                  </a:lnTo>
                  <a:lnTo>
                    <a:pt x="104" y="144"/>
                  </a:lnTo>
                  <a:lnTo>
                    <a:pt x="108" y="126"/>
                  </a:lnTo>
                  <a:lnTo>
                    <a:pt x="111" y="108"/>
                  </a:lnTo>
                  <a:lnTo>
                    <a:pt x="117" y="94"/>
                  </a:lnTo>
                  <a:lnTo>
                    <a:pt x="122" y="80"/>
                  </a:lnTo>
                  <a:lnTo>
                    <a:pt x="125" y="60"/>
                  </a:lnTo>
                  <a:lnTo>
                    <a:pt x="127" y="41"/>
                  </a:lnTo>
                  <a:lnTo>
                    <a:pt x="138" y="20"/>
                  </a:lnTo>
                  <a:lnTo>
                    <a:pt x="151" y="0"/>
                  </a:lnTo>
                  <a:lnTo>
                    <a:pt x="173" y="49"/>
                  </a:lnTo>
                  <a:lnTo>
                    <a:pt x="199" y="108"/>
                  </a:lnTo>
                  <a:lnTo>
                    <a:pt x="194" y="120"/>
                  </a:lnTo>
                  <a:lnTo>
                    <a:pt x="186" y="131"/>
                  </a:lnTo>
                  <a:lnTo>
                    <a:pt x="178" y="144"/>
                  </a:lnTo>
                  <a:lnTo>
                    <a:pt x="173" y="158"/>
                  </a:lnTo>
                  <a:lnTo>
                    <a:pt x="167" y="174"/>
                  </a:lnTo>
                  <a:lnTo>
                    <a:pt x="173" y="206"/>
                  </a:lnTo>
                  <a:lnTo>
                    <a:pt x="202" y="209"/>
                  </a:lnTo>
                  <a:lnTo>
                    <a:pt x="231" y="182"/>
                  </a:lnTo>
                  <a:lnTo>
                    <a:pt x="253" y="147"/>
                  </a:lnTo>
                  <a:lnTo>
                    <a:pt x="298" y="150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 w="4763" cap="rnd">
              <a:solidFill>
                <a:schemeClr val="bg1">
                  <a:alpha val="43000"/>
                </a:schemeClr>
              </a:solidFill>
              <a:prstDash val="solid"/>
              <a:round/>
              <a:headEnd/>
              <a:tailEnd/>
            </a:ln>
          </p:spPr>
          <p:txBody>
            <a:bodyPr anchor="t" anchorCtr="0" bIns="45720" compatLnSpc="1" lIns="91440" numCol="1" rIns="91440" tIns="45720" vert="horz" wrap="square">
              <a:prstTxWarp prst="textNoShape"/>
            </a:bodyPr>
            <a:p>
              <a:endParaRPr lang="en-US"/>
            </a:p>
          </p:txBody>
        </p:sp>
        <p:sp>
          <p:nvSpPr>
            <p:cNvPr id="1048679" name="Freeform 60"/>
            <p:cNvSpPr/>
            <p:nvPr/>
          </p:nvSpPr>
          <p:spPr bwMode="auto">
            <a:xfrm>
              <a:off x="6331914" y="3415270"/>
              <a:ext cx="563376" cy="600851"/>
            </a:xfrm>
            <a:custGeom>
              <a:avLst/>
              <a:gdLst>
                <a:gd name="T0" fmla="*/ 459 w 466"/>
                <a:gd name="T1" fmla="*/ 277 h 497"/>
                <a:gd name="T2" fmla="*/ 466 w 466"/>
                <a:gd name="T3" fmla="*/ 351 h 497"/>
                <a:gd name="T4" fmla="*/ 434 w 466"/>
                <a:gd name="T5" fmla="*/ 406 h 497"/>
                <a:gd name="T6" fmla="*/ 390 w 466"/>
                <a:gd name="T7" fmla="*/ 439 h 497"/>
                <a:gd name="T8" fmla="*/ 363 w 466"/>
                <a:gd name="T9" fmla="*/ 473 h 497"/>
                <a:gd name="T10" fmla="*/ 349 w 466"/>
                <a:gd name="T11" fmla="*/ 482 h 497"/>
                <a:gd name="T12" fmla="*/ 336 w 466"/>
                <a:gd name="T13" fmla="*/ 479 h 497"/>
                <a:gd name="T14" fmla="*/ 328 w 466"/>
                <a:gd name="T15" fmla="*/ 484 h 497"/>
                <a:gd name="T16" fmla="*/ 315 w 466"/>
                <a:gd name="T17" fmla="*/ 495 h 497"/>
                <a:gd name="T18" fmla="*/ 304 w 466"/>
                <a:gd name="T19" fmla="*/ 481 h 497"/>
                <a:gd name="T20" fmla="*/ 291 w 466"/>
                <a:gd name="T21" fmla="*/ 468 h 497"/>
                <a:gd name="T22" fmla="*/ 272 w 466"/>
                <a:gd name="T23" fmla="*/ 463 h 497"/>
                <a:gd name="T24" fmla="*/ 233 w 466"/>
                <a:gd name="T25" fmla="*/ 479 h 497"/>
                <a:gd name="T26" fmla="*/ 232 w 466"/>
                <a:gd name="T27" fmla="*/ 462 h 497"/>
                <a:gd name="T28" fmla="*/ 219 w 466"/>
                <a:gd name="T29" fmla="*/ 458 h 497"/>
                <a:gd name="T30" fmla="*/ 171 w 466"/>
                <a:gd name="T31" fmla="*/ 422 h 497"/>
                <a:gd name="T32" fmla="*/ 155 w 466"/>
                <a:gd name="T33" fmla="*/ 394 h 497"/>
                <a:gd name="T34" fmla="*/ 124 w 466"/>
                <a:gd name="T35" fmla="*/ 417 h 497"/>
                <a:gd name="T36" fmla="*/ 108 w 466"/>
                <a:gd name="T37" fmla="*/ 407 h 497"/>
                <a:gd name="T38" fmla="*/ 91 w 466"/>
                <a:gd name="T39" fmla="*/ 407 h 497"/>
                <a:gd name="T40" fmla="*/ 88 w 466"/>
                <a:gd name="T41" fmla="*/ 426 h 497"/>
                <a:gd name="T42" fmla="*/ 84 w 466"/>
                <a:gd name="T43" fmla="*/ 452 h 497"/>
                <a:gd name="T44" fmla="*/ 62 w 466"/>
                <a:gd name="T45" fmla="*/ 444 h 497"/>
                <a:gd name="T46" fmla="*/ 51 w 466"/>
                <a:gd name="T47" fmla="*/ 439 h 497"/>
                <a:gd name="T48" fmla="*/ 43 w 466"/>
                <a:gd name="T49" fmla="*/ 441 h 497"/>
                <a:gd name="T50" fmla="*/ 30 w 466"/>
                <a:gd name="T51" fmla="*/ 450 h 497"/>
                <a:gd name="T52" fmla="*/ 14 w 466"/>
                <a:gd name="T53" fmla="*/ 434 h 497"/>
                <a:gd name="T54" fmla="*/ 0 w 466"/>
                <a:gd name="T55" fmla="*/ 428 h 497"/>
                <a:gd name="T56" fmla="*/ 17 w 466"/>
                <a:gd name="T57" fmla="*/ 415 h 497"/>
                <a:gd name="T58" fmla="*/ 57 w 466"/>
                <a:gd name="T59" fmla="*/ 385 h 497"/>
                <a:gd name="T60" fmla="*/ 60 w 466"/>
                <a:gd name="T61" fmla="*/ 292 h 497"/>
                <a:gd name="T62" fmla="*/ 81 w 466"/>
                <a:gd name="T63" fmla="*/ 197 h 497"/>
                <a:gd name="T64" fmla="*/ 102 w 466"/>
                <a:gd name="T65" fmla="*/ 132 h 497"/>
                <a:gd name="T66" fmla="*/ 139 w 466"/>
                <a:gd name="T67" fmla="*/ 72 h 497"/>
                <a:gd name="T68" fmla="*/ 163 w 466"/>
                <a:gd name="T69" fmla="*/ 11 h 497"/>
                <a:gd name="T70" fmla="*/ 179 w 466"/>
                <a:gd name="T71" fmla="*/ 42 h 497"/>
                <a:gd name="T72" fmla="*/ 193 w 466"/>
                <a:gd name="T73" fmla="*/ 103 h 497"/>
                <a:gd name="T74" fmla="*/ 232 w 466"/>
                <a:gd name="T75" fmla="*/ 111 h 497"/>
                <a:gd name="T76" fmla="*/ 270 w 466"/>
                <a:gd name="T77" fmla="*/ 109 h 497"/>
                <a:gd name="T78" fmla="*/ 326 w 466"/>
                <a:gd name="T79" fmla="*/ 87 h 497"/>
                <a:gd name="T80" fmla="*/ 358 w 466"/>
                <a:gd name="T81" fmla="*/ 141 h 497"/>
                <a:gd name="T82" fmla="*/ 382 w 466"/>
                <a:gd name="T83" fmla="*/ 186 h 497"/>
                <a:gd name="T84" fmla="*/ 419 w 466"/>
                <a:gd name="T85" fmla="*/ 231 h 4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466" h="497">
                  <a:moveTo>
                    <a:pt x="446" y="252"/>
                  </a:moveTo>
                  <a:lnTo>
                    <a:pt x="459" y="277"/>
                  </a:lnTo>
                  <a:lnTo>
                    <a:pt x="464" y="311"/>
                  </a:lnTo>
                  <a:lnTo>
                    <a:pt x="466" y="351"/>
                  </a:lnTo>
                  <a:lnTo>
                    <a:pt x="459" y="391"/>
                  </a:lnTo>
                  <a:lnTo>
                    <a:pt x="434" y="406"/>
                  </a:lnTo>
                  <a:lnTo>
                    <a:pt x="414" y="425"/>
                  </a:lnTo>
                  <a:lnTo>
                    <a:pt x="390" y="439"/>
                  </a:lnTo>
                  <a:lnTo>
                    <a:pt x="369" y="458"/>
                  </a:lnTo>
                  <a:lnTo>
                    <a:pt x="363" y="473"/>
                  </a:lnTo>
                  <a:lnTo>
                    <a:pt x="352" y="489"/>
                  </a:lnTo>
                  <a:lnTo>
                    <a:pt x="349" y="482"/>
                  </a:lnTo>
                  <a:lnTo>
                    <a:pt x="342" y="479"/>
                  </a:lnTo>
                  <a:lnTo>
                    <a:pt x="336" y="479"/>
                  </a:lnTo>
                  <a:lnTo>
                    <a:pt x="331" y="481"/>
                  </a:lnTo>
                  <a:lnTo>
                    <a:pt x="328" y="484"/>
                  </a:lnTo>
                  <a:lnTo>
                    <a:pt x="325" y="484"/>
                  </a:lnTo>
                  <a:lnTo>
                    <a:pt x="315" y="495"/>
                  </a:lnTo>
                  <a:lnTo>
                    <a:pt x="309" y="497"/>
                  </a:lnTo>
                  <a:lnTo>
                    <a:pt x="304" y="481"/>
                  </a:lnTo>
                  <a:lnTo>
                    <a:pt x="297" y="474"/>
                  </a:lnTo>
                  <a:lnTo>
                    <a:pt x="291" y="468"/>
                  </a:lnTo>
                  <a:lnTo>
                    <a:pt x="286" y="465"/>
                  </a:lnTo>
                  <a:lnTo>
                    <a:pt x="272" y="463"/>
                  </a:lnTo>
                  <a:lnTo>
                    <a:pt x="259" y="466"/>
                  </a:lnTo>
                  <a:lnTo>
                    <a:pt x="233" y="479"/>
                  </a:lnTo>
                  <a:lnTo>
                    <a:pt x="235" y="465"/>
                  </a:lnTo>
                  <a:lnTo>
                    <a:pt x="232" y="462"/>
                  </a:lnTo>
                  <a:lnTo>
                    <a:pt x="225" y="460"/>
                  </a:lnTo>
                  <a:lnTo>
                    <a:pt x="219" y="458"/>
                  </a:lnTo>
                  <a:lnTo>
                    <a:pt x="177" y="433"/>
                  </a:lnTo>
                  <a:lnTo>
                    <a:pt x="171" y="422"/>
                  </a:lnTo>
                  <a:lnTo>
                    <a:pt x="168" y="393"/>
                  </a:lnTo>
                  <a:lnTo>
                    <a:pt x="155" y="394"/>
                  </a:lnTo>
                  <a:lnTo>
                    <a:pt x="140" y="407"/>
                  </a:lnTo>
                  <a:lnTo>
                    <a:pt x="124" y="417"/>
                  </a:lnTo>
                  <a:lnTo>
                    <a:pt x="116" y="414"/>
                  </a:lnTo>
                  <a:lnTo>
                    <a:pt x="108" y="407"/>
                  </a:lnTo>
                  <a:lnTo>
                    <a:pt x="99" y="402"/>
                  </a:lnTo>
                  <a:lnTo>
                    <a:pt x="91" y="407"/>
                  </a:lnTo>
                  <a:lnTo>
                    <a:pt x="88" y="415"/>
                  </a:lnTo>
                  <a:lnTo>
                    <a:pt x="88" y="426"/>
                  </a:lnTo>
                  <a:lnTo>
                    <a:pt x="88" y="447"/>
                  </a:lnTo>
                  <a:lnTo>
                    <a:pt x="84" y="452"/>
                  </a:lnTo>
                  <a:lnTo>
                    <a:pt x="75" y="450"/>
                  </a:lnTo>
                  <a:lnTo>
                    <a:pt x="62" y="444"/>
                  </a:lnTo>
                  <a:lnTo>
                    <a:pt x="59" y="442"/>
                  </a:lnTo>
                  <a:lnTo>
                    <a:pt x="51" y="439"/>
                  </a:lnTo>
                  <a:lnTo>
                    <a:pt x="48" y="438"/>
                  </a:lnTo>
                  <a:lnTo>
                    <a:pt x="43" y="441"/>
                  </a:lnTo>
                  <a:lnTo>
                    <a:pt x="36" y="449"/>
                  </a:lnTo>
                  <a:lnTo>
                    <a:pt x="30" y="450"/>
                  </a:lnTo>
                  <a:lnTo>
                    <a:pt x="27" y="447"/>
                  </a:lnTo>
                  <a:lnTo>
                    <a:pt x="14" y="434"/>
                  </a:lnTo>
                  <a:lnTo>
                    <a:pt x="8" y="431"/>
                  </a:lnTo>
                  <a:lnTo>
                    <a:pt x="0" y="428"/>
                  </a:lnTo>
                  <a:lnTo>
                    <a:pt x="0" y="428"/>
                  </a:lnTo>
                  <a:lnTo>
                    <a:pt x="17" y="415"/>
                  </a:lnTo>
                  <a:lnTo>
                    <a:pt x="40" y="404"/>
                  </a:lnTo>
                  <a:lnTo>
                    <a:pt x="57" y="385"/>
                  </a:lnTo>
                  <a:lnTo>
                    <a:pt x="70" y="362"/>
                  </a:lnTo>
                  <a:lnTo>
                    <a:pt x="60" y="292"/>
                  </a:lnTo>
                  <a:lnTo>
                    <a:pt x="62" y="218"/>
                  </a:lnTo>
                  <a:lnTo>
                    <a:pt x="81" y="197"/>
                  </a:lnTo>
                  <a:lnTo>
                    <a:pt x="96" y="170"/>
                  </a:lnTo>
                  <a:lnTo>
                    <a:pt x="102" y="132"/>
                  </a:lnTo>
                  <a:lnTo>
                    <a:pt x="107" y="90"/>
                  </a:lnTo>
                  <a:lnTo>
                    <a:pt x="139" y="72"/>
                  </a:lnTo>
                  <a:lnTo>
                    <a:pt x="132" y="19"/>
                  </a:lnTo>
                  <a:lnTo>
                    <a:pt x="163" y="11"/>
                  </a:lnTo>
                  <a:lnTo>
                    <a:pt x="193" y="0"/>
                  </a:lnTo>
                  <a:lnTo>
                    <a:pt x="179" y="42"/>
                  </a:lnTo>
                  <a:lnTo>
                    <a:pt x="172" y="83"/>
                  </a:lnTo>
                  <a:lnTo>
                    <a:pt x="193" y="103"/>
                  </a:lnTo>
                  <a:lnTo>
                    <a:pt x="219" y="98"/>
                  </a:lnTo>
                  <a:lnTo>
                    <a:pt x="232" y="111"/>
                  </a:lnTo>
                  <a:lnTo>
                    <a:pt x="249" y="127"/>
                  </a:lnTo>
                  <a:lnTo>
                    <a:pt x="270" y="109"/>
                  </a:lnTo>
                  <a:lnTo>
                    <a:pt x="293" y="90"/>
                  </a:lnTo>
                  <a:lnTo>
                    <a:pt x="326" y="87"/>
                  </a:lnTo>
                  <a:lnTo>
                    <a:pt x="357" y="103"/>
                  </a:lnTo>
                  <a:lnTo>
                    <a:pt x="358" y="141"/>
                  </a:lnTo>
                  <a:lnTo>
                    <a:pt x="358" y="178"/>
                  </a:lnTo>
                  <a:lnTo>
                    <a:pt x="382" y="186"/>
                  </a:lnTo>
                  <a:lnTo>
                    <a:pt x="403" y="197"/>
                  </a:lnTo>
                  <a:lnTo>
                    <a:pt x="419" y="231"/>
                  </a:lnTo>
                  <a:lnTo>
                    <a:pt x="446" y="252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 w="4763" cap="rnd">
              <a:solidFill>
                <a:schemeClr val="bg1">
                  <a:alpha val="43000"/>
                </a:schemeClr>
              </a:solidFill>
              <a:prstDash val="solid"/>
              <a:round/>
              <a:headEnd/>
              <a:tailEnd/>
            </a:ln>
          </p:spPr>
          <p:txBody>
            <a:bodyPr anchor="t" anchorCtr="0" bIns="45720" compatLnSpc="1" lIns="91440" numCol="1" rIns="91440" tIns="45720" vert="horz" wrap="square">
              <a:prstTxWarp prst="textNoShape"/>
            </a:bodyPr>
            <a:p>
              <a:endParaRPr lang="en-US"/>
            </a:p>
          </p:txBody>
        </p:sp>
        <p:sp>
          <p:nvSpPr>
            <p:cNvPr id="1048680" name="Freeform 61"/>
            <p:cNvSpPr/>
            <p:nvPr/>
          </p:nvSpPr>
          <p:spPr bwMode="auto">
            <a:xfrm>
              <a:off x="5955927" y="3585733"/>
              <a:ext cx="460615" cy="353015"/>
            </a:xfrm>
            <a:custGeom>
              <a:avLst/>
              <a:gdLst>
                <a:gd name="T0" fmla="*/ 373 w 381"/>
                <a:gd name="T1" fmla="*/ 77 h 292"/>
                <a:gd name="T2" fmla="*/ 371 w 381"/>
                <a:gd name="T3" fmla="*/ 151 h 292"/>
                <a:gd name="T4" fmla="*/ 381 w 381"/>
                <a:gd name="T5" fmla="*/ 221 h 292"/>
                <a:gd name="T6" fmla="*/ 368 w 381"/>
                <a:gd name="T7" fmla="*/ 244 h 292"/>
                <a:gd name="T8" fmla="*/ 351 w 381"/>
                <a:gd name="T9" fmla="*/ 263 h 292"/>
                <a:gd name="T10" fmla="*/ 328 w 381"/>
                <a:gd name="T11" fmla="*/ 274 h 292"/>
                <a:gd name="T12" fmla="*/ 311 w 381"/>
                <a:gd name="T13" fmla="*/ 287 h 292"/>
                <a:gd name="T14" fmla="*/ 303 w 381"/>
                <a:gd name="T15" fmla="*/ 284 h 292"/>
                <a:gd name="T16" fmla="*/ 295 w 381"/>
                <a:gd name="T17" fmla="*/ 282 h 292"/>
                <a:gd name="T18" fmla="*/ 288 w 381"/>
                <a:gd name="T19" fmla="*/ 287 h 292"/>
                <a:gd name="T20" fmla="*/ 272 w 381"/>
                <a:gd name="T21" fmla="*/ 292 h 292"/>
                <a:gd name="T22" fmla="*/ 264 w 381"/>
                <a:gd name="T23" fmla="*/ 274 h 292"/>
                <a:gd name="T24" fmla="*/ 262 w 381"/>
                <a:gd name="T25" fmla="*/ 273 h 292"/>
                <a:gd name="T26" fmla="*/ 259 w 381"/>
                <a:gd name="T27" fmla="*/ 247 h 292"/>
                <a:gd name="T28" fmla="*/ 258 w 381"/>
                <a:gd name="T29" fmla="*/ 236 h 292"/>
                <a:gd name="T30" fmla="*/ 248 w 381"/>
                <a:gd name="T31" fmla="*/ 229 h 292"/>
                <a:gd name="T32" fmla="*/ 238 w 381"/>
                <a:gd name="T33" fmla="*/ 229 h 292"/>
                <a:gd name="T34" fmla="*/ 235 w 381"/>
                <a:gd name="T35" fmla="*/ 229 h 292"/>
                <a:gd name="T36" fmla="*/ 222 w 381"/>
                <a:gd name="T37" fmla="*/ 225 h 292"/>
                <a:gd name="T38" fmla="*/ 218 w 381"/>
                <a:gd name="T39" fmla="*/ 212 h 292"/>
                <a:gd name="T40" fmla="*/ 213 w 381"/>
                <a:gd name="T41" fmla="*/ 186 h 292"/>
                <a:gd name="T42" fmla="*/ 205 w 381"/>
                <a:gd name="T43" fmla="*/ 186 h 292"/>
                <a:gd name="T44" fmla="*/ 181 w 381"/>
                <a:gd name="T45" fmla="*/ 216 h 292"/>
                <a:gd name="T46" fmla="*/ 173 w 381"/>
                <a:gd name="T47" fmla="*/ 210 h 292"/>
                <a:gd name="T48" fmla="*/ 165 w 381"/>
                <a:gd name="T49" fmla="*/ 212 h 292"/>
                <a:gd name="T50" fmla="*/ 158 w 381"/>
                <a:gd name="T51" fmla="*/ 216 h 292"/>
                <a:gd name="T52" fmla="*/ 150 w 381"/>
                <a:gd name="T53" fmla="*/ 216 h 292"/>
                <a:gd name="T54" fmla="*/ 146 w 381"/>
                <a:gd name="T55" fmla="*/ 212 h 292"/>
                <a:gd name="T56" fmla="*/ 141 w 381"/>
                <a:gd name="T57" fmla="*/ 200 h 292"/>
                <a:gd name="T58" fmla="*/ 134 w 381"/>
                <a:gd name="T59" fmla="*/ 194 h 292"/>
                <a:gd name="T60" fmla="*/ 115 w 381"/>
                <a:gd name="T61" fmla="*/ 192 h 292"/>
                <a:gd name="T62" fmla="*/ 101 w 381"/>
                <a:gd name="T63" fmla="*/ 200 h 292"/>
                <a:gd name="T64" fmla="*/ 88 w 381"/>
                <a:gd name="T65" fmla="*/ 212 h 292"/>
                <a:gd name="T66" fmla="*/ 77 w 381"/>
                <a:gd name="T67" fmla="*/ 216 h 292"/>
                <a:gd name="T68" fmla="*/ 75 w 381"/>
                <a:gd name="T69" fmla="*/ 212 h 292"/>
                <a:gd name="T70" fmla="*/ 56 w 381"/>
                <a:gd name="T71" fmla="*/ 181 h 292"/>
                <a:gd name="T72" fmla="*/ 41 w 381"/>
                <a:gd name="T73" fmla="*/ 148 h 292"/>
                <a:gd name="T74" fmla="*/ 37 w 381"/>
                <a:gd name="T75" fmla="*/ 141 h 292"/>
                <a:gd name="T76" fmla="*/ 32 w 381"/>
                <a:gd name="T77" fmla="*/ 140 h 292"/>
                <a:gd name="T78" fmla="*/ 32 w 381"/>
                <a:gd name="T79" fmla="*/ 136 h 292"/>
                <a:gd name="T80" fmla="*/ 32 w 381"/>
                <a:gd name="T81" fmla="*/ 136 h 292"/>
                <a:gd name="T82" fmla="*/ 35 w 381"/>
                <a:gd name="T83" fmla="*/ 128 h 292"/>
                <a:gd name="T84" fmla="*/ 41 w 381"/>
                <a:gd name="T85" fmla="*/ 122 h 292"/>
                <a:gd name="T86" fmla="*/ 56 w 381"/>
                <a:gd name="T87" fmla="*/ 116 h 292"/>
                <a:gd name="T88" fmla="*/ 62 w 381"/>
                <a:gd name="T89" fmla="*/ 108 h 292"/>
                <a:gd name="T90" fmla="*/ 1 w 381"/>
                <a:gd name="T91" fmla="*/ 100 h 292"/>
                <a:gd name="T92" fmla="*/ 1 w 381"/>
                <a:gd name="T93" fmla="*/ 95 h 292"/>
                <a:gd name="T94" fmla="*/ 0 w 381"/>
                <a:gd name="T95" fmla="*/ 92 h 292"/>
                <a:gd name="T96" fmla="*/ 14 w 381"/>
                <a:gd name="T97" fmla="*/ 79 h 292"/>
                <a:gd name="T98" fmla="*/ 38 w 381"/>
                <a:gd name="T99" fmla="*/ 51 h 292"/>
                <a:gd name="T100" fmla="*/ 51 w 381"/>
                <a:gd name="T101" fmla="*/ 27 h 292"/>
                <a:gd name="T102" fmla="*/ 61 w 381"/>
                <a:gd name="T103" fmla="*/ 0 h 292"/>
                <a:gd name="T104" fmla="*/ 106 w 381"/>
                <a:gd name="T105" fmla="*/ 29 h 292"/>
                <a:gd name="T106" fmla="*/ 147 w 381"/>
                <a:gd name="T107" fmla="*/ 63 h 292"/>
                <a:gd name="T108" fmla="*/ 160 w 381"/>
                <a:gd name="T109" fmla="*/ 82 h 292"/>
                <a:gd name="T110" fmla="*/ 173 w 381"/>
                <a:gd name="T111" fmla="*/ 98 h 292"/>
                <a:gd name="T112" fmla="*/ 192 w 381"/>
                <a:gd name="T113" fmla="*/ 95 h 292"/>
                <a:gd name="T114" fmla="*/ 210 w 381"/>
                <a:gd name="T115" fmla="*/ 83 h 292"/>
                <a:gd name="T116" fmla="*/ 248 w 381"/>
                <a:gd name="T117" fmla="*/ 82 h 292"/>
                <a:gd name="T118" fmla="*/ 288 w 381"/>
                <a:gd name="T119" fmla="*/ 87 h 292"/>
                <a:gd name="T120" fmla="*/ 330 w 381"/>
                <a:gd name="T121" fmla="*/ 80 h 292"/>
                <a:gd name="T122" fmla="*/ 373 w 381"/>
                <a:gd name="T123" fmla="*/ 77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81" h="292">
                  <a:moveTo>
                    <a:pt x="373" y="77"/>
                  </a:moveTo>
                  <a:lnTo>
                    <a:pt x="371" y="151"/>
                  </a:lnTo>
                  <a:lnTo>
                    <a:pt x="381" y="221"/>
                  </a:lnTo>
                  <a:lnTo>
                    <a:pt x="368" y="244"/>
                  </a:lnTo>
                  <a:lnTo>
                    <a:pt x="351" y="263"/>
                  </a:lnTo>
                  <a:lnTo>
                    <a:pt x="328" y="274"/>
                  </a:lnTo>
                  <a:lnTo>
                    <a:pt x="311" y="287"/>
                  </a:lnTo>
                  <a:lnTo>
                    <a:pt x="303" y="284"/>
                  </a:lnTo>
                  <a:lnTo>
                    <a:pt x="295" y="282"/>
                  </a:lnTo>
                  <a:lnTo>
                    <a:pt x="288" y="287"/>
                  </a:lnTo>
                  <a:lnTo>
                    <a:pt x="272" y="292"/>
                  </a:lnTo>
                  <a:lnTo>
                    <a:pt x="264" y="274"/>
                  </a:lnTo>
                  <a:lnTo>
                    <a:pt x="262" y="273"/>
                  </a:lnTo>
                  <a:lnTo>
                    <a:pt x="259" y="247"/>
                  </a:lnTo>
                  <a:lnTo>
                    <a:pt x="258" y="236"/>
                  </a:lnTo>
                  <a:lnTo>
                    <a:pt x="248" y="229"/>
                  </a:lnTo>
                  <a:lnTo>
                    <a:pt x="238" y="229"/>
                  </a:lnTo>
                  <a:lnTo>
                    <a:pt x="235" y="229"/>
                  </a:lnTo>
                  <a:lnTo>
                    <a:pt x="222" y="225"/>
                  </a:lnTo>
                  <a:lnTo>
                    <a:pt x="218" y="212"/>
                  </a:lnTo>
                  <a:lnTo>
                    <a:pt x="213" y="186"/>
                  </a:lnTo>
                  <a:lnTo>
                    <a:pt x="205" y="186"/>
                  </a:lnTo>
                  <a:lnTo>
                    <a:pt x="181" y="216"/>
                  </a:lnTo>
                  <a:lnTo>
                    <a:pt x="173" y="210"/>
                  </a:lnTo>
                  <a:lnTo>
                    <a:pt x="165" y="212"/>
                  </a:lnTo>
                  <a:lnTo>
                    <a:pt x="158" y="216"/>
                  </a:lnTo>
                  <a:lnTo>
                    <a:pt x="150" y="216"/>
                  </a:lnTo>
                  <a:lnTo>
                    <a:pt x="146" y="212"/>
                  </a:lnTo>
                  <a:lnTo>
                    <a:pt x="141" y="200"/>
                  </a:lnTo>
                  <a:lnTo>
                    <a:pt x="134" y="194"/>
                  </a:lnTo>
                  <a:lnTo>
                    <a:pt x="115" y="192"/>
                  </a:lnTo>
                  <a:lnTo>
                    <a:pt x="101" y="200"/>
                  </a:lnTo>
                  <a:lnTo>
                    <a:pt x="88" y="212"/>
                  </a:lnTo>
                  <a:lnTo>
                    <a:pt x="77" y="216"/>
                  </a:lnTo>
                  <a:lnTo>
                    <a:pt x="75" y="212"/>
                  </a:lnTo>
                  <a:lnTo>
                    <a:pt x="56" y="181"/>
                  </a:lnTo>
                  <a:lnTo>
                    <a:pt x="41" y="148"/>
                  </a:lnTo>
                  <a:lnTo>
                    <a:pt x="37" y="141"/>
                  </a:lnTo>
                  <a:lnTo>
                    <a:pt x="32" y="140"/>
                  </a:lnTo>
                  <a:lnTo>
                    <a:pt x="32" y="136"/>
                  </a:lnTo>
                  <a:lnTo>
                    <a:pt x="32" y="136"/>
                  </a:lnTo>
                  <a:lnTo>
                    <a:pt x="35" y="128"/>
                  </a:lnTo>
                  <a:lnTo>
                    <a:pt x="41" y="122"/>
                  </a:lnTo>
                  <a:lnTo>
                    <a:pt x="56" y="116"/>
                  </a:lnTo>
                  <a:lnTo>
                    <a:pt x="62" y="108"/>
                  </a:lnTo>
                  <a:lnTo>
                    <a:pt x="1" y="100"/>
                  </a:lnTo>
                  <a:lnTo>
                    <a:pt x="1" y="95"/>
                  </a:lnTo>
                  <a:lnTo>
                    <a:pt x="0" y="92"/>
                  </a:lnTo>
                  <a:lnTo>
                    <a:pt x="14" y="79"/>
                  </a:lnTo>
                  <a:lnTo>
                    <a:pt x="38" y="51"/>
                  </a:lnTo>
                  <a:lnTo>
                    <a:pt x="51" y="27"/>
                  </a:lnTo>
                  <a:lnTo>
                    <a:pt x="61" y="0"/>
                  </a:lnTo>
                  <a:lnTo>
                    <a:pt x="106" y="29"/>
                  </a:lnTo>
                  <a:lnTo>
                    <a:pt x="147" y="63"/>
                  </a:lnTo>
                  <a:lnTo>
                    <a:pt x="160" y="82"/>
                  </a:lnTo>
                  <a:lnTo>
                    <a:pt x="173" y="98"/>
                  </a:lnTo>
                  <a:lnTo>
                    <a:pt x="192" y="95"/>
                  </a:lnTo>
                  <a:lnTo>
                    <a:pt x="210" y="83"/>
                  </a:lnTo>
                  <a:lnTo>
                    <a:pt x="248" y="82"/>
                  </a:lnTo>
                  <a:lnTo>
                    <a:pt x="288" y="87"/>
                  </a:lnTo>
                  <a:lnTo>
                    <a:pt x="330" y="80"/>
                  </a:lnTo>
                  <a:lnTo>
                    <a:pt x="373" y="77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 w="4763" cap="rnd">
              <a:solidFill>
                <a:schemeClr val="bg1">
                  <a:alpha val="43000"/>
                </a:schemeClr>
              </a:solidFill>
              <a:prstDash val="solid"/>
              <a:round/>
              <a:headEnd/>
              <a:tailEnd/>
            </a:ln>
          </p:spPr>
          <p:txBody>
            <a:bodyPr anchor="t" anchorCtr="0" bIns="45720" compatLnSpc="1" lIns="91440" numCol="1" rIns="91440" tIns="45720" vert="horz" wrap="square">
              <a:prstTxWarp prst="textNoShape"/>
            </a:bodyPr>
            <a:p>
              <a:endParaRPr lang="en-US"/>
            </a:p>
          </p:txBody>
        </p:sp>
        <p:sp>
          <p:nvSpPr>
            <p:cNvPr id="1048681" name="Freeform 62"/>
            <p:cNvSpPr/>
            <p:nvPr/>
          </p:nvSpPr>
          <p:spPr bwMode="auto">
            <a:xfrm>
              <a:off x="6695811" y="3887972"/>
              <a:ext cx="683063" cy="651627"/>
            </a:xfrm>
            <a:custGeom>
              <a:avLst/>
              <a:gdLst>
                <a:gd name="T0" fmla="*/ 229 w 565"/>
                <a:gd name="T1" fmla="*/ 2 h 539"/>
                <a:gd name="T2" fmla="*/ 313 w 565"/>
                <a:gd name="T3" fmla="*/ 29 h 539"/>
                <a:gd name="T4" fmla="*/ 315 w 565"/>
                <a:gd name="T5" fmla="*/ 59 h 539"/>
                <a:gd name="T6" fmla="*/ 318 w 565"/>
                <a:gd name="T7" fmla="*/ 67 h 539"/>
                <a:gd name="T8" fmla="*/ 318 w 565"/>
                <a:gd name="T9" fmla="*/ 85 h 539"/>
                <a:gd name="T10" fmla="*/ 323 w 565"/>
                <a:gd name="T11" fmla="*/ 85 h 539"/>
                <a:gd name="T12" fmla="*/ 360 w 565"/>
                <a:gd name="T13" fmla="*/ 99 h 539"/>
                <a:gd name="T14" fmla="*/ 381 w 565"/>
                <a:gd name="T15" fmla="*/ 117 h 539"/>
                <a:gd name="T16" fmla="*/ 432 w 565"/>
                <a:gd name="T17" fmla="*/ 130 h 539"/>
                <a:gd name="T18" fmla="*/ 474 w 565"/>
                <a:gd name="T19" fmla="*/ 156 h 539"/>
                <a:gd name="T20" fmla="*/ 470 w 565"/>
                <a:gd name="T21" fmla="*/ 197 h 539"/>
                <a:gd name="T22" fmla="*/ 482 w 565"/>
                <a:gd name="T23" fmla="*/ 218 h 539"/>
                <a:gd name="T24" fmla="*/ 496 w 565"/>
                <a:gd name="T25" fmla="*/ 224 h 539"/>
                <a:gd name="T26" fmla="*/ 501 w 565"/>
                <a:gd name="T27" fmla="*/ 234 h 539"/>
                <a:gd name="T28" fmla="*/ 522 w 565"/>
                <a:gd name="T29" fmla="*/ 268 h 539"/>
                <a:gd name="T30" fmla="*/ 525 w 565"/>
                <a:gd name="T31" fmla="*/ 284 h 539"/>
                <a:gd name="T32" fmla="*/ 525 w 565"/>
                <a:gd name="T33" fmla="*/ 309 h 539"/>
                <a:gd name="T34" fmla="*/ 534 w 565"/>
                <a:gd name="T35" fmla="*/ 329 h 539"/>
                <a:gd name="T36" fmla="*/ 533 w 565"/>
                <a:gd name="T37" fmla="*/ 343 h 539"/>
                <a:gd name="T38" fmla="*/ 525 w 565"/>
                <a:gd name="T39" fmla="*/ 359 h 539"/>
                <a:gd name="T40" fmla="*/ 552 w 565"/>
                <a:gd name="T41" fmla="*/ 390 h 539"/>
                <a:gd name="T42" fmla="*/ 565 w 565"/>
                <a:gd name="T43" fmla="*/ 415 h 539"/>
                <a:gd name="T44" fmla="*/ 546 w 565"/>
                <a:gd name="T45" fmla="*/ 455 h 539"/>
                <a:gd name="T46" fmla="*/ 522 w 565"/>
                <a:gd name="T47" fmla="*/ 471 h 539"/>
                <a:gd name="T48" fmla="*/ 483 w 565"/>
                <a:gd name="T49" fmla="*/ 500 h 539"/>
                <a:gd name="T50" fmla="*/ 482 w 565"/>
                <a:gd name="T51" fmla="*/ 539 h 539"/>
                <a:gd name="T52" fmla="*/ 446 w 565"/>
                <a:gd name="T53" fmla="*/ 519 h 539"/>
                <a:gd name="T54" fmla="*/ 392 w 565"/>
                <a:gd name="T55" fmla="*/ 524 h 539"/>
                <a:gd name="T56" fmla="*/ 318 w 565"/>
                <a:gd name="T57" fmla="*/ 500 h 539"/>
                <a:gd name="T58" fmla="*/ 253 w 565"/>
                <a:gd name="T59" fmla="*/ 479 h 539"/>
                <a:gd name="T60" fmla="*/ 254 w 565"/>
                <a:gd name="T61" fmla="*/ 452 h 539"/>
                <a:gd name="T62" fmla="*/ 326 w 565"/>
                <a:gd name="T63" fmla="*/ 426 h 539"/>
                <a:gd name="T64" fmla="*/ 344 w 565"/>
                <a:gd name="T65" fmla="*/ 364 h 539"/>
                <a:gd name="T66" fmla="*/ 331 w 565"/>
                <a:gd name="T67" fmla="*/ 317 h 539"/>
                <a:gd name="T68" fmla="*/ 338 w 565"/>
                <a:gd name="T69" fmla="*/ 281 h 539"/>
                <a:gd name="T70" fmla="*/ 280 w 565"/>
                <a:gd name="T71" fmla="*/ 234 h 539"/>
                <a:gd name="T72" fmla="*/ 216 w 565"/>
                <a:gd name="T73" fmla="*/ 196 h 539"/>
                <a:gd name="T74" fmla="*/ 181 w 565"/>
                <a:gd name="T75" fmla="*/ 204 h 539"/>
                <a:gd name="T76" fmla="*/ 165 w 565"/>
                <a:gd name="T77" fmla="*/ 212 h 539"/>
                <a:gd name="T78" fmla="*/ 145 w 565"/>
                <a:gd name="T79" fmla="*/ 188 h 539"/>
                <a:gd name="T80" fmla="*/ 155 w 565"/>
                <a:gd name="T81" fmla="*/ 159 h 539"/>
                <a:gd name="T82" fmla="*/ 121 w 565"/>
                <a:gd name="T83" fmla="*/ 136 h 539"/>
                <a:gd name="T84" fmla="*/ 68 w 565"/>
                <a:gd name="T85" fmla="*/ 154 h 539"/>
                <a:gd name="T86" fmla="*/ 28 w 565"/>
                <a:gd name="T87" fmla="*/ 175 h 539"/>
                <a:gd name="T88" fmla="*/ 0 w 565"/>
                <a:gd name="T89" fmla="*/ 157 h 539"/>
                <a:gd name="T90" fmla="*/ 32 w 565"/>
                <a:gd name="T91" fmla="*/ 130 h 539"/>
                <a:gd name="T92" fmla="*/ 56 w 565"/>
                <a:gd name="T93" fmla="*/ 119 h 539"/>
                <a:gd name="T94" fmla="*/ 51 w 565"/>
                <a:gd name="T95" fmla="*/ 98 h 539"/>
                <a:gd name="T96" fmla="*/ 68 w 565"/>
                <a:gd name="T97" fmla="*/ 67 h 539"/>
                <a:gd name="T98" fmla="*/ 113 w 565"/>
                <a:gd name="T99" fmla="*/ 34 h 539"/>
                <a:gd name="T100" fmla="*/ 158 w 565"/>
                <a:gd name="T101" fmla="*/ 0 h 5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565" h="539">
                  <a:moveTo>
                    <a:pt x="158" y="0"/>
                  </a:moveTo>
                  <a:lnTo>
                    <a:pt x="229" y="2"/>
                  </a:lnTo>
                  <a:lnTo>
                    <a:pt x="297" y="21"/>
                  </a:lnTo>
                  <a:lnTo>
                    <a:pt x="313" y="29"/>
                  </a:lnTo>
                  <a:lnTo>
                    <a:pt x="312" y="42"/>
                  </a:lnTo>
                  <a:lnTo>
                    <a:pt x="315" y="59"/>
                  </a:lnTo>
                  <a:lnTo>
                    <a:pt x="317" y="63"/>
                  </a:lnTo>
                  <a:lnTo>
                    <a:pt x="318" y="67"/>
                  </a:lnTo>
                  <a:lnTo>
                    <a:pt x="317" y="77"/>
                  </a:lnTo>
                  <a:lnTo>
                    <a:pt x="318" y="85"/>
                  </a:lnTo>
                  <a:lnTo>
                    <a:pt x="320" y="87"/>
                  </a:lnTo>
                  <a:lnTo>
                    <a:pt x="323" y="85"/>
                  </a:lnTo>
                  <a:lnTo>
                    <a:pt x="342" y="96"/>
                  </a:lnTo>
                  <a:lnTo>
                    <a:pt x="360" y="99"/>
                  </a:lnTo>
                  <a:lnTo>
                    <a:pt x="374" y="104"/>
                  </a:lnTo>
                  <a:lnTo>
                    <a:pt x="381" y="117"/>
                  </a:lnTo>
                  <a:lnTo>
                    <a:pt x="389" y="122"/>
                  </a:lnTo>
                  <a:lnTo>
                    <a:pt x="432" y="130"/>
                  </a:lnTo>
                  <a:lnTo>
                    <a:pt x="448" y="135"/>
                  </a:lnTo>
                  <a:lnTo>
                    <a:pt x="474" y="156"/>
                  </a:lnTo>
                  <a:lnTo>
                    <a:pt x="470" y="184"/>
                  </a:lnTo>
                  <a:lnTo>
                    <a:pt x="470" y="197"/>
                  </a:lnTo>
                  <a:lnTo>
                    <a:pt x="477" y="212"/>
                  </a:lnTo>
                  <a:lnTo>
                    <a:pt x="482" y="218"/>
                  </a:lnTo>
                  <a:lnTo>
                    <a:pt x="491" y="223"/>
                  </a:lnTo>
                  <a:lnTo>
                    <a:pt x="496" y="224"/>
                  </a:lnTo>
                  <a:lnTo>
                    <a:pt x="501" y="229"/>
                  </a:lnTo>
                  <a:lnTo>
                    <a:pt x="501" y="234"/>
                  </a:lnTo>
                  <a:lnTo>
                    <a:pt x="514" y="255"/>
                  </a:lnTo>
                  <a:lnTo>
                    <a:pt x="522" y="268"/>
                  </a:lnTo>
                  <a:lnTo>
                    <a:pt x="525" y="277"/>
                  </a:lnTo>
                  <a:lnTo>
                    <a:pt x="525" y="284"/>
                  </a:lnTo>
                  <a:lnTo>
                    <a:pt x="525" y="301"/>
                  </a:lnTo>
                  <a:lnTo>
                    <a:pt x="525" y="309"/>
                  </a:lnTo>
                  <a:lnTo>
                    <a:pt x="528" y="317"/>
                  </a:lnTo>
                  <a:lnTo>
                    <a:pt x="534" y="329"/>
                  </a:lnTo>
                  <a:lnTo>
                    <a:pt x="536" y="337"/>
                  </a:lnTo>
                  <a:lnTo>
                    <a:pt x="533" y="343"/>
                  </a:lnTo>
                  <a:lnTo>
                    <a:pt x="528" y="351"/>
                  </a:lnTo>
                  <a:lnTo>
                    <a:pt x="525" y="359"/>
                  </a:lnTo>
                  <a:lnTo>
                    <a:pt x="528" y="367"/>
                  </a:lnTo>
                  <a:lnTo>
                    <a:pt x="552" y="390"/>
                  </a:lnTo>
                  <a:lnTo>
                    <a:pt x="563" y="404"/>
                  </a:lnTo>
                  <a:lnTo>
                    <a:pt x="565" y="415"/>
                  </a:lnTo>
                  <a:lnTo>
                    <a:pt x="555" y="428"/>
                  </a:lnTo>
                  <a:lnTo>
                    <a:pt x="546" y="455"/>
                  </a:lnTo>
                  <a:lnTo>
                    <a:pt x="536" y="465"/>
                  </a:lnTo>
                  <a:lnTo>
                    <a:pt x="522" y="471"/>
                  </a:lnTo>
                  <a:lnTo>
                    <a:pt x="506" y="487"/>
                  </a:lnTo>
                  <a:lnTo>
                    <a:pt x="483" y="500"/>
                  </a:lnTo>
                  <a:lnTo>
                    <a:pt x="486" y="521"/>
                  </a:lnTo>
                  <a:lnTo>
                    <a:pt x="482" y="539"/>
                  </a:lnTo>
                  <a:lnTo>
                    <a:pt x="466" y="531"/>
                  </a:lnTo>
                  <a:lnTo>
                    <a:pt x="446" y="519"/>
                  </a:lnTo>
                  <a:lnTo>
                    <a:pt x="419" y="522"/>
                  </a:lnTo>
                  <a:lnTo>
                    <a:pt x="392" y="524"/>
                  </a:lnTo>
                  <a:lnTo>
                    <a:pt x="355" y="513"/>
                  </a:lnTo>
                  <a:lnTo>
                    <a:pt x="318" y="500"/>
                  </a:lnTo>
                  <a:lnTo>
                    <a:pt x="285" y="486"/>
                  </a:lnTo>
                  <a:lnTo>
                    <a:pt x="253" y="479"/>
                  </a:lnTo>
                  <a:lnTo>
                    <a:pt x="232" y="470"/>
                  </a:lnTo>
                  <a:lnTo>
                    <a:pt x="254" y="452"/>
                  </a:lnTo>
                  <a:lnTo>
                    <a:pt x="291" y="444"/>
                  </a:lnTo>
                  <a:lnTo>
                    <a:pt x="326" y="426"/>
                  </a:lnTo>
                  <a:lnTo>
                    <a:pt x="344" y="398"/>
                  </a:lnTo>
                  <a:lnTo>
                    <a:pt x="344" y="364"/>
                  </a:lnTo>
                  <a:lnTo>
                    <a:pt x="334" y="341"/>
                  </a:lnTo>
                  <a:lnTo>
                    <a:pt x="331" y="317"/>
                  </a:lnTo>
                  <a:lnTo>
                    <a:pt x="336" y="300"/>
                  </a:lnTo>
                  <a:lnTo>
                    <a:pt x="338" y="281"/>
                  </a:lnTo>
                  <a:lnTo>
                    <a:pt x="312" y="248"/>
                  </a:lnTo>
                  <a:lnTo>
                    <a:pt x="280" y="234"/>
                  </a:lnTo>
                  <a:lnTo>
                    <a:pt x="249" y="213"/>
                  </a:lnTo>
                  <a:lnTo>
                    <a:pt x="216" y="196"/>
                  </a:lnTo>
                  <a:lnTo>
                    <a:pt x="198" y="194"/>
                  </a:lnTo>
                  <a:lnTo>
                    <a:pt x="181" y="204"/>
                  </a:lnTo>
                  <a:lnTo>
                    <a:pt x="174" y="212"/>
                  </a:lnTo>
                  <a:lnTo>
                    <a:pt x="165" y="212"/>
                  </a:lnTo>
                  <a:lnTo>
                    <a:pt x="152" y="202"/>
                  </a:lnTo>
                  <a:lnTo>
                    <a:pt x="145" y="188"/>
                  </a:lnTo>
                  <a:lnTo>
                    <a:pt x="150" y="173"/>
                  </a:lnTo>
                  <a:lnTo>
                    <a:pt x="155" y="159"/>
                  </a:lnTo>
                  <a:lnTo>
                    <a:pt x="139" y="146"/>
                  </a:lnTo>
                  <a:lnTo>
                    <a:pt x="121" y="136"/>
                  </a:lnTo>
                  <a:lnTo>
                    <a:pt x="94" y="141"/>
                  </a:lnTo>
                  <a:lnTo>
                    <a:pt x="68" y="154"/>
                  </a:lnTo>
                  <a:lnTo>
                    <a:pt x="49" y="165"/>
                  </a:lnTo>
                  <a:lnTo>
                    <a:pt x="28" y="175"/>
                  </a:lnTo>
                  <a:lnTo>
                    <a:pt x="12" y="178"/>
                  </a:lnTo>
                  <a:lnTo>
                    <a:pt x="0" y="157"/>
                  </a:lnTo>
                  <a:lnTo>
                    <a:pt x="16" y="143"/>
                  </a:lnTo>
                  <a:lnTo>
                    <a:pt x="32" y="130"/>
                  </a:lnTo>
                  <a:lnTo>
                    <a:pt x="46" y="125"/>
                  </a:lnTo>
                  <a:lnTo>
                    <a:pt x="56" y="119"/>
                  </a:lnTo>
                  <a:lnTo>
                    <a:pt x="57" y="106"/>
                  </a:lnTo>
                  <a:lnTo>
                    <a:pt x="51" y="98"/>
                  </a:lnTo>
                  <a:lnTo>
                    <a:pt x="62" y="82"/>
                  </a:lnTo>
                  <a:lnTo>
                    <a:pt x="68" y="67"/>
                  </a:lnTo>
                  <a:lnTo>
                    <a:pt x="89" y="48"/>
                  </a:lnTo>
                  <a:lnTo>
                    <a:pt x="113" y="34"/>
                  </a:lnTo>
                  <a:lnTo>
                    <a:pt x="133" y="15"/>
                  </a:lnTo>
                  <a:lnTo>
                    <a:pt x="158" y="0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 w="4763" cap="rnd">
              <a:solidFill>
                <a:schemeClr val="bg1">
                  <a:alpha val="43000"/>
                </a:schemeClr>
              </a:solidFill>
              <a:prstDash val="solid"/>
              <a:round/>
              <a:headEnd/>
              <a:tailEnd/>
            </a:ln>
          </p:spPr>
          <p:txBody>
            <a:bodyPr anchor="t" anchorCtr="0" bIns="45720" compatLnSpc="1" lIns="91440" numCol="1" rIns="91440" tIns="45720" vert="horz" wrap="square">
              <a:prstTxWarp prst="textNoShape"/>
            </a:bodyPr>
            <a:p>
              <a:endParaRPr lang="en-US"/>
            </a:p>
          </p:txBody>
        </p:sp>
        <p:sp>
          <p:nvSpPr>
            <p:cNvPr id="1048682" name="Freeform 63"/>
            <p:cNvSpPr/>
            <p:nvPr/>
          </p:nvSpPr>
          <p:spPr bwMode="auto">
            <a:xfrm>
              <a:off x="7264023" y="4070525"/>
              <a:ext cx="85837" cy="97926"/>
            </a:xfrm>
            <a:custGeom>
              <a:avLst/>
              <a:gdLst>
                <a:gd name="T0" fmla="*/ 31 w 71"/>
                <a:gd name="T1" fmla="*/ 78 h 81"/>
                <a:gd name="T2" fmla="*/ 26 w 71"/>
                <a:gd name="T3" fmla="*/ 73 h 81"/>
                <a:gd name="T4" fmla="*/ 21 w 71"/>
                <a:gd name="T5" fmla="*/ 72 h 81"/>
                <a:gd name="T6" fmla="*/ 12 w 71"/>
                <a:gd name="T7" fmla="*/ 67 h 81"/>
                <a:gd name="T8" fmla="*/ 7 w 71"/>
                <a:gd name="T9" fmla="*/ 61 h 81"/>
                <a:gd name="T10" fmla="*/ 0 w 71"/>
                <a:gd name="T11" fmla="*/ 46 h 81"/>
                <a:gd name="T12" fmla="*/ 0 w 71"/>
                <a:gd name="T13" fmla="*/ 33 h 81"/>
                <a:gd name="T14" fmla="*/ 4 w 71"/>
                <a:gd name="T15" fmla="*/ 5 h 81"/>
                <a:gd name="T16" fmla="*/ 15 w 71"/>
                <a:gd name="T17" fmla="*/ 0 h 81"/>
                <a:gd name="T18" fmla="*/ 31 w 71"/>
                <a:gd name="T19" fmla="*/ 5 h 81"/>
                <a:gd name="T20" fmla="*/ 52 w 71"/>
                <a:gd name="T21" fmla="*/ 6 h 81"/>
                <a:gd name="T22" fmla="*/ 60 w 71"/>
                <a:gd name="T23" fmla="*/ 5 h 81"/>
                <a:gd name="T24" fmla="*/ 66 w 71"/>
                <a:gd name="T25" fmla="*/ 9 h 81"/>
                <a:gd name="T26" fmla="*/ 71 w 71"/>
                <a:gd name="T27" fmla="*/ 17 h 81"/>
                <a:gd name="T28" fmla="*/ 69 w 71"/>
                <a:gd name="T29" fmla="*/ 29 h 81"/>
                <a:gd name="T30" fmla="*/ 69 w 71"/>
                <a:gd name="T31" fmla="*/ 46 h 81"/>
                <a:gd name="T32" fmla="*/ 60 w 71"/>
                <a:gd name="T33" fmla="*/ 59 h 81"/>
                <a:gd name="T34" fmla="*/ 47 w 71"/>
                <a:gd name="T35" fmla="*/ 70 h 81"/>
                <a:gd name="T36" fmla="*/ 37 w 71"/>
                <a:gd name="T37" fmla="*/ 81 h 81"/>
                <a:gd name="T38" fmla="*/ 31 w 71"/>
                <a:gd name="T39" fmla="*/ 78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1" h="81">
                  <a:moveTo>
                    <a:pt x="31" y="78"/>
                  </a:moveTo>
                  <a:lnTo>
                    <a:pt x="26" y="73"/>
                  </a:lnTo>
                  <a:lnTo>
                    <a:pt x="21" y="72"/>
                  </a:lnTo>
                  <a:lnTo>
                    <a:pt x="12" y="67"/>
                  </a:lnTo>
                  <a:lnTo>
                    <a:pt x="7" y="61"/>
                  </a:lnTo>
                  <a:lnTo>
                    <a:pt x="0" y="46"/>
                  </a:lnTo>
                  <a:lnTo>
                    <a:pt x="0" y="33"/>
                  </a:lnTo>
                  <a:lnTo>
                    <a:pt x="4" y="5"/>
                  </a:lnTo>
                  <a:lnTo>
                    <a:pt x="15" y="0"/>
                  </a:lnTo>
                  <a:lnTo>
                    <a:pt x="31" y="5"/>
                  </a:lnTo>
                  <a:lnTo>
                    <a:pt x="52" y="6"/>
                  </a:lnTo>
                  <a:lnTo>
                    <a:pt x="60" y="5"/>
                  </a:lnTo>
                  <a:lnTo>
                    <a:pt x="66" y="9"/>
                  </a:lnTo>
                  <a:lnTo>
                    <a:pt x="71" y="17"/>
                  </a:lnTo>
                  <a:lnTo>
                    <a:pt x="69" y="29"/>
                  </a:lnTo>
                  <a:lnTo>
                    <a:pt x="69" y="46"/>
                  </a:lnTo>
                  <a:lnTo>
                    <a:pt x="60" y="59"/>
                  </a:lnTo>
                  <a:lnTo>
                    <a:pt x="47" y="70"/>
                  </a:lnTo>
                  <a:lnTo>
                    <a:pt x="37" y="81"/>
                  </a:lnTo>
                  <a:lnTo>
                    <a:pt x="31" y="78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 w="4763" cap="rnd">
              <a:solidFill>
                <a:schemeClr val="bg1">
                  <a:alpha val="43000"/>
                </a:schemeClr>
              </a:solidFill>
              <a:prstDash val="solid"/>
              <a:round/>
              <a:headEnd/>
              <a:tailEnd/>
            </a:ln>
          </p:spPr>
          <p:txBody>
            <a:bodyPr anchor="t" anchorCtr="0" bIns="45720" compatLnSpc="1" lIns="91440" numCol="1" rIns="91440" tIns="45720" vert="horz" wrap="square">
              <a:prstTxWarp prst="textNoShape"/>
            </a:bodyPr>
            <a:p>
              <a:endParaRPr lang="en-US"/>
            </a:p>
          </p:txBody>
        </p:sp>
        <p:sp>
          <p:nvSpPr>
            <p:cNvPr id="1048683" name="Freeform 64"/>
            <p:cNvSpPr/>
            <p:nvPr/>
          </p:nvSpPr>
          <p:spPr bwMode="auto">
            <a:xfrm>
              <a:off x="6664378" y="4052390"/>
              <a:ext cx="447316" cy="459402"/>
            </a:xfrm>
            <a:custGeom>
              <a:avLst/>
              <a:gdLst>
                <a:gd name="T0" fmla="*/ 279 w 370"/>
                <a:gd name="T1" fmla="*/ 343 h 380"/>
                <a:gd name="T2" fmla="*/ 247 w 370"/>
                <a:gd name="T3" fmla="*/ 380 h 380"/>
                <a:gd name="T4" fmla="*/ 210 w 370"/>
                <a:gd name="T5" fmla="*/ 359 h 380"/>
                <a:gd name="T6" fmla="*/ 167 w 370"/>
                <a:gd name="T7" fmla="*/ 334 h 380"/>
                <a:gd name="T8" fmla="*/ 125 w 370"/>
                <a:gd name="T9" fmla="*/ 374 h 380"/>
                <a:gd name="T10" fmla="*/ 107 w 370"/>
                <a:gd name="T11" fmla="*/ 353 h 380"/>
                <a:gd name="T12" fmla="*/ 94 w 370"/>
                <a:gd name="T13" fmla="*/ 329 h 380"/>
                <a:gd name="T14" fmla="*/ 94 w 370"/>
                <a:gd name="T15" fmla="*/ 306 h 380"/>
                <a:gd name="T16" fmla="*/ 96 w 370"/>
                <a:gd name="T17" fmla="*/ 286 h 380"/>
                <a:gd name="T18" fmla="*/ 99 w 370"/>
                <a:gd name="T19" fmla="*/ 273 h 380"/>
                <a:gd name="T20" fmla="*/ 101 w 370"/>
                <a:gd name="T21" fmla="*/ 260 h 380"/>
                <a:gd name="T22" fmla="*/ 66 w 370"/>
                <a:gd name="T23" fmla="*/ 228 h 380"/>
                <a:gd name="T24" fmla="*/ 19 w 370"/>
                <a:gd name="T25" fmla="*/ 212 h 380"/>
                <a:gd name="T26" fmla="*/ 6 w 370"/>
                <a:gd name="T27" fmla="*/ 193 h 380"/>
                <a:gd name="T28" fmla="*/ 0 w 370"/>
                <a:gd name="T29" fmla="*/ 170 h 380"/>
                <a:gd name="T30" fmla="*/ 6 w 370"/>
                <a:gd name="T31" fmla="*/ 145 h 380"/>
                <a:gd name="T32" fmla="*/ 19 w 370"/>
                <a:gd name="T33" fmla="*/ 121 h 380"/>
                <a:gd name="T34" fmla="*/ 29 w 370"/>
                <a:gd name="T35" fmla="*/ 100 h 380"/>
                <a:gd name="T36" fmla="*/ 26 w 370"/>
                <a:gd name="T37" fmla="*/ 77 h 380"/>
                <a:gd name="T38" fmla="*/ 16 w 370"/>
                <a:gd name="T39" fmla="*/ 66 h 380"/>
                <a:gd name="T40" fmla="*/ 8 w 370"/>
                <a:gd name="T41" fmla="*/ 55 h 380"/>
                <a:gd name="T42" fmla="*/ 16 w 370"/>
                <a:gd name="T43" fmla="*/ 37 h 380"/>
                <a:gd name="T44" fmla="*/ 26 w 370"/>
                <a:gd name="T45" fmla="*/ 21 h 380"/>
                <a:gd name="T46" fmla="*/ 38 w 370"/>
                <a:gd name="T47" fmla="*/ 42 h 380"/>
                <a:gd name="T48" fmla="*/ 54 w 370"/>
                <a:gd name="T49" fmla="*/ 39 h 380"/>
                <a:gd name="T50" fmla="*/ 75 w 370"/>
                <a:gd name="T51" fmla="*/ 29 h 380"/>
                <a:gd name="T52" fmla="*/ 94 w 370"/>
                <a:gd name="T53" fmla="*/ 18 h 380"/>
                <a:gd name="T54" fmla="*/ 120 w 370"/>
                <a:gd name="T55" fmla="*/ 5 h 380"/>
                <a:gd name="T56" fmla="*/ 147 w 370"/>
                <a:gd name="T57" fmla="*/ 0 h 380"/>
                <a:gd name="T58" fmla="*/ 165 w 370"/>
                <a:gd name="T59" fmla="*/ 10 h 380"/>
                <a:gd name="T60" fmla="*/ 181 w 370"/>
                <a:gd name="T61" fmla="*/ 23 h 380"/>
                <a:gd name="T62" fmla="*/ 176 w 370"/>
                <a:gd name="T63" fmla="*/ 37 h 380"/>
                <a:gd name="T64" fmla="*/ 171 w 370"/>
                <a:gd name="T65" fmla="*/ 52 h 380"/>
                <a:gd name="T66" fmla="*/ 178 w 370"/>
                <a:gd name="T67" fmla="*/ 66 h 380"/>
                <a:gd name="T68" fmla="*/ 191 w 370"/>
                <a:gd name="T69" fmla="*/ 76 h 380"/>
                <a:gd name="T70" fmla="*/ 200 w 370"/>
                <a:gd name="T71" fmla="*/ 76 h 380"/>
                <a:gd name="T72" fmla="*/ 207 w 370"/>
                <a:gd name="T73" fmla="*/ 68 h 380"/>
                <a:gd name="T74" fmla="*/ 224 w 370"/>
                <a:gd name="T75" fmla="*/ 58 h 380"/>
                <a:gd name="T76" fmla="*/ 242 w 370"/>
                <a:gd name="T77" fmla="*/ 60 h 380"/>
                <a:gd name="T78" fmla="*/ 275 w 370"/>
                <a:gd name="T79" fmla="*/ 77 h 380"/>
                <a:gd name="T80" fmla="*/ 306 w 370"/>
                <a:gd name="T81" fmla="*/ 98 h 380"/>
                <a:gd name="T82" fmla="*/ 338 w 370"/>
                <a:gd name="T83" fmla="*/ 112 h 380"/>
                <a:gd name="T84" fmla="*/ 364 w 370"/>
                <a:gd name="T85" fmla="*/ 145 h 380"/>
                <a:gd name="T86" fmla="*/ 362 w 370"/>
                <a:gd name="T87" fmla="*/ 164 h 380"/>
                <a:gd name="T88" fmla="*/ 357 w 370"/>
                <a:gd name="T89" fmla="*/ 181 h 380"/>
                <a:gd name="T90" fmla="*/ 360 w 370"/>
                <a:gd name="T91" fmla="*/ 205 h 380"/>
                <a:gd name="T92" fmla="*/ 370 w 370"/>
                <a:gd name="T93" fmla="*/ 228 h 380"/>
                <a:gd name="T94" fmla="*/ 370 w 370"/>
                <a:gd name="T95" fmla="*/ 262 h 380"/>
                <a:gd name="T96" fmla="*/ 352 w 370"/>
                <a:gd name="T97" fmla="*/ 290 h 380"/>
                <a:gd name="T98" fmla="*/ 317 w 370"/>
                <a:gd name="T99" fmla="*/ 308 h 380"/>
                <a:gd name="T100" fmla="*/ 280 w 370"/>
                <a:gd name="T101" fmla="*/ 316 h 380"/>
                <a:gd name="T102" fmla="*/ 258 w 370"/>
                <a:gd name="T103" fmla="*/ 334 h 380"/>
                <a:gd name="T104" fmla="*/ 279 w 370"/>
                <a:gd name="T105" fmla="*/ 343 h 3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70" h="380">
                  <a:moveTo>
                    <a:pt x="279" y="343"/>
                  </a:moveTo>
                  <a:lnTo>
                    <a:pt x="247" y="380"/>
                  </a:lnTo>
                  <a:lnTo>
                    <a:pt x="210" y="359"/>
                  </a:lnTo>
                  <a:lnTo>
                    <a:pt x="167" y="334"/>
                  </a:lnTo>
                  <a:lnTo>
                    <a:pt x="125" y="374"/>
                  </a:lnTo>
                  <a:lnTo>
                    <a:pt x="107" y="353"/>
                  </a:lnTo>
                  <a:lnTo>
                    <a:pt x="94" y="329"/>
                  </a:lnTo>
                  <a:lnTo>
                    <a:pt x="94" y="306"/>
                  </a:lnTo>
                  <a:lnTo>
                    <a:pt x="96" y="286"/>
                  </a:lnTo>
                  <a:lnTo>
                    <a:pt x="99" y="273"/>
                  </a:lnTo>
                  <a:lnTo>
                    <a:pt x="101" y="260"/>
                  </a:lnTo>
                  <a:lnTo>
                    <a:pt x="66" y="228"/>
                  </a:lnTo>
                  <a:lnTo>
                    <a:pt x="19" y="212"/>
                  </a:lnTo>
                  <a:lnTo>
                    <a:pt x="6" y="193"/>
                  </a:lnTo>
                  <a:lnTo>
                    <a:pt x="0" y="170"/>
                  </a:lnTo>
                  <a:lnTo>
                    <a:pt x="6" y="145"/>
                  </a:lnTo>
                  <a:lnTo>
                    <a:pt x="19" y="121"/>
                  </a:lnTo>
                  <a:lnTo>
                    <a:pt x="29" y="100"/>
                  </a:lnTo>
                  <a:lnTo>
                    <a:pt x="26" y="77"/>
                  </a:lnTo>
                  <a:lnTo>
                    <a:pt x="16" y="66"/>
                  </a:lnTo>
                  <a:lnTo>
                    <a:pt x="8" y="55"/>
                  </a:lnTo>
                  <a:lnTo>
                    <a:pt x="16" y="37"/>
                  </a:lnTo>
                  <a:lnTo>
                    <a:pt x="26" y="21"/>
                  </a:lnTo>
                  <a:lnTo>
                    <a:pt x="38" y="42"/>
                  </a:lnTo>
                  <a:lnTo>
                    <a:pt x="54" y="39"/>
                  </a:lnTo>
                  <a:lnTo>
                    <a:pt x="75" y="29"/>
                  </a:lnTo>
                  <a:lnTo>
                    <a:pt x="94" y="18"/>
                  </a:lnTo>
                  <a:lnTo>
                    <a:pt x="120" y="5"/>
                  </a:lnTo>
                  <a:lnTo>
                    <a:pt x="147" y="0"/>
                  </a:lnTo>
                  <a:lnTo>
                    <a:pt x="165" y="10"/>
                  </a:lnTo>
                  <a:lnTo>
                    <a:pt x="181" y="23"/>
                  </a:lnTo>
                  <a:lnTo>
                    <a:pt x="176" y="37"/>
                  </a:lnTo>
                  <a:lnTo>
                    <a:pt x="171" y="52"/>
                  </a:lnTo>
                  <a:lnTo>
                    <a:pt x="178" y="66"/>
                  </a:lnTo>
                  <a:lnTo>
                    <a:pt x="191" y="76"/>
                  </a:lnTo>
                  <a:lnTo>
                    <a:pt x="200" y="76"/>
                  </a:lnTo>
                  <a:lnTo>
                    <a:pt x="207" y="68"/>
                  </a:lnTo>
                  <a:lnTo>
                    <a:pt x="224" y="58"/>
                  </a:lnTo>
                  <a:lnTo>
                    <a:pt x="242" y="60"/>
                  </a:lnTo>
                  <a:lnTo>
                    <a:pt x="275" y="77"/>
                  </a:lnTo>
                  <a:lnTo>
                    <a:pt x="306" y="98"/>
                  </a:lnTo>
                  <a:lnTo>
                    <a:pt x="338" y="112"/>
                  </a:lnTo>
                  <a:lnTo>
                    <a:pt x="364" y="145"/>
                  </a:lnTo>
                  <a:lnTo>
                    <a:pt x="362" y="164"/>
                  </a:lnTo>
                  <a:lnTo>
                    <a:pt x="357" y="181"/>
                  </a:lnTo>
                  <a:lnTo>
                    <a:pt x="360" y="205"/>
                  </a:lnTo>
                  <a:lnTo>
                    <a:pt x="370" y="228"/>
                  </a:lnTo>
                  <a:lnTo>
                    <a:pt x="370" y="262"/>
                  </a:lnTo>
                  <a:lnTo>
                    <a:pt x="352" y="290"/>
                  </a:lnTo>
                  <a:lnTo>
                    <a:pt x="317" y="308"/>
                  </a:lnTo>
                  <a:lnTo>
                    <a:pt x="280" y="316"/>
                  </a:lnTo>
                  <a:lnTo>
                    <a:pt x="258" y="334"/>
                  </a:lnTo>
                  <a:lnTo>
                    <a:pt x="279" y="343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 w="4763" cap="rnd">
              <a:solidFill>
                <a:schemeClr val="bg1">
                  <a:alpha val="43000"/>
                </a:schemeClr>
              </a:solidFill>
              <a:prstDash val="solid"/>
              <a:round/>
              <a:headEnd/>
              <a:tailEnd/>
            </a:ln>
          </p:spPr>
          <p:txBody>
            <a:bodyPr anchor="t" anchorCtr="0" bIns="45720" compatLnSpc="1" lIns="91440" numCol="1" rIns="91440" tIns="45720" vert="horz" wrap="square">
              <a:prstTxWarp prst="textNoShape"/>
            </a:bodyPr>
            <a:p>
              <a:endParaRPr lang="en-US"/>
            </a:p>
          </p:txBody>
        </p:sp>
        <p:sp>
          <p:nvSpPr>
            <p:cNvPr id="1048684" name="Freeform 65"/>
            <p:cNvSpPr/>
            <p:nvPr/>
          </p:nvSpPr>
          <p:spPr bwMode="auto">
            <a:xfrm>
              <a:off x="5521909" y="3379002"/>
              <a:ext cx="508973" cy="492045"/>
            </a:xfrm>
            <a:custGeom>
              <a:avLst/>
              <a:gdLst>
                <a:gd name="T0" fmla="*/ 143 w 421"/>
                <a:gd name="T1" fmla="*/ 389 h 407"/>
                <a:gd name="T2" fmla="*/ 85 w 421"/>
                <a:gd name="T3" fmla="*/ 375 h 407"/>
                <a:gd name="T4" fmla="*/ 79 w 421"/>
                <a:gd name="T5" fmla="*/ 322 h 407"/>
                <a:gd name="T6" fmla="*/ 82 w 421"/>
                <a:gd name="T7" fmla="*/ 259 h 407"/>
                <a:gd name="T8" fmla="*/ 42 w 421"/>
                <a:gd name="T9" fmla="*/ 235 h 407"/>
                <a:gd name="T10" fmla="*/ 18 w 421"/>
                <a:gd name="T11" fmla="*/ 203 h 407"/>
                <a:gd name="T12" fmla="*/ 5 w 421"/>
                <a:gd name="T13" fmla="*/ 170 h 407"/>
                <a:gd name="T14" fmla="*/ 37 w 421"/>
                <a:gd name="T15" fmla="*/ 91 h 407"/>
                <a:gd name="T16" fmla="*/ 128 w 421"/>
                <a:gd name="T17" fmla="*/ 77 h 407"/>
                <a:gd name="T18" fmla="*/ 176 w 421"/>
                <a:gd name="T19" fmla="*/ 6 h 407"/>
                <a:gd name="T20" fmla="*/ 181 w 421"/>
                <a:gd name="T21" fmla="*/ 1 h 407"/>
                <a:gd name="T22" fmla="*/ 197 w 421"/>
                <a:gd name="T23" fmla="*/ 16 h 407"/>
                <a:gd name="T24" fmla="*/ 189 w 421"/>
                <a:gd name="T25" fmla="*/ 38 h 407"/>
                <a:gd name="T26" fmla="*/ 199 w 421"/>
                <a:gd name="T27" fmla="*/ 43 h 407"/>
                <a:gd name="T28" fmla="*/ 216 w 421"/>
                <a:gd name="T29" fmla="*/ 22 h 407"/>
                <a:gd name="T30" fmla="*/ 236 w 421"/>
                <a:gd name="T31" fmla="*/ 30 h 407"/>
                <a:gd name="T32" fmla="*/ 229 w 421"/>
                <a:gd name="T33" fmla="*/ 65 h 407"/>
                <a:gd name="T34" fmla="*/ 244 w 421"/>
                <a:gd name="T35" fmla="*/ 77 h 407"/>
                <a:gd name="T36" fmla="*/ 255 w 421"/>
                <a:gd name="T37" fmla="*/ 91 h 407"/>
                <a:gd name="T38" fmla="*/ 260 w 421"/>
                <a:gd name="T39" fmla="*/ 96 h 407"/>
                <a:gd name="T40" fmla="*/ 261 w 421"/>
                <a:gd name="T41" fmla="*/ 109 h 407"/>
                <a:gd name="T42" fmla="*/ 282 w 421"/>
                <a:gd name="T43" fmla="*/ 107 h 407"/>
                <a:gd name="T44" fmla="*/ 296 w 421"/>
                <a:gd name="T45" fmla="*/ 105 h 407"/>
                <a:gd name="T46" fmla="*/ 290 w 421"/>
                <a:gd name="T47" fmla="*/ 130 h 407"/>
                <a:gd name="T48" fmla="*/ 269 w 421"/>
                <a:gd name="T49" fmla="*/ 149 h 407"/>
                <a:gd name="T50" fmla="*/ 316 w 421"/>
                <a:gd name="T51" fmla="*/ 174 h 407"/>
                <a:gd name="T52" fmla="*/ 316 w 421"/>
                <a:gd name="T53" fmla="*/ 202 h 407"/>
                <a:gd name="T54" fmla="*/ 352 w 421"/>
                <a:gd name="T55" fmla="*/ 210 h 407"/>
                <a:gd name="T56" fmla="*/ 344 w 421"/>
                <a:gd name="T57" fmla="*/ 227 h 407"/>
                <a:gd name="T58" fmla="*/ 343 w 421"/>
                <a:gd name="T59" fmla="*/ 246 h 407"/>
                <a:gd name="T60" fmla="*/ 354 w 421"/>
                <a:gd name="T61" fmla="*/ 254 h 407"/>
                <a:gd name="T62" fmla="*/ 360 w 421"/>
                <a:gd name="T63" fmla="*/ 266 h 407"/>
                <a:gd name="T64" fmla="*/ 421 w 421"/>
                <a:gd name="T65" fmla="*/ 279 h 407"/>
                <a:gd name="T66" fmla="*/ 400 w 421"/>
                <a:gd name="T67" fmla="*/ 293 h 407"/>
                <a:gd name="T68" fmla="*/ 391 w 421"/>
                <a:gd name="T69" fmla="*/ 307 h 407"/>
                <a:gd name="T70" fmla="*/ 327 w 421"/>
                <a:gd name="T71" fmla="*/ 355 h 407"/>
                <a:gd name="T72" fmla="*/ 237 w 421"/>
                <a:gd name="T73" fmla="*/ 407 h 407"/>
                <a:gd name="T74" fmla="*/ 196 w 421"/>
                <a:gd name="T75" fmla="*/ 375 h 4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21" h="407">
                  <a:moveTo>
                    <a:pt x="197" y="391"/>
                  </a:moveTo>
                  <a:lnTo>
                    <a:pt x="143" y="389"/>
                  </a:lnTo>
                  <a:lnTo>
                    <a:pt x="88" y="392"/>
                  </a:lnTo>
                  <a:lnTo>
                    <a:pt x="85" y="375"/>
                  </a:lnTo>
                  <a:lnTo>
                    <a:pt x="80" y="355"/>
                  </a:lnTo>
                  <a:lnTo>
                    <a:pt x="79" y="322"/>
                  </a:lnTo>
                  <a:lnTo>
                    <a:pt x="80" y="288"/>
                  </a:lnTo>
                  <a:lnTo>
                    <a:pt x="82" y="259"/>
                  </a:lnTo>
                  <a:lnTo>
                    <a:pt x="59" y="251"/>
                  </a:lnTo>
                  <a:lnTo>
                    <a:pt x="42" y="235"/>
                  </a:lnTo>
                  <a:lnTo>
                    <a:pt x="29" y="211"/>
                  </a:lnTo>
                  <a:lnTo>
                    <a:pt x="18" y="203"/>
                  </a:lnTo>
                  <a:lnTo>
                    <a:pt x="10" y="192"/>
                  </a:lnTo>
                  <a:lnTo>
                    <a:pt x="5" y="170"/>
                  </a:lnTo>
                  <a:lnTo>
                    <a:pt x="0" y="146"/>
                  </a:lnTo>
                  <a:lnTo>
                    <a:pt x="37" y="91"/>
                  </a:lnTo>
                  <a:lnTo>
                    <a:pt x="83" y="83"/>
                  </a:lnTo>
                  <a:lnTo>
                    <a:pt x="128" y="77"/>
                  </a:lnTo>
                  <a:lnTo>
                    <a:pt x="154" y="19"/>
                  </a:lnTo>
                  <a:lnTo>
                    <a:pt x="176" y="6"/>
                  </a:lnTo>
                  <a:lnTo>
                    <a:pt x="181" y="0"/>
                  </a:lnTo>
                  <a:lnTo>
                    <a:pt x="181" y="1"/>
                  </a:lnTo>
                  <a:lnTo>
                    <a:pt x="188" y="6"/>
                  </a:lnTo>
                  <a:lnTo>
                    <a:pt x="197" y="16"/>
                  </a:lnTo>
                  <a:lnTo>
                    <a:pt x="191" y="25"/>
                  </a:lnTo>
                  <a:lnTo>
                    <a:pt x="189" y="38"/>
                  </a:lnTo>
                  <a:lnTo>
                    <a:pt x="192" y="48"/>
                  </a:lnTo>
                  <a:lnTo>
                    <a:pt x="199" y="43"/>
                  </a:lnTo>
                  <a:lnTo>
                    <a:pt x="210" y="30"/>
                  </a:lnTo>
                  <a:lnTo>
                    <a:pt x="216" y="22"/>
                  </a:lnTo>
                  <a:lnTo>
                    <a:pt x="223" y="19"/>
                  </a:lnTo>
                  <a:lnTo>
                    <a:pt x="236" y="30"/>
                  </a:lnTo>
                  <a:lnTo>
                    <a:pt x="234" y="48"/>
                  </a:lnTo>
                  <a:lnTo>
                    <a:pt x="229" y="65"/>
                  </a:lnTo>
                  <a:lnTo>
                    <a:pt x="236" y="73"/>
                  </a:lnTo>
                  <a:lnTo>
                    <a:pt x="244" y="77"/>
                  </a:lnTo>
                  <a:lnTo>
                    <a:pt x="250" y="85"/>
                  </a:lnTo>
                  <a:lnTo>
                    <a:pt x="255" y="91"/>
                  </a:lnTo>
                  <a:lnTo>
                    <a:pt x="256" y="94"/>
                  </a:lnTo>
                  <a:lnTo>
                    <a:pt x="260" y="96"/>
                  </a:lnTo>
                  <a:lnTo>
                    <a:pt x="260" y="105"/>
                  </a:lnTo>
                  <a:lnTo>
                    <a:pt x="261" y="109"/>
                  </a:lnTo>
                  <a:lnTo>
                    <a:pt x="274" y="109"/>
                  </a:lnTo>
                  <a:lnTo>
                    <a:pt x="282" y="107"/>
                  </a:lnTo>
                  <a:lnTo>
                    <a:pt x="292" y="104"/>
                  </a:lnTo>
                  <a:lnTo>
                    <a:pt x="296" y="105"/>
                  </a:lnTo>
                  <a:lnTo>
                    <a:pt x="295" y="122"/>
                  </a:lnTo>
                  <a:lnTo>
                    <a:pt x="290" y="130"/>
                  </a:lnTo>
                  <a:lnTo>
                    <a:pt x="276" y="141"/>
                  </a:lnTo>
                  <a:lnTo>
                    <a:pt x="269" y="149"/>
                  </a:lnTo>
                  <a:lnTo>
                    <a:pt x="311" y="163"/>
                  </a:lnTo>
                  <a:lnTo>
                    <a:pt x="316" y="174"/>
                  </a:lnTo>
                  <a:lnTo>
                    <a:pt x="301" y="197"/>
                  </a:lnTo>
                  <a:lnTo>
                    <a:pt x="316" y="202"/>
                  </a:lnTo>
                  <a:lnTo>
                    <a:pt x="343" y="197"/>
                  </a:lnTo>
                  <a:lnTo>
                    <a:pt x="352" y="210"/>
                  </a:lnTo>
                  <a:lnTo>
                    <a:pt x="348" y="218"/>
                  </a:lnTo>
                  <a:lnTo>
                    <a:pt x="344" y="227"/>
                  </a:lnTo>
                  <a:lnTo>
                    <a:pt x="343" y="237"/>
                  </a:lnTo>
                  <a:lnTo>
                    <a:pt x="343" y="246"/>
                  </a:lnTo>
                  <a:lnTo>
                    <a:pt x="346" y="245"/>
                  </a:lnTo>
                  <a:lnTo>
                    <a:pt x="354" y="254"/>
                  </a:lnTo>
                  <a:lnTo>
                    <a:pt x="359" y="263"/>
                  </a:lnTo>
                  <a:lnTo>
                    <a:pt x="360" y="266"/>
                  </a:lnTo>
                  <a:lnTo>
                    <a:pt x="360" y="271"/>
                  </a:lnTo>
                  <a:lnTo>
                    <a:pt x="421" y="279"/>
                  </a:lnTo>
                  <a:lnTo>
                    <a:pt x="415" y="287"/>
                  </a:lnTo>
                  <a:lnTo>
                    <a:pt x="400" y="293"/>
                  </a:lnTo>
                  <a:lnTo>
                    <a:pt x="394" y="299"/>
                  </a:lnTo>
                  <a:lnTo>
                    <a:pt x="391" y="307"/>
                  </a:lnTo>
                  <a:lnTo>
                    <a:pt x="391" y="307"/>
                  </a:lnTo>
                  <a:lnTo>
                    <a:pt x="327" y="355"/>
                  </a:lnTo>
                  <a:lnTo>
                    <a:pt x="263" y="397"/>
                  </a:lnTo>
                  <a:lnTo>
                    <a:pt x="237" y="407"/>
                  </a:lnTo>
                  <a:lnTo>
                    <a:pt x="215" y="391"/>
                  </a:lnTo>
                  <a:lnTo>
                    <a:pt x="196" y="375"/>
                  </a:lnTo>
                  <a:lnTo>
                    <a:pt x="197" y="391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 w="4763" cap="rnd">
              <a:solidFill>
                <a:schemeClr val="bg1">
                  <a:alpha val="43000"/>
                </a:schemeClr>
              </a:solidFill>
              <a:prstDash val="solid"/>
              <a:round/>
              <a:headEnd/>
              <a:tailEnd/>
            </a:ln>
          </p:spPr>
          <p:txBody>
            <a:bodyPr anchor="t" anchorCtr="0" bIns="45720" compatLnSpc="1" lIns="91440" numCol="1" rIns="91440" tIns="45720" vert="horz" wrap="square">
              <a:prstTxWarp prst="textNoShape"/>
            </a:bodyPr>
            <a:p>
              <a:endParaRPr lang="en-US"/>
            </a:p>
          </p:txBody>
        </p:sp>
        <p:sp>
          <p:nvSpPr>
            <p:cNvPr id="1048685" name="Freeform 66"/>
            <p:cNvSpPr/>
            <p:nvPr/>
          </p:nvSpPr>
          <p:spPr bwMode="auto">
            <a:xfrm>
              <a:off x="4378231" y="2685061"/>
              <a:ext cx="539197" cy="701194"/>
            </a:xfrm>
            <a:custGeom>
              <a:avLst/>
              <a:gdLst>
                <a:gd name="T0" fmla="*/ 421 w 446"/>
                <a:gd name="T1" fmla="*/ 305 h 580"/>
                <a:gd name="T2" fmla="*/ 408 w 446"/>
                <a:gd name="T3" fmla="*/ 325 h 580"/>
                <a:gd name="T4" fmla="*/ 397 w 446"/>
                <a:gd name="T5" fmla="*/ 346 h 580"/>
                <a:gd name="T6" fmla="*/ 395 w 446"/>
                <a:gd name="T7" fmla="*/ 365 h 580"/>
                <a:gd name="T8" fmla="*/ 392 w 446"/>
                <a:gd name="T9" fmla="*/ 385 h 580"/>
                <a:gd name="T10" fmla="*/ 387 w 446"/>
                <a:gd name="T11" fmla="*/ 399 h 580"/>
                <a:gd name="T12" fmla="*/ 381 w 446"/>
                <a:gd name="T13" fmla="*/ 413 h 580"/>
                <a:gd name="T14" fmla="*/ 378 w 446"/>
                <a:gd name="T15" fmla="*/ 431 h 580"/>
                <a:gd name="T16" fmla="*/ 374 w 446"/>
                <a:gd name="T17" fmla="*/ 449 h 580"/>
                <a:gd name="T18" fmla="*/ 354 w 446"/>
                <a:gd name="T19" fmla="*/ 463 h 580"/>
                <a:gd name="T20" fmla="*/ 330 w 446"/>
                <a:gd name="T21" fmla="*/ 463 h 580"/>
                <a:gd name="T22" fmla="*/ 298 w 446"/>
                <a:gd name="T23" fmla="*/ 470 h 580"/>
                <a:gd name="T24" fmla="*/ 270 w 446"/>
                <a:gd name="T25" fmla="*/ 490 h 580"/>
                <a:gd name="T26" fmla="*/ 233 w 446"/>
                <a:gd name="T27" fmla="*/ 471 h 580"/>
                <a:gd name="T28" fmla="*/ 205 w 446"/>
                <a:gd name="T29" fmla="*/ 495 h 580"/>
                <a:gd name="T30" fmla="*/ 174 w 446"/>
                <a:gd name="T31" fmla="*/ 538 h 580"/>
                <a:gd name="T32" fmla="*/ 144 w 446"/>
                <a:gd name="T33" fmla="*/ 580 h 580"/>
                <a:gd name="T34" fmla="*/ 139 w 446"/>
                <a:gd name="T35" fmla="*/ 569 h 580"/>
                <a:gd name="T36" fmla="*/ 144 w 446"/>
                <a:gd name="T37" fmla="*/ 556 h 580"/>
                <a:gd name="T38" fmla="*/ 141 w 446"/>
                <a:gd name="T39" fmla="*/ 534 h 580"/>
                <a:gd name="T40" fmla="*/ 144 w 446"/>
                <a:gd name="T41" fmla="*/ 511 h 580"/>
                <a:gd name="T42" fmla="*/ 126 w 446"/>
                <a:gd name="T43" fmla="*/ 481 h 580"/>
                <a:gd name="T44" fmla="*/ 99 w 446"/>
                <a:gd name="T45" fmla="*/ 452 h 580"/>
                <a:gd name="T46" fmla="*/ 65 w 446"/>
                <a:gd name="T47" fmla="*/ 426 h 580"/>
                <a:gd name="T48" fmla="*/ 43 w 446"/>
                <a:gd name="T49" fmla="*/ 386 h 580"/>
                <a:gd name="T50" fmla="*/ 37 w 446"/>
                <a:gd name="T51" fmla="*/ 365 h 580"/>
                <a:gd name="T52" fmla="*/ 28 w 446"/>
                <a:gd name="T53" fmla="*/ 349 h 580"/>
                <a:gd name="T54" fmla="*/ 14 w 446"/>
                <a:gd name="T55" fmla="*/ 333 h 580"/>
                <a:gd name="T56" fmla="*/ 0 w 446"/>
                <a:gd name="T57" fmla="*/ 314 h 580"/>
                <a:gd name="T58" fmla="*/ 0 w 446"/>
                <a:gd name="T59" fmla="*/ 284 h 580"/>
                <a:gd name="T60" fmla="*/ 12 w 446"/>
                <a:gd name="T61" fmla="*/ 260 h 580"/>
                <a:gd name="T62" fmla="*/ 35 w 446"/>
                <a:gd name="T63" fmla="*/ 244 h 580"/>
                <a:gd name="T64" fmla="*/ 57 w 446"/>
                <a:gd name="T65" fmla="*/ 226 h 580"/>
                <a:gd name="T66" fmla="*/ 81 w 446"/>
                <a:gd name="T67" fmla="*/ 208 h 580"/>
                <a:gd name="T68" fmla="*/ 107 w 446"/>
                <a:gd name="T69" fmla="*/ 189 h 580"/>
                <a:gd name="T70" fmla="*/ 121 w 446"/>
                <a:gd name="T71" fmla="*/ 160 h 580"/>
                <a:gd name="T72" fmla="*/ 133 w 446"/>
                <a:gd name="T73" fmla="*/ 131 h 580"/>
                <a:gd name="T74" fmla="*/ 168 w 446"/>
                <a:gd name="T75" fmla="*/ 125 h 580"/>
                <a:gd name="T76" fmla="*/ 206 w 446"/>
                <a:gd name="T77" fmla="*/ 130 h 580"/>
                <a:gd name="T78" fmla="*/ 245 w 446"/>
                <a:gd name="T79" fmla="*/ 135 h 580"/>
                <a:gd name="T80" fmla="*/ 282 w 446"/>
                <a:gd name="T81" fmla="*/ 125 h 580"/>
                <a:gd name="T82" fmla="*/ 286 w 446"/>
                <a:gd name="T83" fmla="*/ 111 h 580"/>
                <a:gd name="T84" fmla="*/ 294 w 446"/>
                <a:gd name="T85" fmla="*/ 96 h 580"/>
                <a:gd name="T86" fmla="*/ 302 w 446"/>
                <a:gd name="T87" fmla="*/ 85 h 580"/>
                <a:gd name="T88" fmla="*/ 310 w 446"/>
                <a:gd name="T89" fmla="*/ 74 h 580"/>
                <a:gd name="T90" fmla="*/ 342 w 446"/>
                <a:gd name="T91" fmla="*/ 40 h 580"/>
                <a:gd name="T92" fmla="*/ 366 w 446"/>
                <a:gd name="T93" fmla="*/ 0 h 580"/>
                <a:gd name="T94" fmla="*/ 398 w 446"/>
                <a:gd name="T95" fmla="*/ 43 h 580"/>
                <a:gd name="T96" fmla="*/ 429 w 446"/>
                <a:gd name="T97" fmla="*/ 87 h 580"/>
                <a:gd name="T98" fmla="*/ 446 w 446"/>
                <a:gd name="T99" fmla="*/ 120 h 580"/>
                <a:gd name="T100" fmla="*/ 442 w 446"/>
                <a:gd name="T101" fmla="*/ 156 h 580"/>
                <a:gd name="T102" fmla="*/ 430 w 446"/>
                <a:gd name="T103" fmla="*/ 175 h 580"/>
                <a:gd name="T104" fmla="*/ 426 w 446"/>
                <a:gd name="T105" fmla="*/ 199 h 580"/>
                <a:gd name="T106" fmla="*/ 421 w 446"/>
                <a:gd name="T107" fmla="*/ 216 h 580"/>
                <a:gd name="T108" fmla="*/ 414 w 446"/>
                <a:gd name="T109" fmla="*/ 234 h 580"/>
                <a:gd name="T110" fmla="*/ 408 w 446"/>
                <a:gd name="T111" fmla="*/ 269 h 580"/>
                <a:gd name="T112" fmla="*/ 421 w 446"/>
                <a:gd name="T113" fmla="*/ 305 h 5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446" h="580">
                  <a:moveTo>
                    <a:pt x="421" y="305"/>
                  </a:moveTo>
                  <a:lnTo>
                    <a:pt x="408" y="325"/>
                  </a:lnTo>
                  <a:lnTo>
                    <a:pt x="397" y="346"/>
                  </a:lnTo>
                  <a:lnTo>
                    <a:pt x="395" y="365"/>
                  </a:lnTo>
                  <a:lnTo>
                    <a:pt x="392" y="385"/>
                  </a:lnTo>
                  <a:lnTo>
                    <a:pt x="387" y="399"/>
                  </a:lnTo>
                  <a:lnTo>
                    <a:pt x="381" y="413"/>
                  </a:lnTo>
                  <a:lnTo>
                    <a:pt x="378" y="431"/>
                  </a:lnTo>
                  <a:lnTo>
                    <a:pt x="374" y="449"/>
                  </a:lnTo>
                  <a:lnTo>
                    <a:pt x="354" y="463"/>
                  </a:lnTo>
                  <a:lnTo>
                    <a:pt x="330" y="463"/>
                  </a:lnTo>
                  <a:lnTo>
                    <a:pt x="298" y="470"/>
                  </a:lnTo>
                  <a:lnTo>
                    <a:pt x="270" y="490"/>
                  </a:lnTo>
                  <a:lnTo>
                    <a:pt x="233" y="471"/>
                  </a:lnTo>
                  <a:lnTo>
                    <a:pt x="205" y="495"/>
                  </a:lnTo>
                  <a:lnTo>
                    <a:pt x="174" y="538"/>
                  </a:lnTo>
                  <a:lnTo>
                    <a:pt x="144" y="580"/>
                  </a:lnTo>
                  <a:lnTo>
                    <a:pt x="139" y="569"/>
                  </a:lnTo>
                  <a:lnTo>
                    <a:pt x="144" y="556"/>
                  </a:lnTo>
                  <a:lnTo>
                    <a:pt x="141" y="534"/>
                  </a:lnTo>
                  <a:lnTo>
                    <a:pt x="144" y="511"/>
                  </a:lnTo>
                  <a:lnTo>
                    <a:pt x="126" y="481"/>
                  </a:lnTo>
                  <a:lnTo>
                    <a:pt x="99" y="452"/>
                  </a:lnTo>
                  <a:lnTo>
                    <a:pt x="65" y="426"/>
                  </a:lnTo>
                  <a:lnTo>
                    <a:pt x="43" y="386"/>
                  </a:lnTo>
                  <a:lnTo>
                    <a:pt x="37" y="365"/>
                  </a:lnTo>
                  <a:lnTo>
                    <a:pt x="28" y="349"/>
                  </a:lnTo>
                  <a:lnTo>
                    <a:pt x="14" y="333"/>
                  </a:lnTo>
                  <a:lnTo>
                    <a:pt x="0" y="314"/>
                  </a:lnTo>
                  <a:lnTo>
                    <a:pt x="0" y="284"/>
                  </a:lnTo>
                  <a:lnTo>
                    <a:pt x="12" y="260"/>
                  </a:lnTo>
                  <a:lnTo>
                    <a:pt x="35" y="244"/>
                  </a:lnTo>
                  <a:lnTo>
                    <a:pt x="57" y="226"/>
                  </a:lnTo>
                  <a:lnTo>
                    <a:pt x="81" y="208"/>
                  </a:lnTo>
                  <a:lnTo>
                    <a:pt x="107" y="189"/>
                  </a:lnTo>
                  <a:lnTo>
                    <a:pt x="121" y="160"/>
                  </a:lnTo>
                  <a:lnTo>
                    <a:pt x="133" y="131"/>
                  </a:lnTo>
                  <a:lnTo>
                    <a:pt x="168" y="125"/>
                  </a:lnTo>
                  <a:lnTo>
                    <a:pt x="206" y="130"/>
                  </a:lnTo>
                  <a:lnTo>
                    <a:pt x="245" y="135"/>
                  </a:lnTo>
                  <a:lnTo>
                    <a:pt x="282" y="125"/>
                  </a:lnTo>
                  <a:lnTo>
                    <a:pt x="286" y="111"/>
                  </a:lnTo>
                  <a:lnTo>
                    <a:pt x="294" y="96"/>
                  </a:lnTo>
                  <a:lnTo>
                    <a:pt x="302" y="85"/>
                  </a:lnTo>
                  <a:lnTo>
                    <a:pt x="310" y="74"/>
                  </a:lnTo>
                  <a:lnTo>
                    <a:pt x="342" y="40"/>
                  </a:lnTo>
                  <a:lnTo>
                    <a:pt x="366" y="0"/>
                  </a:lnTo>
                  <a:lnTo>
                    <a:pt x="398" y="43"/>
                  </a:lnTo>
                  <a:lnTo>
                    <a:pt x="429" y="87"/>
                  </a:lnTo>
                  <a:lnTo>
                    <a:pt x="446" y="120"/>
                  </a:lnTo>
                  <a:lnTo>
                    <a:pt x="442" y="156"/>
                  </a:lnTo>
                  <a:lnTo>
                    <a:pt x="430" y="175"/>
                  </a:lnTo>
                  <a:lnTo>
                    <a:pt x="426" y="199"/>
                  </a:lnTo>
                  <a:lnTo>
                    <a:pt x="421" y="216"/>
                  </a:lnTo>
                  <a:lnTo>
                    <a:pt x="414" y="234"/>
                  </a:lnTo>
                  <a:lnTo>
                    <a:pt x="408" y="269"/>
                  </a:lnTo>
                  <a:lnTo>
                    <a:pt x="421" y="305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 w="4763" cap="rnd">
              <a:solidFill>
                <a:schemeClr val="bg1">
                  <a:alpha val="43000"/>
                </a:schemeClr>
              </a:solidFill>
              <a:prstDash val="solid"/>
              <a:round/>
              <a:headEnd/>
              <a:tailEnd/>
            </a:ln>
          </p:spPr>
          <p:txBody>
            <a:bodyPr anchor="t" anchorCtr="0" bIns="45720" compatLnSpc="1" lIns="91440" numCol="1" rIns="91440" tIns="45720" vert="horz" wrap="square">
              <a:prstTxWarp prst="textNoShape"/>
            </a:bodyPr>
            <a:p>
              <a:endParaRPr lang="en-US"/>
            </a:p>
          </p:txBody>
        </p:sp>
        <p:sp>
          <p:nvSpPr>
            <p:cNvPr id="1048686" name="Freeform 67"/>
            <p:cNvSpPr/>
            <p:nvPr/>
          </p:nvSpPr>
          <p:spPr bwMode="auto">
            <a:xfrm>
              <a:off x="6539855" y="3099734"/>
              <a:ext cx="524690" cy="620194"/>
            </a:xfrm>
            <a:custGeom>
              <a:avLst/>
              <a:gdLst>
                <a:gd name="T0" fmla="*/ 298 w 434"/>
                <a:gd name="T1" fmla="*/ 461 h 513"/>
                <a:gd name="T2" fmla="*/ 284 w 434"/>
                <a:gd name="T3" fmla="*/ 484 h 513"/>
                <a:gd name="T4" fmla="*/ 274 w 434"/>
                <a:gd name="T5" fmla="*/ 513 h 513"/>
                <a:gd name="T6" fmla="*/ 247 w 434"/>
                <a:gd name="T7" fmla="*/ 492 h 513"/>
                <a:gd name="T8" fmla="*/ 231 w 434"/>
                <a:gd name="T9" fmla="*/ 458 h 513"/>
                <a:gd name="T10" fmla="*/ 210 w 434"/>
                <a:gd name="T11" fmla="*/ 447 h 513"/>
                <a:gd name="T12" fmla="*/ 186 w 434"/>
                <a:gd name="T13" fmla="*/ 439 h 513"/>
                <a:gd name="T14" fmla="*/ 186 w 434"/>
                <a:gd name="T15" fmla="*/ 402 h 513"/>
                <a:gd name="T16" fmla="*/ 185 w 434"/>
                <a:gd name="T17" fmla="*/ 364 h 513"/>
                <a:gd name="T18" fmla="*/ 154 w 434"/>
                <a:gd name="T19" fmla="*/ 348 h 513"/>
                <a:gd name="T20" fmla="*/ 121 w 434"/>
                <a:gd name="T21" fmla="*/ 351 h 513"/>
                <a:gd name="T22" fmla="*/ 98 w 434"/>
                <a:gd name="T23" fmla="*/ 370 h 513"/>
                <a:gd name="T24" fmla="*/ 77 w 434"/>
                <a:gd name="T25" fmla="*/ 388 h 513"/>
                <a:gd name="T26" fmla="*/ 60 w 434"/>
                <a:gd name="T27" fmla="*/ 372 h 513"/>
                <a:gd name="T28" fmla="*/ 47 w 434"/>
                <a:gd name="T29" fmla="*/ 359 h 513"/>
                <a:gd name="T30" fmla="*/ 21 w 434"/>
                <a:gd name="T31" fmla="*/ 364 h 513"/>
                <a:gd name="T32" fmla="*/ 0 w 434"/>
                <a:gd name="T33" fmla="*/ 344 h 513"/>
                <a:gd name="T34" fmla="*/ 7 w 434"/>
                <a:gd name="T35" fmla="*/ 303 h 513"/>
                <a:gd name="T36" fmla="*/ 21 w 434"/>
                <a:gd name="T37" fmla="*/ 261 h 513"/>
                <a:gd name="T38" fmla="*/ 36 w 434"/>
                <a:gd name="T39" fmla="*/ 271 h 513"/>
                <a:gd name="T40" fmla="*/ 50 w 434"/>
                <a:gd name="T41" fmla="*/ 260 h 513"/>
                <a:gd name="T42" fmla="*/ 53 w 434"/>
                <a:gd name="T43" fmla="*/ 247 h 513"/>
                <a:gd name="T44" fmla="*/ 57 w 434"/>
                <a:gd name="T45" fmla="*/ 231 h 513"/>
                <a:gd name="T46" fmla="*/ 69 w 434"/>
                <a:gd name="T47" fmla="*/ 215 h 513"/>
                <a:gd name="T48" fmla="*/ 84 w 434"/>
                <a:gd name="T49" fmla="*/ 203 h 513"/>
                <a:gd name="T50" fmla="*/ 103 w 434"/>
                <a:gd name="T51" fmla="*/ 192 h 513"/>
                <a:gd name="T52" fmla="*/ 122 w 434"/>
                <a:gd name="T53" fmla="*/ 179 h 513"/>
                <a:gd name="T54" fmla="*/ 125 w 434"/>
                <a:gd name="T55" fmla="*/ 170 h 513"/>
                <a:gd name="T56" fmla="*/ 132 w 434"/>
                <a:gd name="T57" fmla="*/ 160 h 513"/>
                <a:gd name="T58" fmla="*/ 145 w 434"/>
                <a:gd name="T59" fmla="*/ 154 h 513"/>
                <a:gd name="T60" fmla="*/ 157 w 434"/>
                <a:gd name="T61" fmla="*/ 149 h 513"/>
                <a:gd name="T62" fmla="*/ 207 w 434"/>
                <a:gd name="T63" fmla="*/ 125 h 513"/>
                <a:gd name="T64" fmla="*/ 252 w 434"/>
                <a:gd name="T65" fmla="*/ 91 h 513"/>
                <a:gd name="T66" fmla="*/ 274 w 434"/>
                <a:gd name="T67" fmla="*/ 50 h 513"/>
                <a:gd name="T68" fmla="*/ 290 w 434"/>
                <a:gd name="T69" fmla="*/ 0 h 513"/>
                <a:gd name="T70" fmla="*/ 297 w 434"/>
                <a:gd name="T71" fmla="*/ 14 h 513"/>
                <a:gd name="T72" fmla="*/ 302 w 434"/>
                <a:gd name="T73" fmla="*/ 27 h 513"/>
                <a:gd name="T74" fmla="*/ 326 w 434"/>
                <a:gd name="T75" fmla="*/ 51 h 513"/>
                <a:gd name="T76" fmla="*/ 340 w 434"/>
                <a:gd name="T77" fmla="*/ 83 h 513"/>
                <a:gd name="T78" fmla="*/ 332 w 434"/>
                <a:gd name="T79" fmla="*/ 101 h 513"/>
                <a:gd name="T80" fmla="*/ 322 w 434"/>
                <a:gd name="T81" fmla="*/ 120 h 513"/>
                <a:gd name="T82" fmla="*/ 322 w 434"/>
                <a:gd name="T83" fmla="*/ 127 h 513"/>
                <a:gd name="T84" fmla="*/ 322 w 434"/>
                <a:gd name="T85" fmla="*/ 138 h 513"/>
                <a:gd name="T86" fmla="*/ 318 w 434"/>
                <a:gd name="T87" fmla="*/ 146 h 513"/>
                <a:gd name="T88" fmla="*/ 311 w 434"/>
                <a:gd name="T89" fmla="*/ 154 h 513"/>
                <a:gd name="T90" fmla="*/ 279 w 434"/>
                <a:gd name="T91" fmla="*/ 186 h 513"/>
                <a:gd name="T92" fmla="*/ 270 w 434"/>
                <a:gd name="T93" fmla="*/ 226 h 513"/>
                <a:gd name="T94" fmla="*/ 292 w 434"/>
                <a:gd name="T95" fmla="*/ 255 h 513"/>
                <a:gd name="T96" fmla="*/ 321 w 434"/>
                <a:gd name="T97" fmla="*/ 266 h 513"/>
                <a:gd name="T98" fmla="*/ 346 w 434"/>
                <a:gd name="T99" fmla="*/ 268 h 513"/>
                <a:gd name="T100" fmla="*/ 374 w 434"/>
                <a:gd name="T101" fmla="*/ 268 h 513"/>
                <a:gd name="T102" fmla="*/ 390 w 434"/>
                <a:gd name="T103" fmla="*/ 277 h 513"/>
                <a:gd name="T104" fmla="*/ 406 w 434"/>
                <a:gd name="T105" fmla="*/ 288 h 513"/>
                <a:gd name="T106" fmla="*/ 422 w 434"/>
                <a:gd name="T107" fmla="*/ 296 h 513"/>
                <a:gd name="T108" fmla="*/ 434 w 434"/>
                <a:gd name="T109" fmla="*/ 306 h 513"/>
                <a:gd name="T110" fmla="*/ 423 w 434"/>
                <a:gd name="T111" fmla="*/ 320 h 513"/>
                <a:gd name="T112" fmla="*/ 407 w 434"/>
                <a:gd name="T113" fmla="*/ 328 h 513"/>
                <a:gd name="T114" fmla="*/ 369 w 434"/>
                <a:gd name="T115" fmla="*/ 346 h 513"/>
                <a:gd name="T116" fmla="*/ 335 w 434"/>
                <a:gd name="T117" fmla="*/ 372 h 513"/>
                <a:gd name="T118" fmla="*/ 332 w 434"/>
                <a:gd name="T119" fmla="*/ 396 h 513"/>
                <a:gd name="T120" fmla="*/ 330 w 434"/>
                <a:gd name="T121" fmla="*/ 420 h 513"/>
                <a:gd name="T122" fmla="*/ 316 w 434"/>
                <a:gd name="T123" fmla="*/ 441 h 513"/>
                <a:gd name="T124" fmla="*/ 298 w 434"/>
                <a:gd name="T125" fmla="*/ 461 h 5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434" h="513">
                  <a:moveTo>
                    <a:pt x="298" y="461"/>
                  </a:moveTo>
                  <a:lnTo>
                    <a:pt x="284" y="484"/>
                  </a:lnTo>
                  <a:lnTo>
                    <a:pt x="274" y="513"/>
                  </a:lnTo>
                  <a:lnTo>
                    <a:pt x="247" y="492"/>
                  </a:lnTo>
                  <a:lnTo>
                    <a:pt x="231" y="458"/>
                  </a:lnTo>
                  <a:lnTo>
                    <a:pt x="210" y="447"/>
                  </a:lnTo>
                  <a:lnTo>
                    <a:pt x="186" y="439"/>
                  </a:lnTo>
                  <a:lnTo>
                    <a:pt x="186" y="402"/>
                  </a:lnTo>
                  <a:lnTo>
                    <a:pt x="185" y="364"/>
                  </a:lnTo>
                  <a:lnTo>
                    <a:pt x="154" y="348"/>
                  </a:lnTo>
                  <a:lnTo>
                    <a:pt x="121" y="351"/>
                  </a:lnTo>
                  <a:lnTo>
                    <a:pt x="98" y="370"/>
                  </a:lnTo>
                  <a:lnTo>
                    <a:pt x="77" y="388"/>
                  </a:lnTo>
                  <a:lnTo>
                    <a:pt x="60" y="372"/>
                  </a:lnTo>
                  <a:lnTo>
                    <a:pt x="47" y="359"/>
                  </a:lnTo>
                  <a:lnTo>
                    <a:pt x="21" y="364"/>
                  </a:lnTo>
                  <a:lnTo>
                    <a:pt x="0" y="344"/>
                  </a:lnTo>
                  <a:lnTo>
                    <a:pt x="7" y="303"/>
                  </a:lnTo>
                  <a:lnTo>
                    <a:pt x="21" y="261"/>
                  </a:lnTo>
                  <a:lnTo>
                    <a:pt x="36" y="271"/>
                  </a:lnTo>
                  <a:lnTo>
                    <a:pt x="50" y="260"/>
                  </a:lnTo>
                  <a:lnTo>
                    <a:pt x="53" y="247"/>
                  </a:lnTo>
                  <a:lnTo>
                    <a:pt x="57" y="231"/>
                  </a:lnTo>
                  <a:lnTo>
                    <a:pt x="69" y="215"/>
                  </a:lnTo>
                  <a:lnTo>
                    <a:pt x="84" y="203"/>
                  </a:lnTo>
                  <a:lnTo>
                    <a:pt x="103" y="192"/>
                  </a:lnTo>
                  <a:lnTo>
                    <a:pt x="122" y="179"/>
                  </a:lnTo>
                  <a:lnTo>
                    <a:pt x="125" y="170"/>
                  </a:lnTo>
                  <a:lnTo>
                    <a:pt x="132" y="160"/>
                  </a:lnTo>
                  <a:lnTo>
                    <a:pt x="145" y="154"/>
                  </a:lnTo>
                  <a:lnTo>
                    <a:pt x="157" y="149"/>
                  </a:lnTo>
                  <a:lnTo>
                    <a:pt x="207" y="125"/>
                  </a:lnTo>
                  <a:lnTo>
                    <a:pt x="252" y="91"/>
                  </a:lnTo>
                  <a:lnTo>
                    <a:pt x="274" y="50"/>
                  </a:lnTo>
                  <a:lnTo>
                    <a:pt x="290" y="0"/>
                  </a:lnTo>
                  <a:lnTo>
                    <a:pt x="297" y="14"/>
                  </a:lnTo>
                  <a:lnTo>
                    <a:pt x="302" y="27"/>
                  </a:lnTo>
                  <a:lnTo>
                    <a:pt x="326" y="51"/>
                  </a:lnTo>
                  <a:lnTo>
                    <a:pt x="340" y="83"/>
                  </a:lnTo>
                  <a:lnTo>
                    <a:pt x="332" y="101"/>
                  </a:lnTo>
                  <a:lnTo>
                    <a:pt x="322" y="120"/>
                  </a:lnTo>
                  <a:lnTo>
                    <a:pt x="322" y="127"/>
                  </a:lnTo>
                  <a:lnTo>
                    <a:pt x="322" y="138"/>
                  </a:lnTo>
                  <a:lnTo>
                    <a:pt x="318" y="146"/>
                  </a:lnTo>
                  <a:lnTo>
                    <a:pt x="311" y="154"/>
                  </a:lnTo>
                  <a:lnTo>
                    <a:pt x="279" y="186"/>
                  </a:lnTo>
                  <a:lnTo>
                    <a:pt x="270" y="226"/>
                  </a:lnTo>
                  <a:lnTo>
                    <a:pt x="292" y="255"/>
                  </a:lnTo>
                  <a:lnTo>
                    <a:pt x="321" y="266"/>
                  </a:lnTo>
                  <a:lnTo>
                    <a:pt x="346" y="268"/>
                  </a:lnTo>
                  <a:lnTo>
                    <a:pt x="374" y="268"/>
                  </a:lnTo>
                  <a:lnTo>
                    <a:pt x="390" y="277"/>
                  </a:lnTo>
                  <a:lnTo>
                    <a:pt x="406" y="288"/>
                  </a:lnTo>
                  <a:lnTo>
                    <a:pt x="422" y="296"/>
                  </a:lnTo>
                  <a:lnTo>
                    <a:pt x="434" y="306"/>
                  </a:lnTo>
                  <a:lnTo>
                    <a:pt x="423" y="320"/>
                  </a:lnTo>
                  <a:lnTo>
                    <a:pt x="407" y="328"/>
                  </a:lnTo>
                  <a:lnTo>
                    <a:pt x="369" y="346"/>
                  </a:lnTo>
                  <a:lnTo>
                    <a:pt x="335" y="372"/>
                  </a:lnTo>
                  <a:lnTo>
                    <a:pt x="332" y="396"/>
                  </a:lnTo>
                  <a:lnTo>
                    <a:pt x="330" y="420"/>
                  </a:lnTo>
                  <a:lnTo>
                    <a:pt x="316" y="441"/>
                  </a:lnTo>
                  <a:lnTo>
                    <a:pt x="298" y="461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 w="4763" cap="rnd">
              <a:solidFill>
                <a:schemeClr val="bg1">
                  <a:alpha val="43000"/>
                </a:schemeClr>
              </a:solidFill>
              <a:prstDash val="solid"/>
              <a:round/>
              <a:headEnd/>
              <a:tailEnd/>
            </a:ln>
          </p:spPr>
          <p:txBody>
            <a:bodyPr anchor="t" anchorCtr="0" bIns="45720" compatLnSpc="1" lIns="91440" numCol="1" rIns="91440" tIns="45720" vert="horz" wrap="square">
              <a:prstTxWarp prst="textNoShape"/>
            </a:bodyPr>
            <a:p>
              <a:endParaRPr lang="en-US"/>
            </a:p>
          </p:txBody>
        </p:sp>
        <p:sp>
          <p:nvSpPr>
            <p:cNvPr id="1048687" name="Freeform 68"/>
            <p:cNvSpPr/>
            <p:nvPr/>
          </p:nvSpPr>
          <p:spPr bwMode="auto">
            <a:xfrm>
              <a:off x="6822753" y="2913554"/>
              <a:ext cx="385659" cy="819671"/>
            </a:xfrm>
            <a:custGeom>
              <a:avLst/>
              <a:gdLst>
                <a:gd name="T0" fmla="*/ 263 w 319"/>
                <a:gd name="T1" fmla="*/ 639 h 678"/>
                <a:gd name="T2" fmla="*/ 215 w 319"/>
                <a:gd name="T3" fmla="*/ 678 h 678"/>
                <a:gd name="T4" fmla="*/ 157 w 319"/>
                <a:gd name="T5" fmla="*/ 649 h 678"/>
                <a:gd name="T6" fmla="*/ 96 w 319"/>
                <a:gd name="T7" fmla="*/ 622 h 678"/>
                <a:gd name="T8" fmla="*/ 82 w 319"/>
                <a:gd name="T9" fmla="*/ 595 h 678"/>
                <a:gd name="T10" fmla="*/ 98 w 319"/>
                <a:gd name="T11" fmla="*/ 550 h 678"/>
                <a:gd name="T12" fmla="*/ 135 w 319"/>
                <a:gd name="T13" fmla="*/ 500 h 678"/>
                <a:gd name="T14" fmla="*/ 189 w 319"/>
                <a:gd name="T15" fmla="*/ 474 h 678"/>
                <a:gd name="T16" fmla="*/ 188 w 319"/>
                <a:gd name="T17" fmla="*/ 450 h 678"/>
                <a:gd name="T18" fmla="*/ 156 w 319"/>
                <a:gd name="T19" fmla="*/ 431 h 678"/>
                <a:gd name="T20" fmla="*/ 112 w 319"/>
                <a:gd name="T21" fmla="*/ 422 h 678"/>
                <a:gd name="T22" fmla="*/ 58 w 319"/>
                <a:gd name="T23" fmla="*/ 409 h 678"/>
                <a:gd name="T24" fmla="*/ 45 w 319"/>
                <a:gd name="T25" fmla="*/ 340 h 678"/>
                <a:gd name="T26" fmla="*/ 84 w 319"/>
                <a:gd name="T27" fmla="*/ 300 h 678"/>
                <a:gd name="T28" fmla="*/ 88 w 319"/>
                <a:gd name="T29" fmla="*/ 281 h 678"/>
                <a:gd name="T30" fmla="*/ 98 w 319"/>
                <a:gd name="T31" fmla="*/ 255 h 678"/>
                <a:gd name="T32" fmla="*/ 92 w 319"/>
                <a:gd name="T33" fmla="*/ 205 h 678"/>
                <a:gd name="T34" fmla="*/ 63 w 319"/>
                <a:gd name="T35" fmla="*/ 168 h 678"/>
                <a:gd name="T36" fmla="*/ 79 w 319"/>
                <a:gd name="T37" fmla="*/ 111 h 678"/>
                <a:gd name="T38" fmla="*/ 34 w 319"/>
                <a:gd name="T39" fmla="*/ 39 h 678"/>
                <a:gd name="T40" fmla="*/ 63 w 319"/>
                <a:gd name="T41" fmla="*/ 0 h 678"/>
                <a:gd name="T42" fmla="*/ 172 w 319"/>
                <a:gd name="T43" fmla="*/ 39 h 678"/>
                <a:gd name="T44" fmla="*/ 261 w 319"/>
                <a:gd name="T45" fmla="*/ 72 h 678"/>
                <a:gd name="T46" fmla="*/ 289 w 319"/>
                <a:gd name="T47" fmla="*/ 144 h 678"/>
                <a:gd name="T48" fmla="*/ 287 w 319"/>
                <a:gd name="T49" fmla="*/ 205 h 678"/>
                <a:gd name="T50" fmla="*/ 250 w 319"/>
                <a:gd name="T51" fmla="*/ 269 h 678"/>
                <a:gd name="T52" fmla="*/ 239 w 319"/>
                <a:gd name="T53" fmla="*/ 332 h 678"/>
                <a:gd name="T54" fmla="*/ 234 w 319"/>
                <a:gd name="T55" fmla="*/ 364 h 678"/>
                <a:gd name="T56" fmla="*/ 250 w 319"/>
                <a:gd name="T57" fmla="*/ 390 h 678"/>
                <a:gd name="T58" fmla="*/ 255 w 319"/>
                <a:gd name="T59" fmla="*/ 428 h 678"/>
                <a:gd name="T60" fmla="*/ 257 w 319"/>
                <a:gd name="T61" fmla="*/ 468 h 678"/>
                <a:gd name="T62" fmla="*/ 269 w 319"/>
                <a:gd name="T63" fmla="*/ 495 h 678"/>
                <a:gd name="T64" fmla="*/ 255 w 319"/>
                <a:gd name="T65" fmla="*/ 531 h 678"/>
                <a:gd name="T66" fmla="*/ 242 w 319"/>
                <a:gd name="T67" fmla="*/ 567 h 678"/>
                <a:gd name="T68" fmla="*/ 207 w 319"/>
                <a:gd name="T69" fmla="*/ 591 h 678"/>
                <a:gd name="T70" fmla="*/ 242 w 319"/>
                <a:gd name="T71" fmla="*/ 606 h 6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19" h="678">
                  <a:moveTo>
                    <a:pt x="273" y="601"/>
                  </a:moveTo>
                  <a:lnTo>
                    <a:pt x="263" y="639"/>
                  </a:lnTo>
                  <a:lnTo>
                    <a:pt x="241" y="665"/>
                  </a:lnTo>
                  <a:lnTo>
                    <a:pt x="215" y="678"/>
                  </a:lnTo>
                  <a:lnTo>
                    <a:pt x="189" y="665"/>
                  </a:lnTo>
                  <a:lnTo>
                    <a:pt x="157" y="649"/>
                  </a:lnTo>
                  <a:lnTo>
                    <a:pt x="125" y="631"/>
                  </a:lnTo>
                  <a:lnTo>
                    <a:pt x="96" y="622"/>
                  </a:lnTo>
                  <a:lnTo>
                    <a:pt x="64" y="615"/>
                  </a:lnTo>
                  <a:lnTo>
                    <a:pt x="82" y="595"/>
                  </a:lnTo>
                  <a:lnTo>
                    <a:pt x="96" y="574"/>
                  </a:lnTo>
                  <a:lnTo>
                    <a:pt x="98" y="550"/>
                  </a:lnTo>
                  <a:lnTo>
                    <a:pt x="101" y="526"/>
                  </a:lnTo>
                  <a:lnTo>
                    <a:pt x="135" y="500"/>
                  </a:lnTo>
                  <a:lnTo>
                    <a:pt x="173" y="482"/>
                  </a:lnTo>
                  <a:lnTo>
                    <a:pt x="189" y="474"/>
                  </a:lnTo>
                  <a:lnTo>
                    <a:pt x="200" y="460"/>
                  </a:lnTo>
                  <a:lnTo>
                    <a:pt x="188" y="450"/>
                  </a:lnTo>
                  <a:lnTo>
                    <a:pt x="172" y="442"/>
                  </a:lnTo>
                  <a:lnTo>
                    <a:pt x="156" y="431"/>
                  </a:lnTo>
                  <a:lnTo>
                    <a:pt x="140" y="422"/>
                  </a:lnTo>
                  <a:lnTo>
                    <a:pt x="112" y="422"/>
                  </a:lnTo>
                  <a:lnTo>
                    <a:pt x="87" y="420"/>
                  </a:lnTo>
                  <a:lnTo>
                    <a:pt x="58" y="409"/>
                  </a:lnTo>
                  <a:lnTo>
                    <a:pt x="36" y="380"/>
                  </a:lnTo>
                  <a:lnTo>
                    <a:pt x="45" y="340"/>
                  </a:lnTo>
                  <a:lnTo>
                    <a:pt x="77" y="308"/>
                  </a:lnTo>
                  <a:lnTo>
                    <a:pt x="84" y="300"/>
                  </a:lnTo>
                  <a:lnTo>
                    <a:pt x="88" y="292"/>
                  </a:lnTo>
                  <a:lnTo>
                    <a:pt x="88" y="281"/>
                  </a:lnTo>
                  <a:lnTo>
                    <a:pt x="88" y="274"/>
                  </a:lnTo>
                  <a:lnTo>
                    <a:pt x="98" y="255"/>
                  </a:lnTo>
                  <a:lnTo>
                    <a:pt x="106" y="237"/>
                  </a:lnTo>
                  <a:lnTo>
                    <a:pt x="92" y="205"/>
                  </a:lnTo>
                  <a:lnTo>
                    <a:pt x="68" y="181"/>
                  </a:lnTo>
                  <a:lnTo>
                    <a:pt x="63" y="168"/>
                  </a:lnTo>
                  <a:lnTo>
                    <a:pt x="56" y="154"/>
                  </a:lnTo>
                  <a:lnTo>
                    <a:pt x="79" y="111"/>
                  </a:lnTo>
                  <a:lnTo>
                    <a:pt x="74" y="67"/>
                  </a:lnTo>
                  <a:lnTo>
                    <a:pt x="34" y="39"/>
                  </a:lnTo>
                  <a:lnTo>
                    <a:pt x="0" y="0"/>
                  </a:lnTo>
                  <a:lnTo>
                    <a:pt x="63" y="0"/>
                  </a:lnTo>
                  <a:lnTo>
                    <a:pt x="122" y="18"/>
                  </a:lnTo>
                  <a:lnTo>
                    <a:pt x="172" y="39"/>
                  </a:lnTo>
                  <a:lnTo>
                    <a:pt x="221" y="53"/>
                  </a:lnTo>
                  <a:lnTo>
                    <a:pt x="261" y="72"/>
                  </a:lnTo>
                  <a:lnTo>
                    <a:pt x="298" y="93"/>
                  </a:lnTo>
                  <a:lnTo>
                    <a:pt x="289" y="144"/>
                  </a:lnTo>
                  <a:lnTo>
                    <a:pt x="319" y="186"/>
                  </a:lnTo>
                  <a:lnTo>
                    <a:pt x="287" y="205"/>
                  </a:lnTo>
                  <a:lnTo>
                    <a:pt x="260" y="228"/>
                  </a:lnTo>
                  <a:lnTo>
                    <a:pt x="250" y="269"/>
                  </a:lnTo>
                  <a:lnTo>
                    <a:pt x="252" y="313"/>
                  </a:lnTo>
                  <a:lnTo>
                    <a:pt x="239" y="332"/>
                  </a:lnTo>
                  <a:lnTo>
                    <a:pt x="228" y="351"/>
                  </a:lnTo>
                  <a:lnTo>
                    <a:pt x="234" y="364"/>
                  </a:lnTo>
                  <a:lnTo>
                    <a:pt x="245" y="374"/>
                  </a:lnTo>
                  <a:lnTo>
                    <a:pt x="250" y="390"/>
                  </a:lnTo>
                  <a:lnTo>
                    <a:pt x="250" y="407"/>
                  </a:lnTo>
                  <a:lnTo>
                    <a:pt x="255" y="428"/>
                  </a:lnTo>
                  <a:lnTo>
                    <a:pt x="258" y="450"/>
                  </a:lnTo>
                  <a:lnTo>
                    <a:pt x="257" y="468"/>
                  </a:lnTo>
                  <a:lnTo>
                    <a:pt x="260" y="482"/>
                  </a:lnTo>
                  <a:lnTo>
                    <a:pt x="269" y="495"/>
                  </a:lnTo>
                  <a:lnTo>
                    <a:pt x="265" y="513"/>
                  </a:lnTo>
                  <a:lnTo>
                    <a:pt x="255" y="531"/>
                  </a:lnTo>
                  <a:lnTo>
                    <a:pt x="247" y="548"/>
                  </a:lnTo>
                  <a:lnTo>
                    <a:pt x="242" y="567"/>
                  </a:lnTo>
                  <a:lnTo>
                    <a:pt x="229" y="579"/>
                  </a:lnTo>
                  <a:lnTo>
                    <a:pt x="207" y="591"/>
                  </a:lnTo>
                  <a:lnTo>
                    <a:pt x="212" y="606"/>
                  </a:lnTo>
                  <a:lnTo>
                    <a:pt x="242" y="606"/>
                  </a:lnTo>
                  <a:lnTo>
                    <a:pt x="273" y="601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 w="4763" cap="rnd">
              <a:solidFill>
                <a:schemeClr val="bg1">
                  <a:alpha val="43000"/>
                </a:schemeClr>
              </a:solidFill>
              <a:prstDash val="solid"/>
              <a:round/>
              <a:headEnd/>
              <a:tailEnd/>
            </a:ln>
          </p:spPr>
          <p:txBody>
            <a:bodyPr anchor="t" anchorCtr="0" bIns="45720" compatLnSpc="1" lIns="91440" numCol="1" rIns="91440" tIns="45720" vert="horz" wrap="square">
              <a:prstTxWarp prst="textNoShape"/>
            </a:bodyPr>
            <a:p>
              <a:endParaRPr lang="en-US"/>
            </a:p>
          </p:txBody>
        </p:sp>
        <p:sp>
          <p:nvSpPr>
            <p:cNvPr id="1048688" name="Freeform 69"/>
            <p:cNvSpPr/>
            <p:nvPr/>
          </p:nvSpPr>
          <p:spPr bwMode="auto">
            <a:xfrm>
              <a:off x="6399616" y="2263136"/>
              <a:ext cx="753183" cy="714492"/>
            </a:xfrm>
            <a:custGeom>
              <a:avLst/>
              <a:gdLst>
                <a:gd name="T0" fmla="*/ 571 w 623"/>
                <a:gd name="T1" fmla="*/ 591 h 591"/>
                <a:gd name="T2" fmla="*/ 522 w 623"/>
                <a:gd name="T3" fmla="*/ 577 h 591"/>
                <a:gd name="T4" fmla="*/ 472 w 623"/>
                <a:gd name="T5" fmla="*/ 556 h 591"/>
                <a:gd name="T6" fmla="*/ 413 w 623"/>
                <a:gd name="T7" fmla="*/ 538 h 591"/>
                <a:gd name="T8" fmla="*/ 350 w 623"/>
                <a:gd name="T9" fmla="*/ 538 h 591"/>
                <a:gd name="T10" fmla="*/ 307 w 623"/>
                <a:gd name="T11" fmla="*/ 498 h 591"/>
                <a:gd name="T12" fmla="*/ 249 w 623"/>
                <a:gd name="T13" fmla="*/ 493 h 591"/>
                <a:gd name="T14" fmla="*/ 208 w 623"/>
                <a:gd name="T15" fmla="*/ 474 h 591"/>
                <a:gd name="T16" fmla="*/ 168 w 623"/>
                <a:gd name="T17" fmla="*/ 452 h 591"/>
                <a:gd name="T18" fmla="*/ 145 w 623"/>
                <a:gd name="T19" fmla="*/ 439 h 591"/>
                <a:gd name="T20" fmla="*/ 125 w 623"/>
                <a:gd name="T21" fmla="*/ 431 h 591"/>
                <a:gd name="T22" fmla="*/ 102 w 623"/>
                <a:gd name="T23" fmla="*/ 428 h 591"/>
                <a:gd name="T24" fmla="*/ 80 w 623"/>
                <a:gd name="T25" fmla="*/ 423 h 591"/>
                <a:gd name="T26" fmla="*/ 19 w 623"/>
                <a:gd name="T27" fmla="*/ 388 h 591"/>
                <a:gd name="T28" fmla="*/ 0 w 623"/>
                <a:gd name="T29" fmla="*/ 328 h 591"/>
                <a:gd name="T30" fmla="*/ 147 w 623"/>
                <a:gd name="T31" fmla="*/ 216 h 591"/>
                <a:gd name="T32" fmla="*/ 297 w 623"/>
                <a:gd name="T33" fmla="*/ 110 h 591"/>
                <a:gd name="T34" fmla="*/ 349 w 623"/>
                <a:gd name="T35" fmla="*/ 67 h 591"/>
                <a:gd name="T36" fmla="*/ 405 w 623"/>
                <a:gd name="T37" fmla="*/ 38 h 591"/>
                <a:gd name="T38" fmla="*/ 450 w 623"/>
                <a:gd name="T39" fmla="*/ 25 h 591"/>
                <a:gd name="T40" fmla="*/ 493 w 623"/>
                <a:gd name="T41" fmla="*/ 0 h 591"/>
                <a:gd name="T42" fmla="*/ 509 w 623"/>
                <a:gd name="T43" fmla="*/ 30 h 591"/>
                <a:gd name="T44" fmla="*/ 528 w 623"/>
                <a:gd name="T45" fmla="*/ 61 h 591"/>
                <a:gd name="T46" fmla="*/ 541 w 623"/>
                <a:gd name="T47" fmla="*/ 88 h 591"/>
                <a:gd name="T48" fmla="*/ 555 w 623"/>
                <a:gd name="T49" fmla="*/ 117 h 591"/>
                <a:gd name="T50" fmla="*/ 568 w 623"/>
                <a:gd name="T51" fmla="*/ 134 h 591"/>
                <a:gd name="T52" fmla="*/ 587 w 623"/>
                <a:gd name="T53" fmla="*/ 130 h 591"/>
                <a:gd name="T54" fmla="*/ 605 w 623"/>
                <a:gd name="T55" fmla="*/ 123 h 591"/>
                <a:gd name="T56" fmla="*/ 621 w 623"/>
                <a:gd name="T57" fmla="*/ 136 h 591"/>
                <a:gd name="T58" fmla="*/ 611 w 623"/>
                <a:gd name="T59" fmla="*/ 178 h 591"/>
                <a:gd name="T60" fmla="*/ 613 w 623"/>
                <a:gd name="T61" fmla="*/ 219 h 591"/>
                <a:gd name="T62" fmla="*/ 623 w 623"/>
                <a:gd name="T63" fmla="*/ 231 h 591"/>
                <a:gd name="T64" fmla="*/ 623 w 623"/>
                <a:gd name="T65" fmla="*/ 245 h 591"/>
                <a:gd name="T66" fmla="*/ 613 w 623"/>
                <a:gd name="T67" fmla="*/ 258 h 591"/>
                <a:gd name="T68" fmla="*/ 603 w 623"/>
                <a:gd name="T69" fmla="*/ 271 h 591"/>
                <a:gd name="T70" fmla="*/ 563 w 623"/>
                <a:gd name="T71" fmla="*/ 306 h 591"/>
                <a:gd name="T72" fmla="*/ 544 w 623"/>
                <a:gd name="T73" fmla="*/ 354 h 591"/>
                <a:gd name="T74" fmla="*/ 576 w 623"/>
                <a:gd name="T75" fmla="*/ 386 h 591"/>
                <a:gd name="T76" fmla="*/ 603 w 623"/>
                <a:gd name="T77" fmla="*/ 423 h 591"/>
                <a:gd name="T78" fmla="*/ 594 w 623"/>
                <a:gd name="T79" fmla="*/ 448 h 591"/>
                <a:gd name="T80" fmla="*/ 573 w 623"/>
                <a:gd name="T81" fmla="*/ 463 h 591"/>
                <a:gd name="T82" fmla="*/ 558 w 623"/>
                <a:gd name="T83" fmla="*/ 485 h 591"/>
                <a:gd name="T84" fmla="*/ 570 w 623"/>
                <a:gd name="T85" fmla="*/ 509 h 591"/>
                <a:gd name="T86" fmla="*/ 575 w 623"/>
                <a:gd name="T87" fmla="*/ 546 h 591"/>
                <a:gd name="T88" fmla="*/ 571 w 623"/>
                <a:gd name="T89" fmla="*/ 591 h 5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623" h="591">
                  <a:moveTo>
                    <a:pt x="571" y="591"/>
                  </a:moveTo>
                  <a:lnTo>
                    <a:pt x="522" y="577"/>
                  </a:lnTo>
                  <a:lnTo>
                    <a:pt x="472" y="556"/>
                  </a:lnTo>
                  <a:lnTo>
                    <a:pt x="413" y="538"/>
                  </a:lnTo>
                  <a:lnTo>
                    <a:pt x="350" y="538"/>
                  </a:lnTo>
                  <a:lnTo>
                    <a:pt x="307" y="498"/>
                  </a:lnTo>
                  <a:lnTo>
                    <a:pt x="249" y="493"/>
                  </a:lnTo>
                  <a:lnTo>
                    <a:pt x="208" y="474"/>
                  </a:lnTo>
                  <a:lnTo>
                    <a:pt x="168" y="452"/>
                  </a:lnTo>
                  <a:lnTo>
                    <a:pt x="145" y="439"/>
                  </a:lnTo>
                  <a:lnTo>
                    <a:pt x="125" y="431"/>
                  </a:lnTo>
                  <a:lnTo>
                    <a:pt x="102" y="428"/>
                  </a:lnTo>
                  <a:lnTo>
                    <a:pt x="80" y="423"/>
                  </a:lnTo>
                  <a:lnTo>
                    <a:pt x="19" y="388"/>
                  </a:lnTo>
                  <a:lnTo>
                    <a:pt x="0" y="328"/>
                  </a:lnTo>
                  <a:lnTo>
                    <a:pt x="147" y="216"/>
                  </a:lnTo>
                  <a:lnTo>
                    <a:pt x="297" y="110"/>
                  </a:lnTo>
                  <a:lnTo>
                    <a:pt x="349" y="67"/>
                  </a:lnTo>
                  <a:lnTo>
                    <a:pt x="405" y="38"/>
                  </a:lnTo>
                  <a:lnTo>
                    <a:pt x="450" y="25"/>
                  </a:lnTo>
                  <a:lnTo>
                    <a:pt x="493" y="0"/>
                  </a:lnTo>
                  <a:lnTo>
                    <a:pt x="509" y="30"/>
                  </a:lnTo>
                  <a:lnTo>
                    <a:pt x="528" y="61"/>
                  </a:lnTo>
                  <a:lnTo>
                    <a:pt x="541" y="88"/>
                  </a:lnTo>
                  <a:lnTo>
                    <a:pt x="555" y="117"/>
                  </a:lnTo>
                  <a:lnTo>
                    <a:pt x="568" y="134"/>
                  </a:lnTo>
                  <a:lnTo>
                    <a:pt x="587" y="130"/>
                  </a:lnTo>
                  <a:lnTo>
                    <a:pt x="605" y="123"/>
                  </a:lnTo>
                  <a:lnTo>
                    <a:pt x="621" y="136"/>
                  </a:lnTo>
                  <a:lnTo>
                    <a:pt x="611" y="178"/>
                  </a:lnTo>
                  <a:lnTo>
                    <a:pt x="613" y="219"/>
                  </a:lnTo>
                  <a:lnTo>
                    <a:pt x="623" y="231"/>
                  </a:lnTo>
                  <a:lnTo>
                    <a:pt x="623" y="245"/>
                  </a:lnTo>
                  <a:lnTo>
                    <a:pt x="613" y="258"/>
                  </a:lnTo>
                  <a:lnTo>
                    <a:pt x="603" y="271"/>
                  </a:lnTo>
                  <a:lnTo>
                    <a:pt x="563" y="306"/>
                  </a:lnTo>
                  <a:lnTo>
                    <a:pt x="544" y="354"/>
                  </a:lnTo>
                  <a:lnTo>
                    <a:pt x="576" y="386"/>
                  </a:lnTo>
                  <a:lnTo>
                    <a:pt x="603" y="423"/>
                  </a:lnTo>
                  <a:lnTo>
                    <a:pt x="594" y="448"/>
                  </a:lnTo>
                  <a:lnTo>
                    <a:pt x="573" y="463"/>
                  </a:lnTo>
                  <a:lnTo>
                    <a:pt x="558" y="485"/>
                  </a:lnTo>
                  <a:lnTo>
                    <a:pt x="570" y="509"/>
                  </a:lnTo>
                  <a:lnTo>
                    <a:pt x="575" y="546"/>
                  </a:lnTo>
                  <a:lnTo>
                    <a:pt x="571" y="591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 w="4763" cap="rnd">
              <a:solidFill>
                <a:schemeClr val="bg1">
                  <a:alpha val="43000"/>
                </a:schemeClr>
              </a:solidFill>
              <a:prstDash val="solid"/>
              <a:round/>
              <a:headEnd/>
              <a:tailEnd/>
            </a:ln>
          </p:spPr>
          <p:txBody>
            <a:bodyPr anchor="t" anchorCtr="0" bIns="45720" compatLnSpc="1" lIns="91440" numCol="1" rIns="91440" tIns="45720" vert="horz" wrap="square">
              <a:prstTxWarp prst="textNoShape"/>
            </a:bodyPr>
            <a:p>
              <a:endParaRPr lang="en-US"/>
            </a:p>
          </p:txBody>
        </p:sp>
        <p:sp>
          <p:nvSpPr>
            <p:cNvPr id="1048689" name="Freeform 70"/>
            <p:cNvSpPr/>
            <p:nvPr/>
          </p:nvSpPr>
          <p:spPr bwMode="auto">
            <a:xfrm>
              <a:off x="5976478" y="3414062"/>
              <a:ext cx="484793" cy="290149"/>
            </a:xfrm>
            <a:custGeom>
              <a:avLst/>
              <a:gdLst>
                <a:gd name="T0" fmla="*/ 401 w 401"/>
                <a:gd name="T1" fmla="*/ 91 h 240"/>
                <a:gd name="T2" fmla="*/ 396 w 401"/>
                <a:gd name="T3" fmla="*/ 133 h 240"/>
                <a:gd name="T4" fmla="*/ 390 w 401"/>
                <a:gd name="T5" fmla="*/ 171 h 240"/>
                <a:gd name="T6" fmla="*/ 375 w 401"/>
                <a:gd name="T7" fmla="*/ 198 h 240"/>
                <a:gd name="T8" fmla="*/ 356 w 401"/>
                <a:gd name="T9" fmla="*/ 219 h 240"/>
                <a:gd name="T10" fmla="*/ 313 w 401"/>
                <a:gd name="T11" fmla="*/ 222 h 240"/>
                <a:gd name="T12" fmla="*/ 271 w 401"/>
                <a:gd name="T13" fmla="*/ 229 h 240"/>
                <a:gd name="T14" fmla="*/ 231 w 401"/>
                <a:gd name="T15" fmla="*/ 224 h 240"/>
                <a:gd name="T16" fmla="*/ 193 w 401"/>
                <a:gd name="T17" fmla="*/ 225 h 240"/>
                <a:gd name="T18" fmla="*/ 175 w 401"/>
                <a:gd name="T19" fmla="*/ 237 h 240"/>
                <a:gd name="T20" fmla="*/ 156 w 401"/>
                <a:gd name="T21" fmla="*/ 240 h 240"/>
                <a:gd name="T22" fmla="*/ 143 w 401"/>
                <a:gd name="T23" fmla="*/ 224 h 240"/>
                <a:gd name="T24" fmla="*/ 130 w 401"/>
                <a:gd name="T25" fmla="*/ 205 h 240"/>
                <a:gd name="T26" fmla="*/ 89 w 401"/>
                <a:gd name="T27" fmla="*/ 171 h 240"/>
                <a:gd name="T28" fmla="*/ 44 w 401"/>
                <a:gd name="T29" fmla="*/ 142 h 240"/>
                <a:gd name="T30" fmla="*/ 33 w 401"/>
                <a:gd name="T31" fmla="*/ 120 h 240"/>
                <a:gd name="T32" fmla="*/ 12 w 401"/>
                <a:gd name="T33" fmla="*/ 107 h 240"/>
                <a:gd name="T34" fmla="*/ 0 w 401"/>
                <a:gd name="T35" fmla="*/ 83 h 240"/>
                <a:gd name="T36" fmla="*/ 5 w 401"/>
                <a:gd name="T37" fmla="*/ 52 h 240"/>
                <a:gd name="T38" fmla="*/ 12 w 401"/>
                <a:gd name="T39" fmla="*/ 17 h 240"/>
                <a:gd name="T40" fmla="*/ 34 w 401"/>
                <a:gd name="T41" fmla="*/ 3 h 240"/>
                <a:gd name="T42" fmla="*/ 63 w 401"/>
                <a:gd name="T43" fmla="*/ 0 h 240"/>
                <a:gd name="T44" fmla="*/ 92 w 401"/>
                <a:gd name="T45" fmla="*/ 8 h 240"/>
                <a:gd name="T46" fmla="*/ 105 w 401"/>
                <a:gd name="T47" fmla="*/ 24 h 240"/>
                <a:gd name="T48" fmla="*/ 121 w 401"/>
                <a:gd name="T49" fmla="*/ 36 h 240"/>
                <a:gd name="T50" fmla="*/ 137 w 401"/>
                <a:gd name="T51" fmla="*/ 30 h 240"/>
                <a:gd name="T52" fmla="*/ 153 w 401"/>
                <a:gd name="T53" fmla="*/ 25 h 240"/>
                <a:gd name="T54" fmla="*/ 172 w 401"/>
                <a:gd name="T55" fmla="*/ 36 h 240"/>
                <a:gd name="T56" fmla="*/ 191 w 401"/>
                <a:gd name="T57" fmla="*/ 51 h 240"/>
                <a:gd name="T58" fmla="*/ 209 w 401"/>
                <a:gd name="T59" fmla="*/ 59 h 240"/>
                <a:gd name="T60" fmla="*/ 225 w 401"/>
                <a:gd name="T61" fmla="*/ 51 h 240"/>
                <a:gd name="T62" fmla="*/ 236 w 401"/>
                <a:gd name="T63" fmla="*/ 41 h 240"/>
                <a:gd name="T64" fmla="*/ 252 w 401"/>
                <a:gd name="T65" fmla="*/ 43 h 240"/>
                <a:gd name="T66" fmla="*/ 278 w 401"/>
                <a:gd name="T67" fmla="*/ 56 h 240"/>
                <a:gd name="T68" fmla="*/ 303 w 401"/>
                <a:gd name="T69" fmla="*/ 68 h 240"/>
                <a:gd name="T70" fmla="*/ 330 w 401"/>
                <a:gd name="T71" fmla="*/ 81 h 240"/>
                <a:gd name="T72" fmla="*/ 361 w 401"/>
                <a:gd name="T73" fmla="*/ 86 h 240"/>
                <a:gd name="T74" fmla="*/ 380 w 401"/>
                <a:gd name="T75" fmla="*/ 83 h 240"/>
                <a:gd name="T76" fmla="*/ 401 w 401"/>
                <a:gd name="T77" fmla="*/ 91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01" h="240">
                  <a:moveTo>
                    <a:pt x="401" y="91"/>
                  </a:moveTo>
                  <a:lnTo>
                    <a:pt x="396" y="133"/>
                  </a:lnTo>
                  <a:lnTo>
                    <a:pt x="390" y="171"/>
                  </a:lnTo>
                  <a:lnTo>
                    <a:pt x="375" y="198"/>
                  </a:lnTo>
                  <a:lnTo>
                    <a:pt x="356" y="219"/>
                  </a:lnTo>
                  <a:lnTo>
                    <a:pt x="313" y="222"/>
                  </a:lnTo>
                  <a:lnTo>
                    <a:pt x="271" y="229"/>
                  </a:lnTo>
                  <a:lnTo>
                    <a:pt x="231" y="224"/>
                  </a:lnTo>
                  <a:lnTo>
                    <a:pt x="193" y="225"/>
                  </a:lnTo>
                  <a:lnTo>
                    <a:pt x="175" y="237"/>
                  </a:lnTo>
                  <a:lnTo>
                    <a:pt x="156" y="240"/>
                  </a:lnTo>
                  <a:lnTo>
                    <a:pt x="143" y="224"/>
                  </a:lnTo>
                  <a:lnTo>
                    <a:pt x="130" y="205"/>
                  </a:lnTo>
                  <a:lnTo>
                    <a:pt x="89" y="171"/>
                  </a:lnTo>
                  <a:lnTo>
                    <a:pt x="44" y="142"/>
                  </a:lnTo>
                  <a:lnTo>
                    <a:pt x="33" y="120"/>
                  </a:lnTo>
                  <a:lnTo>
                    <a:pt x="12" y="107"/>
                  </a:lnTo>
                  <a:lnTo>
                    <a:pt x="0" y="83"/>
                  </a:lnTo>
                  <a:lnTo>
                    <a:pt x="5" y="52"/>
                  </a:lnTo>
                  <a:lnTo>
                    <a:pt x="12" y="17"/>
                  </a:lnTo>
                  <a:lnTo>
                    <a:pt x="34" y="3"/>
                  </a:lnTo>
                  <a:lnTo>
                    <a:pt x="63" y="0"/>
                  </a:lnTo>
                  <a:lnTo>
                    <a:pt x="92" y="8"/>
                  </a:lnTo>
                  <a:lnTo>
                    <a:pt x="105" y="24"/>
                  </a:lnTo>
                  <a:lnTo>
                    <a:pt x="121" y="36"/>
                  </a:lnTo>
                  <a:lnTo>
                    <a:pt x="137" y="30"/>
                  </a:lnTo>
                  <a:lnTo>
                    <a:pt x="153" y="25"/>
                  </a:lnTo>
                  <a:lnTo>
                    <a:pt x="172" y="36"/>
                  </a:lnTo>
                  <a:lnTo>
                    <a:pt x="191" y="51"/>
                  </a:lnTo>
                  <a:lnTo>
                    <a:pt x="209" y="59"/>
                  </a:lnTo>
                  <a:lnTo>
                    <a:pt x="225" y="51"/>
                  </a:lnTo>
                  <a:lnTo>
                    <a:pt x="236" y="41"/>
                  </a:lnTo>
                  <a:lnTo>
                    <a:pt x="252" y="43"/>
                  </a:lnTo>
                  <a:lnTo>
                    <a:pt x="278" y="56"/>
                  </a:lnTo>
                  <a:lnTo>
                    <a:pt x="303" y="68"/>
                  </a:lnTo>
                  <a:lnTo>
                    <a:pt x="330" y="81"/>
                  </a:lnTo>
                  <a:lnTo>
                    <a:pt x="361" y="86"/>
                  </a:lnTo>
                  <a:lnTo>
                    <a:pt x="380" y="83"/>
                  </a:lnTo>
                  <a:lnTo>
                    <a:pt x="401" y="91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 w="4763" cap="rnd">
              <a:solidFill>
                <a:schemeClr val="bg1">
                  <a:alpha val="43000"/>
                </a:schemeClr>
              </a:solidFill>
              <a:prstDash val="solid"/>
              <a:round/>
              <a:headEnd/>
              <a:tailEnd/>
            </a:ln>
          </p:spPr>
          <p:txBody>
            <a:bodyPr anchor="t" anchorCtr="0" bIns="45720" compatLnSpc="1" lIns="91440" numCol="1" rIns="91440" tIns="45720" vert="horz" wrap="square">
              <a:prstTxWarp prst="textNoShape"/>
            </a:bodyPr>
            <a:p>
              <a:endParaRPr lang="en-US"/>
            </a:p>
          </p:txBody>
        </p:sp>
        <p:sp>
          <p:nvSpPr>
            <p:cNvPr id="1048690" name="Freeform 71"/>
            <p:cNvSpPr/>
            <p:nvPr/>
          </p:nvSpPr>
          <p:spPr bwMode="auto">
            <a:xfrm>
              <a:off x="7073007" y="3138420"/>
              <a:ext cx="551286" cy="565791"/>
            </a:xfrm>
            <a:custGeom>
              <a:avLst/>
              <a:gdLst>
                <a:gd name="T0" fmla="*/ 66 w 456"/>
                <a:gd name="T1" fmla="*/ 415 h 468"/>
                <a:gd name="T2" fmla="*/ 35 w 456"/>
                <a:gd name="T3" fmla="*/ 420 h 468"/>
                <a:gd name="T4" fmla="*/ 5 w 456"/>
                <a:gd name="T5" fmla="*/ 420 h 468"/>
                <a:gd name="T6" fmla="*/ 0 w 456"/>
                <a:gd name="T7" fmla="*/ 405 h 468"/>
                <a:gd name="T8" fmla="*/ 22 w 456"/>
                <a:gd name="T9" fmla="*/ 393 h 468"/>
                <a:gd name="T10" fmla="*/ 35 w 456"/>
                <a:gd name="T11" fmla="*/ 381 h 468"/>
                <a:gd name="T12" fmla="*/ 40 w 456"/>
                <a:gd name="T13" fmla="*/ 362 h 468"/>
                <a:gd name="T14" fmla="*/ 48 w 456"/>
                <a:gd name="T15" fmla="*/ 345 h 468"/>
                <a:gd name="T16" fmla="*/ 58 w 456"/>
                <a:gd name="T17" fmla="*/ 327 h 468"/>
                <a:gd name="T18" fmla="*/ 62 w 456"/>
                <a:gd name="T19" fmla="*/ 309 h 468"/>
                <a:gd name="T20" fmla="*/ 53 w 456"/>
                <a:gd name="T21" fmla="*/ 296 h 468"/>
                <a:gd name="T22" fmla="*/ 50 w 456"/>
                <a:gd name="T23" fmla="*/ 282 h 468"/>
                <a:gd name="T24" fmla="*/ 51 w 456"/>
                <a:gd name="T25" fmla="*/ 264 h 468"/>
                <a:gd name="T26" fmla="*/ 48 w 456"/>
                <a:gd name="T27" fmla="*/ 242 h 468"/>
                <a:gd name="T28" fmla="*/ 43 w 456"/>
                <a:gd name="T29" fmla="*/ 221 h 468"/>
                <a:gd name="T30" fmla="*/ 43 w 456"/>
                <a:gd name="T31" fmla="*/ 204 h 468"/>
                <a:gd name="T32" fmla="*/ 38 w 456"/>
                <a:gd name="T33" fmla="*/ 188 h 468"/>
                <a:gd name="T34" fmla="*/ 27 w 456"/>
                <a:gd name="T35" fmla="*/ 178 h 468"/>
                <a:gd name="T36" fmla="*/ 21 w 456"/>
                <a:gd name="T37" fmla="*/ 165 h 468"/>
                <a:gd name="T38" fmla="*/ 32 w 456"/>
                <a:gd name="T39" fmla="*/ 146 h 468"/>
                <a:gd name="T40" fmla="*/ 45 w 456"/>
                <a:gd name="T41" fmla="*/ 127 h 468"/>
                <a:gd name="T42" fmla="*/ 43 w 456"/>
                <a:gd name="T43" fmla="*/ 83 h 468"/>
                <a:gd name="T44" fmla="*/ 53 w 456"/>
                <a:gd name="T45" fmla="*/ 42 h 468"/>
                <a:gd name="T46" fmla="*/ 80 w 456"/>
                <a:gd name="T47" fmla="*/ 19 h 468"/>
                <a:gd name="T48" fmla="*/ 112 w 456"/>
                <a:gd name="T49" fmla="*/ 0 h 468"/>
                <a:gd name="T50" fmla="*/ 155 w 456"/>
                <a:gd name="T51" fmla="*/ 14 h 468"/>
                <a:gd name="T52" fmla="*/ 197 w 456"/>
                <a:gd name="T53" fmla="*/ 45 h 468"/>
                <a:gd name="T54" fmla="*/ 214 w 456"/>
                <a:gd name="T55" fmla="*/ 61 h 468"/>
                <a:gd name="T56" fmla="*/ 231 w 456"/>
                <a:gd name="T57" fmla="*/ 82 h 468"/>
                <a:gd name="T58" fmla="*/ 261 w 456"/>
                <a:gd name="T59" fmla="*/ 115 h 468"/>
                <a:gd name="T60" fmla="*/ 293 w 456"/>
                <a:gd name="T61" fmla="*/ 139 h 468"/>
                <a:gd name="T62" fmla="*/ 335 w 456"/>
                <a:gd name="T63" fmla="*/ 154 h 468"/>
                <a:gd name="T64" fmla="*/ 367 w 456"/>
                <a:gd name="T65" fmla="*/ 188 h 468"/>
                <a:gd name="T66" fmla="*/ 408 w 456"/>
                <a:gd name="T67" fmla="*/ 229 h 468"/>
                <a:gd name="T68" fmla="*/ 456 w 456"/>
                <a:gd name="T69" fmla="*/ 256 h 468"/>
                <a:gd name="T70" fmla="*/ 442 w 456"/>
                <a:gd name="T71" fmla="*/ 285 h 468"/>
                <a:gd name="T72" fmla="*/ 419 w 456"/>
                <a:gd name="T73" fmla="*/ 306 h 468"/>
                <a:gd name="T74" fmla="*/ 399 w 456"/>
                <a:gd name="T75" fmla="*/ 324 h 468"/>
                <a:gd name="T76" fmla="*/ 376 w 456"/>
                <a:gd name="T77" fmla="*/ 333 h 468"/>
                <a:gd name="T78" fmla="*/ 352 w 456"/>
                <a:gd name="T79" fmla="*/ 338 h 468"/>
                <a:gd name="T80" fmla="*/ 330 w 456"/>
                <a:gd name="T81" fmla="*/ 351 h 468"/>
                <a:gd name="T82" fmla="*/ 319 w 456"/>
                <a:gd name="T83" fmla="*/ 373 h 468"/>
                <a:gd name="T84" fmla="*/ 303 w 456"/>
                <a:gd name="T85" fmla="*/ 388 h 468"/>
                <a:gd name="T86" fmla="*/ 277 w 456"/>
                <a:gd name="T87" fmla="*/ 397 h 468"/>
                <a:gd name="T88" fmla="*/ 256 w 456"/>
                <a:gd name="T89" fmla="*/ 420 h 468"/>
                <a:gd name="T90" fmla="*/ 239 w 456"/>
                <a:gd name="T91" fmla="*/ 436 h 468"/>
                <a:gd name="T92" fmla="*/ 222 w 456"/>
                <a:gd name="T93" fmla="*/ 453 h 468"/>
                <a:gd name="T94" fmla="*/ 210 w 456"/>
                <a:gd name="T95" fmla="*/ 468 h 468"/>
                <a:gd name="T96" fmla="*/ 195 w 456"/>
                <a:gd name="T97" fmla="*/ 458 h 468"/>
                <a:gd name="T98" fmla="*/ 170 w 456"/>
                <a:gd name="T99" fmla="*/ 442 h 468"/>
                <a:gd name="T100" fmla="*/ 144 w 456"/>
                <a:gd name="T101" fmla="*/ 431 h 468"/>
                <a:gd name="T102" fmla="*/ 102 w 456"/>
                <a:gd name="T103" fmla="*/ 436 h 468"/>
                <a:gd name="T104" fmla="*/ 66 w 456"/>
                <a:gd name="T105" fmla="*/ 415 h 4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56" h="468">
                  <a:moveTo>
                    <a:pt x="66" y="415"/>
                  </a:moveTo>
                  <a:lnTo>
                    <a:pt x="35" y="420"/>
                  </a:lnTo>
                  <a:lnTo>
                    <a:pt x="5" y="420"/>
                  </a:lnTo>
                  <a:lnTo>
                    <a:pt x="0" y="405"/>
                  </a:lnTo>
                  <a:lnTo>
                    <a:pt x="22" y="393"/>
                  </a:lnTo>
                  <a:lnTo>
                    <a:pt x="35" y="381"/>
                  </a:lnTo>
                  <a:lnTo>
                    <a:pt x="40" y="362"/>
                  </a:lnTo>
                  <a:lnTo>
                    <a:pt x="48" y="345"/>
                  </a:lnTo>
                  <a:lnTo>
                    <a:pt x="58" y="327"/>
                  </a:lnTo>
                  <a:lnTo>
                    <a:pt x="62" y="309"/>
                  </a:lnTo>
                  <a:lnTo>
                    <a:pt x="53" y="296"/>
                  </a:lnTo>
                  <a:lnTo>
                    <a:pt x="50" y="282"/>
                  </a:lnTo>
                  <a:lnTo>
                    <a:pt x="51" y="264"/>
                  </a:lnTo>
                  <a:lnTo>
                    <a:pt x="48" y="242"/>
                  </a:lnTo>
                  <a:lnTo>
                    <a:pt x="43" y="221"/>
                  </a:lnTo>
                  <a:lnTo>
                    <a:pt x="43" y="204"/>
                  </a:lnTo>
                  <a:lnTo>
                    <a:pt x="38" y="188"/>
                  </a:lnTo>
                  <a:lnTo>
                    <a:pt x="27" y="178"/>
                  </a:lnTo>
                  <a:lnTo>
                    <a:pt x="21" y="165"/>
                  </a:lnTo>
                  <a:lnTo>
                    <a:pt x="32" y="146"/>
                  </a:lnTo>
                  <a:lnTo>
                    <a:pt x="45" y="127"/>
                  </a:lnTo>
                  <a:lnTo>
                    <a:pt x="43" y="83"/>
                  </a:lnTo>
                  <a:lnTo>
                    <a:pt x="53" y="42"/>
                  </a:lnTo>
                  <a:lnTo>
                    <a:pt x="80" y="19"/>
                  </a:lnTo>
                  <a:lnTo>
                    <a:pt x="112" y="0"/>
                  </a:lnTo>
                  <a:lnTo>
                    <a:pt x="155" y="14"/>
                  </a:lnTo>
                  <a:lnTo>
                    <a:pt x="197" y="45"/>
                  </a:lnTo>
                  <a:lnTo>
                    <a:pt x="214" y="61"/>
                  </a:lnTo>
                  <a:lnTo>
                    <a:pt x="231" y="82"/>
                  </a:lnTo>
                  <a:lnTo>
                    <a:pt x="261" y="115"/>
                  </a:lnTo>
                  <a:lnTo>
                    <a:pt x="293" y="139"/>
                  </a:lnTo>
                  <a:lnTo>
                    <a:pt x="335" y="154"/>
                  </a:lnTo>
                  <a:lnTo>
                    <a:pt x="367" y="188"/>
                  </a:lnTo>
                  <a:lnTo>
                    <a:pt x="408" y="229"/>
                  </a:lnTo>
                  <a:lnTo>
                    <a:pt x="456" y="256"/>
                  </a:lnTo>
                  <a:lnTo>
                    <a:pt x="442" y="285"/>
                  </a:lnTo>
                  <a:lnTo>
                    <a:pt x="419" y="306"/>
                  </a:lnTo>
                  <a:lnTo>
                    <a:pt x="399" y="324"/>
                  </a:lnTo>
                  <a:lnTo>
                    <a:pt x="376" y="333"/>
                  </a:lnTo>
                  <a:lnTo>
                    <a:pt x="352" y="338"/>
                  </a:lnTo>
                  <a:lnTo>
                    <a:pt x="330" y="351"/>
                  </a:lnTo>
                  <a:lnTo>
                    <a:pt x="319" y="373"/>
                  </a:lnTo>
                  <a:lnTo>
                    <a:pt x="303" y="388"/>
                  </a:lnTo>
                  <a:lnTo>
                    <a:pt x="277" y="397"/>
                  </a:lnTo>
                  <a:lnTo>
                    <a:pt x="256" y="420"/>
                  </a:lnTo>
                  <a:lnTo>
                    <a:pt x="239" y="436"/>
                  </a:lnTo>
                  <a:lnTo>
                    <a:pt x="222" y="453"/>
                  </a:lnTo>
                  <a:lnTo>
                    <a:pt x="210" y="468"/>
                  </a:lnTo>
                  <a:lnTo>
                    <a:pt x="195" y="458"/>
                  </a:lnTo>
                  <a:lnTo>
                    <a:pt x="170" y="442"/>
                  </a:lnTo>
                  <a:lnTo>
                    <a:pt x="144" y="431"/>
                  </a:lnTo>
                  <a:lnTo>
                    <a:pt x="102" y="436"/>
                  </a:lnTo>
                  <a:lnTo>
                    <a:pt x="66" y="415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 w="4763" cap="rnd">
              <a:solidFill>
                <a:schemeClr val="bg1">
                  <a:alpha val="43000"/>
                </a:schemeClr>
              </a:solidFill>
              <a:prstDash val="solid"/>
              <a:round/>
              <a:headEnd/>
              <a:tailEnd/>
            </a:ln>
          </p:spPr>
          <p:txBody>
            <a:bodyPr anchor="t" anchorCtr="0" bIns="45720" compatLnSpc="1" lIns="91440" numCol="1" rIns="91440" tIns="45720" vert="horz" wrap="square">
              <a:prstTxWarp prst="textNoShape"/>
            </a:bodyPr>
            <a:p>
              <a:endParaRPr lang="en-US"/>
            </a:p>
          </p:txBody>
        </p:sp>
        <p:sp>
          <p:nvSpPr>
            <p:cNvPr id="1048691" name="Freeform 72"/>
            <p:cNvSpPr/>
            <p:nvPr/>
          </p:nvSpPr>
          <p:spPr bwMode="auto">
            <a:xfrm>
              <a:off x="6220690" y="2774525"/>
              <a:ext cx="697571" cy="663717"/>
            </a:xfrm>
            <a:custGeom>
              <a:avLst/>
              <a:gdLst>
                <a:gd name="T0" fmla="*/ 285 w 577"/>
                <a:gd name="T1" fmla="*/ 530 h 549"/>
                <a:gd name="T2" fmla="*/ 255 w 577"/>
                <a:gd name="T3" fmla="*/ 541 h 549"/>
                <a:gd name="T4" fmla="*/ 224 w 577"/>
                <a:gd name="T5" fmla="*/ 549 h 549"/>
                <a:gd name="T6" fmla="*/ 221 w 577"/>
                <a:gd name="T7" fmla="*/ 509 h 549"/>
                <a:gd name="T8" fmla="*/ 240 w 577"/>
                <a:gd name="T9" fmla="*/ 464 h 549"/>
                <a:gd name="T10" fmla="*/ 208 w 577"/>
                <a:gd name="T11" fmla="*/ 437 h 549"/>
                <a:gd name="T12" fmla="*/ 168 w 577"/>
                <a:gd name="T13" fmla="*/ 426 h 549"/>
                <a:gd name="T14" fmla="*/ 130 w 577"/>
                <a:gd name="T15" fmla="*/ 413 h 549"/>
                <a:gd name="T16" fmla="*/ 92 w 577"/>
                <a:gd name="T17" fmla="*/ 410 h 549"/>
                <a:gd name="T18" fmla="*/ 72 w 577"/>
                <a:gd name="T19" fmla="*/ 412 h 549"/>
                <a:gd name="T20" fmla="*/ 53 w 577"/>
                <a:gd name="T21" fmla="*/ 405 h 549"/>
                <a:gd name="T22" fmla="*/ 27 w 577"/>
                <a:gd name="T23" fmla="*/ 396 h 549"/>
                <a:gd name="T24" fmla="*/ 0 w 577"/>
                <a:gd name="T25" fmla="*/ 388 h 549"/>
                <a:gd name="T26" fmla="*/ 21 w 577"/>
                <a:gd name="T27" fmla="*/ 364 h 549"/>
                <a:gd name="T28" fmla="*/ 40 w 577"/>
                <a:gd name="T29" fmla="*/ 336 h 549"/>
                <a:gd name="T30" fmla="*/ 56 w 577"/>
                <a:gd name="T31" fmla="*/ 307 h 549"/>
                <a:gd name="T32" fmla="*/ 79 w 577"/>
                <a:gd name="T33" fmla="*/ 288 h 549"/>
                <a:gd name="T34" fmla="*/ 112 w 577"/>
                <a:gd name="T35" fmla="*/ 272 h 549"/>
                <a:gd name="T36" fmla="*/ 143 w 577"/>
                <a:gd name="T37" fmla="*/ 250 h 549"/>
                <a:gd name="T38" fmla="*/ 143 w 577"/>
                <a:gd name="T39" fmla="*/ 226 h 549"/>
                <a:gd name="T40" fmla="*/ 146 w 577"/>
                <a:gd name="T41" fmla="*/ 205 h 549"/>
                <a:gd name="T42" fmla="*/ 156 w 577"/>
                <a:gd name="T43" fmla="*/ 200 h 549"/>
                <a:gd name="T44" fmla="*/ 167 w 577"/>
                <a:gd name="T45" fmla="*/ 198 h 549"/>
                <a:gd name="T46" fmla="*/ 189 w 577"/>
                <a:gd name="T47" fmla="*/ 179 h 549"/>
                <a:gd name="T48" fmla="*/ 191 w 577"/>
                <a:gd name="T49" fmla="*/ 149 h 549"/>
                <a:gd name="T50" fmla="*/ 173 w 577"/>
                <a:gd name="T51" fmla="*/ 117 h 549"/>
                <a:gd name="T52" fmla="*/ 165 w 577"/>
                <a:gd name="T53" fmla="*/ 85 h 549"/>
                <a:gd name="T54" fmla="*/ 168 w 577"/>
                <a:gd name="T55" fmla="*/ 72 h 549"/>
                <a:gd name="T56" fmla="*/ 175 w 577"/>
                <a:gd name="T57" fmla="*/ 62 h 549"/>
                <a:gd name="T58" fmla="*/ 186 w 577"/>
                <a:gd name="T59" fmla="*/ 62 h 549"/>
                <a:gd name="T60" fmla="*/ 197 w 577"/>
                <a:gd name="T61" fmla="*/ 66 h 549"/>
                <a:gd name="T62" fmla="*/ 204 w 577"/>
                <a:gd name="T63" fmla="*/ 49 h 549"/>
                <a:gd name="T64" fmla="*/ 207 w 577"/>
                <a:gd name="T65" fmla="*/ 30 h 549"/>
                <a:gd name="T66" fmla="*/ 215 w 577"/>
                <a:gd name="T67" fmla="*/ 14 h 549"/>
                <a:gd name="T68" fmla="*/ 228 w 577"/>
                <a:gd name="T69" fmla="*/ 0 h 549"/>
                <a:gd name="T70" fmla="*/ 250 w 577"/>
                <a:gd name="T71" fmla="*/ 5 h 549"/>
                <a:gd name="T72" fmla="*/ 273 w 577"/>
                <a:gd name="T73" fmla="*/ 8 h 549"/>
                <a:gd name="T74" fmla="*/ 293 w 577"/>
                <a:gd name="T75" fmla="*/ 16 h 549"/>
                <a:gd name="T76" fmla="*/ 316 w 577"/>
                <a:gd name="T77" fmla="*/ 29 h 549"/>
                <a:gd name="T78" fmla="*/ 356 w 577"/>
                <a:gd name="T79" fmla="*/ 51 h 549"/>
                <a:gd name="T80" fmla="*/ 397 w 577"/>
                <a:gd name="T81" fmla="*/ 70 h 549"/>
                <a:gd name="T82" fmla="*/ 455 w 577"/>
                <a:gd name="T83" fmla="*/ 75 h 549"/>
                <a:gd name="T84" fmla="*/ 498 w 577"/>
                <a:gd name="T85" fmla="*/ 115 h 549"/>
                <a:gd name="T86" fmla="*/ 532 w 577"/>
                <a:gd name="T87" fmla="*/ 154 h 549"/>
                <a:gd name="T88" fmla="*/ 572 w 577"/>
                <a:gd name="T89" fmla="*/ 182 h 549"/>
                <a:gd name="T90" fmla="*/ 577 w 577"/>
                <a:gd name="T91" fmla="*/ 226 h 549"/>
                <a:gd name="T92" fmla="*/ 554 w 577"/>
                <a:gd name="T93" fmla="*/ 269 h 549"/>
                <a:gd name="T94" fmla="*/ 538 w 577"/>
                <a:gd name="T95" fmla="*/ 319 h 549"/>
                <a:gd name="T96" fmla="*/ 516 w 577"/>
                <a:gd name="T97" fmla="*/ 360 h 549"/>
                <a:gd name="T98" fmla="*/ 471 w 577"/>
                <a:gd name="T99" fmla="*/ 394 h 549"/>
                <a:gd name="T100" fmla="*/ 421 w 577"/>
                <a:gd name="T101" fmla="*/ 418 h 549"/>
                <a:gd name="T102" fmla="*/ 409 w 577"/>
                <a:gd name="T103" fmla="*/ 423 h 549"/>
                <a:gd name="T104" fmla="*/ 396 w 577"/>
                <a:gd name="T105" fmla="*/ 429 h 549"/>
                <a:gd name="T106" fmla="*/ 389 w 577"/>
                <a:gd name="T107" fmla="*/ 439 h 549"/>
                <a:gd name="T108" fmla="*/ 386 w 577"/>
                <a:gd name="T109" fmla="*/ 448 h 549"/>
                <a:gd name="T110" fmla="*/ 367 w 577"/>
                <a:gd name="T111" fmla="*/ 461 h 549"/>
                <a:gd name="T112" fmla="*/ 348 w 577"/>
                <a:gd name="T113" fmla="*/ 472 h 549"/>
                <a:gd name="T114" fmla="*/ 333 w 577"/>
                <a:gd name="T115" fmla="*/ 484 h 549"/>
                <a:gd name="T116" fmla="*/ 321 w 577"/>
                <a:gd name="T117" fmla="*/ 500 h 549"/>
                <a:gd name="T118" fmla="*/ 317 w 577"/>
                <a:gd name="T119" fmla="*/ 516 h 549"/>
                <a:gd name="T120" fmla="*/ 314 w 577"/>
                <a:gd name="T121" fmla="*/ 529 h 549"/>
                <a:gd name="T122" fmla="*/ 300 w 577"/>
                <a:gd name="T123" fmla="*/ 540 h 549"/>
                <a:gd name="T124" fmla="*/ 285 w 577"/>
                <a:gd name="T125" fmla="*/ 530 h 5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577" h="549">
                  <a:moveTo>
                    <a:pt x="285" y="530"/>
                  </a:moveTo>
                  <a:lnTo>
                    <a:pt x="255" y="541"/>
                  </a:lnTo>
                  <a:lnTo>
                    <a:pt x="224" y="549"/>
                  </a:lnTo>
                  <a:lnTo>
                    <a:pt x="221" y="509"/>
                  </a:lnTo>
                  <a:lnTo>
                    <a:pt x="240" y="464"/>
                  </a:lnTo>
                  <a:lnTo>
                    <a:pt x="208" y="437"/>
                  </a:lnTo>
                  <a:lnTo>
                    <a:pt x="168" y="426"/>
                  </a:lnTo>
                  <a:lnTo>
                    <a:pt x="130" y="413"/>
                  </a:lnTo>
                  <a:lnTo>
                    <a:pt x="92" y="410"/>
                  </a:lnTo>
                  <a:lnTo>
                    <a:pt x="72" y="412"/>
                  </a:lnTo>
                  <a:lnTo>
                    <a:pt x="53" y="405"/>
                  </a:lnTo>
                  <a:lnTo>
                    <a:pt x="27" y="396"/>
                  </a:lnTo>
                  <a:lnTo>
                    <a:pt x="0" y="388"/>
                  </a:lnTo>
                  <a:lnTo>
                    <a:pt x="21" y="364"/>
                  </a:lnTo>
                  <a:lnTo>
                    <a:pt x="40" y="336"/>
                  </a:lnTo>
                  <a:lnTo>
                    <a:pt x="56" y="307"/>
                  </a:lnTo>
                  <a:lnTo>
                    <a:pt x="79" y="288"/>
                  </a:lnTo>
                  <a:lnTo>
                    <a:pt x="112" y="272"/>
                  </a:lnTo>
                  <a:lnTo>
                    <a:pt x="143" y="250"/>
                  </a:lnTo>
                  <a:lnTo>
                    <a:pt x="143" y="226"/>
                  </a:lnTo>
                  <a:lnTo>
                    <a:pt x="146" y="205"/>
                  </a:lnTo>
                  <a:lnTo>
                    <a:pt x="156" y="200"/>
                  </a:lnTo>
                  <a:lnTo>
                    <a:pt x="167" y="198"/>
                  </a:lnTo>
                  <a:lnTo>
                    <a:pt x="189" y="179"/>
                  </a:lnTo>
                  <a:lnTo>
                    <a:pt x="191" y="149"/>
                  </a:lnTo>
                  <a:lnTo>
                    <a:pt x="173" y="117"/>
                  </a:lnTo>
                  <a:lnTo>
                    <a:pt x="165" y="85"/>
                  </a:lnTo>
                  <a:lnTo>
                    <a:pt x="168" y="72"/>
                  </a:lnTo>
                  <a:lnTo>
                    <a:pt x="175" y="62"/>
                  </a:lnTo>
                  <a:lnTo>
                    <a:pt x="186" y="62"/>
                  </a:lnTo>
                  <a:lnTo>
                    <a:pt x="197" y="66"/>
                  </a:lnTo>
                  <a:lnTo>
                    <a:pt x="204" y="49"/>
                  </a:lnTo>
                  <a:lnTo>
                    <a:pt x="207" y="30"/>
                  </a:lnTo>
                  <a:lnTo>
                    <a:pt x="215" y="14"/>
                  </a:lnTo>
                  <a:lnTo>
                    <a:pt x="228" y="0"/>
                  </a:lnTo>
                  <a:lnTo>
                    <a:pt x="250" y="5"/>
                  </a:lnTo>
                  <a:lnTo>
                    <a:pt x="273" y="8"/>
                  </a:lnTo>
                  <a:lnTo>
                    <a:pt x="293" y="16"/>
                  </a:lnTo>
                  <a:lnTo>
                    <a:pt x="316" y="29"/>
                  </a:lnTo>
                  <a:lnTo>
                    <a:pt x="356" y="51"/>
                  </a:lnTo>
                  <a:lnTo>
                    <a:pt x="397" y="70"/>
                  </a:lnTo>
                  <a:lnTo>
                    <a:pt x="455" y="75"/>
                  </a:lnTo>
                  <a:lnTo>
                    <a:pt x="498" y="115"/>
                  </a:lnTo>
                  <a:lnTo>
                    <a:pt x="532" y="154"/>
                  </a:lnTo>
                  <a:lnTo>
                    <a:pt x="572" y="182"/>
                  </a:lnTo>
                  <a:lnTo>
                    <a:pt x="577" y="226"/>
                  </a:lnTo>
                  <a:lnTo>
                    <a:pt x="554" y="269"/>
                  </a:lnTo>
                  <a:lnTo>
                    <a:pt x="538" y="319"/>
                  </a:lnTo>
                  <a:lnTo>
                    <a:pt x="516" y="360"/>
                  </a:lnTo>
                  <a:lnTo>
                    <a:pt x="471" y="394"/>
                  </a:lnTo>
                  <a:lnTo>
                    <a:pt x="421" y="418"/>
                  </a:lnTo>
                  <a:lnTo>
                    <a:pt x="409" y="423"/>
                  </a:lnTo>
                  <a:lnTo>
                    <a:pt x="396" y="429"/>
                  </a:lnTo>
                  <a:lnTo>
                    <a:pt x="389" y="439"/>
                  </a:lnTo>
                  <a:lnTo>
                    <a:pt x="386" y="448"/>
                  </a:lnTo>
                  <a:lnTo>
                    <a:pt x="367" y="461"/>
                  </a:lnTo>
                  <a:lnTo>
                    <a:pt x="348" y="472"/>
                  </a:lnTo>
                  <a:lnTo>
                    <a:pt x="333" y="484"/>
                  </a:lnTo>
                  <a:lnTo>
                    <a:pt x="321" y="500"/>
                  </a:lnTo>
                  <a:lnTo>
                    <a:pt x="317" y="516"/>
                  </a:lnTo>
                  <a:lnTo>
                    <a:pt x="314" y="529"/>
                  </a:lnTo>
                  <a:lnTo>
                    <a:pt x="300" y="540"/>
                  </a:lnTo>
                  <a:lnTo>
                    <a:pt x="285" y="530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 w="4763" cap="rnd">
              <a:solidFill>
                <a:schemeClr val="bg1">
                  <a:alpha val="43000"/>
                </a:schemeClr>
              </a:solidFill>
              <a:prstDash val="solid"/>
              <a:round/>
              <a:headEnd/>
              <a:tailEnd/>
            </a:ln>
          </p:spPr>
          <p:txBody>
            <a:bodyPr anchor="t" anchorCtr="0" bIns="45720" compatLnSpc="1" lIns="91440" numCol="1" rIns="91440" tIns="45720" vert="horz" wrap="square">
              <a:prstTxWarp prst="textNoShape"/>
            </a:bodyPr>
            <a:p>
              <a:endParaRPr lang="en-US"/>
            </a:p>
          </p:txBody>
        </p:sp>
        <p:sp>
          <p:nvSpPr>
            <p:cNvPr id="1048692" name="Freeform 73"/>
            <p:cNvSpPr>
              <a:spLocks noEditPoints="1"/>
            </p:cNvSpPr>
            <p:nvPr/>
          </p:nvSpPr>
          <p:spPr bwMode="auto">
            <a:xfrm>
              <a:off x="5303087" y="2893002"/>
              <a:ext cx="488421" cy="662507"/>
            </a:xfrm>
            <a:custGeom>
              <a:avLst/>
              <a:gdLst>
                <a:gd name="T0" fmla="*/ 167 w 404"/>
                <a:gd name="T1" fmla="*/ 533 h 548"/>
                <a:gd name="T2" fmla="*/ 152 w 404"/>
                <a:gd name="T3" fmla="*/ 499 h 548"/>
                <a:gd name="T4" fmla="*/ 164 w 404"/>
                <a:gd name="T5" fmla="*/ 477 h 548"/>
                <a:gd name="T6" fmla="*/ 175 w 404"/>
                <a:gd name="T7" fmla="*/ 440 h 548"/>
                <a:gd name="T8" fmla="*/ 146 w 404"/>
                <a:gd name="T9" fmla="*/ 434 h 548"/>
                <a:gd name="T10" fmla="*/ 120 w 404"/>
                <a:gd name="T11" fmla="*/ 384 h 548"/>
                <a:gd name="T12" fmla="*/ 101 w 404"/>
                <a:gd name="T13" fmla="*/ 320 h 548"/>
                <a:gd name="T14" fmla="*/ 45 w 404"/>
                <a:gd name="T15" fmla="*/ 336 h 548"/>
                <a:gd name="T16" fmla="*/ 55 w 404"/>
                <a:gd name="T17" fmla="*/ 282 h 548"/>
                <a:gd name="T18" fmla="*/ 48 w 404"/>
                <a:gd name="T19" fmla="*/ 233 h 548"/>
                <a:gd name="T20" fmla="*/ 0 w 404"/>
                <a:gd name="T21" fmla="*/ 200 h 548"/>
                <a:gd name="T22" fmla="*/ 19 w 404"/>
                <a:gd name="T23" fmla="*/ 121 h 548"/>
                <a:gd name="T24" fmla="*/ 15 w 404"/>
                <a:gd name="T25" fmla="*/ 40 h 548"/>
                <a:gd name="T26" fmla="*/ 87 w 404"/>
                <a:gd name="T27" fmla="*/ 19 h 548"/>
                <a:gd name="T28" fmla="*/ 220 w 404"/>
                <a:gd name="T29" fmla="*/ 89 h 548"/>
                <a:gd name="T30" fmla="*/ 346 w 404"/>
                <a:gd name="T31" fmla="*/ 152 h 548"/>
                <a:gd name="T32" fmla="*/ 393 w 404"/>
                <a:gd name="T33" fmla="*/ 217 h 548"/>
                <a:gd name="T34" fmla="*/ 372 w 404"/>
                <a:gd name="T35" fmla="*/ 291 h 548"/>
                <a:gd name="T36" fmla="*/ 381 w 404"/>
                <a:gd name="T37" fmla="*/ 357 h 548"/>
                <a:gd name="T38" fmla="*/ 362 w 404"/>
                <a:gd name="T39" fmla="*/ 402 h 548"/>
                <a:gd name="T40" fmla="*/ 335 w 404"/>
                <a:gd name="T41" fmla="*/ 421 h 548"/>
                <a:gd name="T42" fmla="*/ 264 w 404"/>
                <a:gd name="T43" fmla="*/ 485 h 548"/>
                <a:gd name="T44" fmla="*/ 181 w 404"/>
                <a:gd name="T45" fmla="*/ 548 h 548"/>
                <a:gd name="T46" fmla="*/ 168 w 404"/>
                <a:gd name="T47" fmla="*/ 185 h 548"/>
                <a:gd name="T48" fmla="*/ 180 w 404"/>
                <a:gd name="T49" fmla="*/ 240 h 548"/>
                <a:gd name="T50" fmla="*/ 234 w 404"/>
                <a:gd name="T51" fmla="*/ 201 h 548"/>
                <a:gd name="T52" fmla="*/ 212 w 404"/>
                <a:gd name="T53" fmla="*/ 190 h 548"/>
                <a:gd name="T54" fmla="*/ 336 w 404"/>
                <a:gd name="T55" fmla="*/ 395 h 548"/>
                <a:gd name="T56" fmla="*/ 341 w 404"/>
                <a:gd name="T57" fmla="*/ 378 h 548"/>
                <a:gd name="T58" fmla="*/ 343 w 404"/>
                <a:gd name="T59" fmla="*/ 358 h 548"/>
                <a:gd name="T60" fmla="*/ 349 w 404"/>
                <a:gd name="T61" fmla="*/ 342 h 548"/>
                <a:gd name="T62" fmla="*/ 348 w 404"/>
                <a:gd name="T63" fmla="*/ 326 h 548"/>
                <a:gd name="T64" fmla="*/ 322 w 404"/>
                <a:gd name="T65" fmla="*/ 325 h 548"/>
                <a:gd name="T66" fmla="*/ 274 w 404"/>
                <a:gd name="T67" fmla="*/ 347 h 548"/>
                <a:gd name="T68" fmla="*/ 309 w 404"/>
                <a:gd name="T69" fmla="*/ 394 h 5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04" h="548">
                  <a:moveTo>
                    <a:pt x="181" y="548"/>
                  </a:moveTo>
                  <a:lnTo>
                    <a:pt x="167" y="533"/>
                  </a:lnTo>
                  <a:lnTo>
                    <a:pt x="156" y="515"/>
                  </a:lnTo>
                  <a:lnTo>
                    <a:pt x="152" y="499"/>
                  </a:lnTo>
                  <a:lnTo>
                    <a:pt x="146" y="485"/>
                  </a:lnTo>
                  <a:lnTo>
                    <a:pt x="164" y="477"/>
                  </a:lnTo>
                  <a:lnTo>
                    <a:pt x="172" y="455"/>
                  </a:lnTo>
                  <a:lnTo>
                    <a:pt x="175" y="440"/>
                  </a:lnTo>
                  <a:lnTo>
                    <a:pt x="168" y="431"/>
                  </a:lnTo>
                  <a:lnTo>
                    <a:pt x="146" y="434"/>
                  </a:lnTo>
                  <a:lnTo>
                    <a:pt x="123" y="427"/>
                  </a:lnTo>
                  <a:lnTo>
                    <a:pt x="120" y="384"/>
                  </a:lnTo>
                  <a:lnTo>
                    <a:pt x="120" y="341"/>
                  </a:lnTo>
                  <a:lnTo>
                    <a:pt x="101" y="320"/>
                  </a:lnTo>
                  <a:lnTo>
                    <a:pt x="75" y="317"/>
                  </a:lnTo>
                  <a:lnTo>
                    <a:pt x="45" y="336"/>
                  </a:lnTo>
                  <a:lnTo>
                    <a:pt x="31" y="314"/>
                  </a:lnTo>
                  <a:lnTo>
                    <a:pt x="55" y="282"/>
                  </a:lnTo>
                  <a:lnTo>
                    <a:pt x="74" y="251"/>
                  </a:lnTo>
                  <a:lnTo>
                    <a:pt x="48" y="233"/>
                  </a:lnTo>
                  <a:lnTo>
                    <a:pt x="18" y="229"/>
                  </a:lnTo>
                  <a:lnTo>
                    <a:pt x="0" y="200"/>
                  </a:lnTo>
                  <a:lnTo>
                    <a:pt x="13" y="161"/>
                  </a:lnTo>
                  <a:lnTo>
                    <a:pt x="19" y="121"/>
                  </a:lnTo>
                  <a:lnTo>
                    <a:pt x="18" y="78"/>
                  </a:lnTo>
                  <a:lnTo>
                    <a:pt x="15" y="40"/>
                  </a:lnTo>
                  <a:lnTo>
                    <a:pt x="21" y="0"/>
                  </a:lnTo>
                  <a:lnTo>
                    <a:pt x="87" y="19"/>
                  </a:lnTo>
                  <a:lnTo>
                    <a:pt x="151" y="54"/>
                  </a:lnTo>
                  <a:lnTo>
                    <a:pt x="220" y="89"/>
                  </a:lnTo>
                  <a:lnTo>
                    <a:pt x="288" y="128"/>
                  </a:lnTo>
                  <a:lnTo>
                    <a:pt x="346" y="152"/>
                  </a:lnTo>
                  <a:lnTo>
                    <a:pt x="404" y="176"/>
                  </a:lnTo>
                  <a:lnTo>
                    <a:pt x="393" y="217"/>
                  </a:lnTo>
                  <a:lnTo>
                    <a:pt x="383" y="258"/>
                  </a:lnTo>
                  <a:lnTo>
                    <a:pt x="372" y="291"/>
                  </a:lnTo>
                  <a:lnTo>
                    <a:pt x="372" y="326"/>
                  </a:lnTo>
                  <a:lnTo>
                    <a:pt x="381" y="357"/>
                  </a:lnTo>
                  <a:lnTo>
                    <a:pt x="373" y="387"/>
                  </a:lnTo>
                  <a:lnTo>
                    <a:pt x="362" y="402"/>
                  </a:lnTo>
                  <a:lnTo>
                    <a:pt x="357" y="408"/>
                  </a:lnTo>
                  <a:lnTo>
                    <a:pt x="335" y="421"/>
                  </a:lnTo>
                  <a:lnTo>
                    <a:pt x="309" y="479"/>
                  </a:lnTo>
                  <a:lnTo>
                    <a:pt x="264" y="485"/>
                  </a:lnTo>
                  <a:lnTo>
                    <a:pt x="218" y="493"/>
                  </a:lnTo>
                  <a:lnTo>
                    <a:pt x="181" y="548"/>
                  </a:lnTo>
                  <a:close/>
                  <a:moveTo>
                    <a:pt x="196" y="195"/>
                  </a:moveTo>
                  <a:lnTo>
                    <a:pt x="168" y="185"/>
                  </a:lnTo>
                  <a:lnTo>
                    <a:pt x="144" y="197"/>
                  </a:lnTo>
                  <a:lnTo>
                    <a:pt x="180" y="240"/>
                  </a:lnTo>
                  <a:lnTo>
                    <a:pt x="240" y="216"/>
                  </a:lnTo>
                  <a:lnTo>
                    <a:pt x="234" y="201"/>
                  </a:lnTo>
                  <a:lnTo>
                    <a:pt x="226" y="190"/>
                  </a:lnTo>
                  <a:lnTo>
                    <a:pt x="212" y="190"/>
                  </a:lnTo>
                  <a:lnTo>
                    <a:pt x="196" y="195"/>
                  </a:lnTo>
                  <a:close/>
                  <a:moveTo>
                    <a:pt x="336" y="395"/>
                  </a:moveTo>
                  <a:lnTo>
                    <a:pt x="343" y="384"/>
                  </a:lnTo>
                  <a:lnTo>
                    <a:pt x="341" y="378"/>
                  </a:lnTo>
                  <a:lnTo>
                    <a:pt x="341" y="366"/>
                  </a:lnTo>
                  <a:lnTo>
                    <a:pt x="343" y="358"/>
                  </a:lnTo>
                  <a:lnTo>
                    <a:pt x="346" y="352"/>
                  </a:lnTo>
                  <a:lnTo>
                    <a:pt x="349" y="342"/>
                  </a:lnTo>
                  <a:lnTo>
                    <a:pt x="351" y="330"/>
                  </a:lnTo>
                  <a:lnTo>
                    <a:pt x="348" y="326"/>
                  </a:lnTo>
                  <a:lnTo>
                    <a:pt x="340" y="325"/>
                  </a:lnTo>
                  <a:lnTo>
                    <a:pt x="322" y="325"/>
                  </a:lnTo>
                  <a:lnTo>
                    <a:pt x="288" y="326"/>
                  </a:lnTo>
                  <a:lnTo>
                    <a:pt x="274" y="347"/>
                  </a:lnTo>
                  <a:lnTo>
                    <a:pt x="285" y="379"/>
                  </a:lnTo>
                  <a:lnTo>
                    <a:pt x="309" y="394"/>
                  </a:lnTo>
                  <a:lnTo>
                    <a:pt x="336" y="395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 w="4763" cap="rnd">
              <a:solidFill>
                <a:schemeClr val="bg1">
                  <a:alpha val="43000"/>
                </a:schemeClr>
              </a:solidFill>
              <a:prstDash val="solid"/>
              <a:round/>
              <a:headEnd/>
              <a:tailEnd/>
            </a:ln>
          </p:spPr>
          <p:txBody>
            <a:bodyPr anchor="t" anchorCtr="0" bIns="45720" compatLnSpc="1" lIns="91440" numCol="1" rIns="91440" tIns="45720" vert="horz" wrap="square">
              <a:prstTxWarp prst="textNoShape"/>
            </a:bodyPr>
            <a:p>
              <a:endParaRPr lang="en-US"/>
            </a:p>
          </p:txBody>
        </p:sp>
        <p:sp>
          <p:nvSpPr>
            <p:cNvPr id="1048693" name="Freeform 74"/>
            <p:cNvSpPr/>
            <p:nvPr/>
          </p:nvSpPr>
          <p:spPr bwMode="auto">
            <a:xfrm>
              <a:off x="4906547" y="3184360"/>
              <a:ext cx="103970" cy="122104"/>
            </a:xfrm>
            <a:custGeom>
              <a:avLst/>
              <a:gdLst>
                <a:gd name="T0" fmla="*/ 32 w 86"/>
                <a:gd name="T1" fmla="*/ 0 h 101"/>
                <a:gd name="T2" fmla="*/ 70 w 86"/>
                <a:gd name="T3" fmla="*/ 0 h 101"/>
                <a:gd name="T4" fmla="*/ 86 w 86"/>
                <a:gd name="T5" fmla="*/ 39 h 101"/>
                <a:gd name="T6" fmla="*/ 64 w 86"/>
                <a:gd name="T7" fmla="*/ 74 h 101"/>
                <a:gd name="T8" fmla="*/ 35 w 86"/>
                <a:gd name="T9" fmla="*/ 101 h 101"/>
                <a:gd name="T10" fmla="*/ 6 w 86"/>
                <a:gd name="T11" fmla="*/ 98 h 101"/>
                <a:gd name="T12" fmla="*/ 0 w 86"/>
                <a:gd name="T13" fmla="*/ 66 h 101"/>
                <a:gd name="T14" fmla="*/ 6 w 86"/>
                <a:gd name="T15" fmla="*/ 50 h 101"/>
                <a:gd name="T16" fmla="*/ 11 w 86"/>
                <a:gd name="T17" fmla="*/ 36 h 101"/>
                <a:gd name="T18" fmla="*/ 19 w 86"/>
                <a:gd name="T19" fmla="*/ 23 h 101"/>
                <a:gd name="T20" fmla="*/ 27 w 86"/>
                <a:gd name="T21" fmla="*/ 12 h 101"/>
                <a:gd name="T22" fmla="*/ 32 w 86"/>
                <a:gd name="T23" fmla="*/ 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6" h="101">
                  <a:moveTo>
                    <a:pt x="32" y="0"/>
                  </a:moveTo>
                  <a:lnTo>
                    <a:pt x="70" y="0"/>
                  </a:lnTo>
                  <a:lnTo>
                    <a:pt x="86" y="39"/>
                  </a:lnTo>
                  <a:lnTo>
                    <a:pt x="64" y="74"/>
                  </a:lnTo>
                  <a:lnTo>
                    <a:pt x="35" y="101"/>
                  </a:lnTo>
                  <a:lnTo>
                    <a:pt x="6" y="98"/>
                  </a:lnTo>
                  <a:lnTo>
                    <a:pt x="0" y="66"/>
                  </a:lnTo>
                  <a:lnTo>
                    <a:pt x="6" y="50"/>
                  </a:lnTo>
                  <a:lnTo>
                    <a:pt x="11" y="36"/>
                  </a:lnTo>
                  <a:lnTo>
                    <a:pt x="19" y="23"/>
                  </a:lnTo>
                  <a:lnTo>
                    <a:pt x="27" y="12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 w="4763" cap="rnd">
              <a:solidFill>
                <a:schemeClr val="bg1">
                  <a:alpha val="43000"/>
                </a:schemeClr>
              </a:solidFill>
              <a:prstDash val="solid"/>
              <a:round/>
              <a:headEnd/>
              <a:tailEnd/>
            </a:ln>
          </p:spPr>
          <p:txBody>
            <a:bodyPr anchor="t" anchorCtr="0" bIns="45720" compatLnSpc="1" lIns="91440" numCol="1" rIns="91440" tIns="45720" vert="horz" wrap="square">
              <a:prstTxWarp prst="textNoShape"/>
            </a:bodyPr>
            <a:p>
              <a:endParaRPr lang="en-US"/>
            </a:p>
          </p:txBody>
        </p:sp>
        <p:sp>
          <p:nvSpPr>
            <p:cNvPr id="1048694" name="Freeform 75"/>
            <p:cNvSpPr/>
            <p:nvPr/>
          </p:nvSpPr>
          <p:spPr bwMode="auto">
            <a:xfrm>
              <a:off x="5477178" y="3116658"/>
              <a:ext cx="116060" cy="66492"/>
            </a:xfrm>
            <a:custGeom>
              <a:avLst/>
              <a:gdLst>
                <a:gd name="T0" fmla="*/ 52 w 96"/>
                <a:gd name="T1" fmla="*/ 10 h 55"/>
                <a:gd name="T2" fmla="*/ 68 w 96"/>
                <a:gd name="T3" fmla="*/ 5 h 55"/>
                <a:gd name="T4" fmla="*/ 82 w 96"/>
                <a:gd name="T5" fmla="*/ 5 h 55"/>
                <a:gd name="T6" fmla="*/ 90 w 96"/>
                <a:gd name="T7" fmla="*/ 16 h 55"/>
                <a:gd name="T8" fmla="*/ 96 w 96"/>
                <a:gd name="T9" fmla="*/ 31 h 55"/>
                <a:gd name="T10" fmla="*/ 36 w 96"/>
                <a:gd name="T11" fmla="*/ 55 h 55"/>
                <a:gd name="T12" fmla="*/ 0 w 96"/>
                <a:gd name="T13" fmla="*/ 12 h 55"/>
                <a:gd name="T14" fmla="*/ 24 w 96"/>
                <a:gd name="T15" fmla="*/ 0 h 55"/>
                <a:gd name="T16" fmla="*/ 52 w 96"/>
                <a:gd name="T17" fmla="*/ 1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6" h="55">
                  <a:moveTo>
                    <a:pt x="52" y="10"/>
                  </a:moveTo>
                  <a:lnTo>
                    <a:pt x="68" y="5"/>
                  </a:lnTo>
                  <a:lnTo>
                    <a:pt x="82" y="5"/>
                  </a:lnTo>
                  <a:lnTo>
                    <a:pt x="90" y="16"/>
                  </a:lnTo>
                  <a:lnTo>
                    <a:pt x="96" y="31"/>
                  </a:lnTo>
                  <a:lnTo>
                    <a:pt x="36" y="55"/>
                  </a:lnTo>
                  <a:lnTo>
                    <a:pt x="0" y="12"/>
                  </a:lnTo>
                  <a:lnTo>
                    <a:pt x="24" y="0"/>
                  </a:lnTo>
                  <a:lnTo>
                    <a:pt x="52" y="10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 w="4763" cap="rnd">
              <a:solidFill>
                <a:schemeClr val="bg1">
                  <a:alpha val="43000"/>
                </a:schemeClr>
              </a:solidFill>
              <a:prstDash val="solid"/>
              <a:round/>
              <a:headEnd/>
              <a:tailEnd/>
            </a:ln>
          </p:spPr>
          <p:txBody>
            <a:bodyPr anchor="t" anchorCtr="0" bIns="45720" compatLnSpc="1" lIns="91440" numCol="1" rIns="91440" tIns="45720" vert="horz" wrap="square">
              <a:prstTxWarp prst="textNoShape"/>
            </a:bodyPr>
            <a:p>
              <a:endParaRPr lang="en-US"/>
            </a:p>
          </p:txBody>
        </p:sp>
        <p:sp>
          <p:nvSpPr>
            <p:cNvPr id="1048695" name="Freeform 76"/>
            <p:cNvSpPr/>
            <p:nvPr/>
          </p:nvSpPr>
          <p:spPr bwMode="auto">
            <a:xfrm>
              <a:off x="6087703" y="3243599"/>
              <a:ext cx="423137" cy="280477"/>
            </a:xfrm>
            <a:custGeom>
              <a:avLst/>
              <a:gdLst>
                <a:gd name="T0" fmla="*/ 334 w 350"/>
                <a:gd name="T1" fmla="*/ 161 h 232"/>
                <a:gd name="T2" fmla="*/ 341 w 350"/>
                <a:gd name="T3" fmla="*/ 214 h 232"/>
                <a:gd name="T4" fmla="*/ 309 w 350"/>
                <a:gd name="T5" fmla="*/ 232 h 232"/>
                <a:gd name="T6" fmla="*/ 288 w 350"/>
                <a:gd name="T7" fmla="*/ 224 h 232"/>
                <a:gd name="T8" fmla="*/ 269 w 350"/>
                <a:gd name="T9" fmla="*/ 227 h 232"/>
                <a:gd name="T10" fmla="*/ 238 w 350"/>
                <a:gd name="T11" fmla="*/ 222 h 232"/>
                <a:gd name="T12" fmla="*/ 211 w 350"/>
                <a:gd name="T13" fmla="*/ 209 h 232"/>
                <a:gd name="T14" fmla="*/ 186 w 350"/>
                <a:gd name="T15" fmla="*/ 197 h 232"/>
                <a:gd name="T16" fmla="*/ 160 w 350"/>
                <a:gd name="T17" fmla="*/ 184 h 232"/>
                <a:gd name="T18" fmla="*/ 144 w 350"/>
                <a:gd name="T19" fmla="*/ 182 h 232"/>
                <a:gd name="T20" fmla="*/ 133 w 350"/>
                <a:gd name="T21" fmla="*/ 192 h 232"/>
                <a:gd name="T22" fmla="*/ 117 w 350"/>
                <a:gd name="T23" fmla="*/ 200 h 232"/>
                <a:gd name="T24" fmla="*/ 99 w 350"/>
                <a:gd name="T25" fmla="*/ 192 h 232"/>
                <a:gd name="T26" fmla="*/ 80 w 350"/>
                <a:gd name="T27" fmla="*/ 177 h 232"/>
                <a:gd name="T28" fmla="*/ 61 w 350"/>
                <a:gd name="T29" fmla="*/ 166 h 232"/>
                <a:gd name="T30" fmla="*/ 45 w 350"/>
                <a:gd name="T31" fmla="*/ 171 h 232"/>
                <a:gd name="T32" fmla="*/ 29 w 350"/>
                <a:gd name="T33" fmla="*/ 177 h 232"/>
                <a:gd name="T34" fmla="*/ 13 w 350"/>
                <a:gd name="T35" fmla="*/ 165 h 232"/>
                <a:gd name="T36" fmla="*/ 0 w 350"/>
                <a:gd name="T37" fmla="*/ 149 h 232"/>
                <a:gd name="T38" fmla="*/ 3 w 350"/>
                <a:gd name="T39" fmla="*/ 117 h 232"/>
                <a:gd name="T40" fmla="*/ 13 w 350"/>
                <a:gd name="T41" fmla="*/ 86 h 232"/>
                <a:gd name="T42" fmla="*/ 21 w 350"/>
                <a:gd name="T43" fmla="*/ 76 h 232"/>
                <a:gd name="T44" fmla="*/ 24 w 350"/>
                <a:gd name="T45" fmla="*/ 65 h 232"/>
                <a:gd name="T46" fmla="*/ 14 w 350"/>
                <a:gd name="T47" fmla="*/ 51 h 232"/>
                <a:gd name="T48" fmla="*/ 1 w 350"/>
                <a:gd name="T49" fmla="*/ 36 h 232"/>
                <a:gd name="T50" fmla="*/ 30 w 350"/>
                <a:gd name="T51" fmla="*/ 20 h 232"/>
                <a:gd name="T52" fmla="*/ 59 w 350"/>
                <a:gd name="T53" fmla="*/ 12 h 232"/>
                <a:gd name="T54" fmla="*/ 86 w 350"/>
                <a:gd name="T55" fmla="*/ 12 h 232"/>
                <a:gd name="T56" fmla="*/ 110 w 350"/>
                <a:gd name="T57" fmla="*/ 0 h 232"/>
                <a:gd name="T58" fmla="*/ 137 w 350"/>
                <a:gd name="T59" fmla="*/ 8 h 232"/>
                <a:gd name="T60" fmla="*/ 163 w 350"/>
                <a:gd name="T61" fmla="*/ 17 h 232"/>
                <a:gd name="T62" fmla="*/ 182 w 350"/>
                <a:gd name="T63" fmla="*/ 24 h 232"/>
                <a:gd name="T64" fmla="*/ 202 w 350"/>
                <a:gd name="T65" fmla="*/ 22 h 232"/>
                <a:gd name="T66" fmla="*/ 240 w 350"/>
                <a:gd name="T67" fmla="*/ 25 h 232"/>
                <a:gd name="T68" fmla="*/ 278 w 350"/>
                <a:gd name="T69" fmla="*/ 38 h 232"/>
                <a:gd name="T70" fmla="*/ 318 w 350"/>
                <a:gd name="T71" fmla="*/ 49 h 232"/>
                <a:gd name="T72" fmla="*/ 350 w 350"/>
                <a:gd name="T73" fmla="*/ 76 h 232"/>
                <a:gd name="T74" fmla="*/ 331 w 350"/>
                <a:gd name="T75" fmla="*/ 121 h 232"/>
                <a:gd name="T76" fmla="*/ 334 w 350"/>
                <a:gd name="T77" fmla="*/ 161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50" h="232">
                  <a:moveTo>
                    <a:pt x="334" y="161"/>
                  </a:moveTo>
                  <a:lnTo>
                    <a:pt x="341" y="214"/>
                  </a:lnTo>
                  <a:lnTo>
                    <a:pt x="309" y="232"/>
                  </a:lnTo>
                  <a:lnTo>
                    <a:pt x="288" y="224"/>
                  </a:lnTo>
                  <a:lnTo>
                    <a:pt x="269" y="227"/>
                  </a:lnTo>
                  <a:lnTo>
                    <a:pt x="238" y="222"/>
                  </a:lnTo>
                  <a:lnTo>
                    <a:pt x="211" y="209"/>
                  </a:lnTo>
                  <a:lnTo>
                    <a:pt x="186" y="197"/>
                  </a:lnTo>
                  <a:lnTo>
                    <a:pt x="160" y="184"/>
                  </a:lnTo>
                  <a:lnTo>
                    <a:pt x="144" y="182"/>
                  </a:lnTo>
                  <a:lnTo>
                    <a:pt x="133" y="192"/>
                  </a:lnTo>
                  <a:lnTo>
                    <a:pt x="117" y="200"/>
                  </a:lnTo>
                  <a:lnTo>
                    <a:pt x="99" y="192"/>
                  </a:lnTo>
                  <a:lnTo>
                    <a:pt x="80" y="177"/>
                  </a:lnTo>
                  <a:lnTo>
                    <a:pt x="61" y="166"/>
                  </a:lnTo>
                  <a:lnTo>
                    <a:pt x="45" y="171"/>
                  </a:lnTo>
                  <a:lnTo>
                    <a:pt x="29" y="177"/>
                  </a:lnTo>
                  <a:lnTo>
                    <a:pt x="13" y="165"/>
                  </a:lnTo>
                  <a:lnTo>
                    <a:pt x="0" y="149"/>
                  </a:lnTo>
                  <a:lnTo>
                    <a:pt x="3" y="117"/>
                  </a:lnTo>
                  <a:lnTo>
                    <a:pt x="13" y="86"/>
                  </a:lnTo>
                  <a:lnTo>
                    <a:pt x="21" y="76"/>
                  </a:lnTo>
                  <a:lnTo>
                    <a:pt x="24" y="65"/>
                  </a:lnTo>
                  <a:lnTo>
                    <a:pt x="14" y="51"/>
                  </a:lnTo>
                  <a:lnTo>
                    <a:pt x="1" y="36"/>
                  </a:lnTo>
                  <a:lnTo>
                    <a:pt x="30" y="20"/>
                  </a:lnTo>
                  <a:lnTo>
                    <a:pt x="59" y="12"/>
                  </a:lnTo>
                  <a:lnTo>
                    <a:pt x="86" y="12"/>
                  </a:lnTo>
                  <a:lnTo>
                    <a:pt x="110" y="0"/>
                  </a:lnTo>
                  <a:lnTo>
                    <a:pt x="137" y="8"/>
                  </a:lnTo>
                  <a:lnTo>
                    <a:pt x="163" y="17"/>
                  </a:lnTo>
                  <a:lnTo>
                    <a:pt x="182" y="24"/>
                  </a:lnTo>
                  <a:lnTo>
                    <a:pt x="202" y="22"/>
                  </a:lnTo>
                  <a:lnTo>
                    <a:pt x="240" y="25"/>
                  </a:lnTo>
                  <a:lnTo>
                    <a:pt x="278" y="38"/>
                  </a:lnTo>
                  <a:lnTo>
                    <a:pt x="318" y="49"/>
                  </a:lnTo>
                  <a:lnTo>
                    <a:pt x="350" y="76"/>
                  </a:lnTo>
                  <a:lnTo>
                    <a:pt x="331" y="121"/>
                  </a:lnTo>
                  <a:lnTo>
                    <a:pt x="334" y="161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 w="4763" cap="rnd">
              <a:solidFill>
                <a:schemeClr val="bg1">
                  <a:alpha val="43000"/>
                </a:schemeClr>
              </a:solidFill>
              <a:prstDash val="solid"/>
              <a:round/>
              <a:headEnd/>
              <a:tailEnd/>
            </a:ln>
          </p:spPr>
          <p:txBody>
            <a:bodyPr anchor="t" anchorCtr="0" bIns="45720" compatLnSpc="1" lIns="91440" numCol="1" rIns="91440" tIns="45720" vert="horz" wrap="square">
              <a:prstTxWarp prst="textNoShape"/>
            </a:bodyPr>
            <a:p>
              <a:endParaRPr lang="en-US"/>
            </a:p>
          </p:txBody>
        </p:sp>
        <p:sp>
          <p:nvSpPr>
            <p:cNvPr id="1048696" name="Freeform 77"/>
            <p:cNvSpPr/>
            <p:nvPr/>
          </p:nvSpPr>
          <p:spPr bwMode="auto">
            <a:xfrm>
              <a:off x="5740731" y="3105778"/>
              <a:ext cx="375987" cy="591179"/>
            </a:xfrm>
            <a:custGeom>
              <a:avLst/>
              <a:gdLst>
                <a:gd name="T0" fmla="*/ 229 w 311"/>
                <a:gd name="T1" fmla="*/ 424 h 489"/>
                <a:gd name="T2" fmla="*/ 192 w 311"/>
                <a:gd name="T3" fmla="*/ 476 h 489"/>
                <a:gd name="T4" fmla="*/ 173 w 311"/>
                <a:gd name="T5" fmla="*/ 480 h 489"/>
                <a:gd name="T6" fmla="*/ 162 w 311"/>
                <a:gd name="T7" fmla="*/ 472 h 489"/>
                <a:gd name="T8" fmla="*/ 163 w 311"/>
                <a:gd name="T9" fmla="*/ 453 h 489"/>
                <a:gd name="T10" fmla="*/ 171 w 311"/>
                <a:gd name="T11" fmla="*/ 436 h 489"/>
                <a:gd name="T12" fmla="*/ 135 w 311"/>
                <a:gd name="T13" fmla="*/ 428 h 489"/>
                <a:gd name="T14" fmla="*/ 135 w 311"/>
                <a:gd name="T15" fmla="*/ 400 h 489"/>
                <a:gd name="T16" fmla="*/ 88 w 311"/>
                <a:gd name="T17" fmla="*/ 375 h 489"/>
                <a:gd name="T18" fmla="*/ 109 w 311"/>
                <a:gd name="T19" fmla="*/ 356 h 489"/>
                <a:gd name="T20" fmla="*/ 115 w 311"/>
                <a:gd name="T21" fmla="*/ 331 h 489"/>
                <a:gd name="T22" fmla="*/ 101 w 311"/>
                <a:gd name="T23" fmla="*/ 333 h 489"/>
                <a:gd name="T24" fmla="*/ 80 w 311"/>
                <a:gd name="T25" fmla="*/ 335 h 489"/>
                <a:gd name="T26" fmla="*/ 79 w 311"/>
                <a:gd name="T27" fmla="*/ 322 h 489"/>
                <a:gd name="T28" fmla="*/ 74 w 311"/>
                <a:gd name="T29" fmla="*/ 317 h 489"/>
                <a:gd name="T30" fmla="*/ 63 w 311"/>
                <a:gd name="T31" fmla="*/ 303 h 489"/>
                <a:gd name="T32" fmla="*/ 48 w 311"/>
                <a:gd name="T33" fmla="*/ 291 h 489"/>
                <a:gd name="T34" fmla="*/ 55 w 311"/>
                <a:gd name="T35" fmla="*/ 256 h 489"/>
                <a:gd name="T36" fmla="*/ 35 w 311"/>
                <a:gd name="T37" fmla="*/ 248 h 489"/>
                <a:gd name="T38" fmla="*/ 18 w 311"/>
                <a:gd name="T39" fmla="*/ 269 h 489"/>
                <a:gd name="T40" fmla="*/ 8 w 311"/>
                <a:gd name="T41" fmla="*/ 264 h 489"/>
                <a:gd name="T42" fmla="*/ 16 w 311"/>
                <a:gd name="T43" fmla="*/ 242 h 489"/>
                <a:gd name="T44" fmla="*/ 0 w 311"/>
                <a:gd name="T45" fmla="*/ 227 h 489"/>
                <a:gd name="T46" fmla="*/ 11 w 311"/>
                <a:gd name="T47" fmla="*/ 211 h 489"/>
                <a:gd name="T48" fmla="*/ 10 w 311"/>
                <a:gd name="T49" fmla="*/ 150 h 489"/>
                <a:gd name="T50" fmla="*/ 21 w 311"/>
                <a:gd name="T51" fmla="*/ 82 h 489"/>
                <a:gd name="T52" fmla="*/ 42 w 311"/>
                <a:gd name="T53" fmla="*/ 0 h 489"/>
                <a:gd name="T54" fmla="*/ 104 w 311"/>
                <a:gd name="T55" fmla="*/ 14 h 489"/>
                <a:gd name="T56" fmla="*/ 141 w 311"/>
                <a:gd name="T57" fmla="*/ 24 h 489"/>
                <a:gd name="T58" fmla="*/ 155 w 311"/>
                <a:gd name="T59" fmla="*/ 16 h 489"/>
                <a:gd name="T60" fmla="*/ 183 w 311"/>
                <a:gd name="T61" fmla="*/ 27 h 489"/>
                <a:gd name="T62" fmla="*/ 240 w 311"/>
                <a:gd name="T63" fmla="*/ 29 h 489"/>
                <a:gd name="T64" fmla="*/ 245 w 311"/>
                <a:gd name="T65" fmla="*/ 115 h 489"/>
                <a:gd name="T66" fmla="*/ 288 w 311"/>
                <a:gd name="T67" fmla="*/ 150 h 489"/>
                <a:gd name="T68" fmla="*/ 311 w 311"/>
                <a:gd name="T69" fmla="*/ 179 h 489"/>
                <a:gd name="T70" fmla="*/ 300 w 311"/>
                <a:gd name="T71" fmla="*/ 200 h 489"/>
                <a:gd name="T72" fmla="*/ 287 w 311"/>
                <a:gd name="T73" fmla="*/ 263 h 489"/>
                <a:gd name="T74" fmla="*/ 229 w 311"/>
                <a:gd name="T75" fmla="*/ 258 h 489"/>
                <a:gd name="T76" fmla="*/ 200 w 311"/>
                <a:gd name="T77" fmla="*/ 307 h 489"/>
                <a:gd name="T78" fmla="*/ 207 w 311"/>
                <a:gd name="T79" fmla="*/ 362 h 489"/>
                <a:gd name="T80" fmla="*/ 239 w 311"/>
                <a:gd name="T81" fmla="*/ 397 h 4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11" h="489">
                  <a:moveTo>
                    <a:pt x="239" y="397"/>
                  </a:moveTo>
                  <a:lnTo>
                    <a:pt x="229" y="424"/>
                  </a:lnTo>
                  <a:lnTo>
                    <a:pt x="216" y="448"/>
                  </a:lnTo>
                  <a:lnTo>
                    <a:pt x="192" y="476"/>
                  </a:lnTo>
                  <a:lnTo>
                    <a:pt x="178" y="489"/>
                  </a:lnTo>
                  <a:lnTo>
                    <a:pt x="173" y="480"/>
                  </a:lnTo>
                  <a:lnTo>
                    <a:pt x="165" y="471"/>
                  </a:lnTo>
                  <a:lnTo>
                    <a:pt x="162" y="472"/>
                  </a:lnTo>
                  <a:lnTo>
                    <a:pt x="162" y="463"/>
                  </a:lnTo>
                  <a:lnTo>
                    <a:pt x="163" y="453"/>
                  </a:lnTo>
                  <a:lnTo>
                    <a:pt x="167" y="444"/>
                  </a:lnTo>
                  <a:lnTo>
                    <a:pt x="171" y="436"/>
                  </a:lnTo>
                  <a:lnTo>
                    <a:pt x="162" y="423"/>
                  </a:lnTo>
                  <a:lnTo>
                    <a:pt x="135" y="428"/>
                  </a:lnTo>
                  <a:lnTo>
                    <a:pt x="120" y="423"/>
                  </a:lnTo>
                  <a:lnTo>
                    <a:pt x="135" y="400"/>
                  </a:lnTo>
                  <a:lnTo>
                    <a:pt x="130" y="389"/>
                  </a:lnTo>
                  <a:lnTo>
                    <a:pt x="88" y="375"/>
                  </a:lnTo>
                  <a:lnTo>
                    <a:pt x="95" y="367"/>
                  </a:lnTo>
                  <a:lnTo>
                    <a:pt x="109" y="356"/>
                  </a:lnTo>
                  <a:lnTo>
                    <a:pt x="114" y="348"/>
                  </a:lnTo>
                  <a:lnTo>
                    <a:pt x="115" y="331"/>
                  </a:lnTo>
                  <a:lnTo>
                    <a:pt x="111" y="330"/>
                  </a:lnTo>
                  <a:lnTo>
                    <a:pt x="101" y="333"/>
                  </a:lnTo>
                  <a:lnTo>
                    <a:pt x="93" y="335"/>
                  </a:lnTo>
                  <a:lnTo>
                    <a:pt x="80" y="335"/>
                  </a:lnTo>
                  <a:lnTo>
                    <a:pt x="79" y="331"/>
                  </a:lnTo>
                  <a:lnTo>
                    <a:pt x="79" y="322"/>
                  </a:lnTo>
                  <a:lnTo>
                    <a:pt x="75" y="320"/>
                  </a:lnTo>
                  <a:lnTo>
                    <a:pt x="74" y="317"/>
                  </a:lnTo>
                  <a:lnTo>
                    <a:pt x="69" y="311"/>
                  </a:lnTo>
                  <a:lnTo>
                    <a:pt x="63" y="303"/>
                  </a:lnTo>
                  <a:lnTo>
                    <a:pt x="55" y="299"/>
                  </a:lnTo>
                  <a:lnTo>
                    <a:pt x="48" y="291"/>
                  </a:lnTo>
                  <a:lnTo>
                    <a:pt x="53" y="274"/>
                  </a:lnTo>
                  <a:lnTo>
                    <a:pt x="55" y="256"/>
                  </a:lnTo>
                  <a:lnTo>
                    <a:pt x="42" y="245"/>
                  </a:lnTo>
                  <a:lnTo>
                    <a:pt x="35" y="248"/>
                  </a:lnTo>
                  <a:lnTo>
                    <a:pt x="29" y="256"/>
                  </a:lnTo>
                  <a:lnTo>
                    <a:pt x="18" y="269"/>
                  </a:lnTo>
                  <a:lnTo>
                    <a:pt x="11" y="274"/>
                  </a:lnTo>
                  <a:lnTo>
                    <a:pt x="8" y="264"/>
                  </a:lnTo>
                  <a:lnTo>
                    <a:pt x="10" y="251"/>
                  </a:lnTo>
                  <a:lnTo>
                    <a:pt x="16" y="242"/>
                  </a:lnTo>
                  <a:lnTo>
                    <a:pt x="7" y="232"/>
                  </a:lnTo>
                  <a:lnTo>
                    <a:pt x="0" y="227"/>
                  </a:lnTo>
                  <a:lnTo>
                    <a:pt x="0" y="226"/>
                  </a:lnTo>
                  <a:lnTo>
                    <a:pt x="11" y="211"/>
                  </a:lnTo>
                  <a:lnTo>
                    <a:pt x="19" y="181"/>
                  </a:lnTo>
                  <a:lnTo>
                    <a:pt x="10" y="150"/>
                  </a:lnTo>
                  <a:lnTo>
                    <a:pt x="10" y="115"/>
                  </a:lnTo>
                  <a:lnTo>
                    <a:pt x="21" y="82"/>
                  </a:lnTo>
                  <a:lnTo>
                    <a:pt x="31" y="41"/>
                  </a:lnTo>
                  <a:lnTo>
                    <a:pt x="42" y="0"/>
                  </a:lnTo>
                  <a:lnTo>
                    <a:pt x="74" y="8"/>
                  </a:lnTo>
                  <a:lnTo>
                    <a:pt x="104" y="14"/>
                  </a:lnTo>
                  <a:lnTo>
                    <a:pt x="123" y="24"/>
                  </a:lnTo>
                  <a:lnTo>
                    <a:pt x="141" y="24"/>
                  </a:lnTo>
                  <a:lnTo>
                    <a:pt x="147" y="19"/>
                  </a:lnTo>
                  <a:lnTo>
                    <a:pt x="155" y="16"/>
                  </a:lnTo>
                  <a:lnTo>
                    <a:pt x="168" y="21"/>
                  </a:lnTo>
                  <a:lnTo>
                    <a:pt x="183" y="27"/>
                  </a:lnTo>
                  <a:lnTo>
                    <a:pt x="211" y="33"/>
                  </a:lnTo>
                  <a:lnTo>
                    <a:pt x="240" y="29"/>
                  </a:lnTo>
                  <a:lnTo>
                    <a:pt x="244" y="72"/>
                  </a:lnTo>
                  <a:lnTo>
                    <a:pt x="245" y="115"/>
                  </a:lnTo>
                  <a:lnTo>
                    <a:pt x="264" y="136"/>
                  </a:lnTo>
                  <a:lnTo>
                    <a:pt x="288" y="150"/>
                  </a:lnTo>
                  <a:lnTo>
                    <a:pt x="301" y="165"/>
                  </a:lnTo>
                  <a:lnTo>
                    <a:pt x="311" y="179"/>
                  </a:lnTo>
                  <a:lnTo>
                    <a:pt x="308" y="190"/>
                  </a:lnTo>
                  <a:lnTo>
                    <a:pt x="300" y="200"/>
                  </a:lnTo>
                  <a:lnTo>
                    <a:pt x="290" y="231"/>
                  </a:lnTo>
                  <a:lnTo>
                    <a:pt x="287" y="263"/>
                  </a:lnTo>
                  <a:lnTo>
                    <a:pt x="258" y="255"/>
                  </a:lnTo>
                  <a:lnTo>
                    <a:pt x="229" y="258"/>
                  </a:lnTo>
                  <a:lnTo>
                    <a:pt x="207" y="272"/>
                  </a:lnTo>
                  <a:lnTo>
                    <a:pt x="200" y="307"/>
                  </a:lnTo>
                  <a:lnTo>
                    <a:pt x="195" y="338"/>
                  </a:lnTo>
                  <a:lnTo>
                    <a:pt x="207" y="362"/>
                  </a:lnTo>
                  <a:lnTo>
                    <a:pt x="228" y="375"/>
                  </a:lnTo>
                  <a:lnTo>
                    <a:pt x="239" y="397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 w="4763" cap="rnd">
              <a:solidFill>
                <a:schemeClr val="bg1">
                  <a:alpha val="43000"/>
                </a:schemeClr>
              </a:solidFill>
              <a:prstDash val="solid"/>
              <a:round/>
              <a:headEnd/>
              <a:tailEnd/>
            </a:ln>
          </p:spPr>
          <p:txBody>
            <a:bodyPr anchor="t" anchorCtr="0" bIns="45720" compatLnSpc="1" lIns="91440" numCol="1" rIns="91440" tIns="45720" vert="horz" wrap="square">
              <a:prstTxWarp prst="textNoShape"/>
            </a:bodyPr>
            <a:p>
              <a:endParaRPr lang="en-US"/>
            </a:p>
          </p:txBody>
        </p:sp>
        <p:sp>
          <p:nvSpPr>
            <p:cNvPr id="1048697" name="Freeform 78"/>
            <p:cNvSpPr/>
            <p:nvPr/>
          </p:nvSpPr>
          <p:spPr bwMode="auto">
            <a:xfrm>
              <a:off x="5617417" y="3750151"/>
              <a:ext cx="626242" cy="651627"/>
            </a:xfrm>
            <a:custGeom>
              <a:avLst/>
              <a:gdLst>
                <a:gd name="T0" fmla="*/ 117 w 518"/>
                <a:gd name="T1" fmla="*/ 68 h 539"/>
                <a:gd name="T2" fmla="*/ 158 w 518"/>
                <a:gd name="T3" fmla="*/ 100 h 539"/>
                <a:gd name="T4" fmla="*/ 248 w 518"/>
                <a:gd name="T5" fmla="*/ 48 h 539"/>
                <a:gd name="T6" fmla="*/ 312 w 518"/>
                <a:gd name="T7" fmla="*/ 4 h 539"/>
                <a:gd name="T8" fmla="*/ 321 w 518"/>
                <a:gd name="T9" fmla="*/ 12 h 539"/>
                <a:gd name="T10" fmla="*/ 355 w 518"/>
                <a:gd name="T11" fmla="*/ 76 h 539"/>
                <a:gd name="T12" fmla="*/ 368 w 518"/>
                <a:gd name="T13" fmla="*/ 76 h 539"/>
                <a:gd name="T14" fmla="*/ 395 w 518"/>
                <a:gd name="T15" fmla="*/ 56 h 539"/>
                <a:gd name="T16" fmla="*/ 421 w 518"/>
                <a:gd name="T17" fmla="*/ 64 h 539"/>
                <a:gd name="T18" fmla="*/ 430 w 518"/>
                <a:gd name="T19" fmla="*/ 80 h 539"/>
                <a:gd name="T20" fmla="*/ 445 w 518"/>
                <a:gd name="T21" fmla="*/ 76 h 539"/>
                <a:gd name="T22" fmla="*/ 461 w 518"/>
                <a:gd name="T23" fmla="*/ 80 h 539"/>
                <a:gd name="T24" fmla="*/ 493 w 518"/>
                <a:gd name="T25" fmla="*/ 50 h 539"/>
                <a:gd name="T26" fmla="*/ 502 w 518"/>
                <a:gd name="T27" fmla="*/ 89 h 539"/>
                <a:gd name="T28" fmla="*/ 518 w 518"/>
                <a:gd name="T29" fmla="*/ 93 h 539"/>
                <a:gd name="T30" fmla="*/ 469 w 518"/>
                <a:gd name="T31" fmla="*/ 204 h 539"/>
                <a:gd name="T32" fmla="*/ 453 w 518"/>
                <a:gd name="T33" fmla="*/ 298 h 539"/>
                <a:gd name="T34" fmla="*/ 419 w 518"/>
                <a:gd name="T35" fmla="*/ 356 h 539"/>
                <a:gd name="T36" fmla="*/ 370 w 518"/>
                <a:gd name="T37" fmla="*/ 374 h 539"/>
                <a:gd name="T38" fmla="*/ 333 w 518"/>
                <a:gd name="T39" fmla="*/ 374 h 539"/>
                <a:gd name="T40" fmla="*/ 318 w 518"/>
                <a:gd name="T41" fmla="*/ 391 h 539"/>
                <a:gd name="T42" fmla="*/ 283 w 518"/>
                <a:gd name="T43" fmla="*/ 422 h 539"/>
                <a:gd name="T44" fmla="*/ 293 w 518"/>
                <a:gd name="T45" fmla="*/ 451 h 539"/>
                <a:gd name="T46" fmla="*/ 272 w 518"/>
                <a:gd name="T47" fmla="*/ 465 h 539"/>
                <a:gd name="T48" fmla="*/ 297 w 518"/>
                <a:gd name="T49" fmla="*/ 508 h 539"/>
                <a:gd name="T50" fmla="*/ 181 w 518"/>
                <a:gd name="T51" fmla="*/ 539 h 539"/>
                <a:gd name="T52" fmla="*/ 190 w 518"/>
                <a:gd name="T53" fmla="*/ 459 h 539"/>
                <a:gd name="T54" fmla="*/ 152 w 518"/>
                <a:gd name="T55" fmla="*/ 435 h 539"/>
                <a:gd name="T56" fmla="*/ 133 w 518"/>
                <a:gd name="T57" fmla="*/ 391 h 539"/>
                <a:gd name="T58" fmla="*/ 145 w 518"/>
                <a:gd name="T59" fmla="*/ 383 h 539"/>
                <a:gd name="T60" fmla="*/ 144 w 518"/>
                <a:gd name="T61" fmla="*/ 321 h 539"/>
                <a:gd name="T62" fmla="*/ 78 w 518"/>
                <a:gd name="T63" fmla="*/ 337 h 539"/>
                <a:gd name="T64" fmla="*/ 16 w 518"/>
                <a:gd name="T65" fmla="*/ 324 h 539"/>
                <a:gd name="T66" fmla="*/ 9 w 518"/>
                <a:gd name="T67" fmla="*/ 270 h 539"/>
                <a:gd name="T68" fmla="*/ 20 w 518"/>
                <a:gd name="T69" fmla="*/ 234 h 539"/>
                <a:gd name="T70" fmla="*/ 44 w 518"/>
                <a:gd name="T71" fmla="*/ 201 h 539"/>
                <a:gd name="T72" fmla="*/ 70 w 518"/>
                <a:gd name="T73" fmla="*/ 180 h 539"/>
                <a:gd name="T74" fmla="*/ 51 w 518"/>
                <a:gd name="T75" fmla="*/ 138 h 539"/>
                <a:gd name="T76" fmla="*/ 118 w 518"/>
                <a:gd name="T77" fmla="*/ 84 h 5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18" h="539">
                  <a:moveTo>
                    <a:pt x="118" y="84"/>
                  </a:moveTo>
                  <a:lnTo>
                    <a:pt x="117" y="68"/>
                  </a:lnTo>
                  <a:lnTo>
                    <a:pt x="136" y="84"/>
                  </a:lnTo>
                  <a:lnTo>
                    <a:pt x="158" y="100"/>
                  </a:lnTo>
                  <a:lnTo>
                    <a:pt x="184" y="90"/>
                  </a:lnTo>
                  <a:lnTo>
                    <a:pt x="248" y="48"/>
                  </a:lnTo>
                  <a:lnTo>
                    <a:pt x="312" y="0"/>
                  </a:lnTo>
                  <a:lnTo>
                    <a:pt x="312" y="4"/>
                  </a:lnTo>
                  <a:lnTo>
                    <a:pt x="317" y="5"/>
                  </a:lnTo>
                  <a:lnTo>
                    <a:pt x="321" y="12"/>
                  </a:lnTo>
                  <a:lnTo>
                    <a:pt x="336" y="45"/>
                  </a:lnTo>
                  <a:lnTo>
                    <a:pt x="355" y="76"/>
                  </a:lnTo>
                  <a:lnTo>
                    <a:pt x="357" y="80"/>
                  </a:lnTo>
                  <a:lnTo>
                    <a:pt x="368" y="76"/>
                  </a:lnTo>
                  <a:lnTo>
                    <a:pt x="381" y="64"/>
                  </a:lnTo>
                  <a:lnTo>
                    <a:pt x="395" y="56"/>
                  </a:lnTo>
                  <a:lnTo>
                    <a:pt x="414" y="58"/>
                  </a:lnTo>
                  <a:lnTo>
                    <a:pt x="421" y="64"/>
                  </a:lnTo>
                  <a:lnTo>
                    <a:pt x="426" y="76"/>
                  </a:lnTo>
                  <a:lnTo>
                    <a:pt x="430" y="80"/>
                  </a:lnTo>
                  <a:lnTo>
                    <a:pt x="438" y="80"/>
                  </a:lnTo>
                  <a:lnTo>
                    <a:pt x="445" y="76"/>
                  </a:lnTo>
                  <a:lnTo>
                    <a:pt x="453" y="74"/>
                  </a:lnTo>
                  <a:lnTo>
                    <a:pt x="461" y="80"/>
                  </a:lnTo>
                  <a:lnTo>
                    <a:pt x="485" y="50"/>
                  </a:lnTo>
                  <a:lnTo>
                    <a:pt x="493" y="50"/>
                  </a:lnTo>
                  <a:lnTo>
                    <a:pt x="498" y="76"/>
                  </a:lnTo>
                  <a:lnTo>
                    <a:pt x="502" y="89"/>
                  </a:lnTo>
                  <a:lnTo>
                    <a:pt x="515" y="93"/>
                  </a:lnTo>
                  <a:lnTo>
                    <a:pt x="518" y="93"/>
                  </a:lnTo>
                  <a:lnTo>
                    <a:pt x="485" y="167"/>
                  </a:lnTo>
                  <a:lnTo>
                    <a:pt x="469" y="204"/>
                  </a:lnTo>
                  <a:lnTo>
                    <a:pt x="461" y="252"/>
                  </a:lnTo>
                  <a:lnTo>
                    <a:pt x="453" y="298"/>
                  </a:lnTo>
                  <a:lnTo>
                    <a:pt x="442" y="334"/>
                  </a:lnTo>
                  <a:lnTo>
                    <a:pt x="419" y="356"/>
                  </a:lnTo>
                  <a:lnTo>
                    <a:pt x="394" y="364"/>
                  </a:lnTo>
                  <a:lnTo>
                    <a:pt x="370" y="374"/>
                  </a:lnTo>
                  <a:lnTo>
                    <a:pt x="350" y="375"/>
                  </a:lnTo>
                  <a:lnTo>
                    <a:pt x="333" y="374"/>
                  </a:lnTo>
                  <a:lnTo>
                    <a:pt x="323" y="380"/>
                  </a:lnTo>
                  <a:lnTo>
                    <a:pt x="318" y="391"/>
                  </a:lnTo>
                  <a:lnTo>
                    <a:pt x="296" y="401"/>
                  </a:lnTo>
                  <a:lnTo>
                    <a:pt x="283" y="422"/>
                  </a:lnTo>
                  <a:lnTo>
                    <a:pt x="288" y="438"/>
                  </a:lnTo>
                  <a:lnTo>
                    <a:pt x="293" y="451"/>
                  </a:lnTo>
                  <a:lnTo>
                    <a:pt x="281" y="457"/>
                  </a:lnTo>
                  <a:lnTo>
                    <a:pt x="272" y="465"/>
                  </a:lnTo>
                  <a:lnTo>
                    <a:pt x="283" y="486"/>
                  </a:lnTo>
                  <a:lnTo>
                    <a:pt x="297" y="508"/>
                  </a:lnTo>
                  <a:lnTo>
                    <a:pt x="238" y="523"/>
                  </a:lnTo>
                  <a:lnTo>
                    <a:pt x="181" y="539"/>
                  </a:lnTo>
                  <a:lnTo>
                    <a:pt x="201" y="497"/>
                  </a:lnTo>
                  <a:lnTo>
                    <a:pt x="190" y="459"/>
                  </a:lnTo>
                  <a:lnTo>
                    <a:pt x="181" y="452"/>
                  </a:lnTo>
                  <a:lnTo>
                    <a:pt x="152" y="435"/>
                  </a:lnTo>
                  <a:lnTo>
                    <a:pt x="139" y="407"/>
                  </a:lnTo>
                  <a:lnTo>
                    <a:pt x="133" y="391"/>
                  </a:lnTo>
                  <a:lnTo>
                    <a:pt x="139" y="388"/>
                  </a:lnTo>
                  <a:lnTo>
                    <a:pt x="145" y="383"/>
                  </a:lnTo>
                  <a:lnTo>
                    <a:pt x="161" y="350"/>
                  </a:lnTo>
                  <a:lnTo>
                    <a:pt x="144" y="321"/>
                  </a:lnTo>
                  <a:lnTo>
                    <a:pt x="110" y="326"/>
                  </a:lnTo>
                  <a:lnTo>
                    <a:pt x="78" y="337"/>
                  </a:lnTo>
                  <a:lnTo>
                    <a:pt x="78" y="337"/>
                  </a:lnTo>
                  <a:lnTo>
                    <a:pt x="16" y="324"/>
                  </a:lnTo>
                  <a:lnTo>
                    <a:pt x="0" y="276"/>
                  </a:lnTo>
                  <a:lnTo>
                    <a:pt x="9" y="270"/>
                  </a:lnTo>
                  <a:lnTo>
                    <a:pt x="19" y="262"/>
                  </a:lnTo>
                  <a:lnTo>
                    <a:pt x="20" y="234"/>
                  </a:lnTo>
                  <a:lnTo>
                    <a:pt x="22" y="207"/>
                  </a:lnTo>
                  <a:lnTo>
                    <a:pt x="44" y="201"/>
                  </a:lnTo>
                  <a:lnTo>
                    <a:pt x="49" y="199"/>
                  </a:lnTo>
                  <a:lnTo>
                    <a:pt x="70" y="180"/>
                  </a:lnTo>
                  <a:lnTo>
                    <a:pt x="48" y="161"/>
                  </a:lnTo>
                  <a:lnTo>
                    <a:pt x="51" y="138"/>
                  </a:lnTo>
                  <a:lnTo>
                    <a:pt x="86" y="114"/>
                  </a:lnTo>
                  <a:lnTo>
                    <a:pt x="118" y="84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 w="4763" cap="rnd">
              <a:solidFill>
                <a:schemeClr val="bg1">
                  <a:alpha val="43000"/>
                </a:schemeClr>
              </a:solidFill>
              <a:prstDash val="solid"/>
              <a:round/>
              <a:headEnd/>
              <a:tailEnd/>
            </a:ln>
          </p:spPr>
          <p:txBody>
            <a:bodyPr anchor="t" anchorCtr="0" bIns="45720" compatLnSpc="1" lIns="91440" numCol="1" rIns="91440" tIns="45720" vert="horz" wrap="square">
              <a:prstTxWarp prst="textNoShape"/>
            </a:bodyPr>
            <a:p>
              <a:endParaRPr lang="en-US"/>
            </a:p>
          </p:txBody>
        </p:sp>
        <p:sp>
          <p:nvSpPr>
            <p:cNvPr id="1048698" name="Freeform 79"/>
            <p:cNvSpPr/>
            <p:nvPr/>
          </p:nvSpPr>
          <p:spPr bwMode="auto">
            <a:xfrm>
              <a:off x="5312758" y="4215599"/>
              <a:ext cx="58030" cy="74955"/>
            </a:xfrm>
            <a:custGeom>
              <a:avLst/>
              <a:gdLst>
                <a:gd name="T0" fmla="*/ 15 w 48"/>
                <a:gd name="T1" fmla="*/ 62 h 62"/>
                <a:gd name="T2" fmla="*/ 2 w 48"/>
                <a:gd name="T3" fmla="*/ 54 h 62"/>
                <a:gd name="T4" fmla="*/ 0 w 48"/>
                <a:gd name="T5" fmla="*/ 32 h 62"/>
                <a:gd name="T6" fmla="*/ 13 w 48"/>
                <a:gd name="T7" fmla="*/ 13 h 62"/>
                <a:gd name="T8" fmla="*/ 24 w 48"/>
                <a:gd name="T9" fmla="*/ 3 h 62"/>
                <a:gd name="T10" fmla="*/ 29 w 48"/>
                <a:gd name="T11" fmla="*/ 0 h 62"/>
                <a:gd name="T12" fmla="*/ 34 w 48"/>
                <a:gd name="T13" fmla="*/ 3 h 62"/>
                <a:gd name="T14" fmla="*/ 42 w 48"/>
                <a:gd name="T15" fmla="*/ 6 h 62"/>
                <a:gd name="T16" fmla="*/ 48 w 48"/>
                <a:gd name="T17" fmla="*/ 18 h 62"/>
                <a:gd name="T18" fmla="*/ 45 w 48"/>
                <a:gd name="T19" fmla="*/ 26 h 62"/>
                <a:gd name="T20" fmla="*/ 39 w 48"/>
                <a:gd name="T21" fmla="*/ 27 h 62"/>
                <a:gd name="T22" fmla="*/ 35 w 48"/>
                <a:gd name="T23" fmla="*/ 37 h 62"/>
                <a:gd name="T24" fmla="*/ 27 w 48"/>
                <a:gd name="T25" fmla="*/ 54 h 62"/>
                <a:gd name="T26" fmla="*/ 15 w 48"/>
                <a:gd name="T27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8" h="62">
                  <a:moveTo>
                    <a:pt x="15" y="62"/>
                  </a:moveTo>
                  <a:lnTo>
                    <a:pt x="2" y="54"/>
                  </a:lnTo>
                  <a:lnTo>
                    <a:pt x="0" y="32"/>
                  </a:lnTo>
                  <a:lnTo>
                    <a:pt x="13" y="13"/>
                  </a:lnTo>
                  <a:lnTo>
                    <a:pt x="24" y="3"/>
                  </a:lnTo>
                  <a:lnTo>
                    <a:pt x="29" y="0"/>
                  </a:lnTo>
                  <a:lnTo>
                    <a:pt x="34" y="3"/>
                  </a:lnTo>
                  <a:lnTo>
                    <a:pt x="42" y="6"/>
                  </a:lnTo>
                  <a:lnTo>
                    <a:pt x="48" y="18"/>
                  </a:lnTo>
                  <a:lnTo>
                    <a:pt x="45" y="26"/>
                  </a:lnTo>
                  <a:lnTo>
                    <a:pt x="39" y="27"/>
                  </a:lnTo>
                  <a:lnTo>
                    <a:pt x="35" y="37"/>
                  </a:lnTo>
                  <a:lnTo>
                    <a:pt x="27" y="54"/>
                  </a:lnTo>
                  <a:lnTo>
                    <a:pt x="15" y="62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 w="4763" cap="rnd">
              <a:solidFill>
                <a:schemeClr val="bg1">
                  <a:alpha val="43000"/>
                </a:schemeClr>
              </a:solidFill>
              <a:prstDash val="solid"/>
              <a:round/>
              <a:headEnd/>
              <a:tailEnd/>
            </a:ln>
          </p:spPr>
          <p:txBody>
            <a:bodyPr anchor="t" anchorCtr="0" bIns="45720" compatLnSpc="1" lIns="91440" numCol="1" rIns="91440" tIns="45720" vert="horz" wrap="square">
              <a:prstTxWarp prst="textNoShape"/>
            </a:bodyPr>
            <a:p>
              <a:endParaRPr lang="en-US"/>
            </a:p>
          </p:txBody>
        </p:sp>
        <p:sp>
          <p:nvSpPr>
            <p:cNvPr id="1048699" name="Freeform 80"/>
            <p:cNvSpPr/>
            <p:nvPr/>
          </p:nvSpPr>
          <p:spPr bwMode="auto">
            <a:xfrm>
              <a:off x="5634342" y="3285912"/>
              <a:ext cx="93090" cy="84627"/>
            </a:xfrm>
            <a:custGeom>
              <a:avLst/>
              <a:gdLst>
                <a:gd name="T0" fmla="*/ 62 w 77"/>
                <a:gd name="T1" fmla="*/ 70 h 70"/>
                <a:gd name="T2" fmla="*/ 35 w 77"/>
                <a:gd name="T3" fmla="*/ 69 h 70"/>
                <a:gd name="T4" fmla="*/ 11 w 77"/>
                <a:gd name="T5" fmla="*/ 54 h 70"/>
                <a:gd name="T6" fmla="*/ 0 w 77"/>
                <a:gd name="T7" fmla="*/ 22 h 70"/>
                <a:gd name="T8" fmla="*/ 14 w 77"/>
                <a:gd name="T9" fmla="*/ 1 h 70"/>
                <a:gd name="T10" fmla="*/ 48 w 77"/>
                <a:gd name="T11" fmla="*/ 0 h 70"/>
                <a:gd name="T12" fmla="*/ 66 w 77"/>
                <a:gd name="T13" fmla="*/ 0 h 70"/>
                <a:gd name="T14" fmla="*/ 74 w 77"/>
                <a:gd name="T15" fmla="*/ 1 h 70"/>
                <a:gd name="T16" fmla="*/ 77 w 77"/>
                <a:gd name="T17" fmla="*/ 5 h 70"/>
                <a:gd name="T18" fmla="*/ 75 w 77"/>
                <a:gd name="T19" fmla="*/ 17 h 70"/>
                <a:gd name="T20" fmla="*/ 72 w 77"/>
                <a:gd name="T21" fmla="*/ 27 h 70"/>
                <a:gd name="T22" fmla="*/ 69 w 77"/>
                <a:gd name="T23" fmla="*/ 33 h 70"/>
                <a:gd name="T24" fmla="*/ 67 w 77"/>
                <a:gd name="T25" fmla="*/ 41 h 70"/>
                <a:gd name="T26" fmla="*/ 67 w 77"/>
                <a:gd name="T27" fmla="*/ 53 h 70"/>
                <a:gd name="T28" fmla="*/ 69 w 77"/>
                <a:gd name="T29" fmla="*/ 59 h 70"/>
                <a:gd name="T30" fmla="*/ 62 w 77"/>
                <a:gd name="T31" fmla="*/ 7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7" h="70">
                  <a:moveTo>
                    <a:pt x="62" y="70"/>
                  </a:moveTo>
                  <a:lnTo>
                    <a:pt x="35" y="69"/>
                  </a:lnTo>
                  <a:lnTo>
                    <a:pt x="11" y="54"/>
                  </a:lnTo>
                  <a:lnTo>
                    <a:pt x="0" y="22"/>
                  </a:lnTo>
                  <a:lnTo>
                    <a:pt x="14" y="1"/>
                  </a:lnTo>
                  <a:lnTo>
                    <a:pt x="48" y="0"/>
                  </a:lnTo>
                  <a:lnTo>
                    <a:pt x="66" y="0"/>
                  </a:lnTo>
                  <a:lnTo>
                    <a:pt x="74" y="1"/>
                  </a:lnTo>
                  <a:lnTo>
                    <a:pt x="77" y="5"/>
                  </a:lnTo>
                  <a:lnTo>
                    <a:pt x="75" y="17"/>
                  </a:lnTo>
                  <a:lnTo>
                    <a:pt x="72" y="27"/>
                  </a:lnTo>
                  <a:lnTo>
                    <a:pt x="69" y="33"/>
                  </a:lnTo>
                  <a:lnTo>
                    <a:pt x="67" y="41"/>
                  </a:lnTo>
                  <a:lnTo>
                    <a:pt x="67" y="53"/>
                  </a:lnTo>
                  <a:lnTo>
                    <a:pt x="69" y="59"/>
                  </a:lnTo>
                  <a:lnTo>
                    <a:pt x="62" y="70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 w="4763" cap="rnd">
              <a:solidFill>
                <a:schemeClr val="bg1">
                  <a:alpha val="43000"/>
                </a:schemeClr>
              </a:solidFill>
              <a:prstDash val="solid"/>
              <a:round/>
              <a:headEnd/>
              <a:tailEnd/>
            </a:ln>
          </p:spPr>
          <p:txBody>
            <a:bodyPr anchor="t" anchorCtr="0" bIns="45720" compatLnSpc="1" lIns="91440" numCol="1" rIns="91440" tIns="45720" vert="horz" wrap="square">
              <a:prstTxWarp prst="textNoShape"/>
            </a:bodyPr>
            <a:p>
              <a:endParaRPr lang="en-US"/>
            </a:p>
          </p:txBody>
        </p:sp>
        <p:sp>
          <p:nvSpPr>
            <p:cNvPr id="1048700" name="Freeform 81"/>
            <p:cNvSpPr/>
            <p:nvPr/>
          </p:nvSpPr>
          <p:spPr bwMode="auto">
            <a:xfrm>
              <a:off x="5376833" y="3430987"/>
              <a:ext cx="26597" cy="29015"/>
            </a:xfrm>
            <a:custGeom>
              <a:avLst/>
              <a:gdLst>
                <a:gd name="T0" fmla="*/ 8 w 22"/>
                <a:gd name="T1" fmla="*/ 24 h 24"/>
                <a:gd name="T2" fmla="*/ 3 w 22"/>
                <a:gd name="T3" fmla="*/ 19 h 24"/>
                <a:gd name="T4" fmla="*/ 0 w 22"/>
                <a:gd name="T5" fmla="*/ 13 h 24"/>
                <a:gd name="T6" fmla="*/ 3 w 22"/>
                <a:gd name="T7" fmla="*/ 10 h 24"/>
                <a:gd name="T8" fmla="*/ 8 w 22"/>
                <a:gd name="T9" fmla="*/ 3 h 24"/>
                <a:gd name="T10" fmla="*/ 11 w 22"/>
                <a:gd name="T11" fmla="*/ 0 h 24"/>
                <a:gd name="T12" fmla="*/ 18 w 22"/>
                <a:gd name="T13" fmla="*/ 5 h 24"/>
                <a:gd name="T14" fmla="*/ 22 w 22"/>
                <a:gd name="T15" fmla="*/ 10 h 24"/>
                <a:gd name="T16" fmla="*/ 22 w 22"/>
                <a:gd name="T17" fmla="*/ 13 h 24"/>
                <a:gd name="T18" fmla="*/ 21 w 22"/>
                <a:gd name="T19" fmla="*/ 18 h 24"/>
                <a:gd name="T20" fmla="*/ 14 w 22"/>
                <a:gd name="T21" fmla="*/ 24 h 24"/>
                <a:gd name="T22" fmla="*/ 8 w 22"/>
                <a:gd name="T23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2" h="24">
                  <a:moveTo>
                    <a:pt x="8" y="24"/>
                  </a:moveTo>
                  <a:lnTo>
                    <a:pt x="3" y="19"/>
                  </a:lnTo>
                  <a:lnTo>
                    <a:pt x="0" y="13"/>
                  </a:lnTo>
                  <a:lnTo>
                    <a:pt x="3" y="10"/>
                  </a:lnTo>
                  <a:lnTo>
                    <a:pt x="8" y="3"/>
                  </a:lnTo>
                  <a:lnTo>
                    <a:pt x="11" y="0"/>
                  </a:lnTo>
                  <a:lnTo>
                    <a:pt x="18" y="5"/>
                  </a:lnTo>
                  <a:lnTo>
                    <a:pt x="22" y="10"/>
                  </a:lnTo>
                  <a:lnTo>
                    <a:pt x="22" y="13"/>
                  </a:lnTo>
                  <a:lnTo>
                    <a:pt x="21" y="18"/>
                  </a:lnTo>
                  <a:lnTo>
                    <a:pt x="14" y="24"/>
                  </a:lnTo>
                  <a:lnTo>
                    <a:pt x="8" y="24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 w="4763" cap="rnd">
              <a:solidFill>
                <a:schemeClr val="bg1">
                  <a:alpha val="43000"/>
                </a:schemeClr>
              </a:solidFill>
              <a:prstDash val="solid"/>
              <a:round/>
              <a:headEnd/>
              <a:tailEnd/>
            </a:ln>
          </p:spPr>
          <p:txBody>
            <a:bodyPr anchor="t" anchorCtr="0" bIns="45720" compatLnSpc="1" lIns="91440" numCol="1" rIns="91440" tIns="45720" vert="horz" wrap="square">
              <a:prstTxWarp prst="textNoShape"/>
            </a:bodyPr>
            <a:p>
              <a:endParaRPr lang="en-US"/>
            </a:p>
          </p:txBody>
        </p:sp>
        <p:sp>
          <p:nvSpPr>
            <p:cNvPr id="1048701" name="Freeform 82"/>
            <p:cNvSpPr/>
            <p:nvPr/>
          </p:nvSpPr>
          <p:spPr bwMode="auto">
            <a:xfrm>
              <a:off x="5685119" y="2556912"/>
              <a:ext cx="65284" cy="105179"/>
            </a:xfrm>
            <a:custGeom>
              <a:avLst/>
              <a:gdLst>
                <a:gd name="T0" fmla="*/ 32 w 54"/>
                <a:gd name="T1" fmla="*/ 87 h 87"/>
                <a:gd name="T2" fmla="*/ 0 w 54"/>
                <a:gd name="T3" fmla="*/ 79 h 87"/>
                <a:gd name="T4" fmla="*/ 1 w 54"/>
                <a:gd name="T5" fmla="*/ 63 h 87"/>
                <a:gd name="T6" fmla="*/ 9 w 54"/>
                <a:gd name="T7" fmla="*/ 42 h 87"/>
                <a:gd name="T8" fmla="*/ 14 w 54"/>
                <a:gd name="T9" fmla="*/ 24 h 87"/>
                <a:gd name="T10" fmla="*/ 19 w 54"/>
                <a:gd name="T11" fmla="*/ 7 h 87"/>
                <a:gd name="T12" fmla="*/ 28 w 54"/>
                <a:gd name="T13" fmla="*/ 0 h 87"/>
                <a:gd name="T14" fmla="*/ 36 w 54"/>
                <a:gd name="T15" fmla="*/ 8 h 87"/>
                <a:gd name="T16" fmla="*/ 53 w 54"/>
                <a:gd name="T17" fmla="*/ 34 h 87"/>
                <a:gd name="T18" fmla="*/ 54 w 54"/>
                <a:gd name="T19" fmla="*/ 55 h 87"/>
                <a:gd name="T20" fmla="*/ 43 w 54"/>
                <a:gd name="T21" fmla="*/ 82 h 87"/>
                <a:gd name="T22" fmla="*/ 32 w 54"/>
                <a:gd name="T23" fmla="*/ 8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4" h="87">
                  <a:moveTo>
                    <a:pt x="32" y="87"/>
                  </a:moveTo>
                  <a:lnTo>
                    <a:pt x="0" y="79"/>
                  </a:lnTo>
                  <a:lnTo>
                    <a:pt x="1" y="63"/>
                  </a:lnTo>
                  <a:lnTo>
                    <a:pt x="9" y="42"/>
                  </a:lnTo>
                  <a:lnTo>
                    <a:pt x="14" y="24"/>
                  </a:lnTo>
                  <a:lnTo>
                    <a:pt x="19" y="7"/>
                  </a:lnTo>
                  <a:lnTo>
                    <a:pt x="28" y="0"/>
                  </a:lnTo>
                  <a:lnTo>
                    <a:pt x="36" y="8"/>
                  </a:lnTo>
                  <a:lnTo>
                    <a:pt x="53" y="34"/>
                  </a:lnTo>
                  <a:lnTo>
                    <a:pt x="54" y="55"/>
                  </a:lnTo>
                  <a:lnTo>
                    <a:pt x="43" y="82"/>
                  </a:lnTo>
                  <a:lnTo>
                    <a:pt x="32" y="87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 w="4763" cap="rnd">
              <a:solidFill>
                <a:schemeClr val="bg1">
                  <a:alpha val="43000"/>
                </a:schemeClr>
              </a:solidFill>
              <a:prstDash val="solid"/>
              <a:round/>
              <a:headEnd/>
              <a:tailEnd/>
            </a:ln>
          </p:spPr>
          <p:txBody>
            <a:bodyPr anchor="t" anchorCtr="0" bIns="45720" compatLnSpc="1" lIns="91440" numCol="1" rIns="91440" tIns="45720" vert="horz" wrap="square">
              <a:prstTxWarp prst="textNoShape"/>
            </a:bodyPr>
            <a:p>
              <a:endParaRPr lang="en-US"/>
            </a:p>
          </p:txBody>
        </p:sp>
        <p:sp>
          <p:nvSpPr>
            <p:cNvPr id="1048702" name="Freeform 79"/>
            <p:cNvSpPr/>
            <p:nvPr/>
          </p:nvSpPr>
          <p:spPr bwMode="auto">
            <a:xfrm>
              <a:off x="5312109" y="4216592"/>
              <a:ext cx="58030" cy="74955"/>
            </a:xfrm>
            <a:custGeom>
              <a:avLst/>
              <a:gdLst>
                <a:gd name="T0" fmla="*/ 15 w 48"/>
                <a:gd name="T1" fmla="*/ 62 h 62"/>
                <a:gd name="T2" fmla="*/ 2 w 48"/>
                <a:gd name="T3" fmla="*/ 54 h 62"/>
                <a:gd name="T4" fmla="*/ 0 w 48"/>
                <a:gd name="T5" fmla="*/ 32 h 62"/>
                <a:gd name="T6" fmla="*/ 13 w 48"/>
                <a:gd name="T7" fmla="*/ 13 h 62"/>
                <a:gd name="T8" fmla="*/ 24 w 48"/>
                <a:gd name="T9" fmla="*/ 3 h 62"/>
                <a:gd name="T10" fmla="*/ 29 w 48"/>
                <a:gd name="T11" fmla="*/ 0 h 62"/>
                <a:gd name="T12" fmla="*/ 34 w 48"/>
                <a:gd name="T13" fmla="*/ 3 h 62"/>
                <a:gd name="T14" fmla="*/ 42 w 48"/>
                <a:gd name="T15" fmla="*/ 6 h 62"/>
                <a:gd name="T16" fmla="*/ 48 w 48"/>
                <a:gd name="T17" fmla="*/ 18 h 62"/>
                <a:gd name="T18" fmla="*/ 45 w 48"/>
                <a:gd name="T19" fmla="*/ 26 h 62"/>
                <a:gd name="T20" fmla="*/ 39 w 48"/>
                <a:gd name="T21" fmla="*/ 27 h 62"/>
                <a:gd name="T22" fmla="*/ 35 w 48"/>
                <a:gd name="T23" fmla="*/ 37 h 62"/>
                <a:gd name="T24" fmla="*/ 27 w 48"/>
                <a:gd name="T25" fmla="*/ 54 h 62"/>
                <a:gd name="T26" fmla="*/ 15 w 48"/>
                <a:gd name="T27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8" h="62">
                  <a:moveTo>
                    <a:pt x="15" y="62"/>
                  </a:moveTo>
                  <a:lnTo>
                    <a:pt x="2" y="54"/>
                  </a:lnTo>
                  <a:lnTo>
                    <a:pt x="0" y="32"/>
                  </a:lnTo>
                  <a:lnTo>
                    <a:pt x="13" y="13"/>
                  </a:lnTo>
                  <a:lnTo>
                    <a:pt x="24" y="3"/>
                  </a:lnTo>
                  <a:lnTo>
                    <a:pt x="29" y="0"/>
                  </a:lnTo>
                  <a:lnTo>
                    <a:pt x="34" y="3"/>
                  </a:lnTo>
                  <a:lnTo>
                    <a:pt x="42" y="6"/>
                  </a:lnTo>
                  <a:lnTo>
                    <a:pt x="48" y="18"/>
                  </a:lnTo>
                  <a:lnTo>
                    <a:pt x="45" y="26"/>
                  </a:lnTo>
                  <a:lnTo>
                    <a:pt x="39" y="27"/>
                  </a:lnTo>
                  <a:lnTo>
                    <a:pt x="35" y="37"/>
                  </a:lnTo>
                  <a:lnTo>
                    <a:pt x="27" y="54"/>
                  </a:lnTo>
                  <a:lnTo>
                    <a:pt x="15" y="62"/>
                  </a:lnTo>
                  <a:close/>
                </a:path>
              </a:pathLst>
            </a:custGeom>
            <a:solidFill>
              <a:srgbClr val="8984D6"/>
            </a:solidFill>
            <a:ln w="4763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anchor="t" anchorCtr="0" bIns="45720" compatLnSpc="1" lIns="91440" numCol="1" rIns="91440" tIns="45720" vert="horz" wrap="square">
              <a:prstTxWarp prst="textNoShape"/>
            </a:bodyPr>
            <a:p>
              <a:endParaRPr dirty="0" lang="en-US"/>
            </a:p>
          </p:txBody>
        </p:sp>
        <p:sp>
          <p:nvSpPr>
            <p:cNvPr id="1048703" name="Freeform 52"/>
            <p:cNvSpPr/>
            <p:nvPr/>
          </p:nvSpPr>
          <p:spPr bwMode="auto">
            <a:xfrm>
              <a:off x="5303690" y="4325847"/>
              <a:ext cx="39896" cy="31433"/>
            </a:xfrm>
            <a:custGeom>
              <a:avLst/>
              <a:gdLst>
                <a:gd name="T0" fmla="*/ 6 w 33"/>
                <a:gd name="T1" fmla="*/ 0 h 26"/>
                <a:gd name="T2" fmla="*/ 19 w 33"/>
                <a:gd name="T3" fmla="*/ 3 h 26"/>
                <a:gd name="T4" fmla="*/ 33 w 33"/>
                <a:gd name="T5" fmla="*/ 15 h 26"/>
                <a:gd name="T6" fmla="*/ 25 w 33"/>
                <a:gd name="T7" fmla="*/ 19 h 26"/>
                <a:gd name="T8" fmla="*/ 19 w 33"/>
                <a:gd name="T9" fmla="*/ 26 h 26"/>
                <a:gd name="T10" fmla="*/ 8 w 33"/>
                <a:gd name="T11" fmla="*/ 26 h 26"/>
                <a:gd name="T12" fmla="*/ 0 w 33"/>
                <a:gd name="T13" fmla="*/ 19 h 26"/>
                <a:gd name="T14" fmla="*/ 0 w 33"/>
                <a:gd name="T15" fmla="*/ 10 h 26"/>
                <a:gd name="T16" fmla="*/ 6 w 33"/>
                <a:gd name="T17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" h="26">
                  <a:moveTo>
                    <a:pt x="6" y="0"/>
                  </a:moveTo>
                  <a:lnTo>
                    <a:pt x="19" y="3"/>
                  </a:lnTo>
                  <a:lnTo>
                    <a:pt x="33" y="15"/>
                  </a:lnTo>
                  <a:lnTo>
                    <a:pt x="25" y="19"/>
                  </a:lnTo>
                  <a:lnTo>
                    <a:pt x="19" y="26"/>
                  </a:lnTo>
                  <a:lnTo>
                    <a:pt x="8" y="26"/>
                  </a:lnTo>
                  <a:lnTo>
                    <a:pt x="0" y="19"/>
                  </a:lnTo>
                  <a:lnTo>
                    <a:pt x="0" y="10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AFB858"/>
            </a:solidFill>
            <a:ln w="4763" cap="rnd">
              <a:solidFill>
                <a:schemeClr val="bg1">
                  <a:alpha val="43000"/>
                </a:schemeClr>
              </a:solidFill>
              <a:prstDash val="solid"/>
              <a:round/>
              <a:headEnd/>
              <a:tailEnd/>
            </a:ln>
          </p:spPr>
          <p:txBody>
            <a:bodyPr anchor="t" anchorCtr="0" bIns="45720" compatLnSpc="1" lIns="91440" numCol="1" rIns="91440" tIns="45720" vert="horz" wrap="square">
              <a:prstTxWarp prst="textNoShape"/>
            </a:bodyPr>
            <a:p>
              <a:endParaRPr lang="en-US"/>
            </a:p>
          </p:txBody>
        </p:sp>
        <p:sp>
          <p:nvSpPr>
            <p:cNvPr id="1048704" name="Freeform 13"/>
            <p:cNvSpPr/>
            <p:nvPr/>
          </p:nvSpPr>
          <p:spPr bwMode="auto">
            <a:xfrm>
              <a:off x="4996725" y="4968778"/>
              <a:ext cx="431599" cy="407418"/>
            </a:xfrm>
            <a:custGeom>
              <a:avLst/>
              <a:gdLst>
                <a:gd name="T0" fmla="*/ 153 w 357"/>
                <a:gd name="T1" fmla="*/ 7 h 337"/>
                <a:gd name="T2" fmla="*/ 177 w 357"/>
                <a:gd name="T3" fmla="*/ 8 h 337"/>
                <a:gd name="T4" fmla="*/ 185 w 357"/>
                <a:gd name="T5" fmla="*/ 79 h 337"/>
                <a:gd name="T6" fmla="*/ 216 w 357"/>
                <a:gd name="T7" fmla="*/ 98 h 337"/>
                <a:gd name="T8" fmla="*/ 238 w 357"/>
                <a:gd name="T9" fmla="*/ 66 h 337"/>
                <a:gd name="T10" fmla="*/ 264 w 357"/>
                <a:gd name="T11" fmla="*/ 37 h 337"/>
                <a:gd name="T12" fmla="*/ 293 w 357"/>
                <a:gd name="T13" fmla="*/ 18 h 337"/>
                <a:gd name="T14" fmla="*/ 323 w 357"/>
                <a:gd name="T15" fmla="*/ 0 h 337"/>
                <a:gd name="T16" fmla="*/ 350 w 357"/>
                <a:gd name="T17" fmla="*/ 34 h 337"/>
                <a:gd name="T18" fmla="*/ 357 w 357"/>
                <a:gd name="T19" fmla="*/ 61 h 337"/>
                <a:gd name="T20" fmla="*/ 357 w 357"/>
                <a:gd name="T21" fmla="*/ 61 h 337"/>
                <a:gd name="T22" fmla="*/ 357 w 357"/>
                <a:gd name="T23" fmla="*/ 61 h 337"/>
                <a:gd name="T24" fmla="*/ 345 w 357"/>
                <a:gd name="T25" fmla="*/ 71 h 337"/>
                <a:gd name="T26" fmla="*/ 334 w 357"/>
                <a:gd name="T27" fmla="*/ 84 h 337"/>
                <a:gd name="T28" fmla="*/ 315 w 357"/>
                <a:gd name="T29" fmla="*/ 117 h 337"/>
                <a:gd name="T30" fmla="*/ 310 w 357"/>
                <a:gd name="T31" fmla="*/ 124 h 337"/>
                <a:gd name="T32" fmla="*/ 305 w 357"/>
                <a:gd name="T33" fmla="*/ 128 h 337"/>
                <a:gd name="T34" fmla="*/ 293 w 357"/>
                <a:gd name="T35" fmla="*/ 135 h 337"/>
                <a:gd name="T36" fmla="*/ 286 w 357"/>
                <a:gd name="T37" fmla="*/ 140 h 337"/>
                <a:gd name="T38" fmla="*/ 277 w 357"/>
                <a:gd name="T39" fmla="*/ 154 h 337"/>
                <a:gd name="T40" fmla="*/ 264 w 357"/>
                <a:gd name="T41" fmla="*/ 183 h 337"/>
                <a:gd name="T42" fmla="*/ 253 w 357"/>
                <a:gd name="T43" fmla="*/ 196 h 337"/>
                <a:gd name="T44" fmla="*/ 208 w 357"/>
                <a:gd name="T45" fmla="*/ 218 h 337"/>
                <a:gd name="T46" fmla="*/ 195 w 357"/>
                <a:gd name="T47" fmla="*/ 229 h 337"/>
                <a:gd name="T48" fmla="*/ 184 w 357"/>
                <a:gd name="T49" fmla="*/ 242 h 337"/>
                <a:gd name="T50" fmla="*/ 163 w 357"/>
                <a:gd name="T51" fmla="*/ 287 h 337"/>
                <a:gd name="T52" fmla="*/ 153 w 357"/>
                <a:gd name="T53" fmla="*/ 301 h 337"/>
                <a:gd name="T54" fmla="*/ 144 w 357"/>
                <a:gd name="T55" fmla="*/ 313 h 337"/>
                <a:gd name="T56" fmla="*/ 132 w 357"/>
                <a:gd name="T57" fmla="*/ 322 h 337"/>
                <a:gd name="T58" fmla="*/ 120 w 357"/>
                <a:gd name="T59" fmla="*/ 330 h 337"/>
                <a:gd name="T60" fmla="*/ 104 w 357"/>
                <a:gd name="T61" fmla="*/ 337 h 337"/>
                <a:gd name="T62" fmla="*/ 89 w 357"/>
                <a:gd name="T63" fmla="*/ 337 h 337"/>
                <a:gd name="T64" fmla="*/ 64 w 357"/>
                <a:gd name="T65" fmla="*/ 282 h 337"/>
                <a:gd name="T66" fmla="*/ 60 w 357"/>
                <a:gd name="T67" fmla="*/ 271 h 337"/>
                <a:gd name="T68" fmla="*/ 59 w 357"/>
                <a:gd name="T69" fmla="*/ 258 h 337"/>
                <a:gd name="T70" fmla="*/ 60 w 357"/>
                <a:gd name="T71" fmla="*/ 247 h 337"/>
                <a:gd name="T72" fmla="*/ 64 w 357"/>
                <a:gd name="T73" fmla="*/ 234 h 337"/>
                <a:gd name="T74" fmla="*/ 64 w 357"/>
                <a:gd name="T75" fmla="*/ 233 h 337"/>
                <a:gd name="T76" fmla="*/ 65 w 357"/>
                <a:gd name="T77" fmla="*/ 229 h 337"/>
                <a:gd name="T78" fmla="*/ 75 w 357"/>
                <a:gd name="T79" fmla="*/ 197 h 337"/>
                <a:gd name="T80" fmla="*/ 76 w 357"/>
                <a:gd name="T81" fmla="*/ 170 h 337"/>
                <a:gd name="T82" fmla="*/ 73 w 357"/>
                <a:gd name="T83" fmla="*/ 143 h 337"/>
                <a:gd name="T84" fmla="*/ 64 w 357"/>
                <a:gd name="T85" fmla="*/ 111 h 337"/>
                <a:gd name="T86" fmla="*/ 44 w 357"/>
                <a:gd name="T87" fmla="*/ 96 h 337"/>
                <a:gd name="T88" fmla="*/ 19 w 357"/>
                <a:gd name="T89" fmla="*/ 82 h 337"/>
                <a:gd name="T90" fmla="*/ 0 w 357"/>
                <a:gd name="T91" fmla="*/ 63 h 337"/>
                <a:gd name="T92" fmla="*/ 0 w 357"/>
                <a:gd name="T93" fmla="*/ 32 h 337"/>
                <a:gd name="T94" fmla="*/ 17 w 357"/>
                <a:gd name="T95" fmla="*/ 16 h 337"/>
                <a:gd name="T96" fmla="*/ 43 w 357"/>
                <a:gd name="T97" fmla="*/ 19 h 337"/>
                <a:gd name="T98" fmla="*/ 89 w 357"/>
                <a:gd name="T99" fmla="*/ 43 h 337"/>
                <a:gd name="T100" fmla="*/ 99 w 357"/>
                <a:gd name="T101" fmla="*/ 42 h 337"/>
                <a:gd name="T102" fmla="*/ 134 w 357"/>
                <a:gd name="T103" fmla="*/ 16 h 337"/>
                <a:gd name="T104" fmla="*/ 150 w 357"/>
                <a:gd name="T105" fmla="*/ 16 h 337"/>
                <a:gd name="T106" fmla="*/ 156 w 357"/>
                <a:gd name="T107" fmla="*/ 13 h 337"/>
                <a:gd name="T108" fmla="*/ 153 w 357"/>
                <a:gd name="T109" fmla="*/ 7 h 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57" h="337">
                  <a:moveTo>
                    <a:pt x="153" y="7"/>
                  </a:moveTo>
                  <a:lnTo>
                    <a:pt x="177" y="8"/>
                  </a:lnTo>
                  <a:lnTo>
                    <a:pt x="185" y="79"/>
                  </a:lnTo>
                  <a:lnTo>
                    <a:pt x="216" y="98"/>
                  </a:lnTo>
                  <a:lnTo>
                    <a:pt x="238" y="66"/>
                  </a:lnTo>
                  <a:lnTo>
                    <a:pt x="264" y="37"/>
                  </a:lnTo>
                  <a:lnTo>
                    <a:pt x="293" y="18"/>
                  </a:lnTo>
                  <a:lnTo>
                    <a:pt x="323" y="0"/>
                  </a:lnTo>
                  <a:lnTo>
                    <a:pt x="350" y="34"/>
                  </a:lnTo>
                  <a:lnTo>
                    <a:pt x="357" y="61"/>
                  </a:lnTo>
                  <a:lnTo>
                    <a:pt x="357" y="61"/>
                  </a:lnTo>
                  <a:lnTo>
                    <a:pt x="357" y="61"/>
                  </a:lnTo>
                  <a:lnTo>
                    <a:pt x="345" y="71"/>
                  </a:lnTo>
                  <a:lnTo>
                    <a:pt x="334" y="84"/>
                  </a:lnTo>
                  <a:lnTo>
                    <a:pt x="315" y="117"/>
                  </a:lnTo>
                  <a:lnTo>
                    <a:pt x="310" y="124"/>
                  </a:lnTo>
                  <a:lnTo>
                    <a:pt x="305" y="128"/>
                  </a:lnTo>
                  <a:lnTo>
                    <a:pt x="293" y="135"/>
                  </a:lnTo>
                  <a:lnTo>
                    <a:pt x="286" y="140"/>
                  </a:lnTo>
                  <a:lnTo>
                    <a:pt x="277" y="154"/>
                  </a:lnTo>
                  <a:lnTo>
                    <a:pt x="264" y="183"/>
                  </a:lnTo>
                  <a:lnTo>
                    <a:pt x="253" y="196"/>
                  </a:lnTo>
                  <a:lnTo>
                    <a:pt x="208" y="218"/>
                  </a:lnTo>
                  <a:lnTo>
                    <a:pt x="195" y="229"/>
                  </a:lnTo>
                  <a:lnTo>
                    <a:pt x="184" y="242"/>
                  </a:lnTo>
                  <a:lnTo>
                    <a:pt x="163" y="287"/>
                  </a:lnTo>
                  <a:lnTo>
                    <a:pt x="153" y="301"/>
                  </a:lnTo>
                  <a:lnTo>
                    <a:pt x="144" y="313"/>
                  </a:lnTo>
                  <a:lnTo>
                    <a:pt x="132" y="322"/>
                  </a:lnTo>
                  <a:lnTo>
                    <a:pt x="120" y="330"/>
                  </a:lnTo>
                  <a:lnTo>
                    <a:pt x="104" y="337"/>
                  </a:lnTo>
                  <a:lnTo>
                    <a:pt x="89" y="337"/>
                  </a:lnTo>
                  <a:lnTo>
                    <a:pt x="64" y="282"/>
                  </a:lnTo>
                  <a:lnTo>
                    <a:pt x="60" y="271"/>
                  </a:lnTo>
                  <a:lnTo>
                    <a:pt x="59" y="258"/>
                  </a:lnTo>
                  <a:lnTo>
                    <a:pt x="60" y="247"/>
                  </a:lnTo>
                  <a:lnTo>
                    <a:pt x="64" y="234"/>
                  </a:lnTo>
                  <a:lnTo>
                    <a:pt x="64" y="233"/>
                  </a:lnTo>
                  <a:lnTo>
                    <a:pt x="65" y="229"/>
                  </a:lnTo>
                  <a:lnTo>
                    <a:pt x="75" y="197"/>
                  </a:lnTo>
                  <a:lnTo>
                    <a:pt x="76" y="170"/>
                  </a:lnTo>
                  <a:lnTo>
                    <a:pt x="73" y="143"/>
                  </a:lnTo>
                  <a:lnTo>
                    <a:pt x="64" y="111"/>
                  </a:lnTo>
                  <a:lnTo>
                    <a:pt x="44" y="96"/>
                  </a:lnTo>
                  <a:lnTo>
                    <a:pt x="19" y="82"/>
                  </a:lnTo>
                  <a:lnTo>
                    <a:pt x="0" y="63"/>
                  </a:lnTo>
                  <a:lnTo>
                    <a:pt x="0" y="32"/>
                  </a:lnTo>
                  <a:lnTo>
                    <a:pt x="17" y="16"/>
                  </a:lnTo>
                  <a:lnTo>
                    <a:pt x="43" y="19"/>
                  </a:lnTo>
                  <a:lnTo>
                    <a:pt x="89" y="43"/>
                  </a:lnTo>
                  <a:lnTo>
                    <a:pt x="99" y="42"/>
                  </a:lnTo>
                  <a:lnTo>
                    <a:pt x="134" y="16"/>
                  </a:lnTo>
                  <a:lnTo>
                    <a:pt x="150" y="16"/>
                  </a:lnTo>
                  <a:lnTo>
                    <a:pt x="156" y="13"/>
                  </a:lnTo>
                  <a:lnTo>
                    <a:pt x="153" y="7"/>
                  </a:lnTo>
                  <a:close/>
                </a:path>
              </a:pathLst>
            </a:custGeom>
            <a:solidFill>
              <a:srgbClr val="8984D6"/>
            </a:solidFill>
            <a:ln w="4763" cap="rnd">
              <a:solidFill>
                <a:schemeClr val="bg1">
                  <a:alpha val="43000"/>
                </a:schemeClr>
              </a:solidFill>
              <a:prstDash val="solid"/>
              <a:round/>
              <a:headEnd/>
              <a:tailEnd/>
            </a:ln>
          </p:spPr>
          <p:txBody>
            <a:bodyPr anchor="t" anchorCtr="0" bIns="45720" compatLnSpc="1" lIns="91440" numCol="1" rIns="91440" tIns="45720" vert="horz" wrap="square">
              <a:prstTxWarp prst="textNoShape"/>
            </a:bodyPr>
            <a:p>
              <a:endParaRPr lang="en-US"/>
            </a:p>
          </p:txBody>
        </p:sp>
        <p:sp>
          <p:nvSpPr>
            <p:cNvPr id="1048705" name="Freeform 74"/>
            <p:cNvSpPr/>
            <p:nvPr/>
          </p:nvSpPr>
          <p:spPr bwMode="auto">
            <a:xfrm>
              <a:off x="4905638" y="3182631"/>
              <a:ext cx="103970" cy="122104"/>
            </a:xfrm>
            <a:custGeom>
              <a:avLst/>
              <a:gdLst>
                <a:gd name="T0" fmla="*/ 32 w 86"/>
                <a:gd name="T1" fmla="*/ 0 h 101"/>
                <a:gd name="T2" fmla="*/ 70 w 86"/>
                <a:gd name="T3" fmla="*/ 0 h 101"/>
                <a:gd name="T4" fmla="*/ 86 w 86"/>
                <a:gd name="T5" fmla="*/ 39 h 101"/>
                <a:gd name="T6" fmla="*/ 64 w 86"/>
                <a:gd name="T7" fmla="*/ 74 h 101"/>
                <a:gd name="T8" fmla="*/ 35 w 86"/>
                <a:gd name="T9" fmla="*/ 101 h 101"/>
                <a:gd name="T10" fmla="*/ 6 w 86"/>
                <a:gd name="T11" fmla="*/ 98 h 101"/>
                <a:gd name="T12" fmla="*/ 0 w 86"/>
                <a:gd name="T13" fmla="*/ 66 h 101"/>
                <a:gd name="T14" fmla="*/ 6 w 86"/>
                <a:gd name="T15" fmla="*/ 50 h 101"/>
                <a:gd name="T16" fmla="*/ 11 w 86"/>
                <a:gd name="T17" fmla="*/ 36 h 101"/>
                <a:gd name="T18" fmla="*/ 19 w 86"/>
                <a:gd name="T19" fmla="*/ 23 h 101"/>
                <a:gd name="T20" fmla="*/ 27 w 86"/>
                <a:gd name="T21" fmla="*/ 12 h 101"/>
                <a:gd name="T22" fmla="*/ 32 w 86"/>
                <a:gd name="T23" fmla="*/ 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6" h="101">
                  <a:moveTo>
                    <a:pt x="32" y="0"/>
                  </a:moveTo>
                  <a:lnTo>
                    <a:pt x="70" y="0"/>
                  </a:lnTo>
                  <a:lnTo>
                    <a:pt x="86" y="39"/>
                  </a:lnTo>
                  <a:lnTo>
                    <a:pt x="64" y="74"/>
                  </a:lnTo>
                  <a:lnTo>
                    <a:pt x="35" y="101"/>
                  </a:lnTo>
                  <a:lnTo>
                    <a:pt x="6" y="98"/>
                  </a:lnTo>
                  <a:lnTo>
                    <a:pt x="0" y="66"/>
                  </a:lnTo>
                  <a:lnTo>
                    <a:pt x="6" y="50"/>
                  </a:lnTo>
                  <a:lnTo>
                    <a:pt x="11" y="36"/>
                  </a:lnTo>
                  <a:lnTo>
                    <a:pt x="19" y="23"/>
                  </a:lnTo>
                  <a:lnTo>
                    <a:pt x="27" y="12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228C22"/>
            </a:solidFill>
            <a:ln w="4763" cap="rnd">
              <a:solidFill>
                <a:schemeClr val="bg1">
                  <a:alpha val="43000"/>
                </a:schemeClr>
              </a:solidFill>
              <a:prstDash val="solid"/>
              <a:round/>
              <a:headEnd/>
              <a:tailEnd/>
            </a:ln>
          </p:spPr>
          <p:txBody>
            <a:bodyPr anchor="t" anchorCtr="0" bIns="45720" compatLnSpc="1" lIns="91440" numCol="1" rIns="91440" tIns="45720" vert="horz" wrap="square">
              <a:prstTxWarp prst="textNoShape"/>
            </a:bodyPr>
            <a:p>
              <a:endParaRPr dirty="0" lang="en-US"/>
            </a:p>
          </p:txBody>
        </p:sp>
        <p:sp>
          <p:nvSpPr>
            <p:cNvPr id="1048706" name="Freeform 59"/>
            <p:cNvSpPr/>
            <p:nvPr/>
          </p:nvSpPr>
          <p:spPr bwMode="auto">
            <a:xfrm>
              <a:off x="4702574" y="3052477"/>
              <a:ext cx="397748" cy="669761"/>
            </a:xfrm>
            <a:custGeom>
              <a:avLst/>
              <a:gdLst>
                <a:gd name="T0" fmla="*/ 298 w 329"/>
                <a:gd name="T1" fmla="*/ 150 h 554"/>
                <a:gd name="T2" fmla="*/ 317 w 329"/>
                <a:gd name="T3" fmla="*/ 198 h 554"/>
                <a:gd name="T4" fmla="*/ 316 w 329"/>
                <a:gd name="T5" fmla="*/ 258 h 554"/>
                <a:gd name="T6" fmla="*/ 329 w 329"/>
                <a:gd name="T7" fmla="*/ 270 h 554"/>
                <a:gd name="T8" fmla="*/ 324 w 329"/>
                <a:gd name="T9" fmla="*/ 288 h 554"/>
                <a:gd name="T10" fmla="*/ 306 w 329"/>
                <a:gd name="T11" fmla="*/ 309 h 554"/>
                <a:gd name="T12" fmla="*/ 290 w 329"/>
                <a:gd name="T13" fmla="*/ 328 h 554"/>
                <a:gd name="T14" fmla="*/ 261 w 329"/>
                <a:gd name="T15" fmla="*/ 354 h 554"/>
                <a:gd name="T16" fmla="*/ 237 w 329"/>
                <a:gd name="T17" fmla="*/ 382 h 554"/>
                <a:gd name="T18" fmla="*/ 223 w 329"/>
                <a:gd name="T19" fmla="*/ 407 h 554"/>
                <a:gd name="T20" fmla="*/ 205 w 329"/>
                <a:gd name="T21" fmla="*/ 429 h 554"/>
                <a:gd name="T22" fmla="*/ 183 w 329"/>
                <a:gd name="T23" fmla="*/ 485 h 554"/>
                <a:gd name="T24" fmla="*/ 181 w 329"/>
                <a:gd name="T25" fmla="*/ 554 h 554"/>
                <a:gd name="T26" fmla="*/ 117 w 329"/>
                <a:gd name="T27" fmla="*/ 544 h 554"/>
                <a:gd name="T28" fmla="*/ 58 w 329"/>
                <a:gd name="T29" fmla="*/ 522 h 554"/>
                <a:gd name="T30" fmla="*/ 77 w 329"/>
                <a:gd name="T31" fmla="*/ 471 h 554"/>
                <a:gd name="T32" fmla="*/ 112 w 329"/>
                <a:gd name="T33" fmla="*/ 432 h 554"/>
                <a:gd name="T34" fmla="*/ 112 w 329"/>
                <a:gd name="T35" fmla="*/ 402 h 554"/>
                <a:gd name="T36" fmla="*/ 87 w 329"/>
                <a:gd name="T37" fmla="*/ 382 h 554"/>
                <a:gd name="T38" fmla="*/ 61 w 329"/>
                <a:gd name="T39" fmla="*/ 360 h 554"/>
                <a:gd name="T40" fmla="*/ 42 w 329"/>
                <a:gd name="T41" fmla="*/ 330 h 554"/>
                <a:gd name="T42" fmla="*/ 69 w 329"/>
                <a:gd name="T43" fmla="*/ 290 h 554"/>
                <a:gd name="T44" fmla="*/ 93 w 329"/>
                <a:gd name="T45" fmla="*/ 251 h 554"/>
                <a:gd name="T46" fmla="*/ 77 w 329"/>
                <a:gd name="T47" fmla="*/ 237 h 554"/>
                <a:gd name="T48" fmla="*/ 55 w 329"/>
                <a:gd name="T49" fmla="*/ 224 h 554"/>
                <a:gd name="T50" fmla="*/ 28 w 329"/>
                <a:gd name="T51" fmla="*/ 203 h 554"/>
                <a:gd name="T52" fmla="*/ 0 w 329"/>
                <a:gd name="T53" fmla="*/ 185 h 554"/>
                <a:gd name="T54" fmla="*/ 28 w 329"/>
                <a:gd name="T55" fmla="*/ 165 h 554"/>
                <a:gd name="T56" fmla="*/ 60 w 329"/>
                <a:gd name="T57" fmla="*/ 158 h 554"/>
                <a:gd name="T58" fmla="*/ 84 w 329"/>
                <a:gd name="T59" fmla="*/ 158 h 554"/>
                <a:gd name="T60" fmla="*/ 104 w 329"/>
                <a:gd name="T61" fmla="*/ 144 h 554"/>
                <a:gd name="T62" fmla="*/ 108 w 329"/>
                <a:gd name="T63" fmla="*/ 126 h 554"/>
                <a:gd name="T64" fmla="*/ 111 w 329"/>
                <a:gd name="T65" fmla="*/ 108 h 554"/>
                <a:gd name="T66" fmla="*/ 117 w 329"/>
                <a:gd name="T67" fmla="*/ 94 h 554"/>
                <a:gd name="T68" fmla="*/ 122 w 329"/>
                <a:gd name="T69" fmla="*/ 80 h 554"/>
                <a:gd name="T70" fmla="*/ 125 w 329"/>
                <a:gd name="T71" fmla="*/ 60 h 554"/>
                <a:gd name="T72" fmla="*/ 127 w 329"/>
                <a:gd name="T73" fmla="*/ 41 h 554"/>
                <a:gd name="T74" fmla="*/ 138 w 329"/>
                <a:gd name="T75" fmla="*/ 20 h 554"/>
                <a:gd name="T76" fmla="*/ 151 w 329"/>
                <a:gd name="T77" fmla="*/ 0 h 554"/>
                <a:gd name="T78" fmla="*/ 173 w 329"/>
                <a:gd name="T79" fmla="*/ 49 h 554"/>
                <a:gd name="T80" fmla="*/ 199 w 329"/>
                <a:gd name="T81" fmla="*/ 108 h 554"/>
                <a:gd name="T82" fmla="*/ 194 w 329"/>
                <a:gd name="T83" fmla="*/ 120 h 554"/>
                <a:gd name="T84" fmla="*/ 186 w 329"/>
                <a:gd name="T85" fmla="*/ 131 h 554"/>
                <a:gd name="T86" fmla="*/ 178 w 329"/>
                <a:gd name="T87" fmla="*/ 144 h 554"/>
                <a:gd name="T88" fmla="*/ 173 w 329"/>
                <a:gd name="T89" fmla="*/ 158 h 554"/>
                <a:gd name="T90" fmla="*/ 167 w 329"/>
                <a:gd name="T91" fmla="*/ 174 h 554"/>
                <a:gd name="T92" fmla="*/ 173 w 329"/>
                <a:gd name="T93" fmla="*/ 206 h 554"/>
                <a:gd name="T94" fmla="*/ 202 w 329"/>
                <a:gd name="T95" fmla="*/ 209 h 554"/>
                <a:gd name="T96" fmla="*/ 231 w 329"/>
                <a:gd name="T97" fmla="*/ 182 h 554"/>
                <a:gd name="T98" fmla="*/ 253 w 329"/>
                <a:gd name="T99" fmla="*/ 147 h 554"/>
                <a:gd name="T100" fmla="*/ 298 w 329"/>
                <a:gd name="T101" fmla="*/ 150 h 5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9" h="554">
                  <a:moveTo>
                    <a:pt x="298" y="150"/>
                  </a:moveTo>
                  <a:lnTo>
                    <a:pt x="317" y="198"/>
                  </a:lnTo>
                  <a:lnTo>
                    <a:pt x="316" y="258"/>
                  </a:lnTo>
                  <a:lnTo>
                    <a:pt x="329" y="270"/>
                  </a:lnTo>
                  <a:lnTo>
                    <a:pt x="324" y="288"/>
                  </a:lnTo>
                  <a:lnTo>
                    <a:pt x="306" y="309"/>
                  </a:lnTo>
                  <a:lnTo>
                    <a:pt x="290" y="328"/>
                  </a:lnTo>
                  <a:lnTo>
                    <a:pt x="261" y="354"/>
                  </a:lnTo>
                  <a:lnTo>
                    <a:pt x="237" y="382"/>
                  </a:lnTo>
                  <a:lnTo>
                    <a:pt x="223" y="407"/>
                  </a:lnTo>
                  <a:lnTo>
                    <a:pt x="205" y="429"/>
                  </a:lnTo>
                  <a:lnTo>
                    <a:pt x="183" y="485"/>
                  </a:lnTo>
                  <a:lnTo>
                    <a:pt x="181" y="554"/>
                  </a:lnTo>
                  <a:lnTo>
                    <a:pt x="117" y="544"/>
                  </a:lnTo>
                  <a:lnTo>
                    <a:pt x="58" y="522"/>
                  </a:lnTo>
                  <a:lnTo>
                    <a:pt x="77" y="471"/>
                  </a:lnTo>
                  <a:lnTo>
                    <a:pt x="112" y="432"/>
                  </a:lnTo>
                  <a:lnTo>
                    <a:pt x="112" y="402"/>
                  </a:lnTo>
                  <a:lnTo>
                    <a:pt x="87" y="382"/>
                  </a:lnTo>
                  <a:lnTo>
                    <a:pt x="61" y="360"/>
                  </a:lnTo>
                  <a:lnTo>
                    <a:pt x="42" y="330"/>
                  </a:lnTo>
                  <a:lnTo>
                    <a:pt x="69" y="290"/>
                  </a:lnTo>
                  <a:lnTo>
                    <a:pt x="93" y="251"/>
                  </a:lnTo>
                  <a:lnTo>
                    <a:pt x="77" y="237"/>
                  </a:lnTo>
                  <a:lnTo>
                    <a:pt x="55" y="224"/>
                  </a:lnTo>
                  <a:lnTo>
                    <a:pt x="28" y="203"/>
                  </a:lnTo>
                  <a:lnTo>
                    <a:pt x="0" y="185"/>
                  </a:lnTo>
                  <a:lnTo>
                    <a:pt x="28" y="165"/>
                  </a:lnTo>
                  <a:lnTo>
                    <a:pt x="60" y="158"/>
                  </a:lnTo>
                  <a:lnTo>
                    <a:pt x="84" y="158"/>
                  </a:lnTo>
                  <a:lnTo>
                    <a:pt x="104" y="144"/>
                  </a:lnTo>
                  <a:lnTo>
                    <a:pt x="108" y="126"/>
                  </a:lnTo>
                  <a:lnTo>
                    <a:pt x="111" y="108"/>
                  </a:lnTo>
                  <a:lnTo>
                    <a:pt x="117" y="94"/>
                  </a:lnTo>
                  <a:lnTo>
                    <a:pt x="122" y="80"/>
                  </a:lnTo>
                  <a:lnTo>
                    <a:pt x="125" y="60"/>
                  </a:lnTo>
                  <a:lnTo>
                    <a:pt x="127" y="41"/>
                  </a:lnTo>
                  <a:lnTo>
                    <a:pt x="138" y="20"/>
                  </a:lnTo>
                  <a:lnTo>
                    <a:pt x="151" y="0"/>
                  </a:lnTo>
                  <a:lnTo>
                    <a:pt x="173" y="49"/>
                  </a:lnTo>
                  <a:lnTo>
                    <a:pt x="199" y="108"/>
                  </a:lnTo>
                  <a:lnTo>
                    <a:pt x="194" y="120"/>
                  </a:lnTo>
                  <a:lnTo>
                    <a:pt x="186" y="131"/>
                  </a:lnTo>
                  <a:lnTo>
                    <a:pt x="178" y="144"/>
                  </a:lnTo>
                  <a:lnTo>
                    <a:pt x="173" y="158"/>
                  </a:lnTo>
                  <a:lnTo>
                    <a:pt x="167" y="174"/>
                  </a:lnTo>
                  <a:lnTo>
                    <a:pt x="173" y="206"/>
                  </a:lnTo>
                  <a:lnTo>
                    <a:pt x="202" y="209"/>
                  </a:lnTo>
                  <a:lnTo>
                    <a:pt x="231" y="182"/>
                  </a:lnTo>
                  <a:lnTo>
                    <a:pt x="253" y="147"/>
                  </a:lnTo>
                  <a:lnTo>
                    <a:pt x="298" y="150"/>
                  </a:lnTo>
                  <a:close/>
                </a:path>
              </a:pathLst>
            </a:custGeom>
            <a:solidFill>
              <a:srgbClr val="228C22"/>
            </a:solidFill>
            <a:ln w="4763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anchor="t" anchorCtr="0" bIns="45720" compatLnSpc="1" lIns="91440" numCol="1" rIns="91440" tIns="45720" vert="horz" wrap="square">
              <a:prstTxWarp prst="textNoShape"/>
            </a:bodyPr>
            <a:p>
              <a:endParaRPr lang="en-US"/>
            </a:p>
          </p:txBody>
        </p:sp>
        <p:sp>
          <p:nvSpPr>
            <p:cNvPr id="1048707" name="Freeform 29"/>
            <p:cNvSpPr/>
            <p:nvPr/>
          </p:nvSpPr>
          <p:spPr bwMode="auto">
            <a:xfrm>
              <a:off x="4711437" y="2608378"/>
              <a:ext cx="615362" cy="627448"/>
            </a:xfrm>
            <a:custGeom>
              <a:avLst/>
              <a:gdLst>
                <a:gd name="T0" fmla="*/ 400 w 509"/>
                <a:gd name="T1" fmla="*/ 93 h 519"/>
                <a:gd name="T2" fmla="*/ 423 w 509"/>
                <a:gd name="T3" fmla="*/ 109 h 519"/>
                <a:gd name="T4" fmla="*/ 458 w 509"/>
                <a:gd name="T5" fmla="*/ 111 h 519"/>
                <a:gd name="T6" fmla="*/ 488 w 509"/>
                <a:gd name="T7" fmla="*/ 128 h 519"/>
                <a:gd name="T8" fmla="*/ 491 w 509"/>
                <a:gd name="T9" fmla="*/ 157 h 519"/>
                <a:gd name="T10" fmla="*/ 495 w 509"/>
                <a:gd name="T11" fmla="*/ 186 h 519"/>
                <a:gd name="T12" fmla="*/ 506 w 509"/>
                <a:gd name="T13" fmla="*/ 208 h 519"/>
                <a:gd name="T14" fmla="*/ 509 w 509"/>
                <a:gd name="T15" fmla="*/ 236 h 519"/>
                <a:gd name="T16" fmla="*/ 475 w 509"/>
                <a:gd name="T17" fmla="*/ 274 h 519"/>
                <a:gd name="T18" fmla="*/ 443 w 509"/>
                <a:gd name="T19" fmla="*/ 312 h 519"/>
                <a:gd name="T20" fmla="*/ 405 w 509"/>
                <a:gd name="T21" fmla="*/ 351 h 519"/>
                <a:gd name="T22" fmla="*/ 365 w 509"/>
                <a:gd name="T23" fmla="*/ 388 h 519"/>
                <a:gd name="T24" fmla="*/ 350 w 509"/>
                <a:gd name="T25" fmla="*/ 396 h 519"/>
                <a:gd name="T26" fmla="*/ 344 w 509"/>
                <a:gd name="T27" fmla="*/ 410 h 519"/>
                <a:gd name="T28" fmla="*/ 347 w 509"/>
                <a:gd name="T29" fmla="*/ 431 h 519"/>
                <a:gd name="T30" fmla="*/ 334 w 509"/>
                <a:gd name="T31" fmla="*/ 445 h 519"/>
                <a:gd name="T32" fmla="*/ 304 w 509"/>
                <a:gd name="T33" fmla="*/ 473 h 519"/>
                <a:gd name="T34" fmla="*/ 291 w 509"/>
                <a:gd name="T35" fmla="*/ 519 h 519"/>
                <a:gd name="T36" fmla="*/ 246 w 509"/>
                <a:gd name="T37" fmla="*/ 516 h 519"/>
                <a:gd name="T38" fmla="*/ 230 w 509"/>
                <a:gd name="T39" fmla="*/ 477 h 519"/>
                <a:gd name="T40" fmla="*/ 192 w 509"/>
                <a:gd name="T41" fmla="*/ 477 h 519"/>
                <a:gd name="T42" fmla="*/ 166 w 509"/>
                <a:gd name="T43" fmla="*/ 418 h 519"/>
                <a:gd name="T44" fmla="*/ 144 w 509"/>
                <a:gd name="T45" fmla="*/ 369 h 519"/>
                <a:gd name="T46" fmla="*/ 131 w 509"/>
                <a:gd name="T47" fmla="*/ 333 h 519"/>
                <a:gd name="T48" fmla="*/ 137 w 509"/>
                <a:gd name="T49" fmla="*/ 298 h 519"/>
                <a:gd name="T50" fmla="*/ 144 w 509"/>
                <a:gd name="T51" fmla="*/ 280 h 519"/>
                <a:gd name="T52" fmla="*/ 149 w 509"/>
                <a:gd name="T53" fmla="*/ 263 h 519"/>
                <a:gd name="T54" fmla="*/ 153 w 509"/>
                <a:gd name="T55" fmla="*/ 239 h 519"/>
                <a:gd name="T56" fmla="*/ 165 w 509"/>
                <a:gd name="T57" fmla="*/ 220 h 519"/>
                <a:gd name="T58" fmla="*/ 169 w 509"/>
                <a:gd name="T59" fmla="*/ 184 h 519"/>
                <a:gd name="T60" fmla="*/ 152 w 509"/>
                <a:gd name="T61" fmla="*/ 151 h 519"/>
                <a:gd name="T62" fmla="*/ 121 w 509"/>
                <a:gd name="T63" fmla="*/ 107 h 519"/>
                <a:gd name="T64" fmla="*/ 89 w 509"/>
                <a:gd name="T65" fmla="*/ 64 h 519"/>
                <a:gd name="T66" fmla="*/ 46 w 509"/>
                <a:gd name="T67" fmla="*/ 43 h 519"/>
                <a:gd name="T68" fmla="*/ 5 w 509"/>
                <a:gd name="T69" fmla="*/ 19 h 519"/>
                <a:gd name="T70" fmla="*/ 0 w 509"/>
                <a:gd name="T71" fmla="*/ 18 h 519"/>
                <a:gd name="T72" fmla="*/ 19 w 509"/>
                <a:gd name="T73" fmla="*/ 5 h 519"/>
                <a:gd name="T74" fmla="*/ 37 w 509"/>
                <a:gd name="T75" fmla="*/ 0 h 519"/>
                <a:gd name="T76" fmla="*/ 93 w 509"/>
                <a:gd name="T77" fmla="*/ 0 h 519"/>
                <a:gd name="T78" fmla="*/ 107 w 509"/>
                <a:gd name="T79" fmla="*/ 5 h 519"/>
                <a:gd name="T80" fmla="*/ 118 w 509"/>
                <a:gd name="T81" fmla="*/ 18 h 519"/>
                <a:gd name="T82" fmla="*/ 141 w 509"/>
                <a:gd name="T83" fmla="*/ 45 h 519"/>
                <a:gd name="T84" fmla="*/ 185 w 509"/>
                <a:gd name="T85" fmla="*/ 85 h 519"/>
                <a:gd name="T86" fmla="*/ 202 w 509"/>
                <a:gd name="T87" fmla="*/ 95 h 519"/>
                <a:gd name="T88" fmla="*/ 246 w 509"/>
                <a:gd name="T89" fmla="*/ 109 h 519"/>
                <a:gd name="T90" fmla="*/ 259 w 509"/>
                <a:gd name="T91" fmla="*/ 120 h 519"/>
                <a:gd name="T92" fmla="*/ 280 w 509"/>
                <a:gd name="T93" fmla="*/ 149 h 519"/>
                <a:gd name="T94" fmla="*/ 294 w 509"/>
                <a:gd name="T95" fmla="*/ 157 h 519"/>
                <a:gd name="T96" fmla="*/ 310 w 509"/>
                <a:gd name="T97" fmla="*/ 157 h 519"/>
                <a:gd name="T98" fmla="*/ 317 w 509"/>
                <a:gd name="T99" fmla="*/ 146 h 519"/>
                <a:gd name="T100" fmla="*/ 322 w 509"/>
                <a:gd name="T101" fmla="*/ 130 h 519"/>
                <a:gd name="T102" fmla="*/ 330 w 509"/>
                <a:gd name="T103" fmla="*/ 114 h 519"/>
                <a:gd name="T104" fmla="*/ 346 w 509"/>
                <a:gd name="T105" fmla="*/ 104 h 519"/>
                <a:gd name="T106" fmla="*/ 360 w 509"/>
                <a:gd name="T107" fmla="*/ 106 h 519"/>
                <a:gd name="T108" fmla="*/ 374 w 509"/>
                <a:gd name="T109" fmla="*/ 109 h 519"/>
                <a:gd name="T110" fmla="*/ 390 w 509"/>
                <a:gd name="T111" fmla="*/ 107 h 519"/>
                <a:gd name="T112" fmla="*/ 400 w 509"/>
                <a:gd name="T113" fmla="*/ 93 h 5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509" h="519">
                  <a:moveTo>
                    <a:pt x="400" y="93"/>
                  </a:moveTo>
                  <a:lnTo>
                    <a:pt x="423" y="109"/>
                  </a:lnTo>
                  <a:lnTo>
                    <a:pt x="458" y="111"/>
                  </a:lnTo>
                  <a:lnTo>
                    <a:pt x="488" y="128"/>
                  </a:lnTo>
                  <a:lnTo>
                    <a:pt x="491" y="157"/>
                  </a:lnTo>
                  <a:lnTo>
                    <a:pt x="495" y="186"/>
                  </a:lnTo>
                  <a:lnTo>
                    <a:pt x="506" y="208"/>
                  </a:lnTo>
                  <a:lnTo>
                    <a:pt x="509" y="236"/>
                  </a:lnTo>
                  <a:lnTo>
                    <a:pt x="475" y="274"/>
                  </a:lnTo>
                  <a:lnTo>
                    <a:pt x="443" y="312"/>
                  </a:lnTo>
                  <a:lnTo>
                    <a:pt x="405" y="351"/>
                  </a:lnTo>
                  <a:lnTo>
                    <a:pt x="365" y="388"/>
                  </a:lnTo>
                  <a:lnTo>
                    <a:pt x="350" y="396"/>
                  </a:lnTo>
                  <a:lnTo>
                    <a:pt x="344" y="410"/>
                  </a:lnTo>
                  <a:lnTo>
                    <a:pt x="347" y="431"/>
                  </a:lnTo>
                  <a:lnTo>
                    <a:pt x="334" y="445"/>
                  </a:lnTo>
                  <a:lnTo>
                    <a:pt x="304" y="473"/>
                  </a:lnTo>
                  <a:lnTo>
                    <a:pt x="291" y="519"/>
                  </a:lnTo>
                  <a:lnTo>
                    <a:pt x="246" y="516"/>
                  </a:lnTo>
                  <a:lnTo>
                    <a:pt x="230" y="477"/>
                  </a:lnTo>
                  <a:lnTo>
                    <a:pt x="192" y="477"/>
                  </a:lnTo>
                  <a:lnTo>
                    <a:pt x="166" y="418"/>
                  </a:lnTo>
                  <a:lnTo>
                    <a:pt x="144" y="369"/>
                  </a:lnTo>
                  <a:lnTo>
                    <a:pt x="131" y="333"/>
                  </a:lnTo>
                  <a:lnTo>
                    <a:pt x="137" y="298"/>
                  </a:lnTo>
                  <a:lnTo>
                    <a:pt x="144" y="280"/>
                  </a:lnTo>
                  <a:lnTo>
                    <a:pt x="149" y="263"/>
                  </a:lnTo>
                  <a:lnTo>
                    <a:pt x="153" y="239"/>
                  </a:lnTo>
                  <a:lnTo>
                    <a:pt x="165" y="220"/>
                  </a:lnTo>
                  <a:lnTo>
                    <a:pt x="169" y="184"/>
                  </a:lnTo>
                  <a:lnTo>
                    <a:pt x="152" y="151"/>
                  </a:lnTo>
                  <a:lnTo>
                    <a:pt x="121" y="107"/>
                  </a:lnTo>
                  <a:lnTo>
                    <a:pt x="89" y="64"/>
                  </a:lnTo>
                  <a:lnTo>
                    <a:pt x="46" y="43"/>
                  </a:lnTo>
                  <a:lnTo>
                    <a:pt x="5" y="19"/>
                  </a:lnTo>
                  <a:lnTo>
                    <a:pt x="0" y="18"/>
                  </a:lnTo>
                  <a:lnTo>
                    <a:pt x="19" y="5"/>
                  </a:lnTo>
                  <a:lnTo>
                    <a:pt x="37" y="0"/>
                  </a:lnTo>
                  <a:lnTo>
                    <a:pt x="93" y="0"/>
                  </a:lnTo>
                  <a:lnTo>
                    <a:pt x="107" y="5"/>
                  </a:lnTo>
                  <a:lnTo>
                    <a:pt x="118" y="18"/>
                  </a:lnTo>
                  <a:lnTo>
                    <a:pt x="141" y="45"/>
                  </a:lnTo>
                  <a:lnTo>
                    <a:pt x="185" y="85"/>
                  </a:lnTo>
                  <a:lnTo>
                    <a:pt x="202" y="95"/>
                  </a:lnTo>
                  <a:lnTo>
                    <a:pt x="246" y="109"/>
                  </a:lnTo>
                  <a:lnTo>
                    <a:pt x="259" y="120"/>
                  </a:lnTo>
                  <a:lnTo>
                    <a:pt x="280" y="149"/>
                  </a:lnTo>
                  <a:lnTo>
                    <a:pt x="294" y="157"/>
                  </a:lnTo>
                  <a:lnTo>
                    <a:pt x="310" y="157"/>
                  </a:lnTo>
                  <a:lnTo>
                    <a:pt x="317" y="146"/>
                  </a:lnTo>
                  <a:lnTo>
                    <a:pt x="322" y="130"/>
                  </a:lnTo>
                  <a:lnTo>
                    <a:pt x="330" y="114"/>
                  </a:lnTo>
                  <a:lnTo>
                    <a:pt x="346" y="104"/>
                  </a:lnTo>
                  <a:lnTo>
                    <a:pt x="360" y="106"/>
                  </a:lnTo>
                  <a:lnTo>
                    <a:pt x="374" y="109"/>
                  </a:lnTo>
                  <a:lnTo>
                    <a:pt x="390" y="107"/>
                  </a:lnTo>
                  <a:lnTo>
                    <a:pt x="400" y="93"/>
                  </a:lnTo>
                  <a:close/>
                </a:path>
              </a:pathLst>
            </a:custGeom>
            <a:solidFill>
              <a:srgbClr val="228C22"/>
            </a:solidFill>
            <a:ln w="4763" cap="rnd">
              <a:solidFill>
                <a:schemeClr val="bg1">
                  <a:alpha val="86000"/>
                </a:schemeClr>
              </a:solidFill>
              <a:prstDash val="solid"/>
              <a:round/>
              <a:headEnd/>
              <a:tailEnd/>
            </a:ln>
          </p:spPr>
          <p:txBody>
            <a:bodyPr anchor="t" anchorCtr="0" bIns="45720" compatLnSpc="1" lIns="91440" numCol="1" rIns="91440" tIns="45720" vert="horz" wrap="square">
              <a:prstTxWarp prst="textNoShape"/>
            </a:bodyPr>
            <a:p>
              <a:endParaRPr lang="en-US"/>
            </a:p>
          </p:txBody>
        </p:sp>
        <p:sp>
          <p:nvSpPr>
            <p:cNvPr id="1048708" name="Freeform 10"/>
            <p:cNvSpPr/>
            <p:nvPr/>
          </p:nvSpPr>
          <p:spPr bwMode="auto">
            <a:xfrm>
              <a:off x="4244914" y="3677122"/>
              <a:ext cx="1086857" cy="620194"/>
            </a:xfrm>
            <a:custGeom>
              <a:avLst/>
              <a:gdLst>
                <a:gd name="T0" fmla="*/ 237 w 899"/>
                <a:gd name="T1" fmla="*/ 52 h 513"/>
                <a:gd name="T2" fmla="*/ 287 w 899"/>
                <a:gd name="T3" fmla="*/ 0 h 513"/>
                <a:gd name="T4" fmla="*/ 386 w 899"/>
                <a:gd name="T5" fmla="*/ 13 h 513"/>
                <a:gd name="T6" fmla="*/ 498 w 899"/>
                <a:gd name="T7" fmla="*/ 29 h 513"/>
                <a:gd name="T8" fmla="*/ 593 w 899"/>
                <a:gd name="T9" fmla="*/ 44 h 513"/>
                <a:gd name="T10" fmla="*/ 727 w 899"/>
                <a:gd name="T11" fmla="*/ 2 h 513"/>
                <a:gd name="T12" fmla="*/ 719 w 899"/>
                <a:gd name="T13" fmla="*/ 36 h 513"/>
                <a:gd name="T14" fmla="*/ 703 w 899"/>
                <a:gd name="T15" fmla="*/ 49 h 513"/>
                <a:gd name="T16" fmla="*/ 708 w 899"/>
                <a:gd name="T17" fmla="*/ 121 h 513"/>
                <a:gd name="T18" fmla="*/ 726 w 899"/>
                <a:gd name="T19" fmla="*/ 180 h 513"/>
                <a:gd name="T20" fmla="*/ 759 w 899"/>
                <a:gd name="T21" fmla="*/ 161 h 513"/>
                <a:gd name="T22" fmla="*/ 843 w 899"/>
                <a:gd name="T23" fmla="*/ 202 h 513"/>
                <a:gd name="T24" fmla="*/ 871 w 899"/>
                <a:gd name="T25" fmla="*/ 238 h 513"/>
                <a:gd name="T26" fmla="*/ 881 w 899"/>
                <a:gd name="T27" fmla="*/ 258 h 513"/>
                <a:gd name="T28" fmla="*/ 873 w 899"/>
                <a:gd name="T29" fmla="*/ 281 h 513"/>
                <a:gd name="T30" fmla="*/ 851 w 899"/>
                <a:gd name="T31" fmla="*/ 294 h 513"/>
                <a:gd name="T32" fmla="*/ 791 w 899"/>
                <a:gd name="T33" fmla="*/ 315 h 513"/>
                <a:gd name="T34" fmla="*/ 751 w 899"/>
                <a:gd name="T35" fmla="*/ 353 h 513"/>
                <a:gd name="T36" fmla="*/ 708 w 899"/>
                <a:gd name="T37" fmla="*/ 326 h 513"/>
                <a:gd name="T38" fmla="*/ 670 w 899"/>
                <a:gd name="T39" fmla="*/ 350 h 513"/>
                <a:gd name="T40" fmla="*/ 631 w 899"/>
                <a:gd name="T41" fmla="*/ 367 h 513"/>
                <a:gd name="T42" fmla="*/ 565 w 899"/>
                <a:gd name="T43" fmla="*/ 383 h 513"/>
                <a:gd name="T44" fmla="*/ 479 w 899"/>
                <a:gd name="T45" fmla="*/ 417 h 513"/>
                <a:gd name="T46" fmla="*/ 399 w 899"/>
                <a:gd name="T47" fmla="*/ 433 h 513"/>
                <a:gd name="T48" fmla="*/ 352 w 899"/>
                <a:gd name="T49" fmla="*/ 414 h 513"/>
                <a:gd name="T50" fmla="*/ 319 w 899"/>
                <a:gd name="T51" fmla="*/ 422 h 513"/>
                <a:gd name="T52" fmla="*/ 277 w 899"/>
                <a:gd name="T53" fmla="*/ 480 h 513"/>
                <a:gd name="T54" fmla="*/ 232 w 899"/>
                <a:gd name="T55" fmla="*/ 513 h 513"/>
                <a:gd name="T56" fmla="*/ 216 w 899"/>
                <a:gd name="T57" fmla="*/ 505 h 513"/>
                <a:gd name="T58" fmla="*/ 176 w 899"/>
                <a:gd name="T59" fmla="*/ 459 h 513"/>
                <a:gd name="T60" fmla="*/ 127 w 899"/>
                <a:gd name="T61" fmla="*/ 371 h 513"/>
                <a:gd name="T62" fmla="*/ 26 w 899"/>
                <a:gd name="T63" fmla="*/ 351 h 513"/>
                <a:gd name="T64" fmla="*/ 0 w 899"/>
                <a:gd name="T65" fmla="*/ 327 h 513"/>
                <a:gd name="T66" fmla="*/ 48 w 899"/>
                <a:gd name="T67" fmla="*/ 287 h 513"/>
                <a:gd name="T68" fmla="*/ 226 w 899"/>
                <a:gd name="T69" fmla="*/ 302 h 513"/>
                <a:gd name="T70" fmla="*/ 240 w 899"/>
                <a:gd name="T71" fmla="*/ 282 h 513"/>
                <a:gd name="T72" fmla="*/ 253 w 899"/>
                <a:gd name="T73" fmla="*/ 230 h 513"/>
                <a:gd name="T74" fmla="*/ 284 w 899"/>
                <a:gd name="T75" fmla="*/ 196 h 513"/>
                <a:gd name="T76" fmla="*/ 308 w 899"/>
                <a:gd name="T77" fmla="*/ 108 h 513"/>
                <a:gd name="T78" fmla="*/ 308 w 899"/>
                <a:gd name="T79" fmla="*/ 97 h 513"/>
                <a:gd name="T80" fmla="*/ 287 w 899"/>
                <a:gd name="T81" fmla="*/ 65 h 513"/>
                <a:gd name="T82" fmla="*/ 264 w 899"/>
                <a:gd name="T83" fmla="*/ 49 h 513"/>
                <a:gd name="T84" fmla="*/ 237 w 899"/>
                <a:gd name="T85" fmla="*/ 53 h 5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899" h="513">
                  <a:moveTo>
                    <a:pt x="237" y="53"/>
                  </a:moveTo>
                  <a:lnTo>
                    <a:pt x="237" y="52"/>
                  </a:lnTo>
                  <a:lnTo>
                    <a:pt x="244" y="17"/>
                  </a:lnTo>
                  <a:lnTo>
                    <a:pt x="287" y="0"/>
                  </a:lnTo>
                  <a:lnTo>
                    <a:pt x="333" y="8"/>
                  </a:lnTo>
                  <a:lnTo>
                    <a:pt x="386" y="13"/>
                  </a:lnTo>
                  <a:lnTo>
                    <a:pt x="439" y="7"/>
                  </a:lnTo>
                  <a:lnTo>
                    <a:pt x="498" y="29"/>
                  </a:lnTo>
                  <a:lnTo>
                    <a:pt x="562" y="39"/>
                  </a:lnTo>
                  <a:lnTo>
                    <a:pt x="593" y="44"/>
                  </a:lnTo>
                  <a:lnTo>
                    <a:pt x="647" y="52"/>
                  </a:lnTo>
                  <a:lnTo>
                    <a:pt x="727" y="2"/>
                  </a:lnTo>
                  <a:lnTo>
                    <a:pt x="724" y="20"/>
                  </a:lnTo>
                  <a:lnTo>
                    <a:pt x="719" y="36"/>
                  </a:lnTo>
                  <a:lnTo>
                    <a:pt x="711" y="42"/>
                  </a:lnTo>
                  <a:lnTo>
                    <a:pt x="703" y="49"/>
                  </a:lnTo>
                  <a:lnTo>
                    <a:pt x="700" y="85"/>
                  </a:lnTo>
                  <a:lnTo>
                    <a:pt x="708" y="121"/>
                  </a:lnTo>
                  <a:lnTo>
                    <a:pt x="716" y="153"/>
                  </a:lnTo>
                  <a:lnTo>
                    <a:pt x="726" y="180"/>
                  </a:lnTo>
                  <a:lnTo>
                    <a:pt x="743" y="174"/>
                  </a:lnTo>
                  <a:lnTo>
                    <a:pt x="759" y="161"/>
                  </a:lnTo>
                  <a:lnTo>
                    <a:pt x="804" y="166"/>
                  </a:lnTo>
                  <a:lnTo>
                    <a:pt x="843" y="202"/>
                  </a:lnTo>
                  <a:lnTo>
                    <a:pt x="862" y="217"/>
                  </a:lnTo>
                  <a:lnTo>
                    <a:pt x="871" y="238"/>
                  </a:lnTo>
                  <a:lnTo>
                    <a:pt x="878" y="249"/>
                  </a:lnTo>
                  <a:lnTo>
                    <a:pt x="881" y="258"/>
                  </a:lnTo>
                  <a:lnTo>
                    <a:pt x="899" y="279"/>
                  </a:lnTo>
                  <a:lnTo>
                    <a:pt x="873" y="281"/>
                  </a:lnTo>
                  <a:lnTo>
                    <a:pt x="867" y="284"/>
                  </a:lnTo>
                  <a:lnTo>
                    <a:pt x="851" y="294"/>
                  </a:lnTo>
                  <a:lnTo>
                    <a:pt x="820" y="300"/>
                  </a:lnTo>
                  <a:lnTo>
                    <a:pt x="791" y="315"/>
                  </a:lnTo>
                  <a:lnTo>
                    <a:pt x="775" y="339"/>
                  </a:lnTo>
                  <a:lnTo>
                    <a:pt x="751" y="353"/>
                  </a:lnTo>
                  <a:lnTo>
                    <a:pt x="730" y="337"/>
                  </a:lnTo>
                  <a:lnTo>
                    <a:pt x="708" y="326"/>
                  </a:lnTo>
                  <a:lnTo>
                    <a:pt x="687" y="339"/>
                  </a:lnTo>
                  <a:lnTo>
                    <a:pt x="670" y="350"/>
                  </a:lnTo>
                  <a:lnTo>
                    <a:pt x="663" y="353"/>
                  </a:lnTo>
                  <a:lnTo>
                    <a:pt x="631" y="367"/>
                  </a:lnTo>
                  <a:lnTo>
                    <a:pt x="599" y="379"/>
                  </a:lnTo>
                  <a:lnTo>
                    <a:pt x="565" y="383"/>
                  </a:lnTo>
                  <a:lnTo>
                    <a:pt x="533" y="398"/>
                  </a:lnTo>
                  <a:lnTo>
                    <a:pt x="479" y="417"/>
                  </a:lnTo>
                  <a:lnTo>
                    <a:pt x="425" y="425"/>
                  </a:lnTo>
                  <a:lnTo>
                    <a:pt x="399" y="433"/>
                  </a:lnTo>
                  <a:lnTo>
                    <a:pt x="372" y="436"/>
                  </a:lnTo>
                  <a:lnTo>
                    <a:pt x="352" y="414"/>
                  </a:lnTo>
                  <a:lnTo>
                    <a:pt x="333" y="398"/>
                  </a:lnTo>
                  <a:lnTo>
                    <a:pt x="319" y="422"/>
                  </a:lnTo>
                  <a:lnTo>
                    <a:pt x="304" y="456"/>
                  </a:lnTo>
                  <a:lnTo>
                    <a:pt x="277" y="480"/>
                  </a:lnTo>
                  <a:lnTo>
                    <a:pt x="247" y="502"/>
                  </a:lnTo>
                  <a:lnTo>
                    <a:pt x="232" y="513"/>
                  </a:lnTo>
                  <a:lnTo>
                    <a:pt x="232" y="513"/>
                  </a:lnTo>
                  <a:lnTo>
                    <a:pt x="216" y="505"/>
                  </a:lnTo>
                  <a:lnTo>
                    <a:pt x="183" y="470"/>
                  </a:lnTo>
                  <a:lnTo>
                    <a:pt x="176" y="459"/>
                  </a:lnTo>
                  <a:lnTo>
                    <a:pt x="143" y="388"/>
                  </a:lnTo>
                  <a:lnTo>
                    <a:pt x="127" y="371"/>
                  </a:lnTo>
                  <a:lnTo>
                    <a:pt x="106" y="361"/>
                  </a:lnTo>
                  <a:lnTo>
                    <a:pt x="26" y="351"/>
                  </a:lnTo>
                  <a:lnTo>
                    <a:pt x="2" y="342"/>
                  </a:lnTo>
                  <a:lnTo>
                    <a:pt x="0" y="327"/>
                  </a:lnTo>
                  <a:lnTo>
                    <a:pt x="0" y="318"/>
                  </a:lnTo>
                  <a:lnTo>
                    <a:pt x="48" y="287"/>
                  </a:lnTo>
                  <a:lnTo>
                    <a:pt x="173" y="308"/>
                  </a:lnTo>
                  <a:lnTo>
                    <a:pt x="226" y="302"/>
                  </a:lnTo>
                  <a:lnTo>
                    <a:pt x="236" y="294"/>
                  </a:lnTo>
                  <a:lnTo>
                    <a:pt x="240" y="282"/>
                  </a:lnTo>
                  <a:lnTo>
                    <a:pt x="250" y="238"/>
                  </a:lnTo>
                  <a:lnTo>
                    <a:pt x="253" y="230"/>
                  </a:lnTo>
                  <a:lnTo>
                    <a:pt x="269" y="215"/>
                  </a:lnTo>
                  <a:lnTo>
                    <a:pt x="284" y="196"/>
                  </a:lnTo>
                  <a:lnTo>
                    <a:pt x="293" y="172"/>
                  </a:lnTo>
                  <a:lnTo>
                    <a:pt x="308" y="108"/>
                  </a:lnTo>
                  <a:lnTo>
                    <a:pt x="308" y="103"/>
                  </a:lnTo>
                  <a:lnTo>
                    <a:pt x="308" y="97"/>
                  </a:lnTo>
                  <a:lnTo>
                    <a:pt x="306" y="90"/>
                  </a:lnTo>
                  <a:lnTo>
                    <a:pt x="287" y="65"/>
                  </a:lnTo>
                  <a:lnTo>
                    <a:pt x="276" y="55"/>
                  </a:lnTo>
                  <a:lnTo>
                    <a:pt x="264" y="49"/>
                  </a:lnTo>
                  <a:lnTo>
                    <a:pt x="247" y="50"/>
                  </a:lnTo>
                  <a:lnTo>
                    <a:pt x="237" y="53"/>
                  </a:lnTo>
                  <a:close/>
                </a:path>
              </a:pathLst>
            </a:custGeom>
            <a:solidFill>
              <a:srgbClr val="8984D6"/>
            </a:solidFill>
            <a:ln w="4763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anchor="t" anchorCtr="0" bIns="45720" compatLnSpc="1" lIns="91440" numCol="1" rIns="91440" tIns="45720" vert="horz" wrap="square">
              <a:prstTxWarp prst="textNoShape"/>
            </a:bodyPr>
            <a:p>
              <a:endParaRPr lang="en-US"/>
            </a:p>
          </p:txBody>
        </p:sp>
        <p:sp>
          <p:nvSpPr>
            <p:cNvPr id="1048709" name="Freeform 42"/>
            <p:cNvSpPr/>
            <p:nvPr/>
          </p:nvSpPr>
          <p:spPr bwMode="auto">
            <a:xfrm>
              <a:off x="7823032" y="3258537"/>
              <a:ext cx="209150" cy="147493"/>
            </a:xfrm>
            <a:custGeom>
              <a:avLst/>
              <a:gdLst>
                <a:gd name="T0" fmla="*/ 38 w 173"/>
                <a:gd name="T1" fmla="*/ 0 h 122"/>
                <a:gd name="T2" fmla="*/ 43 w 173"/>
                <a:gd name="T3" fmla="*/ 8 h 122"/>
                <a:gd name="T4" fmla="*/ 58 w 173"/>
                <a:gd name="T5" fmla="*/ 21 h 122"/>
                <a:gd name="T6" fmla="*/ 72 w 173"/>
                <a:gd name="T7" fmla="*/ 32 h 122"/>
                <a:gd name="T8" fmla="*/ 82 w 173"/>
                <a:gd name="T9" fmla="*/ 37 h 122"/>
                <a:gd name="T10" fmla="*/ 115 w 173"/>
                <a:gd name="T11" fmla="*/ 40 h 122"/>
                <a:gd name="T12" fmla="*/ 130 w 173"/>
                <a:gd name="T13" fmla="*/ 44 h 122"/>
                <a:gd name="T14" fmla="*/ 141 w 173"/>
                <a:gd name="T15" fmla="*/ 50 h 122"/>
                <a:gd name="T16" fmla="*/ 168 w 173"/>
                <a:gd name="T17" fmla="*/ 74 h 122"/>
                <a:gd name="T18" fmla="*/ 173 w 173"/>
                <a:gd name="T19" fmla="*/ 77 h 122"/>
                <a:gd name="T20" fmla="*/ 171 w 173"/>
                <a:gd name="T21" fmla="*/ 87 h 122"/>
                <a:gd name="T22" fmla="*/ 165 w 173"/>
                <a:gd name="T23" fmla="*/ 98 h 122"/>
                <a:gd name="T24" fmla="*/ 158 w 173"/>
                <a:gd name="T25" fmla="*/ 109 h 122"/>
                <a:gd name="T26" fmla="*/ 120 w 173"/>
                <a:gd name="T27" fmla="*/ 122 h 122"/>
                <a:gd name="T28" fmla="*/ 82 w 173"/>
                <a:gd name="T29" fmla="*/ 119 h 122"/>
                <a:gd name="T30" fmla="*/ 69 w 173"/>
                <a:gd name="T31" fmla="*/ 98 h 122"/>
                <a:gd name="T32" fmla="*/ 56 w 173"/>
                <a:gd name="T33" fmla="*/ 76 h 122"/>
                <a:gd name="T34" fmla="*/ 30 w 173"/>
                <a:gd name="T35" fmla="*/ 45 h 122"/>
                <a:gd name="T36" fmla="*/ 0 w 173"/>
                <a:gd name="T37" fmla="*/ 26 h 122"/>
                <a:gd name="T38" fmla="*/ 8 w 173"/>
                <a:gd name="T39" fmla="*/ 7 h 122"/>
                <a:gd name="T40" fmla="*/ 33 w 173"/>
                <a:gd name="T41" fmla="*/ 4 h 122"/>
                <a:gd name="T42" fmla="*/ 38 w 173"/>
                <a:gd name="T43" fmla="*/ 0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73" h="122">
                  <a:moveTo>
                    <a:pt x="38" y="0"/>
                  </a:moveTo>
                  <a:lnTo>
                    <a:pt x="43" y="8"/>
                  </a:lnTo>
                  <a:lnTo>
                    <a:pt x="58" y="21"/>
                  </a:lnTo>
                  <a:lnTo>
                    <a:pt x="72" y="32"/>
                  </a:lnTo>
                  <a:lnTo>
                    <a:pt x="82" y="37"/>
                  </a:lnTo>
                  <a:lnTo>
                    <a:pt x="115" y="40"/>
                  </a:lnTo>
                  <a:lnTo>
                    <a:pt x="130" y="44"/>
                  </a:lnTo>
                  <a:lnTo>
                    <a:pt x="141" y="50"/>
                  </a:lnTo>
                  <a:lnTo>
                    <a:pt x="168" y="74"/>
                  </a:lnTo>
                  <a:lnTo>
                    <a:pt x="173" y="77"/>
                  </a:lnTo>
                  <a:lnTo>
                    <a:pt x="171" y="87"/>
                  </a:lnTo>
                  <a:lnTo>
                    <a:pt x="165" y="98"/>
                  </a:lnTo>
                  <a:lnTo>
                    <a:pt x="158" y="109"/>
                  </a:lnTo>
                  <a:lnTo>
                    <a:pt x="120" y="122"/>
                  </a:lnTo>
                  <a:lnTo>
                    <a:pt x="82" y="119"/>
                  </a:lnTo>
                  <a:lnTo>
                    <a:pt x="69" y="98"/>
                  </a:lnTo>
                  <a:lnTo>
                    <a:pt x="56" y="76"/>
                  </a:lnTo>
                  <a:lnTo>
                    <a:pt x="30" y="45"/>
                  </a:lnTo>
                  <a:lnTo>
                    <a:pt x="0" y="26"/>
                  </a:lnTo>
                  <a:lnTo>
                    <a:pt x="8" y="7"/>
                  </a:lnTo>
                  <a:lnTo>
                    <a:pt x="33" y="4"/>
                  </a:lnTo>
                  <a:lnTo>
                    <a:pt x="38" y="0"/>
                  </a:lnTo>
                  <a:close/>
                </a:path>
              </a:pathLst>
            </a:custGeom>
            <a:solidFill>
              <a:schemeClr val="accent5">
                <a:lumMod val="60000"/>
                <a:lumOff val="40000"/>
              </a:schemeClr>
            </a:solidFill>
            <a:ln w="4763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anchor="t" anchorCtr="0" bIns="45720" compatLnSpc="1" lIns="91440" numCol="1" rIns="91440" tIns="45720" vert="horz" wrap="square">
              <a:prstTxWarp prst="textNoShape"/>
            </a:bodyPr>
            <a:p>
              <a:endParaRPr lang="en-US"/>
            </a:p>
          </p:txBody>
        </p:sp>
        <p:sp>
          <p:nvSpPr>
            <p:cNvPr id="1048710" name="Freeform 58"/>
            <p:cNvSpPr>
              <a:spLocks noEditPoints="1"/>
            </p:cNvSpPr>
            <p:nvPr/>
          </p:nvSpPr>
          <p:spPr bwMode="auto">
            <a:xfrm>
              <a:off x="7248306" y="3288121"/>
              <a:ext cx="952662" cy="819671"/>
            </a:xfrm>
            <a:custGeom>
              <a:avLst/>
              <a:gdLst>
                <a:gd name="T0" fmla="*/ 26 w 788"/>
                <a:gd name="T1" fmla="*/ 317 h 678"/>
                <a:gd name="T2" fmla="*/ 66 w 788"/>
                <a:gd name="T3" fmla="*/ 343 h 678"/>
                <a:gd name="T4" fmla="*/ 95 w 788"/>
                <a:gd name="T5" fmla="*/ 311 h 678"/>
                <a:gd name="T6" fmla="*/ 133 w 788"/>
                <a:gd name="T7" fmla="*/ 272 h 678"/>
                <a:gd name="T8" fmla="*/ 175 w 788"/>
                <a:gd name="T9" fmla="*/ 248 h 678"/>
                <a:gd name="T10" fmla="*/ 208 w 788"/>
                <a:gd name="T11" fmla="*/ 213 h 678"/>
                <a:gd name="T12" fmla="*/ 255 w 788"/>
                <a:gd name="T13" fmla="*/ 199 h 678"/>
                <a:gd name="T14" fmla="*/ 298 w 788"/>
                <a:gd name="T15" fmla="*/ 160 h 678"/>
                <a:gd name="T16" fmla="*/ 368 w 788"/>
                <a:gd name="T17" fmla="*/ 128 h 678"/>
                <a:gd name="T18" fmla="*/ 421 w 788"/>
                <a:gd name="T19" fmla="*/ 88 h 678"/>
                <a:gd name="T20" fmla="*/ 434 w 788"/>
                <a:gd name="T21" fmla="*/ 56 h 678"/>
                <a:gd name="T22" fmla="*/ 464 w 788"/>
                <a:gd name="T23" fmla="*/ 26 h 678"/>
                <a:gd name="T24" fmla="*/ 509 w 788"/>
                <a:gd name="T25" fmla="*/ 19 h 678"/>
                <a:gd name="T26" fmla="*/ 548 w 788"/>
                <a:gd name="T27" fmla="*/ 72 h 678"/>
                <a:gd name="T28" fmla="*/ 599 w 788"/>
                <a:gd name="T29" fmla="*/ 96 h 678"/>
                <a:gd name="T30" fmla="*/ 652 w 788"/>
                <a:gd name="T31" fmla="*/ 99 h 678"/>
                <a:gd name="T32" fmla="*/ 682 w 788"/>
                <a:gd name="T33" fmla="*/ 96 h 678"/>
                <a:gd name="T34" fmla="*/ 729 w 788"/>
                <a:gd name="T35" fmla="*/ 103 h 678"/>
                <a:gd name="T36" fmla="*/ 788 w 788"/>
                <a:gd name="T37" fmla="*/ 123 h 678"/>
                <a:gd name="T38" fmla="*/ 738 w 788"/>
                <a:gd name="T39" fmla="*/ 149 h 678"/>
                <a:gd name="T40" fmla="*/ 685 w 788"/>
                <a:gd name="T41" fmla="*/ 165 h 678"/>
                <a:gd name="T42" fmla="*/ 650 w 788"/>
                <a:gd name="T43" fmla="*/ 165 h 678"/>
                <a:gd name="T44" fmla="*/ 610 w 788"/>
                <a:gd name="T45" fmla="*/ 162 h 678"/>
                <a:gd name="T46" fmla="*/ 525 w 788"/>
                <a:gd name="T47" fmla="*/ 167 h 678"/>
                <a:gd name="T48" fmla="*/ 487 w 788"/>
                <a:gd name="T49" fmla="*/ 208 h 678"/>
                <a:gd name="T50" fmla="*/ 431 w 788"/>
                <a:gd name="T51" fmla="*/ 237 h 678"/>
                <a:gd name="T52" fmla="*/ 439 w 788"/>
                <a:gd name="T53" fmla="*/ 343 h 678"/>
                <a:gd name="T54" fmla="*/ 415 w 788"/>
                <a:gd name="T55" fmla="*/ 441 h 678"/>
                <a:gd name="T56" fmla="*/ 396 w 788"/>
                <a:gd name="T57" fmla="*/ 471 h 678"/>
                <a:gd name="T58" fmla="*/ 391 w 788"/>
                <a:gd name="T59" fmla="*/ 506 h 678"/>
                <a:gd name="T60" fmla="*/ 368 w 788"/>
                <a:gd name="T61" fmla="*/ 546 h 678"/>
                <a:gd name="T62" fmla="*/ 375 w 788"/>
                <a:gd name="T63" fmla="*/ 586 h 678"/>
                <a:gd name="T64" fmla="*/ 349 w 788"/>
                <a:gd name="T65" fmla="*/ 625 h 678"/>
                <a:gd name="T66" fmla="*/ 335 w 788"/>
                <a:gd name="T67" fmla="*/ 678 h 678"/>
                <a:gd name="T68" fmla="*/ 306 w 788"/>
                <a:gd name="T69" fmla="*/ 641 h 678"/>
                <a:gd name="T70" fmla="*/ 298 w 788"/>
                <a:gd name="T71" fmla="*/ 604 h 678"/>
                <a:gd name="T72" fmla="*/ 266 w 788"/>
                <a:gd name="T73" fmla="*/ 546 h 678"/>
                <a:gd name="T74" fmla="*/ 242 w 788"/>
                <a:gd name="T75" fmla="*/ 489 h 678"/>
                <a:gd name="T76" fmla="*/ 171 w 788"/>
                <a:gd name="T77" fmla="*/ 484 h 678"/>
                <a:gd name="T78" fmla="*/ 117 w 788"/>
                <a:gd name="T79" fmla="*/ 474 h 678"/>
                <a:gd name="T80" fmla="*/ 74 w 788"/>
                <a:gd name="T81" fmla="*/ 412 h 678"/>
                <a:gd name="T82" fmla="*/ 27 w 788"/>
                <a:gd name="T83" fmla="*/ 365 h 678"/>
                <a:gd name="T84" fmla="*/ 0 w 788"/>
                <a:gd name="T85" fmla="*/ 306 h 678"/>
                <a:gd name="T86" fmla="*/ 591 w 788"/>
                <a:gd name="T87" fmla="*/ 210 h 678"/>
                <a:gd name="T88" fmla="*/ 637 w 788"/>
                <a:gd name="T89" fmla="*/ 234 h 678"/>
                <a:gd name="T90" fmla="*/ 637 w 788"/>
                <a:gd name="T91" fmla="*/ 258 h 678"/>
                <a:gd name="T92" fmla="*/ 602 w 788"/>
                <a:gd name="T93" fmla="*/ 268 h 678"/>
                <a:gd name="T94" fmla="*/ 580 w 788"/>
                <a:gd name="T95" fmla="*/ 245 h 678"/>
                <a:gd name="T96" fmla="*/ 567 w 788"/>
                <a:gd name="T97" fmla="*/ 224 h 6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788" h="678">
                  <a:moveTo>
                    <a:pt x="0" y="306"/>
                  </a:moveTo>
                  <a:lnTo>
                    <a:pt x="26" y="317"/>
                  </a:lnTo>
                  <a:lnTo>
                    <a:pt x="51" y="333"/>
                  </a:lnTo>
                  <a:lnTo>
                    <a:pt x="66" y="343"/>
                  </a:lnTo>
                  <a:lnTo>
                    <a:pt x="78" y="328"/>
                  </a:lnTo>
                  <a:lnTo>
                    <a:pt x="95" y="311"/>
                  </a:lnTo>
                  <a:lnTo>
                    <a:pt x="112" y="295"/>
                  </a:lnTo>
                  <a:lnTo>
                    <a:pt x="133" y="272"/>
                  </a:lnTo>
                  <a:lnTo>
                    <a:pt x="159" y="263"/>
                  </a:lnTo>
                  <a:lnTo>
                    <a:pt x="175" y="248"/>
                  </a:lnTo>
                  <a:lnTo>
                    <a:pt x="186" y="226"/>
                  </a:lnTo>
                  <a:lnTo>
                    <a:pt x="208" y="213"/>
                  </a:lnTo>
                  <a:lnTo>
                    <a:pt x="232" y="208"/>
                  </a:lnTo>
                  <a:lnTo>
                    <a:pt x="255" y="199"/>
                  </a:lnTo>
                  <a:lnTo>
                    <a:pt x="275" y="181"/>
                  </a:lnTo>
                  <a:lnTo>
                    <a:pt x="298" y="160"/>
                  </a:lnTo>
                  <a:lnTo>
                    <a:pt x="312" y="131"/>
                  </a:lnTo>
                  <a:lnTo>
                    <a:pt x="368" y="128"/>
                  </a:lnTo>
                  <a:lnTo>
                    <a:pt x="418" y="107"/>
                  </a:lnTo>
                  <a:lnTo>
                    <a:pt x="421" y="88"/>
                  </a:lnTo>
                  <a:lnTo>
                    <a:pt x="424" y="69"/>
                  </a:lnTo>
                  <a:lnTo>
                    <a:pt x="434" y="56"/>
                  </a:lnTo>
                  <a:lnTo>
                    <a:pt x="444" y="45"/>
                  </a:lnTo>
                  <a:lnTo>
                    <a:pt x="464" y="26"/>
                  </a:lnTo>
                  <a:lnTo>
                    <a:pt x="479" y="0"/>
                  </a:lnTo>
                  <a:lnTo>
                    <a:pt x="509" y="19"/>
                  </a:lnTo>
                  <a:lnTo>
                    <a:pt x="535" y="50"/>
                  </a:lnTo>
                  <a:lnTo>
                    <a:pt x="548" y="72"/>
                  </a:lnTo>
                  <a:lnTo>
                    <a:pt x="561" y="93"/>
                  </a:lnTo>
                  <a:lnTo>
                    <a:pt x="599" y="96"/>
                  </a:lnTo>
                  <a:lnTo>
                    <a:pt x="637" y="83"/>
                  </a:lnTo>
                  <a:lnTo>
                    <a:pt x="652" y="99"/>
                  </a:lnTo>
                  <a:lnTo>
                    <a:pt x="669" y="103"/>
                  </a:lnTo>
                  <a:lnTo>
                    <a:pt x="682" y="96"/>
                  </a:lnTo>
                  <a:lnTo>
                    <a:pt x="697" y="93"/>
                  </a:lnTo>
                  <a:lnTo>
                    <a:pt x="729" y="103"/>
                  </a:lnTo>
                  <a:lnTo>
                    <a:pt x="761" y="112"/>
                  </a:lnTo>
                  <a:lnTo>
                    <a:pt x="788" y="123"/>
                  </a:lnTo>
                  <a:lnTo>
                    <a:pt x="774" y="139"/>
                  </a:lnTo>
                  <a:lnTo>
                    <a:pt x="738" y="149"/>
                  </a:lnTo>
                  <a:lnTo>
                    <a:pt x="703" y="157"/>
                  </a:lnTo>
                  <a:lnTo>
                    <a:pt x="685" y="165"/>
                  </a:lnTo>
                  <a:lnTo>
                    <a:pt x="668" y="171"/>
                  </a:lnTo>
                  <a:lnTo>
                    <a:pt x="650" y="165"/>
                  </a:lnTo>
                  <a:lnTo>
                    <a:pt x="634" y="160"/>
                  </a:lnTo>
                  <a:lnTo>
                    <a:pt x="610" y="162"/>
                  </a:lnTo>
                  <a:lnTo>
                    <a:pt x="588" y="165"/>
                  </a:lnTo>
                  <a:lnTo>
                    <a:pt x="525" y="167"/>
                  </a:lnTo>
                  <a:lnTo>
                    <a:pt x="506" y="189"/>
                  </a:lnTo>
                  <a:lnTo>
                    <a:pt x="487" y="208"/>
                  </a:lnTo>
                  <a:lnTo>
                    <a:pt x="455" y="213"/>
                  </a:lnTo>
                  <a:lnTo>
                    <a:pt x="431" y="237"/>
                  </a:lnTo>
                  <a:lnTo>
                    <a:pt x="432" y="288"/>
                  </a:lnTo>
                  <a:lnTo>
                    <a:pt x="439" y="343"/>
                  </a:lnTo>
                  <a:lnTo>
                    <a:pt x="436" y="397"/>
                  </a:lnTo>
                  <a:lnTo>
                    <a:pt x="415" y="441"/>
                  </a:lnTo>
                  <a:lnTo>
                    <a:pt x="402" y="453"/>
                  </a:lnTo>
                  <a:lnTo>
                    <a:pt x="396" y="471"/>
                  </a:lnTo>
                  <a:lnTo>
                    <a:pt x="397" y="487"/>
                  </a:lnTo>
                  <a:lnTo>
                    <a:pt x="391" y="506"/>
                  </a:lnTo>
                  <a:lnTo>
                    <a:pt x="378" y="524"/>
                  </a:lnTo>
                  <a:lnTo>
                    <a:pt x="368" y="546"/>
                  </a:lnTo>
                  <a:lnTo>
                    <a:pt x="372" y="567"/>
                  </a:lnTo>
                  <a:lnTo>
                    <a:pt x="375" y="586"/>
                  </a:lnTo>
                  <a:lnTo>
                    <a:pt x="364" y="606"/>
                  </a:lnTo>
                  <a:lnTo>
                    <a:pt x="349" y="625"/>
                  </a:lnTo>
                  <a:lnTo>
                    <a:pt x="344" y="651"/>
                  </a:lnTo>
                  <a:lnTo>
                    <a:pt x="335" y="678"/>
                  </a:lnTo>
                  <a:lnTo>
                    <a:pt x="320" y="659"/>
                  </a:lnTo>
                  <a:lnTo>
                    <a:pt x="306" y="641"/>
                  </a:lnTo>
                  <a:lnTo>
                    <a:pt x="299" y="623"/>
                  </a:lnTo>
                  <a:lnTo>
                    <a:pt x="298" y="604"/>
                  </a:lnTo>
                  <a:lnTo>
                    <a:pt x="282" y="577"/>
                  </a:lnTo>
                  <a:lnTo>
                    <a:pt x="266" y="546"/>
                  </a:lnTo>
                  <a:lnTo>
                    <a:pt x="259" y="514"/>
                  </a:lnTo>
                  <a:lnTo>
                    <a:pt x="242" y="489"/>
                  </a:lnTo>
                  <a:lnTo>
                    <a:pt x="207" y="484"/>
                  </a:lnTo>
                  <a:lnTo>
                    <a:pt x="171" y="484"/>
                  </a:lnTo>
                  <a:lnTo>
                    <a:pt x="143" y="481"/>
                  </a:lnTo>
                  <a:lnTo>
                    <a:pt x="117" y="474"/>
                  </a:lnTo>
                  <a:lnTo>
                    <a:pt x="95" y="445"/>
                  </a:lnTo>
                  <a:lnTo>
                    <a:pt x="74" y="412"/>
                  </a:lnTo>
                  <a:lnTo>
                    <a:pt x="51" y="388"/>
                  </a:lnTo>
                  <a:lnTo>
                    <a:pt x="27" y="365"/>
                  </a:lnTo>
                  <a:lnTo>
                    <a:pt x="6" y="343"/>
                  </a:lnTo>
                  <a:lnTo>
                    <a:pt x="0" y="306"/>
                  </a:lnTo>
                  <a:close/>
                  <a:moveTo>
                    <a:pt x="567" y="224"/>
                  </a:moveTo>
                  <a:lnTo>
                    <a:pt x="591" y="210"/>
                  </a:lnTo>
                  <a:lnTo>
                    <a:pt x="621" y="208"/>
                  </a:lnTo>
                  <a:lnTo>
                    <a:pt x="637" y="234"/>
                  </a:lnTo>
                  <a:lnTo>
                    <a:pt x="645" y="248"/>
                  </a:lnTo>
                  <a:lnTo>
                    <a:pt x="637" y="258"/>
                  </a:lnTo>
                  <a:lnTo>
                    <a:pt x="620" y="266"/>
                  </a:lnTo>
                  <a:lnTo>
                    <a:pt x="602" y="268"/>
                  </a:lnTo>
                  <a:lnTo>
                    <a:pt x="586" y="263"/>
                  </a:lnTo>
                  <a:lnTo>
                    <a:pt x="580" y="245"/>
                  </a:lnTo>
                  <a:lnTo>
                    <a:pt x="569" y="228"/>
                  </a:lnTo>
                  <a:lnTo>
                    <a:pt x="567" y="224"/>
                  </a:lnTo>
                  <a:close/>
                </a:path>
              </a:pathLst>
            </a:custGeom>
            <a:solidFill>
              <a:schemeClr val="accent5">
                <a:lumMod val="60000"/>
                <a:lumOff val="40000"/>
              </a:schemeClr>
            </a:solidFill>
            <a:ln w="4763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anchor="t" anchorCtr="0" bIns="45720" compatLnSpc="1" lIns="91440" numCol="1" rIns="91440" tIns="45720" vert="horz" wrap="square">
              <a:prstTxWarp prst="textNoShape"/>
            </a:bodyPr>
            <a:p>
              <a:endParaRPr dirty="0" lang="en-US"/>
            </a:p>
          </p:txBody>
        </p:sp>
        <p:sp>
          <p:nvSpPr>
            <p:cNvPr id="1048711" name="Freeform 12"/>
            <p:cNvSpPr/>
            <p:nvPr/>
          </p:nvSpPr>
          <p:spPr bwMode="auto">
            <a:xfrm>
              <a:off x="4964710" y="4661669"/>
              <a:ext cx="421928" cy="421925"/>
            </a:xfrm>
            <a:custGeom>
              <a:avLst/>
              <a:gdLst>
                <a:gd name="T0" fmla="*/ 179 w 349"/>
                <a:gd name="T1" fmla="*/ 258 h 349"/>
                <a:gd name="T2" fmla="*/ 179 w 349"/>
                <a:gd name="T3" fmla="*/ 254 h 349"/>
                <a:gd name="T4" fmla="*/ 174 w 349"/>
                <a:gd name="T5" fmla="*/ 248 h 349"/>
                <a:gd name="T6" fmla="*/ 168 w 349"/>
                <a:gd name="T7" fmla="*/ 243 h 349"/>
                <a:gd name="T8" fmla="*/ 136 w 349"/>
                <a:gd name="T9" fmla="*/ 221 h 349"/>
                <a:gd name="T10" fmla="*/ 118 w 349"/>
                <a:gd name="T11" fmla="*/ 202 h 349"/>
                <a:gd name="T12" fmla="*/ 110 w 349"/>
                <a:gd name="T13" fmla="*/ 187 h 349"/>
                <a:gd name="T14" fmla="*/ 107 w 349"/>
                <a:gd name="T15" fmla="*/ 173 h 349"/>
                <a:gd name="T16" fmla="*/ 101 w 349"/>
                <a:gd name="T17" fmla="*/ 158 h 349"/>
                <a:gd name="T18" fmla="*/ 90 w 349"/>
                <a:gd name="T19" fmla="*/ 147 h 349"/>
                <a:gd name="T20" fmla="*/ 35 w 349"/>
                <a:gd name="T21" fmla="*/ 123 h 349"/>
                <a:gd name="T22" fmla="*/ 10 w 349"/>
                <a:gd name="T23" fmla="*/ 104 h 349"/>
                <a:gd name="T24" fmla="*/ 0 w 349"/>
                <a:gd name="T25" fmla="*/ 73 h 349"/>
                <a:gd name="T26" fmla="*/ 10 w 349"/>
                <a:gd name="T27" fmla="*/ 48 h 349"/>
                <a:gd name="T28" fmla="*/ 34 w 349"/>
                <a:gd name="T29" fmla="*/ 33 h 349"/>
                <a:gd name="T30" fmla="*/ 88 w 349"/>
                <a:gd name="T31" fmla="*/ 24 h 349"/>
                <a:gd name="T32" fmla="*/ 117 w 349"/>
                <a:gd name="T33" fmla="*/ 41 h 349"/>
                <a:gd name="T34" fmla="*/ 152 w 349"/>
                <a:gd name="T35" fmla="*/ 46 h 349"/>
                <a:gd name="T36" fmla="*/ 181 w 349"/>
                <a:gd name="T37" fmla="*/ 22 h 349"/>
                <a:gd name="T38" fmla="*/ 211 w 349"/>
                <a:gd name="T39" fmla="*/ 1 h 349"/>
                <a:gd name="T40" fmla="*/ 231 w 349"/>
                <a:gd name="T41" fmla="*/ 6 h 349"/>
                <a:gd name="T42" fmla="*/ 248 w 349"/>
                <a:gd name="T43" fmla="*/ 8 h 349"/>
                <a:gd name="T44" fmla="*/ 264 w 349"/>
                <a:gd name="T45" fmla="*/ 4 h 349"/>
                <a:gd name="T46" fmla="*/ 280 w 349"/>
                <a:gd name="T47" fmla="*/ 0 h 349"/>
                <a:gd name="T48" fmla="*/ 293 w 349"/>
                <a:gd name="T49" fmla="*/ 9 h 349"/>
                <a:gd name="T50" fmla="*/ 299 w 349"/>
                <a:gd name="T51" fmla="*/ 19 h 349"/>
                <a:gd name="T52" fmla="*/ 303 w 349"/>
                <a:gd name="T53" fmla="*/ 25 h 349"/>
                <a:gd name="T54" fmla="*/ 301 w 349"/>
                <a:gd name="T55" fmla="*/ 32 h 349"/>
                <a:gd name="T56" fmla="*/ 295 w 349"/>
                <a:gd name="T57" fmla="*/ 48 h 349"/>
                <a:gd name="T58" fmla="*/ 282 w 349"/>
                <a:gd name="T59" fmla="*/ 67 h 349"/>
                <a:gd name="T60" fmla="*/ 264 w 349"/>
                <a:gd name="T61" fmla="*/ 85 h 349"/>
                <a:gd name="T62" fmla="*/ 259 w 349"/>
                <a:gd name="T63" fmla="*/ 115 h 349"/>
                <a:gd name="T64" fmla="*/ 271 w 349"/>
                <a:gd name="T65" fmla="*/ 136 h 349"/>
                <a:gd name="T66" fmla="*/ 285 w 349"/>
                <a:gd name="T67" fmla="*/ 158 h 349"/>
                <a:gd name="T68" fmla="*/ 287 w 349"/>
                <a:gd name="T69" fmla="*/ 190 h 349"/>
                <a:gd name="T70" fmla="*/ 299 w 349"/>
                <a:gd name="T71" fmla="*/ 218 h 349"/>
                <a:gd name="T72" fmla="*/ 325 w 349"/>
                <a:gd name="T73" fmla="*/ 234 h 349"/>
                <a:gd name="T74" fmla="*/ 349 w 349"/>
                <a:gd name="T75" fmla="*/ 251 h 349"/>
                <a:gd name="T76" fmla="*/ 319 w 349"/>
                <a:gd name="T77" fmla="*/ 269 h 349"/>
                <a:gd name="T78" fmla="*/ 290 w 349"/>
                <a:gd name="T79" fmla="*/ 288 h 349"/>
                <a:gd name="T80" fmla="*/ 264 w 349"/>
                <a:gd name="T81" fmla="*/ 317 h 349"/>
                <a:gd name="T82" fmla="*/ 242 w 349"/>
                <a:gd name="T83" fmla="*/ 349 h 349"/>
                <a:gd name="T84" fmla="*/ 211 w 349"/>
                <a:gd name="T85" fmla="*/ 330 h 349"/>
                <a:gd name="T86" fmla="*/ 203 w 349"/>
                <a:gd name="T87" fmla="*/ 259 h 349"/>
                <a:gd name="T88" fmla="*/ 179 w 349"/>
                <a:gd name="T89" fmla="*/ 258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49" h="349">
                  <a:moveTo>
                    <a:pt x="179" y="258"/>
                  </a:moveTo>
                  <a:lnTo>
                    <a:pt x="179" y="254"/>
                  </a:lnTo>
                  <a:lnTo>
                    <a:pt x="174" y="248"/>
                  </a:lnTo>
                  <a:lnTo>
                    <a:pt x="168" y="243"/>
                  </a:lnTo>
                  <a:lnTo>
                    <a:pt x="136" y="221"/>
                  </a:lnTo>
                  <a:lnTo>
                    <a:pt x="118" y="202"/>
                  </a:lnTo>
                  <a:lnTo>
                    <a:pt x="110" y="187"/>
                  </a:lnTo>
                  <a:lnTo>
                    <a:pt x="107" y="173"/>
                  </a:lnTo>
                  <a:lnTo>
                    <a:pt x="101" y="158"/>
                  </a:lnTo>
                  <a:lnTo>
                    <a:pt x="90" y="147"/>
                  </a:lnTo>
                  <a:lnTo>
                    <a:pt x="35" y="123"/>
                  </a:lnTo>
                  <a:lnTo>
                    <a:pt x="10" y="104"/>
                  </a:lnTo>
                  <a:lnTo>
                    <a:pt x="0" y="73"/>
                  </a:lnTo>
                  <a:lnTo>
                    <a:pt x="10" y="48"/>
                  </a:lnTo>
                  <a:lnTo>
                    <a:pt x="34" y="33"/>
                  </a:lnTo>
                  <a:lnTo>
                    <a:pt x="88" y="24"/>
                  </a:lnTo>
                  <a:lnTo>
                    <a:pt x="117" y="41"/>
                  </a:lnTo>
                  <a:lnTo>
                    <a:pt x="152" y="46"/>
                  </a:lnTo>
                  <a:lnTo>
                    <a:pt x="181" y="22"/>
                  </a:lnTo>
                  <a:lnTo>
                    <a:pt x="211" y="1"/>
                  </a:lnTo>
                  <a:lnTo>
                    <a:pt x="231" y="6"/>
                  </a:lnTo>
                  <a:lnTo>
                    <a:pt x="248" y="8"/>
                  </a:lnTo>
                  <a:lnTo>
                    <a:pt x="264" y="4"/>
                  </a:lnTo>
                  <a:lnTo>
                    <a:pt x="280" y="0"/>
                  </a:lnTo>
                  <a:lnTo>
                    <a:pt x="293" y="9"/>
                  </a:lnTo>
                  <a:lnTo>
                    <a:pt x="299" y="19"/>
                  </a:lnTo>
                  <a:lnTo>
                    <a:pt x="303" y="25"/>
                  </a:lnTo>
                  <a:lnTo>
                    <a:pt x="301" y="32"/>
                  </a:lnTo>
                  <a:lnTo>
                    <a:pt x="295" y="48"/>
                  </a:lnTo>
                  <a:lnTo>
                    <a:pt x="282" y="67"/>
                  </a:lnTo>
                  <a:lnTo>
                    <a:pt x="264" y="85"/>
                  </a:lnTo>
                  <a:lnTo>
                    <a:pt x="259" y="115"/>
                  </a:lnTo>
                  <a:lnTo>
                    <a:pt x="271" y="136"/>
                  </a:lnTo>
                  <a:lnTo>
                    <a:pt x="285" y="158"/>
                  </a:lnTo>
                  <a:lnTo>
                    <a:pt x="287" y="190"/>
                  </a:lnTo>
                  <a:lnTo>
                    <a:pt x="299" y="218"/>
                  </a:lnTo>
                  <a:lnTo>
                    <a:pt x="325" y="234"/>
                  </a:lnTo>
                  <a:lnTo>
                    <a:pt x="349" y="251"/>
                  </a:lnTo>
                  <a:lnTo>
                    <a:pt x="319" y="269"/>
                  </a:lnTo>
                  <a:lnTo>
                    <a:pt x="290" y="288"/>
                  </a:lnTo>
                  <a:lnTo>
                    <a:pt x="264" y="317"/>
                  </a:lnTo>
                  <a:lnTo>
                    <a:pt x="242" y="349"/>
                  </a:lnTo>
                  <a:lnTo>
                    <a:pt x="211" y="330"/>
                  </a:lnTo>
                  <a:lnTo>
                    <a:pt x="203" y="259"/>
                  </a:lnTo>
                  <a:lnTo>
                    <a:pt x="179" y="258"/>
                  </a:lnTo>
                  <a:close/>
                </a:path>
              </a:pathLst>
            </a:custGeom>
            <a:solidFill>
              <a:srgbClr val="8984D6"/>
            </a:solidFill>
            <a:ln w="4763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anchor="t" anchorCtr="0" bIns="45720" compatLnSpc="1" lIns="91440" numCol="1" rIns="91440" tIns="45720" vert="horz" wrap="square">
              <a:prstTxWarp prst="textNoShape"/>
            </a:bodyPr>
            <a:p>
              <a:endParaRPr lang="en-US"/>
            </a:p>
          </p:txBody>
        </p:sp>
        <p:sp>
          <p:nvSpPr>
            <p:cNvPr id="1048712" name="Freeform 68"/>
            <p:cNvSpPr/>
            <p:nvPr/>
          </p:nvSpPr>
          <p:spPr bwMode="auto">
            <a:xfrm>
              <a:off x="6821186" y="2911946"/>
              <a:ext cx="385659" cy="819671"/>
            </a:xfrm>
            <a:custGeom>
              <a:avLst/>
              <a:gdLst>
                <a:gd name="T0" fmla="*/ 263 w 319"/>
                <a:gd name="T1" fmla="*/ 639 h 678"/>
                <a:gd name="T2" fmla="*/ 215 w 319"/>
                <a:gd name="T3" fmla="*/ 678 h 678"/>
                <a:gd name="T4" fmla="*/ 157 w 319"/>
                <a:gd name="T5" fmla="*/ 649 h 678"/>
                <a:gd name="T6" fmla="*/ 96 w 319"/>
                <a:gd name="T7" fmla="*/ 622 h 678"/>
                <a:gd name="T8" fmla="*/ 82 w 319"/>
                <a:gd name="T9" fmla="*/ 595 h 678"/>
                <a:gd name="T10" fmla="*/ 98 w 319"/>
                <a:gd name="T11" fmla="*/ 550 h 678"/>
                <a:gd name="T12" fmla="*/ 135 w 319"/>
                <a:gd name="T13" fmla="*/ 500 h 678"/>
                <a:gd name="T14" fmla="*/ 189 w 319"/>
                <a:gd name="T15" fmla="*/ 474 h 678"/>
                <a:gd name="T16" fmla="*/ 188 w 319"/>
                <a:gd name="T17" fmla="*/ 450 h 678"/>
                <a:gd name="T18" fmla="*/ 156 w 319"/>
                <a:gd name="T19" fmla="*/ 431 h 678"/>
                <a:gd name="T20" fmla="*/ 112 w 319"/>
                <a:gd name="T21" fmla="*/ 422 h 678"/>
                <a:gd name="T22" fmla="*/ 58 w 319"/>
                <a:gd name="T23" fmla="*/ 409 h 678"/>
                <a:gd name="T24" fmla="*/ 45 w 319"/>
                <a:gd name="T25" fmla="*/ 340 h 678"/>
                <a:gd name="T26" fmla="*/ 84 w 319"/>
                <a:gd name="T27" fmla="*/ 300 h 678"/>
                <a:gd name="T28" fmla="*/ 88 w 319"/>
                <a:gd name="T29" fmla="*/ 281 h 678"/>
                <a:gd name="T30" fmla="*/ 98 w 319"/>
                <a:gd name="T31" fmla="*/ 255 h 678"/>
                <a:gd name="T32" fmla="*/ 92 w 319"/>
                <a:gd name="T33" fmla="*/ 205 h 678"/>
                <a:gd name="T34" fmla="*/ 63 w 319"/>
                <a:gd name="T35" fmla="*/ 168 h 678"/>
                <a:gd name="T36" fmla="*/ 79 w 319"/>
                <a:gd name="T37" fmla="*/ 111 h 678"/>
                <a:gd name="T38" fmla="*/ 34 w 319"/>
                <a:gd name="T39" fmla="*/ 39 h 678"/>
                <a:gd name="T40" fmla="*/ 63 w 319"/>
                <a:gd name="T41" fmla="*/ 0 h 678"/>
                <a:gd name="T42" fmla="*/ 172 w 319"/>
                <a:gd name="T43" fmla="*/ 39 h 678"/>
                <a:gd name="T44" fmla="*/ 261 w 319"/>
                <a:gd name="T45" fmla="*/ 72 h 678"/>
                <a:gd name="T46" fmla="*/ 289 w 319"/>
                <a:gd name="T47" fmla="*/ 144 h 678"/>
                <a:gd name="T48" fmla="*/ 287 w 319"/>
                <a:gd name="T49" fmla="*/ 205 h 678"/>
                <a:gd name="T50" fmla="*/ 250 w 319"/>
                <a:gd name="T51" fmla="*/ 269 h 678"/>
                <a:gd name="T52" fmla="*/ 239 w 319"/>
                <a:gd name="T53" fmla="*/ 332 h 678"/>
                <a:gd name="T54" fmla="*/ 234 w 319"/>
                <a:gd name="T55" fmla="*/ 364 h 678"/>
                <a:gd name="T56" fmla="*/ 250 w 319"/>
                <a:gd name="T57" fmla="*/ 390 h 678"/>
                <a:gd name="T58" fmla="*/ 255 w 319"/>
                <a:gd name="T59" fmla="*/ 428 h 678"/>
                <a:gd name="T60" fmla="*/ 257 w 319"/>
                <a:gd name="T61" fmla="*/ 468 h 678"/>
                <a:gd name="T62" fmla="*/ 269 w 319"/>
                <a:gd name="T63" fmla="*/ 495 h 678"/>
                <a:gd name="T64" fmla="*/ 255 w 319"/>
                <a:gd name="T65" fmla="*/ 531 h 678"/>
                <a:gd name="T66" fmla="*/ 242 w 319"/>
                <a:gd name="T67" fmla="*/ 567 h 678"/>
                <a:gd name="T68" fmla="*/ 207 w 319"/>
                <a:gd name="T69" fmla="*/ 591 h 678"/>
                <a:gd name="T70" fmla="*/ 242 w 319"/>
                <a:gd name="T71" fmla="*/ 606 h 6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19" h="678">
                  <a:moveTo>
                    <a:pt x="273" y="601"/>
                  </a:moveTo>
                  <a:lnTo>
                    <a:pt x="263" y="639"/>
                  </a:lnTo>
                  <a:lnTo>
                    <a:pt x="241" y="665"/>
                  </a:lnTo>
                  <a:lnTo>
                    <a:pt x="215" y="678"/>
                  </a:lnTo>
                  <a:lnTo>
                    <a:pt x="189" y="665"/>
                  </a:lnTo>
                  <a:lnTo>
                    <a:pt x="157" y="649"/>
                  </a:lnTo>
                  <a:lnTo>
                    <a:pt x="125" y="631"/>
                  </a:lnTo>
                  <a:lnTo>
                    <a:pt x="96" y="622"/>
                  </a:lnTo>
                  <a:lnTo>
                    <a:pt x="64" y="615"/>
                  </a:lnTo>
                  <a:lnTo>
                    <a:pt x="82" y="595"/>
                  </a:lnTo>
                  <a:lnTo>
                    <a:pt x="96" y="574"/>
                  </a:lnTo>
                  <a:lnTo>
                    <a:pt x="98" y="550"/>
                  </a:lnTo>
                  <a:lnTo>
                    <a:pt x="101" y="526"/>
                  </a:lnTo>
                  <a:lnTo>
                    <a:pt x="135" y="500"/>
                  </a:lnTo>
                  <a:lnTo>
                    <a:pt x="173" y="482"/>
                  </a:lnTo>
                  <a:lnTo>
                    <a:pt x="189" y="474"/>
                  </a:lnTo>
                  <a:lnTo>
                    <a:pt x="200" y="460"/>
                  </a:lnTo>
                  <a:lnTo>
                    <a:pt x="188" y="450"/>
                  </a:lnTo>
                  <a:lnTo>
                    <a:pt x="172" y="442"/>
                  </a:lnTo>
                  <a:lnTo>
                    <a:pt x="156" y="431"/>
                  </a:lnTo>
                  <a:lnTo>
                    <a:pt x="140" y="422"/>
                  </a:lnTo>
                  <a:lnTo>
                    <a:pt x="112" y="422"/>
                  </a:lnTo>
                  <a:lnTo>
                    <a:pt x="87" y="420"/>
                  </a:lnTo>
                  <a:lnTo>
                    <a:pt x="58" y="409"/>
                  </a:lnTo>
                  <a:lnTo>
                    <a:pt x="36" y="380"/>
                  </a:lnTo>
                  <a:lnTo>
                    <a:pt x="45" y="340"/>
                  </a:lnTo>
                  <a:lnTo>
                    <a:pt x="77" y="308"/>
                  </a:lnTo>
                  <a:lnTo>
                    <a:pt x="84" y="300"/>
                  </a:lnTo>
                  <a:lnTo>
                    <a:pt x="88" y="292"/>
                  </a:lnTo>
                  <a:lnTo>
                    <a:pt x="88" y="281"/>
                  </a:lnTo>
                  <a:lnTo>
                    <a:pt x="88" y="274"/>
                  </a:lnTo>
                  <a:lnTo>
                    <a:pt x="98" y="255"/>
                  </a:lnTo>
                  <a:lnTo>
                    <a:pt x="106" y="237"/>
                  </a:lnTo>
                  <a:lnTo>
                    <a:pt x="92" y="205"/>
                  </a:lnTo>
                  <a:lnTo>
                    <a:pt x="68" y="181"/>
                  </a:lnTo>
                  <a:lnTo>
                    <a:pt x="63" y="168"/>
                  </a:lnTo>
                  <a:lnTo>
                    <a:pt x="56" y="154"/>
                  </a:lnTo>
                  <a:lnTo>
                    <a:pt x="79" y="111"/>
                  </a:lnTo>
                  <a:lnTo>
                    <a:pt x="74" y="67"/>
                  </a:lnTo>
                  <a:lnTo>
                    <a:pt x="34" y="39"/>
                  </a:lnTo>
                  <a:lnTo>
                    <a:pt x="0" y="0"/>
                  </a:lnTo>
                  <a:lnTo>
                    <a:pt x="63" y="0"/>
                  </a:lnTo>
                  <a:lnTo>
                    <a:pt x="122" y="18"/>
                  </a:lnTo>
                  <a:lnTo>
                    <a:pt x="172" y="39"/>
                  </a:lnTo>
                  <a:lnTo>
                    <a:pt x="221" y="53"/>
                  </a:lnTo>
                  <a:lnTo>
                    <a:pt x="261" y="72"/>
                  </a:lnTo>
                  <a:lnTo>
                    <a:pt x="298" y="93"/>
                  </a:lnTo>
                  <a:lnTo>
                    <a:pt x="289" y="144"/>
                  </a:lnTo>
                  <a:lnTo>
                    <a:pt x="319" y="186"/>
                  </a:lnTo>
                  <a:lnTo>
                    <a:pt x="287" y="205"/>
                  </a:lnTo>
                  <a:lnTo>
                    <a:pt x="260" y="228"/>
                  </a:lnTo>
                  <a:lnTo>
                    <a:pt x="250" y="269"/>
                  </a:lnTo>
                  <a:lnTo>
                    <a:pt x="252" y="313"/>
                  </a:lnTo>
                  <a:lnTo>
                    <a:pt x="239" y="332"/>
                  </a:lnTo>
                  <a:lnTo>
                    <a:pt x="228" y="351"/>
                  </a:lnTo>
                  <a:lnTo>
                    <a:pt x="234" y="364"/>
                  </a:lnTo>
                  <a:lnTo>
                    <a:pt x="245" y="374"/>
                  </a:lnTo>
                  <a:lnTo>
                    <a:pt x="250" y="390"/>
                  </a:lnTo>
                  <a:lnTo>
                    <a:pt x="250" y="407"/>
                  </a:lnTo>
                  <a:lnTo>
                    <a:pt x="255" y="428"/>
                  </a:lnTo>
                  <a:lnTo>
                    <a:pt x="258" y="450"/>
                  </a:lnTo>
                  <a:lnTo>
                    <a:pt x="257" y="468"/>
                  </a:lnTo>
                  <a:lnTo>
                    <a:pt x="260" y="482"/>
                  </a:lnTo>
                  <a:lnTo>
                    <a:pt x="269" y="495"/>
                  </a:lnTo>
                  <a:lnTo>
                    <a:pt x="265" y="513"/>
                  </a:lnTo>
                  <a:lnTo>
                    <a:pt x="255" y="531"/>
                  </a:lnTo>
                  <a:lnTo>
                    <a:pt x="247" y="548"/>
                  </a:lnTo>
                  <a:lnTo>
                    <a:pt x="242" y="567"/>
                  </a:lnTo>
                  <a:lnTo>
                    <a:pt x="229" y="579"/>
                  </a:lnTo>
                  <a:lnTo>
                    <a:pt x="207" y="591"/>
                  </a:lnTo>
                  <a:lnTo>
                    <a:pt x="212" y="606"/>
                  </a:lnTo>
                  <a:lnTo>
                    <a:pt x="242" y="606"/>
                  </a:lnTo>
                  <a:lnTo>
                    <a:pt x="273" y="601"/>
                  </a:lnTo>
                  <a:close/>
                </a:path>
              </a:pathLst>
            </a:custGeom>
            <a:solidFill>
              <a:srgbClr val="7697A0"/>
            </a:solidFill>
            <a:ln w="4763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anchor="t" anchorCtr="0" bIns="45720" compatLnSpc="1" lIns="91440" numCol="1" rIns="91440" tIns="45720" vert="horz" wrap="square">
              <a:prstTxWarp prst="textNoShape"/>
            </a:bodyPr>
            <a:p>
              <a:endParaRPr dirty="0" lang="en-US"/>
            </a:p>
          </p:txBody>
        </p:sp>
        <p:sp>
          <p:nvSpPr>
            <p:cNvPr id="1048713" name="Freeform 71"/>
            <p:cNvSpPr/>
            <p:nvPr/>
          </p:nvSpPr>
          <p:spPr bwMode="auto">
            <a:xfrm>
              <a:off x="7071799" y="3139423"/>
              <a:ext cx="551286" cy="565791"/>
            </a:xfrm>
            <a:custGeom>
              <a:avLst/>
              <a:gdLst>
                <a:gd name="T0" fmla="*/ 66 w 456"/>
                <a:gd name="T1" fmla="*/ 415 h 468"/>
                <a:gd name="T2" fmla="*/ 35 w 456"/>
                <a:gd name="T3" fmla="*/ 420 h 468"/>
                <a:gd name="T4" fmla="*/ 5 w 456"/>
                <a:gd name="T5" fmla="*/ 420 h 468"/>
                <a:gd name="T6" fmla="*/ 0 w 456"/>
                <a:gd name="T7" fmla="*/ 405 h 468"/>
                <a:gd name="T8" fmla="*/ 22 w 456"/>
                <a:gd name="T9" fmla="*/ 393 h 468"/>
                <a:gd name="T10" fmla="*/ 35 w 456"/>
                <a:gd name="T11" fmla="*/ 381 h 468"/>
                <a:gd name="T12" fmla="*/ 40 w 456"/>
                <a:gd name="T13" fmla="*/ 362 h 468"/>
                <a:gd name="T14" fmla="*/ 48 w 456"/>
                <a:gd name="T15" fmla="*/ 345 h 468"/>
                <a:gd name="T16" fmla="*/ 58 w 456"/>
                <a:gd name="T17" fmla="*/ 327 h 468"/>
                <a:gd name="T18" fmla="*/ 62 w 456"/>
                <a:gd name="T19" fmla="*/ 309 h 468"/>
                <a:gd name="T20" fmla="*/ 53 w 456"/>
                <a:gd name="T21" fmla="*/ 296 h 468"/>
                <a:gd name="T22" fmla="*/ 50 w 456"/>
                <a:gd name="T23" fmla="*/ 282 h 468"/>
                <a:gd name="T24" fmla="*/ 51 w 456"/>
                <a:gd name="T25" fmla="*/ 264 h 468"/>
                <a:gd name="T26" fmla="*/ 48 w 456"/>
                <a:gd name="T27" fmla="*/ 242 h 468"/>
                <a:gd name="T28" fmla="*/ 43 w 456"/>
                <a:gd name="T29" fmla="*/ 221 h 468"/>
                <a:gd name="T30" fmla="*/ 43 w 456"/>
                <a:gd name="T31" fmla="*/ 204 h 468"/>
                <a:gd name="T32" fmla="*/ 38 w 456"/>
                <a:gd name="T33" fmla="*/ 188 h 468"/>
                <a:gd name="T34" fmla="*/ 27 w 456"/>
                <a:gd name="T35" fmla="*/ 178 h 468"/>
                <a:gd name="T36" fmla="*/ 21 w 456"/>
                <a:gd name="T37" fmla="*/ 165 h 468"/>
                <a:gd name="T38" fmla="*/ 32 w 456"/>
                <a:gd name="T39" fmla="*/ 146 h 468"/>
                <a:gd name="T40" fmla="*/ 45 w 456"/>
                <a:gd name="T41" fmla="*/ 127 h 468"/>
                <a:gd name="T42" fmla="*/ 43 w 456"/>
                <a:gd name="T43" fmla="*/ 83 h 468"/>
                <a:gd name="T44" fmla="*/ 53 w 456"/>
                <a:gd name="T45" fmla="*/ 42 h 468"/>
                <a:gd name="T46" fmla="*/ 80 w 456"/>
                <a:gd name="T47" fmla="*/ 19 h 468"/>
                <a:gd name="T48" fmla="*/ 112 w 456"/>
                <a:gd name="T49" fmla="*/ 0 h 468"/>
                <a:gd name="T50" fmla="*/ 155 w 456"/>
                <a:gd name="T51" fmla="*/ 14 h 468"/>
                <a:gd name="T52" fmla="*/ 197 w 456"/>
                <a:gd name="T53" fmla="*/ 45 h 468"/>
                <a:gd name="T54" fmla="*/ 214 w 456"/>
                <a:gd name="T55" fmla="*/ 61 h 468"/>
                <a:gd name="T56" fmla="*/ 231 w 456"/>
                <a:gd name="T57" fmla="*/ 82 h 468"/>
                <a:gd name="T58" fmla="*/ 261 w 456"/>
                <a:gd name="T59" fmla="*/ 115 h 468"/>
                <a:gd name="T60" fmla="*/ 293 w 456"/>
                <a:gd name="T61" fmla="*/ 139 h 468"/>
                <a:gd name="T62" fmla="*/ 335 w 456"/>
                <a:gd name="T63" fmla="*/ 154 h 468"/>
                <a:gd name="T64" fmla="*/ 367 w 456"/>
                <a:gd name="T65" fmla="*/ 188 h 468"/>
                <a:gd name="T66" fmla="*/ 408 w 456"/>
                <a:gd name="T67" fmla="*/ 229 h 468"/>
                <a:gd name="T68" fmla="*/ 456 w 456"/>
                <a:gd name="T69" fmla="*/ 256 h 468"/>
                <a:gd name="T70" fmla="*/ 442 w 456"/>
                <a:gd name="T71" fmla="*/ 285 h 468"/>
                <a:gd name="T72" fmla="*/ 419 w 456"/>
                <a:gd name="T73" fmla="*/ 306 h 468"/>
                <a:gd name="T74" fmla="*/ 399 w 456"/>
                <a:gd name="T75" fmla="*/ 324 h 468"/>
                <a:gd name="T76" fmla="*/ 376 w 456"/>
                <a:gd name="T77" fmla="*/ 333 h 468"/>
                <a:gd name="T78" fmla="*/ 352 w 456"/>
                <a:gd name="T79" fmla="*/ 338 h 468"/>
                <a:gd name="T80" fmla="*/ 330 w 456"/>
                <a:gd name="T81" fmla="*/ 351 h 468"/>
                <a:gd name="T82" fmla="*/ 319 w 456"/>
                <a:gd name="T83" fmla="*/ 373 h 468"/>
                <a:gd name="T84" fmla="*/ 303 w 456"/>
                <a:gd name="T85" fmla="*/ 388 h 468"/>
                <a:gd name="T86" fmla="*/ 277 w 456"/>
                <a:gd name="T87" fmla="*/ 397 h 468"/>
                <a:gd name="T88" fmla="*/ 256 w 456"/>
                <a:gd name="T89" fmla="*/ 420 h 468"/>
                <a:gd name="T90" fmla="*/ 239 w 456"/>
                <a:gd name="T91" fmla="*/ 436 h 468"/>
                <a:gd name="T92" fmla="*/ 222 w 456"/>
                <a:gd name="T93" fmla="*/ 453 h 468"/>
                <a:gd name="T94" fmla="*/ 210 w 456"/>
                <a:gd name="T95" fmla="*/ 468 h 468"/>
                <a:gd name="T96" fmla="*/ 195 w 456"/>
                <a:gd name="T97" fmla="*/ 458 h 468"/>
                <a:gd name="T98" fmla="*/ 170 w 456"/>
                <a:gd name="T99" fmla="*/ 442 h 468"/>
                <a:gd name="T100" fmla="*/ 144 w 456"/>
                <a:gd name="T101" fmla="*/ 431 h 468"/>
                <a:gd name="T102" fmla="*/ 102 w 456"/>
                <a:gd name="T103" fmla="*/ 436 h 468"/>
                <a:gd name="T104" fmla="*/ 66 w 456"/>
                <a:gd name="T105" fmla="*/ 415 h 4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56" h="468">
                  <a:moveTo>
                    <a:pt x="66" y="415"/>
                  </a:moveTo>
                  <a:lnTo>
                    <a:pt x="35" y="420"/>
                  </a:lnTo>
                  <a:lnTo>
                    <a:pt x="5" y="420"/>
                  </a:lnTo>
                  <a:lnTo>
                    <a:pt x="0" y="405"/>
                  </a:lnTo>
                  <a:lnTo>
                    <a:pt x="22" y="393"/>
                  </a:lnTo>
                  <a:lnTo>
                    <a:pt x="35" y="381"/>
                  </a:lnTo>
                  <a:lnTo>
                    <a:pt x="40" y="362"/>
                  </a:lnTo>
                  <a:lnTo>
                    <a:pt x="48" y="345"/>
                  </a:lnTo>
                  <a:lnTo>
                    <a:pt x="58" y="327"/>
                  </a:lnTo>
                  <a:lnTo>
                    <a:pt x="62" y="309"/>
                  </a:lnTo>
                  <a:lnTo>
                    <a:pt x="53" y="296"/>
                  </a:lnTo>
                  <a:lnTo>
                    <a:pt x="50" y="282"/>
                  </a:lnTo>
                  <a:lnTo>
                    <a:pt x="51" y="264"/>
                  </a:lnTo>
                  <a:lnTo>
                    <a:pt x="48" y="242"/>
                  </a:lnTo>
                  <a:lnTo>
                    <a:pt x="43" y="221"/>
                  </a:lnTo>
                  <a:lnTo>
                    <a:pt x="43" y="204"/>
                  </a:lnTo>
                  <a:lnTo>
                    <a:pt x="38" y="188"/>
                  </a:lnTo>
                  <a:lnTo>
                    <a:pt x="27" y="178"/>
                  </a:lnTo>
                  <a:lnTo>
                    <a:pt x="21" y="165"/>
                  </a:lnTo>
                  <a:lnTo>
                    <a:pt x="32" y="146"/>
                  </a:lnTo>
                  <a:lnTo>
                    <a:pt x="45" y="127"/>
                  </a:lnTo>
                  <a:lnTo>
                    <a:pt x="43" y="83"/>
                  </a:lnTo>
                  <a:lnTo>
                    <a:pt x="53" y="42"/>
                  </a:lnTo>
                  <a:lnTo>
                    <a:pt x="80" y="19"/>
                  </a:lnTo>
                  <a:lnTo>
                    <a:pt x="112" y="0"/>
                  </a:lnTo>
                  <a:lnTo>
                    <a:pt x="155" y="14"/>
                  </a:lnTo>
                  <a:lnTo>
                    <a:pt x="197" y="45"/>
                  </a:lnTo>
                  <a:lnTo>
                    <a:pt x="214" y="61"/>
                  </a:lnTo>
                  <a:lnTo>
                    <a:pt x="231" y="82"/>
                  </a:lnTo>
                  <a:lnTo>
                    <a:pt x="261" y="115"/>
                  </a:lnTo>
                  <a:lnTo>
                    <a:pt x="293" y="139"/>
                  </a:lnTo>
                  <a:lnTo>
                    <a:pt x="335" y="154"/>
                  </a:lnTo>
                  <a:lnTo>
                    <a:pt x="367" y="188"/>
                  </a:lnTo>
                  <a:lnTo>
                    <a:pt x="408" y="229"/>
                  </a:lnTo>
                  <a:lnTo>
                    <a:pt x="456" y="256"/>
                  </a:lnTo>
                  <a:lnTo>
                    <a:pt x="442" y="285"/>
                  </a:lnTo>
                  <a:lnTo>
                    <a:pt x="419" y="306"/>
                  </a:lnTo>
                  <a:lnTo>
                    <a:pt x="399" y="324"/>
                  </a:lnTo>
                  <a:lnTo>
                    <a:pt x="376" y="333"/>
                  </a:lnTo>
                  <a:lnTo>
                    <a:pt x="352" y="338"/>
                  </a:lnTo>
                  <a:lnTo>
                    <a:pt x="330" y="351"/>
                  </a:lnTo>
                  <a:lnTo>
                    <a:pt x="319" y="373"/>
                  </a:lnTo>
                  <a:lnTo>
                    <a:pt x="303" y="388"/>
                  </a:lnTo>
                  <a:lnTo>
                    <a:pt x="277" y="397"/>
                  </a:lnTo>
                  <a:lnTo>
                    <a:pt x="256" y="420"/>
                  </a:lnTo>
                  <a:lnTo>
                    <a:pt x="239" y="436"/>
                  </a:lnTo>
                  <a:lnTo>
                    <a:pt x="222" y="453"/>
                  </a:lnTo>
                  <a:lnTo>
                    <a:pt x="210" y="468"/>
                  </a:lnTo>
                  <a:lnTo>
                    <a:pt x="195" y="458"/>
                  </a:lnTo>
                  <a:lnTo>
                    <a:pt x="170" y="442"/>
                  </a:lnTo>
                  <a:lnTo>
                    <a:pt x="144" y="431"/>
                  </a:lnTo>
                  <a:lnTo>
                    <a:pt x="102" y="436"/>
                  </a:lnTo>
                  <a:lnTo>
                    <a:pt x="66" y="415"/>
                  </a:lnTo>
                  <a:close/>
                </a:path>
              </a:pathLst>
            </a:custGeom>
            <a:solidFill>
              <a:srgbClr val="7697A0"/>
            </a:solidFill>
            <a:ln w="4763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anchor="t" anchorCtr="0" bIns="45720" compatLnSpc="1" lIns="91440" numCol="1" rIns="91440" tIns="45720" vert="horz" wrap="square">
              <a:prstTxWarp prst="textNoShape"/>
            </a:bodyPr>
            <a:p>
              <a:endParaRPr lang="en-US"/>
            </a:p>
          </p:txBody>
        </p:sp>
        <p:sp>
          <p:nvSpPr>
            <p:cNvPr id="1048714" name="Freeform 41"/>
            <p:cNvSpPr/>
            <p:nvPr/>
          </p:nvSpPr>
          <p:spPr bwMode="auto">
            <a:xfrm>
              <a:off x="7171191" y="2884239"/>
              <a:ext cx="706034" cy="567000"/>
            </a:xfrm>
            <a:custGeom>
              <a:avLst/>
              <a:gdLst>
                <a:gd name="T0" fmla="*/ 458 w 584"/>
                <a:gd name="T1" fmla="*/ 91 h 469"/>
                <a:gd name="T2" fmla="*/ 459 w 584"/>
                <a:gd name="T3" fmla="*/ 93 h 469"/>
                <a:gd name="T4" fmla="*/ 466 w 584"/>
                <a:gd name="T5" fmla="*/ 109 h 469"/>
                <a:gd name="T6" fmla="*/ 482 w 584"/>
                <a:gd name="T7" fmla="*/ 123 h 469"/>
                <a:gd name="T8" fmla="*/ 515 w 584"/>
                <a:gd name="T9" fmla="*/ 144 h 469"/>
                <a:gd name="T10" fmla="*/ 533 w 584"/>
                <a:gd name="T11" fmla="*/ 139 h 469"/>
                <a:gd name="T12" fmla="*/ 547 w 584"/>
                <a:gd name="T13" fmla="*/ 152 h 469"/>
                <a:gd name="T14" fmla="*/ 560 w 584"/>
                <a:gd name="T15" fmla="*/ 170 h 469"/>
                <a:gd name="T16" fmla="*/ 576 w 584"/>
                <a:gd name="T17" fmla="*/ 178 h 469"/>
                <a:gd name="T18" fmla="*/ 584 w 584"/>
                <a:gd name="T19" fmla="*/ 187 h 469"/>
                <a:gd name="T20" fmla="*/ 581 w 584"/>
                <a:gd name="T21" fmla="*/ 210 h 469"/>
                <a:gd name="T22" fmla="*/ 568 w 584"/>
                <a:gd name="T23" fmla="*/ 247 h 469"/>
                <a:gd name="T24" fmla="*/ 563 w 584"/>
                <a:gd name="T25" fmla="*/ 266 h 469"/>
                <a:gd name="T26" fmla="*/ 562 w 584"/>
                <a:gd name="T27" fmla="*/ 276 h 469"/>
                <a:gd name="T28" fmla="*/ 563 w 584"/>
                <a:gd name="T29" fmla="*/ 287 h 469"/>
                <a:gd name="T30" fmla="*/ 566 w 584"/>
                <a:gd name="T31" fmla="*/ 293 h 469"/>
                <a:gd name="T32" fmla="*/ 576 w 584"/>
                <a:gd name="T33" fmla="*/ 306 h 469"/>
                <a:gd name="T34" fmla="*/ 578 w 584"/>
                <a:gd name="T35" fmla="*/ 311 h 469"/>
                <a:gd name="T36" fmla="*/ 579 w 584"/>
                <a:gd name="T37" fmla="*/ 312 h 469"/>
                <a:gd name="T38" fmla="*/ 574 w 584"/>
                <a:gd name="T39" fmla="*/ 316 h 469"/>
                <a:gd name="T40" fmla="*/ 549 w 584"/>
                <a:gd name="T41" fmla="*/ 319 h 469"/>
                <a:gd name="T42" fmla="*/ 541 w 584"/>
                <a:gd name="T43" fmla="*/ 338 h 469"/>
                <a:gd name="T44" fmla="*/ 526 w 584"/>
                <a:gd name="T45" fmla="*/ 364 h 469"/>
                <a:gd name="T46" fmla="*/ 506 w 584"/>
                <a:gd name="T47" fmla="*/ 383 h 469"/>
                <a:gd name="T48" fmla="*/ 496 w 584"/>
                <a:gd name="T49" fmla="*/ 394 h 469"/>
                <a:gd name="T50" fmla="*/ 486 w 584"/>
                <a:gd name="T51" fmla="*/ 407 h 469"/>
                <a:gd name="T52" fmla="*/ 483 w 584"/>
                <a:gd name="T53" fmla="*/ 426 h 469"/>
                <a:gd name="T54" fmla="*/ 480 w 584"/>
                <a:gd name="T55" fmla="*/ 445 h 469"/>
                <a:gd name="T56" fmla="*/ 430 w 584"/>
                <a:gd name="T57" fmla="*/ 466 h 469"/>
                <a:gd name="T58" fmla="*/ 374 w 584"/>
                <a:gd name="T59" fmla="*/ 469 h 469"/>
                <a:gd name="T60" fmla="*/ 326 w 584"/>
                <a:gd name="T61" fmla="*/ 442 h 469"/>
                <a:gd name="T62" fmla="*/ 285 w 584"/>
                <a:gd name="T63" fmla="*/ 401 h 469"/>
                <a:gd name="T64" fmla="*/ 253 w 584"/>
                <a:gd name="T65" fmla="*/ 367 h 469"/>
                <a:gd name="T66" fmla="*/ 211 w 584"/>
                <a:gd name="T67" fmla="*/ 352 h 469"/>
                <a:gd name="T68" fmla="*/ 179 w 584"/>
                <a:gd name="T69" fmla="*/ 328 h 469"/>
                <a:gd name="T70" fmla="*/ 149 w 584"/>
                <a:gd name="T71" fmla="*/ 295 h 469"/>
                <a:gd name="T72" fmla="*/ 132 w 584"/>
                <a:gd name="T73" fmla="*/ 274 h 469"/>
                <a:gd name="T74" fmla="*/ 115 w 584"/>
                <a:gd name="T75" fmla="*/ 258 h 469"/>
                <a:gd name="T76" fmla="*/ 73 w 584"/>
                <a:gd name="T77" fmla="*/ 227 h 469"/>
                <a:gd name="T78" fmla="*/ 30 w 584"/>
                <a:gd name="T79" fmla="*/ 213 h 469"/>
                <a:gd name="T80" fmla="*/ 0 w 584"/>
                <a:gd name="T81" fmla="*/ 171 h 469"/>
                <a:gd name="T82" fmla="*/ 9 w 584"/>
                <a:gd name="T83" fmla="*/ 120 h 469"/>
                <a:gd name="T84" fmla="*/ 33 w 584"/>
                <a:gd name="T85" fmla="*/ 99 h 469"/>
                <a:gd name="T86" fmla="*/ 57 w 584"/>
                <a:gd name="T87" fmla="*/ 83 h 469"/>
                <a:gd name="T88" fmla="*/ 83 w 584"/>
                <a:gd name="T89" fmla="*/ 82 h 469"/>
                <a:gd name="T90" fmla="*/ 108 w 584"/>
                <a:gd name="T91" fmla="*/ 72 h 469"/>
                <a:gd name="T92" fmla="*/ 136 w 584"/>
                <a:gd name="T93" fmla="*/ 64 h 469"/>
                <a:gd name="T94" fmla="*/ 160 w 584"/>
                <a:gd name="T95" fmla="*/ 50 h 469"/>
                <a:gd name="T96" fmla="*/ 165 w 584"/>
                <a:gd name="T97" fmla="*/ 35 h 469"/>
                <a:gd name="T98" fmla="*/ 168 w 584"/>
                <a:gd name="T99" fmla="*/ 18 h 469"/>
                <a:gd name="T100" fmla="*/ 181 w 584"/>
                <a:gd name="T101" fmla="*/ 5 h 469"/>
                <a:gd name="T102" fmla="*/ 197 w 584"/>
                <a:gd name="T103" fmla="*/ 0 h 469"/>
                <a:gd name="T104" fmla="*/ 214 w 584"/>
                <a:gd name="T105" fmla="*/ 14 h 469"/>
                <a:gd name="T106" fmla="*/ 219 w 584"/>
                <a:gd name="T107" fmla="*/ 51 h 469"/>
                <a:gd name="T108" fmla="*/ 238 w 584"/>
                <a:gd name="T109" fmla="*/ 64 h 469"/>
                <a:gd name="T110" fmla="*/ 259 w 584"/>
                <a:gd name="T111" fmla="*/ 72 h 469"/>
                <a:gd name="T112" fmla="*/ 289 w 584"/>
                <a:gd name="T113" fmla="*/ 91 h 469"/>
                <a:gd name="T114" fmla="*/ 321 w 584"/>
                <a:gd name="T115" fmla="*/ 102 h 469"/>
                <a:gd name="T116" fmla="*/ 358 w 584"/>
                <a:gd name="T117" fmla="*/ 106 h 469"/>
                <a:gd name="T118" fmla="*/ 395 w 584"/>
                <a:gd name="T119" fmla="*/ 96 h 469"/>
                <a:gd name="T120" fmla="*/ 424 w 584"/>
                <a:gd name="T121" fmla="*/ 91 h 469"/>
                <a:gd name="T122" fmla="*/ 454 w 584"/>
                <a:gd name="T123" fmla="*/ 93 h 469"/>
                <a:gd name="T124" fmla="*/ 458 w 584"/>
                <a:gd name="T125" fmla="*/ 91 h 4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584" h="469">
                  <a:moveTo>
                    <a:pt x="458" y="91"/>
                  </a:moveTo>
                  <a:lnTo>
                    <a:pt x="459" y="93"/>
                  </a:lnTo>
                  <a:lnTo>
                    <a:pt x="466" y="109"/>
                  </a:lnTo>
                  <a:lnTo>
                    <a:pt x="482" y="123"/>
                  </a:lnTo>
                  <a:lnTo>
                    <a:pt x="515" y="144"/>
                  </a:lnTo>
                  <a:lnTo>
                    <a:pt x="533" y="139"/>
                  </a:lnTo>
                  <a:lnTo>
                    <a:pt x="547" y="152"/>
                  </a:lnTo>
                  <a:lnTo>
                    <a:pt x="560" y="170"/>
                  </a:lnTo>
                  <a:lnTo>
                    <a:pt x="576" y="178"/>
                  </a:lnTo>
                  <a:lnTo>
                    <a:pt x="584" y="187"/>
                  </a:lnTo>
                  <a:lnTo>
                    <a:pt x="581" y="210"/>
                  </a:lnTo>
                  <a:lnTo>
                    <a:pt x="568" y="247"/>
                  </a:lnTo>
                  <a:lnTo>
                    <a:pt x="563" y="266"/>
                  </a:lnTo>
                  <a:lnTo>
                    <a:pt x="562" y="276"/>
                  </a:lnTo>
                  <a:lnTo>
                    <a:pt x="563" y="287"/>
                  </a:lnTo>
                  <a:lnTo>
                    <a:pt x="566" y="293"/>
                  </a:lnTo>
                  <a:lnTo>
                    <a:pt x="576" y="306"/>
                  </a:lnTo>
                  <a:lnTo>
                    <a:pt x="578" y="311"/>
                  </a:lnTo>
                  <a:lnTo>
                    <a:pt x="579" y="312"/>
                  </a:lnTo>
                  <a:lnTo>
                    <a:pt x="574" y="316"/>
                  </a:lnTo>
                  <a:lnTo>
                    <a:pt x="549" y="319"/>
                  </a:lnTo>
                  <a:lnTo>
                    <a:pt x="541" y="338"/>
                  </a:lnTo>
                  <a:lnTo>
                    <a:pt x="526" y="364"/>
                  </a:lnTo>
                  <a:lnTo>
                    <a:pt x="506" y="383"/>
                  </a:lnTo>
                  <a:lnTo>
                    <a:pt x="496" y="394"/>
                  </a:lnTo>
                  <a:lnTo>
                    <a:pt x="486" y="407"/>
                  </a:lnTo>
                  <a:lnTo>
                    <a:pt x="483" y="426"/>
                  </a:lnTo>
                  <a:lnTo>
                    <a:pt x="480" y="445"/>
                  </a:lnTo>
                  <a:lnTo>
                    <a:pt x="430" y="466"/>
                  </a:lnTo>
                  <a:lnTo>
                    <a:pt x="374" y="469"/>
                  </a:lnTo>
                  <a:lnTo>
                    <a:pt x="326" y="442"/>
                  </a:lnTo>
                  <a:lnTo>
                    <a:pt x="285" y="401"/>
                  </a:lnTo>
                  <a:lnTo>
                    <a:pt x="253" y="367"/>
                  </a:lnTo>
                  <a:lnTo>
                    <a:pt x="211" y="352"/>
                  </a:lnTo>
                  <a:lnTo>
                    <a:pt x="179" y="328"/>
                  </a:lnTo>
                  <a:lnTo>
                    <a:pt x="149" y="295"/>
                  </a:lnTo>
                  <a:lnTo>
                    <a:pt x="132" y="274"/>
                  </a:lnTo>
                  <a:lnTo>
                    <a:pt x="115" y="258"/>
                  </a:lnTo>
                  <a:lnTo>
                    <a:pt x="73" y="227"/>
                  </a:lnTo>
                  <a:lnTo>
                    <a:pt x="30" y="213"/>
                  </a:lnTo>
                  <a:lnTo>
                    <a:pt x="0" y="171"/>
                  </a:lnTo>
                  <a:lnTo>
                    <a:pt x="9" y="120"/>
                  </a:lnTo>
                  <a:lnTo>
                    <a:pt x="33" y="99"/>
                  </a:lnTo>
                  <a:lnTo>
                    <a:pt x="57" y="83"/>
                  </a:lnTo>
                  <a:lnTo>
                    <a:pt x="83" y="82"/>
                  </a:lnTo>
                  <a:lnTo>
                    <a:pt x="108" y="72"/>
                  </a:lnTo>
                  <a:lnTo>
                    <a:pt x="136" y="64"/>
                  </a:lnTo>
                  <a:lnTo>
                    <a:pt x="160" y="50"/>
                  </a:lnTo>
                  <a:lnTo>
                    <a:pt x="165" y="35"/>
                  </a:lnTo>
                  <a:lnTo>
                    <a:pt x="168" y="18"/>
                  </a:lnTo>
                  <a:lnTo>
                    <a:pt x="181" y="5"/>
                  </a:lnTo>
                  <a:lnTo>
                    <a:pt x="197" y="0"/>
                  </a:lnTo>
                  <a:lnTo>
                    <a:pt x="214" y="14"/>
                  </a:lnTo>
                  <a:lnTo>
                    <a:pt x="219" y="51"/>
                  </a:lnTo>
                  <a:lnTo>
                    <a:pt x="238" y="64"/>
                  </a:lnTo>
                  <a:lnTo>
                    <a:pt x="259" y="72"/>
                  </a:lnTo>
                  <a:lnTo>
                    <a:pt x="289" y="91"/>
                  </a:lnTo>
                  <a:lnTo>
                    <a:pt x="321" y="102"/>
                  </a:lnTo>
                  <a:lnTo>
                    <a:pt x="358" y="106"/>
                  </a:lnTo>
                  <a:lnTo>
                    <a:pt x="395" y="96"/>
                  </a:lnTo>
                  <a:lnTo>
                    <a:pt x="424" y="91"/>
                  </a:lnTo>
                  <a:lnTo>
                    <a:pt x="454" y="93"/>
                  </a:lnTo>
                  <a:lnTo>
                    <a:pt x="458" y="91"/>
                  </a:lnTo>
                  <a:close/>
                </a:path>
              </a:pathLst>
            </a:custGeom>
            <a:solidFill>
              <a:schemeClr val="accent5">
                <a:lumMod val="60000"/>
                <a:lumOff val="40000"/>
              </a:schemeClr>
            </a:solidFill>
            <a:ln w="4763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anchor="t" anchorCtr="0" bIns="45720" compatLnSpc="1" lIns="91440" numCol="1" rIns="91440" tIns="45720" vert="horz" wrap="square">
              <a:prstTxWarp prst="textNoShape"/>
            </a:bodyPr>
            <a:p>
              <a:endParaRPr lang="en-US"/>
            </a:p>
          </p:txBody>
        </p:sp>
        <p:sp>
          <p:nvSpPr>
            <p:cNvPr id="1048715" name="Freeform 24"/>
            <p:cNvSpPr/>
            <p:nvPr/>
          </p:nvSpPr>
          <p:spPr bwMode="auto">
            <a:xfrm>
              <a:off x="6297059" y="1970179"/>
              <a:ext cx="698780" cy="689104"/>
            </a:xfrm>
            <a:custGeom>
              <a:avLst/>
              <a:gdLst>
                <a:gd name="T0" fmla="*/ 491 w 578"/>
                <a:gd name="T1" fmla="*/ 1 h 570"/>
                <a:gd name="T2" fmla="*/ 511 w 578"/>
                <a:gd name="T3" fmla="*/ 0 h 570"/>
                <a:gd name="T4" fmla="*/ 531 w 578"/>
                <a:gd name="T5" fmla="*/ 22 h 570"/>
                <a:gd name="T6" fmla="*/ 514 w 578"/>
                <a:gd name="T7" fmla="*/ 75 h 570"/>
                <a:gd name="T8" fmla="*/ 527 w 578"/>
                <a:gd name="T9" fmla="*/ 125 h 570"/>
                <a:gd name="T10" fmla="*/ 547 w 578"/>
                <a:gd name="T11" fmla="*/ 126 h 570"/>
                <a:gd name="T12" fmla="*/ 567 w 578"/>
                <a:gd name="T13" fmla="*/ 131 h 570"/>
                <a:gd name="T14" fmla="*/ 567 w 578"/>
                <a:gd name="T15" fmla="*/ 152 h 570"/>
                <a:gd name="T16" fmla="*/ 554 w 578"/>
                <a:gd name="T17" fmla="*/ 170 h 570"/>
                <a:gd name="T18" fmla="*/ 568 w 578"/>
                <a:gd name="T19" fmla="*/ 200 h 570"/>
                <a:gd name="T20" fmla="*/ 578 w 578"/>
                <a:gd name="T21" fmla="*/ 242 h 570"/>
                <a:gd name="T22" fmla="*/ 535 w 578"/>
                <a:gd name="T23" fmla="*/ 267 h 570"/>
                <a:gd name="T24" fmla="*/ 490 w 578"/>
                <a:gd name="T25" fmla="*/ 280 h 570"/>
                <a:gd name="T26" fmla="*/ 434 w 578"/>
                <a:gd name="T27" fmla="*/ 309 h 570"/>
                <a:gd name="T28" fmla="*/ 382 w 578"/>
                <a:gd name="T29" fmla="*/ 352 h 570"/>
                <a:gd name="T30" fmla="*/ 232 w 578"/>
                <a:gd name="T31" fmla="*/ 458 h 570"/>
                <a:gd name="T32" fmla="*/ 85 w 578"/>
                <a:gd name="T33" fmla="*/ 570 h 570"/>
                <a:gd name="T34" fmla="*/ 57 w 578"/>
                <a:gd name="T35" fmla="*/ 565 h 570"/>
                <a:gd name="T36" fmla="*/ 29 w 578"/>
                <a:gd name="T37" fmla="*/ 559 h 570"/>
                <a:gd name="T38" fmla="*/ 5 w 578"/>
                <a:gd name="T39" fmla="*/ 543 h 570"/>
                <a:gd name="T40" fmla="*/ 0 w 578"/>
                <a:gd name="T41" fmla="*/ 530 h 570"/>
                <a:gd name="T42" fmla="*/ 11 w 578"/>
                <a:gd name="T43" fmla="*/ 529 h 570"/>
                <a:gd name="T44" fmla="*/ 43 w 578"/>
                <a:gd name="T45" fmla="*/ 519 h 570"/>
                <a:gd name="T46" fmla="*/ 61 w 578"/>
                <a:gd name="T47" fmla="*/ 508 h 570"/>
                <a:gd name="T48" fmla="*/ 64 w 578"/>
                <a:gd name="T49" fmla="*/ 498 h 570"/>
                <a:gd name="T50" fmla="*/ 61 w 578"/>
                <a:gd name="T51" fmla="*/ 485 h 570"/>
                <a:gd name="T52" fmla="*/ 57 w 578"/>
                <a:gd name="T53" fmla="*/ 465 h 570"/>
                <a:gd name="T54" fmla="*/ 59 w 578"/>
                <a:gd name="T55" fmla="*/ 444 h 570"/>
                <a:gd name="T56" fmla="*/ 65 w 578"/>
                <a:gd name="T57" fmla="*/ 434 h 570"/>
                <a:gd name="T58" fmla="*/ 77 w 578"/>
                <a:gd name="T59" fmla="*/ 426 h 570"/>
                <a:gd name="T60" fmla="*/ 88 w 578"/>
                <a:gd name="T61" fmla="*/ 413 h 570"/>
                <a:gd name="T62" fmla="*/ 94 w 578"/>
                <a:gd name="T63" fmla="*/ 396 h 570"/>
                <a:gd name="T64" fmla="*/ 97 w 578"/>
                <a:gd name="T65" fmla="*/ 380 h 570"/>
                <a:gd name="T66" fmla="*/ 105 w 578"/>
                <a:gd name="T67" fmla="*/ 372 h 570"/>
                <a:gd name="T68" fmla="*/ 125 w 578"/>
                <a:gd name="T69" fmla="*/ 375 h 570"/>
                <a:gd name="T70" fmla="*/ 142 w 578"/>
                <a:gd name="T71" fmla="*/ 365 h 570"/>
                <a:gd name="T72" fmla="*/ 166 w 578"/>
                <a:gd name="T73" fmla="*/ 293 h 570"/>
                <a:gd name="T74" fmla="*/ 181 w 578"/>
                <a:gd name="T75" fmla="*/ 264 h 570"/>
                <a:gd name="T76" fmla="*/ 206 w 578"/>
                <a:gd name="T77" fmla="*/ 250 h 570"/>
                <a:gd name="T78" fmla="*/ 294 w 578"/>
                <a:gd name="T79" fmla="*/ 232 h 570"/>
                <a:gd name="T80" fmla="*/ 317 w 578"/>
                <a:gd name="T81" fmla="*/ 219 h 570"/>
                <a:gd name="T82" fmla="*/ 355 w 578"/>
                <a:gd name="T83" fmla="*/ 186 h 570"/>
                <a:gd name="T84" fmla="*/ 421 w 578"/>
                <a:gd name="T85" fmla="*/ 144 h 570"/>
                <a:gd name="T86" fmla="*/ 439 w 578"/>
                <a:gd name="T87" fmla="*/ 125 h 570"/>
                <a:gd name="T88" fmla="*/ 455 w 578"/>
                <a:gd name="T89" fmla="*/ 96 h 570"/>
                <a:gd name="T90" fmla="*/ 487 w 578"/>
                <a:gd name="T91" fmla="*/ 8 h 570"/>
                <a:gd name="T92" fmla="*/ 491 w 578"/>
                <a:gd name="T93" fmla="*/ 1 h 5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578" h="570">
                  <a:moveTo>
                    <a:pt x="491" y="1"/>
                  </a:moveTo>
                  <a:lnTo>
                    <a:pt x="511" y="0"/>
                  </a:lnTo>
                  <a:lnTo>
                    <a:pt x="531" y="22"/>
                  </a:lnTo>
                  <a:lnTo>
                    <a:pt x="514" y="75"/>
                  </a:lnTo>
                  <a:lnTo>
                    <a:pt x="527" y="125"/>
                  </a:lnTo>
                  <a:lnTo>
                    <a:pt x="547" y="126"/>
                  </a:lnTo>
                  <a:lnTo>
                    <a:pt x="567" y="131"/>
                  </a:lnTo>
                  <a:lnTo>
                    <a:pt x="567" y="152"/>
                  </a:lnTo>
                  <a:lnTo>
                    <a:pt x="554" y="170"/>
                  </a:lnTo>
                  <a:lnTo>
                    <a:pt x="568" y="200"/>
                  </a:lnTo>
                  <a:lnTo>
                    <a:pt x="578" y="242"/>
                  </a:lnTo>
                  <a:lnTo>
                    <a:pt x="535" y="267"/>
                  </a:lnTo>
                  <a:lnTo>
                    <a:pt x="490" y="280"/>
                  </a:lnTo>
                  <a:lnTo>
                    <a:pt x="434" y="309"/>
                  </a:lnTo>
                  <a:lnTo>
                    <a:pt x="382" y="352"/>
                  </a:lnTo>
                  <a:lnTo>
                    <a:pt x="232" y="458"/>
                  </a:lnTo>
                  <a:lnTo>
                    <a:pt x="85" y="570"/>
                  </a:lnTo>
                  <a:lnTo>
                    <a:pt x="57" y="565"/>
                  </a:lnTo>
                  <a:lnTo>
                    <a:pt x="29" y="559"/>
                  </a:lnTo>
                  <a:lnTo>
                    <a:pt x="5" y="543"/>
                  </a:lnTo>
                  <a:lnTo>
                    <a:pt x="0" y="530"/>
                  </a:lnTo>
                  <a:lnTo>
                    <a:pt x="11" y="529"/>
                  </a:lnTo>
                  <a:lnTo>
                    <a:pt x="43" y="519"/>
                  </a:lnTo>
                  <a:lnTo>
                    <a:pt x="61" y="508"/>
                  </a:lnTo>
                  <a:lnTo>
                    <a:pt x="64" y="498"/>
                  </a:lnTo>
                  <a:lnTo>
                    <a:pt x="61" y="485"/>
                  </a:lnTo>
                  <a:lnTo>
                    <a:pt x="57" y="465"/>
                  </a:lnTo>
                  <a:lnTo>
                    <a:pt x="59" y="444"/>
                  </a:lnTo>
                  <a:lnTo>
                    <a:pt x="65" y="434"/>
                  </a:lnTo>
                  <a:lnTo>
                    <a:pt x="77" y="426"/>
                  </a:lnTo>
                  <a:lnTo>
                    <a:pt x="88" y="413"/>
                  </a:lnTo>
                  <a:lnTo>
                    <a:pt x="94" y="396"/>
                  </a:lnTo>
                  <a:lnTo>
                    <a:pt x="97" y="380"/>
                  </a:lnTo>
                  <a:lnTo>
                    <a:pt x="105" y="372"/>
                  </a:lnTo>
                  <a:lnTo>
                    <a:pt x="125" y="375"/>
                  </a:lnTo>
                  <a:lnTo>
                    <a:pt x="142" y="365"/>
                  </a:lnTo>
                  <a:lnTo>
                    <a:pt x="166" y="293"/>
                  </a:lnTo>
                  <a:lnTo>
                    <a:pt x="181" y="264"/>
                  </a:lnTo>
                  <a:lnTo>
                    <a:pt x="206" y="250"/>
                  </a:lnTo>
                  <a:lnTo>
                    <a:pt x="294" y="232"/>
                  </a:lnTo>
                  <a:lnTo>
                    <a:pt x="317" y="219"/>
                  </a:lnTo>
                  <a:lnTo>
                    <a:pt x="355" y="186"/>
                  </a:lnTo>
                  <a:lnTo>
                    <a:pt x="421" y="144"/>
                  </a:lnTo>
                  <a:lnTo>
                    <a:pt x="439" y="125"/>
                  </a:lnTo>
                  <a:lnTo>
                    <a:pt x="455" y="96"/>
                  </a:lnTo>
                  <a:lnTo>
                    <a:pt x="487" y="8"/>
                  </a:lnTo>
                  <a:lnTo>
                    <a:pt x="491" y="1"/>
                  </a:lnTo>
                  <a:close/>
                </a:path>
              </a:pathLst>
            </a:custGeom>
            <a:solidFill>
              <a:srgbClr val="94B0B7"/>
            </a:solidFill>
            <a:ln w="4763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anchor="t" anchorCtr="0" bIns="45720" compatLnSpc="1" lIns="91440" numCol="1" rIns="91440" tIns="45720" vert="horz" wrap="square">
              <a:prstTxWarp prst="textNoShape"/>
            </a:bodyPr>
            <a:p>
              <a:endParaRPr lang="en-US"/>
            </a:p>
          </p:txBody>
        </p:sp>
        <p:sp>
          <p:nvSpPr>
            <p:cNvPr id="1048716" name="Freeform 69"/>
            <p:cNvSpPr/>
            <p:nvPr/>
          </p:nvSpPr>
          <p:spPr bwMode="auto">
            <a:xfrm>
              <a:off x="6398202" y="2262122"/>
              <a:ext cx="753183" cy="714492"/>
            </a:xfrm>
            <a:custGeom>
              <a:avLst/>
              <a:gdLst>
                <a:gd name="T0" fmla="*/ 571 w 623"/>
                <a:gd name="T1" fmla="*/ 591 h 591"/>
                <a:gd name="T2" fmla="*/ 522 w 623"/>
                <a:gd name="T3" fmla="*/ 577 h 591"/>
                <a:gd name="T4" fmla="*/ 472 w 623"/>
                <a:gd name="T5" fmla="*/ 556 h 591"/>
                <a:gd name="T6" fmla="*/ 413 w 623"/>
                <a:gd name="T7" fmla="*/ 538 h 591"/>
                <a:gd name="T8" fmla="*/ 350 w 623"/>
                <a:gd name="T9" fmla="*/ 538 h 591"/>
                <a:gd name="T10" fmla="*/ 307 w 623"/>
                <a:gd name="T11" fmla="*/ 498 h 591"/>
                <a:gd name="T12" fmla="*/ 249 w 623"/>
                <a:gd name="T13" fmla="*/ 493 h 591"/>
                <a:gd name="T14" fmla="*/ 208 w 623"/>
                <a:gd name="T15" fmla="*/ 474 h 591"/>
                <a:gd name="T16" fmla="*/ 168 w 623"/>
                <a:gd name="T17" fmla="*/ 452 h 591"/>
                <a:gd name="T18" fmla="*/ 145 w 623"/>
                <a:gd name="T19" fmla="*/ 439 h 591"/>
                <a:gd name="T20" fmla="*/ 125 w 623"/>
                <a:gd name="T21" fmla="*/ 431 h 591"/>
                <a:gd name="T22" fmla="*/ 102 w 623"/>
                <a:gd name="T23" fmla="*/ 428 h 591"/>
                <a:gd name="T24" fmla="*/ 80 w 623"/>
                <a:gd name="T25" fmla="*/ 423 h 591"/>
                <a:gd name="T26" fmla="*/ 19 w 623"/>
                <a:gd name="T27" fmla="*/ 388 h 591"/>
                <a:gd name="T28" fmla="*/ 0 w 623"/>
                <a:gd name="T29" fmla="*/ 328 h 591"/>
                <a:gd name="T30" fmla="*/ 147 w 623"/>
                <a:gd name="T31" fmla="*/ 216 h 591"/>
                <a:gd name="T32" fmla="*/ 297 w 623"/>
                <a:gd name="T33" fmla="*/ 110 h 591"/>
                <a:gd name="T34" fmla="*/ 349 w 623"/>
                <a:gd name="T35" fmla="*/ 67 h 591"/>
                <a:gd name="T36" fmla="*/ 405 w 623"/>
                <a:gd name="T37" fmla="*/ 38 h 591"/>
                <a:gd name="T38" fmla="*/ 450 w 623"/>
                <a:gd name="T39" fmla="*/ 25 h 591"/>
                <a:gd name="T40" fmla="*/ 493 w 623"/>
                <a:gd name="T41" fmla="*/ 0 h 591"/>
                <a:gd name="T42" fmla="*/ 509 w 623"/>
                <a:gd name="T43" fmla="*/ 30 h 591"/>
                <a:gd name="T44" fmla="*/ 528 w 623"/>
                <a:gd name="T45" fmla="*/ 61 h 591"/>
                <a:gd name="T46" fmla="*/ 541 w 623"/>
                <a:gd name="T47" fmla="*/ 88 h 591"/>
                <a:gd name="T48" fmla="*/ 555 w 623"/>
                <a:gd name="T49" fmla="*/ 117 h 591"/>
                <a:gd name="T50" fmla="*/ 568 w 623"/>
                <a:gd name="T51" fmla="*/ 134 h 591"/>
                <a:gd name="T52" fmla="*/ 587 w 623"/>
                <a:gd name="T53" fmla="*/ 130 h 591"/>
                <a:gd name="T54" fmla="*/ 605 w 623"/>
                <a:gd name="T55" fmla="*/ 123 h 591"/>
                <a:gd name="T56" fmla="*/ 621 w 623"/>
                <a:gd name="T57" fmla="*/ 136 h 591"/>
                <a:gd name="T58" fmla="*/ 611 w 623"/>
                <a:gd name="T59" fmla="*/ 178 h 591"/>
                <a:gd name="T60" fmla="*/ 613 w 623"/>
                <a:gd name="T61" fmla="*/ 219 h 591"/>
                <a:gd name="T62" fmla="*/ 623 w 623"/>
                <a:gd name="T63" fmla="*/ 231 h 591"/>
                <a:gd name="T64" fmla="*/ 623 w 623"/>
                <a:gd name="T65" fmla="*/ 245 h 591"/>
                <a:gd name="T66" fmla="*/ 613 w 623"/>
                <a:gd name="T67" fmla="*/ 258 h 591"/>
                <a:gd name="T68" fmla="*/ 603 w 623"/>
                <a:gd name="T69" fmla="*/ 271 h 591"/>
                <a:gd name="T70" fmla="*/ 563 w 623"/>
                <a:gd name="T71" fmla="*/ 306 h 591"/>
                <a:gd name="T72" fmla="*/ 544 w 623"/>
                <a:gd name="T73" fmla="*/ 354 h 591"/>
                <a:gd name="T74" fmla="*/ 576 w 623"/>
                <a:gd name="T75" fmla="*/ 386 h 591"/>
                <a:gd name="T76" fmla="*/ 603 w 623"/>
                <a:gd name="T77" fmla="*/ 423 h 591"/>
                <a:gd name="T78" fmla="*/ 594 w 623"/>
                <a:gd name="T79" fmla="*/ 448 h 591"/>
                <a:gd name="T80" fmla="*/ 573 w 623"/>
                <a:gd name="T81" fmla="*/ 463 h 591"/>
                <a:gd name="T82" fmla="*/ 558 w 623"/>
                <a:gd name="T83" fmla="*/ 485 h 591"/>
                <a:gd name="T84" fmla="*/ 570 w 623"/>
                <a:gd name="T85" fmla="*/ 509 h 591"/>
                <a:gd name="T86" fmla="*/ 575 w 623"/>
                <a:gd name="T87" fmla="*/ 546 h 591"/>
                <a:gd name="T88" fmla="*/ 571 w 623"/>
                <a:gd name="T89" fmla="*/ 591 h 5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623" h="591">
                  <a:moveTo>
                    <a:pt x="571" y="591"/>
                  </a:moveTo>
                  <a:lnTo>
                    <a:pt x="522" y="577"/>
                  </a:lnTo>
                  <a:lnTo>
                    <a:pt x="472" y="556"/>
                  </a:lnTo>
                  <a:lnTo>
                    <a:pt x="413" y="538"/>
                  </a:lnTo>
                  <a:lnTo>
                    <a:pt x="350" y="538"/>
                  </a:lnTo>
                  <a:lnTo>
                    <a:pt x="307" y="498"/>
                  </a:lnTo>
                  <a:lnTo>
                    <a:pt x="249" y="493"/>
                  </a:lnTo>
                  <a:lnTo>
                    <a:pt x="208" y="474"/>
                  </a:lnTo>
                  <a:lnTo>
                    <a:pt x="168" y="452"/>
                  </a:lnTo>
                  <a:lnTo>
                    <a:pt x="145" y="439"/>
                  </a:lnTo>
                  <a:lnTo>
                    <a:pt x="125" y="431"/>
                  </a:lnTo>
                  <a:lnTo>
                    <a:pt x="102" y="428"/>
                  </a:lnTo>
                  <a:lnTo>
                    <a:pt x="80" y="423"/>
                  </a:lnTo>
                  <a:lnTo>
                    <a:pt x="19" y="388"/>
                  </a:lnTo>
                  <a:lnTo>
                    <a:pt x="0" y="328"/>
                  </a:lnTo>
                  <a:lnTo>
                    <a:pt x="147" y="216"/>
                  </a:lnTo>
                  <a:lnTo>
                    <a:pt x="297" y="110"/>
                  </a:lnTo>
                  <a:lnTo>
                    <a:pt x="349" y="67"/>
                  </a:lnTo>
                  <a:lnTo>
                    <a:pt x="405" y="38"/>
                  </a:lnTo>
                  <a:lnTo>
                    <a:pt x="450" y="25"/>
                  </a:lnTo>
                  <a:lnTo>
                    <a:pt x="493" y="0"/>
                  </a:lnTo>
                  <a:lnTo>
                    <a:pt x="509" y="30"/>
                  </a:lnTo>
                  <a:lnTo>
                    <a:pt x="528" y="61"/>
                  </a:lnTo>
                  <a:lnTo>
                    <a:pt x="541" y="88"/>
                  </a:lnTo>
                  <a:lnTo>
                    <a:pt x="555" y="117"/>
                  </a:lnTo>
                  <a:lnTo>
                    <a:pt x="568" y="134"/>
                  </a:lnTo>
                  <a:lnTo>
                    <a:pt x="587" y="130"/>
                  </a:lnTo>
                  <a:lnTo>
                    <a:pt x="605" y="123"/>
                  </a:lnTo>
                  <a:lnTo>
                    <a:pt x="621" y="136"/>
                  </a:lnTo>
                  <a:lnTo>
                    <a:pt x="611" y="178"/>
                  </a:lnTo>
                  <a:lnTo>
                    <a:pt x="613" y="219"/>
                  </a:lnTo>
                  <a:lnTo>
                    <a:pt x="623" y="231"/>
                  </a:lnTo>
                  <a:lnTo>
                    <a:pt x="623" y="245"/>
                  </a:lnTo>
                  <a:lnTo>
                    <a:pt x="613" y="258"/>
                  </a:lnTo>
                  <a:lnTo>
                    <a:pt x="603" y="271"/>
                  </a:lnTo>
                  <a:lnTo>
                    <a:pt x="563" y="306"/>
                  </a:lnTo>
                  <a:lnTo>
                    <a:pt x="544" y="354"/>
                  </a:lnTo>
                  <a:lnTo>
                    <a:pt x="576" y="386"/>
                  </a:lnTo>
                  <a:lnTo>
                    <a:pt x="603" y="423"/>
                  </a:lnTo>
                  <a:lnTo>
                    <a:pt x="594" y="448"/>
                  </a:lnTo>
                  <a:lnTo>
                    <a:pt x="573" y="463"/>
                  </a:lnTo>
                  <a:lnTo>
                    <a:pt x="558" y="485"/>
                  </a:lnTo>
                  <a:lnTo>
                    <a:pt x="570" y="509"/>
                  </a:lnTo>
                  <a:lnTo>
                    <a:pt x="575" y="546"/>
                  </a:lnTo>
                  <a:lnTo>
                    <a:pt x="571" y="591"/>
                  </a:lnTo>
                  <a:close/>
                </a:path>
              </a:pathLst>
            </a:custGeom>
            <a:solidFill>
              <a:srgbClr val="94B0B7"/>
            </a:solidFill>
            <a:ln w="4763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anchor="t" anchorCtr="0" bIns="45720" compatLnSpc="1" lIns="91440" numCol="1" rIns="91440" tIns="45720" vert="horz" wrap="square">
              <a:prstTxWarp prst="textNoShape"/>
            </a:bodyPr>
            <a:p>
              <a:endParaRPr lang="en-US"/>
            </a:p>
          </p:txBody>
        </p:sp>
        <p:sp>
          <p:nvSpPr>
            <p:cNvPr id="1048717" name="Freeform 23"/>
            <p:cNvSpPr/>
            <p:nvPr/>
          </p:nvSpPr>
          <p:spPr bwMode="auto">
            <a:xfrm>
              <a:off x="6888958" y="1823487"/>
              <a:ext cx="565795" cy="606896"/>
            </a:xfrm>
            <a:custGeom>
              <a:avLst/>
              <a:gdLst>
                <a:gd name="T0" fmla="*/ 0 w 468"/>
                <a:gd name="T1" fmla="*/ 125 h 502"/>
                <a:gd name="T2" fmla="*/ 52 w 468"/>
                <a:gd name="T3" fmla="*/ 58 h 502"/>
                <a:gd name="T4" fmla="*/ 88 w 468"/>
                <a:gd name="T5" fmla="*/ 0 h 502"/>
                <a:gd name="T6" fmla="*/ 96 w 468"/>
                <a:gd name="T7" fmla="*/ 7 h 502"/>
                <a:gd name="T8" fmla="*/ 120 w 468"/>
                <a:gd name="T9" fmla="*/ 21 h 502"/>
                <a:gd name="T10" fmla="*/ 148 w 468"/>
                <a:gd name="T11" fmla="*/ 45 h 502"/>
                <a:gd name="T12" fmla="*/ 213 w 468"/>
                <a:gd name="T13" fmla="*/ 138 h 502"/>
                <a:gd name="T14" fmla="*/ 241 w 468"/>
                <a:gd name="T15" fmla="*/ 164 h 502"/>
                <a:gd name="T16" fmla="*/ 250 w 468"/>
                <a:gd name="T17" fmla="*/ 180 h 502"/>
                <a:gd name="T18" fmla="*/ 255 w 468"/>
                <a:gd name="T19" fmla="*/ 204 h 502"/>
                <a:gd name="T20" fmla="*/ 306 w 468"/>
                <a:gd name="T21" fmla="*/ 263 h 502"/>
                <a:gd name="T22" fmla="*/ 335 w 468"/>
                <a:gd name="T23" fmla="*/ 326 h 502"/>
                <a:gd name="T24" fmla="*/ 351 w 468"/>
                <a:gd name="T25" fmla="*/ 332 h 502"/>
                <a:gd name="T26" fmla="*/ 364 w 468"/>
                <a:gd name="T27" fmla="*/ 345 h 502"/>
                <a:gd name="T28" fmla="*/ 373 w 468"/>
                <a:gd name="T29" fmla="*/ 361 h 502"/>
                <a:gd name="T30" fmla="*/ 380 w 468"/>
                <a:gd name="T31" fmla="*/ 374 h 502"/>
                <a:gd name="T32" fmla="*/ 398 w 468"/>
                <a:gd name="T33" fmla="*/ 399 h 502"/>
                <a:gd name="T34" fmla="*/ 401 w 468"/>
                <a:gd name="T35" fmla="*/ 406 h 502"/>
                <a:gd name="T36" fmla="*/ 404 w 468"/>
                <a:gd name="T37" fmla="*/ 409 h 502"/>
                <a:gd name="T38" fmla="*/ 423 w 468"/>
                <a:gd name="T39" fmla="*/ 415 h 502"/>
                <a:gd name="T40" fmla="*/ 430 w 468"/>
                <a:gd name="T41" fmla="*/ 419 h 502"/>
                <a:gd name="T42" fmla="*/ 441 w 468"/>
                <a:gd name="T43" fmla="*/ 436 h 502"/>
                <a:gd name="T44" fmla="*/ 468 w 468"/>
                <a:gd name="T45" fmla="*/ 492 h 502"/>
                <a:gd name="T46" fmla="*/ 468 w 468"/>
                <a:gd name="T47" fmla="*/ 494 h 502"/>
                <a:gd name="T48" fmla="*/ 463 w 468"/>
                <a:gd name="T49" fmla="*/ 494 h 502"/>
                <a:gd name="T50" fmla="*/ 423 w 468"/>
                <a:gd name="T51" fmla="*/ 496 h 502"/>
                <a:gd name="T52" fmla="*/ 383 w 468"/>
                <a:gd name="T53" fmla="*/ 489 h 502"/>
                <a:gd name="T54" fmla="*/ 348 w 468"/>
                <a:gd name="T55" fmla="*/ 486 h 502"/>
                <a:gd name="T56" fmla="*/ 313 w 468"/>
                <a:gd name="T57" fmla="*/ 499 h 502"/>
                <a:gd name="T58" fmla="*/ 287 w 468"/>
                <a:gd name="T59" fmla="*/ 497 h 502"/>
                <a:gd name="T60" fmla="*/ 263 w 468"/>
                <a:gd name="T61" fmla="*/ 489 h 502"/>
                <a:gd name="T62" fmla="*/ 239 w 468"/>
                <a:gd name="T63" fmla="*/ 499 h 502"/>
                <a:gd name="T64" fmla="*/ 215 w 468"/>
                <a:gd name="T65" fmla="*/ 502 h 502"/>
                <a:gd name="T66" fmla="*/ 199 w 468"/>
                <a:gd name="T67" fmla="*/ 489 h 502"/>
                <a:gd name="T68" fmla="*/ 181 w 468"/>
                <a:gd name="T69" fmla="*/ 496 h 502"/>
                <a:gd name="T70" fmla="*/ 162 w 468"/>
                <a:gd name="T71" fmla="*/ 500 h 502"/>
                <a:gd name="T72" fmla="*/ 149 w 468"/>
                <a:gd name="T73" fmla="*/ 483 h 502"/>
                <a:gd name="T74" fmla="*/ 135 w 468"/>
                <a:gd name="T75" fmla="*/ 454 h 502"/>
                <a:gd name="T76" fmla="*/ 122 w 468"/>
                <a:gd name="T77" fmla="*/ 427 h 502"/>
                <a:gd name="T78" fmla="*/ 103 w 468"/>
                <a:gd name="T79" fmla="*/ 396 h 502"/>
                <a:gd name="T80" fmla="*/ 87 w 468"/>
                <a:gd name="T81" fmla="*/ 366 h 502"/>
                <a:gd name="T82" fmla="*/ 77 w 468"/>
                <a:gd name="T83" fmla="*/ 324 h 502"/>
                <a:gd name="T84" fmla="*/ 63 w 468"/>
                <a:gd name="T85" fmla="*/ 294 h 502"/>
                <a:gd name="T86" fmla="*/ 76 w 468"/>
                <a:gd name="T87" fmla="*/ 276 h 502"/>
                <a:gd name="T88" fmla="*/ 76 w 468"/>
                <a:gd name="T89" fmla="*/ 255 h 502"/>
                <a:gd name="T90" fmla="*/ 56 w 468"/>
                <a:gd name="T91" fmla="*/ 250 h 502"/>
                <a:gd name="T92" fmla="*/ 36 w 468"/>
                <a:gd name="T93" fmla="*/ 249 h 502"/>
                <a:gd name="T94" fmla="*/ 23 w 468"/>
                <a:gd name="T95" fmla="*/ 199 h 502"/>
                <a:gd name="T96" fmla="*/ 40 w 468"/>
                <a:gd name="T97" fmla="*/ 146 h 502"/>
                <a:gd name="T98" fmla="*/ 20 w 468"/>
                <a:gd name="T99" fmla="*/ 124 h 502"/>
                <a:gd name="T100" fmla="*/ 0 w 468"/>
                <a:gd name="T101" fmla="*/ 125 h 5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468" h="502">
                  <a:moveTo>
                    <a:pt x="0" y="125"/>
                  </a:moveTo>
                  <a:lnTo>
                    <a:pt x="52" y="58"/>
                  </a:lnTo>
                  <a:lnTo>
                    <a:pt x="88" y="0"/>
                  </a:lnTo>
                  <a:lnTo>
                    <a:pt x="96" y="7"/>
                  </a:lnTo>
                  <a:lnTo>
                    <a:pt x="120" y="21"/>
                  </a:lnTo>
                  <a:lnTo>
                    <a:pt x="148" y="45"/>
                  </a:lnTo>
                  <a:lnTo>
                    <a:pt x="213" y="138"/>
                  </a:lnTo>
                  <a:lnTo>
                    <a:pt x="241" y="164"/>
                  </a:lnTo>
                  <a:lnTo>
                    <a:pt x="250" y="180"/>
                  </a:lnTo>
                  <a:lnTo>
                    <a:pt x="255" y="204"/>
                  </a:lnTo>
                  <a:lnTo>
                    <a:pt x="306" y="263"/>
                  </a:lnTo>
                  <a:lnTo>
                    <a:pt x="335" y="326"/>
                  </a:lnTo>
                  <a:lnTo>
                    <a:pt x="351" y="332"/>
                  </a:lnTo>
                  <a:lnTo>
                    <a:pt x="364" y="345"/>
                  </a:lnTo>
                  <a:lnTo>
                    <a:pt x="373" y="361"/>
                  </a:lnTo>
                  <a:lnTo>
                    <a:pt x="380" y="374"/>
                  </a:lnTo>
                  <a:lnTo>
                    <a:pt x="398" y="399"/>
                  </a:lnTo>
                  <a:lnTo>
                    <a:pt x="401" y="406"/>
                  </a:lnTo>
                  <a:lnTo>
                    <a:pt x="404" y="409"/>
                  </a:lnTo>
                  <a:lnTo>
                    <a:pt x="423" y="415"/>
                  </a:lnTo>
                  <a:lnTo>
                    <a:pt x="430" y="419"/>
                  </a:lnTo>
                  <a:lnTo>
                    <a:pt x="441" y="436"/>
                  </a:lnTo>
                  <a:lnTo>
                    <a:pt x="468" y="492"/>
                  </a:lnTo>
                  <a:lnTo>
                    <a:pt x="468" y="494"/>
                  </a:lnTo>
                  <a:lnTo>
                    <a:pt x="463" y="494"/>
                  </a:lnTo>
                  <a:lnTo>
                    <a:pt x="423" y="496"/>
                  </a:lnTo>
                  <a:lnTo>
                    <a:pt x="383" y="489"/>
                  </a:lnTo>
                  <a:lnTo>
                    <a:pt x="348" y="486"/>
                  </a:lnTo>
                  <a:lnTo>
                    <a:pt x="313" y="499"/>
                  </a:lnTo>
                  <a:lnTo>
                    <a:pt x="287" y="497"/>
                  </a:lnTo>
                  <a:lnTo>
                    <a:pt x="263" y="489"/>
                  </a:lnTo>
                  <a:lnTo>
                    <a:pt x="239" y="499"/>
                  </a:lnTo>
                  <a:lnTo>
                    <a:pt x="215" y="502"/>
                  </a:lnTo>
                  <a:lnTo>
                    <a:pt x="199" y="489"/>
                  </a:lnTo>
                  <a:lnTo>
                    <a:pt x="181" y="496"/>
                  </a:lnTo>
                  <a:lnTo>
                    <a:pt x="162" y="500"/>
                  </a:lnTo>
                  <a:lnTo>
                    <a:pt x="149" y="483"/>
                  </a:lnTo>
                  <a:lnTo>
                    <a:pt x="135" y="454"/>
                  </a:lnTo>
                  <a:lnTo>
                    <a:pt x="122" y="427"/>
                  </a:lnTo>
                  <a:lnTo>
                    <a:pt x="103" y="396"/>
                  </a:lnTo>
                  <a:lnTo>
                    <a:pt x="87" y="366"/>
                  </a:lnTo>
                  <a:lnTo>
                    <a:pt x="77" y="324"/>
                  </a:lnTo>
                  <a:lnTo>
                    <a:pt x="63" y="294"/>
                  </a:lnTo>
                  <a:lnTo>
                    <a:pt x="76" y="276"/>
                  </a:lnTo>
                  <a:lnTo>
                    <a:pt x="76" y="255"/>
                  </a:lnTo>
                  <a:lnTo>
                    <a:pt x="56" y="250"/>
                  </a:lnTo>
                  <a:lnTo>
                    <a:pt x="36" y="249"/>
                  </a:lnTo>
                  <a:lnTo>
                    <a:pt x="23" y="199"/>
                  </a:lnTo>
                  <a:lnTo>
                    <a:pt x="40" y="146"/>
                  </a:lnTo>
                  <a:lnTo>
                    <a:pt x="20" y="124"/>
                  </a:lnTo>
                  <a:lnTo>
                    <a:pt x="0" y="125"/>
                  </a:lnTo>
                  <a:close/>
                </a:path>
              </a:pathLst>
            </a:custGeom>
            <a:solidFill>
              <a:srgbClr val="94B0B7"/>
            </a:solidFill>
            <a:ln w="4763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anchor="t" anchorCtr="0" bIns="45720" compatLnSpc="1" lIns="91440" numCol="1" rIns="91440" tIns="45720" vert="horz" wrap="square">
              <a:prstTxWarp prst="textNoShape"/>
            </a:bodyPr>
            <a:p>
              <a:endParaRPr lang="en-US"/>
            </a:p>
          </p:txBody>
        </p:sp>
        <p:sp>
          <p:nvSpPr>
            <p:cNvPr id="1048718" name="Freeform 40"/>
            <p:cNvSpPr/>
            <p:nvPr/>
          </p:nvSpPr>
          <p:spPr bwMode="auto">
            <a:xfrm>
              <a:off x="7220664" y="2624737"/>
              <a:ext cx="504137" cy="384448"/>
            </a:xfrm>
            <a:custGeom>
              <a:avLst/>
              <a:gdLst>
                <a:gd name="T0" fmla="*/ 264 w 417"/>
                <a:gd name="T1" fmla="*/ 47 h 318"/>
                <a:gd name="T2" fmla="*/ 269 w 417"/>
                <a:gd name="T3" fmla="*/ 58 h 318"/>
                <a:gd name="T4" fmla="*/ 282 w 417"/>
                <a:gd name="T5" fmla="*/ 130 h 318"/>
                <a:gd name="T6" fmla="*/ 319 w 417"/>
                <a:gd name="T7" fmla="*/ 190 h 318"/>
                <a:gd name="T8" fmla="*/ 410 w 417"/>
                <a:gd name="T9" fmla="*/ 294 h 318"/>
                <a:gd name="T10" fmla="*/ 417 w 417"/>
                <a:gd name="T11" fmla="*/ 303 h 318"/>
                <a:gd name="T12" fmla="*/ 413 w 417"/>
                <a:gd name="T13" fmla="*/ 305 h 318"/>
                <a:gd name="T14" fmla="*/ 383 w 417"/>
                <a:gd name="T15" fmla="*/ 303 h 318"/>
                <a:gd name="T16" fmla="*/ 354 w 417"/>
                <a:gd name="T17" fmla="*/ 308 h 318"/>
                <a:gd name="T18" fmla="*/ 317 w 417"/>
                <a:gd name="T19" fmla="*/ 318 h 318"/>
                <a:gd name="T20" fmla="*/ 280 w 417"/>
                <a:gd name="T21" fmla="*/ 314 h 318"/>
                <a:gd name="T22" fmla="*/ 248 w 417"/>
                <a:gd name="T23" fmla="*/ 303 h 318"/>
                <a:gd name="T24" fmla="*/ 218 w 417"/>
                <a:gd name="T25" fmla="*/ 284 h 318"/>
                <a:gd name="T26" fmla="*/ 197 w 417"/>
                <a:gd name="T27" fmla="*/ 276 h 318"/>
                <a:gd name="T28" fmla="*/ 178 w 417"/>
                <a:gd name="T29" fmla="*/ 263 h 318"/>
                <a:gd name="T30" fmla="*/ 173 w 417"/>
                <a:gd name="T31" fmla="*/ 226 h 318"/>
                <a:gd name="T32" fmla="*/ 156 w 417"/>
                <a:gd name="T33" fmla="*/ 212 h 318"/>
                <a:gd name="T34" fmla="*/ 140 w 417"/>
                <a:gd name="T35" fmla="*/ 217 h 318"/>
                <a:gd name="T36" fmla="*/ 127 w 417"/>
                <a:gd name="T37" fmla="*/ 230 h 318"/>
                <a:gd name="T38" fmla="*/ 124 w 417"/>
                <a:gd name="T39" fmla="*/ 247 h 318"/>
                <a:gd name="T40" fmla="*/ 119 w 417"/>
                <a:gd name="T41" fmla="*/ 262 h 318"/>
                <a:gd name="T42" fmla="*/ 95 w 417"/>
                <a:gd name="T43" fmla="*/ 276 h 318"/>
                <a:gd name="T44" fmla="*/ 67 w 417"/>
                <a:gd name="T45" fmla="*/ 284 h 318"/>
                <a:gd name="T46" fmla="*/ 42 w 417"/>
                <a:gd name="T47" fmla="*/ 294 h 318"/>
                <a:gd name="T48" fmla="*/ 16 w 417"/>
                <a:gd name="T49" fmla="*/ 295 h 318"/>
                <a:gd name="T50" fmla="*/ 7 w 417"/>
                <a:gd name="T51" fmla="*/ 249 h 318"/>
                <a:gd name="T52" fmla="*/ 0 w 417"/>
                <a:gd name="T53" fmla="*/ 204 h 318"/>
                <a:gd name="T54" fmla="*/ 11 w 417"/>
                <a:gd name="T55" fmla="*/ 177 h 318"/>
                <a:gd name="T56" fmla="*/ 34 w 417"/>
                <a:gd name="T57" fmla="*/ 161 h 318"/>
                <a:gd name="T58" fmla="*/ 48 w 417"/>
                <a:gd name="T59" fmla="*/ 159 h 318"/>
                <a:gd name="T60" fmla="*/ 63 w 417"/>
                <a:gd name="T61" fmla="*/ 156 h 318"/>
                <a:gd name="T62" fmla="*/ 74 w 417"/>
                <a:gd name="T63" fmla="*/ 141 h 318"/>
                <a:gd name="T64" fmla="*/ 82 w 417"/>
                <a:gd name="T65" fmla="*/ 125 h 318"/>
                <a:gd name="T66" fmla="*/ 82 w 417"/>
                <a:gd name="T67" fmla="*/ 87 h 318"/>
                <a:gd name="T68" fmla="*/ 67 w 417"/>
                <a:gd name="T69" fmla="*/ 53 h 318"/>
                <a:gd name="T70" fmla="*/ 93 w 417"/>
                <a:gd name="T71" fmla="*/ 18 h 318"/>
                <a:gd name="T72" fmla="*/ 148 w 417"/>
                <a:gd name="T73" fmla="*/ 18 h 318"/>
                <a:gd name="T74" fmla="*/ 172 w 417"/>
                <a:gd name="T75" fmla="*/ 8 h 318"/>
                <a:gd name="T76" fmla="*/ 196 w 417"/>
                <a:gd name="T77" fmla="*/ 0 h 318"/>
                <a:gd name="T78" fmla="*/ 224 w 417"/>
                <a:gd name="T79" fmla="*/ 24 h 318"/>
                <a:gd name="T80" fmla="*/ 255 w 417"/>
                <a:gd name="T81" fmla="*/ 49 h 318"/>
                <a:gd name="T82" fmla="*/ 264 w 417"/>
                <a:gd name="T83" fmla="*/ 47 h 3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417" h="318">
                  <a:moveTo>
                    <a:pt x="264" y="47"/>
                  </a:moveTo>
                  <a:lnTo>
                    <a:pt x="269" y="58"/>
                  </a:lnTo>
                  <a:lnTo>
                    <a:pt x="282" y="130"/>
                  </a:lnTo>
                  <a:lnTo>
                    <a:pt x="319" y="190"/>
                  </a:lnTo>
                  <a:lnTo>
                    <a:pt x="410" y="294"/>
                  </a:lnTo>
                  <a:lnTo>
                    <a:pt x="417" y="303"/>
                  </a:lnTo>
                  <a:lnTo>
                    <a:pt x="413" y="305"/>
                  </a:lnTo>
                  <a:lnTo>
                    <a:pt x="383" y="303"/>
                  </a:lnTo>
                  <a:lnTo>
                    <a:pt x="354" y="308"/>
                  </a:lnTo>
                  <a:lnTo>
                    <a:pt x="317" y="318"/>
                  </a:lnTo>
                  <a:lnTo>
                    <a:pt x="280" y="314"/>
                  </a:lnTo>
                  <a:lnTo>
                    <a:pt x="248" y="303"/>
                  </a:lnTo>
                  <a:lnTo>
                    <a:pt x="218" y="284"/>
                  </a:lnTo>
                  <a:lnTo>
                    <a:pt x="197" y="276"/>
                  </a:lnTo>
                  <a:lnTo>
                    <a:pt x="178" y="263"/>
                  </a:lnTo>
                  <a:lnTo>
                    <a:pt x="173" y="226"/>
                  </a:lnTo>
                  <a:lnTo>
                    <a:pt x="156" y="212"/>
                  </a:lnTo>
                  <a:lnTo>
                    <a:pt x="140" y="217"/>
                  </a:lnTo>
                  <a:lnTo>
                    <a:pt x="127" y="230"/>
                  </a:lnTo>
                  <a:lnTo>
                    <a:pt x="124" y="247"/>
                  </a:lnTo>
                  <a:lnTo>
                    <a:pt x="119" y="262"/>
                  </a:lnTo>
                  <a:lnTo>
                    <a:pt x="95" y="276"/>
                  </a:lnTo>
                  <a:lnTo>
                    <a:pt x="67" y="284"/>
                  </a:lnTo>
                  <a:lnTo>
                    <a:pt x="42" y="294"/>
                  </a:lnTo>
                  <a:lnTo>
                    <a:pt x="16" y="295"/>
                  </a:lnTo>
                  <a:lnTo>
                    <a:pt x="7" y="249"/>
                  </a:lnTo>
                  <a:lnTo>
                    <a:pt x="0" y="204"/>
                  </a:lnTo>
                  <a:lnTo>
                    <a:pt x="11" y="177"/>
                  </a:lnTo>
                  <a:lnTo>
                    <a:pt x="34" y="161"/>
                  </a:lnTo>
                  <a:lnTo>
                    <a:pt x="48" y="159"/>
                  </a:lnTo>
                  <a:lnTo>
                    <a:pt x="63" y="156"/>
                  </a:lnTo>
                  <a:lnTo>
                    <a:pt x="74" y="141"/>
                  </a:lnTo>
                  <a:lnTo>
                    <a:pt x="82" y="125"/>
                  </a:lnTo>
                  <a:lnTo>
                    <a:pt x="82" y="87"/>
                  </a:lnTo>
                  <a:lnTo>
                    <a:pt x="67" y="53"/>
                  </a:lnTo>
                  <a:lnTo>
                    <a:pt x="93" y="18"/>
                  </a:lnTo>
                  <a:lnTo>
                    <a:pt x="148" y="18"/>
                  </a:lnTo>
                  <a:lnTo>
                    <a:pt x="172" y="8"/>
                  </a:lnTo>
                  <a:lnTo>
                    <a:pt x="196" y="0"/>
                  </a:lnTo>
                  <a:lnTo>
                    <a:pt x="224" y="24"/>
                  </a:lnTo>
                  <a:lnTo>
                    <a:pt x="255" y="49"/>
                  </a:lnTo>
                  <a:lnTo>
                    <a:pt x="264" y="47"/>
                  </a:lnTo>
                  <a:close/>
                </a:path>
              </a:pathLst>
            </a:custGeom>
            <a:solidFill>
              <a:srgbClr val="94B0B7"/>
            </a:solidFill>
            <a:ln w="4763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anchor="t" anchorCtr="0" bIns="45720" compatLnSpc="1" lIns="91440" numCol="1" rIns="91440" tIns="45720" vert="horz" wrap="square">
              <a:prstTxWarp prst="textNoShape"/>
            </a:bodyPr>
            <a:p>
              <a:endParaRPr lang="en-US"/>
            </a:p>
          </p:txBody>
        </p:sp>
        <p:sp>
          <p:nvSpPr>
            <p:cNvPr id="1048719" name="Freeform 39"/>
            <p:cNvSpPr/>
            <p:nvPr/>
          </p:nvSpPr>
          <p:spPr bwMode="auto">
            <a:xfrm>
              <a:off x="7054312" y="2409801"/>
              <a:ext cx="483585" cy="617776"/>
            </a:xfrm>
            <a:custGeom>
              <a:avLst/>
              <a:gdLst>
                <a:gd name="T0" fmla="*/ 330 w 400"/>
                <a:gd name="T1" fmla="*/ 8 h 511"/>
                <a:gd name="T2" fmla="*/ 352 w 400"/>
                <a:gd name="T3" fmla="*/ 56 h 511"/>
                <a:gd name="T4" fmla="*/ 364 w 400"/>
                <a:gd name="T5" fmla="*/ 72 h 511"/>
                <a:gd name="T6" fmla="*/ 373 w 400"/>
                <a:gd name="T7" fmla="*/ 90 h 511"/>
                <a:gd name="T8" fmla="*/ 378 w 400"/>
                <a:gd name="T9" fmla="*/ 112 h 511"/>
                <a:gd name="T10" fmla="*/ 388 w 400"/>
                <a:gd name="T11" fmla="*/ 199 h 511"/>
                <a:gd name="T12" fmla="*/ 392 w 400"/>
                <a:gd name="T13" fmla="*/ 218 h 511"/>
                <a:gd name="T14" fmla="*/ 400 w 400"/>
                <a:gd name="T15" fmla="*/ 226 h 511"/>
                <a:gd name="T16" fmla="*/ 391 w 400"/>
                <a:gd name="T17" fmla="*/ 228 h 511"/>
                <a:gd name="T18" fmla="*/ 360 w 400"/>
                <a:gd name="T19" fmla="*/ 203 h 511"/>
                <a:gd name="T20" fmla="*/ 332 w 400"/>
                <a:gd name="T21" fmla="*/ 179 h 511"/>
                <a:gd name="T22" fmla="*/ 308 w 400"/>
                <a:gd name="T23" fmla="*/ 187 h 511"/>
                <a:gd name="T24" fmla="*/ 284 w 400"/>
                <a:gd name="T25" fmla="*/ 197 h 511"/>
                <a:gd name="T26" fmla="*/ 229 w 400"/>
                <a:gd name="T27" fmla="*/ 197 h 511"/>
                <a:gd name="T28" fmla="*/ 203 w 400"/>
                <a:gd name="T29" fmla="*/ 232 h 511"/>
                <a:gd name="T30" fmla="*/ 218 w 400"/>
                <a:gd name="T31" fmla="*/ 266 h 511"/>
                <a:gd name="T32" fmla="*/ 218 w 400"/>
                <a:gd name="T33" fmla="*/ 304 h 511"/>
                <a:gd name="T34" fmla="*/ 210 w 400"/>
                <a:gd name="T35" fmla="*/ 320 h 511"/>
                <a:gd name="T36" fmla="*/ 199 w 400"/>
                <a:gd name="T37" fmla="*/ 335 h 511"/>
                <a:gd name="T38" fmla="*/ 184 w 400"/>
                <a:gd name="T39" fmla="*/ 338 h 511"/>
                <a:gd name="T40" fmla="*/ 170 w 400"/>
                <a:gd name="T41" fmla="*/ 340 h 511"/>
                <a:gd name="T42" fmla="*/ 147 w 400"/>
                <a:gd name="T43" fmla="*/ 356 h 511"/>
                <a:gd name="T44" fmla="*/ 136 w 400"/>
                <a:gd name="T45" fmla="*/ 383 h 511"/>
                <a:gd name="T46" fmla="*/ 143 w 400"/>
                <a:gd name="T47" fmla="*/ 428 h 511"/>
                <a:gd name="T48" fmla="*/ 152 w 400"/>
                <a:gd name="T49" fmla="*/ 474 h 511"/>
                <a:gd name="T50" fmla="*/ 128 w 400"/>
                <a:gd name="T51" fmla="*/ 490 h 511"/>
                <a:gd name="T52" fmla="*/ 104 w 400"/>
                <a:gd name="T53" fmla="*/ 511 h 511"/>
                <a:gd name="T54" fmla="*/ 67 w 400"/>
                <a:gd name="T55" fmla="*/ 490 h 511"/>
                <a:gd name="T56" fmla="*/ 27 w 400"/>
                <a:gd name="T57" fmla="*/ 471 h 511"/>
                <a:gd name="T58" fmla="*/ 31 w 400"/>
                <a:gd name="T59" fmla="*/ 426 h 511"/>
                <a:gd name="T60" fmla="*/ 26 w 400"/>
                <a:gd name="T61" fmla="*/ 389 h 511"/>
                <a:gd name="T62" fmla="*/ 14 w 400"/>
                <a:gd name="T63" fmla="*/ 365 h 511"/>
                <a:gd name="T64" fmla="*/ 29 w 400"/>
                <a:gd name="T65" fmla="*/ 343 h 511"/>
                <a:gd name="T66" fmla="*/ 50 w 400"/>
                <a:gd name="T67" fmla="*/ 328 h 511"/>
                <a:gd name="T68" fmla="*/ 59 w 400"/>
                <a:gd name="T69" fmla="*/ 303 h 511"/>
                <a:gd name="T70" fmla="*/ 32 w 400"/>
                <a:gd name="T71" fmla="*/ 266 h 511"/>
                <a:gd name="T72" fmla="*/ 0 w 400"/>
                <a:gd name="T73" fmla="*/ 234 h 511"/>
                <a:gd name="T74" fmla="*/ 19 w 400"/>
                <a:gd name="T75" fmla="*/ 186 h 511"/>
                <a:gd name="T76" fmla="*/ 59 w 400"/>
                <a:gd name="T77" fmla="*/ 151 h 511"/>
                <a:gd name="T78" fmla="*/ 69 w 400"/>
                <a:gd name="T79" fmla="*/ 138 h 511"/>
                <a:gd name="T80" fmla="*/ 79 w 400"/>
                <a:gd name="T81" fmla="*/ 125 h 511"/>
                <a:gd name="T82" fmla="*/ 79 w 400"/>
                <a:gd name="T83" fmla="*/ 111 h 511"/>
                <a:gd name="T84" fmla="*/ 69 w 400"/>
                <a:gd name="T85" fmla="*/ 99 h 511"/>
                <a:gd name="T86" fmla="*/ 67 w 400"/>
                <a:gd name="T87" fmla="*/ 58 h 511"/>
                <a:gd name="T88" fmla="*/ 77 w 400"/>
                <a:gd name="T89" fmla="*/ 16 h 511"/>
                <a:gd name="T90" fmla="*/ 101 w 400"/>
                <a:gd name="T91" fmla="*/ 13 h 511"/>
                <a:gd name="T92" fmla="*/ 125 w 400"/>
                <a:gd name="T93" fmla="*/ 3 h 511"/>
                <a:gd name="T94" fmla="*/ 149 w 400"/>
                <a:gd name="T95" fmla="*/ 11 h 511"/>
                <a:gd name="T96" fmla="*/ 175 w 400"/>
                <a:gd name="T97" fmla="*/ 13 h 511"/>
                <a:gd name="T98" fmla="*/ 210 w 400"/>
                <a:gd name="T99" fmla="*/ 0 h 511"/>
                <a:gd name="T100" fmla="*/ 245 w 400"/>
                <a:gd name="T101" fmla="*/ 3 h 511"/>
                <a:gd name="T102" fmla="*/ 285 w 400"/>
                <a:gd name="T103" fmla="*/ 10 h 511"/>
                <a:gd name="T104" fmla="*/ 325 w 400"/>
                <a:gd name="T105" fmla="*/ 8 h 511"/>
                <a:gd name="T106" fmla="*/ 330 w 400"/>
                <a:gd name="T107" fmla="*/ 8 h 5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400" h="511">
                  <a:moveTo>
                    <a:pt x="330" y="8"/>
                  </a:moveTo>
                  <a:lnTo>
                    <a:pt x="352" y="56"/>
                  </a:lnTo>
                  <a:lnTo>
                    <a:pt x="364" y="72"/>
                  </a:lnTo>
                  <a:lnTo>
                    <a:pt x="373" y="90"/>
                  </a:lnTo>
                  <a:lnTo>
                    <a:pt x="378" y="112"/>
                  </a:lnTo>
                  <a:lnTo>
                    <a:pt x="388" y="199"/>
                  </a:lnTo>
                  <a:lnTo>
                    <a:pt x="392" y="218"/>
                  </a:lnTo>
                  <a:lnTo>
                    <a:pt x="400" y="226"/>
                  </a:lnTo>
                  <a:lnTo>
                    <a:pt x="391" y="228"/>
                  </a:lnTo>
                  <a:lnTo>
                    <a:pt x="360" y="203"/>
                  </a:lnTo>
                  <a:lnTo>
                    <a:pt x="332" y="179"/>
                  </a:lnTo>
                  <a:lnTo>
                    <a:pt x="308" y="187"/>
                  </a:lnTo>
                  <a:lnTo>
                    <a:pt x="284" y="197"/>
                  </a:lnTo>
                  <a:lnTo>
                    <a:pt x="229" y="197"/>
                  </a:lnTo>
                  <a:lnTo>
                    <a:pt x="203" y="232"/>
                  </a:lnTo>
                  <a:lnTo>
                    <a:pt x="218" y="266"/>
                  </a:lnTo>
                  <a:lnTo>
                    <a:pt x="218" y="304"/>
                  </a:lnTo>
                  <a:lnTo>
                    <a:pt x="210" y="320"/>
                  </a:lnTo>
                  <a:lnTo>
                    <a:pt x="199" y="335"/>
                  </a:lnTo>
                  <a:lnTo>
                    <a:pt x="184" y="338"/>
                  </a:lnTo>
                  <a:lnTo>
                    <a:pt x="170" y="340"/>
                  </a:lnTo>
                  <a:lnTo>
                    <a:pt x="147" y="356"/>
                  </a:lnTo>
                  <a:lnTo>
                    <a:pt x="136" y="383"/>
                  </a:lnTo>
                  <a:lnTo>
                    <a:pt x="143" y="428"/>
                  </a:lnTo>
                  <a:lnTo>
                    <a:pt x="152" y="474"/>
                  </a:lnTo>
                  <a:lnTo>
                    <a:pt x="128" y="490"/>
                  </a:lnTo>
                  <a:lnTo>
                    <a:pt x="104" y="511"/>
                  </a:lnTo>
                  <a:lnTo>
                    <a:pt x="67" y="490"/>
                  </a:lnTo>
                  <a:lnTo>
                    <a:pt x="27" y="471"/>
                  </a:lnTo>
                  <a:lnTo>
                    <a:pt x="31" y="426"/>
                  </a:lnTo>
                  <a:lnTo>
                    <a:pt x="26" y="389"/>
                  </a:lnTo>
                  <a:lnTo>
                    <a:pt x="14" y="365"/>
                  </a:lnTo>
                  <a:lnTo>
                    <a:pt x="29" y="343"/>
                  </a:lnTo>
                  <a:lnTo>
                    <a:pt x="50" y="328"/>
                  </a:lnTo>
                  <a:lnTo>
                    <a:pt x="59" y="303"/>
                  </a:lnTo>
                  <a:lnTo>
                    <a:pt x="32" y="266"/>
                  </a:lnTo>
                  <a:lnTo>
                    <a:pt x="0" y="234"/>
                  </a:lnTo>
                  <a:lnTo>
                    <a:pt x="19" y="186"/>
                  </a:lnTo>
                  <a:lnTo>
                    <a:pt x="59" y="151"/>
                  </a:lnTo>
                  <a:lnTo>
                    <a:pt x="69" y="138"/>
                  </a:lnTo>
                  <a:lnTo>
                    <a:pt x="79" y="125"/>
                  </a:lnTo>
                  <a:lnTo>
                    <a:pt x="79" y="111"/>
                  </a:lnTo>
                  <a:lnTo>
                    <a:pt x="69" y="99"/>
                  </a:lnTo>
                  <a:lnTo>
                    <a:pt x="67" y="58"/>
                  </a:lnTo>
                  <a:lnTo>
                    <a:pt x="77" y="16"/>
                  </a:lnTo>
                  <a:lnTo>
                    <a:pt x="101" y="13"/>
                  </a:lnTo>
                  <a:lnTo>
                    <a:pt x="125" y="3"/>
                  </a:lnTo>
                  <a:lnTo>
                    <a:pt x="149" y="11"/>
                  </a:lnTo>
                  <a:lnTo>
                    <a:pt x="175" y="13"/>
                  </a:lnTo>
                  <a:lnTo>
                    <a:pt x="210" y="0"/>
                  </a:lnTo>
                  <a:lnTo>
                    <a:pt x="245" y="3"/>
                  </a:lnTo>
                  <a:lnTo>
                    <a:pt x="285" y="10"/>
                  </a:lnTo>
                  <a:lnTo>
                    <a:pt x="325" y="8"/>
                  </a:lnTo>
                  <a:lnTo>
                    <a:pt x="330" y="8"/>
                  </a:lnTo>
                  <a:close/>
                </a:path>
              </a:pathLst>
            </a:custGeom>
            <a:solidFill>
              <a:srgbClr val="94B0B7"/>
            </a:solidFill>
            <a:ln w="4763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anchor="t" anchorCtr="0" bIns="45720" compatLnSpc="1" lIns="91440" numCol="1" rIns="91440" tIns="45720" vert="horz" wrap="square">
              <a:prstTxWarp prst="textNoShape"/>
            </a:bodyPr>
            <a:p>
              <a:endParaRPr lang="en-US"/>
            </a:p>
          </p:txBody>
        </p:sp>
        <p:sp>
          <p:nvSpPr>
            <p:cNvPr id="1048720" name="Freeform 72"/>
            <p:cNvSpPr/>
            <p:nvPr/>
          </p:nvSpPr>
          <p:spPr bwMode="auto">
            <a:xfrm>
              <a:off x="6218484" y="2773708"/>
              <a:ext cx="697571" cy="663717"/>
            </a:xfrm>
            <a:custGeom>
              <a:avLst/>
              <a:gdLst>
                <a:gd name="T0" fmla="*/ 285 w 577"/>
                <a:gd name="T1" fmla="*/ 530 h 549"/>
                <a:gd name="T2" fmla="*/ 255 w 577"/>
                <a:gd name="T3" fmla="*/ 541 h 549"/>
                <a:gd name="T4" fmla="*/ 224 w 577"/>
                <a:gd name="T5" fmla="*/ 549 h 549"/>
                <a:gd name="T6" fmla="*/ 221 w 577"/>
                <a:gd name="T7" fmla="*/ 509 h 549"/>
                <a:gd name="T8" fmla="*/ 240 w 577"/>
                <a:gd name="T9" fmla="*/ 464 h 549"/>
                <a:gd name="T10" fmla="*/ 208 w 577"/>
                <a:gd name="T11" fmla="*/ 437 h 549"/>
                <a:gd name="T12" fmla="*/ 168 w 577"/>
                <a:gd name="T13" fmla="*/ 426 h 549"/>
                <a:gd name="T14" fmla="*/ 130 w 577"/>
                <a:gd name="T15" fmla="*/ 413 h 549"/>
                <a:gd name="T16" fmla="*/ 92 w 577"/>
                <a:gd name="T17" fmla="*/ 410 h 549"/>
                <a:gd name="T18" fmla="*/ 72 w 577"/>
                <a:gd name="T19" fmla="*/ 412 h 549"/>
                <a:gd name="T20" fmla="*/ 53 w 577"/>
                <a:gd name="T21" fmla="*/ 405 h 549"/>
                <a:gd name="T22" fmla="*/ 27 w 577"/>
                <a:gd name="T23" fmla="*/ 396 h 549"/>
                <a:gd name="T24" fmla="*/ 0 w 577"/>
                <a:gd name="T25" fmla="*/ 388 h 549"/>
                <a:gd name="T26" fmla="*/ 21 w 577"/>
                <a:gd name="T27" fmla="*/ 364 h 549"/>
                <a:gd name="T28" fmla="*/ 40 w 577"/>
                <a:gd name="T29" fmla="*/ 336 h 549"/>
                <a:gd name="T30" fmla="*/ 56 w 577"/>
                <a:gd name="T31" fmla="*/ 307 h 549"/>
                <a:gd name="T32" fmla="*/ 79 w 577"/>
                <a:gd name="T33" fmla="*/ 288 h 549"/>
                <a:gd name="T34" fmla="*/ 112 w 577"/>
                <a:gd name="T35" fmla="*/ 272 h 549"/>
                <a:gd name="T36" fmla="*/ 143 w 577"/>
                <a:gd name="T37" fmla="*/ 250 h 549"/>
                <a:gd name="T38" fmla="*/ 143 w 577"/>
                <a:gd name="T39" fmla="*/ 226 h 549"/>
                <a:gd name="T40" fmla="*/ 146 w 577"/>
                <a:gd name="T41" fmla="*/ 205 h 549"/>
                <a:gd name="T42" fmla="*/ 156 w 577"/>
                <a:gd name="T43" fmla="*/ 200 h 549"/>
                <a:gd name="T44" fmla="*/ 167 w 577"/>
                <a:gd name="T45" fmla="*/ 198 h 549"/>
                <a:gd name="T46" fmla="*/ 189 w 577"/>
                <a:gd name="T47" fmla="*/ 179 h 549"/>
                <a:gd name="T48" fmla="*/ 191 w 577"/>
                <a:gd name="T49" fmla="*/ 149 h 549"/>
                <a:gd name="T50" fmla="*/ 173 w 577"/>
                <a:gd name="T51" fmla="*/ 117 h 549"/>
                <a:gd name="T52" fmla="*/ 165 w 577"/>
                <a:gd name="T53" fmla="*/ 85 h 549"/>
                <a:gd name="T54" fmla="*/ 168 w 577"/>
                <a:gd name="T55" fmla="*/ 72 h 549"/>
                <a:gd name="T56" fmla="*/ 175 w 577"/>
                <a:gd name="T57" fmla="*/ 62 h 549"/>
                <a:gd name="T58" fmla="*/ 186 w 577"/>
                <a:gd name="T59" fmla="*/ 62 h 549"/>
                <a:gd name="T60" fmla="*/ 197 w 577"/>
                <a:gd name="T61" fmla="*/ 66 h 549"/>
                <a:gd name="T62" fmla="*/ 204 w 577"/>
                <a:gd name="T63" fmla="*/ 49 h 549"/>
                <a:gd name="T64" fmla="*/ 207 w 577"/>
                <a:gd name="T65" fmla="*/ 30 h 549"/>
                <a:gd name="T66" fmla="*/ 215 w 577"/>
                <a:gd name="T67" fmla="*/ 14 h 549"/>
                <a:gd name="T68" fmla="*/ 228 w 577"/>
                <a:gd name="T69" fmla="*/ 0 h 549"/>
                <a:gd name="T70" fmla="*/ 250 w 577"/>
                <a:gd name="T71" fmla="*/ 5 h 549"/>
                <a:gd name="T72" fmla="*/ 273 w 577"/>
                <a:gd name="T73" fmla="*/ 8 h 549"/>
                <a:gd name="T74" fmla="*/ 293 w 577"/>
                <a:gd name="T75" fmla="*/ 16 h 549"/>
                <a:gd name="T76" fmla="*/ 316 w 577"/>
                <a:gd name="T77" fmla="*/ 29 h 549"/>
                <a:gd name="T78" fmla="*/ 356 w 577"/>
                <a:gd name="T79" fmla="*/ 51 h 549"/>
                <a:gd name="T80" fmla="*/ 397 w 577"/>
                <a:gd name="T81" fmla="*/ 70 h 549"/>
                <a:gd name="T82" fmla="*/ 455 w 577"/>
                <a:gd name="T83" fmla="*/ 75 h 549"/>
                <a:gd name="T84" fmla="*/ 498 w 577"/>
                <a:gd name="T85" fmla="*/ 115 h 549"/>
                <a:gd name="T86" fmla="*/ 532 w 577"/>
                <a:gd name="T87" fmla="*/ 154 h 549"/>
                <a:gd name="T88" fmla="*/ 572 w 577"/>
                <a:gd name="T89" fmla="*/ 182 h 549"/>
                <a:gd name="T90" fmla="*/ 577 w 577"/>
                <a:gd name="T91" fmla="*/ 226 h 549"/>
                <a:gd name="T92" fmla="*/ 554 w 577"/>
                <a:gd name="T93" fmla="*/ 269 h 549"/>
                <a:gd name="T94" fmla="*/ 538 w 577"/>
                <a:gd name="T95" fmla="*/ 319 h 549"/>
                <a:gd name="T96" fmla="*/ 516 w 577"/>
                <a:gd name="T97" fmla="*/ 360 h 549"/>
                <a:gd name="T98" fmla="*/ 471 w 577"/>
                <a:gd name="T99" fmla="*/ 394 h 549"/>
                <a:gd name="T100" fmla="*/ 421 w 577"/>
                <a:gd name="T101" fmla="*/ 418 h 549"/>
                <a:gd name="T102" fmla="*/ 409 w 577"/>
                <a:gd name="T103" fmla="*/ 423 h 549"/>
                <a:gd name="T104" fmla="*/ 396 w 577"/>
                <a:gd name="T105" fmla="*/ 429 h 549"/>
                <a:gd name="T106" fmla="*/ 389 w 577"/>
                <a:gd name="T107" fmla="*/ 439 h 549"/>
                <a:gd name="T108" fmla="*/ 386 w 577"/>
                <a:gd name="T109" fmla="*/ 448 h 549"/>
                <a:gd name="T110" fmla="*/ 367 w 577"/>
                <a:gd name="T111" fmla="*/ 461 h 549"/>
                <a:gd name="T112" fmla="*/ 348 w 577"/>
                <a:gd name="T113" fmla="*/ 472 h 549"/>
                <a:gd name="T114" fmla="*/ 333 w 577"/>
                <a:gd name="T115" fmla="*/ 484 h 549"/>
                <a:gd name="T116" fmla="*/ 321 w 577"/>
                <a:gd name="T117" fmla="*/ 500 h 549"/>
                <a:gd name="T118" fmla="*/ 317 w 577"/>
                <a:gd name="T119" fmla="*/ 516 h 549"/>
                <a:gd name="T120" fmla="*/ 314 w 577"/>
                <a:gd name="T121" fmla="*/ 529 h 549"/>
                <a:gd name="T122" fmla="*/ 300 w 577"/>
                <a:gd name="T123" fmla="*/ 540 h 549"/>
                <a:gd name="T124" fmla="*/ 285 w 577"/>
                <a:gd name="T125" fmla="*/ 530 h 5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577" h="549">
                  <a:moveTo>
                    <a:pt x="285" y="530"/>
                  </a:moveTo>
                  <a:lnTo>
                    <a:pt x="255" y="541"/>
                  </a:lnTo>
                  <a:lnTo>
                    <a:pt x="224" y="549"/>
                  </a:lnTo>
                  <a:lnTo>
                    <a:pt x="221" y="509"/>
                  </a:lnTo>
                  <a:lnTo>
                    <a:pt x="240" y="464"/>
                  </a:lnTo>
                  <a:lnTo>
                    <a:pt x="208" y="437"/>
                  </a:lnTo>
                  <a:lnTo>
                    <a:pt x="168" y="426"/>
                  </a:lnTo>
                  <a:lnTo>
                    <a:pt x="130" y="413"/>
                  </a:lnTo>
                  <a:lnTo>
                    <a:pt x="92" y="410"/>
                  </a:lnTo>
                  <a:lnTo>
                    <a:pt x="72" y="412"/>
                  </a:lnTo>
                  <a:lnTo>
                    <a:pt x="53" y="405"/>
                  </a:lnTo>
                  <a:lnTo>
                    <a:pt x="27" y="396"/>
                  </a:lnTo>
                  <a:lnTo>
                    <a:pt x="0" y="388"/>
                  </a:lnTo>
                  <a:lnTo>
                    <a:pt x="21" y="364"/>
                  </a:lnTo>
                  <a:lnTo>
                    <a:pt x="40" y="336"/>
                  </a:lnTo>
                  <a:lnTo>
                    <a:pt x="56" y="307"/>
                  </a:lnTo>
                  <a:lnTo>
                    <a:pt x="79" y="288"/>
                  </a:lnTo>
                  <a:lnTo>
                    <a:pt x="112" y="272"/>
                  </a:lnTo>
                  <a:lnTo>
                    <a:pt x="143" y="250"/>
                  </a:lnTo>
                  <a:lnTo>
                    <a:pt x="143" y="226"/>
                  </a:lnTo>
                  <a:lnTo>
                    <a:pt x="146" y="205"/>
                  </a:lnTo>
                  <a:lnTo>
                    <a:pt x="156" y="200"/>
                  </a:lnTo>
                  <a:lnTo>
                    <a:pt x="167" y="198"/>
                  </a:lnTo>
                  <a:lnTo>
                    <a:pt x="189" y="179"/>
                  </a:lnTo>
                  <a:lnTo>
                    <a:pt x="191" y="149"/>
                  </a:lnTo>
                  <a:lnTo>
                    <a:pt x="173" y="117"/>
                  </a:lnTo>
                  <a:lnTo>
                    <a:pt x="165" y="85"/>
                  </a:lnTo>
                  <a:lnTo>
                    <a:pt x="168" y="72"/>
                  </a:lnTo>
                  <a:lnTo>
                    <a:pt x="175" y="62"/>
                  </a:lnTo>
                  <a:lnTo>
                    <a:pt x="186" y="62"/>
                  </a:lnTo>
                  <a:lnTo>
                    <a:pt x="197" y="66"/>
                  </a:lnTo>
                  <a:lnTo>
                    <a:pt x="204" y="49"/>
                  </a:lnTo>
                  <a:lnTo>
                    <a:pt x="207" y="30"/>
                  </a:lnTo>
                  <a:lnTo>
                    <a:pt x="215" y="14"/>
                  </a:lnTo>
                  <a:lnTo>
                    <a:pt x="228" y="0"/>
                  </a:lnTo>
                  <a:lnTo>
                    <a:pt x="250" y="5"/>
                  </a:lnTo>
                  <a:lnTo>
                    <a:pt x="273" y="8"/>
                  </a:lnTo>
                  <a:lnTo>
                    <a:pt x="293" y="16"/>
                  </a:lnTo>
                  <a:lnTo>
                    <a:pt x="316" y="29"/>
                  </a:lnTo>
                  <a:lnTo>
                    <a:pt x="356" y="51"/>
                  </a:lnTo>
                  <a:lnTo>
                    <a:pt x="397" y="70"/>
                  </a:lnTo>
                  <a:lnTo>
                    <a:pt x="455" y="75"/>
                  </a:lnTo>
                  <a:lnTo>
                    <a:pt x="498" y="115"/>
                  </a:lnTo>
                  <a:lnTo>
                    <a:pt x="532" y="154"/>
                  </a:lnTo>
                  <a:lnTo>
                    <a:pt x="572" y="182"/>
                  </a:lnTo>
                  <a:lnTo>
                    <a:pt x="577" y="226"/>
                  </a:lnTo>
                  <a:lnTo>
                    <a:pt x="554" y="269"/>
                  </a:lnTo>
                  <a:lnTo>
                    <a:pt x="538" y="319"/>
                  </a:lnTo>
                  <a:lnTo>
                    <a:pt x="516" y="360"/>
                  </a:lnTo>
                  <a:lnTo>
                    <a:pt x="471" y="394"/>
                  </a:lnTo>
                  <a:lnTo>
                    <a:pt x="421" y="418"/>
                  </a:lnTo>
                  <a:lnTo>
                    <a:pt x="409" y="423"/>
                  </a:lnTo>
                  <a:lnTo>
                    <a:pt x="396" y="429"/>
                  </a:lnTo>
                  <a:lnTo>
                    <a:pt x="389" y="439"/>
                  </a:lnTo>
                  <a:lnTo>
                    <a:pt x="386" y="448"/>
                  </a:lnTo>
                  <a:lnTo>
                    <a:pt x="367" y="461"/>
                  </a:lnTo>
                  <a:lnTo>
                    <a:pt x="348" y="472"/>
                  </a:lnTo>
                  <a:lnTo>
                    <a:pt x="333" y="484"/>
                  </a:lnTo>
                  <a:lnTo>
                    <a:pt x="321" y="500"/>
                  </a:lnTo>
                  <a:lnTo>
                    <a:pt x="317" y="516"/>
                  </a:lnTo>
                  <a:lnTo>
                    <a:pt x="314" y="529"/>
                  </a:lnTo>
                  <a:lnTo>
                    <a:pt x="300" y="540"/>
                  </a:lnTo>
                  <a:lnTo>
                    <a:pt x="285" y="530"/>
                  </a:lnTo>
                  <a:close/>
                </a:path>
              </a:pathLst>
            </a:custGeom>
            <a:solidFill>
              <a:srgbClr val="7697A0"/>
            </a:solidFill>
            <a:ln w="4763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anchor="t" anchorCtr="0" bIns="45720" compatLnSpc="1" lIns="91440" numCol="1" rIns="91440" tIns="45720" vert="horz" wrap="square">
              <a:prstTxWarp prst="textNoShape"/>
            </a:bodyPr>
            <a:p>
              <a:endParaRPr lang="en-US"/>
            </a:p>
          </p:txBody>
        </p:sp>
        <p:sp>
          <p:nvSpPr>
            <p:cNvPr id="1048721" name="Freeform 67"/>
            <p:cNvSpPr/>
            <p:nvPr/>
          </p:nvSpPr>
          <p:spPr bwMode="auto">
            <a:xfrm>
              <a:off x="6539908" y="3099743"/>
              <a:ext cx="524690" cy="620194"/>
            </a:xfrm>
            <a:custGeom>
              <a:avLst/>
              <a:gdLst>
                <a:gd name="T0" fmla="*/ 298 w 434"/>
                <a:gd name="T1" fmla="*/ 461 h 513"/>
                <a:gd name="T2" fmla="*/ 284 w 434"/>
                <a:gd name="T3" fmla="*/ 484 h 513"/>
                <a:gd name="T4" fmla="*/ 274 w 434"/>
                <a:gd name="T5" fmla="*/ 513 h 513"/>
                <a:gd name="T6" fmla="*/ 247 w 434"/>
                <a:gd name="T7" fmla="*/ 492 h 513"/>
                <a:gd name="T8" fmla="*/ 231 w 434"/>
                <a:gd name="T9" fmla="*/ 458 h 513"/>
                <a:gd name="T10" fmla="*/ 210 w 434"/>
                <a:gd name="T11" fmla="*/ 447 h 513"/>
                <a:gd name="T12" fmla="*/ 186 w 434"/>
                <a:gd name="T13" fmla="*/ 439 h 513"/>
                <a:gd name="T14" fmla="*/ 186 w 434"/>
                <a:gd name="T15" fmla="*/ 402 h 513"/>
                <a:gd name="T16" fmla="*/ 185 w 434"/>
                <a:gd name="T17" fmla="*/ 364 h 513"/>
                <a:gd name="T18" fmla="*/ 154 w 434"/>
                <a:gd name="T19" fmla="*/ 348 h 513"/>
                <a:gd name="T20" fmla="*/ 121 w 434"/>
                <a:gd name="T21" fmla="*/ 351 h 513"/>
                <a:gd name="T22" fmla="*/ 98 w 434"/>
                <a:gd name="T23" fmla="*/ 370 h 513"/>
                <a:gd name="T24" fmla="*/ 77 w 434"/>
                <a:gd name="T25" fmla="*/ 388 h 513"/>
                <a:gd name="T26" fmla="*/ 60 w 434"/>
                <a:gd name="T27" fmla="*/ 372 h 513"/>
                <a:gd name="T28" fmla="*/ 47 w 434"/>
                <a:gd name="T29" fmla="*/ 359 h 513"/>
                <a:gd name="T30" fmla="*/ 21 w 434"/>
                <a:gd name="T31" fmla="*/ 364 h 513"/>
                <a:gd name="T32" fmla="*/ 0 w 434"/>
                <a:gd name="T33" fmla="*/ 344 h 513"/>
                <a:gd name="T34" fmla="*/ 7 w 434"/>
                <a:gd name="T35" fmla="*/ 303 h 513"/>
                <a:gd name="T36" fmla="*/ 21 w 434"/>
                <a:gd name="T37" fmla="*/ 261 h 513"/>
                <a:gd name="T38" fmla="*/ 36 w 434"/>
                <a:gd name="T39" fmla="*/ 271 h 513"/>
                <a:gd name="T40" fmla="*/ 50 w 434"/>
                <a:gd name="T41" fmla="*/ 260 h 513"/>
                <a:gd name="T42" fmla="*/ 53 w 434"/>
                <a:gd name="T43" fmla="*/ 247 h 513"/>
                <a:gd name="T44" fmla="*/ 57 w 434"/>
                <a:gd name="T45" fmla="*/ 231 h 513"/>
                <a:gd name="T46" fmla="*/ 69 w 434"/>
                <a:gd name="T47" fmla="*/ 215 h 513"/>
                <a:gd name="T48" fmla="*/ 84 w 434"/>
                <a:gd name="T49" fmla="*/ 203 h 513"/>
                <a:gd name="T50" fmla="*/ 103 w 434"/>
                <a:gd name="T51" fmla="*/ 192 h 513"/>
                <a:gd name="T52" fmla="*/ 122 w 434"/>
                <a:gd name="T53" fmla="*/ 179 h 513"/>
                <a:gd name="T54" fmla="*/ 125 w 434"/>
                <a:gd name="T55" fmla="*/ 170 h 513"/>
                <a:gd name="T56" fmla="*/ 132 w 434"/>
                <a:gd name="T57" fmla="*/ 160 h 513"/>
                <a:gd name="T58" fmla="*/ 145 w 434"/>
                <a:gd name="T59" fmla="*/ 154 h 513"/>
                <a:gd name="T60" fmla="*/ 157 w 434"/>
                <a:gd name="T61" fmla="*/ 149 h 513"/>
                <a:gd name="T62" fmla="*/ 207 w 434"/>
                <a:gd name="T63" fmla="*/ 125 h 513"/>
                <a:gd name="T64" fmla="*/ 252 w 434"/>
                <a:gd name="T65" fmla="*/ 91 h 513"/>
                <a:gd name="T66" fmla="*/ 274 w 434"/>
                <a:gd name="T67" fmla="*/ 50 h 513"/>
                <a:gd name="T68" fmla="*/ 290 w 434"/>
                <a:gd name="T69" fmla="*/ 0 h 513"/>
                <a:gd name="T70" fmla="*/ 297 w 434"/>
                <a:gd name="T71" fmla="*/ 14 h 513"/>
                <a:gd name="T72" fmla="*/ 302 w 434"/>
                <a:gd name="T73" fmla="*/ 27 h 513"/>
                <a:gd name="T74" fmla="*/ 326 w 434"/>
                <a:gd name="T75" fmla="*/ 51 h 513"/>
                <a:gd name="T76" fmla="*/ 340 w 434"/>
                <a:gd name="T77" fmla="*/ 83 h 513"/>
                <a:gd name="T78" fmla="*/ 332 w 434"/>
                <a:gd name="T79" fmla="*/ 101 h 513"/>
                <a:gd name="T80" fmla="*/ 322 w 434"/>
                <a:gd name="T81" fmla="*/ 120 h 513"/>
                <a:gd name="T82" fmla="*/ 322 w 434"/>
                <a:gd name="T83" fmla="*/ 127 h 513"/>
                <a:gd name="T84" fmla="*/ 322 w 434"/>
                <a:gd name="T85" fmla="*/ 138 h 513"/>
                <a:gd name="T86" fmla="*/ 318 w 434"/>
                <a:gd name="T87" fmla="*/ 146 h 513"/>
                <a:gd name="T88" fmla="*/ 311 w 434"/>
                <a:gd name="T89" fmla="*/ 154 h 513"/>
                <a:gd name="T90" fmla="*/ 279 w 434"/>
                <a:gd name="T91" fmla="*/ 186 h 513"/>
                <a:gd name="T92" fmla="*/ 270 w 434"/>
                <a:gd name="T93" fmla="*/ 226 h 513"/>
                <a:gd name="T94" fmla="*/ 292 w 434"/>
                <a:gd name="T95" fmla="*/ 255 h 513"/>
                <a:gd name="T96" fmla="*/ 321 w 434"/>
                <a:gd name="T97" fmla="*/ 266 h 513"/>
                <a:gd name="T98" fmla="*/ 346 w 434"/>
                <a:gd name="T99" fmla="*/ 268 h 513"/>
                <a:gd name="T100" fmla="*/ 374 w 434"/>
                <a:gd name="T101" fmla="*/ 268 h 513"/>
                <a:gd name="T102" fmla="*/ 390 w 434"/>
                <a:gd name="T103" fmla="*/ 277 h 513"/>
                <a:gd name="T104" fmla="*/ 406 w 434"/>
                <a:gd name="T105" fmla="*/ 288 h 513"/>
                <a:gd name="T106" fmla="*/ 422 w 434"/>
                <a:gd name="T107" fmla="*/ 296 h 513"/>
                <a:gd name="T108" fmla="*/ 434 w 434"/>
                <a:gd name="T109" fmla="*/ 306 h 513"/>
                <a:gd name="T110" fmla="*/ 423 w 434"/>
                <a:gd name="T111" fmla="*/ 320 h 513"/>
                <a:gd name="T112" fmla="*/ 407 w 434"/>
                <a:gd name="T113" fmla="*/ 328 h 513"/>
                <a:gd name="T114" fmla="*/ 369 w 434"/>
                <a:gd name="T115" fmla="*/ 346 h 513"/>
                <a:gd name="T116" fmla="*/ 335 w 434"/>
                <a:gd name="T117" fmla="*/ 372 h 513"/>
                <a:gd name="T118" fmla="*/ 332 w 434"/>
                <a:gd name="T119" fmla="*/ 396 h 513"/>
                <a:gd name="T120" fmla="*/ 330 w 434"/>
                <a:gd name="T121" fmla="*/ 420 h 513"/>
                <a:gd name="T122" fmla="*/ 316 w 434"/>
                <a:gd name="T123" fmla="*/ 441 h 513"/>
                <a:gd name="T124" fmla="*/ 298 w 434"/>
                <a:gd name="T125" fmla="*/ 461 h 5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434" h="513">
                  <a:moveTo>
                    <a:pt x="298" y="461"/>
                  </a:moveTo>
                  <a:lnTo>
                    <a:pt x="284" y="484"/>
                  </a:lnTo>
                  <a:lnTo>
                    <a:pt x="274" y="513"/>
                  </a:lnTo>
                  <a:lnTo>
                    <a:pt x="247" y="492"/>
                  </a:lnTo>
                  <a:lnTo>
                    <a:pt x="231" y="458"/>
                  </a:lnTo>
                  <a:lnTo>
                    <a:pt x="210" y="447"/>
                  </a:lnTo>
                  <a:lnTo>
                    <a:pt x="186" y="439"/>
                  </a:lnTo>
                  <a:lnTo>
                    <a:pt x="186" y="402"/>
                  </a:lnTo>
                  <a:lnTo>
                    <a:pt x="185" y="364"/>
                  </a:lnTo>
                  <a:lnTo>
                    <a:pt x="154" y="348"/>
                  </a:lnTo>
                  <a:lnTo>
                    <a:pt x="121" y="351"/>
                  </a:lnTo>
                  <a:lnTo>
                    <a:pt x="98" y="370"/>
                  </a:lnTo>
                  <a:lnTo>
                    <a:pt x="77" y="388"/>
                  </a:lnTo>
                  <a:lnTo>
                    <a:pt x="60" y="372"/>
                  </a:lnTo>
                  <a:lnTo>
                    <a:pt x="47" y="359"/>
                  </a:lnTo>
                  <a:lnTo>
                    <a:pt x="21" y="364"/>
                  </a:lnTo>
                  <a:lnTo>
                    <a:pt x="0" y="344"/>
                  </a:lnTo>
                  <a:lnTo>
                    <a:pt x="7" y="303"/>
                  </a:lnTo>
                  <a:lnTo>
                    <a:pt x="21" y="261"/>
                  </a:lnTo>
                  <a:lnTo>
                    <a:pt x="36" y="271"/>
                  </a:lnTo>
                  <a:lnTo>
                    <a:pt x="50" y="260"/>
                  </a:lnTo>
                  <a:lnTo>
                    <a:pt x="53" y="247"/>
                  </a:lnTo>
                  <a:lnTo>
                    <a:pt x="57" y="231"/>
                  </a:lnTo>
                  <a:lnTo>
                    <a:pt x="69" y="215"/>
                  </a:lnTo>
                  <a:lnTo>
                    <a:pt x="84" y="203"/>
                  </a:lnTo>
                  <a:lnTo>
                    <a:pt x="103" y="192"/>
                  </a:lnTo>
                  <a:lnTo>
                    <a:pt x="122" y="179"/>
                  </a:lnTo>
                  <a:lnTo>
                    <a:pt x="125" y="170"/>
                  </a:lnTo>
                  <a:lnTo>
                    <a:pt x="132" y="160"/>
                  </a:lnTo>
                  <a:lnTo>
                    <a:pt x="145" y="154"/>
                  </a:lnTo>
                  <a:lnTo>
                    <a:pt x="157" y="149"/>
                  </a:lnTo>
                  <a:lnTo>
                    <a:pt x="207" y="125"/>
                  </a:lnTo>
                  <a:lnTo>
                    <a:pt x="252" y="91"/>
                  </a:lnTo>
                  <a:lnTo>
                    <a:pt x="274" y="50"/>
                  </a:lnTo>
                  <a:lnTo>
                    <a:pt x="290" y="0"/>
                  </a:lnTo>
                  <a:lnTo>
                    <a:pt x="297" y="14"/>
                  </a:lnTo>
                  <a:lnTo>
                    <a:pt x="302" y="27"/>
                  </a:lnTo>
                  <a:lnTo>
                    <a:pt x="326" y="51"/>
                  </a:lnTo>
                  <a:lnTo>
                    <a:pt x="340" y="83"/>
                  </a:lnTo>
                  <a:lnTo>
                    <a:pt x="332" y="101"/>
                  </a:lnTo>
                  <a:lnTo>
                    <a:pt x="322" y="120"/>
                  </a:lnTo>
                  <a:lnTo>
                    <a:pt x="322" y="127"/>
                  </a:lnTo>
                  <a:lnTo>
                    <a:pt x="322" y="138"/>
                  </a:lnTo>
                  <a:lnTo>
                    <a:pt x="318" y="146"/>
                  </a:lnTo>
                  <a:lnTo>
                    <a:pt x="311" y="154"/>
                  </a:lnTo>
                  <a:lnTo>
                    <a:pt x="279" y="186"/>
                  </a:lnTo>
                  <a:lnTo>
                    <a:pt x="270" y="226"/>
                  </a:lnTo>
                  <a:lnTo>
                    <a:pt x="292" y="255"/>
                  </a:lnTo>
                  <a:lnTo>
                    <a:pt x="321" y="266"/>
                  </a:lnTo>
                  <a:lnTo>
                    <a:pt x="346" y="268"/>
                  </a:lnTo>
                  <a:lnTo>
                    <a:pt x="374" y="268"/>
                  </a:lnTo>
                  <a:lnTo>
                    <a:pt x="390" y="277"/>
                  </a:lnTo>
                  <a:lnTo>
                    <a:pt x="406" y="288"/>
                  </a:lnTo>
                  <a:lnTo>
                    <a:pt x="422" y="296"/>
                  </a:lnTo>
                  <a:lnTo>
                    <a:pt x="434" y="306"/>
                  </a:lnTo>
                  <a:lnTo>
                    <a:pt x="423" y="320"/>
                  </a:lnTo>
                  <a:lnTo>
                    <a:pt x="407" y="328"/>
                  </a:lnTo>
                  <a:lnTo>
                    <a:pt x="369" y="346"/>
                  </a:lnTo>
                  <a:lnTo>
                    <a:pt x="335" y="372"/>
                  </a:lnTo>
                  <a:lnTo>
                    <a:pt x="332" y="396"/>
                  </a:lnTo>
                  <a:lnTo>
                    <a:pt x="330" y="420"/>
                  </a:lnTo>
                  <a:lnTo>
                    <a:pt x="316" y="441"/>
                  </a:lnTo>
                  <a:lnTo>
                    <a:pt x="298" y="461"/>
                  </a:lnTo>
                  <a:close/>
                </a:path>
              </a:pathLst>
            </a:custGeom>
            <a:solidFill>
              <a:srgbClr val="7697A0"/>
            </a:solidFill>
            <a:ln w="4763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anchor="t" anchorCtr="0" bIns="45720" compatLnSpc="1" lIns="91440" numCol="1" rIns="91440" tIns="45720" vert="horz" wrap="square">
              <a:prstTxWarp prst="textNoShape"/>
            </a:bodyPr>
            <a:p>
              <a:endParaRPr lang="en-US"/>
            </a:p>
          </p:txBody>
        </p:sp>
        <p:sp>
          <p:nvSpPr>
            <p:cNvPr id="1048722" name="Freeform 57"/>
            <p:cNvSpPr/>
            <p:nvPr/>
          </p:nvSpPr>
          <p:spPr bwMode="auto">
            <a:xfrm>
              <a:off x="6869472" y="3639460"/>
              <a:ext cx="840229" cy="637120"/>
            </a:xfrm>
            <a:custGeom>
              <a:avLst/>
              <a:gdLst>
                <a:gd name="T0" fmla="*/ 317 w 695"/>
                <a:gd name="T1" fmla="*/ 53 h 527"/>
                <a:gd name="T2" fmla="*/ 362 w 695"/>
                <a:gd name="T3" fmla="*/ 98 h 527"/>
                <a:gd name="T4" fmla="*/ 406 w 695"/>
                <a:gd name="T5" fmla="*/ 155 h 527"/>
                <a:gd name="T6" fmla="*/ 454 w 695"/>
                <a:gd name="T7" fmla="*/ 191 h 527"/>
                <a:gd name="T8" fmla="*/ 518 w 695"/>
                <a:gd name="T9" fmla="*/ 194 h 527"/>
                <a:gd name="T10" fmla="*/ 570 w 695"/>
                <a:gd name="T11" fmla="*/ 224 h 527"/>
                <a:gd name="T12" fmla="*/ 593 w 695"/>
                <a:gd name="T13" fmla="*/ 287 h 527"/>
                <a:gd name="T14" fmla="*/ 610 w 695"/>
                <a:gd name="T15" fmla="*/ 333 h 527"/>
                <a:gd name="T16" fmla="*/ 631 w 695"/>
                <a:gd name="T17" fmla="*/ 369 h 527"/>
                <a:gd name="T18" fmla="*/ 660 w 695"/>
                <a:gd name="T19" fmla="*/ 415 h 527"/>
                <a:gd name="T20" fmla="*/ 681 w 695"/>
                <a:gd name="T21" fmla="*/ 462 h 527"/>
                <a:gd name="T22" fmla="*/ 694 w 695"/>
                <a:gd name="T23" fmla="*/ 502 h 527"/>
                <a:gd name="T24" fmla="*/ 673 w 695"/>
                <a:gd name="T25" fmla="*/ 510 h 527"/>
                <a:gd name="T26" fmla="*/ 639 w 695"/>
                <a:gd name="T27" fmla="*/ 474 h 527"/>
                <a:gd name="T28" fmla="*/ 607 w 695"/>
                <a:gd name="T29" fmla="*/ 468 h 527"/>
                <a:gd name="T30" fmla="*/ 574 w 695"/>
                <a:gd name="T31" fmla="*/ 470 h 527"/>
                <a:gd name="T32" fmla="*/ 522 w 695"/>
                <a:gd name="T33" fmla="*/ 465 h 527"/>
                <a:gd name="T34" fmla="*/ 454 w 695"/>
                <a:gd name="T35" fmla="*/ 442 h 527"/>
                <a:gd name="T36" fmla="*/ 398 w 695"/>
                <a:gd name="T37" fmla="*/ 423 h 527"/>
                <a:gd name="T38" fmla="*/ 385 w 695"/>
                <a:gd name="T39" fmla="*/ 415 h 527"/>
                <a:gd name="T40" fmla="*/ 394 w 695"/>
                <a:gd name="T41" fmla="*/ 385 h 527"/>
                <a:gd name="T42" fmla="*/ 391 w 695"/>
                <a:gd name="T43" fmla="*/ 365 h 527"/>
                <a:gd name="T44" fmla="*/ 377 w 695"/>
                <a:gd name="T45" fmla="*/ 362 h 527"/>
                <a:gd name="T46" fmla="*/ 340 w 695"/>
                <a:gd name="T47" fmla="*/ 356 h 527"/>
                <a:gd name="T48" fmla="*/ 303 w 695"/>
                <a:gd name="T49" fmla="*/ 340 h 527"/>
                <a:gd name="T50" fmla="*/ 244 w 695"/>
                <a:gd name="T51" fmla="*/ 327 h 527"/>
                <a:gd name="T52" fmla="*/ 229 w 695"/>
                <a:gd name="T53" fmla="*/ 309 h 527"/>
                <a:gd name="T54" fmla="*/ 197 w 695"/>
                <a:gd name="T55" fmla="*/ 301 h 527"/>
                <a:gd name="T56" fmla="*/ 175 w 695"/>
                <a:gd name="T57" fmla="*/ 292 h 527"/>
                <a:gd name="T58" fmla="*/ 172 w 695"/>
                <a:gd name="T59" fmla="*/ 282 h 527"/>
                <a:gd name="T60" fmla="*/ 172 w 695"/>
                <a:gd name="T61" fmla="*/ 268 h 527"/>
                <a:gd name="T62" fmla="*/ 167 w 695"/>
                <a:gd name="T63" fmla="*/ 247 h 527"/>
                <a:gd name="T64" fmla="*/ 152 w 695"/>
                <a:gd name="T65" fmla="*/ 226 h 527"/>
                <a:gd name="T66" fmla="*/ 13 w 695"/>
                <a:gd name="T67" fmla="*/ 205 h 527"/>
                <a:gd name="T68" fmla="*/ 18 w 695"/>
                <a:gd name="T69" fmla="*/ 125 h 527"/>
                <a:gd name="T70" fmla="*/ 0 w 695"/>
                <a:gd name="T71" fmla="*/ 66 h 527"/>
                <a:gd name="T72" fmla="*/ 24 w 695"/>
                <a:gd name="T73" fmla="*/ 14 h 527"/>
                <a:gd name="T74" fmla="*/ 85 w 695"/>
                <a:gd name="T75" fmla="*/ 30 h 527"/>
                <a:gd name="T76" fmla="*/ 149 w 695"/>
                <a:gd name="T77" fmla="*/ 64 h 527"/>
                <a:gd name="T78" fmla="*/ 201 w 695"/>
                <a:gd name="T79" fmla="*/ 64 h 527"/>
                <a:gd name="T80" fmla="*/ 233 w 695"/>
                <a:gd name="T81" fmla="*/ 0 h 527"/>
                <a:gd name="T82" fmla="*/ 311 w 695"/>
                <a:gd name="T83" fmla="*/ 16 h 5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695" h="527">
                  <a:moveTo>
                    <a:pt x="311" y="16"/>
                  </a:moveTo>
                  <a:lnTo>
                    <a:pt x="317" y="53"/>
                  </a:lnTo>
                  <a:lnTo>
                    <a:pt x="338" y="75"/>
                  </a:lnTo>
                  <a:lnTo>
                    <a:pt x="362" y="98"/>
                  </a:lnTo>
                  <a:lnTo>
                    <a:pt x="385" y="122"/>
                  </a:lnTo>
                  <a:lnTo>
                    <a:pt x="406" y="155"/>
                  </a:lnTo>
                  <a:lnTo>
                    <a:pt x="428" y="184"/>
                  </a:lnTo>
                  <a:lnTo>
                    <a:pt x="454" y="191"/>
                  </a:lnTo>
                  <a:lnTo>
                    <a:pt x="482" y="194"/>
                  </a:lnTo>
                  <a:lnTo>
                    <a:pt x="518" y="194"/>
                  </a:lnTo>
                  <a:lnTo>
                    <a:pt x="553" y="199"/>
                  </a:lnTo>
                  <a:lnTo>
                    <a:pt x="570" y="224"/>
                  </a:lnTo>
                  <a:lnTo>
                    <a:pt x="577" y="256"/>
                  </a:lnTo>
                  <a:lnTo>
                    <a:pt x="593" y="287"/>
                  </a:lnTo>
                  <a:lnTo>
                    <a:pt x="609" y="314"/>
                  </a:lnTo>
                  <a:lnTo>
                    <a:pt x="610" y="333"/>
                  </a:lnTo>
                  <a:lnTo>
                    <a:pt x="617" y="351"/>
                  </a:lnTo>
                  <a:lnTo>
                    <a:pt x="631" y="369"/>
                  </a:lnTo>
                  <a:lnTo>
                    <a:pt x="646" y="388"/>
                  </a:lnTo>
                  <a:lnTo>
                    <a:pt x="660" y="415"/>
                  </a:lnTo>
                  <a:lnTo>
                    <a:pt x="670" y="447"/>
                  </a:lnTo>
                  <a:lnTo>
                    <a:pt x="681" y="462"/>
                  </a:lnTo>
                  <a:lnTo>
                    <a:pt x="691" y="478"/>
                  </a:lnTo>
                  <a:lnTo>
                    <a:pt x="694" y="502"/>
                  </a:lnTo>
                  <a:lnTo>
                    <a:pt x="695" y="527"/>
                  </a:lnTo>
                  <a:lnTo>
                    <a:pt x="673" y="510"/>
                  </a:lnTo>
                  <a:lnTo>
                    <a:pt x="651" y="490"/>
                  </a:lnTo>
                  <a:lnTo>
                    <a:pt x="639" y="474"/>
                  </a:lnTo>
                  <a:lnTo>
                    <a:pt x="625" y="463"/>
                  </a:lnTo>
                  <a:lnTo>
                    <a:pt x="607" y="468"/>
                  </a:lnTo>
                  <a:lnTo>
                    <a:pt x="586" y="474"/>
                  </a:lnTo>
                  <a:lnTo>
                    <a:pt x="574" y="470"/>
                  </a:lnTo>
                  <a:lnTo>
                    <a:pt x="561" y="468"/>
                  </a:lnTo>
                  <a:lnTo>
                    <a:pt x="522" y="465"/>
                  </a:lnTo>
                  <a:lnTo>
                    <a:pt x="484" y="458"/>
                  </a:lnTo>
                  <a:lnTo>
                    <a:pt x="454" y="442"/>
                  </a:lnTo>
                  <a:lnTo>
                    <a:pt x="425" y="421"/>
                  </a:lnTo>
                  <a:lnTo>
                    <a:pt x="398" y="423"/>
                  </a:lnTo>
                  <a:lnTo>
                    <a:pt x="372" y="426"/>
                  </a:lnTo>
                  <a:lnTo>
                    <a:pt x="385" y="415"/>
                  </a:lnTo>
                  <a:lnTo>
                    <a:pt x="394" y="402"/>
                  </a:lnTo>
                  <a:lnTo>
                    <a:pt x="394" y="385"/>
                  </a:lnTo>
                  <a:lnTo>
                    <a:pt x="396" y="373"/>
                  </a:lnTo>
                  <a:lnTo>
                    <a:pt x="391" y="365"/>
                  </a:lnTo>
                  <a:lnTo>
                    <a:pt x="385" y="361"/>
                  </a:lnTo>
                  <a:lnTo>
                    <a:pt x="377" y="362"/>
                  </a:lnTo>
                  <a:lnTo>
                    <a:pt x="356" y="361"/>
                  </a:lnTo>
                  <a:lnTo>
                    <a:pt x="340" y="356"/>
                  </a:lnTo>
                  <a:lnTo>
                    <a:pt x="329" y="361"/>
                  </a:lnTo>
                  <a:lnTo>
                    <a:pt x="303" y="340"/>
                  </a:lnTo>
                  <a:lnTo>
                    <a:pt x="287" y="335"/>
                  </a:lnTo>
                  <a:lnTo>
                    <a:pt x="244" y="327"/>
                  </a:lnTo>
                  <a:lnTo>
                    <a:pt x="236" y="322"/>
                  </a:lnTo>
                  <a:lnTo>
                    <a:pt x="229" y="309"/>
                  </a:lnTo>
                  <a:lnTo>
                    <a:pt x="215" y="304"/>
                  </a:lnTo>
                  <a:lnTo>
                    <a:pt x="197" y="301"/>
                  </a:lnTo>
                  <a:lnTo>
                    <a:pt x="178" y="290"/>
                  </a:lnTo>
                  <a:lnTo>
                    <a:pt x="175" y="292"/>
                  </a:lnTo>
                  <a:lnTo>
                    <a:pt x="173" y="290"/>
                  </a:lnTo>
                  <a:lnTo>
                    <a:pt x="172" y="282"/>
                  </a:lnTo>
                  <a:lnTo>
                    <a:pt x="173" y="272"/>
                  </a:lnTo>
                  <a:lnTo>
                    <a:pt x="172" y="268"/>
                  </a:lnTo>
                  <a:lnTo>
                    <a:pt x="170" y="264"/>
                  </a:lnTo>
                  <a:lnTo>
                    <a:pt x="167" y="247"/>
                  </a:lnTo>
                  <a:lnTo>
                    <a:pt x="168" y="234"/>
                  </a:lnTo>
                  <a:lnTo>
                    <a:pt x="152" y="226"/>
                  </a:lnTo>
                  <a:lnTo>
                    <a:pt x="84" y="207"/>
                  </a:lnTo>
                  <a:lnTo>
                    <a:pt x="13" y="205"/>
                  </a:lnTo>
                  <a:lnTo>
                    <a:pt x="20" y="165"/>
                  </a:lnTo>
                  <a:lnTo>
                    <a:pt x="18" y="125"/>
                  </a:lnTo>
                  <a:lnTo>
                    <a:pt x="13" y="91"/>
                  </a:lnTo>
                  <a:lnTo>
                    <a:pt x="0" y="66"/>
                  </a:lnTo>
                  <a:lnTo>
                    <a:pt x="10" y="37"/>
                  </a:lnTo>
                  <a:lnTo>
                    <a:pt x="24" y="14"/>
                  </a:lnTo>
                  <a:lnTo>
                    <a:pt x="56" y="21"/>
                  </a:lnTo>
                  <a:lnTo>
                    <a:pt x="85" y="30"/>
                  </a:lnTo>
                  <a:lnTo>
                    <a:pt x="117" y="48"/>
                  </a:lnTo>
                  <a:lnTo>
                    <a:pt x="149" y="64"/>
                  </a:lnTo>
                  <a:lnTo>
                    <a:pt x="175" y="77"/>
                  </a:lnTo>
                  <a:lnTo>
                    <a:pt x="201" y="64"/>
                  </a:lnTo>
                  <a:lnTo>
                    <a:pt x="223" y="38"/>
                  </a:lnTo>
                  <a:lnTo>
                    <a:pt x="233" y="0"/>
                  </a:lnTo>
                  <a:lnTo>
                    <a:pt x="269" y="21"/>
                  </a:lnTo>
                  <a:lnTo>
                    <a:pt x="311" y="16"/>
                  </a:lnTo>
                  <a:close/>
                </a:path>
              </a:pathLst>
            </a:custGeom>
            <a:solidFill>
              <a:srgbClr val="4A707A"/>
            </a:solidFill>
            <a:ln w="4763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anchor="t" anchorCtr="0" bIns="45720" compatLnSpc="1" lIns="91440" numCol="1" rIns="91440" tIns="45720" vert="horz" wrap="square">
              <a:prstTxWarp prst="textNoShape"/>
            </a:bodyPr>
            <a:p>
              <a:endParaRPr lang="en-US"/>
            </a:p>
          </p:txBody>
        </p:sp>
        <p:sp>
          <p:nvSpPr>
            <p:cNvPr id="1048723" name="Freeform 63"/>
            <p:cNvSpPr/>
            <p:nvPr/>
          </p:nvSpPr>
          <p:spPr bwMode="auto">
            <a:xfrm>
              <a:off x="7263633" y="4067820"/>
              <a:ext cx="85837" cy="97926"/>
            </a:xfrm>
            <a:custGeom>
              <a:avLst/>
              <a:gdLst>
                <a:gd name="T0" fmla="*/ 31 w 71"/>
                <a:gd name="T1" fmla="*/ 78 h 81"/>
                <a:gd name="T2" fmla="*/ 26 w 71"/>
                <a:gd name="T3" fmla="*/ 73 h 81"/>
                <a:gd name="T4" fmla="*/ 21 w 71"/>
                <a:gd name="T5" fmla="*/ 72 h 81"/>
                <a:gd name="T6" fmla="*/ 12 w 71"/>
                <a:gd name="T7" fmla="*/ 67 h 81"/>
                <a:gd name="T8" fmla="*/ 7 w 71"/>
                <a:gd name="T9" fmla="*/ 61 h 81"/>
                <a:gd name="T10" fmla="*/ 0 w 71"/>
                <a:gd name="T11" fmla="*/ 46 h 81"/>
                <a:gd name="T12" fmla="*/ 0 w 71"/>
                <a:gd name="T13" fmla="*/ 33 h 81"/>
                <a:gd name="T14" fmla="*/ 4 w 71"/>
                <a:gd name="T15" fmla="*/ 5 h 81"/>
                <a:gd name="T16" fmla="*/ 15 w 71"/>
                <a:gd name="T17" fmla="*/ 0 h 81"/>
                <a:gd name="T18" fmla="*/ 31 w 71"/>
                <a:gd name="T19" fmla="*/ 5 h 81"/>
                <a:gd name="T20" fmla="*/ 52 w 71"/>
                <a:gd name="T21" fmla="*/ 6 h 81"/>
                <a:gd name="T22" fmla="*/ 60 w 71"/>
                <a:gd name="T23" fmla="*/ 5 h 81"/>
                <a:gd name="T24" fmla="*/ 66 w 71"/>
                <a:gd name="T25" fmla="*/ 9 h 81"/>
                <a:gd name="T26" fmla="*/ 71 w 71"/>
                <a:gd name="T27" fmla="*/ 17 h 81"/>
                <a:gd name="T28" fmla="*/ 69 w 71"/>
                <a:gd name="T29" fmla="*/ 29 h 81"/>
                <a:gd name="T30" fmla="*/ 69 w 71"/>
                <a:gd name="T31" fmla="*/ 46 h 81"/>
                <a:gd name="T32" fmla="*/ 60 w 71"/>
                <a:gd name="T33" fmla="*/ 59 h 81"/>
                <a:gd name="T34" fmla="*/ 47 w 71"/>
                <a:gd name="T35" fmla="*/ 70 h 81"/>
                <a:gd name="T36" fmla="*/ 37 w 71"/>
                <a:gd name="T37" fmla="*/ 81 h 81"/>
                <a:gd name="T38" fmla="*/ 31 w 71"/>
                <a:gd name="T39" fmla="*/ 78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1" h="81">
                  <a:moveTo>
                    <a:pt x="31" y="78"/>
                  </a:moveTo>
                  <a:lnTo>
                    <a:pt x="26" y="73"/>
                  </a:lnTo>
                  <a:lnTo>
                    <a:pt x="21" y="72"/>
                  </a:lnTo>
                  <a:lnTo>
                    <a:pt x="12" y="67"/>
                  </a:lnTo>
                  <a:lnTo>
                    <a:pt x="7" y="61"/>
                  </a:lnTo>
                  <a:lnTo>
                    <a:pt x="0" y="46"/>
                  </a:lnTo>
                  <a:lnTo>
                    <a:pt x="0" y="33"/>
                  </a:lnTo>
                  <a:lnTo>
                    <a:pt x="4" y="5"/>
                  </a:lnTo>
                  <a:lnTo>
                    <a:pt x="15" y="0"/>
                  </a:lnTo>
                  <a:lnTo>
                    <a:pt x="31" y="5"/>
                  </a:lnTo>
                  <a:lnTo>
                    <a:pt x="52" y="6"/>
                  </a:lnTo>
                  <a:lnTo>
                    <a:pt x="60" y="5"/>
                  </a:lnTo>
                  <a:lnTo>
                    <a:pt x="66" y="9"/>
                  </a:lnTo>
                  <a:lnTo>
                    <a:pt x="71" y="17"/>
                  </a:lnTo>
                  <a:lnTo>
                    <a:pt x="69" y="29"/>
                  </a:lnTo>
                  <a:lnTo>
                    <a:pt x="69" y="46"/>
                  </a:lnTo>
                  <a:lnTo>
                    <a:pt x="60" y="59"/>
                  </a:lnTo>
                  <a:lnTo>
                    <a:pt x="47" y="70"/>
                  </a:lnTo>
                  <a:lnTo>
                    <a:pt x="37" y="81"/>
                  </a:lnTo>
                  <a:lnTo>
                    <a:pt x="31" y="78"/>
                  </a:lnTo>
                  <a:close/>
                </a:path>
              </a:pathLst>
            </a:custGeom>
            <a:solidFill>
              <a:srgbClr val="4A707A"/>
            </a:solidFill>
            <a:ln w="4763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anchor="t" anchorCtr="0" bIns="45720" compatLnSpc="1" lIns="91440" numCol="1" rIns="91440" tIns="45720" vert="horz" wrap="square">
              <a:prstTxWarp prst="textNoShape"/>
            </a:bodyPr>
            <a:p>
              <a:endParaRPr lang="en-US">
                <a:solidFill>
                  <a:srgbClr val="FF0000"/>
                </a:solidFill>
              </a:endParaRPr>
            </a:p>
          </p:txBody>
        </p:sp>
        <p:sp>
          <p:nvSpPr>
            <p:cNvPr id="1048724" name="Freeform 62"/>
            <p:cNvSpPr/>
            <p:nvPr/>
          </p:nvSpPr>
          <p:spPr bwMode="auto">
            <a:xfrm>
              <a:off x="6694108" y="3888490"/>
              <a:ext cx="683063" cy="651627"/>
            </a:xfrm>
            <a:custGeom>
              <a:avLst/>
              <a:gdLst>
                <a:gd name="T0" fmla="*/ 229 w 565"/>
                <a:gd name="T1" fmla="*/ 2 h 539"/>
                <a:gd name="T2" fmla="*/ 313 w 565"/>
                <a:gd name="T3" fmla="*/ 29 h 539"/>
                <a:gd name="T4" fmla="*/ 315 w 565"/>
                <a:gd name="T5" fmla="*/ 59 h 539"/>
                <a:gd name="T6" fmla="*/ 318 w 565"/>
                <a:gd name="T7" fmla="*/ 67 h 539"/>
                <a:gd name="T8" fmla="*/ 318 w 565"/>
                <a:gd name="T9" fmla="*/ 85 h 539"/>
                <a:gd name="T10" fmla="*/ 323 w 565"/>
                <a:gd name="T11" fmla="*/ 85 h 539"/>
                <a:gd name="T12" fmla="*/ 360 w 565"/>
                <a:gd name="T13" fmla="*/ 99 h 539"/>
                <a:gd name="T14" fmla="*/ 381 w 565"/>
                <a:gd name="T15" fmla="*/ 117 h 539"/>
                <a:gd name="T16" fmla="*/ 432 w 565"/>
                <a:gd name="T17" fmla="*/ 130 h 539"/>
                <a:gd name="T18" fmla="*/ 474 w 565"/>
                <a:gd name="T19" fmla="*/ 156 h 539"/>
                <a:gd name="T20" fmla="*/ 470 w 565"/>
                <a:gd name="T21" fmla="*/ 197 h 539"/>
                <a:gd name="T22" fmla="*/ 482 w 565"/>
                <a:gd name="T23" fmla="*/ 218 h 539"/>
                <a:gd name="T24" fmla="*/ 496 w 565"/>
                <a:gd name="T25" fmla="*/ 224 h 539"/>
                <a:gd name="T26" fmla="*/ 501 w 565"/>
                <a:gd name="T27" fmla="*/ 234 h 539"/>
                <a:gd name="T28" fmla="*/ 522 w 565"/>
                <a:gd name="T29" fmla="*/ 268 h 539"/>
                <a:gd name="T30" fmla="*/ 525 w 565"/>
                <a:gd name="T31" fmla="*/ 284 h 539"/>
                <a:gd name="T32" fmla="*/ 525 w 565"/>
                <a:gd name="T33" fmla="*/ 309 h 539"/>
                <a:gd name="T34" fmla="*/ 534 w 565"/>
                <a:gd name="T35" fmla="*/ 329 h 539"/>
                <a:gd name="T36" fmla="*/ 533 w 565"/>
                <a:gd name="T37" fmla="*/ 343 h 539"/>
                <a:gd name="T38" fmla="*/ 525 w 565"/>
                <a:gd name="T39" fmla="*/ 359 h 539"/>
                <a:gd name="T40" fmla="*/ 552 w 565"/>
                <a:gd name="T41" fmla="*/ 390 h 539"/>
                <a:gd name="T42" fmla="*/ 565 w 565"/>
                <a:gd name="T43" fmla="*/ 415 h 539"/>
                <a:gd name="T44" fmla="*/ 546 w 565"/>
                <a:gd name="T45" fmla="*/ 455 h 539"/>
                <a:gd name="T46" fmla="*/ 522 w 565"/>
                <a:gd name="T47" fmla="*/ 471 h 539"/>
                <a:gd name="T48" fmla="*/ 483 w 565"/>
                <a:gd name="T49" fmla="*/ 500 h 539"/>
                <a:gd name="T50" fmla="*/ 482 w 565"/>
                <a:gd name="T51" fmla="*/ 539 h 539"/>
                <a:gd name="T52" fmla="*/ 446 w 565"/>
                <a:gd name="T53" fmla="*/ 519 h 539"/>
                <a:gd name="T54" fmla="*/ 392 w 565"/>
                <a:gd name="T55" fmla="*/ 524 h 539"/>
                <a:gd name="T56" fmla="*/ 318 w 565"/>
                <a:gd name="T57" fmla="*/ 500 h 539"/>
                <a:gd name="T58" fmla="*/ 253 w 565"/>
                <a:gd name="T59" fmla="*/ 479 h 539"/>
                <a:gd name="T60" fmla="*/ 254 w 565"/>
                <a:gd name="T61" fmla="*/ 452 h 539"/>
                <a:gd name="T62" fmla="*/ 326 w 565"/>
                <a:gd name="T63" fmla="*/ 426 h 539"/>
                <a:gd name="T64" fmla="*/ 344 w 565"/>
                <a:gd name="T65" fmla="*/ 364 h 539"/>
                <a:gd name="T66" fmla="*/ 331 w 565"/>
                <a:gd name="T67" fmla="*/ 317 h 539"/>
                <a:gd name="T68" fmla="*/ 338 w 565"/>
                <a:gd name="T69" fmla="*/ 281 h 539"/>
                <a:gd name="T70" fmla="*/ 280 w 565"/>
                <a:gd name="T71" fmla="*/ 234 h 539"/>
                <a:gd name="T72" fmla="*/ 216 w 565"/>
                <a:gd name="T73" fmla="*/ 196 h 539"/>
                <a:gd name="T74" fmla="*/ 181 w 565"/>
                <a:gd name="T75" fmla="*/ 204 h 539"/>
                <a:gd name="T76" fmla="*/ 165 w 565"/>
                <a:gd name="T77" fmla="*/ 212 h 539"/>
                <a:gd name="T78" fmla="*/ 145 w 565"/>
                <a:gd name="T79" fmla="*/ 188 h 539"/>
                <a:gd name="T80" fmla="*/ 155 w 565"/>
                <a:gd name="T81" fmla="*/ 159 h 539"/>
                <a:gd name="T82" fmla="*/ 121 w 565"/>
                <a:gd name="T83" fmla="*/ 136 h 539"/>
                <a:gd name="T84" fmla="*/ 68 w 565"/>
                <a:gd name="T85" fmla="*/ 154 h 539"/>
                <a:gd name="T86" fmla="*/ 28 w 565"/>
                <a:gd name="T87" fmla="*/ 175 h 539"/>
                <a:gd name="T88" fmla="*/ 0 w 565"/>
                <a:gd name="T89" fmla="*/ 157 h 539"/>
                <a:gd name="T90" fmla="*/ 32 w 565"/>
                <a:gd name="T91" fmla="*/ 130 h 539"/>
                <a:gd name="T92" fmla="*/ 56 w 565"/>
                <a:gd name="T93" fmla="*/ 119 h 539"/>
                <a:gd name="T94" fmla="*/ 51 w 565"/>
                <a:gd name="T95" fmla="*/ 98 h 539"/>
                <a:gd name="T96" fmla="*/ 68 w 565"/>
                <a:gd name="T97" fmla="*/ 67 h 539"/>
                <a:gd name="T98" fmla="*/ 113 w 565"/>
                <a:gd name="T99" fmla="*/ 34 h 539"/>
                <a:gd name="T100" fmla="*/ 158 w 565"/>
                <a:gd name="T101" fmla="*/ 0 h 5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565" h="539">
                  <a:moveTo>
                    <a:pt x="158" y="0"/>
                  </a:moveTo>
                  <a:lnTo>
                    <a:pt x="229" y="2"/>
                  </a:lnTo>
                  <a:lnTo>
                    <a:pt x="297" y="21"/>
                  </a:lnTo>
                  <a:lnTo>
                    <a:pt x="313" y="29"/>
                  </a:lnTo>
                  <a:lnTo>
                    <a:pt x="312" y="42"/>
                  </a:lnTo>
                  <a:lnTo>
                    <a:pt x="315" y="59"/>
                  </a:lnTo>
                  <a:lnTo>
                    <a:pt x="317" y="63"/>
                  </a:lnTo>
                  <a:lnTo>
                    <a:pt x="318" y="67"/>
                  </a:lnTo>
                  <a:lnTo>
                    <a:pt x="317" y="77"/>
                  </a:lnTo>
                  <a:lnTo>
                    <a:pt x="318" y="85"/>
                  </a:lnTo>
                  <a:lnTo>
                    <a:pt x="320" y="87"/>
                  </a:lnTo>
                  <a:lnTo>
                    <a:pt x="323" y="85"/>
                  </a:lnTo>
                  <a:lnTo>
                    <a:pt x="342" y="96"/>
                  </a:lnTo>
                  <a:lnTo>
                    <a:pt x="360" y="99"/>
                  </a:lnTo>
                  <a:lnTo>
                    <a:pt x="374" y="104"/>
                  </a:lnTo>
                  <a:lnTo>
                    <a:pt x="381" y="117"/>
                  </a:lnTo>
                  <a:lnTo>
                    <a:pt x="389" y="122"/>
                  </a:lnTo>
                  <a:lnTo>
                    <a:pt x="432" y="130"/>
                  </a:lnTo>
                  <a:lnTo>
                    <a:pt x="448" y="135"/>
                  </a:lnTo>
                  <a:lnTo>
                    <a:pt x="474" y="156"/>
                  </a:lnTo>
                  <a:lnTo>
                    <a:pt x="470" y="184"/>
                  </a:lnTo>
                  <a:lnTo>
                    <a:pt x="470" y="197"/>
                  </a:lnTo>
                  <a:lnTo>
                    <a:pt x="477" y="212"/>
                  </a:lnTo>
                  <a:lnTo>
                    <a:pt x="482" y="218"/>
                  </a:lnTo>
                  <a:lnTo>
                    <a:pt x="491" y="223"/>
                  </a:lnTo>
                  <a:lnTo>
                    <a:pt x="496" y="224"/>
                  </a:lnTo>
                  <a:lnTo>
                    <a:pt x="501" y="229"/>
                  </a:lnTo>
                  <a:lnTo>
                    <a:pt x="501" y="234"/>
                  </a:lnTo>
                  <a:lnTo>
                    <a:pt x="514" y="255"/>
                  </a:lnTo>
                  <a:lnTo>
                    <a:pt x="522" y="268"/>
                  </a:lnTo>
                  <a:lnTo>
                    <a:pt x="525" y="277"/>
                  </a:lnTo>
                  <a:lnTo>
                    <a:pt x="525" y="284"/>
                  </a:lnTo>
                  <a:lnTo>
                    <a:pt x="525" y="301"/>
                  </a:lnTo>
                  <a:lnTo>
                    <a:pt x="525" y="309"/>
                  </a:lnTo>
                  <a:lnTo>
                    <a:pt x="528" y="317"/>
                  </a:lnTo>
                  <a:lnTo>
                    <a:pt x="534" y="329"/>
                  </a:lnTo>
                  <a:lnTo>
                    <a:pt x="536" y="337"/>
                  </a:lnTo>
                  <a:lnTo>
                    <a:pt x="533" y="343"/>
                  </a:lnTo>
                  <a:lnTo>
                    <a:pt x="528" y="351"/>
                  </a:lnTo>
                  <a:lnTo>
                    <a:pt x="525" y="359"/>
                  </a:lnTo>
                  <a:lnTo>
                    <a:pt x="528" y="367"/>
                  </a:lnTo>
                  <a:lnTo>
                    <a:pt x="552" y="390"/>
                  </a:lnTo>
                  <a:lnTo>
                    <a:pt x="563" y="404"/>
                  </a:lnTo>
                  <a:lnTo>
                    <a:pt x="565" y="415"/>
                  </a:lnTo>
                  <a:lnTo>
                    <a:pt x="555" y="428"/>
                  </a:lnTo>
                  <a:lnTo>
                    <a:pt x="546" y="455"/>
                  </a:lnTo>
                  <a:lnTo>
                    <a:pt x="536" y="465"/>
                  </a:lnTo>
                  <a:lnTo>
                    <a:pt x="522" y="471"/>
                  </a:lnTo>
                  <a:lnTo>
                    <a:pt x="506" y="487"/>
                  </a:lnTo>
                  <a:lnTo>
                    <a:pt x="483" y="500"/>
                  </a:lnTo>
                  <a:lnTo>
                    <a:pt x="486" y="521"/>
                  </a:lnTo>
                  <a:lnTo>
                    <a:pt x="482" y="539"/>
                  </a:lnTo>
                  <a:lnTo>
                    <a:pt x="466" y="531"/>
                  </a:lnTo>
                  <a:lnTo>
                    <a:pt x="446" y="519"/>
                  </a:lnTo>
                  <a:lnTo>
                    <a:pt x="419" y="522"/>
                  </a:lnTo>
                  <a:lnTo>
                    <a:pt x="392" y="524"/>
                  </a:lnTo>
                  <a:lnTo>
                    <a:pt x="355" y="513"/>
                  </a:lnTo>
                  <a:lnTo>
                    <a:pt x="318" y="500"/>
                  </a:lnTo>
                  <a:lnTo>
                    <a:pt x="285" y="486"/>
                  </a:lnTo>
                  <a:lnTo>
                    <a:pt x="253" y="479"/>
                  </a:lnTo>
                  <a:lnTo>
                    <a:pt x="232" y="470"/>
                  </a:lnTo>
                  <a:lnTo>
                    <a:pt x="254" y="452"/>
                  </a:lnTo>
                  <a:lnTo>
                    <a:pt x="291" y="444"/>
                  </a:lnTo>
                  <a:lnTo>
                    <a:pt x="326" y="426"/>
                  </a:lnTo>
                  <a:lnTo>
                    <a:pt x="344" y="398"/>
                  </a:lnTo>
                  <a:lnTo>
                    <a:pt x="344" y="364"/>
                  </a:lnTo>
                  <a:lnTo>
                    <a:pt x="334" y="341"/>
                  </a:lnTo>
                  <a:lnTo>
                    <a:pt x="331" y="317"/>
                  </a:lnTo>
                  <a:lnTo>
                    <a:pt x="336" y="300"/>
                  </a:lnTo>
                  <a:lnTo>
                    <a:pt x="338" y="281"/>
                  </a:lnTo>
                  <a:lnTo>
                    <a:pt x="312" y="248"/>
                  </a:lnTo>
                  <a:lnTo>
                    <a:pt x="280" y="234"/>
                  </a:lnTo>
                  <a:lnTo>
                    <a:pt x="249" y="213"/>
                  </a:lnTo>
                  <a:lnTo>
                    <a:pt x="216" y="196"/>
                  </a:lnTo>
                  <a:lnTo>
                    <a:pt x="198" y="194"/>
                  </a:lnTo>
                  <a:lnTo>
                    <a:pt x="181" y="204"/>
                  </a:lnTo>
                  <a:lnTo>
                    <a:pt x="174" y="212"/>
                  </a:lnTo>
                  <a:lnTo>
                    <a:pt x="165" y="212"/>
                  </a:lnTo>
                  <a:lnTo>
                    <a:pt x="152" y="202"/>
                  </a:lnTo>
                  <a:lnTo>
                    <a:pt x="145" y="188"/>
                  </a:lnTo>
                  <a:lnTo>
                    <a:pt x="150" y="173"/>
                  </a:lnTo>
                  <a:lnTo>
                    <a:pt x="155" y="159"/>
                  </a:lnTo>
                  <a:lnTo>
                    <a:pt x="139" y="146"/>
                  </a:lnTo>
                  <a:lnTo>
                    <a:pt x="121" y="136"/>
                  </a:lnTo>
                  <a:lnTo>
                    <a:pt x="94" y="141"/>
                  </a:lnTo>
                  <a:lnTo>
                    <a:pt x="68" y="154"/>
                  </a:lnTo>
                  <a:lnTo>
                    <a:pt x="49" y="165"/>
                  </a:lnTo>
                  <a:lnTo>
                    <a:pt x="28" y="175"/>
                  </a:lnTo>
                  <a:lnTo>
                    <a:pt x="12" y="178"/>
                  </a:lnTo>
                  <a:lnTo>
                    <a:pt x="0" y="157"/>
                  </a:lnTo>
                  <a:lnTo>
                    <a:pt x="16" y="143"/>
                  </a:lnTo>
                  <a:lnTo>
                    <a:pt x="32" y="130"/>
                  </a:lnTo>
                  <a:lnTo>
                    <a:pt x="46" y="125"/>
                  </a:lnTo>
                  <a:lnTo>
                    <a:pt x="56" y="119"/>
                  </a:lnTo>
                  <a:lnTo>
                    <a:pt x="57" y="106"/>
                  </a:lnTo>
                  <a:lnTo>
                    <a:pt x="51" y="98"/>
                  </a:lnTo>
                  <a:lnTo>
                    <a:pt x="62" y="82"/>
                  </a:lnTo>
                  <a:lnTo>
                    <a:pt x="68" y="67"/>
                  </a:lnTo>
                  <a:lnTo>
                    <a:pt x="89" y="48"/>
                  </a:lnTo>
                  <a:lnTo>
                    <a:pt x="113" y="34"/>
                  </a:lnTo>
                  <a:lnTo>
                    <a:pt x="133" y="15"/>
                  </a:lnTo>
                  <a:lnTo>
                    <a:pt x="158" y="0"/>
                  </a:lnTo>
                  <a:close/>
                </a:path>
              </a:pathLst>
            </a:custGeom>
            <a:solidFill>
              <a:srgbClr val="E9C011"/>
            </a:solidFill>
            <a:ln w="4763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anchor="t" anchorCtr="0" bIns="45720" compatLnSpc="1" lIns="91440" numCol="1" rIns="91440" tIns="45720" vert="horz" wrap="square">
              <a:prstTxWarp prst="textNoShape"/>
            </a:bodyPr>
            <a:p>
              <a:endParaRPr lang="en-US"/>
            </a:p>
          </p:txBody>
        </p:sp>
        <p:sp>
          <p:nvSpPr>
            <p:cNvPr id="1048725" name="Freeform 64"/>
            <p:cNvSpPr/>
            <p:nvPr/>
          </p:nvSpPr>
          <p:spPr bwMode="auto">
            <a:xfrm>
              <a:off x="6664768" y="4050361"/>
              <a:ext cx="447316" cy="459402"/>
            </a:xfrm>
            <a:custGeom>
              <a:avLst/>
              <a:gdLst>
                <a:gd name="T0" fmla="*/ 279 w 370"/>
                <a:gd name="T1" fmla="*/ 343 h 380"/>
                <a:gd name="T2" fmla="*/ 247 w 370"/>
                <a:gd name="T3" fmla="*/ 380 h 380"/>
                <a:gd name="T4" fmla="*/ 210 w 370"/>
                <a:gd name="T5" fmla="*/ 359 h 380"/>
                <a:gd name="T6" fmla="*/ 167 w 370"/>
                <a:gd name="T7" fmla="*/ 334 h 380"/>
                <a:gd name="T8" fmla="*/ 125 w 370"/>
                <a:gd name="T9" fmla="*/ 374 h 380"/>
                <a:gd name="T10" fmla="*/ 107 w 370"/>
                <a:gd name="T11" fmla="*/ 353 h 380"/>
                <a:gd name="T12" fmla="*/ 94 w 370"/>
                <a:gd name="T13" fmla="*/ 329 h 380"/>
                <a:gd name="T14" fmla="*/ 94 w 370"/>
                <a:gd name="T15" fmla="*/ 306 h 380"/>
                <a:gd name="T16" fmla="*/ 96 w 370"/>
                <a:gd name="T17" fmla="*/ 286 h 380"/>
                <a:gd name="T18" fmla="*/ 99 w 370"/>
                <a:gd name="T19" fmla="*/ 273 h 380"/>
                <a:gd name="T20" fmla="*/ 101 w 370"/>
                <a:gd name="T21" fmla="*/ 260 h 380"/>
                <a:gd name="T22" fmla="*/ 66 w 370"/>
                <a:gd name="T23" fmla="*/ 228 h 380"/>
                <a:gd name="T24" fmla="*/ 19 w 370"/>
                <a:gd name="T25" fmla="*/ 212 h 380"/>
                <a:gd name="T26" fmla="*/ 6 w 370"/>
                <a:gd name="T27" fmla="*/ 193 h 380"/>
                <a:gd name="T28" fmla="*/ 0 w 370"/>
                <a:gd name="T29" fmla="*/ 170 h 380"/>
                <a:gd name="T30" fmla="*/ 6 w 370"/>
                <a:gd name="T31" fmla="*/ 145 h 380"/>
                <a:gd name="T32" fmla="*/ 19 w 370"/>
                <a:gd name="T33" fmla="*/ 121 h 380"/>
                <a:gd name="T34" fmla="*/ 29 w 370"/>
                <a:gd name="T35" fmla="*/ 100 h 380"/>
                <a:gd name="T36" fmla="*/ 26 w 370"/>
                <a:gd name="T37" fmla="*/ 77 h 380"/>
                <a:gd name="T38" fmla="*/ 16 w 370"/>
                <a:gd name="T39" fmla="*/ 66 h 380"/>
                <a:gd name="T40" fmla="*/ 8 w 370"/>
                <a:gd name="T41" fmla="*/ 55 h 380"/>
                <a:gd name="T42" fmla="*/ 16 w 370"/>
                <a:gd name="T43" fmla="*/ 37 h 380"/>
                <a:gd name="T44" fmla="*/ 26 w 370"/>
                <a:gd name="T45" fmla="*/ 21 h 380"/>
                <a:gd name="T46" fmla="*/ 38 w 370"/>
                <a:gd name="T47" fmla="*/ 42 h 380"/>
                <a:gd name="T48" fmla="*/ 54 w 370"/>
                <a:gd name="T49" fmla="*/ 39 h 380"/>
                <a:gd name="T50" fmla="*/ 75 w 370"/>
                <a:gd name="T51" fmla="*/ 29 h 380"/>
                <a:gd name="T52" fmla="*/ 94 w 370"/>
                <a:gd name="T53" fmla="*/ 18 h 380"/>
                <a:gd name="T54" fmla="*/ 120 w 370"/>
                <a:gd name="T55" fmla="*/ 5 h 380"/>
                <a:gd name="T56" fmla="*/ 147 w 370"/>
                <a:gd name="T57" fmla="*/ 0 h 380"/>
                <a:gd name="T58" fmla="*/ 165 w 370"/>
                <a:gd name="T59" fmla="*/ 10 h 380"/>
                <a:gd name="T60" fmla="*/ 181 w 370"/>
                <a:gd name="T61" fmla="*/ 23 h 380"/>
                <a:gd name="T62" fmla="*/ 176 w 370"/>
                <a:gd name="T63" fmla="*/ 37 h 380"/>
                <a:gd name="T64" fmla="*/ 171 w 370"/>
                <a:gd name="T65" fmla="*/ 52 h 380"/>
                <a:gd name="T66" fmla="*/ 178 w 370"/>
                <a:gd name="T67" fmla="*/ 66 h 380"/>
                <a:gd name="T68" fmla="*/ 191 w 370"/>
                <a:gd name="T69" fmla="*/ 76 h 380"/>
                <a:gd name="T70" fmla="*/ 200 w 370"/>
                <a:gd name="T71" fmla="*/ 76 h 380"/>
                <a:gd name="T72" fmla="*/ 207 w 370"/>
                <a:gd name="T73" fmla="*/ 68 h 380"/>
                <a:gd name="T74" fmla="*/ 224 w 370"/>
                <a:gd name="T75" fmla="*/ 58 h 380"/>
                <a:gd name="T76" fmla="*/ 242 w 370"/>
                <a:gd name="T77" fmla="*/ 60 h 380"/>
                <a:gd name="T78" fmla="*/ 275 w 370"/>
                <a:gd name="T79" fmla="*/ 77 h 380"/>
                <a:gd name="T80" fmla="*/ 306 w 370"/>
                <a:gd name="T81" fmla="*/ 98 h 380"/>
                <a:gd name="T82" fmla="*/ 338 w 370"/>
                <a:gd name="T83" fmla="*/ 112 h 380"/>
                <a:gd name="T84" fmla="*/ 364 w 370"/>
                <a:gd name="T85" fmla="*/ 145 h 380"/>
                <a:gd name="T86" fmla="*/ 362 w 370"/>
                <a:gd name="T87" fmla="*/ 164 h 380"/>
                <a:gd name="T88" fmla="*/ 357 w 370"/>
                <a:gd name="T89" fmla="*/ 181 h 380"/>
                <a:gd name="T90" fmla="*/ 360 w 370"/>
                <a:gd name="T91" fmla="*/ 205 h 380"/>
                <a:gd name="T92" fmla="*/ 370 w 370"/>
                <a:gd name="T93" fmla="*/ 228 h 380"/>
                <a:gd name="T94" fmla="*/ 370 w 370"/>
                <a:gd name="T95" fmla="*/ 262 h 380"/>
                <a:gd name="T96" fmla="*/ 352 w 370"/>
                <a:gd name="T97" fmla="*/ 290 h 380"/>
                <a:gd name="T98" fmla="*/ 317 w 370"/>
                <a:gd name="T99" fmla="*/ 308 h 380"/>
                <a:gd name="T100" fmla="*/ 280 w 370"/>
                <a:gd name="T101" fmla="*/ 316 h 380"/>
                <a:gd name="T102" fmla="*/ 258 w 370"/>
                <a:gd name="T103" fmla="*/ 334 h 380"/>
                <a:gd name="T104" fmla="*/ 279 w 370"/>
                <a:gd name="T105" fmla="*/ 343 h 3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70" h="380">
                  <a:moveTo>
                    <a:pt x="279" y="343"/>
                  </a:moveTo>
                  <a:lnTo>
                    <a:pt x="247" y="380"/>
                  </a:lnTo>
                  <a:lnTo>
                    <a:pt x="210" y="359"/>
                  </a:lnTo>
                  <a:lnTo>
                    <a:pt x="167" y="334"/>
                  </a:lnTo>
                  <a:lnTo>
                    <a:pt x="125" y="374"/>
                  </a:lnTo>
                  <a:lnTo>
                    <a:pt x="107" y="353"/>
                  </a:lnTo>
                  <a:lnTo>
                    <a:pt x="94" y="329"/>
                  </a:lnTo>
                  <a:lnTo>
                    <a:pt x="94" y="306"/>
                  </a:lnTo>
                  <a:lnTo>
                    <a:pt x="96" y="286"/>
                  </a:lnTo>
                  <a:lnTo>
                    <a:pt x="99" y="273"/>
                  </a:lnTo>
                  <a:lnTo>
                    <a:pt x="101" y="260"/>
                  </a:lnTo>
                  <a:lnTo>
                    <a:pt x="66" y="228"/>
                  </a:lnTo>
                  <a:lnTo>
                    <a:pt x="19" y="212"/>
                  </a:lnTo>
                  <a:lnTo>
                    <a:pt x="6" y="193"/>
                  </a:lnTo>
                  <a:lnTo>
                    <a:pt x="0" y="170"/>
                  </a:lnTo>
                  <a:lnTo>
                    <a:pt x="6" y="145"/>
                  </a:lnTo>
                  <a:lnTo>
                    <a:pt x="19" y="121"/>
                  </a:lnTo>
                  <a:lnTo>
                    <a:pt x="29" y="100"/>
                  </a:lnTo>
                  <a:lnTo>
                    <a:pt x="26" y="77"/>
                  </a:lnTo>
                  <a:lnTo>
                    <a:pt x="16" y="66"/>
                  </a:lnTo>
                  <a:lnTo>
                    <a:pt x="8" y="55"/>
                  </a:lnTo>
                  <a:lnTo>
                    <a:pt x="16" y="37"/>
                  </a:lnTo>
                  <a:lnTo>
                    <a:pt x="26" y="21"/>
                  </a:lnTo>
                  <a:lnTo>
                    <a:pt x="38" y="42"/>
                  </a:lnTo>
                  <a:lnTo>
                    <a:pt x="54" y="39"/>
                  </a:lnTo>
                  <a:lnTo>
                    <a:pt x="75" y="29"/>
                  </a:lnTo>
                  <a:lnTo>
                    <a:pt x="94" y="18"/>
                  </a:lnTo>
                  <a:lnTo>
                    <a:pt x="120" y="5"/>
                  </a:lnTo>
                  <a:lnTo>
                    <a:pt x="147" y="0"/>
                  </a:lnTo>
                  <a:lnTo>
                    <a:pt x="165" y="10"/>
                  </a:lnTo>
                  <a:lnTo>
                    <a:pt x="181" y="23"/>
                  </a:lnTo>
                  <a:lnTo>
                    <a:pt x="176" y="37"/>
                  </a:lnTo>
                  <a:lnTo>
                    <a:pt x="171" y="52"/>
                  </a:lnTo>
                  <a:lnTo>
                    <a:pt x="178" y="66"/>
                  </a:lnTo>
                  <a:lnTo>
                    <a:pt x="191" y="76"/>
                  </a:lnTo>
                  <a:lnTo>
                    <a:pt x="200" y="76"/>
                  </a:lnTo>
                  <a:lnTo>
                    <a:pt x="207" y="68"/>
                  </a:lnTo>
                  <a:lnTo>
                    <a:pt x="224" y="58"/>
                  </a:lnTo>
                  <a:lnTo>
                    <a:pt x="242" y="60"/>
                  </a:lnTo>
                  <a:lnTo>
                    <a:pt x="275" y="77"/>
                  </a:lnTo>
                  <a:lnTo>
                    <a:pt x="306" y="98"/>
                  </a:lnTo>
                  <a:lnTo>
                    <a:pt x="338" y="112"/>
                  </a:lnTo>
                  <a:lnTo>
                    <a:pt x="364" y="145"/>
                  </a:lnTo>
                  <a:lnTo>
                    <a:pt x="362" y="164"/>
                  </a:lnTo>
                  <a:lnTo>
                    <a:pt x="357" y="181"/>
                  </a:lnTo>
                  <a:lnTo>
                    <a:pt x="360" y="205"/>
                  </a:lnTo>
                  <a:lnTo>
                    <a:pt x="370" y="228"/>
                  </a:lnTo>
                  <a:lnTo>
                    <a:pt x="370" y="262"/>
                  </a:lnTo>
                  <a:lnTo>
                    <a:pt x="352" y="290"/>
                  </a:lnTo>
                  <a:lnTo>
                    <a:pt x="317" y="308"/>
                  </a:lnTo>
                  <a:lnTo>
                    <a:pt x="280" y="316"/>
                  </a:lnTo>
                  <a:lnTo>
                    <a:pt x="258" y="334"/>
                  </a:lnTo>
                  <a:lnTo>
                    <a:pt x="279" y="343"/>
                  </a:lnTo>
                  <a:close/>
                </a:path>
              </a:pathLst>
            </a:custGeom>
            <a:solidFill>
              <a:srgbClr val="E9C011"/>
            </a:solidFill>
            <a:ln w="4763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anchor="t" anchorCtr="0" bIns="45720" compatLnSpc="1" lIns="91440" numCol="1" rIns="91440" tIns="45720" vert="horz" wrap="square">
              <a:prstTxWarp prst="textNoShape"/>
            </a:bodyPr>
            <a:p>
              <a:endParaRPr lang="en-US"/>
            </a:p>
          </p:txBody>
        </p:sp>
        <p:sp>
          <p:nvSpPr>
            <p:cNvPr id="1048726" name="Freeform 44"/>
            <p:cNvSpPr/>
            <p:nvPr/>
          </p:nvSpPr>
          <p:spPr bwMode="auto">
            <a:xfrm>
              <a:off x="7144336" y="4150918"/>
              <a:ext cx="567004" cy="677015"/>
            </a:xfrm>
            <a:custGeom>
              <a:avLst/>
              <a:gdLst>
                <a:gd name="T0" fmla="*/ 453 w 469"/>
                <a:gd name="T1" fmla="*/ 270 h 560"/>
                <a:gd name="T2" fmla="*/ 439 w 469"/>
                <a:gd name="T3" fmla="*/ 310 h 560"/>
                <a:gd name="T4" fmla="*/ 423 w 469"/>
                <a:gd name="T5" fmla="*/ 348 h 560"/>
                <a:gd name="T6" fmla="*/ 413 w 469"/>
                <a:gd name="T7" fmla="*/ 391 h 560"/>
                <a:gd name="T8" fmla="*/ 408 w 469"/>
                <a:gd name="T9" fmla="*/ 406 h 560"/>
                <a:gd name="T10" fmla="*/ 350 w 469"/>
                <a:gd name="T11" fmla="*/ 423 h 560"/>
                <a:gd name="T12" fmla="*/ 323 w 469"/>
                <a:gd name="T13" fmla="*/ 435 h 560"/>
                <a:gd name="T14" fmla="*/ 288 w 469"/>
                <a:gd name="T15" fmla="*/ 423 h 560"/>
                <a:gd name="T16" fmla="*/ 237 w 469"/>
                <a:gd name="T17" fmla="*/ 366 h 560"/>
                <a:gd name="T18" fmla="*/ 214 w 469"/>
                <a:gd name="T19" fmla="*/ 395 h 560"/>
                <a:gd name="T20" fmla="*/ 189 w 469"/>
                <a:gd name="T21" fmla="*/ 430 h 560"/>
                <a:gd name="T22" fmla="*/ 178 w 469"/>
                <a:gd name="T23" fmla="*/ 441 h 560"/>
                <a:gd name="T24" fmla="*/ 157 w 469"/>
                <a:gd name="T25" fmla="*/ 476 h 560"/>
                <a:gd name="T26" fmla="*/ 163 w 469"/>
                <a:gd name="T27" fmla="*/ 524 h 560"/>
                <a:gd name="T28" fmla="*/ 141 w 469"/>
                <a:gd name="T29" fmla="*/ 540 h 560"/>
                <a:gd name="T30" fmla="*/ 86 w 469"/>
                <a:gd name="T31" fmla="*/ 555 h 560"/>
                <a:gd name="T32" fmla="*/ 17 w 469"/>
                <a:gd name="T33" fmla="*/ 502 h 560"/>
                <a:gd name="T34" fmla="*/ 29 w 469"/>
                <a:gd name="T35" fmla="*/ 449 h 560"/>
                <a:gd name="T36" fmla="*/ 0 w 469"/>
                <a:gd name="T37" fmla="*/ 411 h 560"/>
                <a:gd name="T38" fmla="*/ 19 w 469"/>
                <a:gd name="T39" fmla="*/ 308 h 560"/>
                <a:gd name="T40" fmla="*/ 73 w 469"/>
                <a:gd name="T41" fmla="*/ 303 h 560"/>
                <a:gd name="T42" fmla="*/ 109 w 469"/>
                <a:gd name="T43" fmla="*/ 323 h 560"/>
                <a:gd name="T44" fmla="*/ 110 w 469"/>
                <a:gd name="T45" fmla="*/ 284 h 560"/>
                <a:gd name="T46" fmla="*/ 149 w 469"/>
                <a:gd name="T47" fmla="*/ 255 h 560"/>
                <a:gd name="T48" fmla="*/ 173 w 469"/>
                <a:gd name="T49" fmla="*/ 239 h 560"/>
                <a:gd name="T50" fmla="*/ 192 w 469"/>
                <a:gd name="T51" fmla="*/ 199 h 560"/>
                <a:gd name="T52" fmla="*/ 179 w 469"/>
                <a:gd name="T53" fmla="*/ 174 h 560"/>
                <a:gd name="T54" fmla="*/ 152 w 469"/>
                <a:gd name="T55" fmla="*/ 143 h 560"/>
                <a:gd name="T56" fmla="*/ 160 w 469"/>
                <a:gd name="T57" fmla="*/ 127 h 560"/>
                <a:gd name="T58" fmla="*/ 161 w 469"/>
                <a:gd name="T59" fmla="*/ 113 h 560"/>
                <a:gd name="T60" fmla="*/ 152 w 469"/>
                <a:gd name="T61" fmla="*/ 93 h 560"/>
                <a:gd name="T62" fmla="*/ 152 w 469"/>
                <a:gd name="T63" fmla="*/ 68 h 560"/>
                <a:gd name="T64" fmla="*/ 149 w 469"/>
                <a:gd name="T65" fmla="*/ 52 h 560"/>
                <a:gd name="T66" fmla="*/ 128 w 469"/>
                <a:gd name="T67" fmla="*/ 18 h 560"/>
                <a:gd name="T68" fmla="*/ 134 w 469"/>
                <a:gd name="T69" fmla="*/ 16 h 560"/>
                <a:gd name="T70" fmla="*/ 170 w 469"/>
                <a:gd name="T71" fmla="*/ 2 h 560"/>
                <a:gd name="T72" fmla="*/ 226 w 469"/>
                <a:gd name="T73" fmla="*/ 21 h 560"/>
                <a:gd name="T74" fmla="*/ 294 w 469"/>
                <a:gd name="T75" fmla="*/ 44 h 560"/>
                <a:gd name="T76" fmla="*/ 346 w 469"/>
                <a:gd name="T77" fmla="*/ 49 h 560"/>
                <a:gd name="T78" fmla="*/ 379 w 469"/>
                <a:gd name="T79" fmla="*/ 47 h 560"/>
                <a:gd name="T80" fmla="*/ 411 w 469"/>
                <a:gd name="T81" fmla="*/ 53 h 560"/>
                <a:gd name="T82" fmla="*/ 445 w 469"/>
                <a:gd name="T83" fmla="*/ 89 h 560"/>
                <a:gd name="T84" fmla="*/ 456 w 469"/>
                <a:gd name="T85" fmla="*/ 145 h 560"/>
                <a:gd name="T86" fmla="*/ 461 w 469"/>
                <a:gd name="T87" fmla="*/ 220 h 5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469" h="560">
                  <a:moveTo>
                    <a:pt x="469" y="249"/>
                  </a:moveTo>
                  <a:lnTo>
                    <a:pt x="453" y="270"/>
                  </a:lnTo>
                  <a:lnTo>
                    <a:pt x="437" y="294"/>
                  </a:lnTo>
                  <a:lnTo>
                    <a:pt x="439" y="310"/>
                  </a:lnTo>
                  <a:lnTo>
                    <a:pt x="429" y="327"/>
                  </a:lnTo>
                  <a:lnTo>
                    <a:pt x="423" y="348"/>
                  </a:lnTo>
                  <a:lnTo>
                    <a:pt x="416" y="371"/>
                  </a:lnTo>
                  <a:lnTo>
                    <a:pt x="413" y="391"/>
                  </a:lnTo>
                  <a:lnTo>
                    <a:pt x="413" y="404"/>
                  </a:lnTo>
                  <a:lnTo>
                    <a:pt x="408" y="406"/>
                  </a:lnTo>
                  <a:lnTo>
                    <a:pt x="379" y="414"/>
                  </a:lnTo>
                  <a:lnTo>
                    <a:pt x="350" y="423"/>
                  </a:lnTo>
                  <a:lnTo>
                    <a:pt x="336" y="433"/>
                  </a:lnTo>
                  <a:lnTo>
                    <a:pt x="323" y="435"/>
                  </a:lnTo>
                  <a:lnTo>
                    <a:pt x="306" y="431"/>
                  </a:lnTo>
                  <a:lnTo>
                    <a:pt x="288" y="423"/>
                  </a:lnTo>
                  <a:lnTo>
                    <a:pt x="262" y="391"/>
                  </a:lnTo>
                  <a:lnTo>
                    <a:pt x="237" y="366"/>
                  </a:lnTo>
                  <a:lnTo>
                    <a:pt x="218" y="383"/>
                  </a:lnTo>
                  <a:lnTo>
                    <a:pt x="214" y="395"/>
                  </a:lnTo>
                  <a:lnTo>
                    <a:pt x="210" y="409"/>
                  </a:lnTo>
                  <a:lnTo>
                    <a:pt x="189" y="430"/>
                  </a:lnTo>
                  <a:lnTo>
                    <a:pt x="186" y="436"/>
                  </a:lnTo>
                  <a:lnTo>
                    <a:pt x="178" y="441"/>
                  </a:lnTo>
                  <a:lnTo>
                    <a:pt x="174" y="444"/>
                  </a:lnTo>
                  <a:lnTo>
                    <a:pt x="157" y="476"/>
                  </a:lnTo>
                  <a:lnTo>
                    <a:pt x="158" y="502"/>
                  </a:lnTo>
                  <a:lnTo>
                    <a:pt x="163" y="524"/>
                  </a:lnTo>
                  <a:lnTo>
                    <a:pt x="155" y="536"/>
                  </a:lnTo>
                  <a:lnTo>
                    <a:pt x="141" y="540"/>
                  </a:lnTo>
                  <a:lnTo>
                    <a:pt x="113" y="560"/>
                  </a:lnTo>
                  <a:lnTo>
                    <a:pt x="86" y="555"/>
                  </a:lnTo>
                  <a:lnTo>
                    <a:pt x="53" y="528"/>
                  </a:lnTo>
                  <a:lnTo>
                    <a:pt x="17" y="502"/>
                  </a:lnTo>
                  <a:lnTo>
                    <a:pt x="24" y="475"/>
                  </a:lnTo>
                  <a:lnTo>
                    <a:pt x="29" y="449"/>
                  </a:lnTo>
                  <a:lnTo>
                    <a:pt x="14" y="428"/>
                  </a:lnTo>
                  <a:lnTo>
                    <a:pt x="0" y="411"/>
                  </a:lnTo>
                  <a:lnTo>
                    <a:pt x="3" y="359"/>
                  </a:lnTo>
                  <a:lnTo>
                    <a:pt x="19" y="308"/>
                  </a:lnTo>
                  <a:lnTo>
                    <a:pt x="46" y="306"/>
                  </a:lnTo>
                  <a:lnTo>
                    <a:pt x="73" y="303"/>
                  </a:lnTo>
                  <a:lnTo>
                    <a:pt x="93" y="315"/>
                  </a:lnTo>
                  <a:lnTo>
                    <a:pt x="109" y="323"/>
                  </a:lnTo>
                  <a:lnTo>
                    <a:pt x="113" y="305"/>
                  </a:lnTo>
                  <a:lnTo>
                    <a:pt x="110" y="284"/>
                  </a:lnTo>
                  <a:lnTo>
                    <a:pt x="133" y="271"/>
                  </a:lnTo>
                  <a:lnTo>
                    <a:pt x="149" y="255"/>
                  </a:lnTo>
                  <a:lnTo>
                    <a:pt x="163" y="249"/>
                  </a:lnTo>
                  <a:lnTo>
                    <a:pt x="173" y="239"/>
                  </a:lnTo>
                  <a:lnTo>
                    <a:pt x="182" y="212"/>
                  </a:lnTo>
                  <a:lnTo>
                    <a:pt x="192" y="199"/>
                  </a:lnTo>
                  <a:lnTo>
                    <a:pt x="190" y="188"/>
                  </a:lnTo>
                  <a:lnTo>
                    <a:pt x="179" y="174"/>
                  </a:lnTo>
                  <a:lnTo>
                    <a:pt x="155" y="151"/>
                  </a:lnTo>
                  <a:lnTo>
                    <a:pt x="152" y="143"/>
                  </a:lnTo>
                  <a:lnTo>
                    <a:pt x="155" y="135"/>
                  </a:lnTo>
                  <a:lnTo>
                    <a:pt x="160" y="127"/>
                  </a:lnTo>
                  <a:lnTo>
                    <a:pt x="163" y="121"/>
                  </a:lnTo>
                  <a:lnTo>
                    <a:pt x="161" y="113"/>
                  </a:lnTo>
                  <a:lnTo>
                    <a:pt x="155" y="101"/>
                  </a:lnTo>
                  <a:lnTo>
                    <a:pt x="152" y="93"/>
                  </a:lnTo>
                  <a:lnTo>
                    <a:pt x="152" y="85"/>
                  </a:lnTo>
                  <a:lnTo>
                    <a:pt x="152" y="68"/>
                  </a:lnTo>
                  <a:lnTo>
                    <a:pt x="152" y="61"/>
                  </a:lnTo>
                  <a:lnTo>
                    <a:pt x="149" y="52"/>
                  </a:lnTo>
                  <a:lnTo>
                    <a:pt x="141" y="39"/>
                  </a:lnTo>
                  <a:lnTo>
                    <a:pt x="128" y="18"/>
                  </a:lnTo>
                  <a:lnTo>
                    <a:pt x="128" y="13"/>
                  </a:lnTo>
                  <a:lnTo>
                    <a:pt x="134" y="16"/>
                  </a:lnTo>
                  <a:lnTo>
                    <a:pt x="144" y="5"/>
                  </a:lnTo>
                  <a:lnTo>
                    <a:pt x="170" y="2"/>
                  </a:lnTo>
                  <a:lnTo>
                    <a:pt x="197" y="0"/>
                  </a:lnTo>
                  <a:lnTo>
                    <a:pt x="226" y="21"/>
                  </a:lnTo>
                  <a:lnTo>
                    <a:pt x="256" y="37"/>
                  </a:lnTo>
                  <a:lnTo>
                    <a:pt x="294" y="44"/>
                  </a:lnTo>
                  <a:lnTo>
                    <a:pt x="333" y="47"/>
                  </a:lnTo>
                  <a:lnTo>
                    <a:pt x="346" y="49"/>
                  </a:lnTo>
                  <a:lnTo>
                    <a:pt x="358" y="53"/>
                  </a:lnTo>
                  <a:lnTo>
                    <a:pt x="379" y="47"/>
                  </a:lnTo>
                  <a:lnTo>
                    <a:pt x="397" y="42"/>
                  </a:lnTo>
                  <a:lnTo>
                    <a:pt x="411" y="53"/>
                  </a:lnTo>
                  <a:lnTo>
                    <a:pt x="423" y="69"/>
                  </a:lnTo>
                  <a:lnTo>
                    <a:pt x="445" y="89"/>
                  </a:lnTo>
                  <a:lnTo>
                    <a:pt x="467" y="106"/>
                  </a:lnTo>
                  <a:lnTo>
                    <a:pt x="456" y="145"/>
                  </a:lnTo>
                  <a:lnTo>
                    <a:pt x="458" y="186"/>
                  </a:lnTo>
                  <a:lnTo>
                    <a:pt x="461" y="220"/>
                  </a:lnTo>
                  <a:lnTo>
                    <a:pt x="469" y="249"/>
                  </a:lnTo>
                  <a:close/>
                </a:path>
              </a:pathLst>
            </a:custGeom>
            <a:solidFill>
              <a:srgbClr val="4A707A"/>
            </a:solidFill>
            <a:ln w="4763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anchor="t" anchorCtr="0" bIns="45720" compatLnSpc="1" lIns="91440" numCol="1" rIns="91440" tIns="45720" vert="horz" wrap="square">
              <a:prstTxWarp prst="textNoShape"/>
            </a:bodyPr>
            <a:p>
              <a:endParaRPr lang="en-US"/>
            </a:p>
          </p:txBody>
        </p:sp>
        <p:sp>
          <p:nvSpPr>
            <p:cNvPr id="1048727" name="Freeform 45"/>
            <p:cNvSpPr/>
            <p:nvPr/>
          </p:nvSpPr>
          <p:spPr bwMode="auto">
            <a:xfrm>
              <a:off x="7113292" y="4592146"/>
              <a:ext cx="644377" cy="495671"/>
            </a:xfrm>
            <a:custGeom>
              <a:avLst/>
              <a:gdLst>
                <a:gd name="T0" fmla="*/ 439 w 533"/>
                <a:gd name="T1" fmla="*/ 51 h 410"/>
                <a:gd name="T2" fmla="*/ 517 w 533"/>
                <a:gd name="T3" fmla="*/ 134 h 410"/>
                <a:gd name="T4" fmla="*/ 533 w 533"/>
                <a:gd name="T5" fmla="*/ 158 h 410"/>
                <a:gd name="T6" fmla="*/ 529 w 533"/>
                <a:gd name="T7" fmla="*/ 165 h 410"/>
                <a:gd name="T8" fmla="*/ 525 w 533"/>
                <a:gd name="T9" fmla="*/ 208 h 410"/>
                <a:gd name="T10" fmla="*/ 522 w 533"/>
                <a:gd name="T11" fmla="*/ 214 h 410"/>
                <a:gd name="T12" fmla="*/ 509 w 533"/>
                <a:gd name="T13" fmla="*/ 200 h 410"/>
                <a:gd name="T14" fmla="*/ 501 w 533"/>
                <a:gd name="T15" fmla="*/ 192 h 410"/>
                <a:gd name="T16" fmla="*/ 509 w 533"/>
                <a:gd name="T17" fmla="*/ 223 h 410"/>
                <a:gd name="T18" fmla="*/ 532 w 533"/>
                <a:gd name="T19" fmla="*/ 245 h 410"/>
                <a:gd name="T20" fmla="*/ 514 w 533"/>
                <a:gd name="T21" fmla="*/ 248 h 410"/>
                <a:gd name="T22" fmla="*/ 493 w 533"/>
                <a:gd name="T23" fmla="*/ 223 h 410"/>
                <a:gd name="T24" fmla="*/ 429 w 533"/>
                <a:gd name="T25" fmla="*/ 206 h 410"/>
                <a:gd name="T26" fmla="*/ 402 w 533"/>
                <a:gd name="T27" fmla="*/ 263 h 410"/>
                <a:gd name="T28" fmla="*/ 400 w 533"/>
                <a:gd name="T29" fmla="*/ 383 h 410"/>
                <a:gd name="T30" fmla="*/ 357 w 533"/>
                <a:gd name="T31" fmla="*/ 360 h 410"/>
                <a:gd name="T32" fmla="*/ 301 w 533"/>
                <a:gd name="T33" fmla="*/ 338 h 410"/>
                <a:gd name="T34" fmla="*/ 263 w 533"/>
                <a:gd name="T35" fmla="*/ 291 h 410"/>
                <a:gd name="T36" fmla="*/ 202 w 533"/>
                <a:gd name="T37" fmla="*/ 301 h 410"/>
                <a:gd name="T38" fmla="*/ 138 w 533"/>
                <a:gd name="T39" fmla="*/ 372 h 410"/>
                <a:gd name="T40" fmla="*/ 66 w 533"/>
                <a:gd name="T41" fmla="*/ 410 h 410"/>
                <a:gd name="T42" fmla="*/ 34 w 533"/>
                <a:gd name="T43" fmla="*/ 325 h 410"/>
                <a:gd name="T44" fmla="*/ 0 w 533"/>
                <a:gd name="T45" fmla="*/ 226 h 410"/>
                <a:gd name="T46" fmla="*/ 24 w 533"/>
                <a:gd name="T47" fmla="*/ 162 h 410"/>
                <a:gd name="T48" fmla="*/ 79 w 533"/>
                <a:gd name="T49" fmla="*/ 162 h 410"/>
                <a:gd name="T50" fmla="*/ 139 w 533"/>
                <a:gd name="T51" fmla="*/ 194 h 410"/>
                <a:gd name="T52" fmla="*/ 181 w 533"/>
                <a:gd name="T53" fmla="*/ 170 h 410"/>
                <a:gd name="T54" fmla="*/ 184 w 533"/>
                <a:gd name="T55" fmla="*/ 136 h 410"/>
                <a:gd name="T56" fmla="*/ 200 w 533"/>
                <a:gd name="T57" fmla="*/ 78 h 410"/>
                <a:gd name="T58" fmla="*/ 212 w 533"/>
                <a:gd name="T59" fmla="*/ 70 h 410"/>
                <a:gd name="T60" fmla="*/ 236 w 533"/>
                <a:gd name="T61" fmla="*/ 43 h 410"/>
                <a:gd name="T62" fmla="*/ 244 w 533"/>
                <a:gd name="T63" fmla="*/ 17 h 410"/>
                <a:gd name="T64" fmla="*/ 288 w 533"/>
                <a:gd name="T65" fmla="*/ 25 h 410"/>
                <a:gd name="T66" fmla="*/ 332 w 533"/>
                <a:gd name="T67" fmla="*/ 65 h 410"/>
                <a:gd name="T68" fmla="*/ 362 w 533"/>
                <a:gd name="T69" fmla="*/ 67 h 410"/>
                <a:gd name="T70" fmla="*/ 405 w 533"/>
                <a:gd name="T71" fmla="*/ 48 h 410"/>
                <a:gd name="T72" fmla="*/ 439 w 533"/>
                <a:gd name="T73" fmla="*/ 38 h 4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533" h="410">
                  <a:moveTo>
                    <a:pt x="439" y="38"/>
                  </a:moveTo>
                  <a:lnTo>
                    <a:pt x="439" y="51"/>
                  </a:lnTo>
                  <a:lnTo>
                    <a:pt x="447" y="69"/>
                  </a:lnTo>
                  <a:lnTo>
                    <a:pt x="517" y="134"/>
                  </a:lnTo>
                  <a:lnTo>
                    <a:pt x="527" y="146"/>
                  </a:lnTo>
                  <a:lnTo>
                    <a:pt x="533" y="158"/>
                  </a:lnTo>
                  <a:lnTo>
                    <a:pt x="532" y="162"/>
                  </a:lnTo>
                  <a:lnTo>
                    <a:pt x="529" y="165"/>
                  </a:lnTo>
                  <a:lnTo>
                    <a:pt x="524" y="198"/>
                  </a:lnTo>
                  <a:lnTo>
                    <a:pt x="525" y="208"/>
                  </a:lnTo>
                  <a:lnTo>
                    <a:pt x="532" y="219"/>
                  </a:lnTo>
                  <a:lnTo>
                    <a:pt x="522" y="214"/>
                  </a:lnTo>
                  <a:lnTo>
                    <a:pt x="514" y="208"/>
                  </a:lnTo>
                  <a:lnTo>
                    <a:pt x="509" y="200"/>
                  </a:lnTo>
                  <a:lnTo>
                    <a:pt x="506" y="192"/>
                  </a:lnTo>
                  <a:lnTo>
                    <a:pt x="501" y="192"/>
                  </a:lnTo>
                  <a:lnTo>
                    <a:pt x="503" y="206"/>
                  </a:lnTo>
                  <a:lnTo>
                    <a:pt x="509" y="223"/>
                  </a:lnTo>
                  <a:lnTo>
                    <a:pt x="519" y="237"/>
                  </a:lnTo>
                  <a:lnTo>
                    <a:pt x="532" y="245"/>
                  </a:lnTo>
                  <a:lnTo>
                    <a:pt x="532" y="253"/>
                  </a:lnTo>
                  <a:lnTo>
                    <a:pt x="514" y="248"/>
                  </a:lnTo>
                  <a:lnTo>
                    <a:pt x="503" y="237"/>
                  </a:lnTo>
                  <a:lnTo>
                    <a:pt x="493" y="223"/>
                  </a:lnTo>
                  <a:lnTo>
                    <a:pt x="455" y="197"/>
                  </a:lnTo>
                  <a:lnTo>
                    <a:pt x="429" y="206"/>
                  </a:lnTo>
                  <a:lnTo>
                    <a:pt x="410" y="232"/>
                  </a:lnTo>
                  <a:lnTo>
                    <a:pt x="402" y="263"/>
                  </a:lnTo>
                  <a:lnTo>
                    <a:pt x="402" y="370"/>
                  </a:lnTo>
                  <a:lnTo>
                    <a:pt x="400" y="383"/>
                  </a:lnTo>
                  <a:lnTo>
                    <a:pt x="388" y="368"/>
                  </a:lnTo>
                  <a:lnTo>
                    <a:pt x="357" y="360"/>
                  </a:lnTo>
                  <a:lnTo>
                    <a:pt x="327" y="346"/>
                  </a:lnTo>
                  <a:lnTo>
                    <a:pt x="301" y="338"/>
                  </a:lnTo>
                  <a:lnTo>
                    <a:pt x="277" y="322"/>
                  </a:lnTo>
                  <a:lnTo>
                    <a:pt x="263" y="291"/>
                  </a:lnTo>
                  <a:lnTo>
                    <a:pt x="240" y="272"/>
                  </a:lnTo>
                  <a:lnTo>
                    <a:pt x="202" y="301"/>
                  </a:lnTo>
                  <a:lnTo>
                    <a:pt x="168" y="339"/>
                  </a:lnTo>
                  <a:lnTo>
                    <a:pt x="138" y="372"/>
                  </a:lnTo>
                  <a:lnTo>
                    <a:pt x="112" y="407"/>
                  </a:lnTo>
                  <a:lnTo>
                    <a:pt x="66" y="410"/>
                  </a:lnTo>
                  <a:lnTo>
                    <a:pt x="26" y="391"/>
                  </a:lnTo>
                  <a:lnTo>
                    <a:pt x="34" y="325"/>
                  </a:lnTo>
                  <a:lnTo>
                    <a:pt x="7" y="263"/>
                  </a:lnTo>
                  <a:lnTo>
                    <a:pt x="0" y="226"/>
                  </a:lnTo>
                  <a:lnTo>
                    <a:pt x="7" y="189"/>
                  </a:lnTo>
                  <a:lnTo>
                    <a:pt x="24" y="162"/>
                  </a:lnTo>
                  <a:lnTo>
                    <a:pt x="43" y="136"/>
                  </a:lnTo>
                  <a:lnTo>
                    <a:pt x="79" y="162"/>
                  </a:lnTo>
                  <a:lnTo>
                    <a:pt x="112" y="189"/>
                  </a:lnTo>
                  <a:lnTo>
                    <a:pt x="139" y="194"/>
                  </a:lnTo>
                  <a:lnTo>
                    <a:pt x="167" y="174"/>
                  </a:lnTo>
                  <a:lnTo>
                    <a:pt x="181" y="170"/>
                  </a:lnTo>
                  <a:lnTo>
                    <a:pt x="189" y="158"/>
                  </a:lnTo>
                  <a:lnTo>
                    <a:pt x="184" y="136"/>
                  </a:lnTo>
                  <a:lnTo>
                    <a:pt x="183" y="110"/>
                  </a:lnTo>
                  <a:lnTo>
                    <a:pt x="200" y="78"/>
                  </a:lnTo>
                  <a:lnTo>
                    <a:pt x="204" y="75"/>
                  </a:lnTo>
                  <a:lnTo>
                    <a:pt x="212" y="70"/>
                  </a:lnTo>
                  <a:lnTo>
                    <a:pt x="215" y="64"/>
                  </a:lnTo>
                  <a:lnTo>
                    <a:pt x="236" y="43"/>
                  </a:lnTo>
                  <a:lnTo>
                    <a:pt x="240" y="29"/>
                  </a:lnTo>
                  <a:lnTo>
                    <a:pt x="244" y="17"/>
                  </a:lnTo>
                  <a:lnTo>
                    <a:pt x="263" y="0"/>
                  </a:lnTo>
                  <a:lnTo>
                    <a:pt x="288" y="25"/>
                  </a:lnTo>
                  <a:lnTo>
                    <a:pt x="314" y="57"/>
                  </a:lnTo>
                  <a:lnTo>
                    <a:pt x="332" y="65"/>
                  </a:lnTo>
                  <a:lnTo>
                    <a:pt x="349" y="69"/>
                  </a:lnTo>
                  <a:lnTo>
                    <a:pt x="362" y="67"/>
                  </a:lnTo>
                  <a:lnTo>
                    <a:pt x="376" y="57"/>
                  </a:lnTo>
                  <a:lnTo>
                    <a:pt x="405" y="48"/>
                  </a:lnTo>
                  <a:lnTo>
                    <a:pt x="434" y="40"/>
                  </a:lnTo>
                  <a:lnTo>
                    <a:pt x="439" y="38"/>
                  </a:lnTo>
                  <a:close/>
                </a:path>
              </a:pathLst>
            </a:custGeom>
            <a:solidFill>
              <a:srgbClr val="4A707A"/>
            </a:solidFill>
            <a:ln w="4763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anchor="t" anchorCtr="0" bIns="45720" compatLnSpc="1" lIns="91440" numCol="1" rIns="91440" tIns="45720" vert="horz" wrap="square">
              <a:prstTxWarp prst="textNoShape"/>
            </a:bodyPr>
            <a:p>
              <a:endParaRPr lang="en-US"/>
            </a:p>
          </p:txBody>
        </p:sp>
        <p:sp>
          <p:nvSpPr>
            <p:cNvPr id="1048728" name="Freeform 46"/>
            <p:cNvSpPr>
              <a:spLocks noEditPoints="1"/>
            </p:cNvSpPr>
            <p:nvPr/>
          </p:nvSpPr>
          <p:spPr bwMode="auto">
            <a:xfrm>
              <a:off x="6985961" y="4921670"/>
              <a:ext cx="612944" cy="807582"/>
            </a:xfrm>
            <a:custGeom>
              <a:avLst/>
              <a:gdLst>
                <a:gd name="T0" fmla="*/ 504 w 507"/>
                <a:gd name="T1" fmla="*/ 128 h 668"/>
                <a:gd name="T2" fmla="*/ 490 w 507"/>
                <a:gd name="T3" fmla="*/ 175 h 668"/>
                <a:gd name="T4" fmla="*/ 483 w 507"/>
                <a:gd name="T5" fmla="*/ 229 h 668"/>
                <a:gd name="T6" fmla="*/ 419 w 507"/>
                <a:gd name="T7" fmla="*/ 287 h 668"/>
                <a:gd name="T8" fmla="*/ 368 w 507"/>
                <a:gd name="T9" fmla="*/ 281 h 668"/>
                <a:gd name="T10" fmla="*/ 371 w 507"/>
                <a:gd name="T11" fmla="*/ 261 h 668"/>
                <a:gd name="T12" fmla="*/ 379 w 507"/>
                <a:gd name="T13" fmla="*/ 249 h 668"/>
                <a:gd name="T14" fmla="*/ 424 w 507"/>
                <a:gd name="T15" fmla="*/ 236 h 668"/>
                <a:gd name="T16" fmla="*/ 440 w 507"/>
                <a:gd name="T17" fmla="*/ 200 h 668"/>
                <a:gd name="T18" fmla="*/ 432 w 507"/>
                <a:gd name="T19" fmla="*/ 164 h 668"/>
                <a:gd name="T20" fmla="*/ 381 w 507"/>
                <a:gd name="T21" fmla="*/ 154 h 668"/>
                <a:gd name="T22" fmla="*/ 378 w 507"/>
                <a:gd name="T23" fmla="*/ 106 h 668"/>
                <a:gd name="T24" fmla="*/ 360 w 507"/>
                <a:gd name="T25" fmla="*/ 83 h 668"/>
                <a:gd name="T26" fmla="*/ 314 w 507"/>
                <a:gd name="T27" fmla="*/ 80 h 668"/>
                <a:gd name="T28" fmla="*/ 301 w 507"/>
                <a:gd name="T29" fmla="*/ 92 h 668"/>
                <a:gd name="T30" fmla="*/ 291 w 507"/>
                <a:gd name="T31" fmla="*/ 116 h 668"/>
                <a:gd name="T32" fmla="*/ 291 w 507"/>
                <a:gd name="T33" fmla="*/ 132 h 668"/>
                <a:gd name="T34" fmla="*/ 285 w 507"/>
                <a:gd name="T35" fmla="*/ 141 h 668"/>
                <a:gd name="T36" fmla="*/ 280 w 507"/>
                <a:gd name="T37" fmla="*/ 141 h 668"/>
                <a:gd name="T38" fmla="*/ 282 w 507"/>
                <a:gd name="T39" fmla="*/ 212 h 668"/>
                <a:gd name="T40" fmla="*/ 290 w 507"/>
                <a:gd name="T41" fmla="*/ 255 h 668"/>
                <a:gd name="T42" fmla="*/ 267 w 507"/>
                <a:gd name="T43" fmla="*/ 332 h 668"/>
                <a:gd name="T44" fmla="*/ 251 w 507"/>
                <a:gd name="T45" fmla="*/ 279 h 668"/>
                <a:gd name="T46" fmla="*/ 248 w 507"/>
                <a:gd name="T47" fmla="*/ 231 h 668"/>
                <a:gd name="T48" fmla="*/ 213 w 507"/>
                <a:gd name="T49" fmla="*/ 197 h 668"/>
                <a:gd name="T50" fmla="*/ 219 w 507"/>
                <a:gd name="T51" fmla="*/ 135 h 668"/>
                <a:gd name="T52" fmla="*/ 275 w 507"/>
                <a:gd name="T53" fmla="*/ 67 h 668"/>
                <a:gd name="T54" fmla="*/ 347 w 507"/>
                <a:gd name="T55" fmla="*/ 0 h 668"/>
                <a:gd name="T56" fmla="*/ 384 w 507"/>
                <a:gd name="T57" fmla="*/ 50 h 668"/>
                <a:gd name="T58" fmla="*/ 434 w 507"/>
                <a:gd name="T59" fmla="*/ 74 h 668"/>
                <a:gd name="T60" fmla="*/ 495 w 507"/>
                <a:gd name="T61" fmla="*/ 96 h 668"/>
                <a:gd name="T62" fmla="*/ 251 w 507"/>
                <a:gd name="T63" fmla="*/ 369 h 668"/>
                <a:gd name="T64" fmla="*/ 202 w 507"/>
                <a:gd name="T65" fmla="*/ 388 h 668"/>
                <a:gd name="T66" fmla="*/ 205 w 507"/>
                <a:gd name="T67" fmla="*/ 438 h 668"/>
                <a:gd name="T68" fmla="*/ 213 w 507"/>
                <a:gd name="T69" fmla="*/ 468 h 668"/>
                <a:gd name="T70" fmla="*/ 198 w 507"/>
                <a:gd name="T71" fmla="*/ 494 h 668"/>
                <a:gd name="T72" fmla="*/ 200 w 507"/>
                <a:gd name="T73" fmla="*/ 521 h 668"/>
                <a:gd name="T74" fmla="*/ 213 w 507"/>
                <a:gd name="T75" fmla="*/ 524 h 668"/>
                <a:gd name="T76" fmla="*/ 230 w 507"/>
                <a:gd name="T77" fmla="*/ 648 h 668"/>
                <a:gd name="T78" fmla="*/ 101 w 507"/>
                <a:gd name="T79" fmla="*/ 668 h 668"/>
                <a:gd name="T80" fmla="*/ 125 w 507"/>
                <a:gd name="T81" fmla="*/ 622 h 668"/>
                <a:gd name="T82" fmla="*/ 96 w 507"/>
                <a:gd name="T83" fmla="*/ 595 h 668"/>
                <a:gd name="T84" fmla="*/ 98 w 507"/>
                <a:gd name="T85" fmla="*/ 561 h 668"/>
                <a:gd name="T86" fmla="*/ 75 w 507"/>
                <a:gd name="T87" fmla="*/ 519 h 668"/>
                <a:gd name="T88" fmla="*/ 9 w 507"/>
                <a:gd name="T89" fmla="*/ 474 h 668"/>
                <a:gd name="T90" fmla="*/ 21 w 507"/>
                <a:gd name="T91" fmla="*/ 391 h 668"/>
                <a:gd name="T92" fmla="*/ 72 w 507"/>
                <a:gd name="T93" fmla="*/ 430 h 668"/>
                <a:gd name="T94" fmla="*/ 128 w 507"/>
                <a:gd name="T95" fmla="*/ 406 h 668"/>
                <a:gd name="T96" fmla="*/ 176 w 507"/>
                <a:gd name="T97" fmla="*/ 380 h 668"/>
                <a:gd name="T98" fmla="*/ 197 w 507"/>
                <a:gd name="T99" fmla="*/ 362 h 668"/>
                <a:gd name="T100" fmla="*/ 251 w 507"/>
                <a:gd name="T101" fmla="*/ 369 h 6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507" h="668">
                  <a:moveTo>
                    <a:pt x="507" y="111"/>
                  </a:moveTo>
                  <a:lnTo>
                    <a:pt x="504" y="128"/>
                  </a:lnTo>
                  <a:lnTo>
                    <a:pt x="493" y="159"/>
                  </a:lnTo>
                  <a:lnTo>
                    <a:pt x="490" y="175"/>
                  </a:lnTo>
                  <a:lnTo>
                    <a:pt x="487" y="208"/>
                  </a:lnTo>
                  <a:lnTo>
                    <a:pt x="483" y="229"/>
                  </a:lnTo>
                  <a:lnTo>
                    <a:pt x="477" y="247"/>
                  </a:lnTo>
                  <a:lnTo>
                    <a:pt x="419" y="287"/>
                  </a:lnTo>
                  <a:lnTo>
                    <a:pt x="389" y="298"/>
                  </a:lnTo>
                  <a:lnTo>
                    <a:pt x="368" y="281"/>
                  </a:lnTo>
                  <a:lnTo>
                    <a:pt x="371" y="269"/>
                  </a:lnTo>
                  <a:lnTo>
                    <a:pt x="371" y="261"/>
                  </a:lnTo>
                  <a:lnTo>
                    <a:pt x="371" y="255"/>
                  </a:lnTo>
                  <a:lnTo>
                    <a:pt x="379" y="249"/>
                  </a:lnTo>
                  <a:lnTo>
                    <a:pt x="413" y="241"/>
                  </a:lnTo>
                  <a:lnTo>
                    <a:pt x="424" y="236"/>
                  </a:lnTo>
                  <a:lnTo>
                    <a:pt x="435" y="220"/>
                  </a:lnTo>
                  <a:lnTo>
                    <a:pt x="440" y="200"/>
                  </a:lnTo>
                  <a:lnTo>
                    <a:pt x="442" y="181"/>
                  </a:lnTo>
                  <a:lnTo>
                    <a:pt x="432" y="164"/>
                  </a:lnTo>
                  <a:lnTo>
                    <a:pt x="418" y="156"/>
                  </a:lnTo>
                  <a:lnTo>
                    <a:pt x="381" y="154"/>
                  </a:lnTo>
                  <a:lnTo>
                    <a:pt x="381" y="146"/>
                  </a:lnTo>
                  <a:lnTo>
                    <a:pt x="378" y="106"/>
                  </a:lnTo>
                  <a:lnTo>
                    <a:pt x="375" y="95"/>
                  </a:lnTo>
                  <a:lnTo>
                    <a:pt x="360" y="83"/>
                  </a:lnTo>
                  <a:lnTo>
                    <a:pt x="346" y="79"/>
                  </a:lnTo>
                  <a:lnTo>
                    <a:pt x="314" y="80"/>
                  </a:lnTo>
                  <a:lnTo>
                    <a:pt x="304" y="83"/>
                  </a:lnTo>
                  <a:lnTo>
                    <a:pt x="301" y="92"/>
                  </a:lnTo>
                  <a:lnTo>
                    <a:pt x="298" y="101"/>
                  </a:lnTo>
                  <a:lnTo>
                    <a:pt x="291" y="116"/>
                  </a:lnTo>
                  <a:lnTo>
                    <a:pt x="291" y="120"/>
                  </a:lnTo>
                  <a:lnTo>
                    <a:pt x="291" y="132"/>
                  </a:lnTo>
                  <a:lnTo>
                    <a:pt x="290" y="138"/>
                  </a:lnTo>
                  <a:lnTo>
                    <a:pt x="285" y="141"/>
                  </a:lnTo>
                  <a:lnTo>
                    <a:pt x="282" y="141"/>
                  </a:lnTo>
                  <a:lnTo>
                    <a:pt x="280" y="141"/>
                  </a:lnTo>
                  <a:lnTo>
                    <a:pt x="278" y="188"/>
                  </a:lnTo>
                  <a:lnTo>
                    <a:pt x="282" y="212"/>
                  </a:lnTo>
                  <a:lnTo>
                    <a:pt x="293" y="233"/>
                  </a:lnTo>
                  <a:lnTo>
                    <a:pt x="290" y="255"/>
                  </a:lnTo>
                  <a:lnTo>
                    <a:pt x="270" y="325"/>
                  </a:lnTo>
                  <a:lnTo>
                    <a:pt x="267" y="332"/>
                  </a:lnTo>
                  <a:lnTo>
                    <a:pt x="262" y="311"/>
                  </a:lnTo>
                  <a:lnTo>
                    <a:pt x="251" y="279"/>
                  </a:lnTo>
                  <a:lnTo>
                    <a:pt x="248" y="253"/>
                  </a:lnTo>
                  <a:lnTo>
                    <a:pt x="248" y="231"/>
                  </a:lnTo>
                  <a:lnTo>
                    <a:pt x="232" y="213"/>
                  </a:lnTo>
                  <a:lnTo>
                    <a:pt x="213" y="197"/>
                  </a:lnTo>
                  <a:lnTo>
                    <a:pt x="213" y="167"/>
                  </a:lnTo>
                  <a:lnTo>
                    <a:pt x="219" y="135"/>
                  </a:lnTo>
                  <a:lnTo>
                    <a:pt x="245" y="100"/>
                  </a:lnTo>
                  <a:lnTo>
                    <a:pt x="275" y="67"/>
                  </a:lnTo>
                  <a:lnTo>
                    <a:pt x="309" y="29"/>
                  </a:lnTo>
                  <a:lnTo>
                    <a:pt x="347" y="0"/>
                  </a:lnTo>
                  <a:lnTo>
                    <a:pt x="370" y="19"/>
                  </a:lnTo>
                  <a:lnTo>
                    <a:pt x="384" y="50"/>
                  </a:lnTo>
                  <a:lnTo>
                    <a:pt x="408" y="66"/>
                  </a:lnTo>
                  <a:lnTo>
                    <a:pt x="434" y="74"/>
                  </a:lnTo>
                  <a:lnTo>
                    <a:pt x="464" y="88"/>
                  </a:lnTo>
                  <a:lnTo>
                    <a:pt x="495" y="96"/>
                  </a:lnTo>
                  <a:lnTo>
                    <a:pt x="507" y="111"/>
                  </a:lnTo>
                  <a:close/>
                  <a:moveTo>
                    <a:pt x="251" y="369"/>
                  </a:moveTo>
                  <a:lnTo>
                    <a:pt x="229" y="394"/>
                  </a:lnTo>
                  <a:lnTo>
                    <a:pt x="202" y="388"/>
                  </a:lnTo>
                  <a:lnTo>
                    <a:pt x="202" y="423"/>
                  </a:lnTo>
                  <a:lnTo>
                    <a:pt x="205" y="438"/>
                  </a:lnTo>
                  <a:lnTo>
                    <a:pt x="208" y="454"/>
                  </a:lnTo>
                  <a:lnTo>
                    <a:pt x="213" y="468"/>
                  </a:lnTo>
                  <a:lnTo>
                    <a:pt x="198" y="478"/>
                  </a:lnTo>
                  <a:lnTo>
                    <a:pt x="198" y="494"/>
                  </a:lnTo>
                  <a:lnTo>
                    <a:pt x="198" y="508"/>
                  </a:lnTo>
                  <a:lnTo>
                    <a:pt x="200" y="521"/>
                  </a:lnTo>
                  <a:lnTo>
                    <a:pt x="203" y="527"/>
                  </a:lnTo>
                  <a:lnTo>
                    <a:pt x="213" y="524"/>
                  </a:lnTo>
                  <a:lnTo>
                    <a:pt x="226" y="508"/>
                  </a:lnTo>
                  <a:lnTo>
                    <a:pt x="230" y="648"/>
                  </a:lnTo>
                  <a:lnTo>
                    <a:pt x="168" y="665"/>
                  </a:lnTo>
                  <a:lnTo>
                    <a:pt x="101" y="668"/>
                  </a:lnTo>
                  <a:lnTo>
                    <a:pt x="115" y="646"/>
                  </a:lnTo>
                  <a:lnTo>
                    <a:pt x="125" y="622"/>
                  </a:lnTo>
                  <a:lnTo>
                    <a:pt x="112" y="606"/>
                  </a:lnTo>
                  <a:lnTo>
                    <a:pt x="96" y="595"/>
                  </a:lnTo>
                  <a:lnTo>
                    <a:pt x="94" y="579"/>
                  </a:lnTo>
                  <a:lnTo>
                    <a:pt x="98" y="561"/>
                  </a:lnTo>
                  <a:lnTo>
                    <a:pt x="88" y="540"/>
                  </a:lnTo>
                  <a:lnTo>
                    <a:pt x="75" y="519"/>
                  </a:lnTo>
                  <a:lnTo>
                    <a:pt x="43" y="497"/>
                  </a:lnTo>
                  <a:lnTo>
                    <a:pt x="9" y="474"/>
                  </a:lnTo>
                  <a:lnTo>
                    <a:pt x="0" y="433"/>
                  </a:lnTo>
                  <a:lnTo>
                    <a:pt x="21" y="391"/>
                  </a:lnTo>
                  <a:lnTo>
                    <a:pt x="46" y="414"/>
                  </a:lnTo>
                  <a:lnTo>
                    <a:pt x="72" y="430"/>
                  </a:lnTo>
                  <a:lnTo>
                    <a:pt x="101" y="423"/>
                  </a:lnTo>
                  <a:lnTo>
                    <a:pt x="128" y="406"/>
                  </a:lnTo>
                  <a:lnTo>
                    <a:pt x="154" y="394"/>
                  </a:lnTo>
                  <a:lnTo>
                    <a:pt x="176" y="380"/>
                  </a:lnTo>
                  <a:lnTo>
                    <a:pt x="186" y="369"/>
                  </a:lnTo>
                  <a:lnTo>
                    <a:pt x="197" y="362"/>
                  </a:lnTo>
                  <a:lnTo>
                    <a:pt x="226" y="362"/>
                  </a:lnTo>
                  <a:lnTo>
                    <a:pt x="251" y="369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 w="4763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anchor="t" anchorCtr="0" bIns="45720" compatLnSpc="1" lIns="91440" numCol="1" rIns="91440" tIns="45720" vert="horz" wrap="square">
              <a:prstTxWarp prst="textNoShape"/>
            </a:bodyPr>
            <a:p>
              <a:endParaRPr lang="en-US"/>
            </a:p>
          </p:txBody>
        </p:sp>
        <p:sp>
          <p:nvSpPr>
            <p:cNvPr id="1048729" name="Freeform 48"/>
            <p:cNvSpPr/>
            <p:nvPr/>
          </p:nvSpPr>
          <p:spPr bwMode="auto">
            <a:xfrm>
              <a:off x="7225337" y="5487504"/>
              <a:ext cx="33851" cy="71329"/>
            </a:xfrm>
            <a:custGeom>
              <a:avLst/>
              <a:gdLst>
                <a:gd name="T0" fmla="*/ 15 w 28"/>
                <a:gd name="T1" fmla="*/ 0 h 59"/>
                <a:gd name="T2" fmla="*/ 28 w 28"/>
                <a:gd name="T3" fmla="*/ 30 h 59"/>
                <a:gd name="T4" fmla="*/ 28 w 28"/>
                <a:gd name="T5" fmla="*/ 40 h 59"/>
                <a:gd name="T6" fmla="*/ 15 w 28"/>
                <a:gd name="T7" fmla="*/ 56 h 59"/>
                <a:gd name="T8" fmla="*/ 5 w 28"/>
                <a:gd name="T9" fmla="*/ 59 h 59"/>
                <a:gd name="T10" fmla="*/ 2 w 28"/>
                <a:gd name="T11" fmla="*/ 53 h 59"/>
                <a:gd name="T12" fmla="*/ 0 w 28"/>
                <a:gd name="T13" fmla="*/ 40 h 59"/>
                <a:gd name="T14" fmla="*/ 0 w 28"/>
                <a:gd name="T15" fmla="*/ 26 h 59"/>
                <a:gd name="T16" fmla="*/ 0 w 28"/>
                <a:gd name="T17" fmla="*/ 10 h 59"/>
                <a:gd name="T18" fmla="*/ 15 w 28"/>
                <a:gd name="T19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" h="59">
                  <a:moveTo>
                    <a:pt x="15" y="0"/>
                  </a:moveTo>
                  <a:lnTo>
                    <a:pt x="28" y="30"/>
                  </a:lnTo>
                  <a:lnTo>
                    <a:pt x="28" y="40"/>
                  </a:lnTo>
                  <a:lnTo>
                    <a:pt x="15" y="56"/>
                  </a:lnTo>
                  <a:lnTo>
                    <a:pt x="5" y="59"/>
                  </a:lnTo>
                  <a:lnTo>
                    <a:pt x="2" y="53"/>
                  </a:lnTo>
                  <a:lnTo>
                    <a:pt x="0" y="40"/>
                  </a:lnTo>
                  <a:lnTo>
                    <a:pt x="0" y="26"/>
                  </a:lnTo>
                  <a:lnTo>
                    <a:pt x="0" y="10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 w="4763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anchor="t" anchorCtr="0" bIns="45720" compatLnSpc="1" lIns="91440" numCol="1" rIns="91440" tIns="45720" vert="horz" wrap="square">
              <a:prstTxWarp prst="textNoShape"/>
            </a:bodyPr>
            <a:p>
              <a:endParaRPr lang="en-US"/>
            </a:p>
          </p:txBody>
        </p:sp>
        <p:sp>
          <p:nvSpPr>
            <p:cNvPr id="1048730" name="Freeform 38"/>
            <p:cNvSpPr/>
            <p:nvPr/>
          </p:nvSpPr>
          <p:spPr bwMode="auto">
            <a:xfrm>
              <a:off x="6958156" y="5704862"/>
              <a:ext cx="310703" cy="245418"/>
            </a:xfrm>
            <a:custGeom>
              <a:avLst/>
              <a:gdLst>
                <a:gd name="T0" fmla="*/ 58 w 257"/>
                <a:gd name="T1" fmla="*/ 200 h 203"/>
                <a:gd name="T2" fmla="*/ 55 w 257"/>
                <a:gd name="T3" fmla="*/ 200 h 203"/>
                <a:gd name="T4" fmla="*/ 31 w 257"/>
                <a:gd name="T5" fmla="*/ 176 h 203"/>
                <a:gd name="T6" fmla="*/ 10 w 257"/>
                <a:gd name="T7" fmla="*/ 142 h 203"/>
                <a:gd name="T8" fmla="*/ 0 w 257"/>
                <a:gd name="T9" fmla="*/ 129 h 203"/>
                <a:gd name="T10" fmla="*/ 8 w 257"/>
                <a:gd name="T11" fmla="*/ 105 h 203"/>
                <a:gd name="T12" fmla="*/ 20 w 257"/>
                <a:gd name="T13" fmla="*/ 84 h 203"/>
                <a:gd name="T14" fmla="*/ 26 w 257"/>
                <a:gd name="T15" fmla="*/ 62 h 203"/>
                <a:gd name="T16" fmla="*/ 39 w 257"/>
                <a:gd name="T17" fmla="*/ 49 h 203"/>
                <a:gd name="T18" fmla="*/ 55 w 257"/>
                <a:gd name="T19" fmla="*/ 40 h 203"/>
                <a:gd name="T20" fmla="*/ 72 w 257"/>
                <a:gd name="T21" fmla="*/ 35 h 203"/>
                <a:gd name="T22" fmla="*/ 90 w 257"/>
                <a:gd name="T23" fmla="*/ 36 h 203"/>
                <a:gd name="T24" fmla="*/ 106 w 257"/>
                <a:gd name="T25" fmla="*/ 30 h 203"/>
                <a:gd name="T26" fmla="*/ 124 w 257"/>
                <a:gd name="T27" fmla="*/ 20 h 203"/>
                <a:gd name="T28" fmla="*/ 191 w 257"/>
                <a:gd name="T29" fmla="*/ 17 h 203"/>
                <a:gd name="T30" fmla="*/ 253 w 257"/>
                <a:gd name="T31" fmla="*/ 0 h 203"/>
                <a:gd name="T32" fmla="*/ 257 w 257"/>
                <a:gd name="T33" fmla="*/ 163 h 203"/>
                <a:gd name="T34" fmla="*/ 257 w 257"/>
                <a:gd name="T35" fmla="*/ 163 h 203"/>
                <a:gd name="T36" fmla="*/ 209 w 257"/>
                <a:gd name="T37" fmla="*/ 153 h 203"/>
                <a:gd name="T38" fmla="*/ 185 w 257"/>
                <a:gd name="T39" fmla="*/ 153 h 203"/>
                <a:gd name="T40" fmla="*/ 167 w 257"/>
                <a:gd name="T41" fmla="*/ 161 h 203"/>
                <a:gd name="T42" fmla="*/ 153 w 257"/>
                <a:gd name="T43" fmla="*/ 177 h 203"/>
                <a:gd name="T44" fmla="*/ 133 w 257"/>
                <a:gd name="T45" fmla="*/ 189 h 203"/>
                <a:gd name="T46" fmla="*/ 113 w 257"/>
                <a:gd name="T47" fmla="*/ 198 h 203"/>
                <a:gd name="T48" fmla="*/ 93 w 257"/>
                <a:gd name="T49" fmla="*/ 203 h 203"/>
                <a:gd name="T50" fmla="*/ 58 w 257"/>
                <a:gd name="T51" fmla="*/ 200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57" h="203">
                  <a:moveTo>
                    <a:pt x="58" y="200"/>
                  </a:moveTo>
                  <a:lnTo>
                    <a:pt x="55" y="200"/>
                  </a:lnTo>
                  <a:lnTo>
                    <a:pt x="31" y="176"/>
                  </a:lnTo>
                  <a:lnTo>
                    <a:pt x="10" y="142"/>
                  </a:lnTo>
                  <a:lnTo>
                    <a:pt x="0" y="129"/>
                  </a:lnTo>
                  <a:lnTo>
                    <a:pt x="8" y="105"/>
                  </a:lnTo>
                  <a:lnTo>
                    <a:pt x="20" y="84"/>
                  </a:lnTo>
                  <a:lnTo>
                    <a:pt x="26" y="62"/>
                  </a:lnTo>
                  <a:lnTo>
                    <a:pt x="39" y="49"/>
                  </a:lnTo>
                  <a:lnTo>
                    <a:pt x="55" y="40"/>
                  </a:lnTo>
                  <a:lnTo>
                    <a:pt x="72" y="35"/>
                  </a:lnTo>
                  <a:lnTo>
                    <a:pt x="90" y="36"/>
                  </a:lnTo>
                  <a:lnTo>
                    <a:pt x="106" y="30"/>
                  </a:lnTo>
                  <a:lnTo>
                    <a:pt x="124" y="20"/>
                  </a:lnTo>
                  <a:lnTo>
                    <a:pt x="191" y="17"/>
                  </a:lnTo>
                  <a:lnTo>
                    <a:pt x="253" y="0"/>
                  </a:lnTo>
                  <a:lnTo>
                    <a:pt x="257" y="163"/>
                  </a:lnTo>
                  <a:lnTo>
                    <a:pt x="257" y="163"/>
                  </a:lnTo>
                  <a:lnTo>
                    <a:pt x="209" y="153"/>
                  </a:lnTo>
                  <a:lnTo>
                    <a:pt x="185" y="153"/>
                  </a:lnTo>
                  <a:lnTo>
                    <a:pt x="167" y="161"/>
                  </a:lnTo>
                  <a:lnTo>
                    <a:pt x="153" y="177"/>
                  </a:lnTo>
                  <a:lnTo>
                    <a:pt x="133" y="189"/>
                  </a:lnTo>
                  <a:lnTo>
                    <a:pt x="113" y="198"/>
                  </a:lnTo>
                  <a:lnTo>
                    <a:pt x="93" y="203"/>
                  </a:lnTo>
                  <a:lnTo>
                    <a:pt x="58" y="20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 w="4763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anchor="t" anchorCtr="0" bIns="45720" compatLnSpc="1" lIns="91440" numCol="1" rIns="91440" tIns="45720" vert="horz" wrap="square">
              <a:prstTxWarp prst="textNoShape"/>
            </a:bodyPr>
            <a:p>
              <a:endParaRPr lang="en-US"/>
            </a:p>
          </p:txBody>
        </p:sp>
        <p:sp>
          <p:nvSpPr>
            <p:cNvPr id="1048731" name="Freeform 34"/>
            <p:cNvSpPr/>
            <p:nvPr/>
          </p:nvSpPr>
          <p:spPr bwMode="auto">
            <a:xfrm>
              <a:off x="6673115" y="5308084"/>
              <a:ext cx="463032" cy="551284"/>
            </a:xfrm>
            <a:custGeom>
              <a:avLst/>
              <a:gdLst>
                <a:gd name="T0" fmla="*/ 0 w 383"/>
                <a:gd name="T1" fmla="*/ 221 h 456"/>
                <a:gd name="T2" fmla="*/ 18 w 383"/>
                <a:gd name="T3" fmla="*/ 211 h 456"/>
                <a:gd name="T4" fmla="*/ 27 w 383"/>
                <a:gd name="T5" fmla="*/ 195 h 456"/>
                <a:gd name="T6" fmla="*/ 38 w 383"/>
                <a:gd name="T7" fmla="*/ 182 h 456"/>
                <a:gd name="T8" fmla="*/ 42 w 383"/>
                <a:gd name="T9" fmla="*/ 161 h 456"/>
                <a:gd name="T10" fmla="*/ 48 w 383"/>
                <a:gd name="T11" fmla="*/ 144 h 456"/>
                <a:gd name="T12" fmla="*/ 61 w 383"/>
                <a:gd name="T13" fmla="*/ 126 h 456"/>
                <a:gd name="T14" fmla="*/ 75 w 383"/>
                <a:gd name="T15" fmla="*/ 112 h 456"/>
                <a:gd name="T16" fmla="*/ 93 w 383"/>
                <a:gd name="T17" fmla="*/ 101 h 456"/>
                <a:gd name="T18" fmla="*/ 109 w 383"/>
                <a:gd name="T19" fmla="*/ 88 h 456"/>
                <a:gd name="T20" fmla="*/ 178 w 383"/>
                <a:gd name="T21" fmla="*/ 46 h 456"/>
                <a:gd name="T22" fmla="*/ 243 w 383"/>
                <a:gd name="T23" fmla="*/ 0 h 456"/>
                <a:gd name="T24" fmla="*/ 269 w 383"/>
                <a:gd name="T25" fmla="*/ 30 h 456"/>
                <a:gd name="T26" fmla="*/ 279 w 383"/>
                <a:gd name="T27" fmla="*/ 70 h 456"/>
                <a:gd name="T28" fmla="*/ 258 w 383"/>
                <a:gd name="T29" fmla="*/ 112 h 456"/>
                <a:gd name="T30" fmla="*/ 267 w 383"/>
                <a:gd name="T31" fmla="*/ 153 h 456"/>
                <a:gd name="T32" fmla="*/ 301 w 383"/>
                <a:gd name="T33" fmla="*/ 176 h 456"/>
                <a:gd name="T34" fmla="*/ 333 w 383"/>
                <a:gd name="T35" fmla="*/ 198 h 456"/>
                <a:gd name="T36" fmla="*/ 346 w 383"/>
                <a:gd name="T37" fmla="*/ 219 h 456"/>
                <a:gd name="T38" fmla="*/ 356 w 383"/>
                <a:gd name="T39" fmla="*/ 240 h 456"/>
                <a:gd name="T40" fmla="*/ 352 w 383"/>
                <a:gd name="T41" fmla="*/ 258 h 456"/>
                <a:gd name="T42" fmla="*/ 354 w 383"/>
                <a:gd name="T43" fmla="*/ 274 h 456"/>
                <a:gd name="T44" fmla="*/ 370 w 383"/>
                <a:gd name="T45" fmla="*/ 285 h 456"/>
                <a:gd name="T46" fmla="*/ 383 w 383"/>
                <a:gd name="T47" fmla="*/ 301 h 456"/>
                <a:gd name="T48" fmla="*/ 373 w 383"/>
                <a:gd name="T49" fmla="*/ 325 h 456"/>
                <a:gd name="T50" fmla="*/ 359 w 383"/>
                <a:gd name="T51" fmla="*/ 347 h 456"/>
                <a:gd name="T52" fmla="*/ 341 w 383"/>
                <a:gd name="T53" fmla="*/ 357 h 456"/>
                <a:gd name="T54" fmla="*/ 325 w 383"/>
                <a:gd name="T55" fmla="*/ 363 h 456"/>
                <a:gd name="T56" fmla="*/ 307 w 383"/>
                <a:gd name="T57" fmla="*/ 362 h 456"/>
                <a:gd name="T58" fmla="*/ 290 w 383"/>
                <a:gd name="T59" fmla="*/ 367 h 456"/>
                <a:gd name="T60" fmla="*/ 274 w 383"/>
                <a:gd name="T61" fmla="*/ 376 h 456"/>
                <a:gd name="T62" fmla="*/ 261 w 383"/>
                <a:gd name="T63" fmla="*/ 389 h 456"/>
                <a:gd name="T64" fmla="*/ 255 w 383"/>
                <a:gd name="T65" fmla="*/ 411 h 456"/>
                <a:gd name="T66" fmla="*/ 243 w 383"/>
                <a:gd name="T67" fmla="*/ 432 h 456"/>
                <a:gd name="T68" fmla="*/ 235 w 383"/>
                <a:gd name="T69" fmla="*/ 456 h 456"/>
                <a:gd name="T70" fmla="*/ 216 w 383"/>
                <a:gd name="T71" fmla="*/ 432 h 456"/>
                <a:gd name="T72" fmla="*/ 205 w 383"/>
                <a:gd name="T73" fmla="*/ 416 h 456"/>
                <a:gd name="T74" fmla="*/ 192 w 383"/>
                <a:gd name="T75" fmla="*/ 402 h 456"/>
                <a:gd name="T76" fmla="*/ 179 w 383"/>
                <a:gd name="T77" fmla="*/ 383 h 456"/>
                <a:gd name="T78" fmla="*/ 168 w 383"/>
                <a:gd name="T79" fmla="*/ 371 h 456"/>
                <a:gd name="T80" fmla="*/ 159 w 383"/>
                <a:gd name="T81" fmla="*/ 359 h 456"/>
                <a:gd name="T82" fmla="*/ 152 w 383"/>
                <a:gd name="T83" fmla="*/ 333 h 456"/>
                <a:gd name="T84" fmla="*/ 144 w 383"/>
                <a:gd name="T85" fmla="*/ 312 h 456"/>
                <a:gd name="T86" fmla="*/ 127 w 383"/>
                <a:gd name="T87" fmla="*/ 312 h 456"/>
                <a:gd name="T88" fmla="*/ 88 w 383"/>
                <a:gd name="T89" fmla="*/ 330 h 456"/>
                <a:gd name="T90" fmla="*/ 64 w 383"/>
                <a:gd name="T91" fmla="*/ 330 h 456"/>
                <a:gd name="T92" fmla="*/ 50 w 383"/>
                <a:gd name="T93" fmla="*/ 317 h 456"/>
                <a:gd name="T94" fmla="*/ 38 w 383"/>
                <a:gd name="T95" fmla="*/ 299 h 456"/>
                <a:gd name="T96" fmla="*/ 2 w 383"/>
                <a:gd name="T97" fmla="*/ 269 h 456"/>
                <a:gd name="T98" fmla="*/ 0 w 383"/>
                <a:gd name="T99" fmla="*/ 253 h 456"/>
                <a:gd name="T100" fmla="*/ 3 w 383"/>
                <a:gd name="T101" fmla="*/ 234 h 456"/>
                <a:gd name="T102" fmla="*/ 0 w 383"/>
                <a:gd name="T103" fmla="*/ 221 h 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83" h="456">
                  <a:moveTo>
                    <a:pt x="0" y="221"/>
                  </a:moveTo>
                  <a:lnTo>
                    <a:pt x="18" y="211"/>
                  </a:lnTo>
                  <a:lnTo>
                    <a:pt x="27" y="195"/>
                  </a:lnTo>
                  <a:lnTo>
                    <a:pt x="38" y="182"/>
                  </a:lnTo>
                  <a:lnTo>
                    <a:pt x="42" y="161"/>
                  </a:lnTo>
                  <a:lnTo>
                    <a:pt x="48" y="144"/>
                  </a:lnTo>
                  <a:lnTo>
                    <a:pt x="61" y="126"/>
                  </a:lnTo>
                  <a:lnTo>
                    <a:pt x="75" y="112"/>
                  </a:lnTo>
                  <a:lnTo>
                    <a:pt x="93" y="101"/>
                  </a:lnTo>
                  <a:lnTo>
                    <a:pt x="109" y="88"/>
                  </a:lnTo>
                  <a:lnTo>
                    <a:pt x="178" y="46"/>
                  </a:lnTo>
                  <a:lnTo>
                    <a:pt x="243" y="0"/>
                  </a:lnTo>
                  <a:lnTo>
                    <a:pt x="269" y="30"/>
                  </a:lnTo>
                  <a:lnTo>
                    <a:pt x="279" y="70"/>
                  </a:lnTo>
                  <a:lnTo>
                    <a:pt x="258" y="112"/>
                  </a:lnTo>
                  <a:lnTo>
                    <a:pt x="267" y="153"/>
                  </a:lnTo>
                  <a:lnTo>
                    <a:pt x="301" y="176"/>
                  </a:lnTo>
                  <a:lnTo>
                    <a:pt x="333" y="198"/>
                  </a:lnTo>
                  <a:lnTo>
                    <a:pt x="346" y="219"/>
                  </a:lnTo>
                  <a:lnTo>
                    <a:pt x="356" y="240"/>
                  </a:lnTo>
                  <a:lnTo>
                    <a:pt x="352" y="258"/>
                  </a:lnTo>
                  <a:lnTo>
                    <a:pt x="354" y="274"/>
                  </a:lnTo>
                  <a:lnTo>
                    <a:pt x="370" y="285"/>
                  </a:lnTo>
                  <a:lnTo>
                    <a:pt x="383" y="301"/>
                  </a:lnTo>
                  <a:lnTo>
                    <a:pt x="373" y="325"/>
                  </a:lnTo>
                  <a:lnTo>
                    <a:pt x="359" y="347"/>
                  </a:lnTo>
                  <a:lnTo>
                    <a:pt x="341" y="357"/>
                  </a:lnTo>
                  <a:lnTo>
                    <a:pt x="325" y="363"/>
                  </a:lnTo>
                  <a:lnTo>
                    <a:pt x="307" y="362"/>
                  </a:lnTo>
                  <a:lnTo>
                    <a:pt x="290" y="367"/>
                  </a:lnTo>
                  <a:lnTo>
                    <a:pt x="274" y="376"/>
                  </a:lnTo>
                  <a:lnTo>
                    <a:pt x="261" y="389"/>
                  </a:lnTo>
                  <a:lnTo>
                    <a:pt x="255" y="411"/>
                  </a:lnTo>
                  <a:lnTo>
                    <a:pt x="243" y="432"/>
                  </a:lnTo>
                  <a:lnTo>
                    <a:pt x="235" y="456"/>
                  </a:lnTo>
                  <a:lnTo>
                    <a:pt x="216" y="432"/>
                  </a:lnTo>
                  <a:lnTo>
                    <a:pt x="205" y="416"/>
                  </a:lnTo>
                  <a:lnTo>
                    <a:pt x="192" y="402"/>
                  </a:lnTo>
                  <a:lnTo>
                    <a:pt x="179" y="383"/>
                  </a:lnTo>
                  <a:lnTo>
                    <a:pt x="168" y="371"/>
                  </a:lnTo>
                  <a:lnTo>
                    <a:pt x="159" y="359"/>
                  </a:lnTo>
                  <a:lnTo>
                    <a:pt x="152" y="333"/>
                  </a:lnTo>
                  <a:lnTo>
                    <a:pt x="144" y="312"/>
                  </a:lnTo>
                  <a:lnTo>
                    <a:pt x="127" y="312"/>
                  </a:lnTo>
                  <a:lnTo>
                    <a:pt x="88" y="330"/>
                  </a:lnTo>
                  <a:lnTo>
                    <a:pt x="64" y="330"/>
                  </a:lnTo>
                  <a:lnTo>
                    <a:pt x="50" y="317"/>
                  </a:lnTo>
                  <a:lnTo>
                    <a:pt x="38" y="299"/>
                  </a:lnTo>
                  <a:lnTo>
                    <a:pt x="2" y="269"/>
                  </a:lnTo>
                  <a:lnTo>
                    <a:pt x="0" y="253"/>
                  </a:lnTo>
                  <a:lnTo>
                    <a:pt x="3" y="234"/>
                  </a:lnTo>
                  <a:lnTo>
                    <a:pt x="0" y="221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 w="4763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anchor="t" anchorCtr="0" bIns="45720" compatLnSpc="1" lIns="91440" numCol="1" rIns="91440" tIns="45720" vert="horz" wrap="square">
              <a:prstTxWarp prst="textNoShape"/>
            </a:bodyPr>
            <a:p>
              <a:endParaRPr lang="en-US"/>
            </a:p>
          </p:txBody>
        </p:sp>
        <p:sp>
          <p:nvSpPr>
            <p:cNvPr id="1048732" name="Freeform 33"/>
            <p:cNvSpPr/>
            <p:nvPr/>
          </p:nvSpPr>
          <p:spPr bwMode="auto">
            <a:xfrm>
              <a:off x="6456665" y="5203745"/>
              <a:ext cx="508973" cy="372358"/>
            </a:xfrm>
            <a:custGeom>
              <a:avLst/>
              <a:gdLst>
                <a:gd name="T0" fmla="*/ 178 w 421"/>
                <a:gd name="T1" fmla="*/ 308 h 308"/>
                <a:gd name="T2" fmla="*/ 176 w 421"/>
                <a:gd name="T3" fmla="*/ 300 h 308"/>
                <a:gd name="T4" fmla="*/ 167 w 421"/>
                <a:gd name="T5" fmla="*/ 292 h 308"/>
                <a:gd name="T6" fmla="*/ 66 w 421"/>
                <a:gd name="T7" fmla="*/ 242 h 308"/>
                <a:gd name="T8" fmla="*/ 16 w 421"/>
                <a:gd name="T9" fmla="*/ 202 h 308"/>
                <a:gd name="T10" fmla="*/ 2 w 421"/>
                <a:gd name="T11" fmla="*/ 175 h 308"/>
                <a:gd name="T12" fmla="*/ 0 w 421"/>
                <a:gd name="T13" fmla="*/ 135 h 308"/>
                <a:gd name="T14" fmla="*/ 7 w 421"/>
                <a:gd name="T15" fmla="*/ 123 h 308"/>
                <a:gd name="T16" fmla="*/ 47 w 421"/>
                <a:gd name="T17" fmla="*/ 99 h 308"/>
                <a:gd name="T18" fmla="*/ 48 w 421"/>
                <a:gd name="T19" fmla="*/ 93 h 308"/>
                <a:gd name="T20" fmla="*/ 48 w 421"/>
                <a:gd name="T21" fmla="*/ 85 h 308"/>
                <a:gd name="T22" fmla="*/ 51 w 421"/>
                <a:gd name="T23" fmla="*/ 79 h 308"/>
                <a:gd name="T24" fmla="*/ 191 w 421"/>
                <a:gd name="T25" fmla="*/ 55 h 308"/>
                <a:gd name="T26" fmla="*/ 223 w 421"/>
                <a:gd name="T27" fmla="*/ 35 h 308"/>
                <a:gd name="T28" fmla="*/ 223 w 421"/>
                <a:gd name="T29" fmla="*/ 34 h 308"/>
                <a:gd name="T30" fmla="*/ 223 w 421"/>
                <a:gd name="T31" fmla="*/ 34 h 308"/>
                <a:gd name="T32" fmla="*/ 229 w 421"/>
                <a:gd name="T33" fmla="*/ 24 h 308"/>
                <a:gd name="T34" fmla="*/ 236 w 421"/>
                <a:gd name="T35" fmla="*/ 11 h 308"/>
                <a:gd name="T36" fmla="*/ 236 w 421"/>
                <a:gd name="T37" fmla="*/ 11 h 308"/>
                <a:gd name="T38" fmla="*/ 287 w 421"/>
                <a:gd name="T39" fmla="*/ 10 h 308"/>
                <a:gd name="T40" fmla="*/ 305 w 421"/>
                <a:gd name="T41" fmla="*/ 3 h 308"/>
                <a:gd name="T42" fmla="*/ 322 w 421"/>
                <a:gd name="T43" fmla="*/ 0 h 308"/>
                <a:gd name="T44" fmla="*/ 348 w 421"/>
                <a:gd name="T45" fmla="*/ 16 h 308"/>
                <a:gd name="T46" fmla="*/ 369 w 421"/>
                <a:gd name="T47" fmla="*/ 42 h 308"/>
                <a:gd name="T48" fmla="*/ 383 w 421"/>
                <a:gd name="T49" fmla="*/ 82 h 308"/>
                <a:gd name="T50" fmla="*/ 421 w 421"/>
                <a:gd name="T51" fmla="*/ 87 h 308"/>
                <a:gd name="T52" fmla="*/ 356 w 421"/>
                <a:gd name="T53" fmla="*/ 133 h 308"/>
                <a:gd name="T54" fmla="*/ 287 w 421"/>
                <a:gd name="T55" fmla="*/ 175 h 308"/>
                <a:gd name="T56" fmla="*/ 271 w 421"/>
                <a:gd name="T57" fmla="*/ 188 h 308"/>
                <a:gd name="T58" fmla="*/ 253 w 421"/>
                <a:gd name="T59" fmla="*/ 199 h 308"/>
                <a:gd name="T60" fmla="*/ 239 w 421"/>
                <a:gd name="T61" fmla="*/ 213 h 308"/>
                <a:gd name="T62" fmla="*/ 226 w 421"/>
                <a:gd name="T63" fmla="*/ 231 h 308"/>
                <a:gd name="T64" fmla="*/ 220 w 421"/>
                <a:gd name="T65" fmla="*/ 248 h 308"/>
                <a:gd name="T66" fmla="*/ 216 w 421"/>
                <a:gd name="T67" fmla="*/ 269 h 308"/>
                <a:gd name="T68" fmla="*/ 205 w 421"/>
                <a:gd name="T69" fmla="*/ 282 h 308"/>
                <a:gd name="T70" fmla="*/ 196 w 421"/>
                <a:gd name="T71" fmla="*/ 298 h 308"/>
                <a:gd name="T72" fmla="*/ 178 w 421"/>
                <a:gd name="T73" fmla="*/ 308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421" h="308">
                  <a:moveTo>
                    <a:pt x="178" y="308"/>
                  </a:moveTo>
                  <a:lnTo>
                    <a:pt x="176" y="300"/>
                  </a:lnTo>
                  <a:lnTo>
                    <a:pt x="167" y="292"/>
                  </a:lnTo>
                  <a:lnTo>
                    <a:pt x="66" y="242"/>
                  </a:lnTo>
                  <a:lnTo>
                    <a:pt x="16" y="202"/>
                  </a:lnTo>
                  <a:lnTo>
                    <a:pt x="2" y="175"/>
                  </a:lnTo>
                  <a:lnTo>
                    <a:pt x="0" y="135"/>
                  </a:lnTo>
                  <a:lnTo>
                    <a:pt x="7" y="123"/>
                  </a:lnTo>
                  <a:lnTo>
                    <a:pt x="47" y="99"/>
                  </a:lnTo>
                  <a:lnTo>
                    <a:pt x="48" y="93"/>
                  </a:lnTo>
                  <a:lnTo>
                    <a:pt x="48" y="85"/>
                  </a:lnTo>
                  <a:lnTo>
                    <a:pt x="51" y="79"/>
                  </a:lnTo>
                  <a:lnTo>
                    <a:pt x="191" y="55"/>
                  </a:lnTo>
                  <a:lnTo>
                    <a:pt x="223" y="35"/>
                  </a:lnTo>
                  <a:lnTo>
                    <a:pt x="223" y="34"/>
                  </a:lnTo>
                  <a:lnTo>
                    <a:pt x="223" y="34"/>
                  </a:lnTo>
                  <a:lnTo>
                    <a:pt x="229" y="24"/>
                  </a:lnTo>
                  <a:lnTo>
                    <a:pt x="236" y="11"/>
                  </a:lnTo>
                  <a:lnTo>
                    <a:pt x="236" y="11"/>
                  </a:lnTo>
                  <a:lnTo>
                    <a:pt x="287" y="10"/>
                  </a:lnTo>
                  <a:lnTo>
                    <a:pt x="305" y="3"/>
                  </a:lnTo>
                  <a:lnTo>
                    <a:pt x="322" y="0"/>
                  </a:lnTo>
                  <a:lnTo>
                    <a:pt x="348" y="16"/>
                  </a:lnTo>
                  <a:lnTo>
                    <a:pt x="369" y="42"/>
                  </a:lnTo>
                  <a:lnTo>
                    <a:pt x="383" y="82"/>
                  </a:lnTo>
                  <a:lnTo>
                    <a:pt x="421" y="87"/>
                  </a:lnTo>
                  <a:lnTo>
                    <a:pt x="356" y="133"/>
                  </a:lnTo>
                  <a:lnTo>
                    <a:pt x="287" y="175"/>
                  </a:lnTo>
                  <a:lnTo>
                    <a:pt x="271" y="188"/>
                  </a:lnTo>
                  <a:lnTo>
                    <a:pt x="253" y="199"/>
                  </a:lnTo>
                  <a:lnTo>
                    <a:pt x="239" y="213"/>
                  </a:lnTo>
                  <a:lnTo>
                    <a:pt x="226" y="231"/>
                  </a:lnTo>
                  <a:lnTo>
                    <a:pt x="220" y="248"/>
                  </a:lnTo>
                  <a:lnTo>
                    <a:pt x="216" y="269"/>
                  </a:lnTo>
                  <a:lnTo>
                    <a:pt x="205" y="282"/>
                  </a:lnTo>
                  <a:lnTo>
                    <a:pt x="196" y="298"/>
                  </a:lnTo>
                  <a:lnTo>
                    <a:pt x="178" y="308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 w="4763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anchor="t" anchorCtr="0" bIns="45720" compatLnSpc="1" lIns="91440" numCol="1" rIns="91440" tIns="45720" vert="horz" wrap="square">
              <a:prstTxWarp prst="textNoShape"/>
            </a:bodyPr>
            <a:p>
              <a:endParaRPr lang="en-US"/>
            </a:p>
          </p:txBody>
        </p:sp>
        <p:sp>
          <p:nvSpPr>
            <p:cNvPr id="1048733" name="Freeform 32"/>
            <p:cNvSpPr/>
            <p:nvPr/>
          </p:nvSpPr>
          <p:spPr bwMode="auto">
            <a:xfrm>
              <a:off x="6560406" y="4742703"/>
              <a:ext cx="605690" cy="511389"/>
            </a:xfrm>
            <a:custGeom>
              <a:avLst/>
              <a:gdLst>
                <a:gd name="T0" fmla="*/ 154 w 501"/>
                <a:gd name="T1" fmla="*/ 380 h 423"/>
                <a:gd name="T2" fmla="*/ 151 w 501"/>
                <a:gd name="T3" fmla="*/ 354 h 423"/>
                <a:gd name="T4" fmla="*/ 115 w 501"/>
                <a:gd name="T5" fmla="*/ 293 h 423"/>
                <a:gd name="T6" fmla="*/ 29 w 501"/>
                <a:gd name="T7" fmla="*/ 234 h 423"/>
                <a:gd name="T8" fmla="*/ 0 w 501"/>
                <a:gd name="T9" fmla="*/ 181 h 423"/>
                <a:gd name="T10" fmla="*/ 16 w 501"/>
                <a:gd name="T11" fmla="*/ 120 h 423"/>
                <a:gd name="T12" fmla="*/ 64 w 501"/>
                <a:gd name="T13" fmla="*/ 85 h 423"/>
                <a:gd name="T14" fmla="*/ 151 w 501"/>
                <a:gd name="T15" fmla="*/ 49 h 423"/>
                <a:gd name="T16" fmla="*/ 178 w 501"/>
                <a:gd name="T17" fmla="*/ 54 h 423"/>
                <a:gd name="T18" fmla="*/ 208 w 501"/>
                <a:gd name="T19" fmla="*/ 117 h 423"/>
                <a:gd name="T20" fmla="*/ 228 w 501"/>
                <a:gd name="T21" fmla="*/ 96 h 423"/>
                <a:gd name="T22" fmla="*/ 258 w 501"/>
                <a:gd name="T23" fmla="*/ 86 h 423"/>
                <a:gd name="T24" fmla="*/ 308 w 501"/>
                <a:gd name="T25" fmla="*/ 37 h 423"/>
                <a:gd name="T26" fmla="*/ 351 w 501"/>
                <a:gd name="T27" fmla="*/ 64 h 423"/>
                <a:gd name="T28" fmla="*/ 384 w 501"/>
                <a:gd name="T29" fmla="*/ 115 h 423"/>
                <a:gd name="T30" fmla="*/ 410 w 501"/>
                <a:gd name="T31" fmla="*/ 49 h 423"/>
                <a:gd name="T32" fmla="*/ 423 w 501"/>
                <a:gd name="T33" fmla="*/ 25 h 423"/>
                <a:gd name="T34" fmla="*/ 439 w 501"/>
                <a:gd name="T35" fmla="*/ 0 h 423"/>
                <a:gd name="T36" fmla="*/ 463 w 501"/>
                <a:gd name="T37" fmla="*/ 6 h 423"/>
                <a:gd name="T38" fmla="*/ 501 w 501"/>
                <a:gd name="T39" fmla="*/ 11 h 423"/>
                <a:gd name="T40" fmla="*/ 465 w 501"/>
                <a:gd name="T41" fmla="*/ 64 h 423"/>
                <a:gd name="T42" fmla="*/ 465 w 501"/>
                <a:gd name="T43" fmla="*/ 138 h 423"/>
                <a:gd name="T44" fmla="*/ 484 w 501"/>
                <a:gd name="T45" fmla="*/ 266 h 423"/>
                <a:gd name="T46" fmla="*/ 452 w 501"/>
                <a:gd name="T47" fmla="*/ 261 h 423"/>
                <a:gd name="T48" fmla="*/ 444 w 501"/>
                <a:gd name="T49" fmla="*/ 283 h 423"/>
                <a:gd name="T50" fmla="*/ 415 w 501"/>
                <a:gd name="T51" fmla="*/ 282 h 423"/>
                <a:gd name="T52" fmla="*/ 428 w 501"/>
                <a:gd name="T53" fmla="*/ 327 h 423"/>
                <a:gd name="T54" fmla="*/ 388 w 501"/>
                <a:gd name="T55" fmla="*/ 347 h 423"/>
                <a:gd name="T56" fmla="*/ 349 w 501"/>
                <a:gd name="T57" fmla="*/ 384 h 423"/>
                <a:gd name="T58" fmla="*/ 284 w 501"/>
                <a:gd name="T59" fmla="*/ 423 h 423"/>
                <a:gd name="T60" fmla="*/ 237 w 501"/>
                <a:gd name="T61" fmla="*/ 381 h 423"/>
                <a:gd name="T62" fmla="*/ 202 w 501"/>
                <a:gd name="T63" fmla="*/ 391 h 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501" h="423">
                  <a:moveTo>
                    <a:pt x="151" y="392"/>
                  </a:moveTo>
                  <a:lnTo>
                    <a:pt x="154" y="380"/>
                  </a:lnTo>
                  <a:lnTo>
                    <a:pt x="154" y="365"/>
                  </a:lnTo>
                  <a:lnTo>
                    <a:pt x="151" y="354"/>
                  </a:lnTo>
                  <a:lnTo>
                    <a:pt x="128" y="304"/>
                  </a:lnTo>
                  <a:lnTo>
                    <a:pt x="115" y="293"/>
                  </a:lnTo>
                  <a:lnTo>
                    <a:pt x="72" y="275"/>
                  </a:lnTo>
                  <a:lnTo>
                    <a:pt x="29" y="234"/>
                  </a:lnTo>
                  <a:lnTo>
                    <a:pt x="11" y="206"/>
                  </a:lnTo>
                  <a:lnTo>
                    <a:pt x="0" y="181"/>
                  </a:lnTo>
                  <a:lnTo>
                    <a:pt x="2" y="147"/>
                  </a:lnTo>
                  <a:lnTo>
                    <a:pt x="16" y="120"/>
                  </a:lnTo>
                  <a:lnTo>
                    <a:pt x="39" y="99"/>
                  </a:lnTo>
                  <a:lnTo>
                    <a:pt x="64" y="85"/>
                  </a:lnTo>
                  <a:lnTo>
                    <a:pt x="111" y="75"/>
                  </a:lnTo>
                  <a:lnTo>
                    <a:pt x="151" y="49"/>
                  </a:lnTo>
                  <a:lnTo>
                    <a:pt x="171" y="43"/>
                  </a:lnTo>
                  <a:lnTo>
                    <a:pt x="178" y="54"/>
                  </a:lnTo>
                  <a:lnTo>
                    <a:pt x="181" y="101"/>
                  </a:lnTo>
                  <a:lnTo>
                    <a:pt x="208" y="117"/>
                  </a:lnTo>
                  <a:lnTo>
                    <a:pt x="220" y="107"/>
                  </a:lnTo>
                  <a:lnTo>
                    <a:pt x="228" y="96"/>
                  </a:lnTo>
                  <a:lnTo>
                    <a:pt x="242" y="88"/>
                  </a:lnTo>
                  <a:lnTo>
                    <a:pt x="258" y="86"/>
                  </a:lnTo>
                  <a:lnTo>
                    <a:pt x="285" y="64"/>
                  </a:lnTo>
                  <a:lnTo>
                    <a:pt x="308" y="37"/>
                  </a:lnTo>
                  <a:lnTo>
                    <a:pt x="335" y="37"/>
                  </a:lnTo>
                  <a:lnTo>
                    <a:pt x="351" y="64"/>
                  </a:lnTo>
                  <a:lnTo>
                    <a:pt x="360" y="99"/>
                  </a:lnTo>
                  <a:lnTo>
                    <a:pt x="384" y="115"/>
                  </a:lnTo>
                  <a:lnTo>
                    <a:pt x="408" y="93"/>
                  </a:lnTo>
                  <a:lnTo>
                    <a:pt x="410" y="49"/>
                  </a:lnTo>
                  <a:lnTo>
                    <a:pt x="412" y="37"/>
                  </a:lnTo>
                  <a:lnTo>
                    <a:pt x="423" y="25"/>
                  </a:lnTo>
                  <a:lnTo>
                    <a:pt x="431" y="11"/>
                  </a:lnTo>
                  <a:lnTo>
                    <a:pt x="439" y="0"/>
                  </a:lnTo>
                  <a:lnTo>
                    <a:pt x="452" y="0"/>
                  </a:lnTo>
                  <a:lnTo>
                    <a:pt x="463" y="6"/>
                  </a:lnTo>
                  <a:lnTo>
                    <a:pt x="482" y="11"/>
                  </a:lnTo>
                  <a:lnTo>
                    <a:pt x="501" y="11"/>
                  </a:lnTo>
                  <a:lnTo>
                    <a:pt x="482" y="37"/>
                  </a:lnTo>
                  <a:lnTo>
                    <a:pt x="465" y="64"/>
                  </a:lnTo>
                  <a:lnTo>
                    <a:pt x="458" y="101"/>
                  </a:lnTo>
                  <a:lnTo>
                    <a:pt x="465" y="138"/>
                  </a:lnTo>
                  <a:lnTo>
                    <a:pt x="492" y="200"/>
                  </a:lnTo>
                  <a:lnTo>
                    <a:pt x="484" y="266"/>
                  </a:lnTo>
                  <a:lnTo>
                    <a:pt x="468" y="259"/>
                  </a:lnTo>
                  <a:lnTo>
                    <a:pt x="452" y="261"/>
                  </a:lnTo>
                  <a:lnTo>
                    <a:pt x="452" y="275"/>
                  </a:lnTo>
                  <a:lnTo>
                    <a:pt x="444" y="283"/>
                  </a:lnTo>
                  <a:lnTo>
                    <a:pt x="429" y="279"/>
                  </a:lnTo>
                  <a:lnTo>
                    <a:pt x="415" y="282"/>
                  </a:lnTo>
                  <a:lnTo>
                    <a:pt x="415" y="304"/>
                  </a:lnTo>
                  <a:lnTo>
                    <a:pt x="428" y="327"/>
                  </a:lnTo>
                  <a:lnTo>
                    <a:pt x="408" y="339"/>
                  </a:lnTo>
                  <a:lnTo>
                    <a:pt x="388" y="347"/>
                  </a:lnTo>
                  <a:lnTo>
                    <a:pt x="367" y="362"/>
                  </a:lnTo>
                  <a:lnTo>
                    <a:pt x="349" y="384"/>
                  </a:lnTo>
                  <a:lnTo>
                    <a:pt x="322" y="413"/>
                  </a:lnTo>
                  <a:lnTo>
                    <a:pt x="284" y="423"/>
                  </a:lnTo>
                  <a:lnTo>
                    <a:pt x="263" y="397"/>
                  </a:lnTo>
                  <a:lnTo>
                    <a:pt x="237" y="381"/>
                  </a:lnTo>
                  <a:lnTo>
                    <a:pt x="220" y="384"/>
                  </a:lnTo>
                  <a:lnTo>
                    <a:pt x="202" y="391"/>
                  </a:lnTo>
                  <a:lnTo>
                    <a:pt x="151" y="392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 w="4763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anchor="t" anchorCtr="0" bIns="45720" compatLnSpc="1" lIns="91440" numCol="1" rIns="91440" tIns="45720" vert="horz" wrap="square">
              <a:prstTxWarp prst="textNoShape"/>
            </a:bodyPr>
            <a:p>
              <a:endParaRPr lang="en-US"/>
            </a:p>
          </p:txBody>
        </p:sp>
        <p:sp>
          <p:nvSpPr>
            <p:cNvPr id="1048734" name="Freeform 31"/>
            <p:cNvSpPr/>
            <p:nvPr/>
          </p:nvSpPr>
          <p:spPr bwMode="auto">
            <a:xfrm>
              <a:off x="6426602" y="4391329"/>
              <a:ext cx="753183" cy="492045"/>
            </a:xfrm>
            <a:custGeom>
              <a:avLst/>
              <a:gdLst>
                <a:gd name="T0" fmla="*/ 281 w 623"/>
                <a:gd name="T1" fmla="*/ 333 h 407"/>
                <a:gd name="T2" fmla="*/ 289 w 623"/>
                <a:gd name="T3" fmla="*/ 330 h 407"/>
                <a:gd name="T4" fmla="*/ 272 w 623"/>
                <a:gd name="T5" fmla="*/ 295 h 407"/>
                <a:gd name="T6" fmla="*/ 251 w 623"/>
                <a:gd name="T7" fmla="*/ 266 h 407"/>
                <a:gd name="T8" fmla="*/ 198 w 623"/>
                <a:gd name="T9" fmla="*/ 218 h 407"/>
                <a:gd name="T10" fmla="*/ 72 w 623"/>
                <a:gd name="T11" fmla="*/ 64 h 407"/>
                <a:gd name="T12" fmla="*/ 25 w 623"/>
                <a:gd name="T13" fmla="*/ 21 h 407"/>
                <a:gd name="T14" fmla="*/ 11 w 623"/>
                <a:gd name="T15" fmla="*/ 11 h 407"/>
                <a:gd name="T16" fmla="*/ 0 w 623"/>
                <a:gd name="T17" fmla="*/ 8 h 407"/>
                <a:gd name="T18" fmla="*/ 0 w 623"/>
                <a:gd name="T19" fmla="*/ 8 h 407"/>
                <a:gd name="T20" fmla="*/ 1 w 623"/>
                <a:gd name="T21" fmla="*/ 0 h 407"/>
                <a:gd name="T22" fmla="*/ 46 w 623"/>
                <a:gd name="T23" fmla="*/ 3 h 407"/>
                <a:gd name="T24" fmla="*/ 101 w 623"/>
                <a:gd name="T25" fmla="*/ 43 h 407"/>
                <a:gd name="T26" fmla="*/ 149 w 623"/>
                <a:gd name="T27" fmla="*/ 91 h 407"/>
                <a:gd name="T28" fmla="*/ 238 w 623"/>
                <a:gd name="T29" fmla="*/ 146 h 407"/>
                <a:gd name="T30" fmla="*/ 320 w 623"/>
                <a:gd name="T31" fmla="*/ 93 h 407"/>
                <a:gd name="T32" fmla="*/ 362 w 623"/>
                <a:gd name="T33" fmla="*/ 53 h 407"/>
                <a:gd name="T34" fmla="*/ 405 w 623"/>
                <a:gd name="T35" fmla="*/ 78 h 407"/>
                <a:gd name="T36" fmla="*/ 442 w 623"/>
                <a:gd name="T37" fmla="*/ 99 h 407"/>
                <a:gd name="T38" fmla="*/ 474 w 623"/>
                <a:gd name="T39" fmla="*/ 62 h 407"/>
                <a:gd name="T40" fmla="*/ 506 w 623"/>
                <a:gd name="T41" fmla="*/ 69 h 407"/>
                <a:gd name="T42" fmla="*/ 539 w 623"/>
                <a:gd name="T43" fmla="*/ 83 h 407"/>
                <a:gd name="T44" fmla="*/ 576 w 623"/>
                <a:gd name="T45" fmla="*/ 96 h 407"/>
                <a:gd name="T46" fmla="*/ 613 w 623"/>
                <a:gd name="T47" fmla="*/ 107 h 407"/>
                <a:gd name="T48" fmla="*/ 597 w 623"/>
                <a:gd name="T49" fmla="*/ 158 h 407"/>
                <a:gd name="T50" fmla="*/ 594 w 623"/>
                <a:gd name="T51" fmla="*/ 210 h 407"/>
                <a:gd name="T52" fmla="*/ 608 w 623"/>
                <a:gd name="T53" fmla="*/ 227 h 407"/>
                <a:gd name="T54" fmla="*/ 623 w 623"/>
                <a:gd name="T55" fmla="*/ 248 h 407"/>
                <a:gd name="T56" fmla="*/ 618 w 623"/>
                <a:gd name="T57" fmla="*/ 274 h 407"/>
                <a:gd name="T58" fmla="*/ 611 w 623"/>
                <a:gd name="T59" fmla="*/ 301 h 407"/>
                <a:gd name="T60" fmla="*/ 592 w 623"/>
                <a:gd name="T61" fmla="*/ 301 h 407"/>
                <a:gd name="T62" fmla="*/ 573 w 623"/>
                <a:gd name="T63" fmla="*/ 296 h 407"/>
                <a:gd name="T64" fmla="*/ 562 w 623"/>
                <a:gd name="T65" fmla="*/ 290 h 407"/>
                <a:gd name="T66" fmla="*/ 549 w 623"/>
                <a:gd name="T67" fmla="*/ 290 h 407"/>
                <a:gd name="T68" fmla="*/ 541 w 623"/>
                <a:gd name="T69" fmla="*/ 301 h 407"/>
                <a:gd name="T70" fmla="*/ 533 w 623"/>
                <a:gd name="T71" fmla="*/ 315 h 407"/>
                <a:gd name="T72" fmla="*/ 522 w 623"/>
                <a:gd name="T73" fmla="*/ 327 h 407"/>
                <a:gd name="T74" fmla="*/ 520 w 623"/>
                <a:gd name="T75" fmla="*/ 339 h 407"/>
                <a:gd name="T76" fmla="*/ 518 w 623"/>
                <a:gd name="T77" fmla="*/ 383 h 407"/>
                <a:gd name="T78" fmla="*/ 494 w 623"/>
                <a:gd name="T79" fmla="*/ 405 h 407"/>
                <a:gd name="T80" fmla="*/ 470 w 623"/>
                <a:gd name="T81" fmla="*/ 389 h 407"/>
                <a:gd name="T82" fmla="*/ 461 w 623"/>
                <a:gd name="T83" fmla="*/ 354 h 407"/>
                <a:gd name="T84" fmla="*/ 445 w 623"/>
                <a:gd name="T85" fmla="*/ 327 h 407"/>
                <a:gd name="T86" fmla="*/ 418 w 623"/>
                <a:gd name="T87" fmla="*/ 327 h 407"/>
                <a:gd name="T88" fmla="*/ 395 w 623"/>
                <a:gd name="T89" fmla="*/ 354 h 407"/>
                <a:gd name="T90" fmla="*/ 368 w 623"/>
                <a:gd name="T91" fmla="*/ 376 h 407"/>
                <a:gd name="T92" fmla="*/ 352 w 623"/>
                <a:gd name="T93" fmla="*/ 378 h 407"/>
                <a:gd name="T94" fmla="*/ 338 w 623"/>
                <a:gd name="T95" fmla="*/ 386 h 407"/>
                <a:gd name="T96" fmla="*/ 330 w 623"/>
                <a:gd name="T97" fmla="*/ 397 h 407"/>
                <a:gd name="T98" fmla="*/ 318 w 623"/>
                <a:gd name="T99" fmla="*/ 407 h 407"/>
                <a:gd name="T100" fmla="*/ 291 w 623"/>
                <a:gd name="T101" fmla="*/ 391 h 407"/>
                <a:gd name="T102" fmla="*/ 288 w 623"/>
                <a:gd name="T103" fmla="*/ 344 h 407"/>
                <a:gd name="T104" fmla="*/ 281 w 623"/>
                <a:gd name="T105" fmla="*/ 333 h 4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623" h="407">
                  <a:moveTo>
                    <a:pt x="281" y="333"/>
                  </a:moveTo>
                  <a:lnTo>
                    <a:pt x="289" y="330"/>
                  </a:lnTo>
                  <a:lnTo>
                    <a:pt x="272" y="295"/>
                  </a:lnTo>
                  <a:lnTo>
                    <a:pt x="251" y="266"/>
                  </a:lnTo>
                  <a:lnTo>
                    <a:pt x="198" y="218"/>
                  </a:lnTo>
                  <a:lnTo>
                    <a:pt x="72" y="64"/>
                  </a:lnTo>
                  <a:lnTo>
                    <a:pt x="25" y="21"/>
                  </a:lnTo>
                  <a:lnTo>
                    <a:pt x="11" y="11"/>
                  </a:lnTo>
                  <a:lnTo>
                    <a:pt x="0" y="8"/>
                  </a:lnTo>
                  <a:lnTo>
                    <a:pt x="0" y="8"/>
                  </a:lnTo>
                  <a:lnTo>
                    <a:pt x="1" y="0"/>
                  </a:lnTo>
                  <a:lnTo>
                    <a:pt x="46" y="3"/>
                  </a:lnTo>
                  <a:lnTo>
                    <a:pt x="101" y="43"/>
                  </a:lnTo>
                  <a:lnTo>
                    <a:pt x="149" y="91"/>
                  </a:lnTo>
                  <a:lnTo>
                    <a:pt x="238" y="146"/>
                  </a:lnTo>
                  <a:lnTo>
                    <a:pt x="320" y="93"/>
                  </a:lnTo>
                  <a:lnTo>
                    <a:pt x="362" y="53"/>
                  </a:lnTo>
                  <a:lnTo>
                    <a:pt x="405" y="78"/>
                  </a:lnTo>
                  <a:lnTo>
                    <a:pt x="442" y="99"/>
                  </a:lnTo>
                  <a:lnTo>
                    <a:pt x="474" y="62"/>
                  </a:lnTo>
                  <a:lnTo>
                    <a:pt x="506" y="69"/>
                  </a:lnTo>
                  <a:lnTo>
                    <a:pt x="539" y="83"/>
                  </a:lnTo>
                  <a:lnTo>
                    <a:pt x="576" y="96"/>
                  </a:lnTo>
                  <a:lnTo>
                    <a:pt x="613" y="107"/>
                  </a:lnTo>
                  <a:lnTo>
                    <a:pt x="597" y="158"/>
                  </a:lnTo>
                  <a:lnTo>
                    <a:pt x="594" y="210"/>
                  </a:lnTo>
                  <a:lnTo>
                    <a:pt x="608" y="227"/>
                  </a:lnTo>
                  <a:lnTo>
                    <a:pt x="623" y="248"/>
                  </a:lnTo>
                  <a:lnTo>
                    <a:pt x="618" y="274"/>
                  </a:lnTo>
                  <a:lnTo>
                    <a:pt x="611" y="301"/>
                  </a:lnTo>
                  <a:lnTo>
                    <a:pt x="592" y="301"/>
                  </a:lnTo>
                  <a:lnTo>
                    <a:pt x="573" y="296"/>
                  </a:lnTo>
                  <a:lnTo>
                    <a:pt x="562" y="290"/>
                  </a:lnTo>
                  <a:lnTo>
                    <a:pt x="549" y="290"/>
                  </a:lnTo>
                  <a:lnTo>
                    <a:pt x="541" y="301"/>
                  </a:lnTo>
                  <a:lnTo>
                    <a:pt x="533" y="315"/>
                  </a:lnTo>
                  <a:lnTo>
                    <a:pt x="522" y="327"/>
                  </a:lnTo>
                  <a:lnTo>
                    <a:pt x="520" y="339"/>
                  </a:lnTo>
                  <a:lnTo>
                    <a:pt x="518" y="383"/>
                  </a:lnTo>
                  <a:lnTo>
                    <a:pt x="494" y="405"/>
                  </a:lnTo>
                  <a:lnTo>
                    <a:pt x="470" y="389"/>
                  </a:lnTo>
                  <a:lnTo>
                    <a:pt x="461" y="354"/>
                  </a:lnTo>
                  <a:lnTo>
                    <a:pt x="445" y="327"/>
                  </a:lnTo>
                  <a:lnTo>
                    <a:pt x="418" y="327"/>
                  </a:lnTo>
                  <a:lnTo>
                    <a:pt x="395" y="354"/>
                  </a:lnTo>
                  <a:lnTo>
                    <a:pt x="368" y="376"/>
                  </a:lnTo>
                  <a:lnTo>
                    <a:pt x="352" y="378"/>
                  </a:lnTo>
                  <a:lnTo>
                    <a:pt x="338" y="386"/>
                  </a:lnTo>
                  <a:lnTo>
                    <a:pt x="330" y="397"/>
                  </a:lnTo>
                  <a:lnTo>
                    <a:pt x="318" y="407"/>
                  </a:lnTo>
                  <a:lnTo>
                    <a:pt x="291" y="391"/>
                  </a:lnTo>
                  <a:lnTo>
                    <a:pt x="288" y="344"/>
                  </a:lnTo>
                  <a:lnTo>
                    <a:pt x="281" y="333"/>
                  </a:lnTo>
                  <a:close/>
                </a:path>
              </a:pathLst>
            </a:custGeom>
            <a:solidFill>
              <a:srgbClr val="4A707A"/>
            </a:solidFill>
            <a:ln w="4763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anchor="t" anchorCtr="0" bIns="45720" compatLnSpc="1" lIns="91440" numCol="1" rIns="91440" tIns="45720" vert="horz" wrap="square">
              <a:prstTxWarp prst="textNoShape"/>
            </a:bodyPr>
            <a:p>
              <a:endParaRPr lang="en-US"/>
            </a:p>
          </p:txBody>
        </p:sp>
        <p:sp>
          <p:nvSpPr>
            <p:cNvPr id="1048735" name="Freeform 30"/>
            <p:cNvSpPr/>
            <p:nvPr/>
          </p:nvSpPr>
          <p:spPr bwMode="auto">
            <a:xfrm>
              <a:off x="6230361" y="3890518"/>
              <a:ext cx="585138" cy="678224"/>
            </a:xfrm>
            <a:custGeom>
              <a:avLst/>
              <a:gdLst>
                <a:gd name="T0" fmla="*/ 164 w 484"/>
                <a:gd name="T1" fmla="*/ 423 h 561"/>
                <a:gd name="T2" fmla="*/ 146 w 484"/>
                <a:gd name="T3" fmla="*/ 444 h 561"/>
                <a:gd name="T4" fmla="*/ 80 w 484"/>
                <a:gd name="T5" fmla="*/ 445 h 561"/>
                <a:gd name="T6" fmla="*/ 47 w 484"/>
                <a:gd name="T7" fmla="*/ 460 h 561"/>
                <a:gd name="T8" fmla="*/ 35 w 484"/>
                <a:gd name="T9" fmla="*/ 471 h 561"/>
                <a:gd name="T10" fmla="*/ 74 w 484"/>
                <a:gd name="T11" fmla="*/ 410 h 561"/>
                <a:gd name="T12" fmla="*/ 112 w 484"/>
                <a:gd name="T13" fmla="*/ 362 h 561"/>
                <a:gd name="T14" fmla="*/ 58 w 484"/>
                <a:gd name="T15" fmla="*/ 319 h 561"/>
                <a:gd name="T16" fmla="*/ 5 w 484"/>
                <a:gd name="T17" fmla="*/ 282 h 561"/>
                <a:gd name="T18" fmla="*/ 23 w 484"/>
                <a:gd name="T19" fmla="*/ 218 h 561"/>
                <a:gd name="T20" fmla="*/ 0 w 484"/>
                <a:gd name="T21" fmla="*/ 194 h 561"/>
                <a:gd name="T22" fmla="*/ 26 w 484"/>
                <a:gd name="T23" fmla="*/ 170 h 561"/>
                <a:gd name="T24" fmla="*/ 58 w 484"/>
                <a:gd name="T25" fmla="*/ 109 h 561"/>
                <a:gd name="T26" fmla="*/ 5 w 484"/>
                <a:gd name="T27" fmla="*/ 53 h 561"/>
                <a:gd name="T28" fmla="*/ 45 w 484"/>
                <a:gd name="T29" fmla="*/ 40 h 561"/>
                <a:gd name="T30" fmla="*/ 68 w 484"/>
                <a:gd name="T31" fmla="*/ 30 h 561"/>
                <a:gd name="T32" fmla="*/ 84 w 484"/>
                <a:gd name="T33" fmla="*/ 35 h 561"/>
                <a:gd name="T34" fmla="*/ 92 w 484"/>
                <a:gd name="T35" fmla="*/ 38 h 561"/>
                <a:gd name="T36" fmla="*/ 111 w 484"/>
                <a:gd name="T37" fmla="*/ 54 h 561"/>
                <a:gd name="T38" fmla="*/ 120 w 484"/>
                <a:gd name="T39" fmla="*/ 56 h 561"/>
                <a:gd name="T40" fmla="*/ 132 w 484"/>
                <a:gd name="T41" fmla="*/ 45 h 561"/>
                <a:gd name="T42" fmla="*/ 143 w 484"/>
                <a:gd name="T43" fmla="*/ 49 h 561"/>
                <a:gd name="T44" fmla="*/ 159 w 484"/>
                <a:gd name="T45" fmla="*/ 57 h 561"/>
                <a:gd name="T46" fmla="*/ 172 w 484"/>
                <a:gd name="T47" fmla="*/ 54 h 561"/>
                <a:gd name="T48" fmla="*/ 172 w 484"/>
                <a:gd name="T49" fmla="*/ 22 h 561"/>
                <a:gd name="T50" fmla="*/ 183 w 484"/>
                <a:gd name="T51" fmla="*/ 9 h 561"/>
                <a:gd name="T52" fmla="*/ 200 w 484"/>
                <a:gd name="T53" fmla="*/ 21 h 561"/>
                <a:gd name="T54" fmla="*/ 224 w 484"/>
                <a:gd name="T55" fmla="*/ 14 h 561"/>
                <a:gd name="T56" fmla="*/ 252 w 484"/>
                <a:gd name="T57" fmla="*/ 0 h 561"/>
                <a:gd name="T58" fmla="*/ 261 w 484"/>
                <a:gd name="T59" fmla="*/ 40 h 561"/>
                <a:gd name="T60" fmla="*/ 309 w 484"/>
                <a:gd name="T61" fmla="*/ 67 h 561"/>
                <a:gd name="T62" fmla="*/ 319 w 484"/>
                <a:gd name="T63" fmla="*/ 72 h 561"/>
                <a:gd name="T64" fmla="*/ 343 w 484"/>
                <a:gd name="T65" fmla="*/ 73 h 561"/>
                <a:gd name="T66" fmla="*/ 370 w 484"/>
                <a:gd name="T67" fmla="*/ 72 h 561"/>
                <a:gd name="T68" fmla="*/ 381 w 484"/>
                <a:gd name="T69" fmla="*/ 81 h 561"/>
                <a:gd name="T70" fmla="*/ 393 w 484"/>
                <a:gd name="T71" fmla="*/ 104 h 561"/>
                <a:gd name="T72" fmla="*/ 409 w 484"/>
                <a:gd name="T73" fmla="*/ 91 h 561"/>
                <a:gd name="T74" fmla="*/ 415 w 484"/>
                <a:gd name="T75" fmla="*/ 88 h 561"/>
                <a:gd name="T76" fmla="*/ 426 w 484"/>
                <a:gd name="T77" fmla="*/ 86 h 561"/>
                <a:gd name="T78" fmla="*/ 436 w 484"/>
                <a:gd name="T79" fmla="*/ 96 h 561"/>
                <a:gd name="T80" fmla="*/ 441 w 484"/>
                <a:gd name="T81" fmla="*/ 117 h 561"/>
                <a:gd name="T82" fmla="*/ 417 w 484"/>
                <a:gd name="T83" fmla="*/ 128 h 561"/>
                <a:gd name="T84" fmla="*/ 385 w 484"/>
                <a:gd name="T85" fmla="*/ 155 h 561"/>
                <a:gd name="T86" fmla="*/ 367 w 484"/>
                <a:gd name="T87" fmla="*/ 189 h 561"/>
                <a:gd name="T88" fmla="*/ 385 w 484"/>
                <a:gd name="T89" fmla="*/ 211 h 561"/>
                <a:gd name="T90" fmla="*/ 378 w 484"/>
                <a:gd name="T91" fmla="*/ 255 h 561"/>
                <a:gd name="T92" fmla="*/ 359 w 484"/>
                <a:gd name="T93" fmla="*/ 304 h 561"/>
                <a:gd name="T94" fmla="*/ 378 w 484"/>
                <a:gd name="T95" fmla="*/ 346 h 561"/>
                <a:gd name="T96" fmla="*/ 460 w 484"/>
                <a:gd name="T97" fmla="*/ 394 h 561"/>
                <a:gd name="T98" fmla="*/ 455 w 484"/>
                <a:gd name="T99" fmla="*/ 420 h 561"/>
                <a:gd name="T100" fmla="*/ 453 w 484"/>
                <a:gd name="T101" fmla="*/ 463 h 561"/>
                <a:gd name="T102" fmla="*/ 484 w 484"/>
                <a:gd name="T103" fmla="*/ 508 h 561"/>
                <a:gd name="T104" fmla="*/ 313 w 484"/>
                <a:gd name="T105" fmla="*/ 506 h 561"/>
                <a:gd name="T106" fmla="*/ 210 w 484"/>
                <a:gd name="T107" fmla="*/ 418 h 561"/>
                <a:gd name="T108" fmla="*/ 164 w 484"/>
                <a:gd name="T109" fmla="*/ 423 h 5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484" h="561">
                  <a:moveTo>
                    <a:pt x="164" y="423"/>
                  </a:moveTo>
                  <a:lnTo>
                    <a:pt x="164" y="423"/>
                  </a:lnTo>
                  <a:lnTo>
                    <a:pt x="154" y="436"/>
                  </a:lnTo>
                  <a:lnTo>
                    <a:pt x="146" y="444"/>
                  </a:lnTo>
                  <a:lnTo>
                    <a:pt x="138" y="445"/>
                  </a:lnTo>
                  <a:lnTo>
                    <a:pt x="80" y="445"/>
                  </a:lnTo>
                  <a:lnTo>
                    <a:pt x="61" y="450"/>
                  </a:lnTo>
                  <a:lnTo>
                    <a:pt x="47" y="460"/>
                  </a:lnTo>
                  <a:lnTo>
                    <a:pt x="35" y="472"/>
                  </a:lnTo>
                  <a:lnTo>
                    <a:pt x="35" y="471"/>
                  </a:lnTo>
                  <a:lnTo>
                    <a:pt x="42" y="439"/>
                  </a:lnTo>
                  <a:lnTo>
                    <a:pt x="74" y="410"/>
                  </a:lnTo>
                  <a:lnTo>
                    <a:pt x="108" y="391"/>
                  </a:lnTo>
                  <a:lnTo>
                    <a:pt x="112" y="362"/>
                  </a:lnTo>
                  <a:lnTo>
                    <a:pt x="85" y="341"/>
                  </a:lnTo>
                  <a:lnTo>
                    <a:pt x="58" y="319"/>
                  </a:lnTo>
                  <a:lnTo>
                    <a:pt x="34" y="296"/>
                  </a:lnTo>
                  <a:lnTo>
                    <a:pt x="5" y="282"/>
                  </a:lnTo>
                  <a:lnTo>
                    <a:pt x="10" y="253"/>
                  </a:lnTo>
                  <a:lnTo>
                    <a:pt x="23" y="218"/>
                  </a:lnTo>
                  <a:lnTo>
                    <a:pt x="8" y="208"/>
                  </a:lnTo>
                  <a:lnTo>
                    <a:pt x="0" y="194"/>
                  </a:lnTo>
                  <a:lnTo>
                    <a:pt x="11" y="178"/>
                  </a:lnTo>
                  <a:lnTo>
                    <a:pt x="26" y="170"/>
                  </a:lnTo>
                  <a:lnTo>
                    <a:pt x="56" y="149"/>
                  </a:lnTo>
                  <a:lnTo>
                    <a:pt x="58" y="109"/>
                  </a:lnTo>
                  <a:lnTo>
                    <a:pt x="32" y="80"/>
                  </a:lnTo>
                  <a:lnTo>
                    <a:pt x="5" y="53"/>
                  </a:lnTo>
                  <a:lnTo>
                    <a:pt x="37" y="22"/>
                  </a:lnTo>
                  <a:lnTo>
                    <a:pt x="45" y="40"/>
                  </a:lnTo>
                  <a:lnTo>
                    <a:pt x="61" y="35"/>
                  </a:lnTo>
                  <a:lnTo>
                    <a:pt x="68" y="30"/>
                  </a:lnTo>
                  <a:lnTo>
                    <a:pt x="76" y="32"/>
                  </a:lnTo>
                  <a:lnTo>
                    <a:pt x="84" y="35"/>
                  </a:lnTo>
                  <a:lnTo>
                    <a:pt x="84" y="35"/>
                  </a:lnTo>
                  <a:lnTo>
                    <a:pt x="92" y="38"/>
                  </a:lnTo>
                  <a:lnTo>
                    <a:pt x="98" y="41"/>
                  </a:lnTo>
                  <a:lnTo>
                    <a:pt x="111" y="54"/>
                  </a:lnTo>
                  <a:lnTo>
                    <a:pt x="114" y="57"/>
                  </a:lnTo>
                  <a:lnTo>
                    <a:pt x="120" y="56"/>
                  </a:lnTo>
                  <a:lnTo>
                    <a:pt x="127" y="48"/>
                  </a:lnTo>
                  <a:lnTo>
                    <a:pt x="132" y="45"/>
                  </a:lnTo>
                  <a:lnTo>
                    <a:pt x="135" y="46"/>
                  </a:lnTo>
                  <a:lnTo>
                    <a:pt x="143" y="49"/>
                  </a:lnTo>
                  <a:lnTo>
                    <a:pt x="146" y="51"/>
                  </a:lnTo>
                  <a:lnTo>
                    <a:pt x="159" y="57"/>
                  </a:lnTo>
                  <a:lnTo>
                    <a:pt x="168" y="59"/>
                  </a:lnTo>
                  <a:lnTo>
                    <a:pt x="172" y="54"/>
                  </a:lnTo>
                  <a:lnTo>
                    <a:pt x="172" y="33"/>
                  </a:lnTo>
                  <a:lnTo>
                    <a:pt x="172" y="22"/>
                  </a:lnTo>
                  <a:lnTo>
                    <a:pt x="175" y="14"/>
                  </a:lnTo>
                  <a:lnTo>
                    <a:pt x="183" y="9"/>
                  </a:lnTo>
                  <a:lnTo>
                    <a:pt x="192" y="14"/>
                  </a:lnTo>
                  <a:lnTo>
                    <a:pt x="200" y="21"/>
                  </a:lnTo>
                  <a:lnTo>
                    <a:pt x="208" y="24"/>
                  </a:lnTo>
                  <a:lnTo>
                    <a:pt x="224" y="14"/>
                  </a:lnTo>
                  <a:lnTo>
                    <a:pt x="239" y="1"/>
                  </a:lnTo>
                  <a:lnTo>
                    <a:pt x="252" y="0"/>
                  </a:lnTo>
                  <a:lnTo>
                    <a:pt x="255" y="29"/>
                  </a:lnTo>
                  <a:lnTo>
                    <a:pt x="261" y="40"/>
                  </a:lnTo>
                  <a:lnTo>
                    <a:pt x="303" y="65"/>
                  </a:lnTo>
                  <a:lnTo>
                    <a:pt x="309" y="67"/>
                  </a:lnTo>
                  <a:lnTo>
                    <a:pt x="316" y="69"/>
                  </a:lnTo>
                  <a:lnTo>
                    <a:pt x="319" y="72"/>
                  </a:lnTo>
                  <a:lnTo>
                    <a:pt x="317" y="86"/>
                  </a:lnTo>
                  <a:lnTo>
                    <a:pt x="343" y="73"/>
                  </a:lnTo>
                  <a:lnTo>
                    <a:pt x="356" y="70"/>
                  </a:lnTo>
                  <a:lnTo>
                    <a:pt x="370" y="72"/>
                  </a:lnTo>
                  <a:lnTo>
                    <a:pt x="375" y="75"/>
                  </a:lnTo>
                  <a:lnTo>
                    <a:pt x="381" y="81"/>
                  </a:lnTo>
                  <a:lnTo>
                    <a:pt x="388" y="88"/>
                  </a:lnTo>
                  <a:lnTo>
                    <a:pt x="393" y="104"/>
                  </a:lnTo>
                  <a:lnTo>
                    <a:pt x="399" y="102"/>
                  </a:lnTo>
                  <a:lnTo>
                    <a:pt x="409" y="91"/>
                  </a:lnTo>
                  <a:lnTo>
                    <a:pt x="412" y="91"/>
                  </a:lnTo>
                  <a:lnTo>
                    <a:pt x="415" y="88"/>
                  </a:lnTo>
                  <a:lnTo>
                    <a:pt x="420" y="86"/>
                  </a:lnTo>
                  <a:lnTo>
                    <a:pt x="426" y="86"/>
                  </a:lnTo>
                  <a:lnTo>
                    <a:pt x="433" y="89"/>
                  </a:lnTo>
                  <a:lnTo>
                    <a:pt x="436" y="96"/>
                  </a:lnTo>
                  <a:lnTo>
                    <a:pt x="442" y="104"/>
                  </a:lnTo>
                  <a:lnTo>
                    <a:pt x="441" y="117"/>
                  </a:lnTo>
                  <a:lnTo>
                    <a:pt x="431" y="123"/>
                  </a:lnTo>
                  <a:lnTo>
                    <a:pt x="417" y="128"/>
                  </a:lnTo>
                  <a:lnTo>
                    <a:pt x="401" y="141"/>
                  </a:lnTo>
                  <a:lnTo>
                    <a:pt x="385" y="155"/>
                  </a:lnTo>
                  <a:lnTo>
                    <a:pt x="375" y="171"/>
                  </a:lnTo>
                  <a:lnTo>
                    <a:pt x="367" y="189"/>
                  </a:lnTo>
                  <a:lnTo>
                    <a:pt x="375" y="200"/>
                  </a:lnTo>
                  <a:lnTo>
                    <a:pt x="385" y="211"/>
                  </a:lnTo>
                  <a:lnTo>
                    <a:pt x="388" y="234"/>
                  </a:lnTo>
                  <a:lnTo>
                    <a:pt x="378" y="255"/>
                  </a:lnTo>
                  <a:lnTo>
                    <a:pt x="365" y="279"/>
                  </a:lnTo>
                  <a:lnTo>
                    <a:pt x="359" y="304"/>
                  </a:lnTo>
                  <a:lnTo>
                    <a:pt x="365" y="327"/>
                  </a:lnTo>
                  <a:lnTo>
                    <a:pt x="378" y="346"/>
                  </a:lnTo>
                  <a:lnTo>
                    <a:pt x="425" y="362"/>
                  </a:lnTo>
                  <a:lnTo>
                    <a:pt x="460" y="394"/>
                  </a:lnTo>
                  <a:lnTo>
                    <a:pt x="458" y="407"/>
                  </a:lnTo>
                  <a:lnTo>
                    <a:pt x="455" y="420"/>
                  </a:lnTo>
                  <a:lnTo>
                    <a:pt x="453" y="440"/>
                  </a:lnTo>
                  <a:lnTo>
                    <a:pt x="453" y="463"/>
                  </a:lnTo>
                  <a:lnTo>
                    <a:pt x="466" y="487"/>
                  </a:lnTo>
                  <a:lnTo>
                    <a:pt x="484" y="508"/>
                  </a:lnTo>
                  <a:lnTo>
                    <a:pt x="402" y="561"/>
                  </a:lnTo>
                  <a:lnTo>
                    <a:pt x="313" y="506"/>
                  </a:lnTo>
                  <a:lnTo>
                    <a:pt x="265" y="458"/>
                  </a:lnTo>
                  <a:lnTo>
                    <a:pt x="210" y="418"/>
                  </a:lnTo>
                  <a:lnTo>
                    <a:pt x="165" y="415"/>
                  </a:lnTo>
                  <a:lnTo>
                    <a:pt x="164" y="423"/>
                  </a:lnTo>
                  <a:lnTo>
                    <a:pt x="164" y="423"/>
                  </a:lnTo>
                  <a:close/>
                </a:path>
              </a:pathLst>
            </a:custGeom>
            <a:solidFill>
              <a:srgbClr val="E9C011"/>
            </a:solidFill>
            <a:ln w="4763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anchor="t" anchorCtr="0" bIns="45720" compatLnSpc="1" lIns="91440" numCol="1" rIns="91440" tIns="45720" vert="horz" wrap="square">
              <a:prstTxWarp prst="textNoShape"/>
            </a:bodyPr>
            <a:p>
              <a:endParaRPr lang="en-US"/>
            </a:p>
          </p:txBody>
        </p:sp>
        <p:sp>
          <p:nvSpPr>
            <p:cNvPr id="1048736" name="Freeform 60"/>
            <p:cNvSpPr/>
            <p:nvPr/>
          </p:nvSpPr>
          <p:spPr bwMode="auto">
            <a:xfrm>
              <a:off x="6329710" y="3415445"/>
              <a:ext cx="563376" cy="600851"/>
            </a:xfrm>
            <a:custGeom>
              <a:avLst/>
              <a:gdLst>
                <a:gd name="T0" fmla="*/ 459 w 466"/>
                <a:gd name="T1" fmla="*/ 277 h 497"/>
                <a:gd name="T2" fmla="*/ 466 w 466"/>
                <a:gd name="T3" fmla="*/ 351 h 497"/>
                <a:gd name="T4" fmla="*/ 434 w 466"/>
                <a:gd name="T5" fmla="*/ 406 h 497"/>
                <a:gd name="T6" fmla="*/ 390 w 466"/>
                <a:gd name="T7" fmla="*/ 439 h 497"/>
                <a:gd name="T8" fmla="*/ 363 w 466"/>
                <a:gd name="T9" fmla="*/ 473 h 497"/>
                <a:gd name="T10" fmla="*/ 349 w 466"/>
                <a:gd name="T11" fmla="*/ 482 h 497"/>
                <a:gd name="T12" fmla="*/ 336 w 466"/>
                <a:gd name="T13" fmla="*/ 479 h 497"/>
                <a:gd name="T14" fmla="*/ 328 w 466"/>
                <a:gd name="T15" fmla="*/ 484 h 497"/>
                <a:gd name="T16" fmla="*/ 315 w 466"/>
                <a:gd name="T17" fmla="*/ 495 h 497"/>
                <a:gd name="T18" fmla="*/ 304 w 466"/>
                <a:gd name="T19" fmla="*/ 481 h 497"/>
                <a:gd name="T20" fmla="*/ 291 w 466"/>
                <a:gd name="T21" fmla="*/ 468 h 497"/>
                <a:gd name="T22" fmla="*/ 272 w 466"/>
                <a:gd name="T23" fmla="*/ 463 h 497"/>
                <a:gd name="T24" fmla="*/ 233 w 466"/>
                <a:gd name="T25" fmla="*/ 479 h 497"/>
                <a:gd name="T26" fmla="*/ 232 w 466"/>
                <a:gd name="T27" fmla="*/ 462 h 497"/>
                <a:gd name="T28" fmla="*/ 219 w 466"/>
                <a:gd name="T29" fmla="*/ 458 h 497"/>
                <a:gd name="T30" fmla="*/ 171 w 466"/>
                <a:gd name="T31" fmla="*/ 422 h 497"/>
                <a:gd name="T32" fmla="*/ 155 w 466"/>
                <a:gd name="T33" fmla="*/ 394 h 497"/>
                <a:gd name="T34" fmla="*/ 124 w 466"/>
                <a:gd name="T35" fmla="*/ 417 h 497"/>
                <a:gd name="T36" fmla="*/ 108 w 466"/>
                <a:gd name="T37" fmla="*/ 407 h 497"/>
                <a:gd name="T38" fmla="*/ 91 w 466"/>
                <a:gd name="T39" fmla="*/ 407 h 497"/>
                <a:gd name="T40" fmla="*/ 88 w 466"/>
                <a:gd name="T41" fmla="*/ 426 h 497"/>
                <a:gd name="T42" fmla="*/ 84 w 466"/>
                <a:gd name="T43" fmla="*/ 452 h 497"/>
                <a:gd name="T44" fmla="*/ 62 w 466"/>
                <a:gd name="T45" fmla="*/ 444 h 497"/>
                <a:gd name="T46" fmla="*/ 51 w 466"/>
                <a:gd name="T47" fmla="*/ 439 h 497"/>
                <a:gd name="T48" fmla="*/ 43 w 466"/>
                <a:gd name="T49" fmla="*/ 441 h 497"/>
                <a:gd name="T50" fmla="*/ 30 w 466"/>
                <a:gd name="T51" fmla="*/ 450 h 497"/>
                <a:gd name="T52" fmla="*/ 14 w 466"/>
                <a:gd name="T53" fmla="*/ 434 h 497"/>
                <a:gd name="T54" fmla="*/ 0 w 466"/>
                <a:gd name="T55" fmla="*/ 428 h 497"/>
                <a:gd name="T56" fmla="*/ 17 w 466"/>
                <a:gd name="T57" fmla="*/ 415 h 497"/>
                <a:gd name="T58" fmla="*/ 57 w 466"/>
                <a:gd name="T59" fmla="*/ 385 h 497"/>
                <a:gd name="T60" fmla="*/ 60 w 466"/>
                <a:gd name="T61" fmla="*/ 292 h 497"/>
                <a:gd name="T62" fmla="*/ 81 w 466"/>
                <a:gd name="T63" fmla="*/ 197 h 497"/>
                <a:gd name="T64" fmla="*/ 102 w 466"/>
                <a:gd name="T65" fmla="*/ 132 h 497"/>
                <a:gd name="T66" fmla="*/ 139 w 466"/>
                <a:gd name="T67" fmla="*/ 72 h 497"/>
                <a:gd name="T68" fmla="*/ 163 w 466"/>
                <a:gd name="T69" fmla="*/ 11 h 497"/>
                <a:gd name="T70" fmla="*/ 179 w 466"/>
                <a:gd name="T71" fmla="*/ 42 h 497"/>
                <a:gd name="T72" fmla="*/ 193 w 466"/>
                <a:gd name="T73" fmla="*/ 103 h 497"/>
                <a:gd name="T74" fmla="*/ 232 w 466"/>
                <a:gd name="T75" fmla="*/ 111 h 497"/>
                <a:gd name="T76" fmla="*/ 270 w 466"/>
                <a:gd name="T77" fmla="*/ 109 h 497"/>
                <a:gd name="T78" fmla="*/ 326 w 466"/>
                <a:gd name="T79" fmla="*/ 87 h 497"/>
                <a:gd name="T80" fmla="*/ 358 w 466"/>
                <a:gd name="T81" fmla="*/ 141 h 497"/>
                <a:gd name="T82" fmla="*/ 382 w 466"/>
                <a:gd name="T83" fmla="*/ 186 h 497"/>
                <a:gd name="T84" fmla="*/ 419 w 466"/>
                <a:gd name="T85" fmla="*/ 231 h 4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466" h="497">
                  <a:moveTo>
                    <a:pt x="446" y="252"/>
                  </a:moveTo>
                  <a:lnTo>
                    <a:pt x="459" y="277"/>
                  </a:lnTo>
                  <a:lnTo>
                    <a:pt x="464" y="311"/>
                  </a:lnTo>
                  <a:lnTo>
                    <a:pt x="466" y="351"/>
                  </a:lnTo>
                  <a:lnTo>
                    <a:pt x="459" y="391"/>
                  </a:lnTo>
                  <a:lnTo>
                    <a:pt x="434" y="406"/>
                  </a:lnTo>
                  <a:lnTo>
                    <a:pt x="414" y="425"/>
                  </a:lnTo>
                  <a:lnTo>
                    <a:pt x="390" y="439"/>
                  </a:lnTo>
                  <a:lnTo>
                    <a:pt x="369" y="458"/>
                  </a:lnTo>
                  <a:lnTo>
                    <a:pt x="363" y="473"/>
                  </a:lnTo>
                  <a:lnTo>
                    <a:pt x="352" y="489"/>
                  </a:lnTo>
                  <a:lnTo>
                    <a:pt x="349" y="482"/>
                  </a:lnTo>
                  <a:lnTo>
                    <a:pt x="342" y="479"/>
                  </a:lnTo>
                  <a:lnTo>
                    <a:pt x="336" y="479"/>
                  </a:lnTo>
                  <a:lnTo>
                    <a:pt x="331" y="481"/>
                  </a:lnTo>
                  <a:lnTo>
                    <a:pt x="328" y="484"/>
                  </a:lnTo>
                  <a:lnTo>
                    <a:pt x="325" y="484"/>
                  </a:lnTo>
                  <a:lnTo>
                    <a:pt x="315" y="495"/>
                  </a:lnTo>
                  <a:lnTo>
                    <a:pt x="309" y="497"/>
                  </a:lnTo>
                  <a:lnTo>
                    <a:pt x="304" y="481"/>
                  </a:lnTo>
                  <a:lnTo>
                    <a:pt x="297" y="474"/>
                  </a:lnTo>
                  <a:lnTo>
                    <a:pt x="291" y="468"/>
                  </a:lnTo>
                  <a:lnTo>
                    <a:pt x="286" y="465"/>
                  </a:lnTo>
                  <a:lnTo>
                    <a:pt x="272" y="463"/>
                  </a:lnTo>
                  <a:lnTo>
                    <a:pt x="259" y="466"/>
                  </a:lnTo>
                  <a:lnTo>
                    <a:pt x="233" y="479"/>
                  </a:lnTo>
                  <a:lnTo>
                    <a:pt x="235" y="465"/>
                  </a:lnTo>
                  <a:lnTo>
                    <a:pt x="232" y="462"/>
                  </a:lnTo>
                  <a:lnTo>
                    <a:pt x="225" y="460"/>
                  </a:lnTo>
                  <a:lnTo>
                    <a:pt x="219" y="458"/>
                  </a:lnTo>
                  <a:lnTo>
                    <a:pt x="177" y="433"/>
                  </a:lnTo>
                  <a:lnTo>
                    <a:pt x="171" y="422"/>
                  </a:lnTo>
                  <a:lnTo>
                    <a:pt x="168" y="393"/>
                  </a:lnTo>
                  <a:lnTo>
                    <a:pt x="155" y="394"/>
                  </a:lnTo>
                  <a:lnTo>
                    <a:pt x="140" y="407"/>
                  </a:lnTo>
                  <a:lnTo>
                    <a:pt x="124" y="417"/>
                  </a:lnTo>
                  <a:lnTo>
                    <a:pt x="116" y="414"/>
                  </a:lnTo>
                  <a:lnTo>
                    <a:pt x="108" y="407"/>
                  </a:lnTo>
                  <a:lnTo>
                    <a:pt x="99" y="402"/>
                  </a:lnTo>
                  <a:lnTo>
                    <a:pt x="91" y="407"/>
                  </a:lnTo>
                  <a:lnTo>
                    <a:pt x="88" y="415"/>
                  </a:lnTo>
                  <a:lnTo>
                    <a:pt x="88" y="426"/>
                  </a:lnTo>
                  <a:lnTo>
                    <a:pt x="88" y="447"/>
                  </a:lnTo>
                  <a:lnTo>
                    <a:pt x="84" y="452"/>
                  </a:lnTo>
                  <a:lnTo>
                    <a:pt x="75" y="450"/>
                  </a:lnTo>
                  <a:lnTo>
                    <a:pt x="62" y="444"/>
                  </a:lnTo>
                  <a:lnTo>
                    <a:pt x="59" y="442"/>
                  </a:lnTo>
                  <a:lnTo>
                    <a:pt x="51" y="439"/>
                  </a:lnTo>
                  <a:lnTo>
                    <a:pt x="48" y="438"/>
                  </a:lnTo>
                  <a:lnTo>
                    <a:pt x="43" y="441"/>
                  </a:lnTo>
                  <a:lnTo>
                    <a:pt x="36" y="449"/>
                  </a:lnTo>
                  <a:lnTo>
                    <a:pt x="30" y="450"/>
                  </a:lnTo>
                  <a:lnTo>
                    <a:pt x="27" y="447"/>
                  </a:lnTo>
                  <a:lnTo>
                    <a:pt x="14" y="434"/>
                  </a:lnTo>
                  <a:lnTo>
                    <a:pt x="8" y="431"/>
                  </a:lnTo>
                  <a:lnTo>
                    <a:pt x="0" y="428"/>
                  </a:lnTo>
                  <a:lnTo>
                    <a:pt x="0" y="428"/>
                  </a:lnTo>
                  <a:lnTo>
                    <a:pt x="17" y="415"/>
                  </a:lnTo>
                  <a:lnTo>
                    <a:pt x="40" y="404"/>
                  </a:lnTo>
                  <a:lnTo>
                    <a:pt x="57" y="385"/>
                  </a:lnTo>
                  <a:lnTo>
                    <a:pt x="70" y="362"/>
                  </a:lnTo>
                  <a:lnTo>
                    <a:pt x="60" y="292"/>
                  </a:lnTo>
                  <a:lnTo>
                    <a:pt x="62" y="218"/>
                  </a:lnTo>
                  <a:lnTo>
                    <a:pt x="81" y="197"/>
                  </a:lnTo>
                  <a:lnTo>
                    <a:pt x="96" y="170"/>
                  </a:lnTo>
                  <a:lnTo>
                    <a:pt x="102" y="132"/>
                  </a:lnTo>
                  <a:lnTo>
                    <a:pt x="107" y="90"/>
                  </a:lnTo>
                  <a:lnTo>
                    <a:pt x="139" y="72"/>
                  </a:lnTo>
                  <a:lnTo>
                    <a:pt x="132" y="19"/>
                  </a:lnTo>
                  <a:lnTo>
                    <a:pt x="163" y="11"/>
                  </a:lnTo>
                  <a:lnTo>
                    <a:pt x="193" y="0"/>
                  </a:lnTo>
                  <a:lnTo>
                    <a:pt x="179" y="42"/>
                  </a:lnTo>
                  <a:lnTo>
                    <a:pt x="172" y="83"/>
                  </a:lnTo>
                  <a:lnTo>
                    <a:pt x="193" y="103"/>
                  </a:lnTo>
                  <a:lnTo>
                    <a:pt x="219" y="98"/>
                  </a:lnTo>
                  <a:lnTo>
                    <a:pt x="232" y="111"/>
                  </a:lnTo>
                  <a:lnTo>
                    <a:pt x="249" y="127"/>
                  </a:lnTo>
                  <a:lnTo>
                    <a:pt x="270" y="109"/>
                  </a:lnTo>
                  <a:lnTo>
                    <a:pt x="293" y="90"/>
                  </a:lnTo>
                  <a:lnTo>
                    <a:pt x="326" y="87"/>
                  </a:lnTo>
                  <a:lnTo>
                    <a:pt x="357" y="103"/>
                  </a:lnTo>
                  <a:lnTo>
                    <a:pt x="358" y="141"/>
                  </a:lnTo>
                  <a:lnTo>
                    <a:pt x="358" y="178"/>
                  </a:lnTo>
                  <a:lnTo>
                    <a:pt x="382" y="186"/>
                  </a:lnTo>
                  <a:lnTo>
                    <a:pt x="403" y="197"/>
                  </a:lnTo>
                  <a:lnTo>
                    <a:pt x="419" y="231"/>
                  </a:lnTo>
                  <a:lnTo>
                    <a:pt x="446" y="252"/>
                  </a:lnTo>
                  <a:close/>
                </a:path>
              </a:pathLst>
            </a:custGeom>
            <a:solidFill>
              <a:srgbClr val="00B050"/>
            </a:solidFill>
            <a:ln w="4763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anchor="t" anchorCtr="0" bIns="45720" compatLnSpc="1" lIns="91440" numCol="1" rIns="91440" tIns="45720" vert="horz" wrap="square">
              <a:prstTxWarp prst="textNoShape"/>
            </a:bodyPr>
            <a:p>
              <a:endParaRPr lang="en-US"/>
            </a:p>
          </p:txBody>
        </p:sp>
        <p:sp>
          <p:nvSpPr>
            <p:cNvPr id="1048737" name="Freeform 55"/>
            <p:cNvSpPr>
              <a:spLocks noEditPoints="1"/>
            </p:cNvSpPr>
            <p:nvPr/>
          </p:nvSpPr>
          <p:spPr bwMode="auto">
            <a:xfrm>
              <a:off x="4921113" y="2895059"/>
              <a:ext cx="591183" cy="846268"/>
            </a:xfrm>
            <a:custGeom>
              <a:avLst/>
              <a:gdLst>
                <a:gd name="T0" fmla="*/ 442 w 489"/>
                <a:gd name="T1" fmla="*/ 501 h 700"/>
                <a:gd name="T2" fmla="*/ 410 w 489"/>
                <a:gd name="T3" fmla="*/ 528 h 700"/>
                <a:gd name="T4" fmla="*/ 380 w 489"/>
                <a:gd name="T5" fmla="*/ 551 h 700"/>
                <a:gd name="T6" fmla="*/ 364 w 489"/>
                <a:gd name="T7" fmla="*/ 560 h 700"/>
                <a:gd name="T8" fmla="*/ 330 w 489"/>
                <a:gd name="T9" fmla="*/ 560 h 700"/>
                <a:gd name="T10" fmla="*/ 269 w 489"/>
                <a:gd name="T11" fmla="*/ 576 h 700"/>
                <a:gd name="T12" fmla="*/ 205 w 489"/>
                <a:gd name="T13" fmla="*/ 610 h 700"/>
                <a:gd name="T14" fmla="*/ 191 w 489"/>
                <a:gd name="T15" fmla="*/ 616 h 700"/>
                <a:gd name="T16" fmla="*/ 170 w 489"/>
                <a:gd name="T17" fmla="*/ 644 h 700"/>
                <a:gd name="T18" fmla="*/ 85 w 489"/>
                <a:gd name="T19" fmla="*/ 700 h 700"/>
                <a:gd name="T20" fmla="*/ 0 w 489"/>
                <a:gd name="T21" fmla="*/ 687 h 700"/>
                <a:gd name="T22" fmla="*/ 24 w 489"/>
                <a:gd name="T23" fmla="*/ 562 h 700"/>
                <a:gd name="T24" fmla="*/ 56 w 489"/>
                <a:gd name="T25" fmla="*/ 515 h 700"/>
                <a:gd name="T26" fmla="*/ 109 w 489"/>
                <a:gd name="T27" fmla="*/ 461 h 700"/>
                <a:gd name="T28" fmla="*/ 143 w 489"/>
                <a:gd name="T29" fmla="*/ 421 h 700"/>
                <a:gd name="T30" fmla="*/ 135 w 489"/>
                <a:gd name="T31" fmla="*/ 391 h 700"/>
                <a:gd name="T32" fmla="*/ 117 w 489"/>
                <a:gd name="T33" fmla="*/ 283 h 700"/>
                <a:gd name="T34" fmla="*/ 160 w 489"/>
                <a:gd name="T35" fmla="*/ 209 h 700"/>
                <a:gd name="T36" fmla="*/ 170 w 489"/>
                <a:gd name="T37" fmla="*/ 174 h 700"/>
                <a:gd name="T38" fmla="*/ 191 w 489"/>
                <a:gd name="T39" fmla="*/ 152 h 700"/>
                <a:gd name="T40" fmla="*/ 269 w 489"/>
                <a:gd name="T41" fmla="*/ 76 h 700"/>
                <a:gd name="T42" fmla="*/ 335 w 489"/>
                <a:gd name="T43" fmla="*/ 0 h 700"/>
                <a:gd name="T44" fmla="*/ 332 w 489"/>
                <a:gd name="T45" fmla="*/ 78 h 700"/>
                <a:gd name="T46" fmla="*/ 327 w 489"/>
                <a:gd name="T47" fmla="*/ 161 h 700"/>
                <a:gd name="T48" fmla="*/ 332 w 489"/>
                <a:gd name="T49" fmla="*/ 229 h 700"/>
                <a:gd name="T50" fmla="*/ 388 w 489"/>
                <a:gd name="T51" fmla="*/ 251 h 700"/>
                <a:gd name="T52" fmla="*/ 345 w 489"/>
                <a:gd name="T53" fmla="*/ 314 h 700"/>
                <a:gd name="T54" fmla="*/ 389 w 489"/>
                <a:gd name="T55" fmla="*/ 317 h 700"/>
                <a:gd name="T56" fmla="*/ 434 w 489"/>
                <a:gd name="T57" fmla="*/ 341 h 700"/>
                <a:gd name="T58" fmla="*/ 437 w 489"/>
                <a:gd name="T59" fmla="*/ 427 h 700"/>
                <a:gd name="T60" fmla="*/ 482 w 489"/>
                <a:gd name="T61" fmla="*/ 431 h 700"/>
                <a:gd name="T62" fmla="*/ 486 w 489"/>
                <a:gd name="T63" fmla="*/ 455 h 700"/>
                <a:gd name="T64" fmla="*/ 460 w 489"/>
                <a:gd name="T65" fmla="*/ 485 h 700"/>
                <a:gd name="T66" fmla="*/ 389 w 489"/>
                <a:gd name="T67" fmla="*/ 469 h 700"/>
                <a:gd name="T68" fmla="*/ 397 w 489"/>
                <a:gd name="T69" fmla="*/ 458 h 700"/>
                <a:gd name="T70" fmla="*/ 393 w 489"/>
                <a:gd name="T71" fmla="*/ 450 h 700"/>
                <a:gd name="T72" fmla="*/ 383 w 489"/>
                <a:gd name="T73" fmla="*/ 448 h 700"/>
                <a:gd name="T74" fmla="*/ 375 w 489"/>
                <a:gd name="T75" fmla="*/ 458 h 700"/>
                <a:gd name="T76" fmla="*/ 383 w 489"/>
                <a:gd name="T77" fmla="*/ 469 h 7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89" h="700">
                  <a:moveTo>
                    <a:pt x="460" y="485"/>
                  </a:moveTo>
                  <a:lnTo>
                    <a:pt x="442" y="501"/>
                  </a:lnTo>
                  <a:lnTo>
                    <a:pt x="425" y="519"/>
                  </a:lnTo>
                  <a:lnTo>
                    <a:pt x="410" y="528"/>
                  </a:lnTo>
                  <a:lnTo>
                    <a:pt x="396" y="540"/>
                  </a:lnTo>
                  <a:lnTo>
                    <a:pt x="380" y="551"/>
                  </a:lnTo>
                  <a:lnTo>
                    <a:pt x="373" y="556"/>
                  </a:lnTo>
                  <a:lnTo>
                    <a:pt x="364" y="560"/>
                  </a:lnTo>
                  <a:lnTo>
                    <a:pt x="335" y="560"/>
                  </a:lnTo>
                  <a:lnTo>
                    <a:pt x="330" y="560"/>
                  </a:lnTo>
                  <a:lnTo>
                    <a:pt x="308" y="560"/>
                  </a:lnTo>
                  <a:lnTo>
                    <a:pt x="269" y="576"/>
                  </a:lnTo>
                  <a:lnTo>
                    <a:pt x="232" y="599"/>
                  </a:lnTo>
                  <a:lnTo>
                    <a:pt x="205" y="610"/>
                  </a:lnTo>
                  <a:lnTo>
                    <a:pt x="196" y="613"/>
                  </a:lnTo>
                  <a:lnTo>
                    <a:pt x="191" y="616"/>
                  </a:lnTo>
                  <a:lnTo>
                    <a:pt x="180" y="629"/>
                  </a:lnTo>
                  <a:lnTo>
                    <a:pt x="170" y="644"/>
                  </a:lnTo>
                  <a:lnTo>
                    <a:pt x="165" y="650"/>
                  </a:lnTo>
                  <a:lnTo>
                    <a:pt x="85" y="700"/>
                  </a:lnTo>
                  <a:lnTo>
                    <a:pt x="31" y="692"/>
                  </a:lnTo>
                  <a:lnTo>
                    <a:pt x="0" y="687"/>
                  </a:lnTo>
                  <a:lnTo>
                    <a:pt x="2" y="618"/>
                  </a:lnTo>
                  <a:lnTo>
                    <a:pt x="24" y="562"/>
                  </a:lnTo>
                  <a:lnTo>
                    <a:pt x="42" y="540"/>
                  </a:lnTo>
                  <a:lnTo>
                    <a:pt x="56" y="515"/>
                  </a:lnTo>
                  <a:lnTo>
                    <a:pt x="80" y="487"/>
                  </a:lnTo>
                  <a:lnTo>
                    <a:pt x="109" y="461"/>
                  </a:lnTo>
                  <a:lnTo>
                    <a:pt x="125" y="442"/>
                  </a:lnTo>
                  <a:lnTo>
                    <a:pt x="143" y="421"/>
                  </a:lnTo>
                  <a:lnTo>
                    <a:pt x="148" y="403"/>
                  </a:lnTo>
                  <a:lnTo>
                    <a:pt x="135" y="391"/>
                  </a:lnTo>
                  <a:lnTo>
                    <a:pt x="136" y="331"/>
                  </a:lnTo>
                  <a:lnTo>
                    <a:pt x="117" y="283"/>
                  </a:lnTo>
                  <a:lnTo>
                    <a:pt x="130" y="237"/>
                  </a:lnTo>
                  <a:lnTo>
                    <a:pt x="160" y="209"/>
                  </a:lnTo>
                  <a:lnTo>
                    <a:pt x="173" y="195"/>
                  </a:lnTo>
                  <a:lnTo>
                    <a:pt x="170" y="174"/>
                  </a:lnTo>
                  <a:lnTo>
                    <a:pt x="176" y="160"/>
                  </a:lnTo>
                  <a:lnTo>
                    <a:pt x="191" y="152"/>
                  </a:lnTo>
                  <a:lnTo>
                    <a:pt x="231" y="115"/>
                  </a:lnTo>
                  <a:lnTo>
                    <a:pt x="269" y="76"/>
                  </a:lnTo>
                  <a:lnTo>
                    <a:pt x="301" y="38"/>
                  </a:lnTo>
                  <a:lnTo>
                    <a:pt x="335" y="0"/>
                  </a:lnTo>
                  <a:lnTo>
                    <a:pt x="329" y="40"/>
                  </a:lnTo>
                  <a:lnTo>
                    <a:pt x="332" y="78"/>
                  </a:lnTo>
                  <a:lnTo>
                    <a:pt x="333" y="121"/>
                  </a:lnTo>
                  <a:lnTo>
                    <a:pt x="327" y="161"/>
                  </a:lnTo>
                  <a:lnTo>
                    <a:pt x="314" y="200"/>
                  </a:lnTo>
                  <a:lnTo>
                    <a:pt x="332" y="229"/>
                  </a:lnTo>
                  <a:lnTo>
                    <a:pt x="362" y="233"/>
                  </a:lnTo>
                  <a:lnTo>
                    <a:pt x="388" y="251"/>
                  </a:lnTo>
                  <a:lnTo>
                    <a:pt x="369" y="282"/>
                  </a:lnTo>
                  <a:lnTo>
                    <a:pt x="345" y="314"/>
                  </a:lnTo>
                  <a:lnTo>
                    <a:pt x="359" y="336"/>
                  </a:lnTo>
                  <a:lnTo>
                    <a:pt x="389" y="317"/>
                  </a:lnTo>
                  <a:lnTo>
                    <a:pt x="415" y="320"/>
                  </a:lnTo>
                  <a:lnTo>
                    <a:pt x="434" y="341"/>
                  </a:lnTo>
                  <a:lnTo>
                    <a:pt x="434" y="384"/>
                  </a:lnTo>
                  <a:lnTo>
                    <a:pt x="437" y="427"/>
                  </a:lnTo>
                  <a:lnTo>
                    <a:pt x="460" y="434"/>
                  </a:lnTo>
                  <a:lnTo>
                    <a:pt x="482" y="431"/>
                  </a:lnTo>
                  <a:lnTo>
                    <a:pt x="489" y="440"/>
                  </a:lnTo>
                  <a:lnTo>
                    <a:pt x="486" y="455"/>
                  </a:lnTo>
                  <a:lnTo>
                    <a:pt x="478" y="477"/>
                  </a:lnTo>
                  <a:lnTo>
                    <a:pt x="460" y="485"/>
                  </a:lnTo>
                  <a:close/>
                  <a:moveTo>
                    <a:pt x="383" y="469"/>
                  </a:moveTo>
                  <a:lnTo>
                    <a:pt x="389" y="469"/>
                  </a:lnTo>
                  <a:lnTo>
                    <a:pt x="396" y="463"/>
                  </a:lnTo>
                  <a:lnTo>
                    <a:pt x="397" y="458"/>
                  </a:lnTo>
                  <a:lnTo>
                    <a:pt x="397" y="455"/>
                  </a:lnTo>
                  <a:lnTo>
                    <a:pt x="393" y="450"/>
                  </a:lnTo>
                  <a:lnTo>
                    <a:pt x="386" y="445"/>
                  </a:lnTo>
                  <a:lnTo>
                    <a:pt x="383" y="448"/>
                  </a:lnTo>
                  <a:lnTo>
                    <a:pt x="378" y="455"/>
                  </a:lnTo>
                  <a:lnTo>
                    <a:pt x="375" y="458"/>
                  </a:lnTo>
                  <a:lnTo>
                    <a:pt x="378" y="464"/>
                  </a:lnTo>
                  <a:lnTo>
                    <a:pt x="383" y="469"/>
                  </a:lnTo>
                  <a:close/>
                </a:path>
              </a:pathLst>
            </a:custGeom>
            <a:solidFill>
              <a:srgbClr val="228C22"/>
            </a:solidFill>
            <a:ln w="4763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anchor="t" anchorCtr="0" bIns="45720" compatLnSpc="1" lIns="91440" numCol="1" rIns="91440" tIns="45720" vert="horz" wrap="square">
              <a:prstTxWarp prst="textNoShape"/>
            </a:bodyPr>
            <a:p>
              <a:endParaRPr lang="en-US"/>
            </a:p>
          </p:txBody>
        </p:sp>
        <p:sp>
          <p:nvSpPr>
            <p:cNvPr id="1048738" name="Freeform 5"/>
            <p:cNvSpPr>
              <a:spLocks noEditPoints="1"/>
            </p:cNvSpPr>
            <p:nvPr/>
          </p:nvSpPr>
          <p:spPr bwMode="auto">
            <a:xfrm>
              <a:off x="3679062" y="2423323"/>
              <a:ext cx="402584" cy="465448"/>
            </a:xfrm>
            <a:custGeom>
              <a:avLst/>
              <a:gdLst>
                <a:gd name="T0" fmla="*/ 44 w 333"/>
                <a:gd name="T1" fmla="*/ 278 h 385"/>
                <a:gd name="T2" fmla="*/ 41 w 333"/>
                <a:gd name="T3" fmla="*/ 329 h 385"/>
                <a:gd name="T4" fmla="*/ 4 w 333"/>
                <a:gd name="T5" fmla="*/ 308 h 385"/>
                <a:gd name="T6" fmla="*/ 3 w 333"/>
                <a:gd name="T7" fmla="*/ 279 h 385"/>
                <a:gd name="T8" fmla="*/ 32 w 333"/>
                <a:gd name="T9" fmla="*/ 61 h 385"/>
                <a:gd name="T10" fmla="*/ 104 w 333"/>
                <a:gd name="T11" fmla="*/ 7 h 385"/>
                <a:gd name="T12" fmla="*/ 142 w 333"/>
                <a:gd name="T13" fmla="*/ 48 h 385"/>
                <a:gd name="T14" fmla="*/ 190 w 333"/>
                <a:gd name="T15" fmla="*/ 66 h 385"/>
                <a:gd name="T16" fmla="*/ 238 w 333"/>
                <a:gd name="T17" fmla="*/ 95 h 385"/>
                <a:gd name="T18" fmla="*/ 328 w 333"/>
                <a:gd name="T19" fmla="*/ 106 h 385"/>
                <a:gd name="T20" fmla="*/ 333 w 333"/>
                <a:gd name="T21" fmla="*/ 143 h 385"/>
                <a:gd name="T22" fmla="*/ 315 w 333"/>
                <a:gd name="T23" fmla="*/ 215 h 385"/>
                <a:gd name="T24" fmla="*/ 313 w 333"/>
                <a:gd name="T25" fmla="*/ 230 h 385"/>
                <a:gd name="T26" fmla="*/ 309 w 333"/>
                <a:gd name="T27" fmla="*/ 250 h 385"/>
                <a:gd name="T28" fmla="*/ 317 w 333"/>
                <a:gd name="T29" fmla="*/ 298 h 385"/>
                <a:gd name="T30" fmla="*/ 320 w 333"/>
                <a:gd name="T31" fmla="*/ 340 h 385"/>
                <a:gd name="T32" fmla="*/ 285 w 333"/>
                <a:gd name="T33" fmla="*/ 359 h 385"/>
                <a:gd name="T34" fmla="*/ 233 w 333"/>
                <a:gd name="T35" fmla="*/ 342 h 385"/>
                <a:gd name="T36" fmla="*/ 185 w 333"/>
                <a:gd name="T37" fmla="*/ 327 h 385"/>
                <a:gd name="T38" fmla="*/ 158 w 333"/>
                <a:gd name="T39" fmla="*/ 305 h 385"/>
                <a:gd name="T40" fmla="*/ 121 w 333"/>
                <a:gd name="T41" fmla="*/ 273 h 385"/>
                <a:gd name="T42" fmla="*/ 113 w 333"/>
                <a:gd name="T43" fmla="*/ 303 h 385"/>
                <a:gd name="T44" fmla="*/ 83 w 333"/>
                <a:gd name="T45" fmla="*/ 290 h 385"/>
                <a:gd name="T46" fmla="*/ 81 w 333"/>
                <a:gd name="T47" fmla="*/ 241 h 385"/>
                <a:gd name="T48" fmla="*/ 182 w 333"/>
                <a:gd name="T49" fmla="*/ 225 h 385"/>
                <a:gd name="T50" fmla="*/ 171 w 333"/>
                <a:gd name="T51" fmla="*/ 194 h 385"/>
                <a:gd name="T52" fmla="*/ 118 w 333"/>
                <a:gd name="T53" fmla="*/ 159 h 385"/>
                <a:gd name="T54" fmla="*/ 56 w 333"/>
                <a:gd name="T55" fmla="*/ 154 h 385"/>
                <a:gd name="T56" fmla="*/ 59 w 333"/>
                <a:gd name="T57" fmla="*/ 121 h 385"/>
                <a:gd name="T58" fmla="*/ 173 w 333"/>
                <a:gd name="T59" fmla="*/ 355 h 385"/>
                <a:gd name="T60" fmla="*/ 197 w 333"/>
                <a:gd name="T61" fmla="*/ 374 h 385"/>
                <a:gd name="T62" fmla="*/ 171 w 333"/>
                <a:gd name="T63" fmla="*/ 382 h 385"/>
                <a:gd name="T64" fmla="*/ 166 w 333"/>
                <a:gd name="T65" fmla="*/ 356 h 385"/>
                <a:gd name="T66" fmla="*/ 173 w 333"/>
                <a:gd name="T67" fmla="*/ 355 h 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33" h="385">
                  <a:moveTo>
                    <a:pt x="14" y="270"/>
                  </a:moveTo>
                  <a:lnTo>
                    <a:pt x="44" y="278"/>
                  </a:lnTo>
                  <a:lnTo>
                    <a:pt x="52" y="306"/>
                  </a:lnTo>
                  <a:lnTo>
                    <a:pt x="41" y="329"/>
                  </a:lnTo>
                  <a:lnTo>
                    <a:pt x="14" y="319"/>
                  </a:lnTo>
                  <a:lnTo>
                    <a:pt x="4" y="308"/>
                  </a:lnTo>
                  <a:lnTo>
                    <a:pt x="0" y="292"/>
                  </a:lnTo>
                  <a:lnTo>
                    <a:pt x="3" y="279"/>
                  </a:lnTo>
                  <a:lnTo>
                    <a:pt x="14" y="270"/>
                  </a:lnTo>
                  <a:close/>
                  <a:moveTo>
                    <a:pt x="32" y="61"/>
                  </a:moveTo>
                  <a:lnTo>
                    <a:pt x="104" y="0"/>
                  </a:lnTo>
                  <a:lnTo>
                    <a:pt x="104" y="7"/>
                  </a:lnTo>
                  <a:lnTo>
                    <a:pt x="107" y="15"/>
                  </a:lnTo>
                  <a:lnTo>
                    <a:pt x="142" y="48"/>
                  </a:lnTo>
                  <a:lnTo>
                    <a:pt x="158" y="58"/>
                  </a:lnTo>
                  <a:lnTo>
                    <a:pt x="190" y="66"/>
                  </a:lnTo>
                  <a:lnTo>
                    <a:pt x="221" y="87"/>
                  </a:lnTo>
                  <a:lnTo>
                    <a:pt x="238" y="95"/>
                  </a:lnTo>
                  <a:lnTo>
                    <a:pt x="325" y="105"/>
                  </a:lnTo>
                  <a:lnTo>
                    <a:pt x="328" y="106"/>
                  </a:lnTo>
                  <a:lnTo>
                    <a:pt x="329" y="117"/>
                  </a:lnTo>
                  <a:lnTo>
                    <a:pt x="333" y="143"/>
                  </a:lnTo>
                  <a:lnTo>
                    <a:pt x="312" y="207"/>
                  </a:lnTo>
                  <a:lnTo>
                    <a:pt x="315" y="215"/>
                  </a:lnTo>
                  <a:lnTo>
                    <a:pt x="317" y="223"/>
                  </a:lnTo>
                  <a:lnTo>
                    <a:pt x="313" y="230"/>
                  </a:lnTo>
                  <a:lnTo>
                    <a:pt x="309" y="236"/>
                  </a:lnTo>
                  <a:lnTo>
                    <a:pt x="309" y="250"/>
                  </a:lnTo>
                  <a:lnTo>
                    <a:pt x="310" y="265"/>
                  </a:lnTo>
                  <a:lnTo>
                    <a:pt x="317" y="298"/>
                  </a:lnTo>
                  <a:lnTo>
                    <a:pt x="318" y="334"/>
                  </a:lnTo>
                  <a:lnTo>
                    <a:pt x="320" y="340"/>
                  </a:lnTo>
                  <a:lnTo>
                    <a:pt x="320" y="342"/>
                  </a:lnTo>
                  <a:lnTo>
                    <a:pt x="285" y="359"/>
                  </a:lnTo>
                  <a:lnTo>
                    <a:pt x="267" y="356"/>
                  </a:lnTo>
                  <a:lnTo>
                    <a:pt x="233" y="342"/>
                  </a:lnTo>
                  <a:lnTo>
                    <a:pt x="198" y="338"/>
                  </a:lnTo>
                  <a:lnTo>
                    <a:pt x="185" y="327"/>
                  </a:lnTo>
                  <a:lnTo>
                    <a:pt x="174" y="314"/>
                  </a:lnTo>
                  <a:lnTo>
                    <a:pt x="158" y="305"/>
                  </a:lnTo>
                  <a:lnTo>
                    <a:pt x="132" y="279"/>
                  </a:lnTo>
                  <a:lnTo>
                    <a:pt x="121" y="273"/>
                  </a:lnTo>
                  <a:lnTo>
                    <a:pt x="118" y="290"/>
                  </a:lnTo>
                  <a:lnTo>
                    <a:pt x="113" y="303"/>
                  </a:lnTo>
                  <a:lnTo>
                    <a:pt x="99" y="302"/>
                  </a:lnTo>
                  <a:lnTo>
                    <a:pt x="83" y="290"/>
                  </a:lnTo>
                  <a:lnTo>
                    <a:pt x="73" y="273"/>
                  </a:lnTo>
                  <a:lnTo>
                    <a:pt x="81" y="241"/>
                  </a:lnTo>
                  <a:lnTo>
                    <a:pt x="156" y="244"/>
                  </a:lnTo>
                  <a:lnTo>
                    <a:pt x="182" y="225"/>
                  </a:lnTo>
                  <a:lnTo>
                    <a:pt x="181" y="209"/>
                  </a:lnTo>
                  <a:lnTo>
                    <a:pt x="171" y="194"/>
                  </a:lnTo>
                  <a:lnTo>
                    <a:pt x="131" y="164"/>
                  </a:lnTo>
                  <a:lnTo>
                    <a:pt x="118" y="159"/>
                  </a:lnTo>
                  <a:lnTo>
                    <a:pt x="68" y="159"/>
                  </a:lnTo>
                  <a:lnTo>
                    <a:pt x="56" y="154"/>
                  </a:lnTo>
                  <a:lnTo>
                    <a:pt x="52" y="141"/>
                  </a:lnTo>
                  <a:lnTo>
                    <a:pt x="59" y="121"/>
                  </a:lnTo>
                  <a:lnTo>
                    <a:pt x="32" y="61"/>
                  </a:lnTo>
                  <a:close/>
                  <a:moveTo>
                    <a:pt x="173" y="355"/>
                  </a:moveTo>
                  <a:lnTo>
                    <a:pt x="176" y="355"/>
                  </a:lnTo>
                  <a:lnTo>
                    <a:pt x="197" y="374"/>
                  </a:lnTo>
                  <a:lnTo>
                    <a:pt x="189" y="385"/>
                  </a:lnTo>
                  <a:lnTo>
                    <a:pt x="171" y="382"/>
                  </a:lnTo>
                  <a:lnTo>
                    <a:pt x="164" y="359"/>
                  </a:lnTo>
                  <a:lnTo>
                    <a:pt x="166" y="356"/>
                  </a:lnTo>
                  <a:lnTo>
                    <a:pt x="169" y="355"/>
                  </a:lnTo>
                  <a:lnTo>
                    <a:pt x="173" y="355"/>
                  </a:lnTo>
                  <a:close/>
                </a:path>
              </a:pathLst>
            </a:custGeom>
            <a:solidFill>
              <a:srgbClr val="00563F"/>
            </a:solidFill>
            <a:ln w="4763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anchor="t" anchorCtr="0" bIns="45720" compatLnSpc="1" lIns="91440" numCol="1" rIns="91440" tIns="45720" vert="horz" wrap="square">
              <a:prstTxWarp prst="textNoShape"/>
            </a:bodyPr>
            <a:p>
              <a:endParaRPr lang="en-US"/>
            </a:p>
          </p:txBody>
        </p:sp>
        <p:sp>
          <p:nvSpPr>
            <p:cNvPr id="1048739" name="Freeform 6"/>
            <p:cNvSpPr/>
            <p:nvPr/>
          </p:nvSpPr>
          <p:spPr bwMode="auto">
            <a:xfrm>
              <a:off x="3803154" y="2299405"/>
              <a:ext cx="617780" cy="614149"/>
            </a:xfrm>
            <a:custGeom>
              <a:avLst/>
              <a:gdLst>
                <a:gd name="T0" fmla="*/ 251 w 511"/>
                <a:gd name="T1" fmla="*/ 505 h 508"/>
                <a:gd name="T2" fmla="*/ 248 w 511"/>
                <a:gd name="T3" fmla="*/ 463 h 508"/>
                <a:gd name="T4" fmla="*/ 222 w 511"/>
                <a:gd name="T5" fmla="*/ 441 h 508"/>
                <a:gd name="T6" fmla="*/ 216 w 511"/>
                <a:gd name="T7" fmla="*/ 444 h 508"/>
                <a:gd name="T8" fmla="*/ 213 w 511"/>
                <a:gd name="T9" fmla="*/ 402 h 508"/>
                <a:gd name="T10" fmla="*/ 205 w 511"/>
                <a:gd name="T11" fmla="*/ 354 h 508"/>
                <a:gd name="T12" fmla="*/ 209 w 511"/>
                <a:gd name="T13" fmla="*/ 334 h 508"/>
                <a:gd name="T14" fmla="*/ 211 w 511"/>
                <a:gd name="T15" fmla="*/ 319 h 508"/>
                <a:gd name="T16" fmla="*/ 229 w 511"/>
                <a:gd name="T17" fmla="*/ 247 h 508"/>
                <a:gd name="T18" fmla="*/ 224 w 511"/>
                <a:gd name="T19" fmla="*/ 210 h 508"/>
                <a:gd name="T20" fmla="*/ 134 w 511"/>
                <a:gd name="T21" fmla="*/ 199 h 508"/>
                <a:gd name="T22" fmla="*/ 86 w 511"/>
                <a:gd name="T23" fmla="*/ 170 h 508"/>
                <a:gd name="T24" fmla="*/ 38 w 511"/>
                <a:gd name="T25" fmla="*/ 152 h 508"/>
                <a:gd name="T26" fmla="*/ 0 w 511"/>
                <a:gd name="T27" fmla="*/ 111 h 508"/>
                <a:gd name="T28" fmla="*/ 115 w 511"/>
                <a:gd name="T29" fmla="*/ 10 h 508"/>
                <a:gd name="T30" fmla="*/ 165 w 511"/>
                <a:gd name="T31" fmla="*/ 2 h 508"/>
                <a:gd name="T32" fmla="*/ 214 w 511"/>
                <a:gd name="T33" fmla="*/ 29 h 508"/>
                <a:gd name="T34" fmla="*/ 241 w 511"/>
                <a:gd name="T35" fmla="*/ 29 h 508"/>
                <a:gd name="T36" fmla="*/ 278 w 511"/>
                <a:gd name="T37" fmla="*/ 24 h 508"/>
                <a:gd name="T38" fmla="*/ 314 w 511"/>
                <a:gd name="T39" fmla="*/ 60 h 508"/>
                <a:gd name="T40" fmla="*/ 472 w 511"/>
                <a:gd name="T41" fmla="*/ 112 h 508"/>
                <a:gd name="T42" fmla="*/ 491 w 511"/>
                <a:gd name="T43" fmla="*/ 125 h 508"/>
                <a:gd name="T44" fmla="*/ 462 w 511"/>
                <a:gd name="T45" fmla="*/ 138 h 508"/>
                <a:gd name="T46" fmla="*/ 464 w 511"/>
                <a:gd name="T47" fmla="*/ 188 h 508"/>
                <a:gd name="T48" fmla="*/ 511 w 511"/>
                <a:gd name="T49" fmla="*/ 223 h 508"/>
                <a:gd name="T50" fmla="*/ 458 w 511"/>
                <a:gd name="T51" fmla="*/ 250 h 508"/>
                <a:gd name="T52" fmla="*/ 422 w 511"/>
                <a:gd name="T53" fmla="*/ 293 h 508"/>
                <a:gd name="T54" fmla="*/ 355 w 511"/>
                <a:gd name="T55" fmla="*/ 309 h 508"/>
                <a:gd name="T56" fmla="*/ 374 w 511"/>
                <a:gd name="T57" fmla="*/ 369 h 508"/>
                <a:gd name="T58" fmla="*/ 344 w 511"/>
                <a:gd name="T59" fmla="*/ 426 h 508"/>
                <a:gd name="T60" fmla="*/ 298 w 511"/>
                <a:gd name="T61" fmla="*/ 441 h 508"/>
                <a:gd name="T62" fmla="*/ 270 w 511"/>
                <a:gd name="T63" fmla="*/ 478 h 508"/>
                <a:gd name="T64" fmla="*/ 262 w 511"/>
                <a:gd name="T65" fmla="*/ 508 h 5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11" h="508">
                  <a:moveTo>
                    <a:pt x="262" y="508"/>
                  </a:moveTo>
                  <a:lnTo>
                    <a:pt x="251" y="505"/>
                  </a:lnTo>
                  <a:lnTo>
                    <a:pt x="241" y="495"/>
                  </a:lnTo>
                  <a:lnTo>
                    <a:pt x="248" y="463"/>
                  </a:lnTo>
                  <a:lnTo>
                    <a:pt x="243" y="439"/>
                  </a:lnTo>
                  <a:lnTo>
                    <a:pt x="222" y="441"/>
                  </a:lnTo>
                  <a:lnTo>
                    <a:pt x="216" y="446"/>
                  </a:lnTo>
                  <a:lnTo>
                    <a:pt x="216" y="444"/>
                  </a:lnTo>
                  <a:lnTo>
                    <a:pt x="214" y="438"/>
                  </a:lnTo>
                  <a:lnTo>
                    <a:pt x="213" y="402"/>
                  </a:lnTo>
                  <a:lnTo>
                    <a:pt x="206" y="369"/>
                  </a:lnTo>
                  <a:lnTo>
                    <a:pt x="205" y="354"/>
                  </a:lnTo>
                  <a:lnTo>
                    <a:pt x="205" y="340"/>
                  </a:lnTo>
                  <a:lnTo>
                    <a:pt x="209" y="334"/>
                  </a:lnTo>
                  <a:lnTo>
                    <a:pt x="213" y="327"/>
                  </a:lnTo>
                  <a:lnTo>
                    <a:pt x="211" y="319"/>
                  </a:lnTo>
                  <a:lnTo>
                    <a:pt x="208" y="311"/>
                  </a:lnTo>
                  <a:lnTo>
                    <a:pt x="229" y="247"/>
                  </a:lnTo>
                  <a:lnTo>
                    <a:pt x="225" y="221"/>
                  </a:lnTo>
                  <a:lnTo>
                    <a:pt x="224" y="210"/>
                  </a:lnTo>
                  <a:lnTo>
                    <a:pt x="221" y="209"/>
                  </a:lnTo>
                  <a:lnTo>
                    <a:pt x="134" y="199"/>
                  </a:lnTo>
                  <a:lnTo>
                    <a:pt x="117" y="191"/>
                  </a:lnTo>
                  <a:lnTo>
                    <a:pt x="86" y="170"/>
                  </a:lnTo>
                  <a:lnTo>
                    <a:pt x="54" y="162"/>
                  </a:lnTo>
                  <a:lnTo>
                    <a:pt x="38" y="152"/>
                  </a:lnTo>
                  <a:lnTo>
                    <a:pt x="3" y="119"/>
                  </a:lnTo>
                  <a:lnTo>
                    <a:pt x="0" y="111"/>
                  </a:lnTo>
                  <a:lnTo>
                    <a:pt x="0" y="104"/>
                  </a:lnTo>
                  <a:lnTo>
                    <a:pt x="115" y="10"/>
                  </a:lnTo>
                  <a:lnTo>
                    <a:pt x="139" y="0"/>
                  </a:lnTo>
                  <a:lnTo>
                    <a:pt x="165" y="2"/>
                  </a:lnTo>
                  <a:lnTo>
                    <a:pt x="179" y="10"/>
                  </a:lnTo>
                  <a:lnTo>
                    <a:pt x="214" y="29"/>
                  </a:lnTo>
                  <a:lnTo>
                    <a:pt x="227" y="31"/>
                  </a:lnTo>
                  <a:lnTo>
                    <a:pt x="241" y="29"/>
                  </a:lnTo>
                  <a:lnTo>
                    <a:pt x="267" y="21"/>
                  </a:lnTo>
                  <a:lnTo>
                    <a:pt x="278" y="24"/>
                  </a:lnTo>
                  <a:lnTo>
                    <a:pt x="290" y="37"/>
                  </a:lnTo>
                  <a:lnTo>
                    <a:pt x="314" y="60"/>
                  </a:lnTo>
                  <a:lnTo>
                    <a:pt x="422" y="103"/>
                  </a:lnTo>
                  <a:lnTo>
                    <a:pt x="472" y="112"/>
                  </a:lnTo>
                  <a:lnTo>
                    <a:pt x="490" y="119"/>
                  </a:lnTo>
                  <a:lnTo>
                    <a:pt x="491" y="125"/>
                  </a:lnTo>
                  <a:lnTo>
                    <a:pt x="480" y="132"/>
                  </a:lnTo>
                  <a:lnTo>
                    <a:pt x="462" y="138"/>
                  </a:lnTo>
                  <a:lnTo>
                    <a:pt x="446" y="159"/>
                  </a:lnTo>
                  <a:lnTo>
                    <a:pt x="464" y="188"/>
                  </a:lnTo>
                  <a:lnTo>
                    <a:pt x="496" y="215"/>
                  </a:lnTo>
                  <a:lnTo>
                    <a:pt x="511" y="223"/>
                  </a:lnTo>
                  <a:lnTo>
                    <a:pt x="486" y="236"/>
                  </a:lnTo>
                  <a:lnTo>
                    <a:pt x="458" y="250"/>
                  </a:lnTo>
                  <a:lnTo>
                    <a:pt x="437" y="269"/>
                  </a:lnTo>
                  <a:lnTo>
                    <a:pt x="422" y="293"/>
                  </a:lnTo>
                  <a:lnTo>
                    <a:pt x="379" y="292"/>
                  </a:lnTo>
                  <a:lnTo>
                    <a:pt x="355" y="309"/>
                  </a:lnTo>
                  <a:lnTo>
                    <a:pt x="365" y="340"/>
                  </a:lnTo>
                  <a:lnTo>
                    <a:pt x="374" y="369"/>
                  </a:lnTo>
                  <a:lnTo>
                    <a:pt x="366" y="402"/>
                  </a:lnTo>
                  <a:lnTo>
                    <a:pt x="344" y="426"/>
                  </a:lnTo>
                  <a:lnTo>
                    <a:pt x="320" y="434"/>
                  </a:lnTo>
                  <a:lnTo>
                    <a:pt x="298" y="441"/>
                  </a:lnTo>
                  <a:lnTo>
                    <a:pt x="285" y="459"/>
                  </a:lnTo>
                  <a:lnTo>
                    <a:pt x="270" y="478"/>
                  </a:lnTo>
                  <a:lnTo>
                    <a:pt x="262" y="508"/>
                  </a:lnTo>
                  <a:lnTo>
                    <a:pt x="262" y="508"/>
                  </a:lnTo>
                  <a:close/>
                </a:path>
              </a:pathLst>
            </a:custGeom>
            <a:solidFill>
              <a:srgbClr val="00563F"/>
            </a:solidFill>
            <a:ln w="4763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anchor="t" anchorCtr="0" bIns="45720" compatLnSpc="1" lIns="91440" numCol="1" rIns="91440" tIns="45720" vert="horz" wrap="square">
              <a:prstTxWarp prst="textNoShape"/>
            </a:bodyPr>
            <a:p>
              <a:endParaRPr lang="en-US"/>
            </a:p>
          </p:txBody>
        </p:sp>
        <p:sp>
          <p:nvSpPr>
            <p:cNvPr id="1048740" name="Freeform 7"/>
            <p:cNvSpPr/>
            <p:nvPr/>
          </p:nvSpPr>
          <p:spPr bwMode="auto">
            <a:xfrm>
              <a:off x="4120292" y="2570426"/>
              <a:ext cx="698780" cy="771314"/>
            </a:xfrm>
            <a:custGeom>
              <a:avLst/>
              <a:gdLst>
                <a:gd name="T0" fmla="*/ 85 w 578"/>
                <a:gd name="T1" fmla="*/ 457 h 638"/>
                <a:gd name="T2" fmla="*/ 120 w 578"/>
                <a:gd name="T3" fmla="*/ 393 h 638"/>
                <a:gd name="T4" fmla="*/ 104 w 578"/>
                <a:gd name="T5" fmla="*/ 364 h 638"/>
                <a:gd name="T6" fmla="*/ 72 w 578"/>
                <a:gd name="T7" fmla="*/ 357 h 638"/>
                <a:gd name="T8" fmla="*/ 28 w 578"/>
                <a:gd name="T9" fmla="*/ 303 h 638"/>
                <a:gd name="T10" fmla="*/ 0 w 578"/>
                <a:gd name="T11" fmla="*/ 285 h 638"/>
                <a:gd name="T12" fmla="*/ 8 w 578"/>
                <a:gd name="T13" fmla="*/ 255 h 638"/>
                <a:gd name="T14" fmla="*/ 36 w 578"/>
                <a:gd name="T15" fmla="*/ 218 h 638"/>
                <a:gd name="T16" fmla="*/ 82 w 578"/>
                <a:gd name="T17" fmla="*/ 203 h 638"/>
                <a:gd name="T18" fmla="*/ 112 w 578"/>
                <a:gd name="T19" fmla="*/ 146 h 638"/>
                <a:gd name="T20" fmla="*/ 93 w 578"/>
                <a:gd name="T21" fmla="*/ 86 h 638"/>
                <a:gd name="T22" fmla="*/ 160 w 578"/>
                <a:gd name="T23" fmla="*/ 70 h 638"/>
                <a:gd name="T24" fmla="*/ 196 w 578"/>
                <a:gd name="T25" fmla="*/ 27 h 638"/>
                <a:gd name="T26" fmla="*/ 249 w 578"/>
                <a:gd name="T27" fmla="*/ 0 h 638"/>
                <a:gd name="T28" fmla="*/ 399 w 578"/>
                <a:gd name="T29" fmla="*/ 64 h 638"/>
                <a:gd name="T30" fmla="*/ 453 w 578"/>
                <a:gd name="T31" fmla="*/ 67 h 638"/>
                <a:gd name="T32" fmla="*/ 489 w 578"/>
                <a:gd name="T33" fmla="*/ 50 h 638"/>
                <a:gd name="T34" fmla="*/ 535 w 578"/>
                <a:gd name="T35" fmla="*/ 75 h 638"/>
                <a:gd name="T36" fmla="*/ 554 w 578"/>
                <a:gd name="T37" fmla="*/ 136 h 638"/>
                <a:gd name="T38" fmla="*/ 514 w 578"/>
                <a:gd name="T39" fmla="*/ 181 h 638"/>
                <a:gd name="T40" fmla="*/ 498 w 578"/>
                <a:gd name="T41" fmla="*/ 207 h 638"/>
                <a:gd name="T42" fmla="*/ 457 w 578"/>
                <a:gd name="T43" fmla="*/ 231 h 638"/>
                <a:gd name="T44" fmla="*/ 380 w 578"/>
                <a:gd name="T45" fmla="*/ 221 h 638"/>
                <a:gd name="T46" fmla="*/ 333 w 578"/>
                <a:gd name="T47" fmla="*/ 256 h 638"/>
                <a:gd name="T48" fmla="*/ 293 w 578"/>
                <a:gd name="T49" fmla="*/ 304 h 638"/>
                <a:gd name="T50" fmla="*/ 247 w 578"/>
                <a:gd name="T51" fmla="*/ 340 h 638"/>
                <a:gd name="T52" fmla="*/ 212 w 578"/>
                <a:gd name="T53" fmla="*/ 380 h 638"/>
                <a:gd name="T54" fmla="*/ 202 w 578"/>
                <a:gd name="T55" fmla="*/ 453 h 638"/>
                <a:gd name="T56" fmla="*/ 205 w 578"/>
                <a:gd name="T57" fmla="*/ 542 h 638"/>
                <a:gd name="T58" fmla="*/ 196 w 578"/>
                <a:gd name="T59" fmla="*/ 618 h 638"/>
                <a:gd name="T60" fmla="*/ 159 w 578"/>
                <a:gd name="T61" fmla="*/ 630 h 638"/>
                <a:gd name="T62" fmla="*/ 124 w 578"/>
                <a:gd name="T63" fmla="*/ 602 h 638"/>
                <a:gd name="T64" fmla="*/ 109 w 578"/>
                <a:gd name="T65" fmla="*/ 554 h 638"/>
                <a:gd name="T66" fmla="*/ 58 w 578"/>
                <a:gd name="T67" fmla="*/ 543 h 638"/>
                <a:gd name="T68" fmla="*/ 32 w 578"/>
                <a:gd name="T69" fmla="*/ 497 h 6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78" h="638">
                  <a:moveTo>
                    <a:pt x="26" y="485"/>
                  </a:moveTo>
                  <a:lnTo>
                    <a:pt x="85" y="457"/>
                  </a:lnTo>
                  <a:lnTo>
                    <a:pt x="106" y="434"/>
                  </a:lnTo>
                  <a:lnTo>
                    <a:pt x="120" y="393"/>
                  </a:lnTo>
                  <a:lnTo>
                    <a:pt x="119" y="370"/>
                  </a:lnTo>
                  <a:lnTo>
                    <a:pt x="104" y="364"/>
                  </a:lnTo>
                  <a:lnTo>
                    <a:pt x="87" y="362"/>
                  </a:lnTo>
                  <a:lnTo>
                    <a:pt x="72" y="357"/>
                  </a:lnTo>
                  <a:lnTo>
                    <a:pt x="60" y="346"/>
                  </a:lnTo>
                  <a:lnTo>
                    <a:pt x="28" y="303"/>
                  </a:lnTo>
                  <a:lnTo>
                    <a:pt x="7" y="287"/>
                  </a:lnTo>
                  <a:lnTo>
                    <a:pt x="0" y="285"/>
                  </a:lnTo>
                  <a:lnTo>
                    <a:pt x="0" y="285"/>
                  </a:lnTo>
                  <a:lnTo>
                    <a:pt x="8" y="255"/>
                  </a:lnTo>
                  <a:lnTo>
                    <a:pt x="23" y="236"/>
                  </a:lnTo>
                  <a:lnTo>
                    <a:pt x="36" y="218"/>
                  </a:lnTo>
                  <a:lnTo>
                    <a:pt x="58" y="211"/>
                  </a:lnTo>
                  <a:lnTo>
                    <a:pt x="82" y="203"/>
                  </a:lnTo>
                  <a:lnTo>
                    <a:pt x="104" y="179"/>
                  </a:lnTo>
                  <a:lnTo>
                    <a:pt x="112" y="146"/>
                  </a:lnTo>
                  <a:lnTo>
                    <a:pt x="103" y="117"/>
                  </a:lnTo>
                  <a:lnTo>
                    <a:pt x="93" y="86"/>
                  </a:lnTo>
                  <a:lnTo>
                    <a:pt x="117" y="69"/>
                  </a:lnTo>
                  <a:lnTo>
                    <a:pt x="160" y="70"/>
                  </a:lnTo>
                  <a:lnTo>
                    <a:pt x="175" y="46"/>
                  </a:lnTo>
                  <a:lnTo>
                    <a:pt x="196" y="27"/>
                  </a:lnTo>
                  <a:lnTo>
                    <a:pt x="224" y="13"/>
                  </a:lnTo>
                  <a:lnTo>
                    <a:pt x="249" y="0"/>
                  </a:lnTo>
                  <a:lnTo>
                    <a:pt x="287" y="24"/>
                  </a:lnTo>
                  <a:lnTo>
                    <a:pt x="399" y="64"/>
                  </a:lnTo>
                  <a:lnTo>
                    <a:pt x="436" y="69"/>
                  </a:lnTo>
                  <a:lnTo>
                    <a:pt x="453" y="67"/>
                  </a:lnTo>
                  <a:lnTo>
                    <a:pt x="470" y="62"/>
                  </a:lnTo>
                  <a:lnTo>
                    <a:pt x="489" y="50"/>
                  </a:lnTo>
                  <a:lnTo>
                    <a:pt x="494" y="51"/>
                  </a:lnTo>
                  <a:lnTo>
                    <a:pt x="535" y="75"/>
                  </a:lnTo>
                  <a:lnTo>
                    <a:pt x="578" y="96"/>
                  </a:lnTo>
                  <a:lnTo>
                    <a:pt x="554" y="136"/>
                  </a:lnTo>
                  <a:lnTo>
                    <a:pt x="522" y="170"/>
                  </a:lnTo>
                  <a:lnTo>
                    <a:pt x="514" y="181"/>
                  </a:lnTo>
                  <a:lnTo>
                    <a:pt x="506" y="192"/>
                  </a:lnTo>
                  <a:lnTo>
                    <a:pt x="498" y="207"/>
                  </a:lnTo>
                  <a:lnTo>
                    <a:pt x="494" y="221"/>
                  </a:lnTo>
                  <a:lnTo>
                    <a:pt x="457" y="231"/>
                  </a:lnTo>
                  <a:lnTo>
                    <a:pt x="418" y="226"/>
                  </a:lnTo>
                  <a:lnTo>
                    <a:pt x="380" y="221"/>
                  </a:lnTo>
                  <a:lnTo>
                    <a:pt x="345" y="227"/>
                  </a:lnTo>
                  <a:lnTo>
                    <a:pt x="333" y="256"/>
                  </a:lnTo>
                  <a:lnTo>
                    <a:pt x="319" y="285"/>
                  </a:lnTo>
                  <a:lnTo>
                    <a:pt x="293" y="304"/>
                  </a:lnTo>
                  <a:lnTo>
                    <a:pt x="269" y="322"/>
                  </a:lnTo>
                  <a:lnTo>
                    <a:pt x="247" y="340"/>
                  </a:lnTo>
                  <a:lnTo>
                    <a:pt x="224" y="356"/>
                  </a:lnTo>
                  <a:lnTo>
                    <a:pt x="212" y="380"/>
                  </a:lnTo>
                  <a:lnTo>
                    <a:pt x="212" y="410"/>
                  </a:lnTo>
                  <a:lnTo>
                    <a:pt x="202" y="453"/>
                  </a:lnTo>
                  <a:lnTo>
                    <a:pt x="205" y="498"/>
                  </a:lnTo>
                  <a:lnTo>
                    <a:pt x="205" y="542"/>
                  </a:lnTo>
                  <a:lnTo>
                    <a:pt x="202" y="588"/>
                  </a:lnTo>
                  <a:lnTo>
                    <a:pt x="196" y="618"/>
                  </a:lnTo>
                  <a:lnTo>
                    <a:pt x="178" y="638"/>
                  </a:lnTo>
                  <a:lnTo>
                    <a:pt x="159" y="630"/>
                  </a:lnTo>
                  <a:lnTo>
                    <a:pt x="141" y="614"/>
                  </a:lnTo>
                  <a:lnTo>
                    <a:pt x="124" y="602"/>
                  </a:lnTo>
                  <a:lnTo>
                    <a:pt x="125" y="575"/>
                  </a:lnTo>
                  <a:lnTo>
                    <a:pt x="109" y="554"/>
                  </a:lnTo>
                  <a:lnTo>
                    <a:pt x="87" y="545"/>
                  </a:lnTo>
                  <a:lnTo>
                    <a:pt x="58" y="543"/>
                  </a:lnTo>
                  <a:lnTo>
                    <a:pt x="36" y="529"/>
                  </a:lnTo>
                  <a:lnTo>
                    <a:pt x="32" y="497"/>
                  </a:lnTo>
                  <a:lnTo>
                    <a:pt x="26" y="485"/>
                  </a:lnTo>
                  <a:close/>
                </a:path>
              </a:pathLst>
            </a:custGeom>
            <a:solidFill>
              <a:srgbClr val="00563F"/>
            </a:solidFill>
            <a:ln w="4763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anchor="t" anchorCtr="0" bIns="45720" compatLnSpc="1" lIns="91440" numCol="1" rIns="91440" tIns="45720" vert="horz" wrap="square">
              <a:prstTxWarp prst="textNoShape"/>
            </a:bodyPr>
            <a:p>
              <a:endParaRPr lang="en-US"/>
            </a:p>
          </p:txBody>
        </p:sp>
        <p:sp>
          <p:nvSpPr>
            <p:cNvPr id="1048741" name="Freeform 8"/>
            <p:cNvSpPr>
              <a:spLocks noEditPoints="1"/>
            </p:cNvSpPr>
            <p:nvPr/>
          </p:nvSpPr>
          <p:spPr bwMode="auto">
            <a:xfrm>
              <a:off x="4057651" y="3064219"/>
              <a:ext cx="494465" cy="633492"/>
            </a:xfrm>
            <a:custGeom>
              <a:avLst/>
              <a:gdLst>
                <a:gd name="T0" fmla="*/ 0 w 409"/>
                <a:gd name="T1" fmla="*/ 148 h 524"/>
                <a:gd name="T2" fmla="*/ 48 w 409"/>
                <a:gd name="T3" fmla="*/ 90 h 524"/>
                <a:gd name="T4" fmla="*/ 85 w 409"/>
                <a:gd name="T5" fmla="*/ 87 h 524"/>
                <a:gd name="T6" fmla="*/ 111 w 409"/>
                <a:gd name="T7" fmla="*/ 133 h 524"/>
                <a:gd name="T8" fmla="*/ 162 w 409"/>
                <a:gd name="T9" fmla="*/ 144 h 524"/>
                <a:gd name="T10" fmla="*/ 177 w 409"/>
                <a:gd name="T11" fmla="*/ 192 h 524"/>
                <a:gd name="T12" fmla="*/ 212 w 409"/>
                <a:gd name="T13" fmla="*/ 220 h 524"/>
                <a:gd name="T14" fmla="*/ 249 w 409"/>
                <a:gd name="T15" fmla="*/ 208 h 524"/>
                <a:gd name="T16" fmla="*/ 258 w 409"/>
                <a:gd name="T17" fmla="*/ 132 h 524"/>
                <a:gd name="T18" fmla="*/ 255 w 409"/>
                <a:gd name="T19" fmla="*/ 43 h 524"/>
                <a:gd name="T20" fmla="*/ 279 w 409"/>
                <a:gd name="T21" fmla="*/ 19 h 524"/>
                <a:gd name="T22" fmla="*/ 302 w 409"/>
                <a:gd name="T23" fmla="*/ 51 h 524"/>
                <a:gd name="T24" fmla="*/ 330 w 409"/>
                <a:gd name="T25" fmla="*/ 112 h 524"/>
                <a:gd name="T26" fmla="*/ 391 w 409"/>
                <a:gd name="T27" fmla="*/ 167 h 524"/>
                <a:gd name="T28" fmla="*/ 406 w 409"/>
                <a:gd name="T29" fmla="*/ 220 h 524"/>
                <a:gd name="T30" fmla="*/ 404 w 409"/>
                <a:gd name="T31" fmla="*/ 255 h 524"/>
                <a:gd name="T32" fmla="*/ 354 w 409"/>
                <a:gd name="T33" fmla="*/ 298 h 524"/>
                <a:gd name="T34" fmla="*/ 350 w 409"/>
                <a:gd name="T35" fmla="*/ 380 h 524"/>
                <a:gd name="T36" fmla="*/ 367 w 409"/>
                <a:gd name="T37" fmla="*/ 415 h 524"/>
                <a:gd name="T38" fmla="*/ 358 w 409"/>
                <a:gd name="T39" fmla="*/ 460 h 524"/>
                <a:gd name="T40" fmla="*/ 345 w 409"/>
                <a:gd name="T41" fmla="*/ 492 h 524"/>
                <a:gd name="T42" fmla="*/ 338 w 409"/>
                <a:gd name="T43" fmla="*/ 524 h 524"/>
                <a:gd name="T44" fmla="*/ 161 w 409"/>
                <a:gd name="T45" fmla="*/ 423 h 524"/>
                <a:gd name="T46" fmla="*/ 92 w 409"/>
                <a:gd name="T47" fmla="*/ 329 h 524"/>
                <a:gd name="T48" fmla="*/ 69 w 409"/>
                <a:gd name="T49" fmla="*/ 306 h 524"/>
                <a:gd name="T50" fmla="*/ 58 w 409"/>
                <a:gd name="T51" fmla="*/ 289 h 524"/>
                <a:gd name="T52" fmla="*/ 53 w 409"/>
                <a:gd name="T53" fmla="*/ 257 h 524"/>
                <a:gd name="T54" fmla="*/ 26 w 409"/>
                <a:gd name="T55" fmla="*/ 228 h 524"/>
                <a:gd name="T56" fmla="*/ 0 w 409"/>
                <a:gd name="T57" fmla="*/ 191 h 524"/>
                <a:gd name="T58" fmla="*/ 106 w 409"/>
                <a:gd name="T59" fmla="*/ 221 h 524"/>
                <a:gd name="T60" fmla="*/ 141 w 409"/>
                <a:gd name="T61" fmla="*/ 175 h 524"/>
                <a:gd name="T62" fmla="*/ 111 w 409"/>
                <a:gd name="T63" fmla="*/ 162 h 524"/>
                <a:gd name="T64" fmla="*/ 90 w 409"/>
                <a:gd name="T65" fmla="*/ 167 h 524"/>
                <a:gd name="T66" fmla="*/ 76 w 409"/>
                <a:gd name="T67" fmla="*/ 183 h 524"/>
                <a:gd name="T68" fmla="*/ 76 w 409"/>
                <a:gd name="T69" fmla="*/ 204 h 524"/>
                <a:gd name="T70" fmla="*/ 106 w 409"/>
                <a:gd name="T71" fmla="*/ 221 h 5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09" h="524">
                  <a:moveTo>
                    <a:pt x="0" y="172"/>
                  </a:moveTo>
                  <a:lnTo>
                    <a:pt x="0" y="148"/>
                  </a:lnTo>
                  <a:lnTo>
                    <a:pt x="20" y="114"/>
                  </a:lnTo>
                  <a:lnTo>
                    <a:pt x="48" y="90"/>
                  </a:lnTo>
                  <a:lnTo>
                    <a:pt x="79" y="75"/>
                  </a:lnTo>
                  <a:lnTo>
                    <a:pt x="85" y="87"/>
                  </a:lnTo>
                  <a:lnTo>
                    <a:pt x="89" y="119"/>
                  </a:lnTo>
                  <a:lnTo>
                    <a:pt x="111" y="133"/>
                  </a:lnTo>
                  <a:lnTo>
                    <a:pt x="140" y="135"/>
                  </a:lnTo>
                  <a:lnTo>
                    <a:pt x="162" y="144"/>
                  </a:lnTo>
                  <a:lnTo>
                    <a:pt x="178" y="165"/>
                  </a:lnTo>
                  <a:lnTo>
                    <a:pt x="177" y="192"/>
                  </a:lnTo>
                  <a:lnTo>
                    <a:pt x="194" y="204"/>
                  </a:lnTo>
                  <a:lnTo>
                    <a:pt x="212" y="220"/>
                  </a:lnTo>
                  <a:lnTo>
                    <a:pt x="231" y="228"/>
                  </a:lnTo>
                  <a:lnTo>
                    <a:pt x="249" y="208"/>
                  </a:lnTo>
                  <a:lnTo>
                    <a:pt x="255" y="178"/>
                  </a:lnTo>
                  <a:lnTo>
                    <a:pt x="258" y="132"/>
                  </a:lnTo>
                  <a:lnTo>
                    <a:pt x="258" y="88"/>
                  </a:lnTo>
                  <a:lnTo>
                    <a:pt x="255" y="43"/>
                  </a:lnTo>
                  <a:lnTo>
                    <a:pt x="265" y="0"/>
                  </a:lnTo>
                  <a:lnTo>
                    <a:pt x="279" y="19"/>
                  </a:lnTo>
                  <a:lnTo>
                    <a:pt x="293" y="35"/>
                  </a:lnTo>
                  <a:lnTo>
                    <a:pt x="302" y="51"/>
                  </a:lnTo>
                  <a:lnTo>
                    <a:pt x="308" y="72"/>
                  </a:lnTo>
                  <a:lnTo>
                    <a:pt x="330" y="112"/>
                  </a:lnTo>
                  <a:lnTo>
                    <a:pt x="364" y="138"/>
                  </a:lnTo>
                  <a:lnTo>
                    <a:pt x="391" y="167"/>
                  </a:lnTo>
                  <a:lnTo>
                    <a:pt x="409" y="197"/>
                  </a:lnTo>
                  <a:lnTo>
                    <a:pt x="406" y="220"/>
                  </a:lnTo>
                  <a:lnTo>
                    <a:pt x="409" y="242"/>
                  </a:lnTo>
                  <a:lnTo>
                    <a:pt x="404" y="255"/>
                  </a:lnTo>
                  <a:lnTo>
                    <a:pt x="409" y="266"/>
                  </a:lnTo>
                  <a:lnTo>
                    <a:pt x="354" y="298"/>
                  </a:lnTo>
                  <a:lnTo>
                    <a:pt x="342" y="362"/>
                  </a:lnTo>
                  <a:lnTo>
                    <a:pt x="350" y="380"/>
                  </a:lnTo>
                  <a:lnTo>
                    <a:pt x="361" y="396"/>
                  </a:lnTo>
                  <a:lnTo>
                    <a:pt x="367" y="415"/>
                  </a:lnTo>
                  <a:lnTo>
                    <a:pt x="358" y="436"/>
                  </a:lnTo>
                  <a:lnTo>
                    <a:pt x="358" y="460"/>
                  </a:lnTo>
                  <a:lnTo>
                    <a:pt x="353" y="481"/>
                  </a:lnTo>
                  <a:lnTo>
                    <a:pt x="345" y="492"/>
                  </a:lnTo>
                  <a:lnTo>
                    <a:pt x="345" y="506"/>
                  </a:lnTo>
                  <a:lnTo>
                    <a:pt x="338" y="524"/>
                  </a:lnTo>
                  <a:lnTo>
                    <a:pt x="337" y="523"/>
                  </a:lnTo>
                  <a:lnTo>
                    <a:pt x="161" y="423"/>
                  </a:lnTo>
                  <a:lnTo>
                    <a:pt x="116" y="382"/>
                  </a:lnTo>
                  <a:lnTo>
                    <a:pt x="92" y="329"/>
                  </a:lnTo>
                  <a:lnTo>
                    <a:pt x="85" y="317"/>
                  </a:lnTo>
                  <a:lnTo>
                    <a:pt x="69" y="306"/>
                  </a:lnTo>
                  <a:lnTo>
                    <a:pt x="63" y="298"/>
                  </a:lnTo>
                  <a:lnTo>
                    <a:pt x="58" y="289"/>
                  </a:lnTo>
                  <a:lnTo>
                    <a:pt x="56" y="266"/>
                  </a:lnTo>
                  <a:lnTo>
                    <a:pt x="53" y="257"/>
                  </a:lnTo>
                  <a:lnTo>
                    <a:pt x="40" y="241"/>
                  </a:lnTo>
                  <a:lnTo>
                    <a:pt x="26" y="228"/>
                  </a:lnTo>
                  <a:lnTo>
                    <a:pt x="12" y="213"/>
                  </a:lnTo>
                  <a:lnTo>
                    <a:pt x="0" y="191"/>
                  </a:lnTo>
                  <a:lnTo>
                    <a:pt x="0" y="172"/>
                  </a:lnTo>
                  <a:close/>
                  <a:moveTo>
                    <a:pt x="106" y="221"/>
                  </a:moveTo>
                  <a:lnTo>
                    <a:pt x="132" y="202"/>
                  </a:lnTo>
                  <a:lnTo>
                    <a:pt x="141" y="175"/>
                  </a:lnTo>
                  <a:lnTo>
                    <a:pt x="122" y="164"/>
                  </a:lnTo>
                  <a:lnTo>
                    <a:pt x="111" y="162"/>
                  </a:lnTo>
                  <a:lnTo>
                    <a:pt x="100" y="164"/>
                  </a:lnTo>
                  <a:lnTo>
                    <a:pt x="90" y="167"/>
                  </a:lnTo>
                  <a:lnTo>
                    <a:pt x="81" y="173"/>
                  </a:lnTo>
                  <a:lnTo>
                    <a:pt x="76" y="183"/>
                  </a:lnTo>
                  <a:lnTo>
                    <a:pt x="74" y="192"/>
                  </a:lnTo>
                  <a:lnTo>
                    <a:pt x="76" y="204"/>
                  </a:lnTo>
                  <a:lnTo>
                    <a:pt x="81" y="213"/>
                  </a:lnTo>
                  <a:lnTo>
                    <a:pt x="106" y="221"/>
                  </a:lnTo>
                  <a:close/>
                </a:path>
              </a:pathLst>
            </a:custGeom>
            <a:solidFill>
              <a:srgbClr val="00563F"/>
            </a:solidFill>
            <a:ln w="4763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anchor="t" anchorCtr="0" bIns="45720" compatLnSpc="1" lIns="91440" numCol="1" rIns="91440" tIns="45720" vert="horz" wrap="square">
              <a:prstTxWarp prst="textNoShape"/>
            </a:bodyPr>
            <a:p>
              <a:endParaRPr lang="en-US"/>
            </a:p>
          </p:txBody>
        </p:sp>
        <p:sp>
          <p:nvSpPr>
            <p:cNvPr id="1048742" name="Freeform 28"/>
            <p:cNvSpPr/>
            <p:nvPr/>
          </p:nvSpPr>
          <p:spPr bwMode="auto">
            <a:xfrm>
              <a:off x="6031436" y="2599790"/>
              <a:ext cx="465450" cy="686687"/>
            </a:xfrm>
            <a:custGeom>
              <a:avLst/>
              <a:gdLst>
                <a:gd name="T0" fmla="*/ 220 w 385"/>
                <a:gd name="T1" fmla="*/ 9 h 568"/>
                <a:gd name="T2" fmla="*/ 225 w 385"/>
                <a:gd name="T3" fmla="*/ 22 h 568"/>
                <a:gd name="T4" fmla="*/ 249 w 385"/>
                <a:gd name="T5" fmla="*/ 38 h 568"/>
                <a:gd name="T6" fmla="*/ 277 w 385"/>
                <a:gd name="T7" fmla="*/ 44 h 568"/>
                <a:gd name="T8" fmla="*/ 305 w 385"/>
                <a:gd name="T9" fmla="*/ 49 h 568"/>
                <a:gd name="T10" fmla="*/ 324 w 385"/>
                <a:gd name="T11" fmla="*/ 109 h 568"/>
                <a:gd name="T12" fmla="*/ 385 w 385"/>
                <a:gd name="T13" fmla="*/ 144 h 568"/>
                <a:gd name="T14" fmla="*/ 372 w 385"/>
                <a:gd name="T15" fmla="*/ 158 h 568"/>
                <a:gd name="T16" fmla="*/ 364 w 385"/>
                <a:gd name="T17" fmla="*/ 174 h 568"/>
                <a:gd name="T18" fmla="*/ 361 w 385"/>
                <a:gd name="T19" fmla="*/ 193 h 568"/>
                <a:gd name="T20" fmla="*/ 354 w 385"/>
                <a:gd name="T21" fmla="*/ 210 h 568"/>
                <a:gd name="T22" fmla="*/ 343 w 385"/>
                <a:gd name="T23" fmla="*/ 206 h 568"/>
                <a:gd name="T24" fmla="*/ 332 w 385"/>
                <a:gd name="T25" fmla="*/ 206 h 568"/>
                <a:gd name="T26" fmla="*/ 325 w 385"/>
                <a:gd name="T27" fmla="*/ 216 h 568"/>
                <a:gd name="T28" fmla="*/ 322 w 385"/>
                <a:gd name="T29" fmla="*/ 229 h 568"/>
                <a:gd name="T30" fmla="*/ 330 w 385"/>
                <a:gd name="T31" fmla="*/ 261 h 568"/>
                <a:gd name="T32" fmla="*/ 348 w 385"/>
                <a:gd name="T33" fmla="*/ 293 h 568"/>
                <a:gd name="T34" fmla="*/ 346 w 385"/>
                <a:gd name="T35" fmla="*/ 323 h 568"/>
                <a:gd name="T36" fmla="*/ 324 w 385"/>
                <a:gd name="T37" fmla="*/ 342 h 568"/>
                <a:gd name="T38" fmla="*/ 313 w 385"/>
                <a:gd name="T39" fmla="*/ 344 h 568"/>
                <a:gd name="T40" fmla="*/ 303 w 385"/>
                <a:gd name="T41" fmla="*/ 349 h 568"/>
                <a:gd name="T42" fmla="*/ 300 w 385"/>
                <a:gd name="T43" fmla="*/ 370 h 568"/>
                <a:gd name="T44" fmla="*/ 300 w 385"/>
                <a:gd name="T45" fmla="*/ 394 h 568"/>
                <a:gd name="T46" fmla="*/ 269 w 385"/>
                <a:gd name="T47" fmla="*/ 416 h 568"/>
                <a:gd name="T48" fmla="*/ 236 w 385"/>
                <a:gd name="T49" fmla="*/ 432 h 568"/>
                <a:gd name="T50" fmla="*/ 213 w 385"/>
                <a:gd name="T51" fmla="*/ 451 h 568"/>
                <a:gd name="T52" fmla="*/ 197 w 385"/>
                <a:gd name="T53" fmla="*/ 480 h 568"/>
                <a:gd name="T54" fmla="*/ 178 w 385"/>
                <a:gd name="T55" fmla="*/ 508 h 568"/>
                <a:gd name="T56" fmla="*/ 157 w 385"/>
                <a:gd name="T57" fmla="*/ 532 h 568"/>
                <a:gd name="T58" fmla="*/ 133 w 385"/>
                <a:gd name="T59" fmla="*/ 544 h 568"/>
                <a:gd name="T60" fmla="*/ 106 w 385"/>
                <a:gd name="T61" fmla="*/ 544 h 568"/>
                <a:gd name="T62" fmla="*/ 77 w 385"/>
                <a:gd name="T63" fmla="*/ 552 h 568"/>
                <a:gd name="T64" fmla="*/ 48 w 385"/>
                <a:gd name="T65" fmla="*/ 568 h 568"/>
                <a:gd name="T66" fmla="*/ 24 w 385"/>
                <a:gd name="T67" fmla="*/ 554 h 568"/>
                <a:gd name="T68" fmla="*/ 5 w 385"/>
                <a:gd name="T69" fmla="*/ 533 h 568"/>
                <a:gd name="T70" fmla="*/ 4 w 385"/>
                <a:gd name="T71" fmla="*/ 490 h 568"/>
                <a:gd name="T72" fmla="*/ 0 w 385"/>
                <a:gd name="T73" fmla="*/ 447 h 568"/>
                <a:gd name="T74" fmla="*/ 28 w 385"/>
                <a:gd name="T75" fmla="*/ 439 h 568"/>
                <a:gd name="T76" fmla="*/ 34 w 385"/>
                <a:gd name="T77" fmla="*/ 411 h 568"/>
                <a:gd name="T78" fmla="*/ 36 w 385"/>
                <a:gd name="T79" fmla="*/ 351 h 568"/>
                <a:gd name="T80" fmla="*/ 52 w 385"/>
                <a:gd name="T81" fmla="*/ 293 h 568"/>
                <a:gd name="T82" fmla="*/ 63 w 385"/>
                <a:gd name="T83" fmla="*/ 270 h 568"/>
                <a:gd name="T84" fmla="*/ 76 w 385"/>
                <a:gd name="T85" fmla="*/ 248 h 568"/>
                <a:gd name="T86" fmla="*/ 79 w 385"/>
                <a:gd name="T87" fmla="*/ 224 h 568"/>
                <a:gd name="T88" fmla="*/ 76 w 385"/>
                <a:gd name="T89" fmla="*/ 200 h 568"/>
                <a:gd name="T90" fmla="*/ 100 w 385"/>
                <a:gd name="T91" fmla="*/ 158 h 568"/>
                <a:gd name="T92" fmla="*/ 120 w 385"/>
                <a:gd name="T93" fmla="*/ 110 h 568"/>
                <a:gd name="T94" fmla="*/ 127 w 385"/>
                <a:gd name="T95" fmla="*/ 85 h 568"/>
                <a:gd name="T96" fmla="*/ 133 w 385"/>
                <a:gd name="T97" fmla="*/ 62 h 568"/>
                <a:gd name="T98" fmla="*/ 130 w 385"/>
                <a:gd name="T99" fmla="*/ 49 h 568"/>
                <a:gd name="T100" fmla="*/ 127 w 385"/>
                <a:gd name="T101" fmla="*/ 38 h 568"/>
                <a:gd name="T102" fmla="*/ 128 w 385"/>
                <a:gd name="T103" fmla="*/ 12 h 568"/>
                <a:gd name="T104" fmla="*/ 130 w 385"/>
                <a:gd name="T105" fmla="*/ 0 h 568"/>
                <a:gd name="T106" fmla="*/ 152 w 385"/>
                <a:gd name="T107" fmla="*/ 11 h 568"/>
                <a:gd name="T108" fmla="*/ 167 w 385"/>
                <a:gd name="T109" fmla="*/ 14 h 568"/>
                <a:gd name="T110" fmla="*/ 220 w 385"/>
                <a:gd name="T111" fmla="*/ 9 h 5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85" h="568">
                  <a:moveTo>
                    <a:pt x="220" y="9"/>
                  </a:moveTo>
                  <a:lnTo>
                    <a:pt x="225" y="22"/>
                  </a:lnTo>
                  <a:lnTo>
                    <a:pt x="249" y="38"/>
                  </a:lnTo>
                  <a:lnTo>
                    <a:pt x="277" y="44"/>
                  </a:lnTo>
                  <a:lnTo>
                    <a:pt x="305" y="49"/>
                  </a:lnTo>
                  <a:lnTo>
                    <a:pt x="324" y="109"/>
                  </a:lnTo>
                  <a:lnTo>
                    <a:pt x="385" y="144"/>
                  </a:lnTo>
                  <a:lnTo>
                    <a:pt x="372" y="158"/>
                  </a:lnTo>
                  <a:lnTo>
                    <a:pt x="364" y="174"/>
                  </a:lnTo>
                  <a:lnTo>
                    <a:pt x="361" y="193"/>
                  </a:lnTo>
                  <a:lnTo>
                    <a:pt x="354" y="210"/>
                  </a:lnTo>
                  <a:lnTo>
                    <a:pt x="343" y="206"/>
                  </a:lnTo>
                  <a:lnTo>
                    <a:pt x="332" y="206"/>
                  </a:lnTo>
                  <a:lnTo>
                    <a:pt x="325" y="216"/>
                  </a:lnTo>
                  <a:lnTo>
                    <a:pt x="322" y="229"/>
                  </a:lnTo>
                  <a:lnTo>
                    <a:pt x="330" y="261"/>
                  </a:lnTo>
                  <a:lnTo>
                    <a:pt x="348" y="293"/>
                  </a:lnTo>
                  <a:lnTo>
                    <a:pt x="346" y="323"/>
                  </a:lnTo>
                  <a:lnTo>
                    <a:pt x="324" y="342"/>
                  </a:lnTo>
                  <a:lnTo>
                    <a:pt x="313" y="344"/>
                  </a:lnTo>
                  <a:lnTo>
                    <a:pt x="303" y="349"/>
                  </a:lnTo>
                  <a:lnTo>
                    <a:pt x="300" y="370"/>
                  </a:lnTo>
                  <a:lnTo>
                    <a:pt x="300" y="394"/>
                  </a:lnTo>
                  <a:lnTo>
                    <a:pt x="269" y="416"/>
                  </a:lnTo>
                  <a:lnTo>
                    <a:pt x="236" y="432"/>
                  </a:lnTo>
                  <a:lnTo>
                    <a:pt x="213" y="451"/>
                  </a:lnTo>
                  <a:lnTo>
                    <a:pt x="197" y="480"/>
                  </a:lnTo>
                  <a:lnTo>
                    <a:pt x="178" y="508"/>
                  </a:lnTo>
                  <a:lnTo>
                    <a:pt x="157" y="532"/>
                  </a:lnTo>
                  <a:lnTo>
                    <a:pt x="133" y="544"/>
                  </a:lnTo>
                  <a:lnTo>
                    <a:pt x="106" y="544"/>
                  </a:lnTo>
                  <a:lnTo>
                    <a:pt x="77" y="552"/>
                  </a:lnTo>
                  <a:lnTo>
                    <a:pt x="48" y="568"/>
                  </a:lnTo>
                  <a:lnTo>
                    <a:pt x="24" y="554"/>
                  </a:lnTo>
                  <a:lnTo>
                    <a:pt x="5" y="533"/>
                  </a:lnTo>
                  <a:lnTo>
                    <a:pt x="4" y="490"/>
                  </a:lnTo>
                  <a:lnTo>
                    <a:pt x="0" y="447"/>
                  </a:lnTo>
                  <a:lnTo>
                    <a:pt x="28" y="439"/>
                  </a:lnTo>
                  <a:lnTo>
                    <a:pt x="34" y="411"/>
                  </a:lnTo>
                  <a:lnTo>
                    <a:pt x="36" y="351"/>
                  </a:lnTo>
                  <a:lnTo>
                    <a:pt x="52" y="293"/>
                  </a:lnTo>
                  <a:lnTo>
                    <a:pt x="63" y="270"/>
                  </a:lnTo>
                  <a:lnTo>
                    <a:pt x="76" y="248"/>
                  </a:lnTo>
                  <a:lnTo>
                    <a:pt x="79" y="224"/>
                  </a:lnTo>
                  <a:lnTo>
                    <a:pt x="76" y="200"/>
                  </a:lnTo>
                  <a:lnTo>
                    <a:pt x="100" y="158"/>
                  </a:lnTo>
                  <a:lnTo>
                    <a:pt x="120" y="110"/>
                  </a:lnTo>
                  <a:lnTo>
                    <a:pt x="127" y="85"/>
                  </a:lnTo>
                  <a:lnTo>
                    <a:pt x="133" y="62"/>
                  </a:lnTo>
                  <a:lnTo>
                    <a:pt x="130" y="49"/>
                  </a:lnTo>
                  <a:lnTo>
                    <a:pt x="127" y="38"/>
                  </a:lnTo>
                  <a:lnTo>
                    <a:pt x="128" y="12"/>
                  </a:lnTo>
                  <a:lnTo>
                    <a:pt x="130" y="0"/>
                  </a:lnTo>
                  <a:lnTo>
                    <a:pt x="152" y="11"/>
                  </a:lnTo>
                  <a:lnTo>
                    <a:pt x="167" y="14"/>
                  </a:lnTo>
                  <a:lnTo>
                    <a:pt x="220" y="9"/>
                  </a:lnTo>
                  <a:close/>
                </a:path>
              </a:pathLst>
            </a:custGeom>
            <a:solidFill>
              <a:srgbClr val="92D050"/>
            </a:solidFill>
            <a:ln w="4763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anchor="t" anchorCtr="0" bIns="45720" compatLnSpc="1" lIns="91440" numCol="1" rIns="91440" tIns="45720" vert="horz" wrap="square">
              <a:prstTxWarp prst="textNoShape"/>
            </a:bodyPr>
            <a:p>
              <a:endParaRPr lang="en-US"/>
            </a:p>
          </p:txBody>
        </p:sp>
        <p:sp>
          <p:nvSpPr>
            <p:cNvPr id="1048743" name="Freeform 25"/>
            <p:cNvSpPr/>
            <p:nvPr/>
          </p:nvSpPr>
          <p:spPr bwMode="auto">
            <a:xfrm>
              <a:off x="5797552" y="2536255"/>
              <a:ext cx="394122" cy="563373"/>
            </a:xfrm>
            <a:custGeom>
              <a:avLst/>
              <a:gdLst>
                <a:gd name="T0" fmla="*/ 73 w 326"/>
                <a:gd name="T1" fmla="*/ 0 h 466"/>
                <a:gd name="T2" fmla="*/ 80 w 326"/>
                <a:gd name="T3" fmla="*/ 2 h 466"/>
                <a:gd name="T4" fmla="*/ 158 w 326"/>
                <a:gd name="T5" fmla="*/ 10 h 466"/>
                <a:gd name="T6" fmla="*/ 176 w 326"/>
                <a:gd name="T7" fmla="*/ 15 h 466"/>
                <a:gd name="T8" fmla="*/ 197 w 326"/>
                <a:gd name="T9" fmla="*/ 45 h 466"/>
                <a:gd name="T10" fmla="*/ 211 w 326"/>
                <a:gd name="T11" fmla="*/ 56 h 466"/>
                <a:gd name="T12" fmla="*/ 225 w 326"/>
                <a:gd name="T13" fmla="*/ 56 h 466"/>
                <a:gd name="T14" fmla="*/ 253 w 326"/>
                <a:gd name="T15" fmla="*/ 39 h 466"/>
                <a:gd name="T16" fmla="*/ 267 w 326"/>
                <a:gd name="T17" fmla="*/ 32 h 466"/>
                <a:gd name="T18" fmla="*/ 283 w 326"/>
                <a:gd name="T19" fmla="*/ 34 h 466"/>
                <a:gd name="T20" fmla="*/ 323 w 326"/>
                <a:gd name="T21" fmla="*/ 55 h 466"/>
                <a:gd name="T22" fmla="*/ 321 w 326"/>
                <a:gd name="T23" fmla="*/ 67 h 466"/>
                <a:gd name="T24" fmla="*/ 320 w 326"/>
                <a:gd name="T25" fmla="*/ 93 h 466"/>
                <a:gd name="T26" fmla="*/ 323 w 326"/>
                <a:gd name="T27" fmla="*/ 104 h 466"/>
                <a:gd name="T28" fmla="*/ 326 w 326"/>
                <a:gd name="T29" fmla="*/ 117 h 466"/>
                <a:gd name="T30" fmla="*/ 320 w 326"/>
                <a:gd name="T31" fmla="*/ 140 h 466"/>
                <a:gd name="T32" fmla="*/ 313 w 326"/>
                <a:gd name="T33" fmla="*/ 165 h 466"/>
                <a:gd name="T34" fmla="*/ 293 w 326"/>
                <a:gd name="T35" fmla="*/ 213 h 466"/>
                <a:gd name="T36" fmla="*/ 269 w 326"/>
                <a:gd name="T37" fmla="*/ 255 h 466"/>
                <a:gd name="T38" fmla="*/ 272 w 326"/>
                <a:gd name="T39" fmla="*/ 279 h 466"/>
                <a:gd name="T40" fmla="*/ 269 w 326"/>
                <a:gd name="T41" fmla="*/ 303 h 466"/>
                <a:gd name="T42" fmla="*/ 256 w 326"/>
                <a:gd name="T43" fmla="*/ 325 h 466"/>
                <a:gd name="T44" fmla="*/ 245 w 326"/>
                <a:gd name="T45" fmla="*/ 348 h 466"/>
                <a:gd name="T46" fmla="*/ 229 w 326"/>
                <a:gd name="T47" fmla="*/ 406 h 466"/>
                <a:gd name="T48" fmla="*/ 227 w 326"/>
                <a:gd name="T49" fmla="*/ 466 h 466"/>
                <a:gd name="T50" fmla="*/ 155 w 326"/>
                <a:gd name="T51" fmla="*/ 428 h 466"/>
                <a:gd name="T52" fmla="*/ 86 w 326"/>
                <a:gd name="T53" fmla="*/ 377 h 466"/>
                <a:gd name="T54" fmla="*/ 73 w 326"/>
                <a:gd name="T55" fmla="*/ 362 h 466"/>
                <a:gd name="T56" fmla="*/ 64 w 326"/>
                <a:gd name="T57" fmla="*/ 343 h 466"/>
                <a:gd name="T58" fmla="*/ 60 w 326"/>
                <a:gd name="T59" fmla="*/ 322 h 466"/>
                <a:gd name="T60" fmla="*/ 56 w 326"/>
                <a:gd name="T61" fmla="*/ 305 h 466"/>
                <a:gd name="T62" fmla="*/ 44 w 326"/>
                <a:gd name="T63" fmla="*/ 303 h 466"/>
                <a:gd name="T64" fmla="*/ 33 w 326"/>
                <a:gd name="T65" fmla="*/ 308 h 466"/>
                <a:gd name="T66" fmla="*/ 27 w 326"/>
                <a:gd name="T67" fmla="*/ 298 h 466"/>
                <a:gd name="T68" fmla="*/ 30 w 326"/>
                <a:gd name="T69" fmla="*/ 284 h 466"/>
                <a:gd name="T70" fmla="*/ 12 w 326"/>
                <a:gd name="T71" fmla="*/ 266 h 466"/>
                <a:gd name="T72" fmla="*/ 0 w 326"/>
                <a:gd name="T73" fmla="*/ 242 h 466"/>
                <a:gd name="T74" fmla="*/ 9 w 326"/>
                <a:gd name="T75" fmla="*/ 202 h 466"/>
                <a:gd name="T76" fmla="*/ 25 w 326"/>
                <a:gd name="T77" fmla="*/ 164 h 466"/>
                <a:gd name="T78" fmla="*/ 41 w 326"/>
                <a:gd name="T79" fmla="*/ 130 h 466"/>
                <a:gd name="T80" fmla="*/ 57 w 326"/>
                <a:gd name="T81" fmla="*/ 95 h 466"/>
                <a:gd name="T82" fmla="*/ 67 w 326"/>
                <a:gd name="T83" fmla="*/ 40 h 466"/>
                <a:gd name="T84" fmla="*/ 73 w 326"/>
                <a:gd name="T85" fmla="*/ 0 h 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26" h="466">
                  <a:moveTo>
                    <a:pt x="73" y="0"/>
                  </a:moveTo>
                  <a:lnTo>
                    <a:pt x="80" y="2"/>
                  </a:lnTo>
                  <a:lnTo>
                    <a:pt x="158" y="10"/>
                  </a:lnTo>
                  <a:lnTo>
                    <a:pt x="176" y="15"/>
                  </a:lnTo>
                  <a:lnTo>
                    <a:pt x="197" y="45"/>
                  </a:lnTo>
                  <a:lnTo>
                    <a:pt x="211" y="56"/>
                  </a:lnTo>
                  <a:lnTo>
                    <a:pt x="225" y="56"/>
                  </a:lnTo>
                  <a:lnTo>
                    <a:pt x="253" y="39"/>
                  </a:lnTo>
                  <a:lnTo>
                    <a:pt x="267" y="32"/>
                  </a:lnTo>
                  <a:lnTo>
                    <a:pt x="283" y="34"/>
                  </a:lnTo>
                  <a:lnTo>
                    <a:pt x="323" y="55"/>
                  </a:lnTo>
                  <a:lnTo>
                    <a:pt x="321" y="67"/>
                  </a:lnTo>
                  <a:lnTo>
                    <a:pt x="320" y="93"/>
                  </a:lnTo>
                  <a:lnTo>
                    <a:pt x="323" y="104"/>
                  </a:lnTo>
                  <a:lnTo>
                    <a:pt x="326" y="117"/>
                  </a:lnTo>
                  <a:lnTo>
                    <a:pt x="320" y="140"/>
                  </a:lnTo>
                  <a:lnTo>
                    <a:pt x="313" y="165"/>
                  </a:lnTo>
                  <a:lnTo>
                    <a:pt x="293" y="213"/>
                  </a:lnTo>
                  <a:lnTo>
                    <a:pt x="269" y="255"/>
                  </a:lnTo>
                  <a:lnTo>
                    <a:pt x="272" y="279"/>
                  </a:lnTo>
                  <a:lnTo>
                    <a:pt x="269" y="303"/>
                  </a:lnTo>
                  <a:lnTo>
                    <a:pt x="256" y="325"/>
                  </a:lnTo>
                  <a:lnTo>
                    <a:pt x="245" y="348"/>
                  </a:lnTo>
                  <a:lnTo>
                    <a:pt x="229" y="406"/>
                  </a:lnTo>
                  <a:lnTo>
                    <a:pt x="227" y="466"/>
                  </a:lnTo>
                  <a:lnTo>
                    <a:pt x="155" y="428"/>
                  </a:lnTo>
                  <a:lnTo>
                    <a:pt x="86" y="377"/>
                  </a:lnTo>
                  <a:lnTo>
                    <a:pt x="73" y="362"/>
                  </a:lnTo>
                  <a:lnTo>
                    <a:pt x="64" y="343"/>
                  </a:lnTo>
                  <a:lnTo>
                    <a:pt x="60" y="322"/>
                  </a:lnTo>
                  <a:lnTo>
                    <a:pt x="56" y="305"/>
                  </a:lnTo>
                  <a:lnTo>
                    <a:pt x="44" y="303"/>
                  </a:lnTo>
                  <a:lnTo>
                    <a:pt x="33" y="308"/>
                  </a:lnTo>
                  <a:lnTo>
                    <a:pt x="27" y="298"/>
                  </a:lnTo>
                  <a:lnTo>
                    <a:pt x="30" y="284"/>
                  </a:lnTo>
                  <a:lnTo>
                    <a:pt x="12" y="266"/>
                  </a:lnTo>
                  <a:lnTo>
                    <a:pt x="0" y="242"/>
                  </a:lnTo>
                  <a:lnTo>
                    <a:pt x="9" y="202"/>
                  </a:lnTo>
                  <a:lnTo>
                    <a:pt x="25" y="164"/>
                  </a:lnTo>
                  <a:lnTo>
                    <a:pt x="41" y="130"/>
                  </a:lnTo>
                  <a:lnTo>
                    <a:pt x="57" y="95"/>
                  </a:lnTo>
                  <a:lnTo>
                    <a:pt x="67" y="40"/>
                  </a:lnTo>
                  <a:lnTo>
                    <a:pt x="73" y="0"/>
                  </a:lnTo>
                  <a:close/>
                </a:path>
              </a:pathLst>
            </a:custGeom>
            <a:solidFill>
              <a:srgbClr val="92D050"/>
            </a:solidFill>
            <a:ln w="4763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anchor="t" anchorCtr="0" bIns="45720" compatLnSpc="1" lIns="91440" numCol="1" rIns="91440" tIns="45720" vert="horz" wrap="square">
              <a:prstTxWarp prst="textNoShape"/>
            </a:bodyPr>
            <a:p>
              <a:endParaRPr lang="en-US"/>
            </a:p>
          </p:txBody>
        </p:sp>
        <p:sp>
          <p:nvSpPr>
            <p:cNvPr id="1048744" name="Freeform 82"/>
            <p:cNvSpPr/>
            <p:nvPr/>
          </p:nvSpPr>
          <p:spPr bwMode="auto">
            <a:xfrm>
              <a:off x="5683217" y="2556912"/>
              <a:ext cx="65284" cy="105179"/>
            </a:xfrm>
            <a:custGeom>
              <a:avLst/>
              <a:gdLst>
                <a:gd name="T0" fmla="*/ 32 w 54"/>
                <a:gd name="T1" fmla="*/ 87 h 87"/>
                <a:gd name="T2" fmla="*/ 0 w 54"/>
                <a:gd name="T3" fmla="*/ 79 h 87"/>
                <a:gd name="T4" fmla="*/ 1 w 54"/>
                <a:gd name="T5" fmla="*/ 63 h 87"/>
                <a:gd name="T6" fmla="*/ 9 w 54"/>
                <a:gd name="T7" fmla="*/ 42 h 87"/>
                <a:gd name="T8" fmla="*/ 14 w 54"/>
                <a:gd name="T9" fmla="*/ 24 h 87"/>
                <a:gd name="T10" fmla="*/ 19 w 54"/>
                <a:gd name="T11" fmla="*/ 7 h 87"/>
                <a:gd name="T12" fmla="*/ 28 w 54"/>
                <a:gd name="T13" fmla="*/ 0 h 87"/>
                <a:gd name="T14" fmla="*/ 36 w 54"/>
                <a:gd name="T15" fmla="*/ 8 h 87"/>
                <a:gd name="T16" fmla="*/ 53 w 54"/>
                <a:gd name="T17" fmla="*/ 34 h 87"/>
                <a:gd name="T18" fmla="*/ 54 w 54"/>
                <a:gd name="T19" fmla="*/ 55 h 87"/>
                <a:gd name="T20" fmla="*/ 43 w 54"/>
                <a:gd name="T21" fmla="*/ 82 h 87"/>
                <a:gd name="T22" fmla="*/ 32 w 54"/>
                <a:gd name="T23" fmla="*/ 8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4" h="87">
                  <a:moveTo>
                    <a:pt x="32" y="87"/>
                  </a:moveTo>
                  <a:lnTo>
                    <a:pt x="0" y="79"/>
                  </a:lnTo>
                  <a:lnTo>
                    <a:pt x="1" y="63"/>
                  </a:lnTo>
                  <a:lnTo>
                    <a:pt x="9" y="42"/>
                  </a:lnTo>
                  <a:lnTo>
                    <a:pt x="14" y="24"/>
                  </a:lnTo>
                  <a:lnTo>
                    <a:pt x="19" y="7"/>
                  </a:lnTo>
                  <a:lnTo>
                    <a:pt x="28" y="0"/>
                  </a:lnTo>
                  <a:lnTo>
                    <a:pt x="36" y="8"/>
                  </a:lnTo>
                  <a:lnTo>
                    <a:pt x="53" y="34"/>
                  </a:lnTo>
                  <a:lnTo>
                    <a:pt x="54" y="55"/>
                  </a:lnTo>
                  <a:lnTo>
                    <a:pt x="43" y="82"/>
                  </a:lnTo>
                  <a:lnTo>
                    <a:pt x="32" y="87"/>
                  </a:lnTo>
                  <a:close/>
                </a:path>
              </a:pathLst>
            </a:custGeom>
            <a:solidFill>
              <a:srgbClr val="92D050"/>
            </a:solidFill>
            <a:ln w="4763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anchor="t" anchorCtr="0" bIns="45720" compatLnSpc="1" lIns="91440" numCol="1" rIns="91440" tIns="45720" vert="horz" wrap="square">
              <a:prstTxWarp prst="textNoShape"/>
            </a:bodyPr>
            <a:p>
              <a:endParaRPr lang="en-US"/>
            </a:p>
          </p:txBody>
        </p:sp>
        <p:sp>
          <p:nvSpPr>
            <p:cNvPr id="1048745" name="Freeform 26"/>
            <p:cNvSpPr>
              <a:spLocks noEditPoints="1"/>
            </p:cNvSpPr>
            <p:nvPr/>
          </p:nvSpPr>
          <p:spPr bwMode="auto">
            <a:xfrm>
              <a:off x="5371606" y="2253667"/>
              <a:ext cx="698780" cy="892209"/>
            </a:xfrm>
            <a:custGeom>
              <a:avLst/>
              <a:gdLst>
                <a:gd name="T0" fmla="*/ 288 w 578"/>
                <a:gd name="T1" fmla="*/ 6 h 738"/>
                <a:gd name="T2" fmla="*/ 294 w 578"/>
                <a:gd name="T3" fmla="*/ 25 h 738"/>
                <a:gd name="T4" fmla="*/ 322 w 578"/>
                <a:gd name="T5" fmla="*/ 64 h 738"/>
                <a:gd name="T6" fmla="*/ 330 w 578"/>
                <a:gd name="T7" fmla="*/ 101 h 738"/>
                <a:gd name="T8" fmla="*/ 336 w 578"/>
                <a:gd name="T9" fmla="*/ 178 h 738"/>
                <a:gd name="T10" fmla="*/ 407 w 578"/>
                <a:gd name="T11" fmla="*/ 226 h 738"/>
                <a:gd name="T12" fmla="*/ 418 w 578"/>
                <a:gd name="T13" fmla="*/ 272 h 738"/>
                <a:gd name="T14" fmla="*/ 392 w 578"/>
                <a:gd name="T15" fmla="*/ 362 h 738"/>
                <a:gd name="T16" fmla="*/ 360 w 578"/>
                <a:gd name="T17" fmla="*/ 434 h 738"/>
                <a:gd name="T18" fmla="*/ 363 w 578"/>
                <a:gd name="T19" fmla="*/ 498 h 738"/>
                <a:gd name="T20" fmla="*/ 378 w 578"/>
                <a:gd name="T21" fmla="*/ 530 h 738"/>
                <a:gd name="T22" fmla="*/ 395 w 578"/>
                <a:gd name="T23" fmla="*/ 535 h 738"/>
                <a:gd name="T24" fmla="*/ 411 w 578"/>
                <a:gd name="T25" fmla="*/ 554 h 738"/>
                <a:gd name="T26" fmla="*/ 424 w 578"/>
                <a:gd name="T27" fmla="*/ 594 h 738"/>
                <a:gd name="T28" fmla="*/ 506 w 578"/>
                <a:gd name="T29" fmla="*/ 660 h 738"/>
                <a:gd name="T30" fmla="*/ 572 w 578"/>
                <a:gd name="T31" fmla="*/ 726 h 738"/>
                <a:gd name="T32" fmla="*/ 515 w 578"/>
                <a:gd name="T33" fmla="*/ 738 h 738"/>
                <a:gd name="T34" fmla="*/ 472 w 578"/>
                <a:gd name="T35" fmla="*/ 726 h 738"/>
                <a:gd name="T36" fmla="*/ 451 w 578"/>
                <a:gd name="T37" fmla="*/ 724 h 738"/>
                <a:gd name="T38" fmla="*/ 427 w 578"/>
                <a:gd name="T39" fmla="*/ 729 h 738"/>
                <a:gd name="T40" fmla="*/ 378 w 578"/>
                <a:gd name="T41" fmla="*/ 713 h 738"/>
                <a:gd name="T42" fmla="*/ 288 w 578"/>
                <a:gd name="T43" fmla="*/ 681 h 738"/>
                <a:gd name="T44" fmla="*/ 162 w 578"/>
                <a:gd name="T45" fmla="*/ 618 h 738"/>
                <a:gd name="T46" fmla="*/ 91 w 578"/>
                <a:gd name="T47" fmla="*/ 469 h 738"/>
                <a:gd name="T48" fmla="*/ 3 w 578"/>
                <a:gd name="T49" fmla="*/ 367 h 738"/>
                <a:gd name="T50" fmla="*/ 5 w 578"/>
                <a:gd name="T51" fmla="*/ 279 h 738"/>
                <a:gd name="T52" fmla="*/ 33 w 578"/>
                <a:gd name="T53" fmla="*/ 231 h 738"/>
                <a:gd name="T54" fmla="*/ 51 w 578"/>
                <a:gd name="T55" fmla="*/ 198 h 738"/>
                <a:gd name="T56" fmla="*/ 93 w 578"/>
                <a:gd name="T57" fmla="*/ 163 h 738"/>
                <a:gd name="T58" fmla="*/ 192 w 578"/>
                <a:gd name="T59" fmla="*/ 120 h 738"/>
                <a:gd name="T60" fmla="*/ 272 w 578"/>
                <a:gd name="T61" fmla="*/ 45 h 738"/>
                <a:gd name="T62" fmla="*/ 282 w 578"/>
                <a:gd name="T63" fmla="*/ 0 h 738"/>
                <a:gd name="T64" fmla="*/ 301 w 578"/>
                <a:gd name="T65" fmla="*/ 333 h 738"/>
                <a:gd name="T66" fmla="*/ 311 w 578"/>
                <a:gd name="T67" fmla="*/ 285 h 738"/>
                <a:gd name="T68" fmla="*/ 286 w 578"/>
                <a:gd name="T69" fmla="*/ 251 h 738"/>
                <a:gd name="T70" fmla="*/ 272 w 578"/>
                <a:gd name="T71" fmla="*/ 275 h 738"/>
                <a:gd name="T72" fmla="*/ 259 w 578"/>
                <a:gd name="T73" fmla="*/ 314 h 738"/>
                <a:gd name="T74" fmla="*/ 290 w 578"/>
                <a:gd name="T75" fmla="*/ 338 h 7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578" h="738">
                  <a:moveTo>
                    <a:pt x="282" y="0"/>
                  </a:moveTo>
                  <a:lnTo>
                    <a:pt x="288" y="6"/>
                  </a:lnTo>
                  <a:lnTo>
                    <a:pt x="291" y="14"/>
                  </a:lnTo>
                  <a:lnTo>
                    <a:pt x="294" y="25"/>
                  </a:lnTo>
                  <a:lnTo>
                    <a:pt x="298" y="35"/>
                  </a:lnTo>
                  <a:lnTo>
                    <a:pt x="322" y="64"/>
                  </a:lnTo>
                  <a:lnTo>
                    <a:pt x="328" y="77"/>
                  </a:lnTo>
                  <a:lnTo>
                    <a:pt x="330" y="101"/>
                  </a:lnTo>
                  <a:lnTo>
                    <a:pt x="328" y="154"/>
                  </a:lnTo>
                  <a:lnTo>
                    <a:pt x="336" y="178"/>
                  </a:lnTo>
                  <a:lnTo>
                    <a:pt x="349" y="190"/>
                  </a:lnTo>
                  <a:lnTo>
                    <a:pt x="407" y="226"/>
                  </a:lnTo>
                  <a:lnTo>
                    <a:pt x="424" y="232"/>
                  </a:lnTo>
                  <a:lnTo>
                    <a:pt x="418" y="272"/>
                  </a:lnTo>
                  <a:lnTo>
                    <a:pt x="408" y="327"/>
                  </a:lnTo>
                  <a:lnTo>
                    <a:pt x="392" y="362"/>
                  </a:lnTo>
                  <a:lnTo>
                    <a:pt x="376" y="396"/>
                  </a:lnTo>
                  <a:lnTo>
                    <a:pt x="360" y="434"/>
                  </a:lnTo>
                  <a:lnTo>
                    <a:pt x="351" y="474"/>
                  </a:lnTo>
                  <a:lnTo>
                    <a:pt x="363" y="498"/>
                  </a:lnTo>
                  <a:lnTo>
                    <a:pt x="381" y="516"/>
                  </a:lnTo>
                  <a:lnTo>
                    <a:pt x="378" y="530"/>
                  </a:lnTo>
                  <a:lnTo>
                    <a:pt x="384" y="540"/>
                  </a:lnTo>
                  <a:lnTo>
                    <a:pt x="395" y="535"/>
                  </a:lnTo>
                  <a:lnTo>
                    <a:pt x="407" y="537"/>
                  </a:lnTo>
                  <a:lnTo>
                    <a:pt x="411" y="554"/>
                  </a:lnTo>
                  <a:lnTo>
                    <a:pt x="415" y="575"/>
                  </a:lnTo>
                  <a:lnTo>
                    <a:pt x="424" y="594"/>
                  </a:lnTo>
                  <a:lnTo>
                    <a:pt x="437" y="609"/>
                  </a:lnTo>
                  <a:lnTo>
                    <a:pt x="506" y="660"/>
                  </a:lnTo>
                  <a:lnTo>
                    <a:pt x="578" y="698"/>
                  </a:lnTo>
                  <a:lnTo>
                    <a:pt x="572" y="726"/>
                  </a:lnTo>
                  <a:lnTo>
                    <a:pt x="544" y="734"/>
                  </a:lnTo>
                  <a:lnTo>
                    <a:pt x="515" y="738"/>
                  </a:lnTo>
                  <a:lnTo>
                    <a:pt x="487" y="732"/>
                  </a:lnTo>
                  <a:lnTo>
                    <a:pt x="472" y="726"/>
                  </a:lnTo>
                  <a:lnTo>
                    <a:pt x="459" y="721"/>
                  </a:lnTo>
                  <a:lnTo>
                    <a:pt x="451" y="724"/>
                  </a:lnTo>
                  <a:lnTo>
                    <a:pt x="445" y="729"/>
                  </a:lnTo>
                  <a:lnTo>
                    <a:pt x="427" y="729"/>
                  </a:lnTo>
                  <a:lnTo>
                    <a:pt x="408" y="719"/>
                  </a:lnTo>
                  <a:lnTo>
                    <a:pt x="378" y="713"/>
                  </a:lnTo>
                  <a:lnTo>
                    <a:pt x="346" y="705"/>
                  </a:lnTo>
                  <a:lnTo>
                    <a:pt x="288" y="681"/>
                  </a:lnTo>
                  <a:lnTo>
                    <a:pt x="230" y="657"/>
                  </a:lnTo>
                  <a:lnTo>
                    <a:pt x="162" y="618"/>
                  </a:lnTo>
                  <a:lnTo>
                    <a:pt x="93" y="583"/>
                  </a:lnTo>
                  <a:lnTo>
                    <a:pt x="91" y="469"/>
                  </a:lnTo>
                  <a:lnTo>
                    <a:pt x="38" y="384"/>
                  </a:lnTo>
                  <a:lnTo>
                    <a:pt x="3" y="367"/>
                  </a:lnTo>
                  <a:lnTo>
                    <a:pt x="0" y="327"/>
                  </a:lnTo>
                  <a:lnTo>
                    <a:pt x="5" y="279"/>
                  </a:lnTo>
                  <a:lnTo>
                    <a:pt x="21" y="242"/>
                  </a:lnTo>
                  <a:lnTo>
                    <a:pt x="33" y="231"/>
                  </a:lnTo>
                  <a:lnTo>
                    <a:pt x="45" y="216"/>
                  </a:lnTo>
                  <a:lnTo>
                    <a:pt x="51" y="198"/>
                  </a:lnTo>
                  <a:lnTo>
                    <a:pt x="64" y="182"/>
                  </a:lnTo>
                  <a:lnTo>
                    <a:pt x="93" y="163"/>
                  </a:lnTo>
                  <a:lnTo>
                    <a:pt x="123" y="150"/>
                  </a:lnTo>
                  <a:lnTo>
                    <a:pt x="192" y="120"/>
                  </a:lnTo>
                  <a:lnTo>
                    <a:pt x="254" y="77"/>
                  </a:lnTo>
                  <a:lnTo>
                    <a:pt x="272" y="45"/>
                  </a:lnTo>
                  <a:lnTo>
                    <a:pt x="280" y="5"/>
                  </a:lnTo>
                  <a:lnTo>
                    <a:pt x="282" y="0"/>
                  </a:lnTo>
                  <a:close/>
                  <a:moveTo>
                    <a:pt x="290" y="338"/>
                  </a:moveTo>
                  <a:lnTo>
                    <a:pt x="301" y="333"/>
                  </a:lnTo>
                  <a:lnTo>
                    <a:pt x="312" y="306"/>
                  </a:lnTo>
                  <a:lnTo>
                    <a:pt x="311" y="285"/>
                  </a:lnTo>
                  <a:lnTo>
                    <a:pt x="294" y="259"/>
                  </a:lnTo>
                  <a:lnTo>
                    <a:pt x="286" y="251"/>
                  </a:lnTo>
                  <a:lnTo>
                    <a:pt x="277" y="258"/>
                  </a:lnTo>
                  <a:lnTo>
                    <a:pt x="272" y="275"/>
                  </a:lnTo>
                  <a:lnTo>
                    <a:pt x="267" y="293"/>
                  </a:lnTo>
                  <a:lnTo>
                    <a:pt x="259" y="314"/>
                  </a:lnTo>
                  <a:lnTo>
                    <a:pt x="258" y="330"/>
                  </a:lnTo>
                  <a:lnTo>
                    <a:pt x="290" y="338"/>
                  </a:lnTo>
                  <a:close/>
                </a:path>
              </a:pathLst>
            </a:custGeom>
            <a:solidFill>
              <a:srgbClr val="92D050"/>
            </a:solidFill>
            <a:ln w="4763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anchor="t" anchorCtr="0" bIns="45720" compatLnSpc="1" lIns="91440" numCol="1" rIns="91440" tIns="45720" vert="horz" wrap="square">
              <a:prstTxWarp prst="textNoShape"/>
            </a:bodyPr>
            <a:p>
              <a:endParaRPr lang="en-US"/>
            </a:p>
          </p:txBody>
        </p:sp>
        <p:sp>
          <p:nvSpPr>
            <p:cNvPr id="1048746" name="Freeform 27"/>
            <p:cNvSpPr/>
            <p:nvPr/>
          </p:nvSpPr>
          <p:spPr bwMode="auto">
            <a:xfrm>
              <a:off x="5199510" y="2156358"/>
              <a:ext cx="517436" cy="800329"/>
            </a:xfrm>
            <a:custGeom>
              <a:avLst/>
              <a:gdLst>
                <a:gd name="T0" fmla="*/ 426 w 428"/>
                <a:gd name="T1" fmla="*/ 84 h 662"/>
                <a:gd name="T2" fmla="*/ 400 w 428"/>
                <a:gd name="T3" fmla="*/ 156 h 662"/>
                <a:gd name="T4" fmla="*/ 269 w 428"/>
                <a:gd name="T5" fmla="*/ 229 h 662"/>
                <a:gd name="T6" fmla="*/ 210 w 428"/>
                <a:gd name="T7" fmla="*/ 261 h 662"/>
                <a:gd name="T8" fmla="*/ 191 w 428"/>
                <a:gd name="T9" fmla="*/ 295 h 662"/>
                <a:gd name="T10" fmla="*/ 167 w 428"/>
                <a:gd name="T11" fmla="*/ 321 h 662"/>
                <a:gd name="T12" fmla="*/ 146 w 428"/>
                <a:gd name="T13" fmla="*/ 406 h 662"/>
                <a:gd name="T14" fmla="*/ 184 w 428"/>
                <a:gd name="T15" fmla="*/ 463 h 662"/>
                <a:gd name="T16" fmla="*/ 239 w 428"/>
                <a:gd name="T17" fmla="*/ 662 h 662"/>
                <a:gd name="T18" fmla="*/ 109 w 428"/>
                <a:gd name="T19" fmla="*/ 608 h 662"/>
                <a:gd name="T20" fmla="*/ 95 w 428"/>
                <a:gd name="T21" fmla="*/ 558 h 662"/>
                <a:gd name="T22" fmla="*/ 88 w 428"/>
                <a:gd name="T23" fmla="*/ 500 h 662"/>
                <a:gd name="T24" fmla="*/ 23 w 428"/>
                <a:gd name="T25" fmla="*/ 481 h 662"/>
                <a:gd name="T26" fmla="*/ 5 w 428"/>
                <a:gd name="T27" fmla="*/ 459 h 662"/>
                <a:gd name="T28" fmla="*/ 14 w 428"/>
                <a:gd name="T29" fmla="*/ 391 h 662"/>
                <a:gd name="T30" fmla="*/ 27 w 428"/>
                <a:gd name="T31" fmla="*/ 359 h 662"/>
                <a:gd name="T32" fmla="*/ 42 w 428"/>
                <a:gd name="T33" fmla="*/ 343 h 662"/>
                <a:gd name="T34" fmla="*/ 43 w 428"/>
                <a:gd name="T35" fmla="*/ 319 h 662"/>
                <a:gd name="T36" fmla="*/ 51 w 428"/>
                <a:gd name="T37" fmla="*/ 303 h 662"/>
                <a:gd name="T38" fmla="*/ 61 w 428"/>
                <a:gd name="T39" fmla="*/ 303 h 662"/>
                <a:gd name="T40" fmla="*/ 32 w 428"/>
                <a:gd name="T41" fmla="*/ 252 h 662"/>
                <a:gd name="T42" fmla="*/ 13 w 428"/>
                <a:gd name="T43" fmla="*/ 226 h 662"/>
                <a:gd name="T44" fmla="*/ 18 w 428"/>
                <a:gd name="T45" fmla="*/ 197 h 662"/>
                <a:gd name="T46" fmla="*/ 75 w 428"/>
                <a:gd name="T47" fmla="*/ 100 h 662"/>
                <a:gd name="T48" fmla="*/ 139 w 428"/>
                <a:gd name="T49" fmla="*/ 47 h 662"/>
                <a:gd name="T50" fmla="*/ 239 w 428"/>
                <a:gd name="T51" fmla="*/ 64 h 662"/>
                <a:gd name="T52" fmla="*/ 314 w 428"/>
                <a:gd name="T53" fmla="*/ 13 h 662"/>
                <a:gd name="T54" fmla="*/ 359 w 428"/>
                <a:gd name="T55" fmla="*/ 3 h 662"/>
                <a:gd name="T56" fmla="*/ 388 w 428"/>
                <a:gd name="T57" fmla="*/ 3 h 662"/>
                <a:gd name="T58" fmla="*/ 405 w 428"/>
                <a:gd name="T59" fmla="*/ 36 h 662"/>
                <a:gd name="T60" fmla="*/ 413 w 428"/>
                <a:gd name="T61" fmla="*/ 68 h 662"/>
                <a:gd name="T62" fmla="*/ 428 w 428"/>
                <a:gd name="T63" fmla="*/ 79 h 6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28" h="662">
                  <a:moveTo>
                    <a:pt x="428" y="79"/>
                  </a:moveTo>
                  <a:lnTo>
                    <a:pt x="426" y="84"/>
                  </a:lnTo>
                  <a:lnTo>
                    <a:pt x="418" y="124"/>
                  </a:lnTo>
                  <a:lnTo>
                    <a:pt x="400" y="156"/>
                  </a:lnTo>
                  <a:lnTo>
                    <a:pt x="338" y="199"/>
                  </a:lnTo>
                  <a:lnTo>
                    <a:pt x="269" y="229"/>
                  </a:lnTo>
                  <a:lnTo>
                    <a:pt x="239" y="242"/>
                  </a:lnTo>
                  <a:lnTo>
                    <a:pt x="210" y="261"/>
                  </a:lnTo>
                  <a:lnTo>
                    <a:pt x="197" y="277"/>
                  </a:lnTo>
                  <a:lnTo>
                    <a:pt x="191" y="295"/>
                  </a:lnTo>
                  <a:lnTo>
                    <a:pt x="179" y="310"/>
                  </a:lnTo>
                  <a:lnTo>
                    <a:pt x="167" y="321"/>
                  </a:lnTo>
                  <a:lnTo>
                    <a:pt x="151" y="358"/>
                  </a:lnTo>
                  <a:lnTo>
                    <a:pt x="146" y="406"/>
                  </a:lnTo>
                  <a:lnTo>
                    <a:pt x="149" y="446"/>
                  </a:lnTo>
                  <a:lnTo>
                    <a:pt x="184" y="463"/>
                  </a:lnTo>
                  <a:lnTo>
                    <a:pt x="237" y="548"/>
                  </a:lnTo>
                  <a:lnTo>
                    <a:pt x="239" y="662"/>
                  </a:lnTo>
                  <a:lnTo>
                    <a:pt x="175" y="627"/>
                  </a:lnTo>
                  <a:lnTo>
                    <a:pt x="109" y="608"/>
                  </a:lnTo>
                  <a:lnTo>
                    <a:pt x="106" y="580"/>
                  </a:lnTo>
                  <a:lnTo>
                    <a:pt x="95" y="558"/>
                  </a:lnTo>
                  <a:lnTo>
                    <a:pt x="91" y="529"/>
                  </a:lnTo>
                  <a:lnTo>
                    <a:pt x="88" y="500"/>
                  </a:lnTo>
                  <a:lnTo>
                    <a:pt x="58" y="483"/>
                  </a:lnTo>
                  <a:lnTo>
                    <a:pt x="23" y="481"/>
                  </a:lnTo>
                  <a:lnTo>
                    <a:pt x="0" y="465"/>
                  </a:lnTo>
                  <a:lnTo>
                    <a:pt x="5" y="459"/>
                  </a:lnTo>
                  <a:lnTo>
                    <a:pt x="11" y="426"/>
                  </a:lnTo>
                  <a:lnTo>
                    <a:pt x="14" y="391"/>
                  </a:lnTo>
                  <a:lnTo>
                    <a:pt x="23" y="364"/>
                  </a:lnTo>
                  <a:lnTo>
                    <a:pt x="27" y="359"/>
                  </a:lnTo>
                  <a:lnTo>
                    <a:pt x="37" y="350"/>
                  </a:lnTo>
                  <a:lnTo>
                    <a:pt x="42" y="343"/>
                  </a:lnTo>
                  <a:lnTo>
                    <a:pt x="43" y="337"/>
                  </a:lnTo>
                  <a:lnTo>
                    <a:pt x="43" y="319"/>
                  </a:lnTo>
                  <a:lnTo>
                    <a:pt x="45" y="311"/>
                  </a:lnTo>
                  <a:lnTo>
                    <a:pt x="51" y="303"/>
                  </a:lnTo>
                  <a:lnTo>
                    <a:pt x="58" y="303"/>
                  </a:lnTo>
                  <a:lnTo>
                    <a:pt x="61" y="303"/>
                  </a:lnTo>
                  <a:lnTo>
                    <a:pt x="56" y="287"/>
                  </a:lnTo>
                  <a:lnTo>
                    <a:pt x="32" y="252"/>
                  </a:lnTo>
                  <a:lnTo>
                    <a:pt x="18" y="234"/>
                  </a:lnTo>
                  <a:lnTo>
                    <a:pt x="13" y="226"/>
                  </a:lnTo>
                  <a:lnTo>
                    <a:pt x="11" y="226"/>
                  </a:lnTo>
                  <a:lnTo>
                    <a:pt x="18" y="197"/>
                  </a:lnTo>
                  <a:lnTo>
                    <a:pt x="50" y="154"/>
                  </a:lnTo>
                  <a:lnTo>
                    <a:pt x="75" y="100"/>
                  </a:lnTo>
                  <a:lnTo>
                    <a:pt x="99" y="60"/>
                  </a:lnTo>
                  <a:lnTo>
                    <a:pt x="139" y="47"/>
                  </a:lnTo>
                  <a:lnTo>
                    <a:pt x="189" y="50"/>
                  </a:lnTo>
                  <a:lnTo>
                    <a:pt x="239" y="64"/>
                  </a:lnTo>
                  <a:lnTo>
                    <a:pt x="284" y="55"/>
                  </a:lnTo>
                  <a:lnTo>
                    <a:pt x="314" y="13"/>
                  </a:lnTo>
                  <a:lnTo>
                    <a:pt x="344" y="8"/>
                  </a:lnTo>
                  <a:lnTo>
                    <a:pt x="359" y="3"/>
                  </a:lnTo>
                  <a:lnTo>
                    <a:pt x="373" y="0"/>
                  </a:lnTo>
                  <a:lnTo>
                    <a:pt x="388" y="3"/>
                  </a:lnTo>
                  <a:lnTo>
                    <a:pt x="399" y="18"/>
                  </a:lnTo>
                  <a:lnTo>
                    <a:pt x="405" y="36"/>
                  </a:lnTo>
                  <a:lnTo>
                    <a:pt x="407" y="52"/>
                  </a:lnTo>
                  <a:lnTo>
                    <a:pt x="413" y="68"/>
                  </a:lnTo>
                  <a:lnTo>
                    <a:pt x="426" y="77"/>
                  </a:lnTo>
                  <a:lnTo>
                    <a:pt x="428" y="79"/>
                  </a:lnTo>
                  <a:close/>
                </a:path>
              </a:pathLst>
            </a:custGeom>
            <a:solidFill>
              <a:srgbClr val="92D050"/>
            </a:solidFill>
            <a:ln w="4763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anchor="t" anchorCtr="0" bIns="45720" compatLnSpc="1" lIns="91440" numCol="1" rIns="91440" tIns="45720" vert="horz" wrap="square">
              <a:prstTxWarp prst="textNoShape"/>
            </a:bodyPr>
            <a:p>
              <a:endParaRPr lang="en-US"/>
            </a:p>
          </p:txBody>
        </p:sp>
        <p:sp>
          <p:nvSpPr>
            <p:cNvPr id="1048747" name="Freeform 22"/>
            <p:cNvSpPr/>
            <p:nvPr/>
          </p:nvSpPr>
          <p:spPr bwMode="auto">
            <a:xfrm>
              <a:off x="4889490" y="1813009"/>
              <a:ext cx="687900" cy="617776"/>
            </a:xfrm>
            <a:custGeom>
              <a:avLst/>
              <a:gdLst>
                <a:gd name="T0" fmla="*/ 569 w 569"/>
                <a:gd name="T1" fmla="*/ 298 h 511"/>
                <a:gd name="T2" fmla="*/ 539 w 569"/>
                <a:gd name="T3" fmla="*/ 340 h 511"/>
                <a:gd name="T4" fmla="*/ 494 w 569"/>
                <a:gd name="T5" fmla="*/ 349 h 511"/>
                <a:gd name="T6" fmla="*/ 444 w 569"/>
                <a:gd name="T7" fmla="*/ 335 h 511"/>
                <a:gd name="T8" fmla="*/ 394 w 569"/>
                <a:gd name="T9" fmla="*/ 332 h 511"/>
                <a:gd name="T10" fmla="*/ 354 w 569"/>
                <a:gd name="T11" fmla="*/ 345 h 511"/>
                <a:gd name="T12" fmla="*/ 330 w 569"/>
                <a:gd name="T13" fmla="*/ 385 h 511"/>
                <a:gd name="T14" fmla="*/ 305 w 569"/>
                <a:gd name="T15" fmla="*/ 439 h 511"/>
                <a:gd name="T16" fmla="*/ 273 w 569"/>
                <a:gd name="T17" fmla="*/ 482 h 511"/>
                <a:gd name="T18" fmla="*/ 266 w 569"/>
                <a:gd name="T19" fmla="*/ 511 h 511"/>
                <a:gd name="T20" fmla="*/ 261 w 569"/>
                <a:gd name="T21" fmla="*/ 506 h 511"/>
                <a:gd name="T22" fmla="*/ 249 w 569"/>
                <a:gd name="T23" fmla="*/ 511 h 511"/>
                <a:gd name="T24" fmla="*/ 237 w 569"/>
                <a:gd name="T25" fmla="*/ 484 h 511"/>
                <a:gd name="T26" fmla="*/ 201 w 569"/>
                <a:gd name="T27" fmla="*/ 462 h 511"/>
                <a:gd name="T28" fmla="*/ 125 w 569"/>
                <a:gd name="T29" fmla="*/ 429 h 511"/>
                <a:gd name="T30" fmla="*/ 90 w 569"/>
                <a:gd name="T31" fmla="*/ 397 h 511"/>
                <a:gd name="T32" fmla="*/ 76 w 569"/>
                <a:gd name="T33" fmla="*/ 393 h 511"/>
                <a:gd name="T34" fmla="*/ 66 w 569"/>
                <a:gd name="T35" fmla="*/ 389 h 511"/>
                <a:gd name="T36" fmla="*/ 26 w 569"/>
                <a:gd name="T37" fmla="*/ 362 h 511"/>
                <a:gd name="T38" fmla="*/ 13 w 569"/>
                <a:gd name="T39" fmla="*/ 345 h 511"/>
                <a:gd name="T40" fmla="*/ 7 w 569"/>
                <a:gd name="T41" fmla="*/ 324 h 511"/>
                <a:gd name="T42" fmla="*/ 0 w 569"/>
                <a:gd name="T43" fmla="*/ 284 h 511"/>
                <a:gd name="T44" fmla="*/ 20 w 569"/>
                <a:gd name="T45" fmla="*/ 287 h 511"/>
                <a:gd name="T46" fmla="*/ 42 w 569"/>
                <a:gd name="T47" fmla="*/ 300 h 511"/>
                <a:gd name="T48" fmla="*/ 65 w 569"/>
                <a:gd name="T49" fmla="*/ 298 h 511"/>
                <a:gd name="T50" fmla="*/ 85 w 569"/>
                <a:gd name="T51" fmla="*/ 282 h 511"/>
                <a:gd name="T52" fmla="*/ 106 w 569"/>
                <a:gd name="T53" fmla="*/ 268 h 511"/>
                <a:gd name="T54" fmla="*/ 132 w 569"/>
                <a:gd name="T55" fmla="*/ 263 h 511"/>
                <a:gd name="T56" fmla="*/ 159 w 569"/>
                <a:gd name="T57" fmla="*/ 253 h 511"/>
                <a:gd name="T58" fmla="*/ 181 w 569"/>
                <a:gd name="T59" fmla="*/ 237 h 511"/>
                <a:gd name="T60" fmla="*/ 199 w 569"/>
                <a:gd name="T61" fmla="*/ 215 h 511"/>
                <a:gd name="T62" fmla="*/ 209 w 569"/>
                <a:gd name="T63" fmla="*/ 184 h 511"/>
                <a:gd name="T64" fmla="*/ 220 w 569"/>
                <a:gd name="T65" fmla="*/ 155 h 511"/>
                <a:gd name="T66" fmla="*/ 242 w 569"/>
                <a:gd name="T67" fmla="*/ 138 h 511"/>
                <a:gd name="T68" fmla="*/ 266 w 569"/>
                <a:gd name="T69" fmla="*/ 123 h 511"/>
                <a:gd name="T70" fmla="*/ 295 w 569"/>
                <a:gd name="T71" fmla="*/ 103 h 511"/>
                <a:gd name="T72" fmla="*/ 321 w 569"/>
                <a:gd name="T73" fmla="*/ 74 h 511"/>
                <a:gd name="T74" fmla="*/ 332 w 569"/>
                <a:gd name="T75" fmla="*/ 39 h 511"/>
                <a:gd name="T76" fmla="*/ 327 w 569"/>
                <a:gd name="T77" fmla="*/ 16 h 511"/>
                <a:gd name="T78" fmla="*/ 332 w 569"/>
                <a:gd name="T79" fmla="*/ 13 h 511"/>
                <a:gd name="T80" fmla="*/ 345 w 569"/>
                <a:gd name="T81" fmla="*/ 0 h 511"/>
                <a:gd name="T82" fmla="*/ 351 w 569"/>
                <a:gd name="T83" fmla="*/ 0 h 511"/>
                <a:gd name="T84" fmla="*/ 354 w 569"/>
                <a:gd name="T85" fmla="*/ 11 h 511"/>
                <a:gd name="T86" fmla="*/ 361 w 569"/>
                <a:gd name="T87" fmla="*/ 51 h 511"/>
                <a:gd name="T88" fmla="*/ 364 w 569"/>
                <a:gd name="T89" fmla="*/ 64 h 511"/>
                <a:gd name="T90" fmla="*/ 372 w 569"/>
                <a:gd name="T91" fmla="*/ 77 h 511"/>
                <a:gd name="T92" fmla="*/ 422 w 569"/>
                <a:gd name="T93" fmla="*/ 122 h 511"/>
                <a:gd name="T94" fmla="*/ 434 w 569"/>
                <a:gd name="T95" fmla="*/ 130 h 511"/>
                <a:gd name="T96" fmla="*/ 444 w 569"/>
                <a:gd name="T97" fmla="*/ 133 h 511"/>
                <a:gd name="T98" fmla="*/ 463 w 569"/>
                <a:gd name="T99" fmla="*/ 136 h 511"/>
                <a:gd name="T100" fmla="*/ 473 w 569"/>
                <a:gd name="T101" fmla="*/ 141 h 511"/>
                <a:gd name="T102" fmla="*/ 476 w 569"/>
                <a:gd name="T103" fmla="*/ 146 h 511"/>
                <a:gd name="T104" fmla="*/ 481 w 569"/>
                <a:gd name="T105" fmla="*/ 165 h 511"/>
                <a:gd name="T106" fmla="*/ 482 w 569"/>
                <a:gd name="T107" fmla="*/ 173 h 511"/>
                <a:gd name="T108" fmla="*/ 494 w 569"/>
                <a:gd name="T109" fmla="*/ 186 h 511"/>
                <a:gd name="T110" fmla="*/ 531 w 569"/>
                <a:gd name="T111" fmla="*/ 218 h 511"/>
                <a:gd name="T112" fmla="*/ 550 w 569"/>
                <a:gd name="T113" fmla="*/ 248 h 511"/>
                <a:gd name="T114" fmla="*/ 556 w 569"/>
                <a:gd name="T115" fmla="*/ 279 h 511"/>
                <a:gd name="T116" fmla="*/ 567 w 569"/>
                <a:gd name="T117" fmla="*/ 298 h 511"/>
                <a:gd name="T118" fmla="*/ 569 w 569"/>
                <a:gd name="T119" fmla="*/ 298 h 5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69" h="511">
                  <a:moveTo>
                    <a:pt x="569" y="298"/>
                  </a:moveTo>
                  <a:lnTo>
                    <a:pt x="539" y="340"/>
                  </a:lnTo>
                  <a:lnTo>
                    <a:pt x="494" y="349"/>
                  </a:lnTo>
                  <a:lnTo>
                    <a:pt x="444" y="335"/>
                  </a:lnTo>
                  <a:lnTo>
                    <a:pt x="394" y="332"/>
                  </a:lnTo>
                  <a:lnTo>
                    <a:pt x="354" y="345"/>
                  </a:lnTo>
                  <a:lnTo>
                    <a:pt x="330" y="385"/>
                  </a:lnTo>
                  <a:lnTo>
                    <a:pt x="305" y="439"/>
                  </a:lnTo>
                  <a:lnTo>
                    <a:pt x="273" y="482"/>
                  </a:lnTo>
                  <a:lnTo>
                    <a:pt x="266" y="511"/>
                  </a:lnTo>
                  <a:lnTo>
                    <a:pt x="261" y="506"/>
                  </a:lnTo>
                  <a:lnTo>
                    <a:pt x="249" y="511"/>
                  </a:lnTo>
                  <a:lnTo>
                    <a:pt x="237" y="484"/>
                  </a:lnTo>
                  <a:lnTo>
                    <a:pt x="201" y="462"/>
                  </a:lnTo>
                  <a:lnTo>
                    <a:pt x="125" y="429"/>
                  </a:lnTo>
                  <a:lnTo>
                    <a:pt x="90" y="397"/>
                  </a:lnTo>
                  <a:lnTo>
                    <a:pt x="76" y="393"/>
                  </a:lnTo>
                  <a:lnTo>
                    <a:pt x="66" y="389"/>
                  </a:lnTo>
                  <a:lnTo>
                    <a:pt x="26" y="362"/>
                  </a:lnTo>
                  <a:lnTo>
                    <a:pt x="13" y="345"/>
                  </a:lnTo>
                  <a:lnTo>
                    <a:pt x="7" y="324"/>
                  </a:lnTo>
                  <a:lnTo>
                    <a:pt x="0" y="284"/>
                  </a:lnTo>
                  <a:lnTo>
                    <a:pt x="20" y="287"/>
                  </a:lnTo>
                  <a:lnTo>
                    <a:pt x="42" y="300"/>
                  </a:lnTo>
                  <a:lnTo>
                    <a:pt x="65" y="298"/>
                  </a:lnTo>
                  <a:lnTo>
                    <a:pt x="85" y="282"/>
                  </a:lnTo>
                  <a:lnTo>
                    <a:pt x="106" y="268"/>
                  </a:lnTo>
                  <a:lnTo>
                    <a:pt x="132" y="263"/>
                  </a:lnTo>
                  <a:lnTo>
                    <a:pt x="159" y="253"/>
                  </a:lnTo>
                  <a:lnTo>
                    <a:pt x="181" y="237"/>
                  </a:lnTo>
                  <a:lnTo>
                    <a:pt x="199" y="215"/>
                  </a:lnTo>
                  <a:lnTo>
                    <a:pt x="209" y="184"/>
                  </a:lnTo>
                  <a:lnTo>
                    <a:pt x="220" y="155"/>
                  </a:lnTo>
                  <a:lnTo>
                    <a:pt x="242" y="138"/>
                  </a:lnTo>
                  <a:lnTo>
                    <a:pt x="266" y="123"/>
                  </a:lnTo>
                  <a:lnTo>
                    <a:pt x="295" y="103"/>
                  </a:lnTo>
                  <a:lnTo>
                    <a:pt x="321" y="74"/>
                  </a:lnTo>
                  <a:lnTo>
                    <a:pt x="332" y="39"/>
                  </a:lnTo>
                  <a:lnTo>
                    <a:pt x="327" y="16"/>
                  </a:lnTo>
                  <a:lnTo>
                    <a:pt x="332" y="13"/>
                  </a:lnTo>
                  <a:lnTo>
                    <a:pt x="345" y="0"/>
                  </a:lnTo>
                  <a:lnTo>
                    <a:pt x="351" y="0"/>
                  </a:lnTo>
                  <a:lnTo>
                    <a:pt x="354" y="11"/>
                  </a:lnTo>
                  <a:lnTo>
                    <a:pt x="361" y="51"/>
                  </a:lnTo>
                  <a:lnTo>
                    <a:pt x="364" y="64"/>
                  </a:lnTo>
                  <a:lnTo>
                    <a:pt x="372" y="77"/>
                  </a:lnTo>
                  <a:lnTo>
                    <a:pt x="422" y="122"/>
                  </a:lnTo>
                  <a:lnTo>
                    <a:pt x="434" y="130"/>
                  </a:lnTo>
                  <a:lnTo>
                    <a:pt x="444" y="133"/>
                  </a:lnTo>
                  <a:lnTo>
                    <a:pt x="463" y="136"/>
                  </a:lnTo>
                  <a:lnTo>
                    <a:pt x="473" y="141"/>
                  </a:lnTo>
                  <a:lnTo>
                    <a:pt x="476" y="146"/>
                  </a:lnTo>
                  <a:lnTo>
                    <a:pt x="481" y="165"/>
                  </a:lnTo>
                  <a:lnTo>
                    <a:pt x="482" y="173"/>
                  </a:lnTo>
                  <a:lnTo>
                    <a:pt x="494" y="186"/>
                  </a:lnTo>
                  <a:lnTo>
                    <a:pt x="531" y="218"/>
                  </a:lnTo>
                  <a:lnTo>
                    <a:pt x="550" y="248"/>
                  </a:lnTo>
                  <a:lnTo>
                    <a:pt x="556" y="279"/>
                  </a:lnTo>
                  <a:lnTo>
                    <a:pt x="567" y="298"/>
                  </a:lnTo>
                  <a:lnTo>
                    <a:pt x="569" y="298"/>
                  </a:lnTo>
                  <a:close/>
                </a:path>
              </a:pathLst>
            </a:custGeom>
            <a:solidFill>
              <a:srgbClr val="92D050"/>
            </a:solidFill>
            <a:ln w="4763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anchor="t" anchorCtr="0" bIns="45720" compatLnSpc="1" lIns="91440" numCol="1" rIns="91440" tIns="45720" vert="horz" wrap="square">
              <a:prstTxWarp prst="textNoShape"/>
            </a:bodyPr>
            <a:p>
              <a:endParaRPr lang="en-US"/>
            </a:p>
          </p:txBody>
        </p:sp>
        <p:sp>
          <p:nvSpPr>
            <p:cNvPr id="1048748" name="Freeform 21"/>
            <p:cNvSpPr/>
            <p:nvPr/>
          </p:nvSpPr>
          <p:spPr bwMode="auto">
            <a:xfrm>
              <a:off x="4798986" y="1766174"/>
              <a:ext cx="492047" cy="411045"/>
            </a:xfrm>
            <a:custGeom>
              <a:avLst/>
              <a:gdLst>
                <a:gd name="T0" fmla="*/ 191 w 407"/>
                <a:gd name="T1" fmla="*/ 0 h 340"/>
                <a:gd name="T2" fmla="*/ 207 w 407"/>
                <a:gd name="T3" fmla="*/ 5 h 340"/>
                <a:gd name="T4" fmla="*/ 228 w 407"/>
                <a:gd name="T5" fmla="*/ 3 h 340"/>
                <a:gd name="T6" fmla="*/ 263 w 407"/>
                <a:gd name="T7" fmla="*/ 8 h 340"/>
                <a:gd name="T8" fmla="*/ 276 w 407"/>
                <a:gd name="T9" fmla="*/ 16 h 340"/>
                <a:gd name="T10" fmla="*/ 280 w 407"/>
                <a:gd name="T11" fmla="*/ 35 h 340"/>
                <a:gd name="T12" fmla="*/ 276 w 407"/>
                <a:gd name="T13" fmla="*/ 77 h 340"/>
                <a:gd name="T14" fmla="*/ 280 w 407"/>
                <a:gd name="T15" fmla="*/ 95 h 340"/>
                <a:gd name="T16" fmla="*/ 293 w 407"/>
                <a:gd name="T17" fmla="*/ 106 h 340"/>
                <a:gd name="T18" fmla="*/ 308 w 407"/>
                <a:gd name="T19" fmla="*/ 106 h 340"/>
                <a:gd name="T20" fmla="*/ 322 w 407"/>
                <a:gd name="T21" fmla="*/ 96 h 340"/>
                <a:gd name="T22" fmla="*/ 346 w 407"/>
                <a:gd name="T23" fmla="*/ 75 h 340"/>
                <a:gd name="T24" fmla="*/ 362 w 407"/>
                <a:gd name="T25" fmla="*/ 69 h 340"/>
                <a:gd name="T26" fmla="*/ 393 w 407"/>
                <a:gd name="T27" fmla="*/ 62 h 340"/>
                <a:gd name="T28" fmla="*/ 402 w 407"/>
                <a:gd name="T29" fmla="*/ 56 h 340"/>
                <a:gd name="T30" fmla="*/ 407 w 407"/>
                <a:gd name="T31" fmla="*/ 79 h 340"/>
                <a:gd name="T32" fmla="*/ 396 w 407"/>
                <a:gd name="T33" fmla="*/ 114 h 340"/>
                <a:gd name="T34" fmla="*/ 370 w 407"/>
                <a:gd name="T35" fmla="*/ 143 h 340"/>
                <a:gd name="T36" fmla="*/ 341 w 407"/>
                <a:gd name="T37" fmla="*/ 163 h 340"/>
                <a:gd name="T38" fmla="*/ 317 w 407"/>
                <a:gd name="T39" fmla="*/ 178 h 340"/>
                <a:gd name="T40" fmla="*/ 295 w 407"/>
                <a:gd name="T41" fmla="*/ 195 h 340"/>
                <a:gd name="T42" fmla="*/ 284 w 407"/>
                <a:gd name="T43" fmla="*/ 224 h 340"/>
                <a:gd name="T44" fmla="*/ 274 w 407"/>
                <a:gd name="T45" fmla="*/ 255 h 340"/>
                <a:gd name="T46" fmla="*/ 256 w 407"/>
                <a:gd name="T47" fmla="*/ 277 h 340"/>
                <a:gd name="T48" fmla="*/ 234 w 407"/>
                <a:gd name="T49" fmla="*/ 293 h 340"/>
                <a:gd name="T50" fmla="*/ 207 w 407"/>
                <a:gd name="T51" fmla="*/ 303 h 340"/>
                <a:gd name="T52" fmla="*/ 181 w 407"/>
                <a:gd name="T53" fmla="*/ 308 h 340"/>
                <a:gd name="T54" fmla="*/ 160 w 407"/>
                <a:gd name="T55" fmla="*/ 322 h 340"/>
                <a:gd name="T56" fmla="*/ 140 w 407"/>
                <a:gd name="T57" fmla="*/ 338 h 340"/>
                <a:gd name="T58" fmla="*/ 117 w 407"/>
                <a:gd name="T59" fmla="*/ 340 h 340"/>
                <a:gd name="T60" fmla="*/ 95 w 407"/>
                <a:gd name="T61" fmla="*/ 327 h 340"/>
                <a:gd name="T62" fmla="*/ 75 w 407"/>
                <a:gd name="T63" fmla="*/ 324 h 340"/>
                <a:gd name="T64" fmla="*/ 74 w 407"/>
                <a:gd name="T65" fmla="*/ 316 h 340"/>
                <a:gd name="T66" fmla="*/ 58 w 407"/>
                <a:gd name="T67" fmla="*/ 284 h 340"/>
                <a:gd name="T68" fmla="*/ 56 w 407"/>
                <a:gd name="T69" fmla="*/ 279 h 340"/>
                <a:gd name="T70" fmla="*/ 45 w 407"/>
                <a:gd name="T71" fmla="*/ 279 h 340"/>
                <a:gd name="T72" fmla="*/ 40 w 407"/>
                <a:gd name="T73" fmla="*/ 287 h 340"/>
                <a:gd name="T74" fmla="*/ 37 w 407"/>
                <a:gd name="T75" fmla="*/ 296 h 340"/>
                <a:gd name="T76" fmla="*/ 31 w 407"/>
                <a:gd name="T77" fmla="*/ 301 h 340"/>
                <a:gd name="T78" fmla="*/ 10 w 407"/>
                <a:gd name="T79" fmla="*/ 284 h 340"/>
                <a:gd name="T80" fmla="*/ 0 w 407"/>
                <a:gd name="T81" fmla="*/ 239 h 340"/>
                <a:gd name="T82" fmla="*/ 0 w 407"/>
                <a:gd name="T83" fmla="*/ 187 h 340"/>
                <a:gd name="T84" fmla="*/ 7 w 407"/>
                <a:gd name="T85" fmla="*/ 152 h 340"/>
                <a:gd name="T86" fmla="*/ 21 w 407"/>
                <a:gd name="T87" fmla="*/ 136 h 340"/>
                <a:gd name="T88" fmla="*/ 39 w 407"/>
                <a:gd name="T89" fmla="*/ 135 h 340"/>
                <a:gd name="T90" fmla="*/ 74 w 407"/>
                <a:gd name="T91" fmla="*/ 143 h 340"/>
                <a:gd name="T92" fmla="*/ 90 w 407"/>
                <a:gd name="T93" fmla="*/ 141 h 340"/>
                <a:gd name="T94" fmla="*/ 101 w 407"/>
                <a:gd name="T95" fmla="*/ 136 h 340"/>
                <a:gd name="T96" fmla="*/ 112 w 407"/>
                <a:gd name="T97" fmla="*/ 127 h 340"/>
                <a:gd name="T98" fmla="*/ 144 w 407"/>
                <a:gd name="T99" fmla="*/ 87 h 340"/>
                <a:gd name="T100" fmla="*/ 162 w 407"/>
                <a:gd name="T101" fmla="*/ 59 h 340"/>
                <a:gd name="T102" fmla="*/ 191 w 407"/>
                <a:gd name="T103" fmla="*/ 0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407" h="340">
                  <a:moveTo>
                    <a:pt x="191" y="0"/>
                  </a:moveTo>
                  <a:lnTo>
                    <a:pt x="207" y="5"/>
                  </a:lnTo>
                  <a:lnTo>
                    <a:pt x="228" y="3"/>
                  </a:lnTo>
                  <a:lnTo>
                    <a:pt x="263" y="8"/>
                  </a:lnTo>
                  <a:lnTo>
                    <a:pt x="276" y="16"/>
                  </a:lnTo>
                  <a:lnTo>
                    <a:pt x="280" y="35"/>
                  </a:lnTo>
                  <a:lnTo>
                    <a:pt x="276" y="77"/>
                  </a:lnTo>
                  <a:lnTo>
                    <a:pt x="280" y="95"/>
                  </a:lnTo>
                  <a:lnTo>
                    <a:pt x="293" y="106"/>
                  </a:lnTo>
                  <a:lnTo>
                    <a:pt x="308" y="106"/>
                  </a:lnTo>
                  <a:lnTo>
                    <a:pt x="322" y="96"/>
                  </a:lnTo>
                  <a:lnTo>
                    <a:pt x="346" y="75"/>
                  </a:lnTo>
                  <a:lnTo>
                    <a:pt x="362" y="69"/>
                  </a:lnTo>
                  <a:lnTo>
                    <a:pt x="393" y="62"/>
                  </a:lnTo>
                  <a:lnTo>
                    <a:pt x="402" y="56"/>
                  </a:lnTo>
                  <a:lnTo>
                    <a:pt x="407" y="79"/>
                  </a:lnTo>
                  <a:lnTo>
                    <a:pt x="396" y="114"/>
                  </a:lnTo>
                  <a:lnTo>
                    <a:pt x="370" y="143"/>
                  </a:lnTo>
                  <a:lnTo>
                    <a:pt x="341" y="163"/>
                  </a:lnTo>
                  <a:lnTo>
                    <a:pt x="317" y="178"/>
                  </a:lnTo>
                  <a:lnTo>
                    <a:pt x="295" y="195"/>
                  </a:lnTo>
                  <a:lnTo>
                    <a:pt x="284" y="224"/>
                  </a:lnTo>
                  <a:lnTo>
                    <a:pt x="274" y="255"/>
                  </a:lnTo>
                  <a:lnTo>
                    <a:pt x="256" y="277"/>
                  </a:lnTo>
                  <a:lnTo>
                    <a:pt x="234" y="293"/>
                  </a:lnTo>
                  <a:lnTo>
                    <a:pt x="207" y="303"/>
                  </a:lnTo>
                  <a:lnTo>
                    <a:pt x="181" y="308"/>
                  </a:lnTo>
                  <a:lnTo>
                    <a:pt x="160" y="322"/>
                  </a:lnTo>
                  <a:lnTo>
                    <a:pt x="140" y="338"/>
                  </a:lnTo>
                  <a:lnTo>
                    <a:pt x="117" y="340"/>
                  </a:lnTo>
                  <a:lnTo>
                    <a:pt x="95" y="327"/>
                  </a:lnTo>
                  <a:lnTo>
                    <a:pt x="75" y="324"/>
                  </a:lnTo>
                  <a:lnTo>
                    <a:pt x="74" y="316"/>
                  </a:lnTo>
                  <a:lnTo>
                    <a:pt x="58" y="284"/>
                  </a:lnTo>
                  <a:lnTo>
                    <a:pt x="56" y="279"/>
                  </a:lnTo>
                  <a:lnTo>
                    <a:pt x="45" y="279"/>
                  </a:lnTo>
                  <a:lnTo>
                    <a:pt x="40" y="287"/>
                  </a:lnTo>
                  <a:lnTo>
                    <a:pt x="37" y="296"/>
                  </a:lnTo>
                  <a:lnTo>
                    <a:pt x="31" y="301"/>
                  </a:lnTo>
                  <a:lnTo>
                    <a:pt x="10" y="284"/>
                  </a:lnTo>
                  <a:lnTo>
                    <a:pt x="0" y="239"/>
                  </a:lnTo>
                  <a:lnTo>
                    <a:pt x="0" y="187"/>
                  </a:lnTo>
                  <a:lnTo>
                    <a:pt x="7" y="152"/>
                  </a:lnTo>
                  <a:lnTo>
                    <a:pt x="21" y="136"/>
                  </a:lnTo>
                  <a:lnTo>
                    <a:pt x="39" y="135"/>
                  </a:lnTo>
                  <a:lnTo>
                    <a:pt x="74" y="143"/>
                  </a:lnTo>
                  <a:lnTo>
                    <a:pt x="90" y="141"/>
                  </a:lnTo>
                  <a:lnTo>
                    <a:pt x="101" y="136"/>
                  </a:lnTo>
                  <a:lnTo>
                    <a:pt x="112" y="127"/>
                  </a:lnTo>
                  <a:lnTo>
                    <a:pt x="144" y="87"/>
                  </a:lnTo>
                  <a:lnTo>
                    <a:pt x="162" y="59"/>
                  </a:lnTo>
                  <a:lnTo>
                    <a:pt x="191" y="0"/>
                  </a:lnTo>
                  <a:close/>
                </a:path>
              </a:pathLst>
            </a:custGeom>
            <a:solidFill>
              <a:srgbClr val="92D050"/>
            </a:solidFill>
            <a:ln w="4763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anchor="t" anchorCtr="0" bIns="45720" compatLnSpc="1" lIns="91440" numCol="1" rIns="91440" tIns="45720" vert="horz" wrap="square">
              <a:prstTxWarp prst="textNoShape"/>
            </a:bodyPr>
            <a:p>
              <a:endParaRPr lang="en-US"/>
            </a:p>
          </p:txBody>
        </p:sp>
        <p:sp>
          <p:nvSpPr>
            <p:cNvPr id="1048749" name="Freeform 75"/>
            <p:cNvSpPr/>
            <p:nvPr/>
          </p:nvSpPr>
          <p:spPr bwMode="auto">
            <a:xfrm>
              <a:off x="5479163" y="3114689"/>
              <a:ext cx="116060" cy="66492"/>
            </a:xfrm>
            <a:custGeom>
              <a:avLst/>
              <a:gdLst>
                <a:gd name="T0" fmla="*/ 52 w 96"/>
                <a:gd name="T1" fmla="*/ 10 h 55"/>
                <a:gd name="T2" fmla="*/ 68 w 96"/>
                <a:gd name="T3" fmla="*/ 5 h 55"/>
                <a:gd name="T4" fmla="*/ 82 w 96"/>
                <a:gd name="T5" fmla="*/ 5 h 55"/>
                <a:gd name="T6" fmla="*/ 90 w 96"/>
                <a:gd name="T7" fmla="*/ 16 h 55"/>
                <a:gd name="T8" fmla="*/ 96 w 96"/>
                <a:gd name="T9" fmla="*/ 31 h 55"/>
                <a:gd name="T10" fmla="*/ 36 w 96"/>
                <a:gd name="T11" fmla="*/ 55 h 55"/>
                <a:gd name="T12" fmla="*/ 0 w 96"/>
                <a:gd name="T13" fmla="*/ 12 h 55"/>
                <a:gd name="T14" fmla="*/ 24 w 96"/>
                <a:gd name="T15" fmla="*/ 0 h 55"/>
                <a:gd name="T16" fmla="*/ 52 w 96"/>
                <a:gd name="T17" fmla="*/ 1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6" h="55">
                  <a:moveTo>
                    <a:pt x="52" y="10"/>
                  </a:moveTo>
                  <a:lnTo>
                    <a:pt x="68" y="5"/>
                  </a:lnTo>
                  <a:lnTo>
                    <a:pt x="82" y="5"/>
                  </a:lnTo>
                  <a:lnTo>
                    <a:pt x="90" y="16"/>
                  </a:lnTo>
                  <a:lnTo>
                    <a:pt x="96" y="31"/>
                  </a:lnTo>
                  <a:lnTo>
                    <a:pt x="36" y="55"/>
                  </a:lnTo>
                  <a:lnTo>
                    <a:pt x="0" y="12"/>
                  </a:lnTo>
                  <a:lnTo>
                    <a:pt x="24" y="0"/>
                  </a:lnTo>
                  <a:lnTo>
                    <a:pt x="52" y="10"/>
                  </a:lnTo>
                  <a:close/>
                </a:path>
              </a:pathLst>
            </a:custGeom>
            <a:solidFill>
              <a:srgbClr val="00B050"/>
            </a:solidFill>
            <a:ln w="4763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anchor="t" anchorCtr="0" bIns="45720" compatLnSpc="1" lIns="91440" numCol="1" rIns="91440" tIns="45720" vert="horz" wrap="square">
              <a:prstTxWarp prst="textNoShape"/>
            </a:bodyPr>
            <a:p>
              <a:endParaRPr lang="en-US"/>
            </a:p>
          </p:txBody>
        </p:sp>
        <p:sp>
          <p:nvSpPr>
            <p:cNvPr id="1048750" name="Freeform 80"/>
            <p:cNvSpPr/>
            <p:nvPr/>
          </p:nvSpPr>
          <p:spPr bwMode="auto">
            <a:xfrm>
              <a:off x="5634342" y="3285482"/>
              <a:ext cx="93090" cy="84627"/>
            </a:xfrm>
            <a:custGeom>
              <a:avLst/>
              <a:gdLst>
                <a:gd name="T0" fmla="*/ 62 w 77"/>
                <a:gd name="T1" fmla="*/ 70 h 70"/>
                <a:gd name="T2" fmla="*/ 35 w 77"/>
                <a:gd name="T3" fmla="*/ 69 h 70"/>
                <a:gd name="T4" fmla="*/ 11 w 77"/>
                <a:gd name="T5" fmla="*/ 54 h 70"/>
                <a:gd name="T6" fmla="*/ 0 w 77"/>
                <a:gd name="T7" fmla="*/ 22 h 70"/>
                <a:gd name="T8" fmla="*/ 14 w 77"/>
                <a:gd name="T9" fmla="*/ 1 h 70"/>
                <a:gd name="T10" fmla="*/ 48 w 77"/>
                <a:gd name="T11" fmla="*/ 0 h 70"/>
                <a:gd name="T12" fmla="*/ 66 w 77"/>
                <a:gd name="T13" fmla="*/ 0 h 70"/>
                <a:gd name="T14" fmla="*/ 74 w 77"/>
                <a:gd name="T15" fmla="*/ 1 h 70"/>
                <a:gd name="T16" fmla="*/ 77 w 77"/>
                <a:gd name="T17" fmla="*/ 5 h 70"/>
                <a:gd name="T18" fmla="*/ 75 w 77"/>
                <a:gd name="T19" fmla="*/ 17 h 70"/>
                <a:gd name="T20" fmla="*/ 72 w 77"/>
                <a:gd name="T21" fmla="*/ 27 h 70"/>
                <a:gd name="T22" fmla="*/ 69 w 77"/>
                <a:gd name="T23" fmla="*/ 33 h 70"/>
                <a:gd name="T24" fmla="*/ 67 w 77"/>
                <a:gd name="T25" fmla="*/ 41 h 70"/>
                <a:gd name="T26" fmla="*/ 67 w 77"/>
                <a:gd name="T27" fmla="*/ 53 h 70"/>
                <a:gd name="T28" fmla="*/ 69 w 77"/>
                <a:gd name="T29" fmla="*/ 59 h 70"/>
                <a:gd name="T30" fmla="*/ 62 w 77"/>
                <a:gd name="T31" fmla="*/ 7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7" h="70">
                  <a:moveTo>
                    <a:pt x="62" y="70"/>
                  </a:moveTo>
                  <a:lnTo>
                    <a:pt x="35" y="69"/>
                  </a:lnTo>
                  <a:lnTo>
                    <a:pt x="11" y="54"/>
                  </a:lnTo>
                  <a:lnTo>
                    <a:pt x="0" y="22"/>
                  </a:lnTo>
                  <a:lnTo>
                    <a:pt x="14" y="1"/>
                  </a:lnTo>
                  <a:lnTo>
                    <a:pt x="48" y="0"/>
                  </a:lnTo>
                  <a:lnTo>
                    <a:pt x="66" y="0"/>
                  </a:lnTo>
                  <a:lnTo>
                    <a:pt x="74" y="1"/>
                  </a:lnTo>
                  <a:lnTo>
                    <a:pt x="77" y="5"/>
                  </a:lnTo>
                  <a:lnTo>
                    <a:pt x="75" y="17"/>
                  </a:lnTo>
                  <a:lnTo>
                    <a:pt x="72" y="27"/>
                  </a:lnTo>
                  <a:lnTo>
                    <a:pt x="69" y="33"/>
                  </a:lnTo>
                  <a:lnTo>
                    <a:pt x="67" y="41"/>
                  </a:lnTo>
                  <a:lnTo>
                    <a:pt x="67" y="53"/>
                  </a:lnTo>
                  <a:lnTo>
                    <a:pt x="69" y="59"/>
                  </a:lnTo>
                  <a:lnTo>
                    <a:pt x="62" y="70"/>
                  </a:lnTo>
                  <a:close/>
                </a:path>
              </a:pathLst>
            </a:custGeom>
            <a:solidFill>
              <a:srgbClr val="00B050"/>
            </a:solidFill>
            <a:ln w="4763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anchor="t" anchorCtr="0" bIns="45720" compatLnSpc="1" lIns="91440" numCol="1" rIns="91440" tIns="45720" vert="horz" wrap="square">
              <a:prstTxWarp prst="textNoShape"/>
            </a:bodyPr>
            <a:p>
              <a:endParaRPr lang="en-US"/>
            </a:p>
          </p:txBody>
        </p:sp>
        <p:sp>
          <p:nvSpPr>
            <p:cNvPr id="1048751" name="Freeform 73"/>
            <p:cNvSpPr>
              <a:spLocks noEditPoints="1"/>
            </p:cNvSpPr>
            <p:nvPr/>
          </p:nvSpPr>
          <p:spPr bwMode="auto">
            <a:xfrm>
              <a:off x="5303166" y="2892357"/>
              <a:ext cx="488421" cy="662507"/>
            </a:xfrm>
            <a:custGeom>
              <a:avLst/>
              <a:gdLst>
                <a:gd name="T0" fmla="*/ 167 w 404"/>
                <a:gd name="T1" fmla="*/ 533 h 548"/>
                <a:gd name="T2" fmla="*/ 152 w 404"/>
                <a:gd name="T3" fmla="*/ 499 h 548"/>
                <a:gd name="T4" fmla="*/ 164 w 404"/>
                <a:gd name="T5" fmla="*/ 477 h 548"/>
                <a:gd name="T6" fmla="*/ 175 w 404"/>
                <a:gd name="T7" fmla="*/ 440 h 548"/>
                <a:gd name="T8" fmla="*/ 146 w 404"/>
                <a:gd name="T9" fmla="*/ 434 h 548"/>
                <a:gd name="T10" fmla="*/ 120 w 404"/>
                <a:gd name="T11" fmla="*/ 384 h 548"/>
                <a:gd name="T12" fmla="*/ 101 w 404"/>
                <a:gd name="T13" fmla="*/ 320 h 548"/>
                <a:gd name="T14" fmla="*/ 45 w 404"/>
                <a:gd name="T15" fmla="*/ 336 h 548"/>
                <a:gd name="T16" fmla="*/ 55 w 404"/>
                <a:gd name="T17" fmla="*/ 282 h 548"/>
                <a:gd name="T18" fmla="*/ 48 w 404"/>
                <a:gd name="T19" fmla="*/ 233 h 548"/>
                <a:gd name="T20" fmla="*/ 0 w 404"/>
                <a:gd name="T21" fmla="*/ 200 h 548"/>
                <a:gd name="T22" fmla="*/ 19 w 404"/>
                <a:gd name="T23" fmla="*/ 121 h 548"/>
                <a:gd name="T24" fmla="*/ 15 w 404"/>
                <a:gd name="T25" fmla="*/ 40 h 548"/>
                <a:gd name="T26" fmla="*/ 87 w 404"/>
                <a:gd name="T27" fmla="*/ 19 h 548"/>
                <a:gd name="T28" fmla="*/ 220 w 404"/>
                <a:gd name="T29" fmla="*/ 89 h 548"/>
                <a:gd name="T30" fmla="*/ 346 w 404"/>
                <a:gd name="T31" fmla="*/ 152 h 548"/>
                <a:gd name="T32" fmla="*/ 393 w 404"/>
                <a:gd name="T33" fmla="*/ 217 h 548"/>
                <a:gd name="T34" fmla="*/ 372 w 404"/>
                <a:gd name="T35" fmla="*/ 291 h 548"/>
                <a:gd name="T36" fmla="*/ 381 w 404"/>
                <a:gd name="T37" fmla="*/ 357 h 548"/>
                <a:gd name="T38" fmla="*/ 362 w 404"/>
                <a:gd name="T39" fmla="*/ 402 h 548"/>
                <a:gd name="T40" fmla="*/ 335 w 404"/>
                <a:gd name="T41" fmla="*/ 421 h 548"/>
                <a:gd name="T42" fmla="*/ 264 w 404"/>
                <a:gd name="T43" fmla="*/ 485 h 548"/>
                <a:gd name="T44" fmla="*/ 181 w 404"/>
                <a:gd name="T45" fmla="*/ 548 h 548"/>
                <a:gd name="T46" fmla="*/ 168 w 404"/>
                <a:gd name="T47" fmla="*/ 185 h 548"/>
                <a:gd name="T48" fmla="*/ 180 w 404"/>
                <a:gd name="T49" fmla="*/ 240 h 548"/>
                <a:gd name="T50" fmla="*/ 234 w 404"/>
                <a:gd name="T51" fmla="*/ 201 h 548"/>
                <a:gd name="T52" fmla="*/ 212 w 404"/>
                <a:gd name="T53" fmla="*/ 190 h 548"/>
                <a:gd name="T54" fmla="*/ 336 w 404"/>
                <a:gd name="T55" fmla="*/ 395 h 548"/>
                <a:gd name="T56" fmla="*/ 341 w 404"/>
                <a:gd name="T57" fmla="*/ 378 h 548"/>
                <a:gd name="T58" fmla="*/ 343 w 404"/>
                <a:gd name="T59" fmla="*/ 358 h 548"/>
                <a:gd name="T60" fmla="*/ 349 w 404"/>
                <a:gd name="T61" fmla="*/ 342 h 548"/>
                <a:gd name="T62" fmla="*/ 348 w 404"/>
                <a:gd name="T63" fmla="*/ 326 h 548"/>
                <a:gd name="T64" fmla="*/ 322 w 404"/>
                <a:gd name="T65" fmla="*/ 325 h 548"/>
                <a:gd name="T66" fmla="*/ 274 w 404"/>
                <a:gd name="T67" fmla="*/ 347 h 548"/>
                <a:gd name="T68" fmla="*/ 309 w 404"/>
                <a:gd name="T69" fmla="*/ 394 h 5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04" h="548">
                  <a:moveTo>
                    <a:pt x="181" y="548"/>
                  </a:moveTo>
                  <a:lnTo>
                    <a:pt x="167" y="533"/>
                  </a:lnTo>
                  <a:lnTo>
                    <a:pt x="156" y="515"/>
                  </a:lnTo>
                  <a:lnTo>
                    <a:pt x="152" y="499"/>
                  </a:lnTo>
                  <a:lnTo>
                    <a:pt x="146" y="485"/>
                  </a:lnTo>
                  <a:lnTo>
                    <a:pt x="164" y="477"/>
                  </a:lnTo>
                  <a:lnTo>
                    <a:pt x="172" y="455"/>
                  </a:lnTo>
                  <a:lnTo>
                    <a:pt x="175" y="440"/>
                  </a:lnTo>
                  <a:lnTo>
                    <a:pt x="168" y="431"/>
                  </a:lnTo>
                  <a:lnTo>
                    <a:pt x="146" y="434"/>
                  </a:lnTo>
                  <a:lnTo>
                    <a:pt x="123" y="427"/>
                  </a:lnTo>
                  <a:lnTo>
                    <a:pt x="120" y="384"/>
                  </a:lnTo>
                  <a:lnTo>
                    <a:pt x="120" y="341"/>
                  </a:lnTo>
                  <a:lnTo>
                    <a:pt x="101" y="320"/>
                  </a:lnTo>
                  <a:lnTo>
                    <a:pt x="75" y="317"/>
                  </a:lnTo>
                  <a:lnTo>
                    <a:pt x="45" y="336"/>
                  </a:lnTo>
                  <a:lnTo>
                    <a:pt x="31" y="314"/>
                  </a:lnTo>
                  <a:lnTo>
                    <a:pt x="55" y="282"/>
                  </a:lnTo>
                  <a:lnTo>
                    <a:pt x="74" y="251"/>
                  </a:lnTo>
                  <a:lnTo>
                    <a:pt x="48" y="233"/>
                  </a:lnTo>
                  <a:lnTo>
                    <a:pt x="18" y="229"/>
                  </a:lnTo>
                  <a:lnTo>
                    <a:pt x="0" y="200"/>
                  </a:lnTo>
                  <a:lnTo>
                    <a:pt x="13" y="161"/>
                  </a:lnTo>
                  <a:lnTo>
                    <a:pt x="19" y="121"/>
                  </a:lnTo>
                  <a:lnTo>
                    <a:pt x="18" y="78"/>
                  </a:lnTo>
                  <a:lnTo>
                    <a:pt x="15" y="40"/>
                  </a:lnTo>
                  <a:lnTo>
                    <a:pt x="21" y="0"/>
                  </a:lnTo>
                  <a:lnTo>
                    <a:pt x="87" y="19"/>
                  </a:lnTo>
                  <a:lnTo>
                    <a:pt x="151" y="54"/>
                  </a:lnTo>
                  <a:lnTo>
                    <a:pt x="220" y="89"/>
                  </a:lnTo>
                  <a:lnTo>
                    <a:pt x="288" y="128"/>
                  </a:lnTo>
                  <a:lnTo>
                    <a:pt x="346" y="152"/>
                  </a:lnTo>
                  <a:lnTo>
                    <a:pt x="404" y="176"/>
                  </a:lnTo>
                  <a:lnTo>
                    <a:pt x="393" y="217"/>
                  </a:lnTo>
                  <a:lnTo>
                    <a:pt x="383" y="258"/>
                  </a:lnTo>
                  <a:lnTo>
                    <a:pt x="372" y="291"/>
                  </a:lnTo>
                  <a:lnTo>
                    <a:pt x="372" y="326"/>
                  </a:lnTo>
                  <a:lnTo>
                    <a:pt x="381" y="357"/>
                  </a:lnTo>
                  <a:lnTo>
                    <a:pt x="373" y="387"/>
                  </a:lnTo>
                  <a:lnTo>
                    <a:pt x="362" y="402"/>
                  </a:lnTo>
                  <a:lnTo>
                    <a:pt x="357" y="408"/>
                  </a:lnTo>
                  <a:lnTo>
                    <a:pt x="335" y="421"/>
                  </a:lnTo>
                  <a:lnTo>
                    <a:pt x="309" y="479"/>
                  </a:lnTo>
                  <a:lnTo>
                    <a:pt x="264" y="485"/>
                  </a:lnTo>
                  <a:lnTo>
                    <a:pt x="218" y="493"/>
                  </a:lnTo>
                  <a:lnTo>
                    <a:pt x="181" y="548"/>
                  </a:lnTo>
                  <a:close/>
                  <a:moveTo>
                    <a:pt x="196" y="195"/>
                  </a:moveTo>
                  <a:lnTo>
                    <a:pt x="168" y="185"/>
                  </a:lnTo>
                  <a:lnTo>
                    <a:pt x="144" y="197"/>
                  </a:lnTo>
                  <a:lnTo>
                    <a:pt x="180" y="240"/>
                  </a:lnTo>
                  <a:lnTo>
                    <a:pt x="240" y="216"/>
                  </a:lnTo>
                  <a:lnTo>
                    <a:pt x="234" y="201"/>
                  </a:lnTo>
                  <a:lnTo>
                    <a:pt x="226" y="190"/>
                  </a:lnTo>
                  <a:lnTo>
                    <a:pt x="212" y="190"/>
                  </a:lnTo>
                  <a:lnTo>
                    <a:pt x="196" y="195"/>
                  </a:lnTo>
                  <a:close/>
                  <a:moveTo>
                    <a:pt x="336" y="395"/>
                  </a:moveTo>
                  <a:lnTo>
                    <a:pt x="343" y="384"/>
                  </a:lnTo>
                  <a:lnTo>
                    <a:pt x="341" y="378"/>
                  </a:lnTo>
                  <a:lnTo>
                    <a:pt x="341" y="366"/>
                  </a:lnTo>
                  <a:lnTo>
                    <a:pt x="343" y="358"/>
                  </a:lnTo>
                  <a:lnTo>
                    <a:pt x="346" y="352"/>
                  </a:lnTo>
                  <a:lnTo>
                    <a:pt x="349" y="342"/>
                  </a:lnTo>
                  <a:lnTo>
                    <a:pt x="351" y="330"/>
                  </a:lnTo>
                  <a:lnTo>
                    <a:pt x="348" y="326"/>
                  </a:lnTo>
                  <a:lnTo>
                    <a:pt x="340" y="325"/>
                  </a:lnTo>
                  <a:lnTo>
                    <a:pt x="322" y="325"/>
                  </a:lnTo>
                  <a:lnTo>
                    <a:pt x="288" y="326"/>
                  </a:lnTo>
                  <a:lnTo>
                    <a:pt x="274" y="347"/>
                  </a:lnTo>
                  <a:lnTo>
                    <a:pt x="285" y="379"/>
                  </a:lnTo>
                  <a:lnTo>
                    <a:pt x="309" y="394"/>
                  </a:lnTo>
                  <a:lnTo>
                    <a:pt x="336" y="395"/>
                  </a:lnTo>
                  <a:close/>
                </a:path>
              </a:pathLst>
            </a:custGeom>
            <a:solidFill>
              <a:srgbClr val="00B050"/>
            </a:solidFill>
            <a:ln w="4763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anchor="t" anchorCtr="0" bIns="45720" compatLnSpc="1" lIns="91440" numCol="1" rIns="91440" tIns="45720" vert="horz" wrap="square">
              <a:prstTxWarp prst="textNoShape"/>
            </a:bodyPr>
            <a:p>
              <a:endParaRPr lang="en-US"/>
            </a:p>
          </p:txBody>
        </p:sp>
        <p:sp>
          <p:nvSpPr>
            <p:cNvPr id="1048752" name="Freeform 77"/>
            <p:cNvSpPr/>
            <p:nvPr/>
          </p:nvSpPr>
          <p:spPr bwMode="auto">
            <a:xfrm>
              <a:off x="5738917" y="3105685"/>
              <a:ext cx="375987" cy="591179"/>
            </a:xfrm>
            <a:custGeom>
              <a:avLst/>
              <a:gdLst>
                <a:gd name="T0" fmla="*/ 229 w 311"/>
                <a:gd name="T1" fmla="*/ 424 h 489"/>
                <a:gd name="T2" fmla="*/ 192 w 311"/>
                <a:gd name="T3" fmla="*/ 476 h 489"/>
                <a:gd name="T4" fmla="*/ 173 w 311"/>
                <a:gd name="T5" fmla="*/ 480 h 489"/>
                <a:gd name="T6" fmla="*/ 162 w 311"/>
                <a:gd name="T7" fmla="*/ 472 h 489"/>
                <a:gd name="T8" fmla="*/ 163 w 311"/>
                <a:gd name="T9" fmla="*/ 453 h 489"/>
                <a:gd name="T10" fmla="*/ 171 w 311"/>
                <a:gd name="T11" fmla="*/ 436 h 489"/>
                <a:gd name="T12" fmla="*/ 135 w 311"/>
                <a:gd name="T13" fmla="*/ 428 h 489"/>
                <a:gd name="T14" fmla="*/ 135 w 311"/>
                <a:gd name="T15" fmla="*/ 400 h 489"/>
                <a:gd name="T16" fmla="*/ 88 w 311"/>
                <a:gd name="T17" fmla="*/ 375 h 489"/>
                <a:gd name="T18" fmla="*/ 109 w 311"/>
                <a:gd name="T19" fmla="*/ 356 h 489"/>
                <a:gd name="T20" fmla="*/ 115 w 311"/>
                <a:gd name="T21" fmla="*/ 331 h 489"/>
                <a:gd name="T22" fmla="*/ 101 w 311"/>
                <a:gd name="T23" fmla="*/ 333 h 489"/>
                <a:gd name="T24" fmla="*/ 80 w 311"/>
                <a:gd name="T25" fmla="*/ 335 h 489"/>
                <a:gd name="T26" fmla="*/ 79 w 311"/>
                <a:gd name="T27" fmla="*/ 322 h 489"/>
                <a:gd name="T28" fmla="*/ 74 w 311"/>
                <a:gd name="T29" fmla="*/ 317 h 489"/>
                <a:gd name="T30" fmla="*/ 63 w 311"/>
                <a:gd name="T31" fmla="*/ 303 h 489"/>
                <a:gd name="T32" fmla="*/ 48 w 311"/>
                <a:gd name="T33" fmla="*/ 291 h 489"/>
                <a:gd name="T34" fmla="*/ 55 w 311"/>
                <a:gd name="T35" fmla="*/ 256 h 489"/>
                <a:gd name="T36" fmla="*/ 35 w 311"/>
                <a:gd name="T37" fmla="*/ 248 h 489"/>
                <a:gd name="T38" fmla="*/ 18 w 311"/>
                <a:gd name="T39" fmla="*/ 269 h 489"/>
                <a:gd name="T40" fmla="*/ 8 w 311"/>
                <a:gd name="T41" fmla="*/ 264 h 489"/>
                <a:gd name="T42" fmla="*/ 16 w 311"/>
                <a:gd name="T43" fmla="*/ 242 h 489"/>
                <a:gd name="T44" fmla="*/ 0 w 311"/>
                <a:gd name="T45" fmla="*/ 227 h 489"/>
                <a:gd name="T46" fmla="*/ 11 w 311"/>
                <a:gd name="T47" fmla="*/ 211 h 489"/>
                <a:gd name="T48" fmla="*/ 10 w 311"/>
                <a:gd name="T49" fmla="*/ 150 h 489"/>
                <a:gd name="T50" fmla="*/ 21 w 311"/>
                <a:gd name="T51" fmla="*/ 82 h 489"/>
                <a:gd name="T52" fmla="*/ 42 w 311"/>
                <a:gd name="T53" fmla="*/ 0 h 489"/>
                <a:gd name="T54" fmla="*/ 104 w 311"/>
                <a:gd name="T55" fmla="*/ 14 h 489"/>
                <a:gd name="T56" fmla="*/ 141 w 311"/>
                <a:gd name="T57" fmla="*/ 24 h 489"/>
                <a:gd name="T58" fmla="*/ 155 w 311"/>
                <a:gd name="T59" fmla="*/ 16 h 489"/>
                <a:gd name="T60" fmla="*/ 183 w 311"/>
                <a:gd name="T61" fmla="*/ 27 h 489"/>
                <a:gd name="T62" fmla="*/ 240 w 311"/>
                <a:gd name="T63" fmla="*/ 29 h 489"/>
                <a:gd name="T64" fmla="*/ 245 w 311"/>
                <a:gd name="T65" fmla="*/ 115 h 489"/>
                <a:gd name="T66" fmla="*/ 288 w 311"/>
                <a:gd name="T67" fmla="*/ 150 h 489"/>
                <a:gd name="T68" fmla="*/ 311 w 311"/>
                <a:gd name="T69" fmla="*/ 179 h 489"/>
                <a:gd name="T70" fmla="*/ 300 w 311"/>
                <a:gd name="T71" fmla="*/ 200 h 489"/>
                <a:gd name="T72" fmla="*/ 287 w 311"/>
                <a:gd name="T73" fmla="*/ 263 h 489"/>
                <a:gd name="T74" fmla="*/ 229 w 311"/>
                <a:gd name="T75" fmla="*/ 258 h 489"/>
                <a:gd name="T76" fmla="*/ 200 w 311"/>
                <a:gd name="T77" fmla="*/ 307 h 489"/>
                <a:gd name="T78" fmla="*/ 207 w 311"/>
                <a:gd name="T79" fmla="*/ 362 h 489"/>
                <a:gd name="T80" fmla="*/ 239 w 311"/>
                <a:gd name="T81" fmla="*/ 397 h 4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11" h="489">
                  <a:moveTo>
                    <a:pt x="239" y="397"/>
                  </a:moveTo>
                  <a:lnTo>
                    <a:pt x="229" y="424"/>
                  </a:lnTo>
                  <a:lnTo>
                    <a:pt x="216" y="448"/>
                  </a:lnTo>
                  <a:lnTo>
                    <a:pt x="192" y="476"/>
                  </a:lnTo>
                  <a:lnTo>
                    <a:pt x="178" y="489"/>
                  </a:lnTo>
                  <a:lnTo>
                    <a:pt x="173" y="480"/>
                  </a:lnTo>
                  <a:lnTo>
                    <a:pt x="165" y="471"/>
                  </a:lnTo>
                  <a:lnTo>
                    <a:pt x="162" y="472"/>
                  </a:lnTo>
                  <a:lnTo>
                    <a:pt x="162" y="463"/>
                  </a:lnTo>
                  <a:lnTo>
                    <a:pt x="163" y="453"/>
                  </a:lnTo>
                  <a:lnTo>
                    <a:pt x="167" y="444"/>
                  </a:lnTo>
                  <a:lnTo>
                    <a:pt x="171" y="436"/>
                  </a:lnTo>
                  <a:lnTo>
                    <a:pt x="162" y="423"/>
                  </a:lnTo>
                  <a:lnTo>
                    <a:pt x="135" y="428"/>
                  </a:lnTo>
                  <a:lnTo>
                    <a:pt x="120" y="423"/>
                  </a:lnTo>
                  <a:lnTo>
                    <a:pt x="135" y="400"/>
                  </a:lnTo>
                  <a:lnTo>
                    <a:pt x="130" y="389"/>
                  </a:lnTo>
                  <a:lnTo>
                    <a:pt x="88" y="375"/>
                  </a:lnTo>
                  <a:lnTo>
                    <a:pt x="95" y="367"/>
                  </a:lnTo>
                  <a:lnTo>
                    <a:pt x="109" y="356"/>
                  </a:lnTo>
                  <a:lnTo>
                    <a:pt x="114" y="348"/>
                  </a:lnTo>
                  <a:lnTo>
                    <a:pt x="115" y="331"/>
                  </a:lnTo>
                  <a:lnTo>
                    <a:pt x="111" y="330"/>
                  </a:lnTo>
                  <a:lnTo>
                    <a:pt x="101" y="333"/>
                  </a:lnTo>
                  <a:lnTo>
                    <a:pt x="93" y="335"/>
                  </a:lnTo>
                  <a:lnTo>
                    <a:pt x="80" y="335"/>
                  </a:lnTo>
                  <a:lnTo>
                    <a:pt x="79" y="331"/>
                  </a:lnTo>
                  <a:lnTo>
                    <a:pt x="79" y="322"/>
                  </a:lnTo>
                  <a:lnTo>
                    <a:pt x="75" y="320"/>
                  </a:lnTo>
                  <a:lnTo>
                    <a:pt x="74" y="317"/>
                  </a:lnTo>
                  <a:lnTo>
                    <a:pt x="69" y="311"/>
                  </a:lnTo>
                  <a:lnTo>
                    <a:pt x="63" y="303"/>
                  </a:lnTo>
                  <a:lnTo>
                    <a:pt x="55" y="299"/>
                  </a:lnTo>
                  <a:lnTo>
                    <a:pt x="48" y="291"/>
                  </a:lnTo>
                  <a:lnTo>
                    <a:pt x="53" y="274"/>
                  </a:lnTo>
                  <a:lnTo>
                    <a:pt x="55" y="256"/>
                  </a:lnTo>
                  <a:lnTo>
                    <a:pt x="42" y="245"/>
                  </a:lnTo>
                  <a:lnTo>
                    <a:pt x="35" y="248"/>
                  </a:lnTo>
                  <a:lnTo>
                    <a:pt x="29" y="256"/>
                  </a:lnTo>
                  <a:lnTo>
                    <a:pt x="18" y="269"/>
                  </a:lnTo>
                  <a:lnTo>
                    <a:pt x="11" y="274"/>
                  </a:lnTo>
                  <a:lnTo>
                    <a:pt x="8" y="264"/>
                  </a:lnTo>
                  <a:lnTo>
                    <a:pt x="10" y="251"/>
                  </a:lnTo>
                  <a:lnTo>
                    <a:pt x="16" y="242"/>
                  </a:lnTo>
                  <a:lnTo>
                    <a:pt x="7" y="232"/>
                  </a:lnTo>
                  <a:lnTo>
                    <a:pt x="0" y="227"/>
                  </a:lnTo>
                  <a:lnTo>
                    <a:pt x="0" y="226"/>
                  </a:lnTo>
                  <a:lnTo>
                    <a:pt x="11" y="211"/>
                  </a:lnTo>
                  <a:lnTo>
                    <a:pt x="19" y="181"/>
                  </a:lnTo>
                  <a:lnTo>
                    <a:pt x="10" y="150"/>
                  </a:lnTo>
                  <a:lnTo>
                    <a:pt x="10" y="115"/>
                  </a:lnTo>
                  <a:lnTo>
                    <a:pt x="21" y="82"/>
                  </a:lnTo>
                  <a:lnTo>
                    <a:pt x="31" y="41"/>
                  </a:lnTo>
                  <a:lnTo>
                    <a:pt x="42" y="0"/>
                  </a:lnTo>
                  <a:lnTo>
                    <a:pt x="74" y="8"/>
                  </a:lnTo>
                  <a:lnTo>
                    <a:pt x="104" y="14"/>
                  </a:lnTo>
                  <a:lnTo>
                    <a:pt x="123" y="24"/>
                  </a:lnTo>
                  <a:lnTo>
                    <a:pt x="141" y="24"/>
                  </a:lnTo>
                  <a:lnTo>
                    <a:pt x="147" y="19"/>
                  </a:lnTo>
                  <a:lnTo>
                    <a:pt x="155" y="16"/>
                  </a:lnTo>
                  <a:lnTo>
                    <a:pt x="168" y="21"/>
                  </a:lnTo>
                  <a:lnTo>
                    <a:pt x="183" y="27"/>
                  </a:lnTo>
                  <a:lnTo>
                    <a:pt x="211" y="33"/>
                  </a:lnTo>
                  <a:lnTo>
                    <a:pt x="240" y="29"/>
                  </a:lnTo>
                  <a:lnTo>
                    <a:pt x="244" y="72"/>
                  </a:lnTo>
                  <a:lnTo>
                    <a:pt x="245" y="115"/>
                  </a:lnTo>
                  <a:lnTo>
                    <a:pt x="264" y="136"/>
                  </a:lnTo>
                  <a:lnTo>
                    <a:pt x="288" y="150"/>
                  </a:lnTo>
                  <a:lnTo>
                    <a:pt x="301" y="165"/>
                  </a:lnTo>
                  <a:lnTo>
                    <a:pt x="311" y="179"/>
                  </a:lnTo>
                  <a:lnTo>
                    <a:pt x="308" y="190"/>
                  </a:lnTo>
                  <a:lnTo>
                    <a:pt x="300" y="200"/>
                  </a:lnTo>
                  <a:lnTo>
                    <a:pt x="290" y="231"/>
                  </a:lnTo>
                  <a:lnTo>
                    <a:pt x="287" y="263"/>
                  </a:lnTo>
                  <a:lnTo>
                    <a:pt x="258" y="255"/>
                  </a:lnTo>
                  <a:lnTo>
                    <a:pt x="229" y="258"/>
                  </a:lnTo>
                  <a:lnTo>
                    <a:pt x="207" y="272"/>
                  </a:lnTo>
                  <a:lnTo>
                    <a:pt x="200" y="307"/>
                  </a:lnTo>
                  <a:lnTo>
                    <a:pt x="195" y="338"/>
                  </a:lnTo>
                  <a:lnTo>
                    <a:pt x="207" y="362"/>
                  </a:lnTo>
                  <a:lnTo>
                    <a:pt x="228" y="375"/>
                  </a:lnTo>
                  <a:lnTo>
                    <a:pt x="239" y="397"/>
                  </a:lnTo>
                  <a:close/>
                </a:path>
              </a:pathLst>
            </a:custGeom>
            <a:solidFill>
              <a:srgbClr val="00B050"/>
            </a:solidFill>
            <a:ln w="4763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anchor="t" anchorCtr="0" bIns="45720" compatLnSpc="1" lIns="91440" numCol="1" rIns="91440" tIns="45720" vert="horz" wrap="square">
              <a:prstTxWarp prst="textNoShape"/>
            </a:bodyPr>
            <a:p>
              <a:endParaRPr lang="en-US"/>
            </a:p>
          </p:txBody>
        </p:sp>
        <p:sp>
          <p:nvSpPr>
            <p:cNvPr id="1048753" name="Freeform 65"/>
            <p:cNvSpPr/>
            <p:nvPr/>
          </p:nvSpPr>
          <p:spPr bwMode="auto">
            <a:xfrm>
              <a:off x="5521264" y="3376625"/>
              <a:ext cx="508973" cy="492045"/>
            </a:xfrm>
            <a:custGeom>
              <a:avLst/>
              <a:gdLst>
                <a:gd name="T0" fmla="*/ 143 w 421"/>
                <a:gd name="T1" fmla="*/ 389 h 407"/>
                <a:gd name="T2" fmla="*/ 85 w 421"/>
                <a:gd name="T3" fmla="*/ 375 h 407"/>
                <a:gd name="T4" fmla="*/ 79 w 421"/>
                <a:gd name="T5" fmla="*/ 322 h 407"/>
                <a:gd name="T6" fmla="*/ 82 w 421"/>
                <a:gd name="T7" fmla="*/ 259 h 407"/>
                <a:gd name="T8" fmla="*/ 42 w 421"/>
                <a:gd name="T9" fmla="*/ 235 h 407"/>
                <a:gd name="T10" fmla="*/ 18 w 421"/>
                <a:gd name="T11" fmla="*/ 203 h 407"/>
                <a:gd name="T12" fmla="*/ 5 w 421"/>
                <a:gd name="T13" fmla="*/ 170 h 407"/>
                <a:gd name="T14" fmla="*/ 37 w 421"/>
                <a:gd name="T15" fmla="*/ 91 h 407"/>
                <a:gd name="T16" fmla="*/ 128 w 421"/>
                <a:gd name="T17" fmla="*/ 77 h 407"/>
                <a:gd name="T18" fmla="*/ 176 w 421"/>
                <a:gd name="T19" fmla="*/ 6 h 407"/>
                <a:gd name="T20" fmla="*/ 181 w 421"/>
                <a:gd name="T21" fmla="*/ 1 h 407"/>
                <a:gd name="T22" fmla="*/ 197 w 421"/>
                <a:gd name="T23" fmla="*/ 16 h 407"/>
                <a:gd name="T24" fmla="*/ 189 w 421"/>
                <a:gd name="T25" fmla="*/ 38 h 407"/>
                <a:gd name="T26" fmla="*/ 199 w 421"/>
                <a:gd name="T27" fmla="*/ 43 h 407"/>
                <a:gd name="T28" fmla="*/ 216 w 421"/>
                <a:gd name="T29" fmla="*/ 22 h 407"/>
                <a:gd name="T30" fmla="*/ 236 w 421"/>
                <a:gd name="T31" fmla="*/ 30 h 407"/>
                <a:gd name="T32" fmla="*/ 229 w 421"/>
                <a:gd name="T33" fmla="*/ 65 h 407"/>
                <a:gd name="T34" fmla="*/ 244 w 421"/>
                <a:gd name="T35" fmla="*/ 77 h 407"/>
                <a:gd name="T36" fmla="*/ 255 w 421"/>
                <a:gd name="T37" fmla="*/ 91 h 407"/>
                <a:gd name="T38" fmla="*/ 260 w 421"/>
                <a:gd name="T39" fmla="*/ 96 h 407"/>
                <a:gd name="T40" fmla="*/ 261 w 421"/>
                <a:gd name="T41" fmla="*/ 109 h 407"/>
                <a:gd name="T42" fmla="*/ 282 w 421"/>
                <a:gd name="T43" fmla="*/ 107 h 407"/>
                <a:gd name="T44" fmla="*/ 296 w 421"/>
                <a:gd name="T45" fmla="*/ 105 h 407"/>
                <a:gd name="T46" fmla="*/ 290 w 421"/>
                <a:gd name="T47" fmla="*/ 130 h 407"/>
                <a:gd name="T48" fmla="*/ 269 w 421"/>
                <a:gd name="T49" fmla="*/ 149 h 407"/>
                <a:gd name="T50" fmla="*/ 316 w 421"/>
                <a:gd name="T51" fmla="*/ 174 h 407"/>
                <a:gd name="T52" fmla="*/ 316 w 421"/>
                <a:gd name="T53" fmla="*/ 202 h 407"/>
                <a:gd name="T54" fmla="*/ 352 w 421"/>
                <a:gd name="T55" fmla="*/ 210 h 407"/>
                <a:gd name="T56" fmla="*/ 344 w 421"/>
                <a:gd name="T57" fmla="*/ 227 h 407"/>
                <a:gd name="T58" fmla="*/ 343 w 421"/>
                <a:gd name="T59" fmla="*/ 246 h 407"/>
                <a:gd name="T60" fmla="*/ 354 w 421"/>
                <a:gd name="T61" fmla="*/ 254 h 407"/>
                <a:gd name="T62" fmla="*/ 360 w 421"/>
                <a:gd name="T63" fmla="*/ 266 h 407"/>
                <a:gd name="T64" fmla="*/ 421 w 421"/>
                <a:gd name="T65" fmla="*/ 279 h 407"/>
                <a:gd name="T66" fmla="*/ 400 w 421"/>
                <a:gd name="T67" fmla="*/ 293 h 407"/>
                <a:gd name="T68" fmla="*/ 391 w 421"/>
                <a:gd name="T69" fmla="*/ 307 h 407"/>
                <a:gd name="T70" fmla="*/ 327 w 421"/>
                <a:gd name="T71" fmla="*/ 355 h 407"/>
                <a:gd name="T72" fmla="*/ 237 w 421"/>
                <a:gd name="T73" fmla="*/ 407 h 407"/>
                <a:gd name="T74" fmla="*/ 196 w 421"/>
                <a:gd name="T75" fmla="*/ 375 h 4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21" h="407">
                  <a:moveTo>
                    <a:pt x="197" y="391"/>
                  </a:moveTo>
                  <a:lnTo>
                    <a:pt x="143" y="389"/>
                  </a:lnTo>
                  <a:lnTo>
                    <a:pt x="88" y="392"/>
                  </a:lnTo>
                  <a:lnTo>
                    <a:pt x="85" y="375"/>
                  </a:lnTo>
                  <a:lnTo>
                    <a:pt x="80" y="355"/>
                  </a:lnTo>
                  <a:lnTo>
                    <a:pt x="79" y="322"/>
                  </a:lnTo>
                  <a:lnTo>
                    <a:pt x="80" y="288"/>
                  </a:lnTo>
                  <a:lnTo>
                    <a:pt x="82" y="259"/>
                  </a:lnTo>
                  <a:lnTo>
                    <a:pt x="59" y="251"/>
                  </a:lnTo>
                  <a:lnTo>
                    <a:pt x="42" y="235"/>
                  </a:lnTo>
                  <a:lnTo>
                    <a:pt x="29" y="211"/>
                  </a:lnTo>
                  <a:lnTo>
                    <a:pt x="18" y="203"/>
                  </a:lnTo>
                  <a:lnTo>
                    <a:pt x="10" y="192"/>
                  </a:lnTo>
                  <a:lnTo>
                    <a:pt x="5" y="170"/>
                  </a:lnTo>
                  <a:lnTo>
                    <a:pt x="0" y="146"/>
                  </a:lnTo>
                  <a:lnTo>
                    <a:pt x="37" y="91"/>
                  </a:lnTo>
                  <a:lnTo>
                    <a:pt x="83" y="83"/>
                  </a:lnTo>
                  <a:lnTo>
                    <a:pt x="128" y="77"/>
                  </a:lnTo>
                  <a:lnTo>
                    <a:pt x="154" y="19"/>
                  </a:lnTo>
                  <a:lnTo>
                    <a:pt x="176" y="6"/>
                  </a:lnTo>
                  <a:lnTo>
                    <a:pt x="181" y="0"/>
                  </a:lnTo>
                  <a:lnTo>
                    <a:pt x="181" y="1"/>
                  </a:lnTo>
                  <a:lnTo>
                    <a:pt x="188" y="6"/>
                  </a:lnTo>
                  <a:lnTo>
                    <a:pt x="197" y="16"/>
                  </a:lnTo>
                  <a:lnTo>
                    <a:pt x="191" y="25"/>
                  </a:lnTo>
                  <a:lnTo>
                    <a:pt x="189" y="38"/>
                  </a:lnTo>
                  <a:lnTo>
                    <a:pt x="192" y="48"/>
                  </a:lnTo>
                  <a:lnTo>
                    <a:pt x="199" y="43"/>
                  </a:lnTo>
                  <a:lnTo>
                    <a:pt x="210" y="30"/>
                  </a:lnTo>
                  <a:lnTo>
                    <a:pt x="216" y="22"/>
                  </a:lnTo>
                  <a:lnTo>
                    <a:pt x="223" y="19"/>
                  </a:lnTo>
                  <a:lnTo>
                    <a:pt x="236" y="30"/>
                  </a:lnTo>
                  <a:lnTo>
                    <a:pt x="234" y="48"/>
                  </a:lnTo>
                  <a:lnTo>
                    <a:pt x="229" y="65"/>
                  </a:lnTo>
                  <a:lnTo>
                    <a:pt x="236" y="73"/>
                  </a:lnTo>
                  <a:lnTo>
                    <a:pt x="244" y="77"/>
                  </a:lnTo>
                  <a:lnTo>
                    <a:pt x="250" y="85"/>
                  </a:lnTo>
                  <a:lnTo>
                    <a:pt x="255" y="91"/>
                  </a:lnTo>
                  <a:lnTo>
                    <a:pt x="256" y="94"/>
                  </a:lnTo>
                  <a:lnTo>
                    <a:pt x="260" y="96"/>
                  </a:lnTo>
                  <a:lnTo>
                    <a:pt x="260" y="105"/>
                  </a:lnTo>
                  <a:lnTo>
                    <a:pt x="261" y="109"/>
                  </a:lnTo>
                  <a:lnTo>
                    <a:pt x="274" y="109"/>
                  </a:lnTo>
                  <a:lnTo>
                    <a:pt x="282" y="107"/>
                  </a:lnTo>
                  <a:lnTo>
                    <a:pt x="292" y="104"/>
                  </a:lnTo>
                  <a:lnTo>
                    <a:pt x="296" y="105"/>
                  </a:lnTo>
                  <a:lnTo>
                    <a:pt x="295" y="122"/>
                  </a:lnTo>
                  <a:lnTo>
                    <a:pt x="290" y="130"/>
                  </a:lnTo>
                  <a:lnTo>
                    <a:pt x="276" y="141"/>
                  </a:lnTo>
                  <a:lnTo>
                    <a:pt x="269" y="149"/>
                  </a:lnTo>
                  <a:lnTo>
                    <a:pt x="311" y="163"/>
                  </a:lnTo>
                  <a:lnTo>
                    <a:pt x="316" y="174"/>
                  </a:lnTo>
                  <a:lnTo>
                    <a:pt x="301" y="197"/>
                  </a:lnTo>
                  <a:lnTo>
                    <a:pt x="316" y="202"/>
                  </a:lnTo>
                  <a:lnTo>
                    <a:pt x="343" y="197"/>
                  </a:lnTo>
                  <a:lnTo>
                    <a:pt x="352" y="210"/>
                  </a:lnTo>
                  <a:lnTo>
                    <a:pt x="348" y="218"/>
                  </a:lnTo>
                  <a:lnTo>
                    <a:pt x="344" y="227"/>
                  </a:lnTo>
                  <a:lnTo>
                    <a:pt x="343" y="237"/>
                  </a:lnTo>
                  <a:lnTo>
                    <a:pt x="343" y="246"/>
                  </a:lnTo>
                  <a:lnTo>
                    <a:pt x="346" y="245"/>
                  </a:lnTo>
                  <a:lnTo>
                    <a:pt x="354" y="254"/>
                  </a:lnTo>
                  <a:lnTo>
                    <a:pt x="359" y="263"/>
                  </a:lnTo>
                  <a:lnTo>
                    <a:pt x="360" y="266"/>
                  </a:lnTo>
                  <a:lnTo>
                    <a:pt x="360" y="271"/>
                  </a:lnTo>
                  <a:lnTo>
                    <a:pt x="421" y="279"/>
                  </a:lnTo>
                  <a:lnTo>
                    <a:pt x="415" y="287"/>
                  </a:lnTo>
                  <a:lnTo>
                    <a:pt x="400" y="293"/>
                  </a:lnTo>
                  <a:lnTo>
                    <a:pt x="394" y="299"/>
                  </a:lnTo>
                  <a:lnTo>
                    <a:pt x="391" y="307"/>
                  </a:lnTo>
                  <a:lnTo>
                    <a:pt x="391" y="307"/>
                  </a:lnTo>
                  <a:lnTo>
                    <a:pt x="327" y="355"/>
                  </a:lnTo>
                  <a:lnTo>
                    <a:pt x="263" y="397"/>
                  </a:lnTo>
                  <a:lnTo>
                    <a:pt x="237" y="407"/>
                  </a:lnTo>
                  <a:lnTo>
                    <a:pt x="215" y="391"/>
                  </a:lnTo>
                  <a:lnTo>
                    <a:pt x="196" y="375"/>
                  </a:lnTo>
                  <a:lnTo>
                    <a:pt x="197" y="391"/>
                  </a:lnTo>
                  <a:close/>
                </a:path>
              </a:pathLst>
            </a:custGeom>
            <a:solidFill>
              <a:srgbClr val="642E7C"/>
            </a:solidFill>
            <a:ln w="4763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anchor="t" anchorCtr="0" bIns="45720" compatLnSpc="1" lIns="91440" numCol="1" rIns="91440" tIns="45720" vert="horz" wrap="square">
              <a:prstTxWarp prst="textNoShape"/>
            </a:bodyPr>
            <a:p>
              <a:endParaRPr lang="en-US"/>
            </a:p>
          </p:txBody>
        </p:sp>
        <p:sp>
          <p:nvSpPr>
            <p:cNvPr id="1048754" name="Freeform 76"/>
            <p:cNvSpPr/>
            <p:nvPr/>
          </p:nvSpPr>
          <p:spPr bwMode="auto">
            <a:xfrm>
              <a:off x="6085501" y="3243470"/>
              <a:ext cx="423137" cy="280477"/>
            </a:xfrm>
            <a:custGeom>
              <a:avLst/>
              <a:gdLst>
                <a:gd name="T0" fmla="*/ 334 w 350"/>
                <a:gd name="T1" fmla="*/ 161 h 232"/>
                <a:gd name="T2" fmla="*/ 341 w 350"/>
                <a:gd name="T3" fmla="*/ 214 h 232"/>
                <a:gd name="T4" fmla="*/ 309 w 350"/>
                <a:gd name="T5" fmla="*/ 232 h 232"/>
                <a:gd name="T6" fmla="*/ 288 w 350"/>
                <a:gd name="T7" fmla="*/ 224 h 232"/>
                <a:gd name="T8" fmla="*/ 269 w 350"/>
                <a:gd name="T9" fmla="*/ 227 h 232"/>
                <a:gd name="T10" fmla="*/ 238 w 350"/>
                <a:gd name="T11" fmla="*/ 222 h 232"/>
                <a:gd name="T12" fmla="*/ 211 w 350"/>
                <a:gd name="T13" fmla="*/ 209 h 232"/>
                <a:gd name="T14" fmla="*/ 186 w 350"/>
                <a:gd name="T15" fmla="*/ 197 h 232"/>
                <a:gd name="T16" fmla="*/ 160 w 350"/>
                <a:gd name="T17" fmla="*/ 184 h 232"/>
                <a:gd name="T18" fmla="*/ 144 w 350"/>
                <a:gd name="T19" fmla="*/ 182 h 232"/>
                <a:gd name="T20" fmla="*/ 133 w 350"/>
                <a:gd name="T21" fmla="*/ 192 h 232"/>
                <a:gd name="T22" fmla="*/ 117 w 350"/>
                <a:gd name="T23" fmla="*/ 200 h 232"/>
                <a:gd name="T24" fmla="*/ 99 w 350"/>
                <a:gd name="T25" fmla="*/ 192 h 232"/>
                <a:gd name="T26" fmla="*/ 80 w 350"/>
                <a:gd name="T27" fmla="*/ 177 h 232"/>
                <a:gd name="T28" fmla="*/ 61 w 350"/>
                <a:gd name="T29" fmla="*/ 166 h 232"/>
                <a:gd name="T30" fmla="*/ 45 w 350"/>
                <a:gd name="T31" fmla="*/ 171 h 232"/>
                <a:gd name="T32" fmla="*/ 29 w 350"/>
                <a:gd name="T33" fmla="*/ 177 h 232"/>
                <a:gd name="T34" fmla="*/ 13 w 350"/>
                <a:gd name="T35" fmla="*/ 165 h 232"/>
                <a:gd name="T36" fmla="*/ 0 w 350"/>
                <a:gd name="T37" fmla="*/ 149 h 232"/>
                <a:gd name="T38" fmla="*/ 3 w 350"/>
                <a:gd name="T39" fmla="*/ 117 h 232"/>
                <a:gd name="T40" fmla="*/ 13 w 350"/>
                <a:gd name="T41" fmla="*/ 86 h 232"/>
                <a:gd name="T42" fmla="*/ 21 w 350"/>
                <a:gd name="T43" fmla="*/ 76 h 232"/>
                <a:gd name="T44" fmla="*/ 24 w 350"/>
                <a:gd name="T45" fmla="*/ 65 h 232"/>
                <a:gd name="T46" fmla="*/ 14 w 350"/>
                <a:gd name="T47" fmla="*/ 51 h 232"/>
                <a:gd name="T48" fmla="*/ 1 w 350"/>
                <a:gd name="T49" fmla="*/ 36 h 232"/>
                <a:gd name="T50" fmla="*/ 30 w 350"/>
                <a:gd name="T51" fmla="*/ 20 h 232"/>
                <a:gd name="T52" fmla="*/ 59 w 350"/>
                <a:gd name="T53" fmla="*/ 12 h 232"/>
                <a:gd name="T54" fmla="*/ 86 w 350"/>
                <a:gd name="T55" fmla="*/ 12 h 232"/>
                <a:gd name="T56" fmla="*/ 110 w 350"/>
                <a:gd name="T57" fmla="*/ 0 h 232"/>
                <a:gd name="T58" fmla="*/ 137 w 350"/>
                <a:gd name="T59" fmla="*/ 8 h 232"/>
                <a:gd name="T60" fmla="*/ 163 w 350"/>
                <a:gd name="T61" fmla="*/ 17 h 232"/>
                <a:gd name="T62" fmla="*/ 182 w 350"/>
                <a:gd name="T63" fmla="*/ 24 h 232"/>
                <a:gd name="T64" fmla="*/ 202 w 350"/>
                <a:gd name="T65" fmla="*/ 22 h 232"/>
                <a:gd name="T66" fmla="*/ 240 w 350"/>
                <a:gd name="T67" fmla="*/ 25 h 232"/>
                <a:gd name="T68" fmla="*/ 278 w 350"/>
                <a:gd name="T69" fmla="*/ 38 h 232"/>
                <a:gd name="T70" fmla="*/ 318 w 350"/>
                <a:gd name="T71" fmla="*/ 49 h 232"/>
                <a:gd name="T72" fmla="*/ 350 w 350"/>
                <a:gd name="T73" fmla="*/ 76 h 232"/>
                <a:gd name="T74" fmla="*/ 331 w 350"/>
                <a:gd name="T75" fmla="*/ 121 h 232"/>
                <a:gd name="T76" fmla="*/ 334 w 350"/>
                <a:gd name="T77" fmla="*/ 161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50" h="232">
                  <a:moveTo>
                    <a:pt x="334" y="161"/>
                  </a:moveTo>
                  <a:lnTo>
                    <a:pt x="341" y="214"/>
                  </a:lnTo>
                  <a:lnTo>
                    <a:pt x="309" y="232"/>
                  </a:lnTo>
                  <a:lnTo>
                    <a:pt x="288" y="224"/>
                  </a:lnTo>
                  <a:lnTo>
                    <a:pt x="269" y="227"/>
                  </a:lnTo>
                  <a:lnTo>
                    <a:pt x="238" y="222"/>
                  </a:lnTo>
                  <a:lnTo>
                    <a:pt x="211" y="209"/>
                  </a:lnTo>
                  <a:lnTo>
                    <a:pt x="186" y="197"/>
                  </a:lnTo>
                  <a:lnTo>
                    <a:pt x="160" y="184"/>
                  </a:lnTo>
                  <a:lnTo>
                    <a:pt x="144" y="182"/>
                  </a:lnTo>
                  <a:lnTo>
                    <a:pt x="133" y="192"/>
                  </a:lnTo>
                  <a:lnTo>
                    <a:pt x="117" y="200"/>
                  </a:lnTo>
                  <a:lnTo>
                    <a:pt x="99" y="192"/>
                  </a:lnTo>
                  <a:lnTo>
                    <a:pt x="80" y="177"/>
                  </a:lnTo>
                  <a:lnTo>
                    <a:pt x="61" y="166"/>
                  </a:lnTo>
                  <a:lnTo>
                    <a:pt x="45" y="171"/>
                  </a:lnTo>
                  <a:lnTo>
                    <a:pt x="29" y="177"/>
                  </a:lnTo>
                  <a:lnTo>
                    <a:pt x="13" y="165"/>
                  </a:lnTo>
                  <a:lnTo>
                    <a:pt x="0" y="149"/>
                  </a:lnTo>
                  <a:lnTo>
                    <a:pt x="3" y="117"/>
                  </a:lnTo>
                  <a:lnTo>
                    <a:pt x="13" y="86"/>
                  </a:lnTo>
                  <a:lnTo>
                    <a:pt x="21" y="76"/>
                  </a:lnTo>
                  <a:lnTo>
                    <a:pt x="24" y="65"/>
                  </a:lnTo>
                  <a:lnTo>
                    <a:pt x="14" y="51"/>
                  </a:lnTo>
                  <a:lnTo>
                    <a:pt x="1" y="36"/>
                  </a:lnTo>
                  <a:lnTo>
                    <a:pt x="30" y="20"/>
                  </a:lnTo>
                  <a:lnTo>
                    <a:pt x="59" y="12"/>
                  </a:lnTo>
                  <a:lnTo>
                    <a:pt x="86" y="12"/>
                  </a:lnTo>
                  <a:lnTo>
                    <a:pt x="110" y="0"/>
                  </a:lnTo>
                  <a:lnTo>
                    <a:pt x="137" y="8"/>
                  </a:lnTo>
                  <a:lnTo>
                    <a:pt x="163" y="17"/>
                  </a:lnTo>
                  <a:lnTo>
                    <a:pt x="182" y="24"/>
                  </a:lnTo>
                  <a:lnTo>
                    <a:pt x="202" y="22"/>
                  </a:lnTo>
                  <a:lnTo>
                    <a:pt x="240" y="25"/>
                  </a:lnTo>
                  <a:lnTo>
                    <a:pt x="278" y="38"/>
                  </a:lnTo>
                  <a:lnTo>
                    <a:pt x="318" y="49"/>
                  </a:lnTo>
                  <a:lnTo>
                    <a:pt x="350" y="76"/>
                  </a:lnTo>
                  <a:lnTo>
                    <a:pt x="331" y="121"/>
                  </a:lnTo>
                  <a:lnTo>
                    <a:pt x="334" y="161"/>
                  </a:lnTo>
                  <a:close/>
                </a:path>
              </a:pathLst>
            </a:custGeom>
            <a:solidFill>
              <a:srgbClr val="00B050"/>
            </a:solidFill>
            <a:ln w="4763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anchor="t" anchorCtr="0" bIns="45720" compatLnSpc="1" lIns="91440" numCol="1" rIns="91440" tIns="45720" vert="horz" wrap="square">
              <a:prstTxWarp prst="textNoShape"/>
            </a:bodyPr>
            <a:p>
              <a:endParaRPr lang="en-US"/>
            </a:p>
          </p:txBody>
        </p:sp>
        <p:sp>
          <p:nvSpPr>
            <p:cNvPr id="1048755" name="Freeform 70"/>
            <p:cNvSpPr/>
            <p:nvPr/>
          </p:nvSpPr>
          <p:spPr bwMode="auto">
            <a:xfrm>
              <a:off x="5976478" y="3414062"/>
              <a:ext cx="484793" cy="290149"/>
            </a:xfrm>
            <a:custGeom>
              <a:avLst/>
              <a:gdLst>
                <a:gd name="T0" fmla="*/ 401 w 401"/>
                <a:gd name="T1" fmla="*/ 91 h 240"/>
                <a:gd name="T2" fmla="*/ 396 w 401"/>
                <a:gd name="T3" fmla="*/ 133 h 240"/>
                <a:gd name="T4" fmla="*/ 390 w 401"/>
                <a:gd name="T5" fmla="*/ 171 h 240"/>
                <a:gd name="T6" fmla="*/ 375 w 401"/>
                <a:gd name="T7" fmla="*/ 198 h 240"/>
                <a:gd name="T8" fmla="*/ 356 w 401"/>
                <a:gd name="T9" fmla="*/ 219 h 240"/>
                <a:gd name="T10" fmla="*/ 313 w 401"/>
                <a:gd name="T11" fmla="*/ 222 h 240"/>
                <a:gd name="T12" fmla="*/ 271 w 401"/>
                <a:gd name="T13" fmla="*/ 229 h 240"/>
                <a:gd name="T14" fmla="*/ 231 w 401"/>
                <a:gd name="T15" fmla="*/ 224 h 240"/>
                <a:gd name="T16" fmla="*/ 193 w 401"/>
                <a:gd name="T17" fmla="*/ 225 h 240"/>
                <a:gd name="T18" fmla="*/ 175 w 401"/>
                <a:gd name="T19" fmla="*/ 237 h 240"/>
                <a:gd name="T20" fmla="*/ 156 w 401"/>
                <a:gd name="T21" fmla="*/ 240 h 240"/>
                <a:gd name="T22" fmla="*/ 143 w 401"/>
                <a:gd name="T23" fmla="*/ 224 h 240"/>
                <a:gd name="T24" fmla="*/ 130 w 401"/>
                <a:gd name="T25" fmla="*/ 205 h 240"/>
                <a:gd name="T26" fmla="*/ 89 w 401"/>
                <a:gd name="T27" fmla="*/ 171 h 240"/>
                <a:gd name="T28" fmla="*/ 44 w 401"/>
                <a:gd name="T29" fmla="*/ 142 h 240"/>
                <a:gd name="T30" fmla="*/ 33 w 401"/>
                <a:gd name="T31" fmla="*/ 120 h 240"/>
                <a:gd name="T32" fmla="*/ 12 w 401"/>
                <a:gd name="T33" fmla="*/ 107 h 240"/>
                <a:gd name="T34" fmla="*/ 0 w 401"/>
                <a:gd name="T35" fmla="*/ 83 h 240"/>
                <a:gd name="T36" fmla="*/ 5 w 401"/>
                <a:gd name="T37" fmla="*/ 52 h 240"/>
                <a:gd name="T38" fmla="*/ 12 w 401"/>
                <a:gd name="T39" fmla="*/ 17 h 240"/>
                <a:gd name="T40" fmla="*/ 34 w 401"/>
                <a:gd name="T41" fmla="*/ 3 h 240"/>
                <a:gd name="T42" fmla="*/ 63 w 401"/>
                <a:gd name="T43" fmla="*/ 0 h 240"/>
                <a:gd name="T44" fmla="*/ 92 w 401"/>
                <a:gd name="T45" fmla="*/ 8 h 240"/>
                <a:gd name="T46" fmla="*/ 105 w 401"/>
                <a:gd name="T47" fmla="*/ 24 h 240"/>
                <a:gd name="T48" fmla="*/ 121 w 401"/>
                <a:gd name="T49" fmla="*/ 36 h 240"/>
                <a:gd name="T50" fmla="*/ 137 w 401"/>
                <a:gd name="T51" fmla="*/ 30 h 240"/>
                <a:gd name="T52" fmla="*/ 153 w 401"/>
                <a:gd name="T53" fmla="*/ 25 h 240"/>
                <a:gd name="T54" fmla="*/ 172 w 401"/>
                <a:gd name="T55" fmla="*/ 36 h 240"/>
                <a:gd name="T56" fmla="*/ 191 w 401"/>
                <a:gd name="T57" fmla="*/ 51 h 240"/>
                <a:gd name="T58" fmla="*/ 209 w 401"/>
                <a:gd name="T59" fmla="*/ 59 h 240"/>
                <a:gd name="T60" fmla="*/ 225 w 401"/>
                <a:gd name="T61" fmla="*/ 51 h 240"/>
                <a:gd name="T62" fmla="*/ 236 w 401"/>
                <a:gd name="T63" fmla="*/ 41 h 240"/>
                <a:gd name="T64" fmla="*/ 252 w 401"/>
                <a:gd name="T65" fmla="*/ 43 h 240"/>
                <a:gd name="T66" fmla="*/ 278 w 401"/>
                <a:gd name="T67" fmla="*/ 56 h 240"/>
                <a:gd name="T68" fmla="*/ 303 w 401"/>
                <a:gd name="T69" fmla="*/ 68 h 240"/>
                <a:gd name="T70" fmla="*/ 330 w 401"/>
                <a:gd name="T71" fmla="*/ 81 h 240"/>
                <a:gd name="T72" fmla="*/ 361 w 401"/>
                <a:gd name="T73" fmla="*/ 86 h 240"/>
                <a:gd name="T74" fmla="*/ 380 w 401"/>
                <a:gd name="T75" fmla="*/ 83 h 240"/>
                <a:gd name="T76" fmla="*/ 401 w 401"/>
                <a:gd name="T77" fmla="*/ 91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01" h="240">
                  <a:moveTo>
                    <a:pt x="401" y="91"/>
                  </a:moveTo>
                  <a:lnTo>
                    <a:pt x="396" y="133"/>
                  </a:lnTo>
                  <a:lnTo>
                    <a:pt x="390" y="171"/>
                  </a:lnTo>
                  <a:lnTo>
                    <a:pt x="375" y="198"/>
                  </a:lnTo>
                  <a:lnTo>
                    <a:pt x="356" y="219"/>
                  </a:lnTo>
                  <a:lnTo>
                    <a:pt x="313" y="222"/>
                  </a:lnTo>
                  <a:lnTo>
                    <a:pt x="271" y="229"/>
                  </a:lnTo>
                  <a:lnTo>
                    <a:pt x="231" y="224"/>
                  </a:lnTo>
                  <a:lnTo>
                    <a:pt x="193" y="225"/>
                  </a:lnTo>
                  <a:lnTo>
                    <a:pt x="175" y="237"/>
                  </a:lnTo>
                  <a:lnTo>
                    <a:pt x="156" y="240"/>
                  </a:lnTo>
                  <a:lnTo>
                    <a:pt x="143" y="224"/>
                  </a:lnTo>
                  <a:lnTo>
                    <a:pt x="130" y="205"/>
                  </a:lnTo>
                  <a:lnTo>
                    <a:pt x="89" y="171"/>
                  </a:lnTo>
                  <a:lnTo>
                    <a:pt x="44" y="142"/>
                  </a:lnTo>
                  <a:lnTo>
                    <a:pt x="33" y="120"/>
                  </a:lnTo>
                  <a:lnTo>
                    <a:pt x="12" y="107"/>
                  </a:lnTo>
                  <a:lnTo>
                    <a:pt x="0" y="83"/>
                  </a:lnTo>
                  <a:lnTo>
                    <a:pt x="5" y="52"/>
                  </a:lnTo>
                  <a:lnTo>
                    <a:pt x="12" y="17"/>
                  </a:lnTo>
                  <a:lnTo>
                    <a:pt x="34" y="3"/>
                  </a:lnTo>
                  <a:lnTo>
                    <a:pt x="63" y="0"/>
                  </a:lnTo>
                  <a:lnTo>
                    <a:pt x="92" y="8"/>
                  </a:lnTo>
                  <a:lnTo>
                    <a:pt x="105" y="24"/>
                  </a:lnTo>
                  <a:lnTo>
                    <a:pt x="121" y="36"/>
                  </a:lnTo>
                  <a:lnTo>
                    <a:pt x="137" y="30"/>
                  </a:lnTo>
                  <a:lnTo>
                    <a:pt x="153" y="25"/>
                  </a:lnTo>
                  <a:lnTo>
                    <a:pt x="172" y="36"/>
                  </a:lnTo>
                  <a:lnTo>
                    <a:pt x="191" y="51"/>
                  </a:lnTo>
                  <a:lnTo>
                    <a:pt x="209" y="59"/>
                  </a:lnTo>
                  <a:lnTo>
                    <a:pt x="225" y="51"/>
                  </a:lnTo>
                  <a:lnTo>
                    <a:pt x="236" y="41"/>
                  </a:lnTo>
                  <a:lnTo>
                    <a:pt x="252" y="43"/>
                  </a:lnTo>
                  <a:lnTo>
                    <a:pt x="278" y="56"/>
                  </a:lnTo>
                  <a:lnTo>
                    <a:pt x="303" y="68"/>
                  </a:lnTo>
                  <a:lnTo>
                    <a:pt x="330" y="81"/>
                  </a:lnTo>
                  <a:lnTo>
                    <a:pt x="361" y="86"/>
                  </a:lnTo>
                  <a:lnTo>
                    <a:pt x="380" y="83"/>
                  </a:lnTo>
                  <a:lnTo>
                    <a:pt x="401" y="91"/>
                  </a:lnTo>
                  <a:close/>
                </a:path>
              </a:pathLst>
            </a:custGeom>
            <a:solidFill>
              <a:srgbClr val="00B050"/>
            </a:solidFill>
            <a:ln w="4763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anchor="t" anchorCtr="0" bIns="45720" compatLnSpc="1" lIns="91440" numCol="1" rIns="91440" tIns="45720" vert="horz" wrap="square">
              <a:prstTxWarp prst="textNoShape"/>
            </a:bodyPr>
            <a:p>
              <a:endParaRPr lang="en-US"/>
            </a:p>
          </p:txBody>
        </p:sp>
        <p:sp>
          <p:nvSpPr>
            <p:cNvPr id="1048756" name="Freeform 61"/>
            <p:cNvSpPr/>
            <p:nvPr/>
          </p:nvSpPr>
          <p:spPr bwMode="auto">
            <a:xfrm>
              <a:off x="5956231" y="3583673"/>
              <a:ext cx="460615" cy="353015"/>
            </a:xfrm>
            <a:custGeom>
              <a:avLst/>
              <a:gdLst>
                <a:gd name="T0" fmla="*/ 373 w 381"/>
                <a:gd name="T1" fmla="*/ 77 h 292"/>
                <a:gd name="T2" fmla="*/ 371 w 381"/>
                <a:gd name="T3" fmla="*/ 151 h 292"/>
                <a:gd name="T4" fmla="*/ 381 w 381"/>
                <a:gd name="T5" fmla="*/ 221 h 292"/>
                <a:gd name="T6" fmla="*/ 368 w 381"/>
                <a:gd name="T7" fmla="*/ 244 h 292"/>
                <a:gd name="T8" fmla="*/ 351 w 381"/>
                <a:gd name="T9" fmla="*/ 263 h 292"/>
                <a:gd name="T10" fmla="*/ 328 w 381"/>
                <a:gd name="T11" fmla="*/ 274 h 292"/>
                <a:gd name="T12" fmla="*/ 311 w 381"/>
                <a:gd name="T13" fmla="*/ 287 h 292"/>
                <a:gd name="T14" fmla="*/ 303 w 381"/>
                <a:gd name="T15" fmla="*/ 284 h 292"/>
                <a:gd name="T16" fmla="*/ 295 w 381"/>
                <a:gd name="T17" fmla="*/ 282 h 292"/>
                <a:gd name="T18" fmla="*/ 288 w 381"/>
                <a:gd name="T19" fmla="*/ 287 h 292"/>
                <a:gd name="T20" fmla="*/ 272 w 381"/>
                <a:gd name="T21" fmla="*/ 292 h 292"/>
                <a:gd name="T22" fmla="*/ 264 w 381"/>
                <a:gd name="T23" fmla="*/ 274 h 292"/>
                <a:gd name="T24" fmla="*/ 262 w 381"/>
                <a:gd name="T25" fmla="*/ 273 h 292"/>
                <a:gd name="T26" fmla="*/ 259 w 381"/>
                <a:gd name="T27" fmla="*/ 247 h 292"/>
                <a:gd name="T28" fmla="*/ 258 w 381"/>
                <a:gd name="T29" fmla="*/ 236 h 292"/>
                <a:gd name="T30" fmla="*/ 248 w 381"/>
                <a:gd name="T31" fmla="*/ 229 h 292"/>
                <a:gd name="T32" fmla="*/ 238 w 381"/>
                <a:gd name="T33" fmla="*/ 229 h 292"/>
                <a:gd name="T34" fmla="*/ 235 w 381"/>
                <a:gd name="T35" fmla="*/ 229 h 292"/>
                <a:gd name="T36" fmla="*/ 222 w 381"/>
                <a:gd name="T37" fmla="*/ 225 h 292"/>
                <a:gd name="T38" fmla="*/ 218 w 381"/>
                <a:gd name="T39" fmla="*/ 212 h 292"/>
                <a:gd name="T40" fmla="*/ 213 w 381"/>
                <a:gd name="T41" fmla="*/ 186 h 292"/>
                <a:gd name="T42" fmla="*/ 205 w 381"/>
                <a:gd name="T43" fmla="*/ 186 h 292"/>
                <a:gd name="T44" fmla="*/ 181 w 381"/>
                <a:gd name="T45" fmla="*/ 216 h 292"/>
                <a:gd name="T46" fmla="*/ 173 w 381"/>
                <a:gd name="T47" fmla="*/ 210 h 292"/>
                <a:gd name="T48" fmla="*/ 165 w 381"/>
                <a:gd name="T49" fmla="*/ 212 h 292"/>
                <a:gd name="T50" fmla="*/ 158 w 381"/>
                <a:gd name="T51" fmla="*/ 216 h 292"/>
                <a:gd name="T52" fmla="*/ 150 w 381"/>
                <a:gd name="T53" fmla="*/ 216 h 292"/>
                <a:gd name="T54" fmla="*/ 146 w 381"/>
                <a:gd name="T55" fmla="*/ 212 h 292"/>
                <a:gd name="T56" fmla="*/ 141 w 381"/>
                <a:gd name="T57" fmla="*/ 200 h 292"/>
                <a:gd name="T58" fmla="*/ 134 w 381"/>
                <a:gd name="T59" fmla="*/ 194 h 292"/>
                <a:gd name="T60" fmla="*/ 115 w 381"/>
                <a:gd name="T61" fmla="*/ 192 h 292"/>
                <a:gd name="T62" fmla="*/ 101 w 381"/>
                <a:gd name="T63" fmla="*/ 200 h 292"/>
                <a:gd name="T64" fmla="*/ 88 w 381"/>
                <a:gd name="T65" fmla="*/ 212 h 292"/>
                <a:gd name="T66" fmla="*/ 77 w 381"/>
                <a:gd name="T67" fmla="*/ 216 h 292"/>
                <a:gd name="T68" fmla="*/ 75 w 381"/>
                <a:gd name="T69" fmla="*/ 212 h 292"/>
                <a:gd name="T70" fmla="*/ 56 w 381"/>
                <a:gd name="T71" fmla="*/ 181 h 292"/>
                <a:gd name="T72" fmla="*/ 41 w 381"/>
                <a:gd name="T73" fmla="*/ 148 h 292"/>
                <a:gd name="T74" fmla="*/ 37 w 381"/>
                <a:gd name="T75" fmla="*/ 141 h 292"/>
                <a:gd name="T76" fmla="*/ 32 w 381"/>
                <a:gd name="T77" fmla="*/ 140 h 292"/>
                <a:gd name="T78" fmla="*/ 32 w 381"/>
                <a:gd name="T79" fmla="*/ 136 h 292"/>
                <a:gd name="T80" fmla="*/ 32 w 381"/>
                <a:gd name="T81" fmla="*/ 136 h 292"/>
                <a:gd name="T82" fmla="*/ 35 w 381"/>
                <a:gd name="T83" fmla="*/ 128 h 292"/>
                <a:gd name="T84" fmla="*/ 41 w 381"/>
                <a:gd name="T85" fmla="*/ 122 h 292"/>
                <a:gd name="T86" fmla="*/ 56 w 381"/>
                <a:gd name="T87" fmla="*/ 116 h 292"/>
                <a:gd name="T88" fmla="*/ 62 w 381"/>
                <a:gd name="T89" fmla="*/ 108 h 292"/>
                <a:gd name="T90" fmla="*/ 1 w 381"/>
                <a:gd name="T91" fmla="*/ 100 h 292"/>
                <a:gd name="T92" fmla="*/ 1 w 381"/>
                <a:gd name="T93" fmla="*/ 95 h 292"/>
                <a:gd name="T94" fmla="*/ 0 w 381"/>
                <a:gd name="T95" fmla="*/ 92 h 292"/>
                <a:gd name="T96" fmla="*/ 14 w 381"/>
                <a:gd name="T97" fmla="*/ 79 h 292"/>
                <a:gd name="T98" fmla="*/ 38 w 381"/>
                <a:gd name="T99" fmla="*/ 51 h 292"/>
                <a:gd name="T100" fmla="*/ 51 w 381"/>
                <a:gd name="T101" fmla="*/ 27 h 292"/>
                <a:gd name="T102" fmla="*/ 61 w 381"/>
                <a:gd name="T103" fmla="*/ 0 h 292"/>
                <a:gd name="T104" fmla="*/ 106 w 381"/>
                <a:gd name="T105" fmla="*/ 29 h 292"/>
                <a:gd name="T106" fmla="*/ 147 w 381"/>
                <a:gd name="T107" fmla="*/ 63 h 292"/>
                <a:gd name="T108" fmla="*/ 160 w 381"/>
                <a:gd name="T109" fmla="*/ 82 h 292"/>
                <a:gd name="T110" fmla="*/ 173 w 381"/>
                <a:gd name="T111" fmla="*/ 98 h 292"/>
                <a:gd name="T112" fmla="*/ 192 w 381"/>
                <a:gd name="T113" fmla="*/ 95 h 292"/>
                <a:gd name="T114" fmla="*/ 210 w 381"/>
                <a:gd name="T115" fmla="*/ 83 h 292"/>
                <a:gd name="T116" fmla="*/ 248 w 381"/>
                <a:gd name="T117" fmla="*/ 82 h 292"/>
                <a:gd name="T118" fmla="*/ 288 w 381"/>
                <a:gd name="T119" fmla="*/ 87 h 292"/>
                <a:gd name="T120" fmla="*/ 330 w 381"/>
                <a:gd name="T121" fmla="*/ 80 h 292"/>
                <a:gd name="T122" fmla="*/ 373 w 381"/>
                <a:gd name="T123" fmla="*/ 77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81" h="292">
                  <a:moveTo>
                    <a:pt x="373" y="77"/>
                  </a:moveTo>
                  <a:lnTo>
                    <a:pt x="371" y="151"/>
                  </a:lnTo>
                  <a:lnTo>
                    <a:pt x="381" y="221"/>
                  </a:lnTo>
                  <a:lnTo>
                    <a:pt x="368" y="244"/>
                  </a:lnTo>
                  <a:lnTo>
                    <a:pt x="351" y="263"/>
                  </a:lnTo>
                  <a:lnTo>
                    <a:pt x="328" y="274"/>
                  </a:lnTo>
                  <a:lnTo>
                    <a:pt x="311" y="287"/>
                  </a:lnTo>
                  <a:lnTo>
                    <a:pt x="303" y="284"/>
                  </a:lnTo>
                  <a:lnTo>
                    <a:pt x="295" y="282"/>
                  </a:lnTo>
                  <a:lnTo>
                    <a:pt x="288" y="287"/>
                  </a:lnTo>
                  <a:lnTo>
                    <a:pt x="272" y="292"/>
                  </a:lnTo>
                  <a:lnTo>
                    <a:pt x="264" y="274"/>
                  </a:lnTo>
                  <a:lnTo>
                    <a:pt x="262" y="273"/>
                  </a:lnTo>
                  <a:lnTo>
                    <a:pt x="259" y="247"/>
                  </a:lnTo>
                  <a:lnTo>
                    <a:pt x="258" y="236"/>
                  </a:lnTo>
                  <a:lnTo>
                    <a:pt x="248" y="229"/>
                  </a:lnTo>
                  <a:lnTo>
                    <a:pt x="238" y="229"/>
                  </a:lnTo>
                  <a:lnTo>
                    <a:pt x="235" y="229"/>
                  </a:lnTo>
                  <a:lnTo>
                    <a:pt x="222" y="225"/>
                  </a:lnTo>
                  <a:lnTo>
                    <a:pt x="218" y="212"/>
                  </a:lnTo>
                  <a:lnTo>
                    <a:pt x="213" y="186"/>
                  </a:lnTo>
                  <a:lnTo>
                    <a:pt x="205" y="186"/>
                  </a:lnTo>
                  <a:lnTo>
                    <a:pt x="181" y="216"/>
                  </a:lnTo>
                  <a:lnTo>
                    <a:pt x="173" y="210"/>
                  </a:lnTo>
                  <a:lnTo>
                    <a:pt x="165" y="212"/>
                  </a:lnTo>
                  <a:lnTo>
                    <a:pt x="158" y="216"/>
                  </a:lnTo>
                  <a:lnTo>
                    <a:pt x="150" y="216"/>
                  </a:lnTo>
                  <a:lnTo>
                    <a:pt x="146" y="212"/>
                  </a:lnTo>
                  <a:lnTo>
                    <a:pt x="141" y="200"/>
                  </a:lnTo>
                  <a:lnTo>
                    <a:pt x="134" y="194"/>
                  </a:lnTo>
                  <a:lnTo>
                    <a:pt x="115" y="192"/>
                  </a:lnTo>
                  <a:lnTo>
                    <a:pt x="101" y="200"/>
                  </a:lnTo>
                  <a:lnTo>
                    <a:pt x="88" y="212"/>
                  </a:lnTo>
                  <a:lnTo>
                    <a:pt x="77" y="216"/>
                  </a:lnTo>
                  <a:lnTo>
                    <a:pt x="75" y="212"/>
                  </a:lnTo>
                  <a:lnTo>
                    <a:pt x="56" y="181"/>
                  </a:lnTo>
                  <a:lnTo>
                    <a:pt x="41" y="148"/>
                  </a:lnTo>
                  <a:lnTo>
                    <a:pt x="37" y="141"/>
                  </a:lnTo>
                  <a:lnTo>
                    <a:pt x="32" y="140"/>
                  </a:lnTo>
                  <a:lnTo>
                    <a:pt x="32" y="136"/>
                  </a:lnTo>
                  <a:lnTo>
                    <a:pt x="32" y="136"/>
                  </a:lnTo>
                  <a:lnTo>
                    <a:pt x="35" y="128"/>
                  </a:lnTo>
                  <a:lnTo>
                    <a:pt x="41" y="122"/>
                  </a:lnTo>
                  <a:lnTo>
                    <a:pt x="56" y="116"/>
                  </a:lnTo>
                  <a:lnTo>
                    <a:pt x="62" y="108"/>
                  </a:lnTo>
                  <a:lnTo>
                    <a:pt x="1" y="100"/>
                  </a:lnTo>
                  <a:lnTo>
                    <a:pt x="1" y="95"/>
                  </a:lnTo>
                  <a:lnTo>
                    <a:pt x="0" y="92"/>
                  </a:lnTo>
                  <a:lnTo>
                    <a:pt x="14" y="79"/>
                  </a:lnTo>
                  <a:lnTo>
                    <a:pt x="38" y="51"/>
                  </a:lnTo>
                  <a:lnTo>
                    <a:pt x="51" y="27"/>
                  </a:lnTo>
                  <a:lnTo>
                    <a:pt x="61" y="0"/>
                  </a:lnTo>
                  <a:lnTo>
                    <a:pt x="106" y="29"/>
                  </a:lnTo>
                  <a:lnTo>
                    <a:pt x="147" y="63"/>
                  </a:lnTo>
                  <a:lnTo>
                    <a:pt x="160" y="82"/>
                  </a:lnTo>
                  <a:lnTo>
                    <a:pt x="173" y="98"/>
                  </a:lnTo>
                  <a:lnTo>
                    <a:pt x="192" y="95"/>
                  </a:lnTo>
                  <a:lnTo>
                    <a:pt x="210" y="83"/>
                  </a:lnTo>
                  <a:lnTo>
                    <a:pt x="248" y="82"/>
                  </a:lnTo>
                  <a:lnTo>
                    <a:pt x="288" y="87"/>
                  </a:lnTo>
                  <a:lnTo>
                    <a:pt x="330" y="80"/>
                  </a:lnTo>
                  <a:lnTo>
                    <a:pt x="373" y="77"/>
                  </a:lnTo>
                  <a:close/>
                </a:path>
              </a:pathLst>
            </a:custGeom>
            <a:solidFill>
              <a:srgbClr val="00B050"/>
            </a:solidFill>
            <a:ln w="4763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anchor="t" anchorCtr="0" bIns="45720" compatLnSpc="1" lIns="91440" numCol="1" rIns="91440" tIns="45720" vert="horz" wrap="square">
              <a:prstTxWarp prst="textNoShape"/>
            </a:bodyPr>
            <a:p>
              <a:endParaRPr lang="en-US"/>
            </a:p>
          </p:txBody>
        </p:sp>
        <p:sp>
          <p:nvSpPr>
            <p:cNvPr id="1048757" name="Freeform 47"/>
            <p:cNvSpPr/>
            <p:nvPr/>
          </p:nvSpPr>
          <p:spPr bwMode="auto">
            <a:xfrm>
              <a:off x="6905373" y="5056703"/>
              <a:ext cx="403794" cy="384448"/>
            </a:xfrm>
            <a:custGeom>
              <a:avLst/>
              <a:gdLst>
                <a:gd name="T0" fmla="*/ 334 w 334"/>
                <a:gd name="T1" fmla="*/ 220 h 318"/>
                <a:gd name="T2" fmla="*/ 320 w 334"/>
                <a:gd name="T3" fmla="*/ 255 h 318"/>
                <a:gd name="T4" fmla="*/ 318 w 334"/>
                <a:gd name="T5" fmla="*/ 257 h 318"/>
                <a:gd name="T6" fmla="*/ 293 w 334"/>
                <a:gd name="T7" fmla="*/ 250 h 318"/>
                <a:gd name="T8" fmla="*/ 264 w 334"/>
                <a:gd name="T9" fmla="*/ 250 h 318"/>
                <a:gd name="T10" fmla="*/ 253 w 334"/>
                <a:gd name="T11" fmla="*/ 257 h 318"/>
                <a:gd name="T12" fmla="*/ 243 w 334"/>
                <a:gd name="T13" fmla="*/ 268 h 318"/>
                <a:gd name="T14" fmla="*/ 221 w 334"/>
                <a:gd name="T15" fmla="*/ 282 h 318"/>
                <a:gd name="T16" fmla="*/ 195 w 334"/>
                <a:gd name="T17" fmla="*/ 294 h 318"/>
                <a:gd name="T18" fmla="*/ 168 w 334"/>
                <a:gd name="T19" fmla="*/ 311 h 318"/>
                <a:gd name="T20" fmla="*/ 139 w 334"/>
                <a:gd name="T21" fmla="*/ 318 h 318"/>
                <a:gd name="T22" fmla="*/ 113 w 334"/>
                <a:gd name="T23" fmla="*/ 302 h 318"/>
                <a:gd name="T24" fmla="*/ 88 w 334"/>
                <a:gd name="T25" fmla="*/ 279 h 318"/>
                <a:gd name="T26" fmla="*/ 78 w 334"/>
                <a:gd name="T27" fmla="*/ 239 h 318"/>
                <a:gd name="T28" fmla="*/ 52 w 334"/>
                <a:gd name="T29" fmla="*/ 209 h 318"/>
                <a:gd name="T30" fmla="*/ 14 w 334"/>
                <a:gd name="T31" fmla="*/ 204 h 318"/>
                <a:gd name="T32" fmla="*/ 0 w 334"/>
                <a:gd name="T33" fmla="*/ 164 h 318"/>
                <a:gd name="T34" fmla="*/ 38 w 334"/>
                <a:gd name="T35" fmla="*/ 154 h 318"/>
                <a:gd name="T36" fmla="*/ 65 w 334"/>
                <a:gd name="T37" fmla="*/ 125 h 318"/>
                <a:gd name="T38" fmla="*/ 83 w 334"/>
                <a:gd name="T39" fmla="*/ 103 h 318"/>
                <a:gd name="T40" fmla="*/ 104 w 334"/>
                <a:gd name="T41" fmla="*/ 88 h 318"/>
                <a:gd name="T42" fmla="*/ 124 w 334"/>
                <a:gd name="T43" fmla="*/ 80 h 318"/>
                <a:gd name="T44" fmla="*/ 144 w 334"/>
                <a:gd name="T45" fmla="*/ 68 h 318"/>
                <a:gd name="T46" fmla="*/ 131 w 334"/>
                <a:gd name="T47" fmla="*/ 45 h 318"/>
                <a:gd name="T48" fmla="*/ 131 w 334"/>
                <a:gd name="T49" fmla="*/ 23 h 318"/>
                <a:gd name="T50" fmla="*/ 145 w 334"/>
                <a:gd name="T51" fmla="*/ 20 h 318"/>
                <a:gd name="T52" fmla="*/ 160 w 334"/>
                <a:gd name="T53" fmla="*/ 24 h 318"/>
                <a:gd name="T54" fmla="*/ 168 w 334"/>
                <a:gd name="T55" fmla="*/ 16 h 318"/>
                <a:gd name="T56" fmla="*/ 168 w 334"/>
                <a:gd name="T57" fmla="*/ 2 h 318"/>
                <a:gd name="T58" fmla="*/ 184 w 334"/>
                <a:gd name="T59" fmla="*/ 0 h 318"/>
                <a:gd name="T60" fmla="*/ 200 w 334"/>
                <a:gd name="T61" fmla="*/ 7 h 318"/>
                <a:gd name="T62" fmla="*/ 240 w 334"/>
                <a:gd name="T63" fmla="*/ 26 h 318"/>
                <a:gd name="T64" fmla="*/ 286 w 334"/>
                <a:gd name="T65" fmla="*/ 23 h 318"/>
                <a:gd name="T66" fmla="*/ 280 w 334"/>
                <a:gd name="T67" fmla="*/ 55 h 318"/>
                <a:gd name="T68" fmla="*/ 280 w 334"/>
                <a:gd name="T69" fmla="*/ 85 h 318"/>
                <a:gd name="T70" fmla="*/ 299 w 334"/>
                <a:gd name="T71" fmla="*/ 101 h 318"/>
                <a:gd name="T72" fmla="*/ 315 w 334"/>
                <a:gd name="T73" fmla="*/ 119 h 318"/>
                <a:gd name="T74" fmla="*/ 315 w 334"/>
                <a:gd name="T75" fmla="*/ 141 h 318"/>
                <a:gd name="T76" fmla="*/ 318 w 334"/>
                <a:gd name="T77" fmla="*/ 167 h 318"/>
                <a:gd name="T78" fmla="*/ 329 w 334"/>
                <a:gd name="T79" fmla="*/ 199 h 318"/>
                <a:gd name="T80" fmla="*/ 334 w 334"/>
                <a:gd name="T81" fmla="*/ 220 h 3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34" h="318">
                  <a:moveTo>
                    <a:pt x="334" y="220"/>
                  </a:moveTo>
                  <a:lnTo>
                    <a:pt x="320" y="255"/>
                  </a:lnTo>
                  <a:lnTo>
                    <a:pt x="318" y="257"/>
                  </a:lnTo>
                  <a:lnTo>
                    <a:pt x="293" y="250"/>
                  </a:lnTo>
                  <a:lnTo>
                    <a:pt x="264" y="250"/>
                  </a:lnTo>
                  <a:lnTo>
                    <a:pt x="253" y="257"/>
                  </a:lnTo>
                  <a:lnTo>
                    <a:pt x="243" y="268"/>
                  </a:lnTo>
                  <a:lnTo>
                    <a:pt x="221" y="282"/>
                  </a:lnTo>
                  <a:lnTo>
                    <a:pt x="195" y="294"/>
                  </a:lnTo>
                  <a:lnTo>
                    <a:pt x="168" y="311"/>
                  </a:lnTo>
                  <a:lnTo>
                    <a:pt x="139" y="318"/>
                  </a:lnTo>
                  <a:lnTo>
                    <a:pt x="113" y="302"/>
                  </a:lnTo>
                  <a:lnTo>
                    <a:pt x="88" y="279"/>
                  </a:lnTo>
                  <a:lnTo>
                    <a:pt x="78" y="239"/>
                  </a:lnTo>
                  <a:lnTo>
                    <a:pt x="52" y="209"/>
                  </a:lnTo>
                  <a:lnTo>
                    <a:pt x="14" y="204"/>
                  </a:lnTo>
                  <a:lnTo>
                    <a:pt x="0" y="164"/>
                  </a:lnTo>
                  <a:lnTo>
                    <a:pt x="38" y="154"/>
                  </a:lnTo>
                  <a:lnTo>
                    <a:pt x="65" y="125"/>
                  </a:lnTo>
                  <a:lnTo>
                    <a:pt x="83" y="103"/>
                  </a:lnTo>
                  <a:lnTo>
                    <a:pt x="104" y="88"/>
                  </a:lnTo>
                  <a:lnTo>
                    <a:pt x="124" y="80"/>
                  </a:lnTo>
                  <a:lnTo>
                    <a:pt x="144" y="68"/>
                  </a:lnTo>
                  <a:lnTo>
                    <a:pt x="131" y="45"/>
                  </a:lnTo>
                  <a:lnTo>
                    <a:pt x="131" y="23"/>
                  </a:lnTo>
                  <a:lnTo>
                    <a:pt x="145" y="20"/>
                  </a:lnTo>
                  <a:lnTo>
                    <a:pt x="160" y="24"/>
                  </a:lnTo>
                  <a:lnTo>
                    <a:pt x="168" y="16"/>
                  </a:lnTo>
                  <a:lnTo>
                    <a:pt x="168" y="2"/>
                  </a:lnTo>
                  <a:lnTo>
                    <a:pt x="184" y="0"/>
                  </a:lnTo>
                  <a:lnTo>
                    <a:pt x="200" y="7"/>
                  </a:lnTo>
                  <a:lnTo>
                    <a:pt x="240" y="26"/>
                  </a:lnTo>
                  <a:lnTo>
                    <a:pt x="286" y="23"/>
                  </a:lnTo>
                  <a:lnTo>
                    <a:pt x="280" y="55"/>
                  </a:lnTo>
                  <a:lnTo>
                    <a:pt x="280" y="85"/>
                  </a:lnTo>
                  <a:lnTo>
                    <a:pt x="299" y="101"/>
                  </a:lnTo>
                  <a:lnTo>
                    <a:pt x="315" y="119"/>
                  </a:lnTo>
                  <a:lnTo>
                    <a:pt x="315" y="141"/>
                  </a:lnTo>
                  <a:lnTo>
                    <a:pt x="318" y="167"/>
                  </a:lnTo>
                  <a:lnTo>
                    <a:pt x="329" y="199"/>
                  </a:lnTo>
                  <a:lnTo>
                    <a:pt x="334" y="22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 w="4763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anchor="t" anchorCtr="0" bIns="45720" compatLnSpc="1" lIns="91440" numCol="1" rIns="91440" tIns="45720" vert="horz" wrap="square">
              <a:prstTxWarp prst="textNoShape"/>
            </a:bodyPr>
            <a:p>
              <a:endParaRPr lang="en-US"/>
            </a:p>
          </p:txBody>
        </p:sp>
        <p:sp>
          <p:nvSpPr>
            <p:cNvPr id="1048758" name="Freeform 11"/>
            <p:cNvSpPr/>
            <p:nvPr/>
          </p:nvSpPr>
          <p:spPr bwMode="auto">
            <a:xfrm>
              <a:off x="4525947" y="4103201"/>
              <a:ext cx="782199" cy="617776"/>
            </a:xfrm>
            <a:custGeom>
              <a:avLst/>
              <a:gdLst>
                <a:gd name="T0" fmla="*/ 0 w 647"/>
                <a:gd name="T1" fmla="*/ 160 h 511"/>
                <a:gd name="T2" fmla="*/ 45 w 647"/>
                <a:gd name="T3" fmla="*/ 127 h 511"/>
                <a:gd name="T4" fmla="*/ 87 w 647"/>
                <a:gd name="T5" fmla="*/ 69 h 511"/>
                <a:gd name="T6" fmla="*/ 120 w 647"/>
                <a:gd name="T7" fmla="*/ 61 h 511"/>
                <a:gd name="T8" fmla="*/ 167 w 647"/>
                <a:gd name="T9" fmla="*/ 80 h 511"/>
                <a:gd name="T10" fmla="*/ 247 w 647"/>
                <a:gd name="T11" fmla="*/ 64 h 511"/>
                <a:gd name="T12" fmla="*/ 333 w 647"/>
                <a:gd name="T13" fmla="*/ 30 h 511"/>
                <a:gd name="T14" fmla="*/ 399 w 647"/>
                <a:gd name="T15" fmla="*/ 14 h 511"/>
                <a:gd name="T16" fmla="*/ 422 w 647"/>
                <a:gd name="T17" fmla="*/ 29 h 511"/>
                <a:gd name="T18" fmla="*/ 444 w 647"/>
                <a:gd name="T19" fmla="*/ 66 h 511"/>
                <a:gd name="T20" fmla="*/ 486 w 647"/>
                <a:gd name="T21" fmla="*/ 136 h 511"/>
                <a:gd name="T22" fmla="*/ 506 w 647"/>
                <a:gd name="T23" fmla="*/ 228 h 511"/>
                <a:gd name="T24" fmla="*/ 511 w 647"/>
                <a:gd name="T25" fmla="*/ 260 h 511"/>
                <a:gd name="T26" fmla="*/ 498 w 647"/>
                <a:gd name="T27" fmla="*/ 284 h 511"/>
                <a:gd name="T28" fmla="*/ 492 w 647"/>
                <a:gd name="T29" fmla="*/ 336 h 511"/>
                <a:gd name="T30" fmla="*/ 524 w 647"/>
                <a:gd name="T31" fmla="*/ 351 h 511"/>
                <a:gd name="T32" fmla="*/ 567 w 647"/>
                <a:gd name="T33" fmla="*/ 359 h 511"/>
                <a:gd name="T34" fmla="*/ 591 w 647"/>
                <a:gd name="T35" fmla="*/ 319 h 511"/>
                <a:gd name="T36" fmla="*/ 612 w 647"/>
                <a:gd name="T37" fmla="*/ 312 h 511"/>
                <a:gd name="T38" fmla="*/ 644 w 647"/>
                <a:gd name="T39" fmla="*/ 335 h 511"/>
                <a:gd name="T40" fmla="*/ 647 w 647"/>
                <a:gd name="T41" fmla="*/ 364 h 511"/>
                <a:gd name="T42" fmla="*/ 601 w 647"/>
                <a:gd name="T43" fmla="*/ 383 h 511"/>
                <a:gd name="T44" fmla="*/ 606 w 647"/>
                <a:gd name="T45" fmla="*/ 407 h 511"/>
                <a:gd name="T46" fmla="*/ 611 w 647"/>
                <a:gd name="T47" fmla="*/ 429 h 511"/>
                <a:gd name="T48" fmla="*/ 596 w 647"/>
                <a:gd name="T49" fmla="*/ 452 h 511"/>
                <a:gd name="T50" fmla="*/ 545 w 647"/>
                <a:gd name="T51" fmla="*/ 487 h 511"/>
                <a:gd name="T52" fmla="*/ 481 w 647"/>
                <a:gd name="T53" fmla="*/ 506 h 511"/>
                <a:gd name="T54" fmla="*/ 454 w 647"/>
                <a:gd name="T55" fmla="*/ 487 h 511"/>
                <a:gd name="T56" fmla="*/ 468 w 647"/>
                <a:gd name="T57" fmla="*/ 476 h 511"/>
                <a:gd name="T58" fmla="*/ 462 w 647"/>
                <a:gd name="T59" fmla="*/ 457 h 511"/>
                <a:gd name="T60" fmla="*/ 471 w 647"/>
                <a:gd name="T61" fmla="*/ 433 h 511"/>
                <a:gd name="T62" fmla="*/ 489 w 647"/>
                <a:gd name="T63" fmla="*/ 413 h 511"/>
                <a:gd name="T64" fmla="*/ 478 w 647"/>
                <a:gd name="T65" fmla="*/ 385 h 511"/>
                <a:gd name="T66" fmla="*/ 454 w 647"/>
                <a:gd name="T67" fmla="*/ 373 h 511"/>
                <a:gd name="T68" fmla="*/ 390 w 647"/>
                <a:gd name="T69" fmla="*/ 375 h 511"/>
                <a:gd name="T70" fmla="*/ 361 w 647"/>
                <a:gd name="T71" fmla="*/ 343 h 511"/>
                <a:gd name="T72" fmla="*/ 324 w 647"/>
                <a:gd name="T73" fmla="*/ 332 h 511"/>
                <a:gd name="T74" fmla="*/ 245 w 647"/>
                <a:gd name="T75" fmla="*/ 364 h 511"/>
                <a:gd name="T76" fmla="*/ 218 w 647"/>
                <a:gd name="T77" fmla="*/ 348 h 511"/>
                <a:gd name="T78" fmla="*/ 189 w 647"/>
                <a:gd name="T79" fmla="*/ 301 h 511"/>
                <a:gd name="T80" fmla="*/ 148 w 647"/>
                <a:gd name="T81" fmla="*/ 285 h 511"/>
                <a:gd name="T82" fmla="*/ 95 w 647"/>
                <a:gd name="T83" fmla="*/ 207 h 511"/>
                <a:gd name="T84" fmla="*/ 26 w 647"/>
                <a:gd name="T85" fmla="*/ 173 h 5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647" h="511">
                  <a:moveTo>
                    <a:pt x="0" y="160"/>
                  </a:moveTo>
                  <a:lnTo>
                    <a:pt x="0" y="160"/>
                  </a:lnTo>
                  <a:lnTo>
                    <a:pt x="15" y="149"/>
                  </a:lnTo>
                  <a:lnTo>
                    <a:pt x="45" y="127"/>
                  </a:lnTo>
                  <a:lnTo>
                    <a:pt x="72" y="103"/>
                  </a:lnTo>
                  <a:lnTo>
                    <a:pt x="87" y="69"/>
                  </a:lnTo>
                  <a:lnTo>
                    <a:pt x="101" y="45"/>
                  </a:lnTo>
                  <a:lnTo>
                    <a:pt x="120" y="61"/>
                  </a:lnTo>
                  <a:lnTo>
                    <a:pt x="140" y="83"/>
                  </a:lnTo>
                  <a:lnTo>
                    <a:pt x="167" y="80"/>
                  </a:lnTo>
                  <a:lnTo>
                    <a:pt x="193" y="72"/>
                  </a:lnTo>
                  <a:lnTo>
                    <a:pt x="247" y="64"/>
                  </a:lnTo>
                  <a:lnTo>
                    <a:pt x="301" y="45"/>
                  </a:lnTo>
                  <a:lnTo>
                    <a:pt x="333" y="30"/>
                  </a:lnTo>
                  <a:lnTo>
                    <a:pt x="367" y="26"/>
                  </a:lnTo>
                  <a:lnTo>
                    <a:pt x="399" y="14"/>
                  </a:lnTo>
                  <a:lnTo>
                    <a:pt x="431" y="0"/>
                  </a:lnTo>
                  <a:lnTo>
                    <a:pt x="422" y="29"/>
                  </a:lnTo>
                  <a:lnTo>
                    <a:pt x="426" y="54"/>
                  </a:lnTo>
                  <a:lnTo>
                    <a:pt x="444" y="66"/>
                  </a:lnTo>
                  <a:lnTo>
                    <a:pt x="460" y="82"/>
                  </a:lnTo>
                  <a:lnTo>
                    <a:pt x="486" y="136"/>
                  </a:lnTo>
                  <a:lnTo>
                    <a:pt x="500" y="197"/>
                  </a:lnTo>
                  <a:lnTo>
                    <a:pt x="506" y="228"/>
                  </a:lnTo>
                  <a:lnTo>
                    <a:pt x="510" y="247"/>
                  </a:lnTo>
                  <a:lnTo>
                    <a:pt x="511" y="260"/>
                  </a:lnTo>
                  <a:lnTo>
                    <a:pt x="508" y="268"/>
                  </a:lnTo>
                  <a:lnTo>
                    <a:pt x="498" y="284"/>
                  </a:lnTo>
                  <a:lnTo>
                    <a:pt x="489" y="311"/>
                  </a:lnTo>
                  <a:lnTo>
                    <a:pt x="492" y="336"/>
                  </a:lnTo>
                  <a:lnTo>
                    <a:pt x="508" y="343"/>
                  </a:lnTo>
                  <a:lnTo>
                    <a:pt x="524" y="351"/>
                  </a:lnTo>
                  <a:lnTo>
                    <a:pt x="537" y="362"/>
                  </a:lnTo>
                  <a:lnTo>
                    <a:pt x="567" y="359"/>
                  </a:lnTo>
                  <a:lnTo>
                    <a:pt x="574" y="349"/>
                  </a:lnTo>
                  <a:lnTo>
                    <a:pt x="591" y="319"/>
                  </a:lnTo>
                  <a:lnTo>
                    <a:pt x="591" y="319"/>
                  </a:lnTo>
                  <a:lnTo>
                    <a:pt x="612" y="312"/>
                  </a:lnTo>
                  <a:lnTo>
                    <a:pt x="633" y="314"/>
                  </a:lnTo>
                  <a:lnTo>
                    <a:pt x="644" y="335"/>
                  </a:lnTo>
                  <a:lnTo>
                    <a:pt x="646" y="354"/>
                  </a:lnTo>
                  <a:lnTo>
                    <a:pt x="647" y="364"/>
                  </a:lnTo>
                  <a:lnTo>
                    <a:pt x="614" y="369"/>
                  </a:lnTo>
                  <a:lnTo>
                    <a:pt x="601" y="383"/>
                  </a:lnTo>
                  <a:lnTo>
                    <a:pt x="593" y="393"/>
                  </a:lnTo>
                  <a:lnTo>
                    <a:pt x="606" y="407"/>
                  </a:lnTo>
                  <a:lnTo>
                    <a:pt x="609" y="417"/>
                  </a:lnTo>
                  <a:lnTo>
                    <a:pt x="611" y="429"/>
                  </a:lnTo>
                  <a:lnTo>
                    <a:pt x="611" y="431"/>
                  </a:lnTo>
                  <a:lnTo>
                    <a:pt x="596" y="452"/>
                  </a:lnTo>
                  <a:lnTo>
                    <a:pt x="575" y="466"/>
                  </a:lnTo>
                  <a:lnTo>
                    <a:pt x="545" y="487"/>
                  </a:lnTo>
                  <a:lnTo>
                    <a:pt x="516" y="511"/>
                  </a:lnTo>
                  <a:lnTo>
                    <a:pt x="481" y="506"/>
                  </a:lnTo>
                  <a:lnTo>
                    <a:pt x="452" y="489"/>
                  </a:lnTo>
                  <a:lnTo>
                    <a:pt x="454" y="487"/>
                  </a:lnTo>
                  <a:lnTo>
                    <a:pt x="462" y="484"/>
                  </a:lnTo>
                  <a:lnTo>
                    <a:pt x="468" y="476"/>
                  </a:lnTo>
                  <a:lnTo>
                    <a:pt x="468" y="466"/>
                  </a:lnTo>
                  <a:lnTo>
                    <a:pt x="462" y="457"/>
                  </a:lnTo>
                  <a:lnTo>
                    <a:pt x="463" y="441"/>
                  </a:lnTo>
                  <a:lnTo>
                    <a:pt x="471" y="433"/>
                  </a:lnTo>
                  <a:lnTo>
                    <a:pt x="482" y="426"/>
                  </a:lnTo>
                  <a:lnTo>
                    <a:pt x="489" y="413"/>
                  </a:lnTo>
                  <a:lnTo>
                    <a:pt x="487" y="397"/>
                  </a:lnTo>
                  <a:lnTo>
                    <a:pt x="478" y="385"/>
                  </a:lnTo>
                  <a:lnTo>
                    <a:pt x="465" y="377"/>
                  </a:lnTo>
                  <a:lnTo>
                    <a:pt x="454" y="373"/>
                  </a:lnTo>
                  <a:lnTo>
                    <a:pt x="406" y="378"/>
                  </a:lnTo>
                  <a:lnTo>
                    <a:pt x="390" y="375"/>
                  </a:lnTo>
                  <a:lnTo>
                    <a:pt x="378" y="367"/>
                  </a:lnTo>
                  <a:lnTo>
                    <a:pt x="361" y="343"/>
                  </a:lnTo>
                  <a:lnTo>
                    <a:pt x="349" y="335"/>
                  </a:lnTo>
                  <a:lnTo>
                    <a:pt x="324" y="332"/>
                  </a:lnTo>
                  <a:lnTo>
                    <a:pt x="273" y="359"/>
                  </a:lnTo>
                  <a:lnTo>
                    <a:pt x="245" y="364"/>
                  </a:lnTo>
                  <a:lnTo>
                    <a:pt x="229" y="359"/>
                  </a:lnTo>
                  <a:lnTo>
                    <a:pt x="218" y="348"/>
                  </a:lnTo>
                  <a:lnTo>
                    <a:pt x="201" y="314"/>
                  </a:lnTo>
                  <a:lnTo>
                    <a:pt x="189" y="301"/>
                  </a:lnTo>
                  <a:lnTo>
                    <a:pt x="177" y="293"/>
                  </a:lnTo>
                  <a:lnTo>
                    <a:pt x="148" y="285"/>
                  </a:lnTo>
                  <a:lnTo>
                    <a:pt x="124" y="266"/>
                  </a:lnTo>
                  <a:lnTo>
                    <a:pt x="95" y="207"/>
                  </a:lnTo>
                  <a:lnTo>
                    <a:pt x="74" y="187"/>
                  </a:lnTo>
                  <a:lnTo>
                    <a:pt x="26" y="173"/>
                  </a:lnTo>
                  <a:lnTo>
                    <a:pt x="0" y="160"/>
                  </a:lnTo>
                  <a:close/>
                </a:path>
              </a:pathLst>
            </a:custGeom>
            <a:solidFill>
              <a:srgbClr val="8984D6"/>
            </a:solidFill>
            <a:ln w="4763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anchor="t" anchorCtr="0" bIns="45720" compatLnSpc="1" lIns="91440" numCol="1" rIns="91440" tIns="45720" vert="horz" wrap="square">
              <a:prstTxWarp prst="textNoShape"/>
            </a:bodyPr>
            <a:p>
              <a:endParaRPr lang="en-US"/>
            </a:p>
          </p:txBody>
        </p:sp>
        <p:sp>
          <p:nvSpPr>
            <p:cNvPr id="1048759" name="Freeform 35"/>
            <p:cNvSpPr/>
            <p:nvPr/>
          </p:nvSpPr>
          <p:spPr bwMode="auto">
            <a:xfrm>
              <a:off x="5279130" y="4675037"/>
              <a:ext cx="511390" cy="375985"/>
            </a:xfrm>
            <a:custGeom>
              <a:avLst/>
              <a:gdLst>
                <a:gd name="T0" fmla="*/ 189 w 423"/>
                <a:gd name="T1" fmla="*/ 309 h 311"/>
                <a:gd name="T2" fmla="*/ 170 w 423"/>
                <a:gd name="T3" fmla="*/ 307 h 311"/>
                <a:gd name="T4" fmla="*/ 136 w 423"/>
                <a:gd name="T5" fmla="*/ 299 h 311"/>
                <a:gd name="T6" fmla="*/ 124 w 423"/>
                <a:gd name="T7" fmla="*/ 304 h 311"/>
                <a:gd name="T8" fmla="*/ 90 w 423"/>
                <a:gd name="T9" fmla="*/ 243 h 311"/>
                <a:gd name="T10" fmla="*/ 40 w 423"/>
                <a:gd name="T11" fmla="*/ 210 h 311"/>
                <a:gd name="T12" fmla="*/ 26 w 423"/>
                <a:gd name="T13" fmla="*/ 150 h 311"/>
                <a:gd name="T14" fmla="*/ 0 w 423"/>
                <a:gd name="T15" fmla="*/ 107 h 311"/>
                <a:gd name="T16" fmla="*/ 23 w 423"/>
                <a:gd name="T17" fmla="*/ 59 h 311"/>
                <a:gd name="T18" fmla="*/ 48 w 423"/>
                <a:gd name="T19" fmla="*/ 70 h 311"/>
                <a:gd name="T20" fmla="*/ 80 w 423"/>
                <a:gd name="T21" fmla="*/ 73 h 311"/>
                <a:gd name="T22" fmla="*/ 90 w 423"/>
                <a:gd name="T23" fmla="*/ 45 h 311"/>
                <a:gd name="T24" fmla="*/ 85 w 423"/>
                <a:gd name="T25" fmla="*/ 25 h 311"/>
                <a:gd name="T26" fmla="*/ 95 w 423"/>
                <a:gd name="T27" fmla="*/ 0 h 311"/>
                <a:gd name="T28" fmla="*/ 114 w 423"/>
                <a:gd name="T29" fmla="*/ 12 h 311"/>
                <a:gd name="T30" fmla="*/ 138 w 423"/>
                <a:gd name="T31" fmla="*/ 21 h 311"/>
                <a:gd name="T32" fmla="*/ 143 w 423"/>
                <a:gd name="T33" fmla="*/ 46 h 311"/>
                <a:gd name="T34" fmla="*/ 189 w 423"/>
                <a:gd name="T35" fmla="*/ 80 h 311"/>
                <a:gd name="T36" fmla="*/ 218 w 423"/>
                <a:gd name="T37" fmla="*/ 94 h 311"/>
                <a:gd name="T38" fmla="*/ 247 w 423"/>
                <a:gd name="T39" fmla="*/ 80 h 311"/>
                <a:gd name="T40" fmla="*/ 260 w 423"/>
                <a:gd name="T41" fmla="*/ 67 h 311"/>
                <a:gd name="T42" fmla="*/ 250 w 423"/>
                <a:gd name="T43" fmla="*/ 37 h 311"/>
                <a:gd name="T44" fmla="*/ 266 w 423"/>
                <a:gd name="T45" fmla="*/ 11 h 311"/>
                <a:gd name="T46" fmla="*/ 319 w 423"/>
                <a:gd name="T47" fmla="*/ 40 h 311"/>
                <a:gd name="T48" fmla="*/ 349 w 423"/>
                <a:gd name="T49" fmla="*/ 89 h 311"/>
                <a:gd name="T50" fmla="*/ 391 w 423"/>
                <a:gd name="T51" fmla="*/ 81 h 311"/>
                <a:gd name="T52" fmla="*/ 423 w 423"/>
                <a:gd name="T53" fmla="*/ 109 h 311"/>
                <a:gd name="T54" fmla="*/ 415 w 423"/>
                <a:gd name="T55" fmla="*/ 113 h 311"/>
                <a:gd name="T56" fmla="*/ 303 w 423"/>
                <a:gd name="T57" fmla="*/ 165 h 311"/>
                <a:gd name="T58" fmla="*/ 293 w 423"/>
                <a:gd name="T59" fmla="*/ 182 h 311"/>
                <a:gd name="T60" fmla="*/ 252 w 423"/>
                <a:gd name="T61" fmla="*/ 264 h 311"/>
                <a:gd name="T62" fmla="*/ 241 w 423"/>
                <a:gd name="T63" fmla="*/ 280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23" h="311">
                  <a:moveTo>
                    <a:pt x="236" y="283"/>
                  </a:moveTo>
                  <a:lnTo>
                    <a:pt x="189" y="309"/>
                  </a:lnTo>
                  <a:lnTo>
                    <a:pt x="181" y="311"/>
                  </a:lnTo>
                  <a:lnTo>
                    <a:pt x="170" y="307"/>
                  </a:lnTo>
                  <a:lnTo>
                    <a:pt x="148" y="298"/>
                  </a:lnTo>
                  <a:lnTo>
                    <a:pt x="136" y="299"/>
                  </a:lnTo>
                  <a:lnTo>
                    <a:pt x="124" y="304"/>
                  </a:lnTo>
                  <a:lnTo>
                    <a:pt x="124" y="304"/>
                  </a:lnTo>
                  <a:lnTo>
                    <a:pt x="117" y="277"/>
                  </a:lnTo>
                  <a:lnTo>
                    <a:pt x="90" y="243"/>
                  </a:lnTo>
                  <a:lnTo>
                    <a:pt x="66" y="226"/>
                  </a:lnTo>
                  <a:lnTo>
                    <a:pt x="40" y="210"/>
                  </a:lnTo>
                  <a:lnTo>
                    <a:pt x="28" y="182"/>
                  </a:lnTo>
                  <a:lnTo>
                    <a:pt x="26" y="150"/>
                  </a:lnTo>
                  <a:lnTo>
                    <a:pt x="12" y="128"/>
                  </a:lnTo>
                  <a:lnTo>
                    <a:pt x="0" y="107"/>
                  </a:lnTo>
                  <a:lnTo>
                    <a:pt x="5" y="77"/>
                  </a:lnTo>
                  <a:lnTo>
                    <a:pt x="23" y="59"/>
                  </a:lnTo>
                  <a:lnTo>
                    <a:pt x="45" y="69"/>
                  </a:lnTo>
                  <a:lnTo>
                    <a:pt x="48" y="70"/>
                  </a:lnTo>
                  <a:lnTo>
                    <a:pt x="53" y="72"/>
                  </a:lnTo>
                  <a:lnTo>
                    <a:pt x="80" y="73"/>
                  </a:lnTo>
                  <a:lnTo>
                    <a:pt x="87" y="57"/>
                  </a:lnTo>
                  <a:lnTo>
                    <a:pt x="90" y="45"/>
                  </a:lnTo>
                  <a:lnTo>
                    <a:pt x="92" y="41"/>
                  </a:lnTo>
                  <a:lnTo>
                    <a:pt x="85" y="25"/>
                  </a:lnTo>
                  <a:lnTo>
                    <a:pt x="79" y="11"/>
                  </a:lnTo>
                  <a:lnTo>
                    <a:pt x="95" y="0"/>
                  </a:lnTo>
                  <a:lnTo>
                    <a:pt x="96" y="1"/>
                  </a:lnTo>
                  <a:lnTo>
                    <a:pt x="114" y="12"/>
                  </a:lnTo>
                  <a:lnTo>
                    <a:pt x="127" y="17"/>
                  </a:lnTo>
                  <a:lnTo>
                    <a:pt x="138" y="21"/>
                  </a:lnTo>
                  <a:lnTo>
                    <a:pt x="143" y="32"/>
                  </a:lnTo>
                  <a:lnTo>
                    <a:pt x="143" y="46"/>
                  </a:lnTo>
                  <a:lnTo>
                    <a:pt x="165" y="65"/>
                  </a:lnTo>
                  <a:lnTo>
                    <a:pt x="189" y="80"/>
                  </a:lnTo>
                  <a:lnTo>
                    <a:pt x="199" y="97"/>
                  </a:lnTo>
                  <a:lnTo>
                    <a:pt x="218" y="94"/>
                  </a:lnTo>
                  <a:lnTo>
                    <a:pt x="233" y="81"/>
                  </a:lnTo>
                  <a:lnTo>
                    <a:pt x="247" y="80"/>
                  </a:lnTo>
                  <a:lnTo>
                    <a:pt x="258" y="80"/>
                  </a:lnTo>
                  <a:lnTo>
                    <a:pt x="260" y="67"/>
                  </a:lnTo>
                  <a:lnTo>
                    <a:pt x="257" y="57"/>
                  </a:lnTo>
                  <a:lnTo>
                    <a:pt x="250" y="37"/>
                  </a:lnTo>
                  <a:lnTo>
                    <a:pt x="253" y="29"/>
                  </a:lnTo>
                  <a:lnTo>
                    <a:pt x="266" y="11"/>
                  </a:lnTo>
                  <a:lnTo>
                    <a:pt x="293" y="24"/>
                  </a:lnTo>
                  <a:lnTo>
                    <a:pt x="319" y="40"/>
                  </a:lnTo>
                  <a:lnTo>
                    <a:pt x="333" y="67"/>
                  </a:lnTo>
                  <a:lnTo>
                    <a:pt x="349" y="89"/>
                  </a:lnTo>
                  <a:lnTo>
                    <a:pt x="370" y="88"/>
                  </a:lnTo>
                  <a:lnTo>
                    <a:pt x="391" y="81"/>
                  </a:lnTo>
                  <a:lnTo>
                    <a:pt x="415" y="97"/>
                  </a:lnTo>
                  <a:lnTo>
                    <a:pt x="423" y="109"/>
                  </a:lnTo>
                  <a:lnTo>
                    <a:pt x="423" y="109"/>
                  </a:lnTo>
                  <a:lnTo>
                    <a:pt x="415" y="113"/>
                  </a:lnTo>
                  <a:lnTo>
                    <a:pt x="338" y="142"/>
                  </a:lnTo>
                  <a:lnTo>
                    <a:pt x="303" y="165"/>
                  </a:lnTo>
                  <a:lnTo>
                    <a:pt x="295" y="173"/>
                  </a:lnTo>
                  <a:lnTo>
                    <a:pt x="293" y="182"/>
                  </a:lnTo>
                  <a:lnTo>
                    <a:pt x="265" y="227"/>
                  </a:lnTo>
                  <a:lnTo>
                    <a:pt x="252" y="264"/>
                  </a:lnTo>
                  <a:lnTo>
                    <a:pt x="249" y="270"/>
                  </a:lnTo>
                  <a:lnTo>
                    <a:pt x="241" y="280"/>
                  </a:lnTo>
                  <a:lnTo>
                    <a:pt x="236" y="283"/>
                  </a:lnTo>
                  <a:close/>
                </a:path>
              </a:pathLst>
            </a:custGeom>
            <a:solidFill>
              <a:srgbClr val="8984D6"/>
            </a:solidFill>
            <a:ln w="4763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anchor="t" anchorCtr="0" bIns="45720" compatLnSpc="1" lIns="91440" numCol="1" rIns="91440" tIns="45720" vert="horz" wrap="square">
              <a:prstTxWarp prst="textNoShape"/>
            </a:bodyPr>
            <a:p>
              <a:endParaRPr lang="en-US"/>
            </a:p>
          </p:txBody>
        </p:sp>
        <p:sp>
          <p:nvSpPr>
            <p:cNvPr id="1048760" name="Freeform 36"/>
            <p:cNvSpPr/>
            <p:nvPr/>
          </p:nvSpPr>
          <p:spPr bwMode="auto">
            <a:xfrm>
              <a:off x="5568072" y="4364335"/>
              <a:ext cx="556123" cy="442478"/>
            </a:xfrm>
            <a:custGeom>
              <a:avLst/>
              <a:gdLst>
                <a:gd name="T0" fmla="*/ 447 w 460"/>
                <a:gd name="T1" fmla="*/ 172 h 366"/>
                <a:gd name="T2" fmla="*/ 397 w 460"/>
                <a:gd name="T3" fmla="*/ 220 h 366"/>
                <a:gd name="T4" fmla="*/ 327 w 460"/>
                <a:gd name="T5" fmla="*/ 239 h 366"/>
                <a:gd name="T6" fmla="*/ 271 w 460"/>
                <a:gd name="T7" fmla="*/ 278 h 366"/>
                <a:gd name="T8" fmla="*/ 232 w 460"/>
                <a:gd name="T9" fmla="*/ 327 h 366"/>
                <a:gd name="T10" fmla="*/ 184 w 460"/>
                <a:gd name="T11" fmla="*/ 366 h 366"/>
                <a:gd name="T12" fmla="*/ 176 w 460"/>
                <a:gd name="T13" fmla="*/ 354 h 366"/>
                <a:gd name="T14" fmla="*/ 131 w 460"/>
                <a:gd name="T15" fmla="*/ 345 h 366"/>
                <a:gd name="T16" fmla="*/ 94 w 460"/>
                <a:gd name="T17" fmla="*/ 324 h 366"/>
                <a:gd name="T18" fmla="*/ 54 w 460"/>
                <a:gd name="T19" fmla="*/ 281 h 366"/>
                <a:gd name="T20" fmla="*/ 30 w 460"/>
                <a:gd name="T21" fmla="*/ 260 h 366"/>
                <a:gd name="T22" fmla="*/ 32 w 460"/>
                <a:gd name="T23" fmla="*/ 244 h 366"/>
                <a:gd name="T24" fmla="*/ 46 w 460"/>
                <a:gd name="T25" fmla="*/ 242 h 366"/>
                <a:gd name="T26" fmla="*/ 56 w 460"/>
                <a:gd name="T27" fmla="*/ 218 h 366"/>
                <a:gd name="T28" fmla="*/ 51 w 460"/>
                <a:gd name="T29" fmla="*/ 199 h 366"/>
                <a:gd name="T30" fmla="*/ 66 w 460"/>
                <a:gd name="T31" fmla="*/ 177 h 366"/>
                <a:gd name="T32" fmla="*/ 37 w 460"/>
                <a:gd name="T33" fmla="*/ 165 h 366"/>
                <a:gd name="T34" fmla="*/ 5 w 460"/>
                <a:gd name="T35" fmla="*/ 180 h 366"/>
                <a:gd name="T36" fmla="*/ 11 w 460"/>
                <a:gd name="T37" fmla="*/ 151 h 366"/>
                <a:gd name="T38" fmla="*/ 45 w 460"/>
                <a:gd name="T39" fmla="*/ 141 h 366"/>
                <a:gd name="T40" fmla="*/ 61 w 460"/>
                <a:gd name="T41" fmla="*/ 120 h 366"/>
                <a:gd name="T42" fmla="*/ 8 w 460"/>
                <a:gd name="T43" fmla="*/ 117 h 366"/>
                <a:gd name="T44" fmla="*/ 27 w 460"/>
                <a:gd name="T45" fmla="*/ 95 h 366"/>
                <a:gd name="T46" fmla="*/ 74 w 460"/>
                <a:gd name="T47" fmla="*/ 85 h 366"/>
                <a:gd name="T48" fmla="*/ 104 w 460"/>
                <a:gd name="T49" fmla="*/ 61 h 366"/>
                <a:gd name="T50" fmla="*/ 141 w 460"/>
                <a:gd name="T51" fmla="*/ 50 h 366"/>
                <a:gd name="T52" fmla="*/ 181 w 460"/>
                <a:gd name="T53" fmla="*/ 40 h 366"/>
                <a:gd name="T54" fmla="*/ 223 w 460"/>
                <a:gd name="T55" fmla="*/ 31 h 366"/>
                <a:gd name="T56" fmla="*/ 339 w 460"/>
                <a:gd name="T57" fmla="*/ 0 h 366"/>
                <a:gd name="T58" fmla="*/ 378 w 460"/>
                <a:gd name="T59" fmla="*/ 36 h 366"/>
                <a:gd name="T60" fmla="*/ 412 w 460"/>
                <a:gd name="T61" fmla="*/ 84 h 366"/>
                <a:gd name="T62" fmla="*/ 460 w 460"/>
                <a:gd name="T63" fmla="*/ 164 h 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60" h="366">
                  <a:moveTo>
                    <a:pt x="460" y="164"/>
                  </a:moveTo>
                  <a:lnTo>
                    <a:pt x="447" y="172"/>
                  </a:lnTo>
                  <a:lnTo>
                    <a:pt x="407" y="213"/>
                  </a:lnTo>
                  <a:lnTo>
                    <a:pt x="397" y="220"/>
                  </a:lnTo>
                  <a:lnTo>
                    <a:pt x="380" y="221"/>
                  </a:lnTo>
                  <a:lnTo>
                    <a:pt x="327" y="239"/>
                  </a:lnTo>
                  <a:lnTo>
                    <a:pt x="295" y="257"/>
                  </a:lnTo>
                  <a:lnTo>
                    <a:pt x="271" y="278"/>
                  </a:lnTo>
                  <a:lnTo>
                    <a:pt x="232" y="327"/>
                  </a:lnTo>
                  <a:lnTo>
                    <a:pt x="232" y="327"/>
                  </a:lnTo>
                  <a:lnTo>
                    <a:pt x="207" y="353"/>
                  </a:lnTo>
                  <a:lnTo>
                    <a:pt x="184" y="366"/>
                  </a:lnTo>
                  <a:lnTo>
                    <a:pt x="184" y="366"/>
                  </a:lnTo>
                  <a:lnTo>
                    <a:pt x="176" y="354"/>
                  </a:lnTo>
                  <a:lnTo>
                    <a:pt x="152" y="338"/>
                  </a:lnTo>
                  <a:lnTo>
                    <a:pt x="131" y="345"/>
                  </a:lnTo>
                  <a:lnTo>
                    <a:pt x="110" y="346"/>
                  </a:lnTo>
                  <a:lnTo>
                    <a:pt x="94" y="324"/>
                  </a:lnTo>
                  <a:lnTo>
                    <a:pt x="80" y="297"/>
                  </a:lnTo>
                  <a:lnTo>
                    <a:pt x="54" y="281"/>
                  </a:lnTo>
                  <a:lnTo>
                    <a:pt x="27" y="268"/>
                  </a:lnTo>
                  <a:lnTo>
                    <a:pt x="30" y="260"/>
                  </a:lnTo>
                  <a:lnTo>
                    <a:pt x="32" y="255"/>
                  </a:lnTo>
                  <a:lnTo>
                    <a:pt x="32" y="244"/>
                  </a:lnTo>
                  <a:lnTo>
                    <a:pt x="38" y="244"/>
                  </a:lnTo>
                  <a:lnTo>
                    <a:pt x="46" y="242"/>
                  </a:lnTo>
                  <a:lnTo>
                    <a:pt x="59" y="237"/>
                  </a:lnTo>
                  <a:lnTo>
                    <a:pt x="56" y="218"/>
                  </a:lnTo>
                  <a:lnTo>
                    <a:pt x="56" y="215"/>
                  </a:lnTo>
                  <a:lnTo>
                    <a:pt x="51" y="199"/>
                  </a:lnTo>
                  <a:lnTo>
                    <a:pt x="58" y="188"/>
                  </a:lnTo>
                  <a:lnTo>
                    <a:pt x="66" y="177"/>
                  </a:lnTo>
                  <a:lnTo>
                    <a:pt x="59" y="156"/>
                  </a:lnTo>
                  <a:lnTo>
                    <a:pt x="37" y="165"/>
                  </a:lnTo>
                  <a:lnTo>
                    <a:pt x="22" y="178"/>
                  </a:lnTo>
                  <a:lnTo>
                    <a:pt x="5" y="180"/>
                  </a:lnTo>
                  <a:lnTo>
                    <a:pt x="0" y="164"/>
                  </a:lnTo>
                  <a:lnTo>
                    <a:pt x="11" y="151"/>
                  </a:lnTo>
                  <a:lnTo>
                    <a:pt x="13" y="149"/>
                  </a:lnTo>
                  <a:lnTo>
                    <a:pt x="45" y="141"/>
                  </a:lnTo>
                  <a:lnTo>
                    <a:pt x="53" y="130"/>
                  </a:lnTo>
                  <a:lnTo>
                    <a:pt x="61" y="120"/>
                  </a:lnTo>
                  <a:lnTo>
                    <a:pt x="37" y="124"/>
                  </a:lnTo>
                  <a:lnTo>
                    <a:pt x="8" y="117"/>
                  </a:lnTo>
                  <a:lnTo>
                    <a:pt x="21" y="95"/>
                  </a:lnTo>
                  <a:lnTo>
                    <a:pt x="27" y="95"/>
                  </a:lnTo>
                  <a:lnTo>
                    <a:pt x="56" y="93"/>
                  </a:lnTo>
                  <a:lnTo>
                    <a:pt x="74" y="85"/>
                  </a:lnTo>
                  <a:lnTo>
                    <a:pt x="91" y="76"/>
                  </a:lnTo>
                  <a:lnTo>
                    <a:pt x="104" y="61"/>
                  </a:lnTo>
                  <a:lnTo>
                    <a:pt x="118" y="53"/>
                  </a:lnTo>
                  <a:lnTo>
                    <a:pt x="141" y="50"/>
                  </a:lnTo>
                  <a:lnTo>
                    <a:pt x="163" y="44"/>
                  </a:lnTo>
                  <a:lnTo>
                    <a:pt x="181" y="40"/>
                  </a:lnTo>
                  <a:lnTo>
                    <a:pt x="194" y="37"/>
                  </a:lnTo>
                  <a:lnTo>
                    <a:pt x="223" y="31"/>
                  </a:lnTo>
                  <a:lnTo>
                    <a:pt x="280" y="15"/>
                  </a:lnTo>
                  <a:lnTo>
                    <a:pt x="339" y="0"/>
                  </a:lnTo>
                  <a:lnTo>
                    <a:pt x="352" y="29"/>
                  </a:lnTo>
                  <a:lnTo>
                    <a:pt x="378" y="36"/>
                  </a:lnTo>
                  <a:lnTo>
                    <a:pt x="396" y="58"/>
                  </a:lnTo>
                  <a:lnTo>
                    <a:pt x="412" y="84"/>
                  </a:lnTo>
                  <a:lnTo>
                    <a:pt x="460" y="125"/>
                  </a:lnTo>
                  <a:lnTo>
                    <a:pt x="460" y="164"/>
                  </a:lnTo>
                  <a:lnTo>
                    <a:pt x="460" y="164"/>
                  </a:lnTo>
                  <a:close/>
                </a:path>
              </a:pathLst>
            </a:custGeom>
            <a:solidFill>
              <a:srgbClr val="642E7C"/>
            </a:solidFill>
            <a:ln w="4763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anchor="t" anchorCtr="0" bIns="45720" compatLnSpc="1" lIns="91440" numCol="1" rIns="91440" tIns="45720" vert="horz" wrap="square">
              <a:prstTxWarp prst="textNoShape"/>
            </a:bodyPr>
            <a:p>
              <a:endParaRPr lang="en-US"/>
            </a:p>
          </p:txBody>
        </p:sp>
        <p:sp>
          <p:nvSpPr>
            <p:cNvPr id="1048761" name="Freeform 37"/>
            <p:cNvSpPr/>
            <p:nvPr/>
          </p:nvSpPr>
          <p:spPr bwMode="auto">
            <a:xfrm>
              <a:off x="5947687" y="3862619"/>
              <a:ext cx="419510" cy="699985"/>
            </a:xfrm>
            <a:custGeom>
              <a:avLst/>
              <a:gdLst>
                <a:gd name="T0" fmla="*/ 270 w 347"/>
                <a:gd name="T1" fmla="*/ 495 h 579"/>
                <a:gd name="T2" fmla="*/ 237 w 347"/>
                <a:gd name="T3" fmla="*/ 527 h 579"/>
                <a:gd name="T4" fmla="*/ 146 w 347"/>
                <a:gd name="T5" fmla="*/ 579 h 579"/>
                <a:gd name="T6" fmla="*/ 146 w 347"/>
                <a:gd name="T7" fmla="*/ 579 h 579"/>
                <a:gd name="T8" fmla="*/ 146 w 347"/>
                <a:gd name="T9" fmla="*/ 540 h 579"/>
                <a:gd name="T10" fmla="*/ 98 w 347"/>
                <a:gd name="T11" fmla="*/ 499 h 579"/>
                <a:gd name="T12" fmla="*/ 82 w 347"/>
                <a:gd name="T13" fmla="*/ 473 h 579"/>
                <a:gd name="T14" fmla="*/ 64 w 347"/>
                <a:gd name="T15" fmla="*/ 451 h 579"/>
                <a:gd name="T16" fmla="*/ 38 w 347"/>
                <a:gd name="T17" fmla="*/ 444 h 579"/>
                <a:gd name="T18" fmla="*/ 25 w 347"/>
                <a:gd name="T19" fmla="*/ 415 h 579"/>
                <a:gd name="T20" fmla="*/ 11 w 347"/>
                <a:gd name="T21" fmla="*/ 393 h 579"/>
                <a:gd name="T22" fmla="*/ 0 w 347"/>
                <a:gd name="T23" fmla="*/ 372 h 579"/>
                <a:gd name="T24" fmla="*/ 9 w 347"/>
                <a:gd name="T25" fmla="*/ 364 h 579"/>
                <a:gd name="T26" fmla="*/ 21 w 347"/>
                <a:gd name="T27" fmla="*/ 358 h 579"/>
                <a:gd name="T28" fmla="*/ 16 w 347"/>
                <a:gd name="T29" fmla="*/ 345 h 579"/>
                <a:gd name="T30" fmla="*/ 11 w 347"/>
                <a:gd name="T31" fmla="*/ 329 h 579"/>
                <a:gd name="T32" fmla="*/ 24 w 347"/>
                <a:gd name="T33" fmla="*/ 308 h 579"/>
                <a:gd name="T34" fmla="*/ 46 w 347"/>
                <a:gd name="T35" fmla="*/ 298 h 579"/>
                <a:gd name="T36" fmla="*/ 51 w 347"/>
                <a:gd name="T37" fmla="*/ 287 h 579"/>
                <a:gd name="T38" fmla="*/ 61 w 347"/>
                <a:gd name="T39" fmla="*/ 281 h 579"/>
                <a:gd name="T40" fmla="*/ 78 w 347"/>
                <a:gd name="T41" fmla="*/ 282 h 579"/>
                <a:gd name="T42" fmla="*/ 98 w 347"/>
                <a:gd name="T43" fmla="*/ 281 h 579"/>
                <a:gd name="T44" fmla="*/ 122 w 347"/>
                <a:gd name="T45" fmla="*/ 271 h 579"/>
                <a:gd name="T46" fmla="*/ 147 w 347"/>
                <a:gd name="T47" fmla="*/ 263 h 579"/>
                <a:gd name="T48" fmla="*/ 170 w 347"/>
                <a:gd name="T49" fmla="*/ 241 h 579"/>
                <a:gd name="T50" fmla="*/ 181 w 347"/>
                <a:gd name="T51" fmla="*/ 205 h 579"/>
                <a:gd name="T52" fmla="*/ 189 w 347"/>
                <a:gd name="T53" fmla="*/ 159 h 579"/>
                <a:gd name="T54" fmla="*/ 197 w 347"/>
                <a:gd name="T55" fmla="*/ 111 h 579"/>
                <a:gd name="T56" fmla="*/ 213 w 347"/>
                <a:gd name="T57" fmla="*/ 74 h 579"/>
                <a:gd name="T58" fmla="*/ 246 w 347"/>
                <a:gd name="T59" fmla="*/ 0 h 579"/>
                <a:gd name="T60" fmla="*/ 256 w 347"/>
                <a:gd name="T61" fmla="*/ 0 h 579"/>
                <a:gd name="T62" fmla="*/ 266 w 347"/>
                <a:gd name="T63" fmla="*/ 7 h 579"/>
                <a:gd name="T64" fmla="*/ 267 w 347"/>
                <a:gd name="T65" fmla="*/ 18 h 579"/>
                <a:gd name="T66" fmla="*/ 270 w 347"/>
                <a:gd name="T67" fmla="*/ 44 h 579"/>
                <a:gd name="T68" fmla="*/ 272 w 347"/>
                <a:gd name="T69" fmla="*/ 45 h 579"/>
                <a:gd name="T70" fmla="*/ 240 w 347"/>
                <a:gd name="T71" fmla="*/ 76 h 579"/>
                <a:gd name="T72" fmla="*/ 267 w 347"/>
                <a:gd name="T73" fmla="*/ 103 h 579"/>
                <a:gd name="T74" fmla="*/ 293 w 347"/>
                <a:gd name="T75" fmla="*/ 132 h 579"/>
                <a:gd name="T76" fmla="*/ 291 w 347"/>
                <a:gd name="T77" fmla="*/ 172 h 579"/>
                <a:gd name="T78" fmla="*/ 261 w 347"/>
                <a:gd name="T79" fmla="*/ 193 h 579"/>
                <a:gd name="T80" fmla="*/ 246 w 347"/>
                <a:gd name="T81" fmla="*/ 201 h 579"/>
                <a:gd name="T82" fmla="*/ 235 w 347"/>
                <a:gd name="T83" fmla="*/ 217 h 579"/>
                <a:gd name="T84" fmla="*/ 243 w 347"/>
                <a:gd name="T85" fmla="*/ 231 h 579"/>
                <a:gd name="T86" fmla="*/ 258 w 347"/>
                <a:gd name="T87" fmla="*/ 241 h 579"/>
                <a:gd name="T88" fmla="*/ 245 w 347"/>
                <a:gd name="T89" fmla="*/ 276 h 579"/>
                <a:gd name="T90" fmla="*/ 240 w 347"/>
                <a:gd name="T91" fmla="*/ 305 h 579"/>
                <a:gd name="T92" fmla="*/ 269 w 347"/>
                <a:gd name="T93" fmla="*/ 319 h 579"/>
                <a:gd name="T94" fmla="*/ 293 w 347"/>
                <a:gd name="T95" fmla="*/ 342 h 579"/>
                <a:gd name="T96" fmla="*/ 320 w 347"/>
                <a:gd name="T97" fmla="*/ 364 h 579"/>
                <a:gd name="T98" fmla="*/ 347 w 347"/>
                <a:gd name="T99" fmla="*/ 385 h 579"/>
                <a:gd name="T100" fmla="*/ 343 w 347"/>
                <a:gd name="T101" fmla="*/ 414 h 579"/>
                <a:gd name="T102" fmla="*/ 309 w 347"/>
                <a:gd name="T103" fmla="*/ 433 h 579"/>
                <a:gd name="T104" fmla="*/ 277 w 347"/>
                <a:gd name="T105" fmla="*/ 462 h 579"/>
                <a:gd name="T106" fmla="*/ 270 w 347"/>
                <a:gd name="T107" fmla="*/ 494 h 579"/>
                <a:gd name="T108" fmla="*/ 270 w 347"/>
                <a:gd name="T109" fmla="*/ 495 h 5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47" h="579">
                  <a:moveTo>
                    <a:pt x="270" y="495"/>
                  </a:moveTo>
                  <a:lnTo>
                    <a:pt x="237" y="527"/>
                  </a:lnTo>
                  <a:lnTo>
                    <a:pt x="146" y="579"/>
                  </a:lnTo>
                  <a:lnTo>
                    <a:pt x="146" y="579"/>
                  </a:lnTo>
                  <a:lnTo>
                    <a:pt x="146" y="540"/>
                  </a:lnTo>
                  <a:lnTo>
                    <a:pt x="98" y="499"/>
                  </a:lnTo>
                  <a:lnTo>
                    <a:pt x="82" y="473"/>
                  </a:lnTo>
                  <a:lnTo>
                    <a:pt x="64" y="451"/>
                  </a:lnTo>
                  <a:lnTo>
                    <a:pt x="38" y="444"/>
                  </a:lnTo>
                  <a:lnTo>
                    <a:pt x="25" y="415"/>
                  </a:lnTo>
                  <a:lnTo>
                    <a:pt x="11" y="393"/>
                  </a:lnTo>
                  <a:lnTo>
                    <a:pt x="0" y="372"/>
                  </a:lnTo>
                  <a:lnTo>
                    <a:pt x="9" y="364"/>
                  </a:lnTo>
                  <a:lnTo>
                    <a:pt x="21" y="358"/>
                  </a:lnTo>
                  <a:lnTo>
                    <a:pt x="16" y="345"/>
                  </a:lnTo>
                  <a:lnTo>
                    <a:pt x="11" y="329"/>
                  </a:lnTo>
                  <a:lnTo>
                    <a:pt x="24" y="308"/>
                  </a:lnTo>
                  <a:lnTo>
                    <a:pt x="46" y="298"/>
                  </a:lnTo>
                  <a:lnTo>
                    <a:pt x="51" y="287"/>
                  </a:lnTo>
                  <a:lnTo>
                    <a:pt x="61" y="281"/>
                  </a:lnTo>
                  <a:lnTo>
                    <a:pt x="78" y="282"/>
                  </a:lnTo>
                  <a:lnTo>
                    <a:pt x="98" y="281"/>
                  </a:lnTo>
                  <a:lnTo>
                    <a:pt x="122" y="271"/>
                  </a:lnTo>
                  <a:lnTo>
                    <a:pt x="147" y="263"/>
                  </a:lnTo>
                  <a:lnTo>
                    <a:pt x="170" y="241"/>
                  </a:lnTo>
                  <a:lnTo>
                    <a:pt x="181" y="205"/>
                  </a:lnTo>
                  <a:lnTo>
                    <a:pt x="189" y="159"/>
                  </a:lnTo>
                  <a:lnTo>
                    <a:pt x="197" y="111"/>
                  </a:lnTo>
                  <a:lnTo>
                    <a:pt x="213" y="74"/>
                  </a:lnTo>
                  <a:lnTo>
                    <a:pt x="246" y="0"/>
                  </a:lnTo>
                  <a:lnTo>
                    <a:pt x="256" y="0"/>
                  </a:lnTo>
                  <a:lnTo>
                    <a:pt x="266" y="7"/>
                  </a:lnTo>
                  <a:lnTo>
                    <a:pt x="267" y="18"/>
                  </a:lnTo>
                  <a:lnTo>
                    <a:pt x="270" y="44"/>
                  </a:lnTo>
                  <a:lnTo>
                    <a:pt x="272" y="45"/>
                  </a:lnTo>
                  <a:lnTo>
                    <a:pt x="240" y="76"/>
                  </a:lnTo>
                  <a:lnTo>
                    <a:pt x="267" y="103"/>
                  </a:lnTo>
                  <a:lnTo>
                    <a:pt x="293" y="132"/>
                  </a:lnTo>
                  <a:lnTo>
                    <a:pt x="291" y="172"/>
                  </a:lnTo>
                  <a:lnTo>
                    <a:pt x="261" y="193"/>
                  </a:lnTo>
                  <a:lnTo>
                    <a:pt x="246" y="201"/>
                  </a:lnTo>
                  <a:lnTo>
                    <a:pt x="235" y="217"/>
                  </a:lnTo>
                  <a:lnTo>
                    <a:pt x="243" y="231"/>
                  </a:lnTo>
                  <a:lnTo>
                    <a:pt x="258" y="241"/>
                  </a:lnTo>
                  <a:lnTo>
                    <a:pt x="245" y="276"/>
                  </a:lnTo>
                  <a:lnTo>
                    <a:pt x="240" y="305"/>
                  </a:lnTo>
                  <a:lnTo>
                    <a:pt x="269" y="319"/>
                  </a:lnTo>
                  <a:lnTo>
                    <a:pt x="293" y="342"/>
                  </a:lnTo>
                  <a:lnTo>
                    <a:pt x="320" y="364"/>
                  </a:lnTo>
                  <a:lnTo>
                    <a:pt x="347" y="385"/>
                  </a:lnTo>
                  <a:lnTo>
                    <a:pt x="343" y="414"/>
                  </a:lnTo>
                  <a:lnTo>
                    <a:pt x="309" y="433"/>
                  </a:lnTo>
                  <a:lnTo>
                    <a:pt x="277" y="462"/>
                  </a:lnTo>
                  <a:lnTo>
                    <a:pt x="270" y="494"/>
                  </a:lnTo>
                  <a:lnTo>
                    <a:pt x="270" y="495"/>
                  </a:lnTo>
                  <a:close/>
                </a:path>
              </a:pathLst>
            </a:custGeom>
            <a:solidFill>
              <a:srgbClr val="E9C011"/>
            </a:solidFill>
            <a:ln w="4763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anchor="t" anchorCtr="0" bIns="45720" compatLnSpc="1" lIns="91440" numCol="1" rIns="91440" tIns="45720" vert="horz" wrap="square">
              <a:prstTxWarp prst="textNoShape"/>
            </a:bodyPr>
            <a:p>
              <a:endParaRPr lang="en-US"/>
            </a:p>
          </p:txBody>
        </p:sp>
        <p:sp>
          <p:nvSpPr>
            <p:cNvPr id="1048762" name="Freeform 50"/>
            <p:cNvSpPr/>
            <p:nvPr/>
          </p:nvSpPr>
          <p:spPr bwMode="auto">
            <a:xfrm>
              <a:off x="5117129" y="4312350"/>
              <a:ext cx="241792" cy="230910"/>
            </a:xfrm>
            <a:custGeom>
              <a:avLst/>
              <a:gdLst>
                <a:gd name="T0" fmla="*/ 163 w 200"/>
                <a:gd name="T1" fmla="*/ 11 h 191"/>
                <a:gd name="T2" fmla="*/ 157 w 200"/>
                <a:gd name="T3" fmla="*/ 21 h 191"/>
                <a:gd name="T4" fmla="*/ 157 w 200"/>
                <a:gd name="T5" fmla="*/ 30 h 191"/>
                <a:gd name="T6" fmla="*/ 165 w 200"/>
                <a:gd name="T7" fmla="*/ 37 h 191"/>
                <a:gd name="T8" fmla="*/ 176 w 200"/>
                <a:gd name="T9" fmla="*/ 37 h 191"/>
                <a:gd name="T10" fmla="*/ 182 w 200"/>
                <a:gd name="T11" fmla="*/ 30 h 191"/>
                <a:gd name="T12" fmla="*/ 190 w 200"/>
                <a:gd name="T13" fmla="*/ 26 h 191"/>
                <a:gd name="T14" fmla="*/ 198 w 200"/>
                <a:gd name="T15" fmla="*/ 59 h 191"/>
                <a:gd name="T16" fmla="*/ 200 w 200"/>
                <a:gd name="T17" fmla="*/ 88 h 191"/>
                <a:gd name="T18" fmla="*/ 200 w 200"/>
                <a:gd name="T19" fmla="*/ 107 h 191"/>
                <a:gd name="T20" fmla="*/ 200 w 200"/>
                <a:gd name="T21" fmla="*/ 125 h 191"/>
                <a:gd name="T22" fmla="*/ 179 w 200"/>
                <a:gd name="T23" fmla="*/ 159 h 191"/>
                <a:gd name="T24" fmla="*/ 165 w 200"/>
                <a:gd name="T25" fmla="*/ 180 h 191"/>
                <a:gd name="T26" fmla="*/ 162 w 200"/>
                <a:gd name="T27" fmla="*/ 184 h 191"/>
                <a:gd name="T28" fmla="*/ 158 w 200"/>
                <a:gd name="T29" fmla="*/ 191 h 191"/>
                <a:gd name="T30" fmla="*/ 157 w 200"/>
                <a:gd name="T31" fmla="*/ 181 h 191"/>
                <a:gd name="T32" fmla="*/ 155 w 200"/>
                <a:gd name="T33" fmla="*/ 162 h 191"/>
                <a:gd name="T34" fmla="*/ 144 w 200"/>
                <a:gd name="T35" fmla="*/ 141 h 191"/>
                <a:gd name="T36" fmla="*/ 123 w 200"/>
                <a:gd name="T37" fmla="*/ 139 h 191"/>
                <a:gd name="T38" fmla="*/ 102 w 200"/>
                <a:gd name="T39" fmla="*/ 146 h 191"/>
                <a:gd name="T40" fmla="*/ 102 w 200"/>
                <a:gd name="T41" fmla="*/ 146 h 191"/>
                <a:gd name="T42" fmla="*/ 85 w 200"/>
                <a:gd name="T43" fmla="*/ 176 h 191"/>
                <a:gd name="T44" fmla="*/ 78 w 200"/>
                <a:gd name="T45" fmla="*/ 186 h 191"/>
                <a:gd name="T46" fmla="*/ 48 w 200"/>
                <a:gd name="T47" fmla="*/ 189 h 191"/>
                <a:gd name="T48" fmla="*/ 35 w 200"/>
                <a:gd name="T49" fmla="*/ 178 h 191"/>
                <a:gd name="T50" fmla="*/ 19 w 200"/>
                <a:gd name="T51" fmla="*/ 170 h 191"/>
                <a:gd name="T52" fmla="*/ 3 w 200"/>
                <a:gd name="T53" fmla="*/ 163 h 191"/>
                <a:gd name="T54" fmla="*/ 0 w 200"/>
                <a:gd name="T55" fmla="*/ 138 h 191"/>
                <a:gd name="T56" fmla="*/ 9 w 200"/>
                <a:gd name="T57" fmla="*/ 111 h 191"/>
                <a:gd name="T58" fmla="*/ 19 w 200"/>
                <a:gd name="T59" fmla="*/ 95 h 191"/>
                <a:gd name="T60" fmla="*/ 22 w 200"/>
                <a:gd name="T61" fmla="*/ 87 h 191"/>
                <a:gd name="T62" fmla="*/ 21 w 200"/>
                <a:gd name="T63" fmla="*/ 74 h 191"/>
                <a:gd name="T64" fmla="*/ 17 w 200"/>
                <a:gd name="T65" fmla="*/ 55 h 191"/>
                <a:gd name="T66" fmla="*/ 11 w 200"/>
                <a:gd name="T67" fmla="*/ 24 h 191"/>
                <a:gd name="T68" fmla="*/ 27 w 200"/>
                <a:gd name="T69" fmla="*/ 22 h 191"/>
                <a:gd name="T70" fmla="*/ 32 w 200"/>
                <a:gd name="T71" fmla="*/ 21 h 191"/>
                <a:gd name="T72" fmla="*/ 45 w 200"/>
                <a:gd name="T73" fmla="*/ 19 h 191"/>
                <a:gd name="T74" fmla="*/ 61 w 200"/>
                <a:gd name="T75" fmla="*/ 11 h 191"/>
                <a:gd name="T76" fmla="*/ 77 w 200"/>
                <a:gd name="T77" fmla="*/ 3 h 191"/>
                <a:gd name="T78" fmla="*/ 109 w 200"/>
                <a:gd name="T79" fmla="*/ 0 h 191"/>
                <a:gd name="T80" fmla="*/ 142 w 200"/>
                <a:gd name="T81" fmla="*/ 6 h 191"/>
                <a:gd name="T82" fmla="*/ 163 w 200"/>
                <a:gd name="T83" fmla="*/ 11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00" h="191">
                  <a:moveTo>
                    <a:pt x="163" y="11"/>
                  </a:moveTo>
                  <a:lnTo>
                    <a:pt x="157" y="21"/>
                  </a:lnTo>
                  <a:lnTo>
                    <a:pt x="157" y="30"/>
                  </a:lnTo>
                  <a:lnTo>
                    <a:pt x="165" y="37"/>
                  </a:lnTo>
                  <a:lnTo>
                    <a:pt x="176" y="37"/>
                  </a:lnTo>
                  <a:lnTo>
                    <a:pt x="182" y="30"/>
                  </a:lnTo>
                  <a:lnTo>
                    <a:pt x="190" y="26"/>
                  </a:lnTo>
                  <a:lnTo>
                    <a:pt x="198" y="59"/>
                  </a:lnTo>
                  <a:lnTo>
                    <a:pt x="200" y="88"/>
                  </a:lnTo>
                  <a:lnTo>
                    <a:pt x="200" y="107"/>
                  </a:lnTo>
                  <a:lnTo>
                    <a:pt x="200" y="125"/>
                  </a:lnTo>
                  <a:lnTo>
                    <a:pt x="179" y="159"/>
                  </a:lnTo>
                  <a:lnTo>
                    <a:pt x="165" y="180"/>
                  </a:lnTo>
                  <a:lnTo>
                    <a:pt x="162" y="184"/>
                  </a:lnTo>
                  <a:lnTo>
                    <a:pt x="158" y="191"/>
                  </a:lnTo>
                  <a:lnTo>
                    <a:pt x="157" y="181"/>
                  </a:lnTo>
                  <a:lnTo>
                    <a:pt x="155" y="162"/>
                  </a:lnTo>
                  <a:lnTo>
                    <a:pt x="144" y="141"/>
                  </a:lnTo>
                  <a:lnTo>
                    <a:pt x="123" y="139"/>
                  </a:lnTo>
                  <a:lnTo>
                    <a:pt x="102" y="146"/>
                  </a:lnTo>
                  <a:lnTo>
                    <a:pt x="102" y="146"/>
                  </a:lnTo>
                  <a:lnTo>
                    <a:pt x="85" y="176"/>
                  </a:lnTo>
                  <a:lnTo>
                    <a:pt x="78" y="186"/>
                  </a:lnTo>
                  <a:lnTo>
                    <a:pt x="48" y="189"/>
                  </a:lnTo>
                  <a:lnTo>
                    <a:pt x="35" y="178"/>
                  </a:lnTo>
                  <a:lnTo>
                    <a:pt x="19" y="170"/>
                  </a:lnTo>
                  <a:lnTo>
                    <a:pt x="3" y="163"/>
                  </a:lnTo>
                  <a:lnTo>
                    <a:pt x="0" y="138"/>
                  </a:lnTo>
                  <a:lnTo>
                    <a:pt x="9" y="111"/>
                  </a:lnTo>
                  <a:lnTo>
                    <a:pt x="19" y="95"/>
                  </a:lnTo>
                  <a:lnTo>
                    <a:pt x="22" y="87"/>
                  </a:lnTo>
                  <a:lnTo>
                    <a:pt x="21" y="74"/>
                  </a:lnTo>
                  <a:lnTo>
                    <a:pt x="17" y="55"/>
                  </a:lnTo>
                  <a:lnTo>
                    <a:pt x="11" y="24"/>
                  </a:lnTo>
                  <a:lnTo>
                    <a:pt x="27" y="22"/>
                  </a:lnTo>
                  <a:lnTo>
                    <a:pt x="32" y="21"/>
                  </a:lnTo>
                  <a:lnTo>
                    <a:pt x="45" y="19"/>
                  </a:lnTo>
                  <a:lnTo>
                    <a:pt x="61" y="11"/>
                  </a:lnTo>
                  <a:lnTo>
                    <a:pt x="77" y="3"/>
                  </a:lnTo>
                  <a:lnTo>
                    <a:pt x="109" y="0"/>
                  </a:lnTo>
                  <a:lnTo>
                    <a:pt x="142" y="6"/>
                  </a:lnTo>
                  <a:lnTo>
                    <a:pt x="163" y="11"/>
                  </a:lnTo>
                  <a:close/>
                </a:path>
              </a:pathLst>
            </a:custGeom>
            <a:solidFill>
              <a:srgbClr val="642E7C"/>
            </a:solidFill>
            <a:ln w="4763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anchor="t" anchorCtr="0" bIns="45720" compatLnSpc="1" lIns="91440" numCol="1" rIns="91440" tIns="45720" vert="horz" wrap="square">
              <a:prstTxWarp prst="textNoShape"/>
            </a:bodyPr>
            <a:p>
              <a:endParaRPr lang="en-US"/>
            </a:p>
          </p:txBody>
        </p:sp>
        <p:sp>
          <p:nvSpPr>
            <p:cNvPr id="1048763" name="Freeform 51"/>
            <p:cNvSpPr>
              <a:spLocks noEditPoints="1"/>
            </p:cNvSpPr>
            <p:nvPr/>
          </p:nvSpPr>
          <p:spPr bwMode="auto">
            <a:xfrm>
              <a:off x="5036128" y="4031873"/>
              <a:ext cx="444898" cy="464239"/>
            </a:xfrm>
            <a:custGeom>
              <a:avLst/>
              <a:gdLst>
                <a:gd name="T0" fmla="*/ 209 w 368"/>
                <a:gd name="T1" fmla="*/ 238 h 384"/>
                <a:gd name="T2" fmla="*/ 144 w 368"/>
                <a:gd name="T3" fmla="*/ 235 h 384"/>
                <a:gd name="T4" fmla="*/ 112 w 368"/>
                <a:gd name="T5" fmla="*/ 251 h 384"/>
                <a:gd name="T6" fmla="*/ 94 w 368"/>
                <a:gd name="T7" fmla="*/ 254 h 384"/>
                <a:gd name="T8" fmla="*/ 64 w 368"/>
                <a:gd name="T9" fmla="*/ 195 h 384"/>
                <a:gd name="T10" fmla="*/ 22 w 368"/>
                <a:gd name="T11" fmla="*/ 125 h 384"/>
                <a:gd name="T12" fmla="*/ 0 w 368"/>
                <a:gd name="T13" fmla="*/ 88 h 384"/>
                <a:gd name="T14" fmla="*/ 16 w 368"/>
                <a:gd name="T15" fmla="*/ 56 h 384"/>
                <a:gd name="T16" fmla="*/ 54 w 368"/>
                <a:gd name="T17" fmla="*/ 32 h 384"/>
                <a:gd name="T18" fmla="*/ 97 w 368"/>
                <a:gd name="T19" fmla="*/ 59 h 384"/>
                <a:gd name="T20" fmla="*/ 137 w 368"/>
                <a:gd name="T21" fmla="*/ 21 h 384"/>
                <a:gd name="T22" fmla="*/ 197 w 368"/>
                <a:gd name="T23" fmla="*/ 0 h 384"/>
                <a:gd name="T24" fmla="*/ 254 w 368"/>
                <a:gd name="T25" fmla="*/ 11 h 384"/>
                <a:gd name="T26" fmla="*/ 305 w 368"/>
                <a:gd name="T27" fmla="*/ 62 h 384"/>
                <a:gd name="T28" fmla="*/ 325 w 368"/>
                <a:gd name="T29" fmla="*/ 86 h 384"/>
                <a:gd name="T30" fmla="*/ 368 w 368"/>
                <a:gd name="T31" fmla="*/ 113 h 384"/>
                <a:gd name="T32" fmla="*/ 345 w 368"/>
                <a:gd name="T33" fmla="*/ 160 h 384"/>
                <a:gd name="T34" fmla="*/ 329 w 368"/>
                <a:gd name="T35" fmla="*/ 189 h 384"/>
                <a:gd name="T36" fmla="*/ 315 w 368"/>
                <a:gd name="T37" fmla="*/ 219 h 384"/>
                <a:gd name="T38" fmla="*/ 299 w 368"/>
                <a:gd name="T39" fmla="*/ 246 h 384"/>
                <a:gd name="T40" fmla="*/ 321 w 368"/>
                <a:gd name="T41" fmla="*/ 279 h 384"/>
                <a:gd name="T42" fmla="*/ 355 w 368"/>
                <a:gd name="T43" fmla="*/ 344 h 384"/>
                <a:gd name="T44" fmla="*/ 305 w 368"/>
                <a:gd name="T45" fmla="*/ 384 h 384"/>
                <a:gd name="T46" fmla="*/ 267 w 368"/>
                <a:gd name="T47" fmla="*/ 357 h 384"/>
                <a:gd name="T48" fmla="*/ 267 w 368"/>
                <a:gd name="T49" fmla="*/ 320 h 384"/>
                <a:gd name="T50" fmla="*/ 257 w 368"/>
                <a:gd name="T51" fmla="*/ 258 h 384"/>
                <a:gd name="T52" fmla="*/ 230 w 368"/>
                <a:gd name="T53" fmla="*/ 243 h 384"/>
                <a:gd name="T54" fmla="*/ 257 w 368"/>
                <a:gd name="T55" fmla="*/ 206 h 384"/>
                <a:gd name="T56" fmla="*/ 269 w 368"/>
                <a:gd name="T57" fmla="*/ 179 h 384"/>
                <a:gd name="T58" fmla="*/ 278 w 368"/>
                <a:gd name="T59" fmla="*/ 170 h 384"/>
                <a:gd name="T60" fmla="*/ 264 w 368"/>
                <a:gd name="T61" fmla="*/ 155 h 384"/>
                <a:gd name="T62" fmla="*/ 254 w 368"/>
                <a:gd name="T63" fmla="*/ 155 h 384"/>
                <a:gd name="T64" fmla="*/ 230 w 368"/>
                <a:gd name="T65" fmla="*/ 184 h 384"/>
                <a:gd name="T66" fmla="*/ 245 w 368"/>
                <a:gd name="T67" fmla="*/ 214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68" h="384">
                  <a:moveTo>
                    <a:pt x="230" y="243"/>
                  </a:moveTo>
                  <a:lnTo>
                    <a:pt x="209" y="238"/>
                  </a:lnTo>
                  <a:lnTo>
                    <a:pt x="176" y="232"/>
                  </a:lnTo>
                  <a:lnTo>
                    <a:pt x="144" y="235"/>
                  </a:lnTo>
                  <a:lnTo>
                    <a:pt x="128" y="243"/>
                  </a:lnTo>
                  <a:lnTo>
                    <a:pt x="112" y="251"/>
                  </a:lnTo>
                  <a:lnTo>
                    <a:pt x="99" y="253"/>
                  </a:lnTo>
                  <a:lnTo>
                    <a:pt x="94" y="254"/>
                  </a:lnTo>
                  <a:lnTo>
                    <a:pt x="78" y="256"/>
                  </a:lnTo>
                  <a:lnTo>
                    <a:pt x="64" y="195"/>
                  </a:lnTo>
                  <a:lnTo>
                    <a:pt x="38" y="141"/>
                  </a:lnTo>
                  <a:lnTo>
                    <a:pt x="22" y="125"/>
                  </a:lnTo>
                  <a:lnTo>
                    <a:pt x="4" y="113"/>
                  </a:lnTo>
                  <a:lnTo>
                    <a:pt x="0" y="88"/>
                  </a:lnTo>
                  <a:lnTo>
                    <a:pt x="9" y="59"/>
                  </a:lnTo>
                  <a:lnTo>
                    <a:pt x="16" y="56"/>
                  </a:lnTo>
                  <a:lnTo>
                    <a:pt x="33" y="45"/>
                  </a:lnTo>
                  <a:lnTo>
                    <a:pt x="54" y="32"/>
                  </a:lnTo>
                  <a:lnTo>
                    <a:pt x="76" y="43"/>
                  </a:lnTo>
                  <a:lnTo>
                    <a:pt x="97" y="59"/>
                  </a:lnTo>
                  <a:lnTo>
                    <a:pt x="121" y="45"/>
                  </a:lnTo>
                  <a:lnTo>
                    <a:pt x="137" y="21"/>
                  </a:lnTo>
                  <a:lnTo>
                    <a:pt x="166" y="6"/>
                  </a:lnTo>
                  <a:lnTo>
                    <a:pt x="197" y="0"/>
                  </a:lnTo>
                  <a:lnTo>
                    <a:pt x="224" y="19"/>
                  </a:lnTo>
                  <a:lnTo>
                    <a:pt x="254" y="11"/>
                  </a:lnTo>
                  <a:lnTo>
                    <a:pt x="291" y="29"/>
                  </a:lnTo>
                  <a:lnTo>
                    <a:pt x="305" y="62"/>
                  </a:lnTo>
                  <a:lnTo>
                    <a:pt x="310" y="73"/>
                  </a:lnTo>
                  <a:lnTo>
                    <a:pt x="325" y="86"/>
                  </a:lnTo>
                  <a:lnTo>
                    <a:pt x="337" y="99"/>
                  </a:lnTo>
                  <a:lnTo>
                    <a:pt x="368" y="113"/>
                  </a:lnTo>
                  <a:lnTo>
                    <a:pt x="361" y="139"/>
                  </a:lnTo>
                  <a:lnTo>
                    <a:pt x="345" y="160"/>
                  </a:lnTo>
                  <a:lnTo>
                    <a:pt x="344" y="163"/>
                  </a:lnTo>
                  <a:lnTo>
                    <a:pt x="329" y="189"/>
                  </a:lnTo>
                  <a:lnTo>
                    <a:pt x="328" y="192"/>
                  </a:lnTo>
                  <a:lnTo>
                    <a:pt x="315" y="219"/>
                  </a:lnTo>
                  <a:lnTo>
                    <a:pt x="305" y="234"/>
                  </a:lnTo>
                  <a:lnTo>
                    <a:pt x="299" y="246"/>
                  </a:lnTo>
                  <a:lnTo>
                    <a:pt x="307" y="264"/>
                  </a:lnTo>
                  <a:lnTo>
                    <a:pt x="321" y="279"/>
                  </a:lnTo>
                  <a:lnTo>
                    <a:pt x="345" y="306"/>
                  </a:lnTo>
                  <a:lnTo>
                    <a:pt x="355" y="344"/>
                  </a:lnTo>
                  <a:lnTo>
                    <a:pt x="331" y="367"/>
                  </a:lnTo>
                  <a:lnTo>
                    <a:pt x="305" y="384"/>
                  </a:lnTo>
                  <a:lnTo>
                    <a:pt x="286" y="375"/>
                  </a:lnTo>
                  <a:lnTo>
                    <a:pt x="267" y="357"/>
                  </a:lnTo>
                  <a:lnTo>
                    <a:pt x="267" y="339"/>
                  </a:lnTo>
                  <a:lnTo>
                    <a:pt x="267" y="320"/>
                  </a:lnTo>
                  <a:lnTo>
                    <a:pt x="265" y="291"/>
                  </a:lnTo>
                  <a:lnTo>
                    <a:pt x="257" y="258"/>
                  </a:lnTo>
                  <a:lnTo>
                    <a:pt x="243" y="246"/>
                  </a:lnTo>
                  <a:lnTo>
                    <a:pt x="230" y="243"/>
                  </a:lnTo>
                  <a:close/>
                  <a:moveTo>
                    <a:pt x="245" y="214"/>
                  </a:moveTo>
                  <a:lnTo>
                    <a:pt x="257" y="206"/>
                  </a:lnTo>
                  <a:lnTo>
                    <a:pt x="265" y="189"/>
                  </a:lnTo>
                  <a:lnTo>
                    <a:pt x="269" y="179"/>
                  </a:lnTo>
                  <a:lnTo>
                    <a:pt x="275" y="178"/>
                  </a:lnTo>
                  <a:lnTo>
                    <a:pt x="278" y="170"/>
                  </a:lnTo>
                  <a:lnTo>
                    <a:pt x="272" y="158"/>
                  </a:lnTo>
                  <a:lnTo>
                    <a:pt x="264" y="155"/>
                  </a:lnTo>
                  <a:lnTo>
                    <a:pt x="259" y="152"/>
                  </a:lnTo>
                  <a:lnTo>
                    <a:pt x="254" y="155"/>
                  </a:lnTo>
                  <a:lnTo>
                    <a:pt x="243" y="165"/>
                  </a:lnTo>
                  <a:lnTo>
                    <a:pt x="230" y="184"/>
                  </a:lnTo>
                  <a:lnTo>
                    <a:pt x="232" y="206"/>
                  </a:lnTo>
                  <a:lnTo>
                    <a:pt x="245" y="214"/>
                  </a:lnTo>
                  <a:close/>
                </a:path>
              </a:pathLst>
            </a:custGeom>
            <a:solidFill>
              <a:srgbClr val="642E7C"/>
            </a:solidFill>
            <a:ln w="4763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anchor="t" anchorCtr="0" bIns="45720" compatLnSpc="1" lIns="91440" numCol="1" rIns="91440" tIns="45720" vert="horz" wrap="square">
              <a:prstTxWarp prst="textNoShape"/>
            </a:bodyPr>
            <a:p>
              <a:endParaRPr lang="en-US"/>
            </a:p>
          </p:txBody>
        </p:sp>
        <p:sp>
          <p:nvSpPr>
            <p:cNvPr id="1048764" name="Freeform 53"/>
            <p:cNvSpPr/>
            <p:nvPr/>
          </p:nvSpPr>
          <p:spPr bwMode="auto">
            <a:xfrm>
              <a:off x="5274294" y="3787663"/>
              <a:ext cx="539197" cy="508970"/>
            </a:xfrm>
            <a:custGeom>
              <a:avLst/>
              <a:gdLst>
                <a:gd name="T0" fmla="*/ 16 w 446"/>
                <a:gd name="T1" fmla="*/ 192 h 421"/>
                <a:gd name="T2" fmla="*/ 48 w 446"/>
                <a:gd name="T3" fmla="*/ 187 h 421"/>
                <a:gd name="T4" fmla="*/ 62 w 446"/>
                <a:gd name="T5" fmla="*/ 125 h 421"/>
                <a:gd name="T6" fmla="*/ 88 w 446"/>
                <a:gd name="T7" fmla="*/ 70 h 421"/>
                <a:gd name="T8" fmla="*/ 100 w 446"/>
                <a:gd name="T9" fmla="*/ 66 h 421"/>
                <a:gd name="T10" fmla="*/ 177 w 446"/>
                <a:gd name="T11" fmla="*/ 29 h 421"/>
                <a:gd name="T12" fmla="*/ 173 w 446"/>
                <a:gd name="T13" fmla="*/ 13 h 421"/>
                <a:gd name="T14" fmla="*/ 179 w 446"/>
                <a:gd name="T15" fmla="*/ 1 h 421"/>
                <a:gd name="T16" fmla="*/ 195 w 446"/>
                <a:gd name="T17" fmla="*/ 13 h 421"/>
                <a:gd name="T18" fmla="*/ 232 w 446"/>
                <a:gd name="T19" fmla="*/ 8 h 421"/>
                <a:gd name="T20" fmla="*/ 253 w 446"/>
                <a:gd name="T21" fmla="*/ 51 h 421"/>
                <a:gd name="T22" fmla="*/ 281 w 446"/>
                <a:gd name="T23" fmla="*/ 58 h 421"/>
                <a:gd name="T24" fmla="*/ 349 w 446"/>
                <a:gd name="T25" fmla="*/ 51 h 421"/>
                <a:gd name="T26" fmla="*/ 371 w 446"/>
                <a:gd name="T27" fmla="*/ 83 h 421"/>
                <a:gd name="T28" fmla="*/ 333 w 446"/>
                <a:gd name="T29" fmla="*/ 130 h 421"/>
                <a:gd name="T30" fmla="*/ 334 w 446"/>
                <a:gd name="T31" fmla="*/ 168 h 421"/>
                <a:gd name="T32" fmla="*/ 307 w 446"/>
                <a:gd name="T33" fmla="*/ 176 h 421"/>
                <a:gd name="T34" fmla="*/ 304 w 446"/>
                <a:gd name="T35" fmla="*/ 231 h 421"/>
                <a:gd name="T36" fmla="*/ 285 w 446"/>
                <a:gd name="T37" fmla="*/ 245 h 421"/>
                <a:gd name="T38" fmla="*/ 363 w 446"/>
                <a:gd name="T39" fmla="*/ 306 h 421"/>
                <a:gd name="T40" fmla="*/ 395 w 446"/>
                <a:gd name="T41" fmla="*/ 295 h 421"/>
                <a:gd name="T42" fmla="*/ 446 w 446"/>
                <a:gd name="T43" fmla="*/ 319 h 421"/>
                <a:gd name="T44" fmla="*/ 424 w 446"/>
                <a:gd name="T45" fmla="*/ 357 h 421"/>
                <a:gd name="T46" fmla="*/ 406 w 446"/>
                <a:gd name="T47" fmla="*/ 357 h 421"/>
                <a:gd name="T48" fmla="*/ 374 w 446"/>
                <a:gd name="T49" fmla="*/ 357 h 421"/>
                <a:gd name="T50" fmla="*/ 366 w 446"/>
                <a:gd name="T51" fmla="*/ 360 h 421"/>
                <a:gd name="T52" fmla="*/ 358 w 446"/>
                <a:gd name="T53" fmla="*/ 373 h 421"/>
                <a:gd name="T54" fmla="*/ 304 w 446"/>
                <a:gd name="T55" fmla="*/ 378 h 421"/>
                <a:gd name="T56" fmla="*/ 232 w 446"/>
                <a:gd name="T57" fmla="*/ 335 h 421"/>
                <a:gd name="T58" fmla="*/ 190 w 446"/>
                <a:gd name="T59" fmla="*/ 372 h 421"/>
                <a:gd name="T60" fmla="*/ 147 w 446"/>
                <a:gd name="T61" fmla="*/ 407 h 421"/>
                <a:gd name="T62" fmla="*/ 131 w 446"/>
                <a:gd name="T63" fmla="*/ 394 h 421"/>
                <a:gd name="T64" fmla="*/ 147 w 446"/>
                <a:gd name="T65" fmla="*/ 365 h 421"/>
                <a:gd name="T66" fmla="*/ 164 w 446"/>
                <a:gd name="T67" fmla="*/ 341 h 421"/>
                <a:gd name="T68" fmla="*/ 140 w 446"/>
                <a:gd name="T69" fmla="*/ 301 h 421"/>
                <a:gd name="T70" fmla="*/ 113 w 446"/>
                <a:gd name="T71" fmla="*/ 275 h 421"/>
                <a:gd name="T72" fmla="*/ 94 w 446"/>
                <a:gd name="T73" fmla="*/ 231 h 421"/>
                <a:gd name="T74" fmla="*/ 27 w 446"/>
                <a:gd name="T75" fmla="*/ 221 h 4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46" h="421">
                  <a:moveTo>
                    <a:pt x="0" y="202"/>
                  </a:moveTo>
                  <a:lnTo>
                    <a:pt x="16" y="192"/>
                  </a:lnTo>
                  <a:lnTo>
                    <a:pt x="22" y="189"/>
                  </a:lnTo>
                  <a:lnTo>
                    <a:pt x="48" y="187"/>
                  </a:lnTo>
                  <a:lnTo>
                    <a:pt x="51" y="152"/>
                  </a:lnTo>
                  <a:lnTo>
                    <a:pt x="62" y="125"/>
                  </a:lnTo>
                  <a:lnTo>
                    <a:pt x="83" y="104"/>
                  </a:lnTo>
                  <a:lnTo>
                    <a:pt x="88" y="70"/>
                  </a:lnTo>
                  <a:lnTo>
                    <a:pt x="96" y="67"/>
                  </a:lnTo>
                  <a:lnTo>
                    <a:pt x="100" y="66"/>
                  </a:lnTo>
                  <a:lnTo>
                    <a:pt x="129" y="53"/>
                  </a:lnTo>
                  <a:lnTo>
                    <a:pt x="177" y="29"/>
                  </a:lnTo>
                  <a:lnTo>
                    <a:pt x="173" y="13"/>
                  </a:lnTo>
                  <a:lnTo>
                    <a:pt x="173" y="13"/>
                  </a:lnTo>
                  <a:lnTo>
                    <a:pt x="177" y="0"/>
                  </a:lnTo>
                  <a:lnTo>
                    <a:pt x="179" y="1"/>
                  </a:lnTo>
                  <a:lnTo>
                    <a:pt x="187" y="5"/>
                  </a:lnTo>
                  <a:lnTo>
                    <a:pt x="195" y="13"/>
                  </a:lnTo>
                  <a:lnTo>
                    <a:pt x="214" y="16"/>
                  </a:lnTo>
                  <a:lnTo>
                    <a:pt x="232" y="8"/>
                  </a:lnTo>
                  <a:lnTo>
                    <a:pt x="246" y="25"/>
                  </a:lnTo>
                  <a:lnTo>
                    <a:pt x="253" y="51"/>
                  </a:lnTo>
                  <a:lnTo>
                    <a:pt x="273" y="58"/>
                  </a:lnTo>
                  <a:lnTo>
                    <a:pt x="281" y="58"/>
                  </a:lnTo>
                  <a:lnTo>
                    <a:pt x="294" y="54"/>
                  </a:lnTo>
                  <a:lnTo>
                    <a:pt x="349" y="51"/>
                  </a:lnTo>
                  <a:lnTo>
                    <a:pt x="403" y="53"/>
                  </a:lnTo>
                  <a:lnTo>
                    <a:pt x="371" y="83"/>
                  </a:lnTo>
                  <a:lnTo>
                    <a:pt x="336" y="107"/>
                  </a:lnTo>
                  <a:lnTo>
                    <a:pt x="333" y="130"/>
                  </a:lnTo>
                  <a:lnTo>
                    <a:pt x="355" y="149"/>
                  </a:lnTo>
                  <a:lnTo>
                    <a:pt x="334" y="168"/>
                  </a:lnTo>
                  <a:lnTo>
                    <a:pt x="329" y="170"/>
                  </a:lnTo>
                  <a:lnTo>
                    <a:pt x="307" y="176"/>
                  </a:lnTo>
                  <a:lnTo>
                    <a:pt x="305" y="203"/>
                  </a:lnTo>
                  <a:lnTo>
                    <a:pt x="304" y="231"/>
                  </a:lnTo>
                  <a:lnTo>
                    <a:pt x="294" y="239"/>
                  </a:lnTo>
                  <a:lnTo>
                    <a:pt x="285" y="245"/>
                  </a:lnTo>
                  <a:lnTo>
                    <a:pt x="301" y="293"/>
                  </a:lnTo>
                  <a:lnTo>
                    <a:pt x="363" y="306"/>
                  </a:lnTo>
                  <a:lnTo>
                    <a:pt x="363" y="306"/>
                  </a:lnTo>
                  <a:lnTo>
                    <a:pt x="395" y="295"/>
                  </a:lnTo>
                  <a:lnTo>
                    <a:pt x="429" y="290"/>
                  </a:lnTo>
                  <a:lnTo>
                    <a:pt x="446" y="319"/>
                  </a:lnTo>
                  <a:lnTo>
                    <a:pt x="430" y="352"/>
                  </a:lnTo>
                  <a:lnTo>
                    <a:pt x="424" y="357"/>
                  </a:lnTo>
                  <a:lnTo>
                    <a:pt x="418" y="360"/>
                  </a:lnTo>
                  <a:lnTo>
                    <a:pt x="406" y="357"/>
                  </a:lnTo>
                  <a:lnTo>
                    <a:pt x="394" y="354"/>
                  </a:lnTo>
                  <a:lnTo>
                    <a:pt x="374" y="357"/>
                  </a:lnTo>
                  <a:lnTo>
                    <a:pt x="369" y="357"/>
                  </a:lnTo>
                  <a:lnTo>
                    <a:pt x="366" y="360"/>
                  </a:lnTo>
                  <a:lnTo>
                    <a:pt x="361" y="367"/>
                  </a:lnTo>
                  <a:lnTo>
                    <a:pt x="358" y="373"/>
                  </a:lnTo>
                  <a:lnTo>
                    <a:pt x="347" y="389"/>
                  </a:lnTo>
                  <a:lnTo>
                    <a:pt x="304" y="378"/>
                  </a:lnTo>
                  <a:lnTo>
                    <a:pt x="264" y="351"/>
                  </a:lnTo>
                  <a:lnTo>
                    <a:pt x="232" y="335"/>
                  </a:lnTo>
                  <a:lnTo>
                    <a:pt x="200" y="343"/>
                  </a:lnTo>
                  <a:lnTo>
                    <a:pt x="190" y="372"/>
                  </a:lnTo>
                  <a:lnTo>
                    <a:pt x="176" y="396"/>
                  </a:lnTo>
                  <a:lnTo>
                    <a:pt x="147" y="407"/>
                  </a:lnTo>
                  <a:lnTo>
                    <a:pt x="118" y="421"/>
                  </a:lnTo>
                  <a:lnTo>
                    <a:pt x="131" y="394"/>
                  </a:lnTo>
                  <a:lnTo>
                    <a:pt x="132" y="391"/>
                  </a:lnTo>
                  <a:lnTo>
                    <a:pt x="147" y="365"/>
                  </a:lnTo>
                  <a:lnTo>
                    <a:pt x="148" y="362"/>
                  </a:lnTo>
                  <a:lnTo>
                    <a:pt x="164" y="341"/>
                  </a:lnTo>
                  <a:lnTo>
                    <a:pt x="171" y="315"/>
                  </a:lnTo>
                  <a:lnTo>
                    <a:pt x="140" y="301"/>
                  </a:lnTo>
                  <a:lnTo>
                    <a:pt x="128" y="288"/>
                  </a:lnTo>
                  <a:lnTo>
                    <a:pt x="113" y="275"/>
                  </a:lnTo>
                  <a:lnTo>
                    <a:pt x="108" y="264"/>
                  </a:lnTo>
                  <a:lnTo>
                    <a:pt x="94" y="231"/>
                  </a:lnTo>
                  <a:lnTo>
                    <a:pt x="57" y="213"/>
                  </a:lnTo>
                  <a:lnTo>
                    <a:pt x="27" y="221"/>
                  </a:lnTo>
                  <a:lnTo>
                    <a:pt x="0" y="202"/>
                  </a:lnTo>
                  <a:close/>
                </a:path>
              </a:pathLst>
            </a:custGeom>
            <a:solidFill>
              <a:srgbClr val="642E7C"/>
            </a:solidFill>
            <a:ln w="4763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anchor="t" anchorCtr="0" bIns="45720" compatLnSpc="1" lIns="91440" numCol="1" rIns="91440" tIns="45720" vert="horz" wrap="square">
              <a:prstTxWarp prst="textNoShape"/>
            </a:bodyPr>
            <a:p>
              <a:endParaRPr lang="en-US"/>
            </a:p>
          </p:txBody>
        </p:sp>
        <p:sp>
          <p:nvSpPr>
            <p:cNvPr id="1048765" name="Freeform 54"/>
            <p:cNvSpPr/>
            <p:nvPr/>
          </p:nvSpPr>
          <p:spPr bwMode="auto">
            <a:xfrm>
              <a:off x="5091741" y="3479380"/>
              <a:ext cx="537989" cy="534358"/>
            </a:xfrm>
            <a:custGeom>
              <a:avLst/>
              <a:gdLst>
                <a:gd name="T0" fmla="*/ 181 w 445"/>
                <a:gd name="T1" fmla="*/ 421 h 442"/>
                <a:gd name="T2" fmla="*/ 171 w 445"/>
                <a:gd name="T3" fmla="*/ 401 h 442"/>
                <a:gd name="T4" fmla="*/ 143 w 445"/>
                <a:gd name="T5" fmla="*/ 365 h 442"/>
                <a:gd name="T6" fmla="*/ 59 w 445"/>
                <a:gd name="T7" fmla="*/ 324 h 442"/>
                <a:gd name="T8" fmla="*/ 26 w 445"/>
                <a:gd name="T9" fmla="*/ 343 h 442"/>
                <a:gd name="T10" fmla="*/ 8 w 445"/>
                <a:gd name="T11" fmla="*/ 284 h 442"/>
                <a:gd name="T12" fmla="*/ 3 w 445"/>
                <a:gd name="T13" fmla="*/ 212 h 442"/>
                <a:gd name="T14" fmla="*/ 19 w 445"/>
                <a:gd name="T15" fmla="*/ 199 h 442"/>
                <a:gd name="T16" fmla="*/ 27 w 445"/>
                <a:gd name="T17" fmla="*/ 165 h 442"/>
                <a:gd name="T18" fmla="*/ 42 w 445"/>
                <a:gd name="T19" fmla="*/ 144 h 442"/>
                <a:gd name="T20" fmla="*/ 58 w 445"/>
                <a:gd name="T21" fmla="*/ 128 h 442"/>
                <a:gd name="T22" fmla="*/ 94 w 445"/>
                <a:gd name="T23" fmla="*/ 114 h 442"/>
                <a:gd name="T24" fmla="*/ 170 w 445"/>
                <a:gd name="T25" fmla="*/ 75 h 442"/>
                <a:gd name="T26" fmla="*/ 197 w 445"/>
                <a:gd name="T27" fmla="*/ 75 h 442"/>
                <a:gd name="T28" fmla="*/ 235 w 445"/>
                <a:gd name="T29" fmla="*/ 71 h 442"/>
                <a:gd name="T30" fmla="*/ 258 w 445"/>
                <a:gd name="T31" fmla="*/ 55 h 442"/>
                <a:gd name="T32" fmla="*/ 287 w 445"/>
                <a:gd name="T33" fmla="*/ 34 h 442"/>
                <a:gd name="T34" fmla="*/ 322 w 445"/>
                <a:gd name="T35" fmla="*/ 0 h 442"/>
                <a:gd name="T36" fmla="*/ 332 w 445"/>
                <a:gd name="T37" fmla="*/ 30 h 442"/>
                <a:gd name="T38" fmla="*/ 357 w 445"/>
                <a:gd name="T39" fmla="*/ 63 h 442"/>
                <a:gd name="T40" fmla="*/ 367 w 445"/>
                <a:gd name="T41" fmla="*/ 109 h 442"/>
                <a:gd name="T42" fmla="*/ 386 w 445"/>
                <a:gd name="T43" fmla="*/ 128 h 442"/>
                <a:gd name="T44" fmla="*/ 416 w 445"/>
                <a:gd name="T45" fmla="*/ 168 h 442"/>
                <a:gd name="T46" fmla="*/ 437 w 445"/>
                <a:gd name="T47" fmla="*/ 205 h 442"/>
                <a:gd name="T48" fmla="*/ 437 w 445"/>
                <a:gd name="T49" fmla="*/ 272 h 442"/>
                <a:gd name="T50" fmla="*/ 445 w 445"/>
                <a:gd name="T51" fmla="*/ 309 h 442"/>
                <a:gd name="T52" fmla="*/ 424 w 445"/>
                <a:gd name="T53" fmla="*/ 313 h 442"/>
                <a:gd name="T54" fmla="*/ 397 w 445"/>
                <a:gd name="T55" fmla="*/ 280 h 442"/>
                <a:gd name="T56" fmla="*/ 365 w 445"/>
                <a:gd name="T57" fmla="*/ 271 h 442"/>
                <a:gd name="T58" fmla="*/ 338 w 445"/>
                <a:gd name="T59" fmla="*/ 260 h 442"/>
                <a:gd name="T60" fmla="*/ 328 w 445"/>
                <a:gd name="T61" fmla="*/ 255 h 442"/>
                <a:gd name="T62" fmla="*/ 324 w 445"/>
                <a:gd name="T63" fmla="*/ 268 h 442"/>
                <a:gd name="T64" fmla="*/ 280 w 445"/>
                <a:gd name="T65" fmla="*/ 308 h 442"/>
                <a:gd name="T66" fmla="*/ 247 w 445"/>
                <a:gd name="T67" fmla="*/ 322 h 442"/>
                <a:gd name="T68" fmla="*/ 234 w 445"/>
                <a:gd name="T69" fmla="*/ 359 h 442"/>
                <a:gd name="T70" fmla="*/ 202 w 445"/>
                <a:gd name="T71" fmla="*/ 407 h 4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45" h="442">
                  <a:moveTo>
                    <a:pt x="199" y="442"/>
                  </a:moveTo>
                  <a:lnTo>
                    <a:pt x="181" y="421"/>
                  </a:lnTo>
                  <a:lnTo>
                    <a:pt x="178" y="412"/>
                  </a:lnTo>
                  <a:lnTo>
                    <a:pt x="171" y="401"/>
                  </a:lnTo>
                  <a:lnTo>
                    <a:pt x="162" y="380"/>
                  </a:lnTo>
                  <a:lnTo>
                    <a:pt x="143" y="365"/>
                  </a:lnTo>
                  <a:lnTo>
                    <a:pt x="104" y="329"/>
                  </a:lnTo>
                  <a:lnTo>
                    <a:pt x="59" y="324"/>
                  </a:lnTo>
                  <a:lnTo>
                    <a:pt x="43" y="337"/>
                  </a:lnTo>
                  <a:lnTo>
                    <a:pt x="26" y="343"/>
                  </a:lnTo>
                  <a:lnTo>
                    <a:pt x="16" y="316"/>
                  </a:lnTo>
                  <a:lnTo>
                    <a:pt x="8" y="284"/>
                  </a:lnTo>
                  <a:lnTo>
                    <a:pt x="0" y="248"/>
                  </a:lnTo>
                  <a:lnTo>
                    <a:pt x="3" y="212"/>
                  </a:lnTo>
                  <a:lnTo>
                    <a:pt x="11" y="205"/>
                  </a:lnTo>
                  <a:lnTo>
                    <a:pt x="19" y="199"/>
                  </a:lnTo>
                  <a:lnTo>
                    <a:pt x="24" y="183"/>
                  </a:lnTo>
                  <a:lnTo>
                    <a:pt x="27" y="165"/>
                  </a:lnTo>
                  <a:lnTo>
                    <a:pt x="32" y="159"/>
                  </a:lnTo>
                  <a:lnTo>
                    <a:pt x="42" y="144"/>
                  </a:lnTo>
                  <a:lnTo>
                    <a:pt x="53" y="131"/>
                  </a:lnTo>
                  <a:lnTo>
                    <a:pt x="58" y="128"/>
                  </a:lnTo>
                  <a:lnTo>
                    <a:pt x="67" y="125"/>
                  </a:lnTo>
                  <a:lnTo>
                    <a:pt x="94" y="114"/>
                  </a:lnTo>
                  <a:lnTo>
                    <a:pt x="131" y="91"/>
                  </a:lnTo>
                  <a:lnTo>
                    <a:pt x="170" y="75"/>
                  </a:lnTo>
                  <a:lnTo>
                    <a:pt x="192" y="75"/>
                  </a:lnTo>
                  <a:lnTo>
                    <a:pt x="197" y="75"/>
                  </a:lnTo>
                  <a:lnTo>
                    <a:pt x="226" y="75"/>
                  </a:lnTo>
                  <a:lnTo>
                    <a:pt x="235" y="71"/>
                  </a:lnTo>
                  <a:lnTo>
                    <a:pt x="242" y="66"/>
                  </a:lnTo>
                  <a:lnTo>
                    <a:pt x="258" y="55"/>
                  </a:lnTo>
                  <a:lnTo>
                    <a:pt x="272" y="43"/>
                  </a:lnTo>
                  <a:lnTo>
                    <a:pt x="287" y="34"/>
                  </a:lnTo>
                  <a:lnTo>
                    <a:pt x="304" y="16"/>
                  </a:lnTo>
                  <a:lnTo>
                    <a:pt x="322" y="0"/>
                  </a:lnTo>
                  <a:lnTo>
                    <a:pt x="328" y="14"/>
                  </a:lnTo>
                  <a:lnTo>
                    <a:pt x="332" y="30"/>
                  </a:lnTo>
                  <a:lnTo>
                    <a:pt x="343" y="48"/>
                  </a:lnTo>
                  <a:lnTo>
                    <a:pt x="357" y="63"/>
                  </a:lnTo>
                  <a:lnTo>
                    <a:pt x="362" y="87"/>
                  </a:lnTo>
                  <a:lnTo>
                    <a:pt x="367" y="109"/>
                  </a:lnTo>
                  <a:lnTo>
                    <a:pt x="375" y="120"/>
                  </a:lnTo>
                  <a:lnTo>
                    <a:pt x="386" y="128"/>
                  </a:lnTo>
                  <a:lnTo>
                    <a:pt x="399" y="152"/>
                  </a:lnTo>
                  <a:lnTo>
                    <a:pt x="416" y="168"/>
                  </a:lnTo>
                  <a:lnTo>
                    <a:pt x="439" y="176"/>
                  </a:lnTo>
                  <a:lnTo>
                    <a:pt x="437" y="205"/>
                  </a:lnTo>
                  <a:lnTo>
                    <a:pt x="436" y="239"/>
                  </a:lnTo>
                  <a:lnTo>
                    <a:pt x="437" y="272"/>
                  </a:lnTo>
                  <a:lnTo>
                    <a:pt x="442" y="292"/>
                  </a:lnTo>
                  <a:lnTo>
                    <a:pt x="445" y="309"/>
                  </a:lnTo>
                  <a:lnTo>
                    <a:pt x="432" y="313"/>
                  </a:lnTo>
                  <a:lnTo>
                    <a:pt x="424" y="313"/>
                  </a:lnTo>
                  <a:lnTo>
                    <a:pt x="404" y="306"/>
                  </a:lnTo>
                  <a:lnTo>
                    <a:pt x="397" y="280"/>
                  </a:lnTo>
                  <a:lnTo>
                    <a:pt x="383" y="263"/>
                  </a:lnTo>
                  <a:lnTo>
                    <a:pt x="365" y="271"/>
                  </a:lnTo>
                  <a:lnTo>
                    <a:pt x="346" y="268"/>
                  </a:lnTo>
                  <a:lnTo>
                    <a:pt x="338" y="260"/>
                  </a:lnTo>
                  <a:lnTo>
                    <a:pt x="330" y="256"/>
                  </a:lnTo>
                  <a:lnTo>
                    <a:pt x="328" y="255"/>
                  </a:lnTo>
                  <a:lnTo>
                    <a:pt x="324" y="268"/>
                  </a:lnTo>
                  <a:lnTo>
                    <a:pt x="324" y="268"/>
                  </a:lnTo>
                  <a:lnTo>
                    <a:pt x="328" y="284"/>
                  </a:lnTo>
                  <a:lnTo>
                    <a:pt x="280" y="308"/>
                  </a:lnTo>
                  <a:lnTo>
                    <a:pt x="251" y="321"/>
                  </a:lnTo>
                  <a:lnTo>
                    <a:pt x="247" y="322"/>
                  </a:lnTo>
                  <a:lnTo>
                    <a:pt x="239" y="325"/>
                  </a:lnTo>
                  <a:lnTo>
                    <a:pt x="234" y="359"/>
                  </a:lnTo>
                  <a:lnTo>
                    <a:pt x="213" y="380"/>
                  </a:lnTo>
                  <a:lnTo>
                    <a:pt x="202" y="407"/>
                  </a:lnTo>
                  <a:lnTo>
                    <a:pt x="199" y="442"/>
                  </a:lnTo>
                  <a:close/>
                </a:path>
              </a:pathLst>
            </a:custGeom>
            <a:solidFill>
              <a:srgbClr val="642E7C"/>
            </a:solidFill>
            <a:ln w="4763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anchor="t" anchorCtr="0" bIns="45720" compatLnSpc="1" lIns="91440" numCol="1" rIns="91440" tIns="45720" vert="horz" wrap="square">
              <a:prstTxWarp prst="textNoShape"/>
            </a:bodyPr>
            <a:p>
              <a:endParaRPr lang="en-US"/>
            </a:p>
          </p:txBody>
        </p:sp>
        <p:sp>
          <p:nvSpPr>
            <p:cNvPr id="1048766" name="Freeform 56"/>
            <p:cNvSpPr/>
            <p:nvPr/>
          </p:nvSpPr>
          <p:spPr bwMode="auto">
            <a:xfrm>
              <a:off x="5221100" y="4192663"/>
              <a:ext cx="640750" cy="599642"/>
            </a:xfrm>
            <a:custGeom>
              <a:avLst/>
              <a:gdLst>
                <a:gd name="T0" fmla="*/ 191 w 530"/>
                <a:gd name="T1" fmla="*/ 72 h 496"/>
                <a:gd name="T2" fmla="*/ 234 w 530"/>
                <a:gd name="T3" fmla="*/ 37 h 496"/>
                <a:gd name="T4" fmla="*/ 276 w 530"/>
                <a:gd name="T5" fmla="*/ 0 h 496"/>
                <a:gd name="T6" fmla="*/ 348 w 530"/>
                <a:gd name="T7" fmla="*/ 43 h 496"/>
                <a:gd name="T8" fmla="*/ 402 w 530"/>
                <a:gd name="T9" fmla="*/ 38 h 496"/>
                <a:gd name="T10" fmla="*/ 410 w 530"/>
                <a:gd name="T11" fmla="*/ 25 h 496"/>
                <a:gd name="T12" fmla="*/ 418 w 530"/>
                <a:gd name="T13" fmla="*/ 22 h 496"/>
                <a:gd name="T14" fmla="*/ 450 w 530"/>
                <a:gd name="T15" fmla="*/ 22 h 496"/>
                <a:gd name="T16" fmla="*/ 468 w 530"/>
                <a:gd name="T17" fmla="*/ 41 h 496"/>
                <a:gd name="T18" fmla="*/ 510 w 530"/>
                <a:gd name="T19" fmla="*/ 86 h 496"/>
                <a:gd name="T20" fmla="*/ 530 w 530"/>
                <a:gd name="T21" fmla="*/ 131 h 496"/>
                <a:gd name="T22" fmla="*/ 481 w 530"/>
                <a:gd name="T23" fmla="*/ 179 h 496"/>
                <a:gd name="T24" fmla="*/ 450 w 530"/>
                <a:gd name="T25" fmla="*/ 186 h 496"/>
                <a:gd name="T26" fmla="*/ 405 w 530"/>
                <a:gd name="T27" fmla="*/ 195 h 496"/>
                <a:gd name="T28" fmla="*/ 378 w 530"/>
                <a:gd name="T29" fmla="*/ 218 h 496"/>
                <a:gd name="T30" fmla="*/ 343 w 530"/>
                <a:gd name="T31" fmla="*/ 235 h 496"/>
                <a:gd name="T32" fmla="*/ 308 w 530"/>
                <a:gd name="T33" fmla="*/ 237 h 496"/>
                <a:gd name="T34" fmla="*/ 324 w 530"/>
                <a:gd name="T35" fmla="*/ 266 h 496"/>
                <a:gd name="T36" fmla="*/ 340 w 530"/>
                <a:gd name="T37" fmla="*/ 272 h 496"/>
                <a:gd name="T38" fmla="*/ 300 w 530"/>
                <a:gd name="T39" fmla="*/ 291 h 496"/>
                <a:gd name="T40" fmla="*/ 287 w 530"/>
                <a:gd name="T41" fmla="*/ 306 h 496"/>
                <a:gd name="T42" fmla="*/ 309 w 530"/>
                <a:gd name="T43" fmla="*/ 320 h 496"/>
                <a:gd name="T44" fmla="*/ 346 w 530"/>
                <a:gd name="T45" fmla="*/ 298 h 496"/>
                <a:gd name="T46" fmla="*/ 345 w 530"/>
                <a:gd name="T47" fmla="*/ 330 h 496"/>
                <a:gd name="T48" fmla="*/ 343 w 530"/>
                <a:gd name="T49" fmla="*/ 357 h 496"/>
                <a:gd name="T50" fmla="*/ 346 w 530"/>
                <a:gd name="T51" fmla="*/ 379 h 496"/>
                <a:gd name="T52" fmla="*/ 325 w 530"/>
                <a:gd name="T53" fmla="*/ 386 h 496"/>
                <a:gd name="T54" fmla="*/ 319 w 530"/>
                <a:gd name="T55" fmla="*/ 397 h 496"/>
                <a:gd name="T56" fmla="*/ 314 w 530"/>
                <a:gd name="T57" fmla="*/ 410 h 496"/>
                <a:gd name="T58" fmla="*/ 298 w 530"/>
                <a:gd name="T59" fmla="*/ 436 h 496"/>
                <a:gd name="T60" fmla="*/ 308 w 530"/>
                <a:gd name="T61" fmla="*/ 466 h 496"/>
                <a:gd name="T62" fmla="*/ 295 w 530"/>
                <a:gd name="T63" fmla="*/ 479 h 496"/>
                <a:gd name="T64" fmla="*/ 266 w 530"/>
                <a:gd name="T65" fmla="*/ 493 h 496"/>
                <a:gd name="T66" fmla="*/ 237 w 530"/>
                <a:gd name="T67" fmla="*/ 479 h 496"/>
                <a:gd name="T68" fmla="*/ 191 w 530"/>
                <a:gd name="T69" fmla="*/ 445 h 496"/>
                <a:gd name="T70" fmla="*/ 186 w 530"/>
                <a:gd name="T71" fmla="*/ 420 h 496"/>
                <a:gd name="T72" fmla="*/ 162 w 530"/>
                <a:gd name="T73" fmla="*/ 411 h 496"/>
                <a:gd name="T74" fmla="*/ 143 w 530"/>
                <a:gd name="T75" fmla="*/ 399 h 496"/>
                <a:gd name="T76" fmla="*/ 133 w 530"/>
                <a:gd name="T77" fmla="*/ 424 h 496"/>
                <a:gd name="T78" fmla="*/ 138 w 530"/>
                <a:gd name="T79" fmla="*/ 444 h 496"/>
                <a:gd name="T80" fmla="*/ 128 w 530"/>
                <a:gd name="T81" fmla="*/ 472 h 496"/>
                <a:gd name="T82" fmla="*/ 96 w 530"/>
                <a:gd name="T83" fmla="*/ 469 h 496"/>
                <a:gd name="T84" fmla="*/ 71 w 530"/>
                <a:gd name="T85" fmla="*/ 458 h 496"/>
                <a:gd name="T86" fmla="*/ 90 w 530"/>
                <a:gd name="T87" fmla="*/ 423 h 496"/>
                <a:gd name="T88" fmla="*/ 88 w 530"/>
                <a:gd name="T89" fmla="*/ 410 h 496"/>
                <a:gd name="T90" fmla="*/ 69 w 530"/>
                <a:gd name="T91" fmla="*/ 391 h 496"/>
                <a:gd name="T92" fmla="*/ 37 w 530"/>
                <a:gd name="T93" fmla="*/ 399 h 496"/>
                <a:gd name="T94" fmla="*/ 0 w 530"/>
                <a:gd name="T95" fmla="*/ 392 h 496"/>
                <a:gd name="T96" fmla="*/ 36 w 530"/>
                <a:gd name="T97" fmla="*/ 357 h 496"/>
                <a:gd name="T98" fmla="*/ 34 w 530"/>
                <a:gd name="T99" fmla="*/ 343 h 496"/>
                <a:gd name="T100" fmla="*/ 18 w 530"/>
                <a:gd name="T101" fmla="*/ 319 h 496"/>
                <a:gd name="T102" fmla="*/ 39 w 530"/>
                <a:gd name="T103" fmla="*/ 295 h 496"/>
                <a:gd name="T104" fmla="*/ 76 w 530"/>
                <a:gd name="T105" fmla="*/ 283 h 496"/>
                <a:gd name="T106" fmla="*/ 93 w 530"/>
                <a:gd name="T107" fmla="*/ 258 h 496"/>
                <a:gd name="T108" fmla="*/ 133 w 530"/>
                <a:gd name="T109" fmla="*/ 242 h 496"/>
                <a:gd name="T110" fmla="*/ 178 w 530"/>
                <a:gd name="T111" fmla="*/ 234 h 496"/>
                <a:gd name="T112" fmla="*/ 192 w 530"/>
                <a:gd name="T113" fmla="*/ 173 h 496"/>
                <a:gd name="T114" fmla="*/ 154 w 530"/>
                <a:gd name="T115" fmla="*/ 131 h 496"/>
                <a:gd name="T116" fmla="*/ 152 w 530"/>
                <a:gd name="T117" fmla="*/ 101 h 4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530" h="496">
                  <a:moveTo>
                    <a:pt x="162" y="86"/>
                  </a:moveTo>
                  <a:lnTo>
                    <a:pt x="191" y="72"/>
                  </a:lnTo>
                  <a:lnTo>
                    <a:pt x="220" y="61"/>
                  </a:lnTo>
                  <a:lnTo>
                    <a:pt x="234" y="37"/>
                  </a:lnTo>
                  <a:lnTo>
                    <a:pt x="244" y="8"/>
                  </a:lnTo>
                  <a:lnTo>
                    <a:pt x="276" y="0"/>
                  </a:lnTo>
                  <a:lnTo>
                    <a:pt x="308" y="16"/>
                  </a:lnTo>
                  <a:lnTo>
                    <a:pt x="348" y="43"/>
                  </a:lnTo>
                  <a:lnTo>
                    <a:pt x="391" y="54"/>
                  </a:lnTo>
                  <a:lnTo>
                    <a:pt x="402" y="38"/>
                  </a:lnTo>
                  <a:lnTo>
                    <a:pt x="405" y="32"/>
                  </a:lnTo>
                  <a:lnTo>
                    <a:pt x="410" y="25"/>
                  </a:lnTo>
                  <a:lnTo>
                    <a:pt x="413" y="22"/>
                  </a:lnTo>
                  <a:lnTo>
                    <a:pt x="418" y="22"/>
                  </a:lnTo>
                  <a:lnTo>
                    <a:pt x="438" y="19"/>
                  </a:lnTo>
                  <a:lnTo>
                    <a:pt x="450" y="22"/>
                  </a:lnTo>
                  <a:lnTo>
                    <a:pt x="462" y="25"/>
                  </a:lnTo>
                  <a:lnTo>
                    <a:pt x="468" y="41"/>
                  </a:lnTo>
                  <a:lnTo>
                    <a:pt x="481" y="69"/>
                  </a:lnTo>
                  <a:lnTo>
                    <a:pt x="510" y="86"/>
                  </a:lnTo>
                  <a:lnTo>
                    <a:pt x="519" y="93"/>
                  </a:lnTo>
                  <a:lnTo>
                    <a:pt x="530" y="131"/>
                  </a:lnTo>
                  <a:lnTo>
                    <a:pt x="510" y="173"/>
                  </a:lnTo>
                  <a:lnTo>
                    <a:pt x="481" y="179"/>
                  </a:lnTo>
                  <a:lnTo>
                    <a:pt x="468" y="182"/>
                  </a:lnTo>
                  <a:lnTo>
                    <a:pt x="450" y="186"/>
                  </a:lnTo>
                  <a:lnTo>
                    <a:pt x="428" y="192"/>
                  </a:lnTo>
                  <a:lnTo>
                    <a:pt x="405" y="195"/>
                  </a:lnTo>
                  <a:lnTo>
                    <a:pt x="391" y="203"/>
                  </a:lnTo>
                  <a:lnTo>
                    <a:pt x="378" y="218"/>
                  </a:lnTo>
                  <a:lnTo>
                    <a:pt x="361" y="227"/>
                  </a:lnTo>
                  <a:lnTo>
                    <a:pt x="343" y="235"/>
                  </a:lnTo>
                  <a:lnTo>
                    <a:pt x="314" y="237"/>
                  </a:lnTo>
                  <a:lnTo>
                    <a:pt x="308" y="237"/>
                  </a:lnTo>
                  <a:lnTo>
                    <a:pt x="295" y="259"/>
                  </a:lnTo>
                  <a:lnTo>
                    <a:pt x="324" y="266"/>
                  </a:lnTo>
                  <a:lnTo>
                    <a:pt x="348" y="262"/>
                  </a:lnTo>
                  <a:lnTo>
                    <a:pt x="340" y="272"/>
                  </a:lnTo>
                  <a:lnTo>
                    <a:pt x="332" y="283"/>
                  </a:lnTo>
                  <a:lnTo>
                    <a:pt x="300" y="291"/>
                  </a:lnTo>
                  <a:lnTo>
                    <a:pt x="298" y="293"/>
                  </a:lnTo>
                  <a:lnTo>
                    <a:pt x="287" y="306"/>
                  </a:lnTo>
                  <a:lnTo>
                    <a:pt x="292" y="322"/>
                  </a:lnTo>
                  <a:lnTo>
                    <a:pt x="309" y="320"/>
                  </a:lnTo>
                  <a:lnTo>
                    <a:pt x="324" y="307"/>
                  </a:lnTo>
                  <a:lnTo>
                    <a:pt x="346" y="298"/>
                  </a:lnTo>
                  <a:lnTo>
                    <a:pt x="353" y="319"/>
                  </a:lnTo>
                  <a:lnTo>
                    <a:pt x="345" y="330"/>
                  </a:lnTo>
                  <a:lnTo>
                    <a:pt x="338" y="341"/>
                  </a:lnTo>
                  <a:lnTo>
                    <a:pt x="343" y="357"/>
                  </a:lnTo>
                  <a:lnTo>
                    <a:pt x="343" y="360"/>
                  </a:lnTo>
                  <a:lnTo>
                    <a:pt x="346" y="379"/>
                  </a:lnTo>
                  <a:lnTo>
                    <a:pt x="333" y="384"/>
                  </a:lnTo>
                  <a:lnTo>
                    <a:pt x="325" y="386"/>
                  </a:lnTo>
                  <a:lnTo>
                    <a:pt x="319" y="386"/>
                  </a:lnTo>
                  <a:lnTo>
                    <a:pt x="319" y="397"/>
                  </a:lnTo>
                  <a:lnTo>
                    <a:pt x="317" y="402"/>
                  </a:lnTo>
                  <a:lnTo>
                    <a:pt x="314" y="410"/>
                  </a:lnTo>
                  <a:lnTo>
                    <a:pt x="301" y="428"/>
                  </a:lnTo>
                  <a:lnTo>
                    <a:pt x="298" y="436"/>
                  </a:lnTo>
                  <a:lnTo>
                    <a:pt x="305" y="456"/>
                  </a:lnTo>
                  <a:lnTo>
                    <a:pt x="308" y="466"/>
                  </a:lnTo>
                  <a:lnTo>
                    <a:pt x="306" y="479"/>
                  </a:lnTo>
                  <a:lnTo>
                    <a:pt x="295" y="479"/>
                  </a:lnTo>
                  <a:lnTo>
                    <a:pt x="281" y="480"/>
                  </a:lnTo>
                  <a:lnTo>
                    <a:pt x="266" y="493"/>
                  </a:lnTo>
                  <a:lnTo>
                    <a:pt x="247" y="496"/>
                  </a:lnTo>
                  <a:lnTo>
                    <a:pt x="237" y="479"/>
                  </a:lnTo>
                  <a:lnTo>
                    <a:pt x="213" y="464"/>
                  </a:lnTo>
                  <a:lnTo>
                    <a:pt x="191" y="445"/>
                  </a:lnTo>
                  <a:lnTo>
                    <a:pt x="191" y="431"/>
                  </a:lnTo>
                  <a:lnTo>
                    <a:pt x="186" y="420"/>
                  </a:lnTo>
                  <a:lnTo>
                    <a:pt x="175" y="416"/>
                  </a:lnTo>
                  <a:lnTo>
                    <a:pt x="162" y="411"/>
                  </a:lnTo>
                  <a:lnTo>
                    <a:pt x="144" y="400"/>
                  </a:lnTo>
                  <a:lnTo>
                    <a:pt x="143" y="399"/>
                  </a:lnTo>
                  <a:lnTo>
                    <a:pt x="127" y="410"/>
                  </a:lnTo>
                  <a:lnTo>
                    <a:pt x="133" y="424"/>
                  </a:lnTo>
                  <a:lnTo>
                    <a:pt x="140" y="440"/>
                  </a:lnTo>
                  <a:lnTo>
                    <a:pt x="138" y="444"/>
                  </a:lnTo>
                  <a:lnTo>
                    <a:pt x="135" y="456"/>
                  </a:lnTo>
                  <a:lnTo>
                    <a:pt x="128" y="472"/>
                  </a:lnTo>
                  <a:lnTo>
                    <a:pt x="101" y="471"/>
                  </a:lnTo>
                  <a:lnTo>
                    <a:pt x="96" y="469"/>
                  </a:lnTo>
                  <a:lnTo>
                    <a:pt x="93" y="468"/>
                  </a:lnTo>
                  <a:lnTo>
                    <a:pt x="71" y="458"/>
                  </a:lnTo>
                  <a:lnTo>
                    <a:pt x="84" y="439"/>
                  </a:lnTo>
                  <a:lnTo>
                    <a:pt x="90" y="423"/>
                  </a:lnTo>
                  <a:lnTo>
                    <a:pt x="92" y="416"/>
                  </a:lnTo>
                  <a:lnTo>
                    <a:pt x="88" y="410"/>
                  </a:lnTo>
                  <a:lnTo>
                    <a:pt x="82" y="400"/>
                  </a:lnTo>
                  <a:lnTo>
                    <a:pt x="69" y="391"/>
                  </a:lnTo>
                  <a:lnTo>
                    <a:pt x="53" y="395"/>
                  </a:lnTo>
                  <a:lnTo>
                    <a:pt x="37" y="399"/>
                  </a:lnTo>
                  <a:lnTo>
                    <a:pt x="20" y="397"/>
                  </a:lnTo>
                  <a:lnTo>
                    <a:pt x="0" y="392"/>
                  </a:lnTo>
                  <a:lnTo>
                    <a:pt x="21" y="378"/>
                  </a:lnTo>
                  <a:lnTo>
                    <a:pt x="36" y="357"/>
                  </a:lnTo>
                  <a:lnTo>
                    <a:pt x="36" y="355"/>
                  </a:lnTo>
                  <a:lnTo>
                    <a:pt x="34" y="343"/>
                  </a:lnTo>
                  <a:lnTo>
                    <a:pt x="31" y="333"/>
                  </a:lnTo>
                  <a:lnTo>
                    <a:pt x="18" y="319"/>
                  </a:lnTo>
                  <a:lnTo>
                    <a:pt x="26" y="309"/>
                  </a:lnTo>
                  <a:lnTo>
                    <a:pt x="39" y="295"/>
                  </a:lnTo>
                  <a:lnTo>
                    <a:pt x="72" y="290"/>
                  </a:lnTo>
                  <a:lnTo>
                    <a:pt x="76" y="283"/>
                  </a:lnTo>
                  <a:lnTo>
                    <a:pt x="79" y="279"/>
                  </a:lnTo>
                  <a:lnTo>
                    <a:pt x="93" y="258"/>
                  </a:lnTo>
                  <a:lnTo>
                    <a:pt x="114" y="224"/>
                  </a:lnTo>
                  <a:lnTo>
                    <a:pt x="133" y="242"/>
                  </a:lnTo>
                  <a:lnTo>
                    <a:pt x="152" y="251"/>
                  </a:lnTo>
                  <a:lnTo>
                    <a:pt x="178" y="234"/>
                  </a:lnTo>
                  <a:lnTo>
                    <a:pt x="202" y="211"/>
                  </a:lnTo>
                  <a:lnTo>
                    <a:pt x="192" y="173"/>
                  </a:lnTo>
                  <a:lnTo>
                    <a:pt x="168" y="146"/>
                  </a:lnTo>
                  <a:lnTo>
                    <a:pt x="154" y="131"/>
                  </a:lnTo>
                  <a:lnTo>
                    <a:pt x="146" y="113"/>
                  </a:lnTo>
                  <a:lnTo>
                    <a:pt x="152" y="101"/>
                  </a:lnTo>
                  <a:lnTo>
                    <a:pt x="162" y="86"/>
                  </a:lnTo>
                  <a:close/>
                </a:path>
              </a:pathLst>
            </a:custGeom>
            <a:solidFill>
              <a:srgbClr val="642E7C"/>
            </a:solidFill>
            <a:ln w="4763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anchor="t" anchorCtr="0" bIns="45720" compatLnSpc="1" lIns="91440" numCol="1" rIns="91440" tIns="45720" vert="horz" wrap="square">
              <a:prstTxWarp prst="textNoShape"/>
            </a:bodyPr>
            <a:p>
              <a:endParaRPr lang="en-US"/>
            </a:p>
          </p:txBody>
        </p:sp>
        <p:sp>
          <p:nvSpPr>
            <p:cNvPr id="1048767" name="Freeform 78"/>
            <p:cNvSpPr/>
            <p:nvPr/>
          </p:nvSpPr>
          <p:spPr bwMode="auto">
            <a:xfrm>
              <a:off x="5618848" y="3750186"/>
              <a:ext cx="626242" cy="651627"/>
            </a:xfrm>
            <a:custGeom>
              <a:avLst/>
              <a:gdLst>
                <a:gd name="T0" fmla="*/ 117 w 518"/>
                <a:gd name="T1" fmla="*/ 68 h 539"/>
                <a:gd name="T2" fmla="*/ 158 w 518"/>
                <a:gd name="T3" fmla="*/ 100 h 539"/>
                <a:gd name="T4" fmla="*/ 248 w 518"/>
                <a:gd name="T5" fmla="*/ 48 h 539"/>
                <a:gd name="T6" fmla="*/ 312 w 518"/>
                <a:gd name="T7" fmla="*/ 4 h 539"/>
                <a:gd name="T8" fmla="*/ 321 w 518"/>
                <a:gd name="T9" fmla="*/ 12 h 539"/>
                <a:gd name="T10" fmla="*/ 355 w 518"/>
                <a:gd name="T11" fmla="*/ 76 h 539"/>
                <a:gd name="T12" fmla="*/ 368 w 518"/>
                <a:gd name="T13" fmla="*/ 76 h 539"/>
                <a:gd name="T14" fmla="*/ 395 w 518"/>
                <a:gd name="T15" fmla="*/ 56 h 539"/>
                <a:gd name="T16" fmla="*/ 421 w 518"/>
                <a:gd name="T17" fmla="*/ 64 h 539"/>
                <a:gd name="T18" fmla="*/ 430 w 518"/>
                <a:gd name="T19" fmla="*/ 80 h 539"/>
                <a:gd name="T20" fmla="*/ 445 w 518"/>
                <a:gd name="T21" fmla="*/ 76 h 539"/>
                <a:gd name="T22" fmla="*/ 461 w 518"/>
                <a:gd name="T23" fmla="*/ 80 h 539"/>
                <a:gd name="T24" fmla="*/ 493 w 518"/>
                <a:gd name="T25" fmla="*/ 50 h 539"/>
                <a:gd name="T26" fmla="*/ 502 w 518"/>
                <a:gd name="T27" fmla="*/ 89 h 539"/>
                <a:gd name="T28" fmla="*/ 518 w 518"/>
                <a:gd name="T29" fmla="*/ 93 h 539"/>
                <a:gd name="T30" fmla="*/ 469 w 518"/>
                <a:gd name="T31" fmla="*/ 204 h 539"/>
                <a:gd name="T32" fmla="*/ 453 w 518"/>
                <a:gd name="T33" fmla="*/ 298 h 539"/>
                <a:gd name="T34" fmla="*/ 419 w 518"/>
                <a:gd name="T35" fmla="*/ 356 h 539"/>
                <a:gd name="T36" fmla="*/ 370 w 518"/>
                <a:gd name="T37" fmla="*/ 374 h 539"/>
                <a:gd name="T38" fmla="*/ 333 w 518"/>
                <a:gd name="T39" fmla="*/ 374 h 539"/>
                <a:gd name="T40" fmla="*/ 318 w 518"/>
                <a:gd name="T41" fmla="*/ 391 h 539"/>
                <a:gd name="T42" fmla="*/ 283 w 518"/>
                <a:gd name="T43" fmla="*/ 422 h 539"/>
                <a:gd name="T44" fmla="*/ 293 w 518"/>
                <a:gd name="T45" fmla="*/ 451 h 539"/>
                <a:gd name="T46" fmla="*/ 272 w 518"/>
                <a:gd name="T47" fmla="*/ 465 h 539"/>
                <a:gd name="T48" fmla="*/ 297 w 518"/>
                <a:gd name="T49" fmla="*/ 508 h 539"/>
                <a:gd name="T50" fmla="*/ 181 w 518"/>
                <a:gd name="T51" fmla="*/ 539 h 539"/>
                <a:gd name="T52" fmla="*/ 190 w 518"/>
                <a:gd name="T53" fmla="*/ 459 h 539"/>
                <a:gd name="T54" fmla="*/ 152 w 518"/>
                <a:gd name="T55" fmla="*/ 435 h 539"/>
                <a:gd name="T56" fmla="*/ 133 w 518"/>
                <a:gd name="T57" fmla="*/ 391 h 539"/>
                <a:gd name="T58" fmla="*/ 145 w 518"/>
                <a:gd name="T59" fmla="*/ 383 h 539"/>
                <a:gd name="T60" fmla="*/ 144 w 518"/>
                <a:gd name="T61" fmla="*/ 321 h 539"/>
                <a:gd name="T62" fmla="*/ 78 w 518"/>
                <a:gd name="T63" fmla="*/ 337 h 539"/>
                <a:gd name="T64" fmla="*/ 16 w 518"/>
                <a:gd name="T65" fmla="*/ 324 h 539"/>
                <a:gd name="T66" fmla="*/ 9 w 518"/>
                <a:gd name="T67" fmla="*/ 270 h 539"/>
                <a:gd name="T68" fmla="*/ 20 w 518"/>
                <a:gd name="T69" fmla="*/ 234 h 539"/>
                <a:gd name="T70" fmla="*/ 44 w 518"/>
                <a:gd name="T71" fmla="*/ 201 h 539"/>
                <a:gd name="T72" fmla="*/ 70 w 518"/>
                <a:gd name="T73" fmla="*/ 180 h 539"/>
                <a:gd name="T74" fmla="*/ 51 w 518"/>
                <a:gd name="T75" fmla="*/ 138 h 539"/>
                <a:gd name="T76" fmla="*/ 118 w 518"/>
                <a:gd name="T77" fmla="*/ 84 h 5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18" h="539">
                  <a:moveTo>
                    <a:pt x="118" y="84"/>
                  </a:moveTo>
                  <a:lnTo>
                    <a:pt x="117" y="68"/>
                  </a:lnTo>
                  <a:lnTo>
                    <a:pt x="136" y="84"/>
                  </a:lnTo>
                  <a:lnTo>
                    <a:pt x="158" y="100"/>
                  </a:lnTo>
                  <a:lnTo>
                    <a:pt x="184" y="90"/>
                  </a:lnTo>
                  <a:lnTo>
                    <a:pt x="248" y="48"/>
                  </a:lnTo>
                  <a:lnTo>
                    <a:pt x="312" y="0"/>
                  </a:lnTo>
                  <a:lnTo>
                    <a:pt x="312" y="4"/>
                  </a:lnTo>
                  <a:lnTo>
                    <a:pt x="317" y="5"/>
                  </a:lnTo>
                  <a:lnTo>
                    <a:pt x="321" y="12"/>
                  </a:lnTo>
                  <a:lnTo>
                    <a:pt x="336" y="45"/>
                  </a:lnTo>
                  <a:lnTo>
                    <a:pt x="355" y="76"/>
                  </a:lnTo>
                  <a:lnTo>
                    <a:pt x="357" y="80"/>
                  </a:lnTo>
                  <a:lnTo>
                    <a:pt x="368" y="76"/>
                  </a:lnTo>
                  <a:lnTo>
                    <a:pt x="381" y="64"/>
                  </a:lnTo>
                  <a:lnTo>
                    <a:pt x="395" y="56"/>
                  </a:lnTo>
                  <a:lnTo>
                    <a:pt x="414" y="58"/>
                  </a:lnTo>
                  <a:lnTo>
                    <a:pt x="421" y="64"/>
                  </a:lnTo>
                  <a:lnTo>
                    <a:pt x="426" y="76"/>
                  </a:lnTo>
                  <a:lnTo>
                    <a:pt x="430" y="80"/>
                  </a:lnTo>
                  <a:lnTo>
                    <a:pt x="438" y="80"/>
                  </a:lnTo>
                  <a:lnTo>
                    <a:pt x="445" y="76"/>
                  </a:lnTo>
                  <a:lnTo>
                    <a:pt x="453" y="74"/>
                  </a:lnTo>
                  <a:lnTo>
                    <a:pt x="461" y="80"/>
                  </a:lnTo>
                  <a:lnTo>
                    <a:pt x="485" y="50"/>
                  </a:lnTo>
                  <a:lnTo>
                    <a:pt x="493" y="50"/>
                  </a:lnTo>
                  <a:lnTo>
                    <a:pt x="498" y="76"/>
                  </a:lnTo>
                  <a:lnTo>
                    <a:pt x="502" y="89"/>
                  </a:lnTo>
                  <a:lnTo>
                    <a:pt x="515" y="93"/>
                  </a:lnTo>
                  <a:lnTo>
                    <a:pt x="518" y="93"/>
                  </a:lnTo>
                  <a:lnTo>
                    <a:pt x="485" y="167"/>
                  </a:lnTo>
                  <a:lnTo>
                    <a:pt x="469" y="204"/>
                  </a:lnTo>
                  <a:lnTo>
                    <a:pt x="461" y="252"/>
                  </a:lnTo>
                  <a:lnTo>
                    <a:pt x="453" y="298"/>
                  </a:lnTo>
                  <a:lnTo>
                    <a:pt x="442" y="334"/>
                  </a:lnTo>
                  <a:lnTo>
                    <a:pt x="419" y="356"/>
                  </a:lnTo>
                  <a:lnTo>
                    <a:pt x="394" y="364"/>
                  </a:lnTo>
                  <a:lnTo>
                    <a:pt x="370" y="374"/>
                  </a:lnTo>
                  <a:lnTo>
                    <a:pt x="350" y="375"/>
                  </a:lnTo>
                  <a:lnTo>
                    <a:pt x="333" y="374"/>
                  </a:lnTo>
                  <a:lnTo>
                    <a:pt x="323" y="380"/>
                  </a:lnTo>
                  <a:lnTo>
                    <a:pt x="318" y="391"/>
                  </a:lnTo>
                  <a:lnTo>
                    <a:pt x="296" y="401"/>
                  </a:lnTo>
                  <a:lnTo>
                    <a:pt x="283" y="422"/>
                  </a:lnTo>
                  <a:lnTo>
                    <a:pt x="288" y="438"/>
                  </a:lnTo>
                  <a:lnTo>
                    <a:pt x="293" y="451"/>
                  </a:lnTo>
                  <a:lnTo>
                    <a:pt x="281" y="457"/>
                  </a:lnTo>
                  <a:lnTo>
                    <a:pt x="272" y="465"/>
                  </a:lnTo>
                  <a:lnTo>
                    <a:pt x="283" y="486"/>
                  </a:lnTo>
                  <a:lnTo>
                    <a:pt x="297" y="508"/>
                  </a:lnTo>
                  <a:lnTo>
                    <a:pt x="238" y="523"/>
                  </a:lnTo>
                  <a:lnTo>
                    <a:pt x="181" y="539"/>
                  </a:lnTo>
                  <a:lnTo>
                    <a:pt x="201" y="497"/>
                  </a:lnTo>
                  <a:lnTo>
                    <a:pt x="190" y="459"/>
                  </a:lnTo>
                  <a:lnTo>
                    <a:pt x="181" y="452"/>
                  </a:lnTo>
                  <a:lnTo>
                    <a:pt x="152" y="435"/>
                  </a:lnTo>
                  <a:lnTo>
                    <a:pt x="139" y="407"/>
                  </a:lnTo>
                  <a:lnTo>
                    <a:pt x="133" y="391"/>
                  </a:lnTo>
                  <a:lnTo>
                    <a:pt x="139" y="388"/>
                  </a:lnTo>
                  <a:lnTo>
                    <a:pt x="145" y="383"/>
                  </a:lnTo>
                  <a:lnTo>
                    <a:pt x="161" y="350"/>
                  </a:lnTo>
                  <a:lnTo>
                    <a:pt x="144" y="321"/>
                  </a:lnTo>
                  <a:lnTo>
                    <a:pt x="110" y="326"/>
                  </a:lnTo>
                  <a:lnTo>
                    <a:pt x="78" y="337"/>
                  </a:lnTo>
                  <a:lnTo>
                    <a:pt x="78" y="337"/>
                  </a:lnTo>
                  <a:lnTo>
                    <a:pt x="16" y="324"/>
                  </a:lnTo>
                  <a:lnTo>
                    <a:pt x="0" y="276"/>
                  </a:lnTo>
                  <a:lnTo>
                    <a:pt x="9" y="270"/>
                  </a:lnTo>
                  <a:lnTo>
                    <a:pt x="19" y="262"/>
                  </a:lnTo>
                  <a:lnTo>
                    <a:pt x="20" y="234"/>
                  </a:lnTo>
                  <a:lnTo>
                    <a:pt x="22" y="207"/>
                  </a:lnTo>
                  <a:lnTo>
                    <a:pt x="44" y="201"/>
                  </a:lnTo>
                  <a:lnTo>
                    <a:pt x="49" y="199"/>
                  </a:lnTo>
                  <a:lnTo>
                    <a:pt x="70" y="180"/>
                  </a:lnTo>
                  <a:lnTo>
                    <a:pt x="48" y="161"/>
                  </a:lnTo>
                  <a:lnTo>
                    <a:pt x="51" y="138"/>
                  </a:lnTo>
                  <a:lnTo>
                    <a:pt x="86" y="114"/>
                  </a:lnTo>
                  <a:lnTo>
                    <a:pt x="118" y="84"/>
                  </a:lnTo>
                  <a:close/>
                </a:path>
              </a:pathLst>
            </a:custGeom>
            <a:solidFill>
              <a:srgbClr val="642E7C"/>
            </a:solidFill>
            <a:ln w="4763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anchor="t" anchorCtr="0" bIns="45720" compatLnSpc="1" lIns="91440" numCol="1" rIns="91440" tIns="45720" vert="horz" wrap="square">
              <a:prstTxWarp prst="textNoShape"/>
            </a:bodyPr>
            <a:p>
              <a:endParaRPr lang="en-US"/>
            </a:p>
          </p:txBody>
        </p:sp>
        <p:sp>
          <p:nvSpPr>
            <p:cNvPr id="1048768" name="Freeform 9"/>
            <p:cNvSpPr/>
            <p:nvPr/>
          </p:nvSpPr>
          <p:spPr bwMode="auto">
            <a:xfrm>
              <a:off x="4465886" y="3254434"/>
              <a:ext cx="373569" cy="488417"/>
            </a:xfrm>
            <a:custGeom>
              <a:avLst/>
              <a:gdLst>
                <a:gd name="T0" fmla="*/ 0 w 309"/>
                <a:gd name="T1" fmla="*/ 367 h 404"/>
                <a:gd name="T2" fmla="*/ 7 w 309"/>
                <a:gd name="T3" fmla="*/ 349 h 404"/>
                <a:gd name="T4" fmla="*/ 7 w 309"/>
                <a:gd name="T5" fmla="*/ 335 h 404"/>
                <a:gd name="T6" fmla="*/ 15 w 309"/>
                <a:gd name="T7" fmla="*/ 324 h 404"/>
                <a:gd name="T8" fmla="*/ 20 w 309"/>
                <a:gd name="T9" fmla="*/ 303 h 404"/>
                <a:gd name="T10" fmla="*/ 20 w 309"/>
                <a:gd name="T11" fmla="*/ 279 h 404"/>
                <a:gd name="T12" fmla="*/ 29 w 309"/>
                <a:gd name="T13" fmla="*/ 258 h 404"/>
                <a:gd name="T14" fmla="*/ 23 w 309"/>
                <a:gd name="T15" fmla="*/ 239 h 404"/>
                <a:gd name="T16" fmla="*/ 12 w 309"/>
                <a:gd name="T17" fmla="*/ 223 h 404"/>
                <a:gd name="T18" fmla="*/ 4 w 309"/>
                <a:gd name="T19" fmla="*/ 205 h 404"/>
                <a:gd name="T20" fmla="*/ 16 w 309"/>
                <a:gd name="T21" fmla="*/ 141 h 404"/>
                <a:gd name="T22" fmla="*/ 71 w 309"/>
                <a:gd name="T23" fmla="*/ 109 h 404"/>
                <a:gd name="T24" fmla="*/ 101 w 309"/>
                <a:gd name="T25" fmla="*/ 67 h 404"/>
                <a:gd name="T26" fmla="*/ 132 w 309"/>
                <a:gd name="T27" fmla="*/ 24 h 404"/>
                <a:gd name="T28" fmla="*/ 160 w 309"/>
                <a:gd name="T29" fmla="*/ 0 h 404"/>
                <a:gd name="T30" fmla="*/ 197 w 309"/>
                <a:gd name="T31" fmla="*/ 19 h 404"/>
                <a:gd name="T32" fmla="*/ 225 w 309"/>
                <a:gd name="T33" fmla="*/ 37 h 404"/>
                <a:gd name="T34" fmla="*/ 252 w 309"/>
                <a:gd name="T35" fmla="*/ 58 h 404"/>
                <a:gd name="T36" fmla="*/ 274 w 309"/>
                <a:gd name="T37" fmla="*/ 71 h 404"/>
                <a:gd name="T38" fmla="*/ 290 w 309"/>
                <a:gd name="T39" fmla="*/ 85 h 404"/>
                <a:gd name="T40" fmla="*/ 266 w 309"/>
                <a:gd name="T41" fmla="*/ 124 h 404"/>
                <a:gd name="T42" fmla="*/ 239 w 309"/>
                <a:gd name="T43" fmla="*/ 164 h 404"/>
                <a:gd name="T44" fmla="*/ 258 w 309"/>
                <a:gd name="T45" fmla="*/ 194 h 404"/>
                <a:gd name="T46" fmla="*/ 284 w 309"/>
                <a:gd name="T47" fmla="*/ 216 h 404"/>
                <a:gd name="T48" fmla="*/ 309 w 309"/>
                <a:gd name="T49" fmla="*/ 236 h 404"/>
                <a:gd name="T50" fmla="*/ 309 w 309"/>
                <a:gd name="T51" fmla="*/ 266 h 404"/>
                <a:gd name="T52" fmla="*/ 274 w 309"/>
                <a:gd name="T53" fmla="*/ 305 h 404"/>
                <a:gd name="T54" fmla="*/ 255 w 309"/>
                <a:gd name="T55" fmla="*/ 356 h 404"/>
                <a:gd name="T56" fmla="*/ 202 w 309"/>
                <a:gd name="T57" fmla="*/ 362 h 404"/>
                <a:gd name="T58" fmla="*/ 149 w 309"/>
                <a:gd name="T59" fmla="*/ 357 h 404"/>
                <a:gd name="T60" fmla="*/ 103 w 309"/>
                <a:gd name="T61" fmla="*/ 349 h 404"/>
                <a:gd name="T62" fmla="*/ 60 w 309"/>
                <a:gd name="T63" fmla="*/ 366 h 404"/>
                <a:gd name="T64" fmla="*/ 53 w 309"/>
                <a:gd name="T65" fmla="*/ 401 h 404"/>
                <a:gd name="T66" fmla="*/ 53 w 309"/>
                <a:gd name="T67" fmla="*/ 402 h 404"/>
                <a:gd name="T68" fmla="*/ 48 w 309"/>
                <a:gd name="T69" fmla="*/ 404 h 404"/>
                <a:gd name="T70" fmla="*/ 32 w 309"/>
                <a:gd name="T71" fmla="*/ 402 h 404"/>
                <a:gd name="T72" fmla="*/ 0 w 309"/>
                <a:gd name="T73" fmla="*/ 367 h 4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09" h="404">
                  <a:moveTo>
                    <a:pt x="0" y="367"/>
                  </a:moveTo>
                  <a:lnTo>
                    <a:pt x="7" y="349"/>
                  </a:lnTo>
                  <a:lnTo>
                    <a:pt x="7" y="335"/>
                  </a:lnTo>
                  <a:lnTo>
                    <a:pt x="15" y="324"/>
                  </a:lnTo>
                  <a:lnTo>
                    <a:pt x="20" y="303"/>
                  </a:lnTo>
                  <a:lnTo>
                    <a:pt x="20" y="279"/>
                  </a:lnTo>
                  <a:lnTo>
                    <a:pt x="29" y="258"/>
                  </a:lnTo>
                  <a:lnTo>
                    <a:pt x="23" y="239"/>
                  </a:lnTo>
                  <a:lnTo>
                    <a:pt x="12" y="223"/>
                  </a:lnTo>
                  <a:lnTo>
                    <a:pt x="4" y="205"/>
                  </a:lnTo>
                  <a:lnTo>
                    <a:pt x="16" y="141"/>
                  </a:lnTo>
                  <a:lnTo>
                    <a:pt x="71" y="109"/>
                  </a:lnTo>
                  <a:lnTo>
                    <a:pt x="101" y="67"/>
                  </a:lnTo>
                  <a:lnTo>
                    <a:pt x="132" y="24"/>
                  </a:lnTo>
                  <a:lnTo>
                    <a:pt x="160" y="0"/>
                  </a:lnTo>
                  <a:lnTo>
                    <a:pt x="197" y="19"/>
                  </a:lnTo>
                  <a:lnTo>
                    <a:pt x="225" y="37"/>
                  </a:lnTo>
                  <a:lnTo>
                    <a:pt x="252" y="58"/>
                  </a:lnTo>
                  <a:lnTo>
                    <a:pt x="274" y="71"/>
                  </a:lnTo>
                  <a:lnTo>
                    <a:pt x="290" y="85"/>
                  </a:lnTo>
                  <a:lnTo>
                    <a:pt x="266" y="124"/>
                  </a:lnTo>
                  <a:lnTo>
                    <a:pt x="239" y="164"/>
                  </a:lnTo>
                  <a:lnTo>
                    <a:pt x="258" y="194"/>
                  </a:lnTo>
                  <a:lnTo>
                    <a:pt x="284" y="216"/>
                  </a:lnTo>
                  <a:lnTo>
                    <a:pt x="309" y="236"/>
                  </a:lnTo>
                  <a:lnTo>
                    <a:pt x="309" y="266"/>
                  </a:lnTo>
                  <a:lnTo>
                    <a:pt x="274" y="305"/>
                  </a:lnTo>
                  <a:lnTo>
                    <a:pt x="255" y="356"/>
                  </a:lnTo>
                  <a:lnTo>
                    <a:pt x="202" y="362"/>
                  </a:lnTo>
                  <a:lnTo>
                    <a:pt x="149" y="357"/>
                  </a:lnTo>
                  <a:lnTo>
                    <a:pt x="103" y="349"/>
                  </a:lnTo>
                  <a:lnTo>
                    <a:pt x="60" y="366"/>
                  </a:lnTo>
                  <a:lnTo>
                    <a:pt x="53" y="401"/>
                  </a:lnTo>
                  <a:lnTo>
                    <a:pt x="53" y="402"/>
                  </a:lnTo>
                  <a:lnTo>
                    <a:pt x="48" y="404"/>
                  </a:lnTo>
                  <a:lnTo>
                    <a:pt x="32" y="402"/>
                  </a:lnTo>
                  <a:lnTo>
                    <a:pt x="0" y="367"/>
                  </a:lnTo>
                  <a:close/>
                </a:path>
              </a:pathLst>
            </a:custGeom>
            <a:solidFill>
              <a:srgbClr val="228C22"/>
            </a:solidFill>
            <a:ln w="4763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anchor="t" anchorCtr="0" bIns="45720" compatLnSpc="1" lIns="91440" numCol="1" rIns="91440" tIns="45720" vert="horz" wrap="square">
              <a:prstTxWarp prst="textNoShape"/>
            </a:bodyPr>
            <a:p>
              <a:endParaRPr lang="en-US"/>
            </a:p>
          </p:txBody>
        </p:sp>
        <p:sp>
          <p:nvSpPr>
            <p:cNvPr id="1048769" name="Freeform 66"/>
            <p:cNvSpPr/>
            <p:nvPr/>
          </p:nvSpPr>
          <p:spPr bwMode="auto">
            <a:xfrm>
              <a:off x="4377631" y="2685015"/>
              <a:ext cx="539197" cy="701194"/>
            </a:xfrm>
            <a:custGeom>
              <a:avLst/>
              <a:gdLst>
                <a:gd name="T0" fmla="*/ 421 w 446"/>
                <a:gd name="T1" fmla="*/ 305 h 580"/>
                <a:gd name="T2" fmla="*/ 408 w 446"/>
                <a:gd name="T3" fmla="*/ 325 h 580"/>
                <a:gd name="T4" fmla="*/ 397 w 446"/>
                <a:gd name="T5" fmla="*/ 346 h 580"/>
                <a:gd name="T6" fmla="*/ 395 w 446"/>
                <a:gd name="T7" fmla="*/ 365 h 580"/>
                <a:gd name="T8" fmla="*/ 392 w 446"/>
                <a:gd name="T9" fmla="*/ 385 h 580"/>
                <a:gd name="T10" fmla="*/ 387 w 446"/>
                <a:gd name="T11" fmla="*/ 399 h 580"/>
                <a:gd name="T12" fmla="*/ 381 w 446"/>
                <a:gd name="T13" fmla="*/ 413 h 580"/>
                <a:gd name="T14" fmla="*/ 378 w 446"/>
                <a:gd name="T15" fmla="*/ 431 h 580"/>
                <a:gd name="T16" fmla="*/ 374 w 446"/>
                <a:gd name="T17" fmla="*/ 449 h 580"/>
                <a:gd name="T18" fmla="*/ 354 w 446"/>
                <a:gd name="T19" fmla="*/ 463 h 580"/>
                <a:gd name="T20" fmla="*/ 330 w 446"/>
                <a:gd name="T21" fmla="*/ 463 h 580"/>
                <a:gd name="T22" fmla="*/ 298 w 446"/>
                <a:gd name="T23" fmla="*/ 470 h 580"/>
                <a:gd name="T24" fmla="*/ 270 w 446"/>
                <a:gd name="T25" fmla="*/ 490 h 580"/>
                <a:gd name="T26" fmla="*/ 233 w 446"/>
                <a:gd name="T27" fmla="*/ 471 h 580"/>
                <a:gd name="T28" fmla="*/ 205 w 446"/>
                <a:gd name="T29" fmla="*/ 495 h 580"/>
                <a:gd name="T30" fmla="*/ 174 w 446"/>
                <a:gd name="T31" fmla="*/ 538 h 580"/>
                <a:gd name="T32" fmla="*/ 144 w 446"/>
                <a:gd name="T33" fmla="*/ 580 h 580"/>
                <a:gd name="T34" fmla="*/ 139 w 446"/>
                <a:gd name="T35" fmla="*/ 569 h 580"/>
                <a:gd name="T36" fmla="*/ 144 w 446"/>
                <a:gd name="T37" fmla="*/ 556 h 580"/>
                <a:gd name="T38" fmla="*/ 141 w 446"/>
                <a:gd name="T39" fmla="*/ 534 h 580"/>
                <a:gd name="T40" fmla="*/ 144 w 446"/>
                <a:gd name="T41" fmla="*/ 511 h 580"/>
                <a:gd name="T42" fmla="*/ 126 w 446"/>
                <a:gd name="T43" fmla="*/ 481 h 580"/>
                <a:gd name="T44" fmla="*/ 99 w 446"/>
                <a:gd name="T45" fmla="*/ 452 h 580"/>
                <a:gd name="T46" fmla="*/ 65 w 446"/>
                <a:gd name="T47" fmla="*/ 426 h 580"/>
                <a:gd name="T48" fmla="*/ 43 w 446"/>
                <a:gd name="T49" fmla="*/ 386 h 580"/>
                <a:gd name="T50" fmla="*/ 37 w 446"/>
                <a:gd name="T51" fmla="*/ 365 h 580"/>
                <a:gd name="T52" fmla="*/ 28 w 446"/>
                <a:gd name="T53" fmla="*/ 349 h 580"/>
                <a:gd name="T54" fmla="*/ 14 w 446"/>
                <a:gd name="T55" fmla="*/ 333 h 580"/>
                <a:gd name="T56" fmla="*/ 0 w 446"/>
                <a:gd name="T57" fmla="*/ 314 h 580"/>
                <a:gd name="T58" fmla="*/ 0 w 446"/>
                <a:gd name="T59" fmla="*/ 284 h 580"/>
                <a:gd name="T60" fmla="*/ 12 w 446"/>
                <a:gd name="T61" fmla="*/ 260 h 580"/>
                <a:gd name="T62" fmla="*/ 35 w 446"/>
                <a:gd name="T63" fmla="*/ 244 h 580"/>
                <a:gd name="T64" fmla="*/ 57 w 446"/>
                <a:gd name="T65" fmla="*/ 226 h 580"/>
                <a:gd name="T66" fmla="*/ 81 w 446"/>
                <a:gd name="T67" fmla="*/ 208 h 580"/>
                <a:gd name="T68" fmla="*/ 107 w 446"/>
                <a:gd name="T69" fmla="*/ 189 h 580"/>
                <a:gd name="T70" fmla="*/ 121 w 446"/>
                <a:gd name="T71" fmla="*/ 160 h 580"/>
                <a:gd name="T72" fmla="*/ 133 w 446"/>
                <a:gd name="T73" fmla="*/ 131 h 580"/>
                <a:gd name="T74" fmla="*/ 168 w 446"/>
                <a:gd name="T75" fmla="*/ 125 h 580"/>
                <a:gd name="T76" fmla="*/ 206 w 446"/>
                <a:gd name="T77" fmla="*/ 130 h 580"/>
                <a:gd name="T78" fmla="*/ 245 w 446"/>
                <a:gd name="T79" fmla="*/ 135 h 580"/>
                <a:gd name="T80" fmla="*/ 282 w 446"/>
                <a:gd name="T81" fmla="*/ 125 h 580"/>
                <a:gd name="T82" fmla="*/ 286 w 446"/>
                <a:gd name="T83" fmla="*/ 111 h 580"/>
                <a:gd name="T84" fmla="*/ 294 w 446"/>
                <a:gd name="T85" fmla="*/ 96 h 580"/>
                <a:gd name="T86" fmla="*/ 302 w 446"/>
                <a:gd name="T87" fmla="*/ 85 h 580"/>
                <a:gd name="T88" fmla="*/ 310 w 446"/>
                <a:gd name="T89" fmla="*/ 74 h 580"/>
                <a:gd name="T90" fmla="*/ 342 w 446"/>
                <a:gd name="T91" fmla="*/ 40 h 580"/>
                <a:gd name="T92" fmla="*/ 366 w 446"/>
                <a:gd name="T93" fmla="*/ 0 h 580"/>
                <a:gd name="T94" fmla="*/ 398 w 446"/>
                <a:gd name="T95" fmla="*/ 43 h 580"/>
                <a:gd name="T96" fmla="*/ 429 w 446"/>
                <a:gd name="T97" fmla="*/ 87 h 580"/>
                <a:gd name="T98" fmla="*/ 446 w 446"/>
                <a:gd name="T99" fmla="*/ 120 h 580"/>
                <a:gd name="T100" fmla="*/ 442 w 446"/>
                <a:gd name="T101" fmla="*/ 156 h 580"/>
                <a:gd name="T102" fmla="*/ 430 w 446"/>
                <a:gd name="T103" fmla="*/ 175 h 580"/>
                <a:gd name="T104" fmla="*/ 426 w 446"/>
                <a:gd name="T105" fmla="*/ 199 h 580"/>
                <a:gd name="T106" fmla="*/ 421 w 446"/>
                <a:gd name="T107" fmla="*/ 216 h 580"/>
                <a:gd name="T108" fmla="*/ 414 w 446"/>
                <a:gd name="T109" fmla="*/ 234 h 580"/>
                <a:gd name="T110" fmla="*/ 408 w 446"/>
                <a:gd name="T111" fmla="*/ 269 h 580"/>
                <a:gd name="T112" fmla="*/ 421 w 446"/>
                <a:gd name="T113" fmla="*/ 305 h 5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446" h="580">
                  <a:moveTo>
                    <a:pt x="421" y="305"/>
                  </a:moveTo>
                  <a:lnTo>
                    <a:pt x="408" y="325"/>
                  </a:lnTo>
                  <a:lnTo>
                    <a:pt x="397" y="346"/>
                  </a:lnTo>
                  <a:lnTo>
                    <a:pt x="395" y="365"/>
                  </a:lnTo>
                  <a:lnTo>
                    <a:pt x="392" y="385"/>
                  </a:lnTo>
                  <a:lnTo>
                    <a:pt x="387" y="399"/>
                  </a:lnTo>
                  <a:lnTo>
                    <a:pt x="381" y="413"/>
                  </a:lnTo>
                  <a:lnTo>
                    <a:pt x="378" y="431"/>
                  </a:lnTo>
                  <a:lnTo>
                    <a:pt x="374" y="449"/>
                  </a:lnTo>
                  <a:lnTo>
                    <a:pt x="354" y="463"/>
                  </a:lnTo>
                  <a:lnTo>
                    <a:pt x="330" y="463"/>
                  </a:lnTo>
                  <a:lnTo>
                    <a:pt x="298" y="470"/>
                  </a:lnTo>
                  <a:lnTo>
                    <a:pt x="270" y="490"/>
                  </a:lnTo>
                  <a:lnTo>
                    <a:pt x="233" y="471"/>
                  </a:lnTo>
                  <a:lnTo>
                    <a:pt x="205" y="495"/>
                  </a:lnTo>
                  <a:lnTo>
                    <a:pt x="174" y="538"/>
                  </a:lnTo>
                  <a:lnTo>
                    <a:pt x="144" y="580"/>
                  </a:lnTo>
                  <a:lnTo>
                    <a:pt x="139" y="569"/>
                  </a:lnTo>
                  <a:lnTo>
                    <a:pt x="144" y="556"/>
                  </a:lnTo>
                  <a:lnTo>
                    <a:pt x="141" y="534"/>
                  </a:lnTo>
                  <a:lnTo>
                    <a:pt x="144" y="511"/>
                  </a:lnTo>
                  <a:lnTo>
                    <a:pt x="126" y="481"/>
                  </a:lnTo>
                  <a:lnTo>
                    <a:pt x="99" y="452"/>
                  </a:lnTo>
                  <a:lnTo>
                    <a:pt x="65" y="426"/>
                  </a:lnTo>
                  <a:lnTo>
                    <a:pt x="43" y="386"/>
                  </a:lnTo>
                  <a:lnTo>
                    <a:pt x="37" y="365"/>
                  </a:lnTo>
                  <a:lnTo>
                    <a:pt x="28" y="349"/>
                  </a:lnTo>
                  <a:lnTo>
                    <a:pt x="14" y="333"/>
                  </a:lnTo>
                  <a:lnTo>
                    <a:pt x="0" y="314"/>
                  </a:lnTo>
                  <a:lnTo>
                    <a:pt x="0" y="284"/>
                  </a:lnTo>
                  <a:lnTo>
                    <a:pt x="12" y="260"/>
                  </a:lnTo>
                  <a:lnTo>
                    <a:pt x="35" y="244"/>
                  </a:lnTo>
                  <a:lnTo>
                    <a:pt x="57" y="226"/>
                  </a:lnTo>
                  <a:lnTo>
                    <a:pt x="81" y="208"/>
                  </a:lnTo>
                  <a:lnTo>
                    <a:pt x="107" y="189"/>
                  </a:lnTo>
                  <a:lnTo>
                    <a:pt x="121" y="160"/>
                  </a:lnTo>
                  <a:lnTo>
                    <a:pt x="133" y="131"/>
                  </a:lnTo>
                  <a:lnTo>
                    <a:pt x="168" y="125"/>
                  </a:lnTo>
                  <a:lnTo>
                    <a:pt x="206" y="130"/>
                  </a:lnTo>
                  <a:lnTo>
                    <a:pt x="245" y="135"/>
                  </a:lnTo>
                  <a:lnTo>
                    <a:pt x="282" y="125"/>
                  </a:lnTo>
                  <a:lnTo>
                    <a:pt x="286" y="111"/>
                  </a:lnTo>
                  <a:lnTo>
                    <a:pt x="294" y="96"/>
                  </a:lnTo>
                  <a:lnTo>
                    <a:pt x="302" y="85"/>
                  </a:lnTo>
                  <a:lnTo>
                    <a:pt x="310" y="74"/>
                  </a:lnTo>
                  <a:lnTo>
                    <a:pt x="342" y="40"/>
                  </a:lnTo>
                  <a:lnTo>
                    <a:pt x="366" y="0"/>
                  </a:lnTo>
                  <a:lnTo>
                    <a:pt x="398" y="43"/>
                  </a:lnTo>
                  <a:lnTo>
                    <a:pt x="429" y="87"/>
                  </a:lnTo>
                  <a:lnTo>
                    <a:pt x="446" y="120"/>
                  </a:lnTo>
                  <a:lnTo>
                    <a:pt x="442" y="156"/>
                  </a:lnTo>
                  <a:lnTo>
                    <a:pt x="430" y="175"/>
                  </a:lnTo>
                  <a:lnTo>
                    <a:pt x="426" y="199"/>
                  </a:lnTo>
                  <a:lnTo>
                    <a:pt x="421" y="216"/>
                  </a:lnTo>
                  <a:lnTo>
                    <a:pt x="414" y="234"/>
                  </a:lnTo>
                  <a:lnTo>
                    <a:pt x="408" y="269"/>
                  </a:lnTo>
                  <a:lnTo>
                    <a:pt x="421" y="305"/>
                  </a:lnTo>
                  <a:close/>
                </a:path>
              </a:pathLst>
            </a:custGeom>
            <a:solidFill>
              <a:srgbClr val="00563F"/>
            </a:solidFill>
            <a:ln w="4763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anchor="t" anchorCtr="0" bIns="45720" compatLnSpc="1" lIns="91440" numCol="1" rIns="91440" tIns="45720" vert="horz" wrap="square">
              <a:prstTxWarp prst="textNoShape"/>
            </a:bodyPr>
            <a:p>
              <a:endParaRPr lang="en-US"/>
            </a:p>
          </p:txBody>
        </p:sp>
        <p:sp>
          <p:nvSpPr>
            <p:cNvPr id="1048770" name="Freeform 14"/>
            <p:cNvSpPr/>
            <p:nvPr/>
          </p:nvSpPr>
          <p:spPr bwMode="auto">
            <a:xfrm>
              <a:off x="3551301" y="4325686"/>
              <a:ext cx="315539" cy="455777"/>
            </a:xfrm>
            <a:custGeom>
              <a:avLst/>
              <a:gdLst>
                <a:gd name="T0" fmla="*/ 191 w 261"/>
                <a:gd name="T1" fmla="*/ 21 h 377"/>
                <a:gd name="T2" fmla="*/ 242 w 261"/>
                <a:gd name="T3" fmla="*/ 85 h 377"/>
                <a:gd name="T4" fmla="*/ 250 w 261"/>
                <a:gd name="T5" fmla="*/ 101 h 377"/>
                <a:gd name="T6" fmla="*/ 253 w 261"/>
                <a:gd name="T7" fmla="*/ 120 h 377"/>
                <a:gd name="T8" fmla="*/ 252 w 261"/>
                <a:gd name="T9" fmla="*/ 143 h 377"/>
                <a:gd name="T10" fmla="*/ 244 w 261"/>
                <a:gd name="T11" fmla="*/ 178 h 377"/>
                <a:gd name="T12" fmla="*/ 247 w 261"/>
                <a:gd name="T13" fmla="*/ 193 h 377"/>
                <a:gd name="T14" fmla="*/ 261 w 261"/>
                <a:gd name="T15" fmla="*/ 202 h 377"/>
                <a:gd name="T16" fmla="*/ 245 w 261"/>
                <a:gd name="T17" fmla="*/ 255 h 377"/>
                <a:gd name="T18" fmla="*/ 233 w 261"/>
                <a:gd name="T19" fmla="*/ 313 h 377"/>
                <a:gd name="T20" fmla="*/ 207 w 261"/>
                <a:gd name="T21" fmla="*/ 353 h 377"/>
                <a:gd name="T22" fmla="*/ 173 w 261"/>
                <a:gd name="T23" fmla="*/ 377 h 377"/>
                <a:gd name="T24" fmla="*/ 146 w 261"/>
                <a:gd name="T25" fmla="*/ 359 h 377"/>
                <a:gd name="T26" fmla="*/ 145 w 261"/>
                <a:gd name="T27" fmla="*/ 354 h 377"/>
                <a:gd name="T28" fmla="*/ 143 w 261"/>
                <a:gd name="T29" fmla="*/ 351 h 377"/>
                <a:gd name="T30" fmla="*/ 140 w 261"/>
                <a:gd name="T31" fmla="*/ 346 h 377"/>
                <a:gd name="T32" fmla="*/ 133 w 261"/>
                <a:gd name="T33" fmla="*/ 345 h 377"/>
                <a:gd name="T34" fmla="*/ 125 w 261"/>
                <a:gd name="T35" fmla="*/ 345 h 377"/>
                <a:gd name="T36" fmla="*/ 122 w 261"/>
                <a:gd name="T37" fmla="*/ 345 h 377"/>
                <a:gd name="T38" fmla="*/ 101 w 261"/>
                <a:gd name="T39" fmla="*/ 330 h 377"/>
                <a:gd name="T40" fmla="*/ 100 w 261"/>
                <a:gd name="T41" fmla="*/ 324 h 377"/>
                <a:gd name="T42" fmla="*/ 106 w 261"/>
                <a:gd name="T43" fmla="*/ 311 h 377"/>
                <a:gd name="T44" fmla="*/ 90 w 261"/>
                <a:gd name="T45" fmla="*/ 298 h 377"/>
                <a:gd name="T46" fmla="*/ 81 w 261"/>
                <a:gd name="T47" fmla="*/ 277 h 377"/>
                <a:gd name="T48" fmla="*/ 58 w 261"/>
                <a:gd name="T49" fmla="*/ 185 h 377"/>
                <a:gd name="T50" fmla="*/ 48 w 261"/>
                <a:gd name="T51" fmla="*/ 162 h 377"/>
                <a:gd name="T52" fmla="*/ 32 w 261"/>
                <a:gd name="T53" fmla="*/ 151 h 377"/>
                <a:gd name="T54" fmla="*/ 36 w 261"/>
                <a:gd name="T55" fmla="*/ 148 h 377"/>
                <a:gd name="T56" fmla="*/ 37 w 261"/>
                <a:gd name="T57" fmla="*/ 144 h 377"/>
                <a:gd name="T58" fmla="*/ 20 w 261"/>
                <a:gd name="T59" fmla="*/ 143 h 377"/>
                <a:gd name="T60" fmla="*/ 4 w 261"/>
                <a:gd name="T61" fmla="*/ 140 h 377"/>
                <a:gd name="T62" fmla="*/ 0 w 261"/>
                <a:gd name="T63" fmla="*/ 138 h 377"/>
                <a:gd name="T64" fmla="*/ 21 w 261"/>
                <a:gd name="T65" fmla="*/ 100 h 377"/>
                <a:gd name="T66" fmla="*/ 53 w 261"/>
                <a:gd name="T67" fmla="*/ 69 h 377"/>
                <a:gd name="T68" fmla="*/ 82 w 261"/>
                <a:gd name="T69" fmla="*/ 61 h 377"/>
                <a:gd name="T70" fmla="*/ 100 w 261"/>
                <a:gd name="T71" fmla="*/ 40 h 377"/>
                <a:gd name="T72" fmla="*/ 100 w 261"/>
                <a:gd name="T73" fmla="*/ 36 h 377"/>
                <a:gd name="T74" fmla="*/ 103 w 261"/>
                <a:gd name="T75" fmla="*/ 32 h 377"/>
                <a:gd name="T76" fmla="*/ 132 w 261"/>
                <a:gd name="T77" fmla="*/ 11 h 377"/>
                <a:gd name="T78" fmla="*/ 161 w 261"/>
                <a:gd name="T79" fmla="*/ 0 h 377"/>
                <a:gd name="T80" fmla="*/ 186 w 261"/>
                <a:gd name="T81" fmla="*/ 15 h 377"/>
                <a:gd name="T82" fmla="*/ 191 w 261"/>
                <a:gd name="T83" fmla="*/ 21 h 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61" h="377">
                  <a:moveTo>
                    <a:pt x="191" y="21"/>
                  </a:moveTo>
                  <a:lnTo>
                    <a:pt x="242" y="85"/>
                  </a:lnTo>
                  <a:lnTo>
                    <a:pt x="250" y="101"/>
                  </a:lnTo>
                  <a:lnTo>
                    <a:pt x="253" y="120"/>
                  </a:lnTo>
                  <a:lnTo>
                    <a:pt x="252" y="143"/>
                  </a:lnTo>
                  <a:lnTo>
                    <a:pt x="244" y="178"/>
                  </a:lnTo>
                  <a:lnTo>
                    <a:pt x="247" y="193"/>
                  </a:lnTo>
                  <a:lnTo>
                    <a:pt x="261" y="202"/>
                  </a:lnTo>
                  <a:lnTo>
                    <a:pt x="245" y="255"/>
                  </a:lnTo>
                  <a:lnTo>
                    <a:pt x="233" y="313"/>
                  </a:lnTo>
                  <a:lnTo>
                    <a:pt x="207" y="353"/>
                  </a:lnTo>
                  <a:lnTo>
                    <a:pt x="173" y="377"/>
                  </a:lnTo>
                  <a:lnTo>
                    <a:pt x="146" y="359"/>
                  </a:lnTo>
                  <a:lnTo>
                    <a:pt x="145" y="354"/>
                  </a:lnTo>
                  <a:lnTo>
                    <a:pt x="143" y="351"/>
                  </a:lnTo>
                  <a:lnTo>
                    <a:pt x="140" y="346"/>
                  </a:lnTo>
                  <a:lnTo>
                    <a:pt x="133" y="345"/>
                  </a:lnTo>
                  <a:lnTo>
                    <a:pt x="125" y="345"/>
                  </a:lnTo>
                  <a:lnTo>
                    <a:pt x="122" y="345"/>
                  </a:lnTo>
                  <a:lnTo>
                    <a:pt x="101" y="330"/>
                  </a:lnTo>
                  <a:lnTo>
                    <a:pt x="100" y="324"/>
                  </a:lnTo>
                  <a:lnTo>
                    <a:pt x="106" y="311"/>
                  </a:lnTo>
                  <a:lnTo>
                    <a:pt x="90" y="298"/>
                  </a:lnTo>
                  <a:lnTo>
                    <a:pt x="81" y="277"/>
                  </a:lnTo>
                  <a:lnTo>
                    <a:pt x="58" y="185"/>
                  </a:lnTo>
                  <a:lnTo>
                    <a:pt x="48" y="162"/>
                  </a:lnTo>
                  <a:lnTo>
                    <a:pt x="32" y="151"/>
                  </a:lnTo>
                  <a:lnTo>
                    <a:pt x="36" y="148"/>
                  </a:lnTo>
                  <a:lnTo>
                    <a:pt x="37" y="144"/>
                  </a:lnTo>
                  <a:lnTo>
                    <a:pt x="20" y="143"/>
                  </a:lnTo>
                  <a:lnTo>
                    <a:pt x="4" y="140"/>
                  </a:lnTo>
                  <a:lnTo>
                    <a:pt x="0" y="138"/>
                  </a:lnTo>
                  <a:lnTo>
                    <a:pt x="21" y="100"/>
                  </a:lnTo>
                  <a:lnTo>
                    <a:pt x="53" y="69"/>
                  </a:lnTo>
                  <a:lnTo>
                    <a:pt x="82" y="61"/>
                  </a:lnTo>
                  <a:lnTo>
                    <a:pt x="100" y="40"/>
                  </a:lnTo>
                  <a:lnTo>
                    <a:pt x="100" y="36"/>
                  </a:lnTo>
                  <a:lnTo>
                    <a:pt x="103" y="32"/>
                  </a:lnTo>
                  <a:lnTo>
                    <a:pt x="132" y="11"/>
                  </a:lnTo>
                  <a:lnTo>
                    <a:pt x="161" y="0"/>
                  </a:lnTo>
                  <a:lnTo>
                    <a:pt x="186" y="15"/>
                  </a:lnTo>
                  <a:lnTo>
                    <a:pt x="191" y="21"/>
                  </a:lnTo>
                  <a:close/>
                </a:path>
              </a:pathLst>
            </a:custGeom>
            <a:solidFill>
              <a:srgbClr val="93BAE1"/>
            </a:solidFill>
            <a:ln w="4763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anchor="t" anchorCtr="0" bIns="45720" compatLnSpc="1" lIns="91440" numCol="1" rIns="91440" tIns="45720" vert="horz" wrap="square">
              <a:prstTxWarp prst="textNoShape"/>
            </a:bodyPr>
            <a:p>
              <a:endParaRPr lang="en-US"/>
            </a:p>
          </p:txBody>
        </p:sp>
        <p:sp>
          <p:nvSpPr>
            <p:cNvPr id="1048771" name="Freeform 15"/>
            <p:cNvSpPr/>
            <p:nvPr/>
          </p:nvSpPr>
          <p:spPr bwMode="auto">
            <a:xfrm>
              <a:off x="3507779" y="4369208"/>
              <a:ext cx="164419" cy="123313"/>
            </a:xfrm>
            <a:custGeom>
              <a:avLst/>
              <a:gdLst>
                <a:gd name="T0" fmla="*/ 136 w 136"/>
                <a:gd name="T1" fmla="*/ 0 h 102"/>
                <a:gd name="T2" fmla="*/ 136 w 136"/>
                <a:gd name="T3" fmla="*/ 4 h 102"/>
                <a:gd name="T4" fmla="*/ 118 w 136"/>
                <a:gd name="T5" fmla="*/ 25 h 102"/>
                <a:gd name="T6" fmla="*/ 89 w 136"/>
                <a:gd name="T7" fmla="*/ 33 h 102"/>
                <a:gd name="T8" fmla="*/ 57 w 136"/>
                <a:gd name="T9" fmla="*/ 64 h 102"/>
                <a:gd name="T10" fmla="*/ 36 w 136"/>
                <a:gd name="T11" fmla="*/ 102 h 102"/>
                <a:gd name="T12" fmla="*/ 27 w 136"/>
                <a:gd name="T13" fmla="*/ 96 h 102"/>
                <a:gd name="T14" fmla="*/ 24 w 136"/>
                <a:gd name="T15" fmla="*/ 94 h 102"/>
                <a:gd name="T16" fmla="*/ 16 w 136"/>
                <a:gd name="T17" fmla="*/ 81 h 102"/>
                <a:gd name="T18" fmla="*/ 8 w 136"/>
                <a:gd name="T19" fmla="*/ 44 h 102"/>
                <a:gd name="T20" fmla="*/ 0 w 136"/>
                <a:gd name="T21" fmla="*/ 32 h 102"/>
                <a:gd name="T22" fmla="*/ 20 w 136"/>
                <a:gd name="T23" fmla="*/ 22 h 102"/>
                <a:gd name="T24" fmla="*/ 56 w 136"/>
                <a:gd name="T25" fmla="*/ 16 h 102"/>
                <a:gd name="T26" fmla="*/ 89 w 136"/>
                <a:gd name="T27" fmla="*/ 16 h 102"/>
                <a:gd name="T28" fmla="*/ 115 w 136"/>
                <a:gd name="T29" fmla="*/ 11 h 102"/>
                <a:gd name="T30" fmla="*/ 136 w 136"/>
                <a:gd name="T31" fmla="*/ 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36" h="102">
                  <a:moveTo>
                    <a:pt x="136" y="0"/>
                  </a:moveTo>
                  <a:lnTo>
                    <a:pt x="136" y="4"/>
                  </a:lnTo>
                  <a:lnTo>
                    <a:pt x="118" y="25"/>
                  </a:lnTo>
                  <a:lnTo>
                    <a:pt x="89" y="33"/>
                  </a:lnTo>
                  <a:lnTo>
                    <a:pt x="57" y="64"/>
                  </a:lnTo>
                  <a:lnTo>
                    <a:pt x="36" y="102"/>
                  </a:lnTo>
                  <a:lnTo>
                    <a:pt x="27" y="96"/>
                  </a:lnTo>
                  <a:lnTo>
                    <a:pt x="24" y="94"/>
                  </a:lnTo>
                  <a:lnTo>
                    <a:pt x="16" y="81"/>
                  </a:lnTo>
                  <a:lnTo>
                    <a:pt x="8" y="44"/>
                  </a:lnTo>
                  <a:lnTo>
                    <a:pt x="0" y="32"/>
                  </a:lnTo>
                  <a:lnTo>
                    <a:pt x="20" y="22"/>
                  </a:lnTo>
                  <a:lnTo>
                    <a:pt x="56" y="16"/>
                  </a:lnTo>
                  <a:lnTo>
                    <a:pt x="89" y="16"/>
                  </a:lnTo>
                  <a:lnTo>
                    <a:pt x="115" y="11"/>
                  </a:lnTo>
                  <a:lnTo>
                    <a:pt x="136" y="0"/>
                  </a:lnTo>
                  <a:close/>
                </a:path>
              </a:pathLst>
            </a:custGeom>
            <a:solidFill>
              <a:srgbClr val="93BAE1"/>
            </a:solidFill>
            <a:ln w="4763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anchor="t" anchorCtr="0" bIns="45720" compatLnSpc="1" lIns="91440" numCol="1" rIns="91440" tIns="45720" vert="horz" wrap="square">
              <a:prstTxWarp prst="textNoShape"/>
            </a:bodyPr>
            <a:p>
              <a:endParaRPr lang="en-US"/>
            </a:p>
          </p:txBody>
        </p:sp>
        <p:sp>
          <p:nvSpPr>
            <p:cNvPr id="1048772" name="Freeform 16"/>
            <p:cNvSpPr/>
            <p:nvPr/>
          </p:nvSpPr>
          <p:spPr bwMode="auto">
            <a:xfrm>
              <a:off x="3760452" y="4529999"/>
              <a:ext cx="198269" cy="357851"/>
            </a:xfrm>
            <a:custGeom>
              <a:avLst/>
              <a:gdLst>
                <a:gd name="T0" fmla="*/ 164 w 164"/>
                <a:gd name="T1" fmla="*/ 6 h 296"/>
                <a:gd name="T2" fmla="*/ 164 w 164"/>
                <a:gd name="T3" fmla="*/ 6 h 296"/>
                <a:gd name="T4" fmla="*/ 157 w 164"/>
                <a:gd name="T5" fmla="*/ 12 h 296"/>
                <a:gd name="T6" fmla="*/ 140 w 164"/>
                <a:gd name="T7" fmla="*/ 40 h 296"/>
                <a:gd name="T8" fmla="*/ 130 w 164"/>
                <a:gd name="T9" fmla="*/ 68 h 296"/>
                <a:gd name="T10" fmla="*/ 122 w 164"/>
                <a:gd name="T11" fmla="*/ 99 h 296"/>
                <a:gd name="T12" fmla="*/ 117 w 164"/>
                <a:gd name="T13" fmla="*/ 126 h 296"/>
                <a:gd name="T14" fmla="*/ 122 w 164"/>
                <a:gd name="T15" fmla="*/ 152 h 296"/>
                <a:gd name="T16" fmla="*/ 133 w 164"/>
                <a:gd name="T17" fmla="*/ 177 h 296"/>
                <a:gd name="T18" fmla="*/ 140 w 164"/>
                <a:gd name="T19" fmla="*/ 205 h 296"/>
                <a:gd name="T20" fmla="*/ 133 w 164"/>
                <a:gd name="T21" fmla="*/ 214 h 296"/>
                <a:gd name="T22" fmla="*/ 130 w 164"/>
                <a:gd name="T23" fmla="*/ 225 h 296"/>
                <a:gd name="T24" fmla="*/ 135 w 164"/>
                <a:gd name="T25" fmla="*/ 237 h 296"/>
                <a:gd name="T26" fmla="*/ 140 w 164"/>
                <a:gd name="T27" fmla="*/ 249 h 296"/>
                <a:gd name="T28" fmla="*/ 137 w 164"/>
                <a:gd name="T29" fmla="*/ 270 h 296"/>
                <a:gd name="T30" fmla="*/ 122 w 164"/>
                <a:gd name="T31" fmla="*/ 282 h 296"/>
                <a:gd name="T32" fmla="*/ 103 w 164"/>
                <a:gd name="T33" fmla="*/ 290 h 296"/>
                <a:gd name="T34" fmla="*/ 82 w 164"/>
                <a:gd name="T35" fmla="*/ 296 h 296"/>
                <a:gd name="T36" fmla="*/ 66 w 164"/>
                <a:gd name="T37" fmla="*/ 291 h 296"/>
                <a:gd name="T38" fmla="*/ 48 w 164"/>
                <a:gd name="T39" fmla="*/ 283 h 296"/>
                <a:gd name="T40" fmla="*/ 48 w 164"/>
                <a:gd name="T41" fmla="*/ 285 h 296"/>
                <a:gd name="T42" fmla="*/ 34 w 164"/>
                <a:gd name="T43" fmla="*/ 253 h 296"/>
                <a:gd name="T44" fmla="*/ 28 w 164"/>
                <a:gd name="T45" fmla="*/ 243 h 296"/>
                <a:gd name="T46" fmla="*/ 21 w 164"/>
                <a:gd name="T47" fmla="*/ 240 h 296"/>
                <a:gd name="T48" fmla="*/ 13 w 164"/>
                <a:gd name="T49" fmla="*/ 230 h 296"/>
                <a:gd name="T50" fmla="*/ 7 w 164"/>
                <a:gd name="T51" fmla="*/ 221 h 296"/>
                <a:gd name="T52" fmla="*/ 5 w 164"/>
                <a:gd name="T53" fmla="*/ 213 h 296"/>
                <a:gd name="T54" fmla="*/ 0 w 164"/>
                <a:gd name="T55" fmla="*/ 208 h 296"/>
                <a:gd name="T56" fmla="*/ 0 w 164"/>
                <a:gd name="T57" fmla="*/ 208 h 296"/>
                <a:gd name="T58" fmla="*/ 34 w 164"/>
                <a:gd name="T59" fmla="*/ 184 h 296"/>
                <a:gd name="T60" fmla="*/ 60 w 164"/>
                <a:gd name="T61" fmla="*/ 144 h 296"/>
                <a:gd name="T62" fmla="*/ 72 w 164"/>
                <a:gd name="T63" fmla="*/ 86 h 296"/>
                <a:gd name="T64" fmla="*/ 88 w 164"/>
                <a:gd name="T65" fmla="*/ 33 h 296"/>
                <a:gd name="T66" fmla="*/ 117 w 164"/>
                <a:gd name="T67" fmla="*/ 27 h 296"/>
                <a:gd name="T68" fmla="*/ 138 w 164"/>
                <a:gd name="T69" fmla="*/ 6 h 296"/>
                <a:gd name="T70" fmla="*/ 159 w 164"/>
                <a:gd name="T71" fmla="*/ 0 h 296"/>
                <a:gd name="T72" fmla="*/ 164 w 164"/>
                <a:gd name="T73" fmla="*/ 6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64" h="296">
                  <a:moveTo>
                    <a:pt x="164" y="6"/>
                  </a:moveTo>
                  <a:lnTo>
                    <a:pt x="164" y="6"/>
                  </a:lnTo>
                  <a:lnTo>
                    <a:pt x="157" y="12"/>
                  </a:lnTo>
                  <a:lnTo>
                    <a:pt x="140" y="40"/>
                  </a:lnTo>
                  <a:lnTo>
                    <a:pt x="130" y="68"/>
                  </a:lnTo>
                  <a:lnTo>
                    <a:pt x="122" y="99"/>
                  </a:lnTo>
                  <a:lnTo>
                    <a:pt x="117" y="126"/>
                  </a:lnTo>
                  <a:lnTo>
                    <a:pt x="122" y="152"/>
                  </a:lnTo>
                  <a:lnTo>
                    <a:pt x="133" y="177"/>
                  </a:lnTo>
                  <a:lnTo>
                    <a:pt x="140" y="205"/>
                  </a:lnTo>
                  <a:lnTo>
                    <a:pt x="133" y="214"/>
                  </a:lnTo>
                  <a:lnTo>
                    <a:pt x="130" y="225"/>
                  </a:lnTo>
                  <a:lnTo>
                    <a:pt x="135" y="237"/>
                  </a:lnTo>
                  <a:lnTo>
                    <a:pt x="140" y="249"/>
                  </a:lnTo>
                  <a:lnTo>
                    <a:pt x="137" y="270"/>
                  </a:lnTo>
                  <a:lnTo>
                    <a:pt x="122" y="282"/>
                  </a:lnTo>
                  <a:lnTo>
                    <a:pt x="103" y="290"/>
                  </a:lnTo>
                  <a:lnTo>
                    <a:pt x="82" y="296"/>
                  </a:lnTo>
                  <a:lnTo>
                    <a:pt x="66" y="291"/>
                  </a:lnTo>
                  <a:lnTo>
                    <a:pt x="48" y="283"/>
                  </a:lnTo>
                  <a:lnTo>
                    <a:pt x="48" y="285"/>
                  </a:lnTo>
                  <a:lnTo>
                    <a:pt x="34" y="253"/>
                  </a:lnTo>
                  <a:lnTo>
                    <a:pt x="28" y="243"/>
                  </a:lnTo>
                  <a:lnTo>
                    <a:pt x="21" y="240"/>
                  </a:lnTo>
                  <a:lnTo>
                    <a:pt x="13" y="230"/>
                  </a:lnTo>
                  <a:lnTo>
                    <a:pt x="7" y="221"/>
                  </a:lnTo>
                  <a:lnTo>
                    <a:pt x="5" y="213"/>
                  </a:lnTo>
                  <a:lnTo>
                    <a:pt x="0" y="208"/>
                  </a:lnTo>
                  <a:lnTo>
                    <a:pt x="0" y="208"/>
                  </a:lnTo>
                  <a:lnTo>
                    <a:pt x="34" y="184"/>
                  </a:lnTo>
                  <a:lnTo>
                    <a:pt x="60" y="144"/>
                  </a:lnTo>
                  <a:lnTo>
                    <a:pt x="72" y="86"/>
                  </a:lnTo>
                  <a:lnTo>
                    <a:pt x="88" y="33"/>
                  </a:lnTo>
                  <a:lnTo>
                    <a:pt x="117" y="27"/>
                  </a:lnTo>
                  <a:lnTo>
                    <a:pt x="138" y="6"/>
                  </a:lnTo>
                  <a:lnTo>
                    <a:pt x="159" y="0"/>
                  </a:lnTo>
                  <a:lnTo>
                    <a:pt x="164" y="6"/>
                  </a:lnTo>
                  <a:close/>
                </a:path>
              </a:pathLst>
            </a:custGeom>
            <a:solidFill>
              <a:srgbClr val="93BAE1"/>
            </a:solidFill>
            <a:ln w="4763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anchor="t" anchorCtr="0" bIns="45720" compatLnSpc="1" lIns="91440" numCol="1" rIns="91440" tIns="45720" vert="horz" wrap="square">
              <a:prstTxWarp prst="textNoShape"/>
            </a:bodyPr>
            <a:p>
              <a:endParaRPr lang="en-US"/>
            </a:p>
          </p:txBody>
        </p:sp>
        <p:sp>
          <p:nvSpPr>
            <p:cNvPr id="1048773" name="Freeform 17"/>
            <p:cNvSpPr/>
            <p:nvPr/>
          </p:nvSpPr>
          <p:spPr bwMode="auto">
            <a:xfrm>
              <a:off x="3818482" y="4537253"/>
              <a:ext cx="408629" cy="737462"/>
            </a:xfrm>
            <a:custGeom>
              <a:avLst/>
              <a:gdLst>
                <a:gd name="T0" fmla="*/ 135 w 338"/>
                <a:gd name="T1" fmla="*/ 27 h 610"/>
                <a:gd name="T2" fmla="*/ 151 w 338"/>
                <a:gd name="T3" fmla="*/ 58 h 610"/>
                <a:gd name="T4" fmla="*/ 197 w 338"/>
                <a:gd name="T5" fmla="*/ 66 h 610"/>
                <a:gd name="T6" fmla="*/ 236 w 338"/>
                <a:gd name="T7" fmla="*/ 98 h 610"/>
                <a:gd name="T8" fmla="*/ 202 w 338"/>
                <a:gd name="T9" fmla="*/ 128 h 610"/>
                <a:gd name="T10" fmla="*/ 196 w 338"/>
                <a:gd name="T11" fmla="*/ 165 h 610"/>
                <a:gd name="T12" fmla="*/ 220 w 338"/>
                <a:gd name="T13" fmla="*/ 192 h 610"/>
                <a:gd name="T14" fmla="*/ 261 w 338"/>
                <a:gd name="T15" fmla="*/ 231 h 610"/>
                <a:gd name="T16" fmla="*/ 305 w 338"/>
                <a:gd name="T17" fmla="*/ 258 h 610"/>
                <a:gd name="T18" fmla="*/ 313 w 338"/>
                <a:gd name="T19" fmla="*/ 280 h 610"/>
                <a:gd name="T20" fmla="*/ 318 w 338"/>
                <a:gd name="T21" fmla="*/ 301 h 610"/>
                <a:gd name="T22" fmla="*/ 338 w 338"/>
                <a:gd name="T23" fmla="*/ 327 h 610"/>
                <a:gd name="T24" fmla="*/ 269 w 338"/>
                <a:gd name="T25" fmla="*/ 341 h 610"/>
                <a:gd name="T26" fmla="*/ 180 w 338"/>
                <a:gd name="T27" fmla="*/ 343 h 610"/>
                <a:gd name="T28" fmla="*/ 202 w 338"/>
                <a:gd name="T29" fmla="*/ 404 h 610"/>
                <a:gd name="T30" fmla="*/ 292 w 338"/>
                <a:gd name="T31" fmla="*/ 405 h 610"/>
                <a:gd name="T32" fmla="*/ 311 w 338"/>
                <a:gd name="T33" fmla="*/ 457 h 610"/>
                <a:gd name="T34" fmla="*/ 311 w 338"/>
                <a:gd name="T35" fmla="*/ 519 h 610"/>
                <a:gd name="T36" fmla="*/ 327 w 338"/>
                <a:gd name="T37" fmla="*/ 561 h 610"/>
                <a:gd name="T38" fmla="*/ 319 w 338"/>
                <a:gd name="T39" fmla="*/ 596 h 610"/>
                <a:gd name="T40" fmla="*/ 321 w 338"/>
                <a:gd name="T41" fmla="*/ 610 h 610"/>
                <a:gd name="T42" fmla="*/ 302 w 338"/>
                <a:gd name="T43" fmla="*/ 601 h 610"/>
                <a:gd name="T44" fmla="*/ 279 w 338"/>
                <a:gd name="T45" fmla="*/ 594 h 610"/>
                <a:gd name="T46" fmla="*/ 247 w 338"/>
                <a:gd name="T47" fmla="*/ 575 h 610"/>
                <a:gd name="T48" fmla="*/ 236 w 338"/>
                <a:gd name="T49" fmla="*/ 554 h 610"/>
                <a:gd name="T50" fmla="*/ 242 w 338"/>
                <a:gd name="T51" fmla="*/ 538 h 610"/>
                <a:gd name="T52" fmla="*/ 239 w 338"/>
                <a:gd name="T53" fmla="*/ 522 h 610"/>
                <a:gd name="T54" fmla="*/ 215 w 338"/>
                <a:gd name="T55" fmla="*/ 508 h 610"/>
                <a:gd name="T56" fmla="*/ 204 w 338"/>
                <a:gd name="T57" fmla="*/ 479 h 610"/>
                <a:gd name="T58" fmla="*/ 194 w 338"/>
                <a:gd name="T59" fmla="*/ 465 h 610"/>
                <a:gd name="T60" fmla="*/ 181 w 338"/>
                <a:gd name="T61" fmla="*/ 455 h 610"/>
                <a:gd name="T62" fmla="*/ 181 w 338"/>
                <a:gd name="T63" fmla="*/ 431 h 610"/>
                <a:gd name="T64" fmla="*/ 167 w 338"/>
                <a:gd name="T65" fmla="*/ 413 h 610"/>
                <a:gd name="T66" fmla="*/ 149 w 338"/>
                <a:gd name="T67" fmla="*/ 409 h 610"/>
                <a:gd name="T68" fmla="*/ 153 w 338"/>
                <a:gd name="T69" fmla="*/ 391 h 610"/>
                <a:gd name="T70" fmla="*/ 143 w 338"/>
                <a:gd name="T71" fmla="*/ 383 h 610"/>
                <a:gd name="T72" fmla="*/ 130 w 338"/>
                <a:gd name="T73" fmla="*/ 389 h 610"/>
                <a:gd name="T74" fmla="*/ 50 w 338"/>
                <a:gd name="T75" fmla="*/ 365 h 610"/>
                <a:gd name="T76" fmla="*/ 24 w 338"/>
                <a:gd name="T77" fmla="*/ 357 h 610"/>
                <a:gd name="T78" fmla="*/ 12 w 338"/>
                <a:gd name="T79" fmla="*/ 298 h 610"/>
                <a:gd name="T80" fmla="*/ 0 w 338"/>
                <a:gd name="T81" fmla="*/ 279 h 610"/>
                <a:gd name="T82" fmla="*/ 18 w 338"/>
                <a:gd name="T83" fmla="*/ 285 h 610"/>
                <a:gd name="T84" fmla="*/ 55 w 338"/>
                <a:gd name="T85" fmla="*/ 284 h 610"/>
                <a:gd name="T86" fmla="*/ 89 w 338"/>
                <a:gd name="T87" fmla="*/ 264 h 610"/>
                <a:gd name="T88" fmla="*/ 87 w 338"/>
                <a:gd name="T89" fmla="*/ 231 h 610"/>
                <a:gd name="T90" fmla="*/ 85 w 338"/>
                <a:gd name="T91" fmla="*/ 208 h 610"/>
                <a:gd name="T92" fmla="*/ 85 w 338"/>
                <a:gd name="T93" fmla="*/ 171 h 610"/>
                <a:gd name="T94" fmla="*/ 69 w 338"/>
                <a:gd name="T95" fmla="*/ 120 h 610"/>
                <a:gd name="T96" fmla="*/ 82 w 338"/>
                <a:gd name="T97" fmla="*/ 62 h 610"/>
                <a:gd name="T98" fmla="*/ 109 w 338"/>
                <a:gd name="T99" fmla="*/ 6 h 610"/>
                <a:gd name="T100" fmla="*/ 116 w 338"/>
                <a:gd name="T101" fmla="*/ 0 h 6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38" h="610">
                  <a:moveTo>
                    <a:pt x="116" y="0"/>
                  </a:moveTo>
                  <a:lnTo>
                    <a:pt x="135" y="27"/>
                  </a:lnTo>
                  <a:lnTo>
                    <a:pt x="143" y="48"/>
                  </a:lnTo>
                  <a:lnTo>
                    <a:pt x="151" y="58"/>
                  </a:lnTo>
                  <a:lnTo>
                    <a:pt x="162" y="62"/>
                  </a:lnTo>
                  <a:lnTo>
                    <a:pt x="197" y="66"/>
                  </a:lnTo>
                  <a:lnTo>
                    <a:pt x="212" y="74"/>
                  </a:lnTo>
                  <a:lnTo>
                    <a:pt x="236" y="98"/>
                  </a:lnTo>
                  <a:lnTo>
                    <a:pt x="228" y="109"/>
                  </a:lnTo>
                  <a:lnTo>
                    <a:pt x="202" y="128"/>
                  </a:lnTo>
                  <a:lnTo>
                    <a:pt x="185" y="157"/>
                  </a:lnTo>
                  <a:lnTo>
                    <a:pt x="196" y="165"/>
                  </a:lnTo>
                  <a:lnTo>
                    <a:pt x="212" y="171"/>
                  </a:lnTo>
                  <a:lnTo>
                    <a:pt x="220" y="192"/>
                  </a:lnTo>
                  <a:lnTo>
                    <a:pt x="228" y="213"/>
                  </a:lnTo>
                  <a:lnTo>
                    <a:pt x="261" y="231"/>
                  </a:lnTo>
                  <a:lnTo>
                    <a:pt x="297" y="248"/>
                  </a:lnTo>
                  <a:lnTo>
                    <a:pt x="305" y="258"/>
                  </a:lnTo>
                  <a:lnTo>
                    <a:pt x="313" y="268"/>
                  </a:lnTo>
                  <a:lnTo>
                    <a:pt x="313" y="280"/>
                  </a:lnTo>
                  <a:lnTo>
                    <a:pt x="311" y="287"/>
                  </a:lnTo>
                  <a:lnTo>
                    <a:pt x="318" y="301"/>
                  </a:lnTo>
                  <a:lnTo>
                    <a:pt x="330" y="298"/>
                  </a:lnTo>
                  <a:lnTo>
                    <a:pt x="338" y="327"/>
                  </a:lnTo>
                  <a:lnTo>
                    <a:pt x="316" y="341"/>
                  </a:lnTo>
                  <a:lnTo>
                    <a:pt x="269" y="341"/>
                  </a:lnTo>
                  <a:lnTo>
                    <a:pt x="221" y="344"/>
                  </a:lnTo>
                  <a:lnTo>
                    <a:pt x="180" y="343"/>
                  </a:lnTo>
                  <a:lnTo>
                    <a:pt x="149" y="365"/>
                  </a:lnTo>
                  <a:lnTo>
                    <a:pt x="202" y="404"/>
                  </a:lnTo>
                  <a:lnTo>
                    <a:pt x="268" y="397"/>
                  </a:lnTo>
                  <a:lnTo>
                    <a:pt x="292" y="405"/>
                  </a:lnTo>
                  <a:lnTo>
                    <a:pt x="314" y="421"/>
                  </a:lnTo>
                  <a:lnTo>
                    <a:pt x="311" y="457"/>
                  </a:lnTo>
                  <a:lnTo>
                    <a:pt x="297" y="487"/>
                  </a:lnTo>
                  <a:lnTo>
                    <a:pt x="311" y="519"/>
                  </a:lnTo>
                  <a:lnTo>
                    <a:pt x="332" y="548"/>
                  </a:lnTo>
                  <a:lnTo>
                    <a:pt x="327" y="561"/>
                  </a:lnTo>
                  <a:lnTo>
                    <a:pt x="316" y="574"/>
                  </a:lnTo>
                  <a:lnTo>
                    <a:pt x="319" y="596"/>
                  </a:lnTo>
                  <a:lnTo>
                    <a:pt x="321" y="610"/>
                  </a:lnTo>
                  <a:lnTo>
                    <a:pt x="321" y="610"/>
                  </a:lnTo>
                  <a:lnTo>
                    <a:pt x="316" y="609"/>
                  </a:lnTo>
                  <a:lnTo>
                    <a:pt x="302" y="601"/>
                  </a:lnTo>
                  <a:lnTo>
                    <a:pt x="289" y="598"/>
                  </a:lnTo>
                  <a:lnTo>
                    <a:pt x="279" y="594"/>
                  </a:lnTo>
                  <a:lnTo>
                    <a:pt x="263" y="586"/>
                  </a:lnTo>
                  <a:lnTo>
                    <a:pt x="247" y="575"/>
                  </a:lnTo>
                  <a:lnTo>
                    <a:pt x="237" y="566"/>
                  </a:lnTo>
                  <a:lnTo>
                    <a:pt x="236" y="554"/>
                  </a:lnTo>
                  <a:lnTo>
                    <a:pt x="239" y="546"/>
                  </a:lnTo>
                  <a:lnTo>
                    <a:pt x="242" y="538"/>
                  </a:lnTo>
                  <a:lnTo>
                    <a:pt x="244" y="529"/>
                  </a:lnTo>
                  <a:lnTo>
                    <a:pt x="239" y="522"/>
                  </a:lnTo>
                  <a:lnTo>
                    <a:pt x="221" y="514"/>
                  </a:lnTo>
                  <a:lnTo>
                    <a:pt x="215" y="508"/>
                  </a:lnTo>
                  <a:lnTo>
                    <a:pt x="210" y="500"/>
                  </a:lnTo>
                  <a:lnTo>
                    <a:pt x="204" y="479"/>
                  </a:lnTo>
                  <a:lnTo>
                    <a:pt x="201" y="471"/>
                  </a:lnTo>
                  <a:lnTo>
                    <a:pt x="194" y="465"/>
                  </a:lnTo>
                  <a:lnTo>
                    <a:pt x="188" y="460"/>
                  </a:lnTo>
                  <a:lnTo>
                    <a:pt x="181" y="455"/>
                  </a:lnTo>
                  <a:lnTo>
                    <a:pt x="175" y="445"/>
                  </a:lnTo>
                  <a:lnTo>
                    <a:pt x="181" y="431"/>
                  </a:lnTo>
                  <a:lnTo>
                    <a:pt x="178" y="420"/>
                  </a:lnTo>
                  <a:lnTo>
                    <a:pt x="167" y="413"/>
                  </a:lnTo>
                  <a:lnTo>
                    <a:pt x="157" y="412"/>
                  </a:lnTo>
                  <a:lnTo>
                    <a:pt x="149" y="409"/>
                  </a:lnTo>
                  <a:lnTo>
                    <a:pt x="149" y="399"/>
                  </a:lnTo>
                  <a:lnTo>
                    <a:pt x="153" y="391"/>
                  </a:lnTo>
                  <a:lnTo>
                    <a:pt x="149" y="384"/>
                  </a:lnTo>
                  <a:lnTo>
                    <a:pt x="143" y="383"/>
                  </a:lnTo>
                  <a:lnTo>
                    <a:pt x="135" y="386"/>
                  </a:lnTo>
                  <a:lnTo>
                    <a:pt x="130" y="389"/>
                  </a:lnTo>
                  <a:lnTo>
                    <a:pt x="129" y="391"/>
                  </a:lnTo>
                  <a:lnTo>
                    <a:pt x="50" y="365"/>
                  </a:lnTo>
                  <a:lnTo>
                    <a:pt x="29" y="372"/>
                  </a:lnTo>
                  <a:lnTo>
                    <a:pt x="24" y="357"/>
                  </a:lnTo>
                  <a:lnTo>
                    <a:pt x="16" y="308"/>
                  </a:lnTo>
                  <a:lnTo>
                    <a:pt x="12" y="298"/>
                  </a:lnTo>
                  <a:lnTo>
                    <a:pt x="5" y="288"/>
                  </a:lnTo>
                  <a:lnTo>
                    <a:pt x="0" y="279"/>
                  </a:lnTo>
                  <a:lnTo>
                    <a:pt x="0" y="277"/>
                  </a:lnTo>
                  <a:lnTo>
                    <a:pt x="18" y="285"/>
                  </a:lnTo>
                  <a:lnTo>
                    <a:pt x="34" y="290"/>
                  </a:lnTo>
                  <a:lnTo>
                    <a:pt x="55" y="284"/>
                  </a:lnTo>
                  <a:lnTo>
                    <a:pt x="74" y="276"/>
                  </a:lnTo>
                  <a:lnTo>
                    <a:pt x="89" y="264"/>
                  </a:lnTo>
                  <a:lnTo>
                    <a:pt x="92" y="243"/>
                  </a:lnTo>
                  <a:lnTo>
                    <a:pt x="87" y="231"/>
                  </a:lnTo>
                  <a:lnTo>
                    <a:pt x="82" y="219"/>
                  </a:lnTo>
                  <a:lnTo>
                    <a:pt x="85" y="208"/>
                  </a:lnTo>
                  <a:lnTo>
                    <a:pt x="92" y="199"/>
                  </a:lnTo>
                  <a:lnTo>
                    <a:pt x="85" y="171"/>
                  </a:lnTo>
                  <a:lnTo>
                    <a:pt x="74" y="146"/>
                  </a:lnTo>
                  <a:lnTo>
                    <a:pt x="69" y="120"/>
                  </a:lnTo>
                  <a:lnTo>
                    <a:pt x="74" y="93"/>
                  </a:lnTo>
                  <a:lnTo>
                    <a:pt x="82" y="62"/>
                  </a:lnTo>
                  <a:lnTo>
                    <a:pt x="92" y="34"/>
                  </a:lnTo>
                  <a:lnTo>
                    <a:pt x="109" y="6"/>
                  </a:lnTo>
                  <a:lnTo>
                    <a:pt x="116" y="0"/>
                  </a:lnTo>
                  <a:lnTo>
                    <a:pt x="116" y="0"/>
                  </a:lnTo>
                  <a:close/>
                </a:path>
              </a:pathLst>
            </a:custGeom>
            <a:solidFill>
              <a:srgbClr val="93BAE1"/>
            </a:solidFill>
            <a:ln w="4763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anchor="t" anchorCtr="0" bIns="45720" compatLnSpc="1" lIns="91440" numCol="1" rIns="91440" tIns="45720" vert="horz" wrap="square">
              <a:prstTxWarp prst="textNoShape"/>
            </a:bodyPr>
            <a:p>
              <a:endParaRPr dirty="0" lang="en-US"/>
            </a:p>
          </p:txBody>
        </p:sp>
        <p:sp>
          <p:nvSpPr>
            <p:cNvPr id="1048774" name="Freeform 18"/>
            <p:cNvSpPr/>
            <p:nvPr/>
          </p:nvSpPr>
          <p:spPr bwMode="auto">
            <a:xfrm>
              <a:off x="4042140" y="4563849"/>
              <a:ext cx="408629" cy="337299"/>
            </a:xfrm>
            <a:custGeom>
              <a:avLst/>
              <a:gdLst>
                <a:gd name="T0" fmla="*/ 51 w 338"/>
                <a:gd name="T1" fmla="*/ 76 h 279"/>
                <a:gd name="T2" fmla="*/ 51 w 338"/>
                <a:gd name="T3" fmla="*/ 76 h 279"/>
                <a:gd name="T4" fmla="*/ 59 w 338"/>
                <a:gd name="T5" fmla="*/ 80 h 279"/>
                <a:gd name="T6" fmla="*/ 67 w 338"/>
                <a:gd name="T7" fmla="*/ 82 h 279"/>
                <a:gd name="T8" fmla="*/ 76 w 338"/>
                <a:gd name="T9" fmla="*/ 80 h 279"/>
                <a:gd name="T10" fmla="*/ 84 w 338"/>
                <a:gd name="T11" fmla="*/ 76 h 279"/>
                <a:gd name="T12" fmla="*/ 93 w 338"/>
                <a:gd name="T13" fmla="*/ 72 h 279"/>
                <a:gd name="T14" fmla="*/ 153 w 338"/>
                <a:gd name="T15" fmla="*/ 34 h 279"/>
                <a:gd name="T16" fmla="*/ 174 w 338"/>
                <a:gd name="T17" fmla="*/ 24 h 279"/>
                <a:gd name="T18" fmla="*/ 267 w 338"/>
                <a:gd name="T19" fmla="*/ 2 h 279"/>
                <a:gd name="T20" fmla="*/ 270 w 338"/>
                <a:gd name="T21" fmla="*/ 2 h 279"/>
                <a:gd name="T22" fmla="*/ 288 w 338"/>
                <a:gd name="T23" fmla="*/ 0 h 279"/>
                <a:gd name="T24" fmla="*/ 309 w 338"/>
                <a:gd name="T25" fmla="*/ 10 h 279"/>
                <a:gd name="T26" fmla="*/ 326 w 338"/>
                <a:gd name="T27" fmla="*/ 21 h 279"/>
                <a:gd name="T28" fmla="*/ 333 w 338"/>
                <a:gd name="T29" fmla="*/ 34 h 279"/>
                <a:gd name="T30" fmla="*/ 334 w 338"/>
                <a:gd name="T31" fmla="*/ 50 h 279"/>
                <a:gd name="T32" fmla="*/ 331 w 338"/>
                <a:gd name="T33" fmla="*/ 76 h 279"/>
                <a:gd name="T34" fmla="*/ 331 w 338"/>
                <a:gd name="T35" fmla="*/ 76 h 279"/>
                <a:gd name="T36" fmla="*/ 338 w 338"/>
                <a:gd name="T37" fmla="*/ 121 h 279"/>
                <a:gd name="T38" fmla="*/ 334 w 338"/>
                <a:gd name="T39" fmla="*/ 135 h 279"/>
                <a:gd name="T40" fmla="*/ 309 w 338"/>
                <a:gd name="T41" fmla="*/ 178 h 279"/>
                <a:gd name="T42" fmla="*/ 304 w 338"/>
                <a:gd name="T43" fmla="*/ 197 h 279"/>
                <a:gd name="T44" fmla="*/ 309 w 338"/>
                <a:gd name="T45" fmla="*/ 207 h 279"/>
                <a:gd name="T46" fmla="*/ 309 w 338"/>
                <a:gd name="T47" fmla="*/ 207 h 279"/>
                <a:gd name="T48" fmla="*/ 307 w 338"/>
                <a:gd name="T49" fmla="*/ 209 h 279"/>
                <a:gd name="T50" fmla="*/ 285 w 338"/>
                <a:gd name="T51" fmla="*/ 234 h 279"/>
                <a:gd name="T52" fmla="*/ 269 w 338"/>
                <a:gd name="T53" fmla="*/ 255 h 279"/>
                <a:gd name="T54" fmla="*/ 251 w 338"/>
                <a:gd name="T55" fmla="*/ 252 h 279"/>
                <a:gd name="T56" fmla="*/ 233 w 338"/>
                <a:gd name="T57" fmla="*/ 233 h 279"/>
                <a:gd name="T58" fmla="*/ 211 w 338"/>
                <a:gd name="T59" fmla="*/ 246 h 279"/>
                <a:gd name="T60" fmla="*/ 177 w 338"/>
                <a:gd name="T61" fmla="*/ 258 h 279"/>
                <a:gd name="T62" fmla="*/ 145 w 338"/>
                <a:gd name="T63" fmla="*/ 276 h 279"/>
                <a:gd name="T64" fmla="*/ 133 w 338"/>
                <a:gd name="T65" fmla="*/ 279 h 279"/>
                <a:gd name="T66" fmla="*/ 126 w 338"/>
                <a:gd name="T67" fmla="*/ 265 h 279"/>
                <a:gd name="T68" fmla="*/ 128 w 338"/>
                <a:gd name="T69" fmla="*/ 258 h 279"/>
                <a:gd name="T70" fmla="*/ 128 w 338"/>
                <a:gd name="T71" fmla="*/ 246 h 279"/>
                <a:gd name="T72" fmla="*/ 120 w 338"/>
                <a:gd name="T73" fmla="*/ 236 h 279"/>
                <a:gd name="T74" fmla="*/ 112 w 338"/>
                <a:gd name="T75" fmla="*/ 226 h 279"/>
                <a:gd name="T76" fmla="*/ 76 w 338"/>
                <a:gd name="T77" fmla="*/ 209 h 279"/>
                <a:gd name="T78" fmla="*/ 43 w 338"/>
                <a:gd name="T79" fmla="*/ 191 h 279"/>
                <a:gd name="T80" fmla="*/ 35 w 338"/>
                <a:gd name="T81" fmla="*/ 170 h 279"/>
                <a:gd name="T82" fmla="*/ 27 w 338"/>
                <a:gd name="T83" fmla="*/ 149 h 279"/>
                <a:gd name="T84" fmla="*/ 11 w 338"/>
                <a:gd name="T85" fmla="*/ 143 h 279"/>
                <a:gd name="T86" fmla="*/ 0 w 338"/>
                <a:gd name="T87" fmla="*/ 135 h 279"/>
                <a:gd name="T88" fmla="*/ 17 w 338"/>
                <a:gd name="T89" fmla="*/ 106 h 279"/>
                <a:gd name="T90" fmla="*/ 43 w 338"/>
                <a:gd name="T91" fmla="*/ 87 h 279"/>
                <a:gd name="T92" fmla="*/ 51 w 338"/>
                <a:gd name="T93" fmla="*/ 76 h 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38" h="279">
                  <a:moveTo>
                    <a:pt x="51" y="76"/>
                  </a:moveTo>
                  <a:lnTo>
                    <a:pt x="51" y="76"/>
                  </a:lnTo>
                  <a:lnTo>
                    <a:pt x="59" y="80"/>
                  </a:lnTo>
                  <a:lnTo>
                    <a:pt x="67" y="82"/>
                  </a:lnTo>
                  <a:lnTo>
                    <a:pt x="76" y="80"/>
                  </a:lnTo>
                  <a:lnTo>
                    <a:pt x="84" y="76"/>
                  </a:lnTo>
                  <a:lnTo>
                    <a:pt x="93" y="72"/>
                  </a:lnTo>
                  <a:lnTo>
                    <a:pt x="153" y="34"/>
                  </a:lnTo>
                  <a:lnTo>
                    <a:pt x="174" y="24"/>
                  </a:lnTo>
                  <a:lnTo>
                    <a:pt x="267" y="2"/>
                  </a:lnTo>
                  <a:lnTo>
                    <a:pt x="270" y="2"/>
                  </a:lnTo>
                  <a:lnTo>
                    <a:pt x="288" y="0"/>
                  </a:lnTo>
                  <a:lnTo>
                    <a:pt x="309" y="10"/>
                  </a:lnTo>
                  <a:lnTo>
                    <a:pt x="326" y="21"/>
                  </a:lnTo>
                  <a:lnTo>
                    <a:pt x="333" y="34"/>
                  </a:lnTo>
                  <a:lnTo>
                    <a:pt x="334" y="50"/>
                  </a:lnTo>
                  <a:lnTo>
                    <a:pt x="331" y="76"/>
                  </a:lnTo>
                  <a:lnTo>
                    <a:pt x="331" y="76"/>
                  </a:lnTo>
                  <a:lnTo>
                    <a:pt x="338" y="121"/>
                  </a:lnTo>
                  <a:lnTo>
                    <a:pt x="334" y="135"/>
                  </a:lnTo>
                  <a:lnTo>
                    <a:pt x="309" y="178"/>
                  </a:lnTo>
                  <a:lnTo>
                    <a:pt x="304" y="197"/>
                  </a:lnTo>
                  <a:lnTo>
                    <a:pt x="309" y="207"/>
                  </a:lnTo>
                  <a:lnTo>
                    <a:pt x="309" y="207"/>
                  </a:lnTo>
                  <a:lnTo>
                    <a:pt x="307" y="209"/>
                  </a:lnTo>
                  <a:lnTo>
                    <a:pt x="285" y="234"/>
                  </a:lnTo>
                  <a:lnTo>
                    <a:pt x="269" y="255"/>
                  </a:lnTo>
                  <a:lnTo>
                    <a:pt x="251" y="252"/>
                  </a:lnTo>
                  <a:lnTo>
                    <a:pt x="233" y="233"/>
                  </a:lnTo>
                  <a:lnTo>
                    <a:pt x="211" y="246"/>
                  </a:lnTo>
                  <a:lnTo>
                    <a:pt x="177" y="258"/>
                  </a:lnTo>
                  <a:lnTo>
                    <a:pt x="145" y="276"/>
                  </a:lnTo>
                  <a:lnTo>
                    <a:pt x="133" y="279"/>
                  </a:lnTo>
                  <a:lnTo>
                    <a:pt x="126" y="265"/>
                  </a:lnTo>
                  <a:lnTo>
                    <a:pt x="128" y="258"/>
                  </a:lnTo>
                  <a:lnTo>
                    <a:pt x="128" y="246"/>
                  </a:lnTo>
                  <a:lnTo>
                    <a:pt x="120" y="236"/>
                  </a:lnTo>
                  <a:lnTo>
                    <a:pt x="112" y="226"/>
                  </a:lnTo>
                  <a:lnTo>
                    <a:pt x="76" y="209"/>
                  </a:lnTo>
                  <a:lnTo>
                    <a:pt x="43" y="191"/>
                  </a:lnTo>
                  <a:lnTo>
                    <a:pt x="35" y="170"/>
                  </a:lnTo>
                  <a:lnTo>
                    <a:pt x="27" y="149"/>
                  </a:lnTo>
                  <a:lnTo>
                    <a:pt x="11" y="143"/>
                  </a:lnTo>
                  <a:lnTo>
                    <a:pt x="0" y="135"/>
                  </a:lnTo>
                  <a:lnTo>
                    <a:pt x="17" y="106"/>
                  </a:lnTo>
                  <a:lnTo>
                    <a:pt x="43" y="87"/>
                  </a:lnTo>
                  <a:lnTo>
                    <a:pt x="51" y="76"/>
                  </a:lnTo>
                  <a:close/>
                </a:path>
              </a:pathLst>
            </a:custGeom>
            <a:solidFill>
              <a:srgbClr val="93BAE1"/>
            </a:solidFill>
            <a:ln w="4763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anchor="t" anchorCtr="0" bIns="45720" compatLnSpc="1" lIns="91440" numCol="1" rIns="91440" tIns="45720" vert="horz" wrap="square">
              <a:prstTxWarp prst="textNoShape"/>
            </a:bodyPr>
            <a:p>
              <a:endParaRPr lang="en-US"/>
            </a:p>
          </p:txBody>
        </p:sp>
        <p:sp>
          <p:nvSpPr>
            <p:cNvPr id="1048775" name="Freeform 19"/>
            <p:cNvSpPr/>
            <p:nvPr/>
          </p:nvSpPr>
          <p:spPr bwMode="auto">
            <a:xfrm>
              <a:off x="4142484" y="4814103"/>
              <a:ext cx="398958" cy="495671"/>
            </a:xfrm>
            <a:custGeom>
              <a:avLst/>
              <a:gdLst>
                <a:gd name="T0" fmla="*/ 226 w 330"/>
                <a:gd name="T1" fmla="*/ 0 h 410"/>
                <a:gd name="T2" fmla="*/ 227 w 330"/>
                <a:gd name="T3" fmla="*/ 5 h 410"/>
                <a:gd name="T4" fmla="*/ 271 w 330"/>
                <a:gd name="T5" fmla="*/ 16 h 410"/>
                <a:gd name="T6" fmla="*/ 287 w 330"/>
                <a:gd name="T7" fmla="*/ 29 h 410"/>
                <a:gd name="T8" fmla="*/ 301 w 330"/>
                <a:gd name="T9" fmla="*/ 45 h 410"/>
                <a:gd name="T10" fmla="*/ 319 w 330"/>
                <a:gd name="T11" fmla="*/ 59 h 410"/>
                <a:gd name="T12" fmla="*/ 330 w 330"/>
                <a:gd name="T13" fmla="*/ 64 h 410"/>
                <a:gd name="T14" fmla="*/ 312 w 330"/>
                <a:gd name="T15" fmla="*/ 87 h 410"/>
                <a:gd name="T16" fmla="*/ 296 w 330"/>
                <a:gd name="T17" fmla="*/ 104 h 410"/>
                <a:gd name="T18" fmla="*/ 282 w 330"/>
                <a:gd name="T19" fmla="*/ 122 h 410"/>
                <a:gd name="T20" fmla="*/ 275 w 330"/>
                <a:gd name="T21" fmla="*/ 136 h 410"/>
                <a:gd name="T22" fmla="*/ 272 w 330"/>
                <a:gd name="T23" fmla="*/ 154 h 410"/>
                <a:gd name="T24" fmla="*/ 267 w 330"/>
                <a:gd name="T25" fmla="*/ 173 h 410"/>
                <a:gd name="T26" fmla="*/ 261 w 330"/>
                <a:gd name="T27" fmla="*/ 191 h 410"/>
                <a:gd name="T28" fmla="*/ 247 w 330"/>
                <a:gd name="T29" fmla="*/ 220 h 410"/>
                <a:gd name="T30" fmla="*/ 234 w 330"/>
                <a:gd name="T31" fmla="*/ 250 h 410"/>
                <a:gd name="T32" fmla="*/ 218 w 330"/>
                <a:gd name="T33" fmla="*/ 269 h 410"/>
                <a:gd name="T34" fmla="*/ 202 w 330"/>
                <a:gd name="T35" fmla="*/ 290 h 410"/>
                <a:gd name="T36" fmla="*/ 197 w 330"/>
                <a:gd name="T37" fmla="*/ 306 h 410"/>
                <a:gd name="T38" fmla="*/ 195 w 330"/>
                <a:gd name="T39" fmla="*/ 324 h 410"/>
                <a:gd name="T40" fmla="*/ 190 w 330"/>
                <a:gd name="T41" fmla="*/ 333 h 410"/>
                <a:gd name="T42" fmla="*/ 192 w 330"/>
                <a:gd name="T43" fmla="*/ 343 h 410"/>
                <a:gd name="T44" fmla="*/ 219 w 330"/>
                <a:gd name="T45" fmla="*/ 362 h 410"/>
                <a:gd name="T46" fmla="*/ 243 w 330"/>
                <a:gd name="T47" fmla="*/ 385 h 410"/>
                <a:gd name="T48" fmla="*/ 229 w 330"/>
                <a:gd name="T49" fmla="*/ 410 h 410"/>
                <a:gd name="T50" fmla="*/ 229 w 330"/>
                <a:gd name="T51" fmla="*/ 410 h 410"/>
                <a:gd name="T52" fmla="*/ 229 w 330"/>
                <a:gd name="T53" fmla="*/ 410 h 410"/>
                <a:gd name="T54" fmla="*/ 189 w 330"/>
                <a:gd name="T55" fmla="*/ 394 h 410"/>
                <a:gd name="T56" fmla="*/ 122 w 330"/>
                <a:gd name="T57" fmla="*/ 394 h 410"/>
                <a:gd name="T58" fmla="*/ 78 w 330"/>
                <a:gd name="T59" fmla="*/ 383 h 410"/>
                <a:gd name="T60" fmla="*/ 58 w 330"/>
                <a:gd name="T61" fmla="*/ 383 h 410"/>
                <a:gd name="T62" fmla="*/ 53 w 330"/>
                <a:gd name="T63" fmla="*/ 381 h 410"/>
                <a:gd name="T64" fmla="*/ 53 w 330"/>
                <a:gd name="T65" fmla="*/ 381 h 410"/>
                <a:gd name="T66" fmla="*/ 51 w 330"/>
                <a:gd name="T67" fmla="*/ 367 h 410"/>
                <a:gd name="T68" fmla="*/ 48 w 330"/>
                <a:gd name="T69" fmla="*/ 345 h 410"/>
                <a:gd name="T70" fmla="*/ 59 w 330"/>
                <a:gd name="T71" fmla="*/ 332 h 410"/>
                <a:gd name="T72" fmla="*/ 64 w 330"/>
                <a:gd name="T73" fmla="*/ 319 h 410"/>
                <a:gd name="T74" fmla="*/ 43 w 330"/>
                <a:gd name="T75" fmla="*/ 290 h 410"/>
                <a:gd name="T76" fmla="*/ 29 w 330"/>
                <a:gd name="T77" fmla="*/ 258 h 410"/>
                <a:gd name="T78" fmla="*/ 43 w 330"/>
                <a:gd name="T79" fmla="*/ 228 h 410"/>
                <a:gd name="T80" fmla="*/ 46 w 330"/>
                <a:gd name="T81" fmla="*/ 192 h 410"/>
                <a:gd name="T82" fmla="*/ 24 w 330"/>
                <a:gd name="T83" fmla="*/ 176 h 410"/>
                <a:gd name="T84" fmla="*/ 0 w 330"/>
                <a:gd name="T85" fmla="*/ 168 h 410"/>
                <a:gd name="T86" fmla="*/ 32 w 330"/>
                <a:gd name="T87" fmla="*/ 147 h 410"/>
                <a:gd name="T88" fmla="*/ 48 w 330"/>
                <a:gd name="T89" fmla="*/ 112 h 410"/>
                <a:gd name="T90" fmla="*/ 70 w 330"/>
                <a:gd name="T91" fmla="*/ 98 h 410"/>
                <a:gd name="T92" fmla="*/ 62 w 330"/>
                <a:gd name="T93" fmla="*/ 69 h 410"/>
                <a:gd name="T94" fmla="*/ 94 w 330"/>
                <a:gd name="T95" fmla="*/ 51 h 410"/>
                <a:gd name="T96" fmla="*/ 128 w 330"/>
                <a:gd name="T97" fmla="*/ 39 h 410"/>
                <a:gd name="T98" fmla="*/ 150 w 330"/>
                <a:gd name="T99" fmla="*/ 26 h 410"/>
                <a:gd name="T100" fmla="*/ 168 w 330"/>
                <a:gd name="T101" fmla="*/ 45 h 410"/>
                <a:gd name="T102" fmla="*/ 186 w 330"/>
                <a:gd name="T103" fmla="*/ 48 h 410"/>
                <a:gd name="T104" fmla="*/ 202 w 330"/>
                <a:gd name="T105" fmla="*/ 27 h 410"/>
                <a:gd name="T106" fmla="*/ 224 w 330"/>
                <a:gd name="T107" fmla="*/ 2 h 410"/>
                <a:gd name="T108" fmla="*/ 226 w 330"/>
                <a:gd name="T109" fmla="*/ 0 h 410"/>
                <a:gd name="T110" fmla="*/ 226 w 330"/>
                <a:gd name="T111" fmla="*/ 0 h 4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30" h="410">
                  <a:moveTo>
                    <a:pt x="226" y="0"/>
                  </a:moveTo>
                  <a:lnTo>
                    <a:pt x="227" y="5"/>
                  </a:lnTo>
                  <a:lnTo>
                    <a:pt x="271" y="16"/>
                  </a:lnTo>
                  <a:lnTo>
                    <a:pt x="287" y="29"/>
                  </a:lnTo>
                  <a:lnTo>
                    <a:pt x="301" y="45"/>
                  </a:lnTo>
                  <a:lnTo>
                    <a:pt x="319" y="59"/>
                  </a:lnTo>
                  <a:lnTo>
                    <a:pt x="330" y="64"/>
                  </a:lnTo>
                  <a:lnTo>
                    <a:pt x="312" y="87"/>
                  </a:lnTo>
                  <a:lnTo>
                    <a:pt x="296" y="104"/>
                  </a:lnTo>
                  <a:lnTo>
                    <a:pt x="282" y="122"/>
                  </a:lnTo>
                  <a:lnTo>
                    <a:pt x="275" y="136"/>
                  </a:lnTo>
                  <a:lnTo>
                    <a:pt x="272" y="154"/>
                  </a:lnTo>
                  <a:lnTo>
                    <a:pt x="267" y="173"/>
                  </a:lnTo>
                  <a:lnTo>
                    <a:pt x="261" y="191"/>
                  </a:lnTo>
                  <a:lnTo>
                    <a:pt x="247" y="220"/>
                  </a:lnTo>
                  <a:lnTo>
                    <a:pt x="234" y="250"/>
                  </a:lnTo>
                  <a:lnTo>
                    <a:pt x="218" y="269"/>
                  </a:lnTo>
                  <a:lnTo>
                    <a:pt x="202" y="290"/>
                  </a:lnTo>
                  <a:lnTo>
                    <a:pt x="197" y="306"/>
                  </a:lnTo>
                  <a:lnTo>
                    <a:pt x="195" y="324"/>
                  </a:lnTo>
                  <a:lnTo>
                    <a:pt x="190" y="333"/>
                  </a:lnTo>
                  <a:lnTo>
                    <a:pt x="192" y="343"/>
                  </a:lnTo>
                  <a:lnTo>
                    <a:pt x="219" y="362"/>
                  </a:lnTo>
                  <a:lnTo>
                    <a:pt x="243" y="385"/>
                  </a:lnTo>
                  <a:lnTo>
                    <a:pt x="229" y="410"/>
                  </a:lnTo>
                  <a:lnTo>
                    <a:pt x="229" y="410"/>
                  </a:lnTo>
                  <a:lnTo>
                    <a:pt x="229" y="410"/>
                  </a:lnTo>
                  <a:lnTo>
                    <a:pt x="189" y="394"/>
                  </a:lnTo>
                  <a:lnTo>
                    <a:pt x="122" y="394"/>
                  </a:lnTo>
                  <a:lnTo>
                    <a:pt x="78" y="383"/>
                  </a:lnTo>
                  <a:lnTo>
                    <a:pt x="58" y="383"/>
                  </a:lnTo>
                  <a:lnTo>
                    <a:pt x="53" y="381"/>
                  </a:lnTo>
                  <a:lnTo>
                    <a:pt x="53" y="381"/>
                  </a:lnTo>
                  <a:lnTo>
                    <a:pt x="51" y="367"/>
                  </a:lnTo>
                  <a:lnTo>
                    <a:pt x="48" y="345"/>
                  </a:lnTo>
                  <a:lnTo>
                    <a:pt x="59" y="332"/>
                  </a:lnTo>
                  <a:lnTo>
                    <a:pt x="64" y="319"/>
                  </a:lnTo>
                  <a:lnTo>
                    <a:pt x="43" y="290"/>
                  </a:lnTo>
                  <a:lnTo>
                    <a:pt x="29" y="258"/>
                  </a:lnTo>
                  <a:lnTo>
                    <a:pt x="43" y="228"/>
                  </a:lnTo>
                  <a:lnTo>
                    <a:pt x="46" y="192"/>
                  </a:lnTo>
                  <a:lnTo>
                    <a:pt x="24" y="176"/>
                  </a:lnTo>
                  <a:lnTo>
                    <a:pt x="0" y="168"/>
                  </a:lnTo>
                  <a:lnTo>
                    <a:pt x="32" y="147"/>
                  </a:lnTo>
                  <a:lnTo>
                    <a:pt x="48" y="112"/>
                  </a:lnTo>
                  <a:lnTo>
                    <a:pt x="70" y="98"/>
                  </a:lnTo>
                  <a:lnTo>
                    <a:pt x="62" y="69"/>
                  </a:lnTo>
                  <a:lnTo>
                    <a:pt x="94" y="51"/>
                  </a:lnTo>
                  <a:lnTo>
                    <a:pt x="128" y="39"/>
                  </a:lnTo>
                  <a:lnTo>
                    <a:pt x="150" y="26"/>
                  </a:lnTo>
                  <a:lnTo>
                    <a:pt x="168" y="45"/>
                  </a:lnTo>
                  <a:lnTo>
                    <a:pt x="186" y="48"/>
                  </a:lnTo>
                  <a:lnTo>
                    <a:pt x="202" y="27"/>
                  </a:lnTo>
                  <a:lnTo>
                    <a:pt x="224" y="2"/>
                  </a:lnTo>
                  <a:lnTo>
                    <a:pt x="226" y="0"/>
                  </a:lnTo>
                  <a:lnTo>
                    <a:pt x="226" y="0"/>
                  </a:lnTo>
                  <a:close/>
                </a:path>
              </a:pathLst>
            </a:custGeom>
            <a:solidFill>
              <a:srgbClr val="93BAE1"/>
            </a:solidFill>
            <a:ln w="4763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anchor="t" anchorCtr="0" bIns="45720" compatLnSpc="1" lIns="91440" numCol="1" rIns="91440" tIns="45720" vert="horz" wrap="square">
              <a:prstTxWarp prst="textNoShape"/>
            </a:bodyPr>
            <a:p>
              <a:endParaRPr lang="en-US"/>
            </a:p>
          </p:txBody>
        </p:sp>
        <p:sp>
          <p:nvSpPr>
            <p:cNvPr id="1048776" name="Freeform 20"/>
            <p:cNvSpPr/>
            <p:nvPr/>
          </p:nvSpPr>
          <p:spPr bwMode="auto">
            <a:xfrm>
              <a:off x="4372186" y="4891476"/>
              <a:ext cx="384451" cy="507761"/>
            </a:xfrm>
            <a:custGeom>
              <a:avLst/>
              <a:gdLst>
                <a:gd name="T0" fmla="*/ 140 w 318"/>
                <a:gd name="T1" fmla="*/ 0 h 420"/>
                <a:gd name="T2" fmla="*/ 183 w 318"/>
                <a:gd name="T3" fmla="*/ 21 h 420"/>
                <a:gd name="T4" fmla="*/ 199 w 318"/>
                <a:gd name="T5" fmla="*/ 35 h 420"/>
                <a:gd name="T6" fmla="*/ 204 w 318"/>
                <a:gd name="T7" fmla="*/ 43 h 420"/>
                <a:gd name="T8" fmla="*/ 205 w 318"/>
                <a:gd name="T9" fmla="*/ 51 h 420"/>
                <a:gd name="T10" fmla="*/ 204 w 318"/>
                <a:gd name="T11" fmla="*/ 58 h 420"/>
                <a:gd name="T12" fmla="*/ 199 w 318"/>
                <a:gd name="T13" fmla="*/ 64 h 420"/>
                <a:gd name="T14" fmla="*/ 180 w 318"/>
                <a:gd name="T15" fmla="*/ 88 h 420"/>
                <a:gd name="T16" fmla="*/ 175 w 318"/>
                <a:gd name="T17" fmla="*/ 114 h 420"/>
                <a:gd name="T18" fmla="*/ 183 w 318"/>
                <a:gd name="T19" fmla="*/ 140 h 420"/>
                <a:gd name="T20" fmla="*/ 199 w 318"/>
                <a:gd name="T21" fmla="*/ 165 h 420"/>
                <a:gd name="T22" fmla="*/ 218 w 318"/>
                <a:gd name="T23" fmla="*/ 194 h 420"/>
                <a:gd name="T24" fmla="*/ 234 w 318"/>
                <a:gd name="T25" fmla="*/ 224 h 420"/>
                <a:gd name="T26" fmla="*/ 273 w 318"/>
                <a:gd name="T27" fmla="*/ 335 h 420"/>
                <a:gd name="T28" fmla="*/ 318 w 318"/>
                <a:gd name="T29" fmla="*/ 420 h 420"/>
                <a:gd name="T30" fmla="*/ 310 w 318"/>
                <a:gd name="T31" fmla="*/ 420 h 420"/>
                <a:gd name="T32" fmla="*/ 266 w 318"/>
                <a:gd name="T33" fmla="*/ 409 h 420"/>
                <a:gd name="T34" fmla="*/ 215 w 318"/>
                <a:gd name="T35" fmla="*/ 386 h 420"/>
                <a:gd name="T36" fmla="*/ 57 w 318"/>
                <a:gd name="T37" fmla="*/ 353 h 420"/>
                <a:gd name="T38" fmla="*/ 39 w 318"/>
                <a:gd name="T39" fmla="*/ 346 h 420"/>
                <a:gd name="T40" fmla="*/ 39 w 318"/>
                <a:gd name="T41" fmla="*/ 346 h 420"/>
                <a:gd name="T42" fmla="*/ 39 w 318"/>
                <a:gd name="T43" fmla="*/ 346 h 420"/>
                <a:gd name="T44" fmla="*/ 53 w 318"/>
                <a:gd name="T45" fmla="*/ 321 h 420"/>
                <a:gd name="T46" fmla="*/ 29 w 318"/>
                <a:gd name="T47" fmla="*/ 298 h 420"/>
                <a:gd name="T48" fmla="*/ 2 w 318"/>
                <a:gd name="T49" fmla="*/ 279 h 420"/>
                <a:gd name="T50" fmla="*/ 0 w 318"/>
                <a:gd name="T51" fmla="*/ 269 h 420"/>
                <a:gd name="T52" fmla="*/ 5 w 318"/>
                <a:gd name="T53" fmla="*/ 260 h 420"/>
                <a:gd name="T54" fmla="*/ 7 w 318"/>
                <a:gd name="T55" fmla="*/ 242 h 420"/>
                <a:gd name="T56" fmla="*/ 12 w 318"/>
                <a:gd name="T57" fmla="*/ 226 h 420"/>
                <a:gd name="T58" fmla="*/ 28 w 318"/>
                <a:gd name="T59" fmla="*/ 205 h 420"/>
                <a:gd name="T60" fmla="*/ 44 w 318"/>
                <a:gd name="T61" fmla="*/ 186 h 420"/>
                <a:gd name="T62" fmla="*/ 57 w 318"/>
                <a:gd name="T63" fmla="*/ 156 h 420"/>
                <a:gd name="T64" fmla="*/ 71 w 318"/>
                <a:gd name="T65" fmla="*/ 127 h 420"/>
                <a:gd name="T66" fmla="*/ 77 w 318"/>
                <a:gd name="T67" fmla="*/ 109 h 420"/>
                <a:gd name="T68" fmla="*/ 82 w 318"/>
                <a:gd name="T69" fmla="*/ 90 h 420"/>
                <a:gd name="T70" fmla="*/ 85 w 318"/>
                <a:gd name="T71" fmla="*/ 72 h 420"/>
                <a:gd name="T72" fmla="*/ 92 w 318"/>
                <a:gd name="T73" fmla="*/ 58 h 420"/>
                <a:gd name="T74" fmla="*/ 106 w 318"/>
                <a:gd name="T75" fmla="*/ 40 h 420"/>
                <a:gd name="T76" fmla="*/ 122 w 318"/>
                <a:gd name="T77" fmla="*/ 23 h 420"/>
                <a:gd name="T78" fmla="*/ 140 w 318"/>
                <a:gd name="T79" fmla="*/ 0 h 4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318" h="420">
                  <a:moveTo>
                    <a:pt x="140" y="0"/>
                  </a:moveTo>
                  <a:lnTo>
                    <a:pt x="183" y="21"/>
                  </a:lnTo>
                  <a:lnTo>
                    <a:pt x="199" y="35"/>
                  </a:lnTo>
                  <a:lnTo>
                    <a:pt x="204" y="43"/>
                  </a:lnTo>
                  <a:lnTo>
                    <a:pt x="205" y="51"/>
                  </a:lnTo>
                  <a:lnTo>
                    <a:pt x="204" y="58"/>
                  </a:lnTo>
                  <a:lnTo>
                    <a:pt x="199" y="64"/>
                  </a:lnTo>
                  <a:lnTo>
                    <a:pt x="180" y="88"/>
                  </a:lnTo>
                  <a:lnTo>
                    <a:pt x="175" y="114"/>
                  </a:lnTo>
                  <a:lnTo>
                    <a:pt x="183" y="140"/>
                  </a:lnTo>
                  <a:lnTo>
                    <a:pt x="199" y="165"/>
                  </a:lnTo>
                  <a:lnTo>
                    <a:pt x="218" y="194"/>
                  </a:lnTo>
                  <a:lnTo>
                    <a:pt x="234" y="224"/>
                  </a:lnTo>
                  <a:lnTo>
                    <a:pt x="273" y="335"/>
                  </a:lnTo>
                  <a:lnTo>
                    <a:pt x="318" y="420"/>
                  </a:lnTo>
                  <a:lnTo>
                    <a:pt x="310" y="420"/>
                  </a:lnTo>
                  <a:lnTo>
                    <a:pt x="266" y="409"/>
                  </a:lnTo>
                  <a:lnTo>
                    <a:pt x="215" y="386"/>
                  </a:lnTo>
                  <a:lnTo>
                    <a:pt x="57" y="353"/>
                  </a:lnTo>
                  <a:lnTo>
                    <a:pt x="39" y="346"/>
                  </a:lnTo>
                  <a:lnTo>
                    <a:pt x="39" y="346"/>
                  </a:lnTo>
                  <a:lnTo>
                    <a:pt x="39" y="346"/>
                  </a:lnTo>
                  <a:lnTo>
                    <a:pt x="53" y="321"/>
                  </a:lnTo>
                  <a:lnTo>
                    <a:pt x="29" y="298"/>
                  </a:lnTo>
                  <a:lnTo>
                    <a:pt x="2" y="279"/>
                  </a:lnTo>
                  <a:lnTo>
                    <a:pt x="0" y="269"/>
                  </a:lnTo>
                  <a:lnTo>
                    <a:pt x="5" y="260"/>
                  </a:lnTo>
                  <a:lnTo>
                    <a:pt x="7" y="242"/>
                  </a:lnTo>
                  <a:lnTo>
                    <a:pt x="12" y="226"/>
                  </a:lnTo>
                  <a:lnTo>
                    <a:pt x="28" y="205"/>
                  </a:lnTo>
                  <a:lnTo>
                    <a:pt x="44" y="186"/>
                  </a:lnTo>
                  <a:lnTo>
                    <a:pt x="57" y="156"/>
                  </a:lnTo>
                  <a:lnTo>
                    <a:pt x="71" y="127"/>
                  </a:lnTo>
                  <a:lnTo>
                    <a:pt x="77" y="109"/>
                  </a:lnTo>
                  <a:lnTo>
                    <a:pt x="82" y="90"/>
                  </a:lnTo>
                  <a:lnTo>
                    <a:pt x="85" y="72"/>
                  </a:lnTo>
                  <a:lnTo>
                    <a:pt x="92" y="58"/>
                  </a:lnTo>
                  <a:lnTo>
                    <a:pt x="106" y="40"/>
                  </a:lnTo>
                  <a:lnTo>
                    <a:pt x="122" y="23"/>
                  </a:lnTo>
                  <a:lnTo>
                    <a:pt x="140" y="0"/>
                  </a:lnTo>
                  <a:close/>
                </a:path>
              </a:pathLst>
            </a:custGeom>
            <a:solidFill>
              <a:srgbClr val="93BAE1"/>
            </a:solidFill>
            <a:ln w="4763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anchor="t" anchorCtr="0" bIns="45720" compatLnSpc="1" lIns="91440" numCol="1" rIns="91440" tIns="45720" vert="horz" wrap="square">
              <a:prstTxWarp prst="textNoShape"/>
            </a:bodyPr>
            <a:p>
              <a:endParaRPr lang="en-US"/>
            </a:p>
          </p:txBody>
        </p:sp>
        <p:sp>
          <p:nvSpPr>
            <p:cNvPr id="1048777" name="Freeform 49"/>
            <p:cNvSpPr/>
            <p:nvPr/>
          </p:nvSpPr>
          <p:spPr bwMode="auto">
            <a:xfrm>
              <a:off x="3998618" y="4949506"/>
              <a:ext cx="201897" cy="76164"/>
            </a:xfrm>
            <a:custGeom>
              <a:avLst/>
              <a:gdLst>
                <a:gd name="T0" fmla="*/ 167 w 167"/>
                <a:gd name="T1" fmla="*/ 0 h 63"/>
                <a:gd name="T2" fmla="*/ 151 w 167"/>
                <a:gd name="T3" fmla="*/ 35 h 63"/>
                <a:gd name="T4" fmla="*/ 119 w 167"/>
                <a:gd name="T5" fmla="*/ 56 h 63"/>
                <a:gd name="T6" fmla="*/ 53 w 167"/>
                <a:gd name="T7" fmla="*/ 63 h 63"/>
                <a:gd name="T8" fmla="*/ 0 w 167"/>
                <a:gd name="T9" fmla="*/ 24 h 63"/>
                <a:gd name="T10" fmla="*/ 31 w 167"/>
                <a:gd name="T11" fmla="*/ 2 h 63"/>
                <a:gd name="T12" fmla="*/ 72 w 167"/>
                <a:gd name="T13" fmla="*/ 3 h 63"/>
                <a:gd name="T14" fmla="*/ 120 w 167"/>
                <a:gd name="T15" fmla="*/ 0 h 63"/>
                <a:gd name="T16" fmla="*/ 167 w 167"/>
                <a:gd name="T17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7" h="63">
                  <a:moveTo>
                    <a:pt x="167" y="0"/>
                  </a:moveTo>
                  <a:lnTo>
                    <a:pt x="151" y="35"/>
                  </a:lnTo>
                  <a:lnTo>
                    <a:pt x="119" y="56"/>
                  </a:lnTo>
                  <a:lnTo>
                    <a:pt x="53" y="63"/>
                  </a:lnTo>
                  <a:lnTo>
                    <a:pt x="0" y="24"/>
                  </a:lnTo>
                  <a:lnTo>
                    <a:pt x="31" y="2"/>
                  </a:lnTo>
                  <a:lnTo>
                    <a:pt x="72" y="3"/>
                  </a:lnTo>
                  <a:lnTo>
                    <a:pt x="120" y="0"/>
                  </a:lnTo>
                  <a:lnTo>
                    <a:pt x="167" y="0"/>
                  </a:lnTo>
                  <a:close/>
                </a:path>
              </a:pathLst>
            </a:custGeom>
            <a:solidFill>
              <a:srgbClr val="93BAE1"/>
            </a:solidFill>
            <a:ln w="4763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anchor="t" anchorCtr="0" bIns="45720" compatLnSpc="1" lIns="91440" numCol="1" rIns="91440" tIns="45720" vert="horz" wrap="square">
              <a:prstTxWarp prst="textNoShape"/>
            </a:bodyPr>
            <a:p>
              <a:endParaRPr lang="en-US"/>
            </a:p>
          </p:txBody>
        </p:sp>
        <p:sp>
          <p:nvSpPr>
            <p:cNvPr id="1048778" name="Freeform 79"/>
            <p:cNvSpPr/>
            <p:nvPr/>
          </p:nvSpPr>
          <p:spPr bwMode="auto">
            <a:xfrm rot="3501550">
              <a:off x="5312349" y="3516996"/>
              <a:ext cx="58030" cy="74955"/>
            </a:xfrm>
            <a:custGeom>
              <a:avLst/>
              <a:gdLst>
                <a:gd name="T0" fmla="*/ 15 w 48"/>
                <a:gd name="T1" fmla="*/ 62 h 62"/>
                <a:gd name="T2" fmla="*/ 2 w 48"/>
                <a:gd name="T3" fmla="*/ 54 h 62"/>
                <a:gd name="T4" fmla="*/ 0 w 48"/>
                <a:gd name="T5" fmla="*/ 32 h 62"/>
                <a:gd name="T6" fmla="*/ 13 w 48"/>
                <a:gd name="T7" fmla="*/ 13 h 62"/>
                <a:gd name="T8" fmla="*/ 24 w 48"/>
                <a:gd name="T9" fmla="*/ 3 h 62"/>
                <a:gd name="T10" fmla="*/ 29 w 48"/>
                <a:gd name="T11" fmla="*/ 0 h 62"/>
                <a:gd name="T12" fmla="*/ 34 w 48"/>
                <a:gd name="T13" fmla="*/ 3 h 62"/>
                <a:gd name="T14" fmla="*/ 42 w 48"/>
                <a:gd name="T15" fmla="*/ 6 h 62"/>
                <a:gd name="T16" fmla="*/ 48 w 48"/>
                <a:gd name="T17" fmla="*/ 18 h 62"/>
                <a:gd name="T18" fmla="*/ 45 w 48"/>
                <a:gd name="T19" fmla="*/ 26 h 62"/>
                <a:gd name="T20" fmla="*/ 39 w 48"/>
                <a:gd name="T21" fmla="*/ 27 h 62"/>
                <a:gd name="T22" fmla="*/ 35 w 48"/>
                <a:gd name="T23" fmla="*/ 37 h 62"/>
                <a:gd name="T24" fmla="*/ 27 w 48"/>
                <a:gd name="T25" fmla="*/ 54 h 62"/>
                <a:gd name="T26" fmla="*/ 15 w 48"/>
                <a:gd name="T27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8" h="62">
                  <a:moveTo>
                    <a:pt x="15" y="62"/>
                  </a:moveTo>
                  <a:lnTo>
                    <a:pt x="2" y="54"/>
                  </a:lnTo>
                  <a:lnTo>
                    <a:pt x="0" y="32"/>
                  </a:lnTo>
                  <a:lnTo>
                    <a:pt x="13" y="13"/>
                  </a:lnTo>
                  <a:lnTo>
                    <a:pt x="24" y="3"/>
                  </a:lnTo>
                  <a:lnTo>
                    <a:pt x="29" y="0"/>
                  </a:lnTo>
                  <a:lnTo>
                    <a:pt x="34" y="3"/>
                  </a:lnTo>
                  <a:lnTo>
                    <a:pt x="42" y="6"/>
                  </a:lnTo>
                  <a:lnTo>
                    <a:pt x="48" y="18"/>
                  </a:lnTo>
                  <a:lnTo>
                    <a:pt x="45" y="26"/>
                  </a:lnTo>
                  <a:lnTo>
                    <a:pt x="39" y="27"/>
                  </a:lnTo>
                  <a:lnTo>
                    <a:pt x="35" y="37"/>
                  </a:lnTo>
                  <a:lnTo>
                    <a:pt x="27" y="54"/>
                  </a:lnTo>
                  <a:lnTo>
                    <a:pt x="15" y="62"/>
                  </a:ln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 w="4763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anchor="t" anchorCtr="0" bIns="45720" compatLnSpc="1" lIns="91440" numCol="1" rIns="91440" tIns="45720" vert="horz" wrap="square">
              <a:prstTxWarp prst="textNoShape"/>
            </a:bodyPr>
            <a:p>
              <a:endParaRPr lang="en-US"/>
            </a:p>
          </p:txBody>
        </p:sp>
        <p:sp>
          <p:nvSpPr>
            <p:cNvPr id="1048779" name="圆角矩形 45"/>
            <p:cNvSpPr/>
            <p:nvPr/>
          </p:nvSpPr>
          <p:spPr>
            <a:xfrm>
              <a:off x="7374095" y="1779352"/>
              <a:ext cx="934152" cy="207589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lumMod val="50000"/>
              </a:schemeClr>
            </a:solidFill>
            <a:ln w="19050" cmpd="sng">
              <a:solidFill>
                <a:schemeClr val="bg1"/>
              </a:solidFill>
              <a:prstDash val="solid"/>
              <a:round/>
              <a:headEnd/>
              <a:tailEnd/>
            </a:ln>
            <a:effectLst>
              <a:outerShdw algn="ctr" dir="6993903" dist="28398" rotWithShape="0">
                <a:srgbClr val="B2B2B2">
                  <a:alpha val="50000"/>
                </a:srgbClr>
              </a:outerShdw>
            </a:effectLst>
          </p:spPr>
          <p:txBody>
            <a:bodyPr anchor="ctr" anchorCtr="1" bIns="45703" lIns="0" rIns="0" tIns="45703"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altLang="zh-CN" b="1" dirty="0" sz="700" lang="az-Latn-AZ">
                  <a:solidFill>
                    <a:schemeClr val="bg1"/>
                  </a:solidFill>
                </a:rPr>
                <a:t>Quba-Xaçmaz RMF</a:t>
              </a:r>
              <a:endParaRPr altLang="zh-CN" b="1" dirty="0" sz="700" lang="en-US">
                <a:solidFill>
                  <a:schemeClr val="bg1"/>
                </a:solidFill>
              </a:endParaRPr>
            </a:p>
          </p:txBody>
        </p:sp>
        <p:sp>
          <p:nvSpPr>
            <p:cNvPr id="1048780" name="圆角矩形 45"/>
            <p:cNvSpPr/>
            <p:nvPr/>
          </p:nvSpPr>
          <p:spPr>
            <a:xfrm>
              <a:off x="5703812" y="1845348"/>
              <a:ext cx="934152" cy="207589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lumMod val="50000"/>
              </a:schemeClr>
            </a:solidFill>
            <a:ln w="19050" cmpd="sng">
              <a:solidFill>
                <a:schemeClr val="bg1"/>
              </a:solidFill>
              <a:prstDash val="solid"/>
              <a:round/>
              <a:headEnd/>
              <a:tailEnd/>
            </a:ln>
            <a:effectLst>
              <a:outerShdw algn="ctr" dir="6993903" dist="28398" rotWithShape="0">
                <a:srgbClr val="B2B2B2">
                  <a:alpha val="50000"/>
                </a:srgbClr>
              </a:outerShdw>
            </a:effectLst>
          </p:spPr>
          <p:txBody>
            <a:bodyPr anchor="ctr" anchorCtr="1" bIns="45703" lIns="0" rIns="0" tIns="45703"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altLang="zh-CN" b="1" dirty="0" sz="700" lang="az-Latn-AZ">
                  <a:solidFill>
                    <a:schemeClr val="bg1"/>
                  </a:solidFill>
                </a:rPr>
                <a:t>Dağlıq Şirvan RMF</a:t>
              </a:r>
              <a:endParaRPr altLang="zh-CN" b="1" dirty="0" sz="700" lang="en-US">
                <a:solidFill>
                  <a:schemeClr val="bg1"/>
                </a:solidFill>
              </a:endParaRPr>
            </a:p>
          </p:txBody>
        </p:sp>
        <p:sp>
          <p:nvSpPr>
            <p:cNvPr id="1048781" name="圆角矩形 45"/>
            <p:cNvSpPr/>
            <p:nvPr/>
          </p:nvSpPr>
          <p:spPr>
            <a:xfrm>
              <a:off x="7583294" y="5423185"/>
              <a:ext cx="1007537" cy="207589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lumMod val="50000"/>
              </a:schemeClr>
            </a:solidFill>
            <a:ln w="19050" cmpd="sng">
              <a:solidFill>
                <a:schemeClr val="bg1"/>
              </a:solidFill>
              <a:prstDash val="solid"/>
              <a:round/>
              <a:headEnd/>
              <a:tailEnd/>
            </a:ln>
            <a:effectLst>
              <a:outerShdw algn="ctr" dir="6993903" dist="28398" rotWithShape="0">
                <a:srgbClr val="B2B2B2">
                  <a:alpha val="50000"/>
                </a:srgbClr>
              </a:outerShdw>
            </a:effectLst>
          </p:spPr>
          <p:txBody>
            <a:bodyPr anchor="ctr" anchorCtr="1" bIns="45703" lIns="0" rIns="0" tIns="45703"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altLang="zh-CN" b="1" dirty="0" sz="700" lang="az-Latn-AZ">
                  <a:solidFill>
                    <a:schemeClr val="bg1"/>
                  </a:solidFill>
                </a:rPr>
                <a:t>Lənkəran</a:t>
              </a:r>
              <a:r>
                <a:rPr altLang="zh-CN" b="1" dirty="0" sz="700" lang="en-US">
                  <a:solidFill>
                    <a:schemeClr val="bg1"/>
                  </a:solidFill>
                </a:rPr>
                <a:t>-</a:t>
              </a:r>
              <a:r>
                <a:rPr altLang="zh-CN" b="1" dirty="0" sz="700" lang="az-Latn-AZ">
                  <a:solidFill>
                    <a:schemeClr val="bg1"/>
                  </a:solidFill>
                </a:rPr>
                <a:t>Astara RMF</a:t>
              </a:r>
              <a:endParaRPr altLang="zh-CN" b="1" dirty="0" sz="700" lang="en-US">
                <a:solidFill>
                  <a:schemeClr val="bg1"/>
                </a:solidFill>
              </a:endParaRPr>
            </a:p>
          </p:txBody>
        </p:sp>
        <p:sp>
          <p:nvSpPr>
            <p:cNvPr id="1048782" name="圆角矩形 45"/>
            <p:cNvSpPr/>
            <p:nvPr/>
          </p:nvSpPr>
          <p:spPr>
            <a:xfrm>
              <a:off x="4992757" y="1389294"/>
              <a:ext cx="934152" cy="206981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lumMod val="50000"/>
              </a:schemeClr>
            </a:solidFill>
            <a:ln w="19050" cmpd="sng">
              <a:solidFill>
                <a:schemeClr val="bg1"/>
              </a:solidFill>
              <a:prstDash val="solid"/>
              <a:round/>
              <a:headEnd/>
              <a:tailEnd/>
            </a:ln>
            <a:effectLst>
              <a:outerShdw algn="ctr" dir="6993903" dist="28398" rotWithShape="0">
                <a:srgbClr val="B2B2B2">
                  <a:alpha val="50000"/>
                </a:srgbClr>
              </a:outerShdw>
            </a:effectLst>
          </p:spPr>
          <p:txBody>
            <a:bodyPr anchor="ctr" anchorCtr="1" bIns="45703" lIns="0" rIns="0" tIns="45703"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altLang="zh-CN" b="1" dirty="0" sz="700" lang="az-Latn-AZ">
                  <a:solidFill>
                    <a:schemeClr val="bg1"/>
                  </a:solidFill>
                </a:rPr>
                <a:t>Şəki-Zaqatala RMF</a:t>
              </a:r>
              <a:endParaRPr altLang="zh-CN" b="1" dirty="0" sz="700" lang="en-US">
                <a:solidFill>
                  <a:schemeClr val="bg1"/>
                </a:solidFill>
              </a:endParaRPr>
            </a:p>
          </p:txBody>
        </p:sp>
        <p:sp>
          <p:nvSpPr>
            <p:cNvPr id="1048783" name="圆角矩形 45"/>
            <p:cNvSpPr/>
            <p:nvPr/>
          </p:nvSpPr>
          <p:spPr>
            <a:xfrm>
              <a:off x="8523590" y="4280634"/>
              <a:ext cx="934152" cy="207589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lumMod val="50000"/>
              </a:schemeClr>
            </a:solidFill>
            <a:ln w="19050" cmpd="sng">
              <a:solidFill>
                <a:schemeClr val="bg1"/>
              </a:solidFill>
              <a:prstDash val="solid"/>
              <a:round/>
              <a:headEnd/>
              <a:tailEnd/>
            </a:ln>
            <a:effectLst>
              <a:outerShdw algn="ctr" dir="6993903" dist="28398" rotWithShape="0">
                <a:srgbClr val="B2B2B2">
                  <a:alpha val="50000"/>
                </a:srgbClr>
              </a:outerShdw>
            </a:effectLst>
          </p:spPr>
          <p:txBody>
            <a:bodyPr anchor="ctr" anchorCtr="1" bIns="45703" lIns="0" rIns="0" tIns="45703"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altLang="zh-CN" b="1" dirty="0" sz="700" lang="az-Latn-AZ">
                  <a:solidFill>
                    <a:schemeClr val="bg1"/>
                  </a:solidFill>
                </a:rPr>
                <a:t>Şirvan-Salyan RMF</a:t>
              </a:r>
              <a:endParaRPr altLang="zh-CN" b="1" dirty="0" sz="700" lang="en-US">
                <a:solidFill>
                  <a:schemeClr val="bg1"/>
                </a:solidFill>
              </a:endParaRPr>
            </a:p>
          </p:txBody>
        </p:sp>
        <p:sp>
          <p:nvSpPr>
            <p:cNvPr id="1048784" name="圆角矩形 45"/>
            <p:cNvSpPr/>
            <p:nvPr/>
          </p:nvSpPr>
          <p:spPr>
            <a:xfrm>
              <a:off x="6178047" y="6047975"/>
              <a:ext cx="934152" cy="207589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lumMod val="50000"/>
              </a:schemeClr>
            </a:solidFill>
            <a:ln w="19050" cmpd="sng">
              <a:solidFill>
                <a:schemeClr val="bg1"/>
              </a:solidFill>
              <a:prstDash val="solid"/>
              <a:round/>
              <a:headEnd/>
              <a:tailEnd/>
            </a:ln>
            <a:effectLst>
              <a:outerShdw algn="ctr" dir="6993903" dist="28398" rotWithShape="0">
                <a:srgbClr val="B2B2B2">
                  <a:alpha val="50000"/>
                </a:srgbClr>
              </a:outerShdw>
            </a:effectLst>
          </p:spPr>
          <p:txBody>
            <a:bodyPr anchor="ctr" anchorCtr="1" bIns="45703" lIns="0" rIns="0" tIns="45703"/>
            <a:p>
              <a:pPr algn="r" fontAlgn="base">
                <a:spcBef>
                  <a:spcPct val="0"/>
                </a:spcBef>
                <a:spcAft>
                  <a:spcPct val="0"/>
                </a:spcAft>
              </a:pPr>
              <a:r>
                <a:rPr altLang="zh-CN" b="1" dirty="0" sz="700" lang="en-US">
                  <a:solidFill>
                    <a:schemeClr val="bg1"/>
                  </a:solidFill>
                </a:rPr>
                <a:t>Mil-Mu</a:t>
              </a:r>
              <a:r>
                <a:rPr altLang="zh-CN" b="1" dirty="0" sz="700" lang="az-Latn-AZ">
                  <a:solidFill>
                    <a:schemeClr val="bg1"/>
                  </a:solidFill>
                </a:rPr>
                <a:t>ğan RMF</a:t>
              </a:r>
              <a:endParaRPr altLang="zh-CN" b="1" dirty="0" sz="700" lang="en-US">
                <a:solidFill>
                  <a:schemeClr val="bg1"/>
                </a:solidFill>
              </a:endParaRPr>
            </a:p>
          </p:txBody>
        </p:sp>
        <p:sp>
          <p:nvSpPr>
            <p:cNvPr id="1048785" name="圆角矩形 45"/>
            <p:cNvSpPr/>
            <p:nvPr/>
          </p:nvSpPr>
          <p:spPr>
            <a:xfrm>
              <a:off x="5082840" y="5610275"/>
              <a:ext cx="934152" cy="207589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lumMod val="50000"/>
              </a:schemeClr>
            </a:solidFill>
            <a:ln w="19050" cmpd="sng">
              <a:solidFill>
                <a:schemeClr val="bg1"/>
              </a:solidFill>
              <a:prstDash val="solid"/>
              <a:round/>
              <a:headEnd/>
              <a:tailEnd/>
            </a:ln>
            <a:effectLst>
              <a:outerShdw algn="ctr" dir="6993903" dist="28398" rotWithShape="0">
                <a:srgbClr val="B2B2B2">
                  <a:alpha val="50000"/>
                </a:srgbClr>
              </a:outerShdw>
            </a:effectLst>
          </p:spPr>
          <p:txBody>
            <a:bodyPr anchor="ctr" anchorCtr="1" bIns="45703" lIns="0" rIns="0" tIns="45703"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altLang="zh-CN" b="1" dirty="0" sz="700" lang="az-Latn-AZ">
                  <a:solidFill>
                    <a:schemeClr val="bg1"/>
                  </a:solidFill>
                </a:rPr>
                <a:t>Qarabağ RMF</a:t>
              </a:r>
              <a:endParaRPr altLang="zh-CN" b="1" dirty="0" sz="700" lang="en-US">
                <a:solidFill>
                  <a:schemeClr val="bg1"/>
                </a:solidFill>
              </a:endParaRPr>
            </a:p>
          </p:txBody>
        </p:sp>
        <p:sp>
          <p:nvSpPr>
            <p:cNvPr id="1048786" name="圆角矩形 45"/>
            <p:cNvSpPr/>
            <p:nvPr/>
          </p:nvSpPr>
          <p:spPr>
            <a:xfrm>
              <a:off x="2871684" y="3877026"/>
              <a:ext cx="934152" cy="207589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lumMod val="50000"/>
              </a:schemeClr>
            </a:solidFill>
            <a:ln w="19050" cmpd="sng">
              <a:solidFill>
                <a:schemeClr val="bg1"/>
              </a:solidFill>
              <a:prstDash val="solid"/>
              <a:round/>
              <a:headEnd/>
              <a:tailEnd/>
            </a:ln>
            <a:effectLst>
              <a:outerShdw algn="ctr" dir="6993903" dist="28398" rotWithShape="0">
                <a:srgbClr val="B2B2B2">
                  <a:alpha val="50000"/>
                </a:srgbClr>
              </a:outerShdw>
            </a:effectLst>
          </p:spPr>
          <p:txBody>
            <a:bodyPr anchor="ctr" anchorCtr="1" bIns="45703" lIns="0" rIns="0" tIns="45703"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altLang="zh-CN" b="1" dirty="0" sz="700" lang="az-Latn-AZ">
                  <a:solidFill>
                    <a:schemeClr val="bg1"/>
                  </a:solidFill>
                </a:rPr>
                <a:t>Şərgi Zəngəzur RMF</a:t>
              </a:r>
              <a:endParaRPr altLang="zh-CN" b="1" dirty="0" sz="700" lang="en-US">
                <a:solidFill>
                  <a:schemeClr val="bg1"/>
                </a:solidFill>
              </a:endParaRPr>
            </a:p>
          </p:txBody>
        </p:sp>
        <p:sp>
          <p:nvSpPr>
            <p:cNvPr id="1048787" name="圆角矩形 45"/>
            <p:cNvSpPr/>
            <p:nvPr/>
          </p:nvSpPr>
          <p:spPr>
            <a:xfrm>
              <a:off x="2824954" y="3147896"/>
              <a:ext cx="1003295" cy="207589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lumMod val="50000"/>
              </a:schemeClr>
            </a:solidFill>
            <a:ln w="19050" cmpd="sng">
              <a:solidFill>
                <a:schemeClr val="bg1"/>
              </a:solidFill>
              <a:prstDash val="solid"/>
              <a:round/>
              <a:headEnd/>
              <a:tailEnd/>
            </a:ln>
            <a:effectLst>
              <a:outerShdw algn="ctr" dir="6993903" dist="28398" rotWithShape="0">
                <a:srgbClr val="B2B2B2">
                  <a:alpha val="50000"/>
                </a:srgbClr>
              </a:outerShdw>
            </a:effectLst>
          </p:spPr>
          <p:txBody>
            <a:bodyPr anchor="ctr" anchorCtr="1" bIns="45703" lIns="0" rIns="0" tIns="45703"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altLang="zh-CN" b="1" dirty="0" sz="700" lang="az-Latn-AZ">
                  <a:solidFill>
                    <a:schemeClr val="bg1"/>
                  </a:solidFill>
                </a:rPr>
                <a:t>Gəncə</a:t>
              </a:r>
              <a:r>
                <a:rPr altLang="zh-CN" b="1" dirty="0" sz="700" lang="en-US">
                  <a:solidFill>
                    <a:schemeClr val="bg1"/>
                  </a:solidFill>
                </a:rPr>
                <a:t>-</a:t>
              </a:r>
              <a:r>
                <a:rPr altLang="zh-CN" b="1" dirty="0" sz="700" lang="az-Latn-AZ">
                  <a:solidFill>
                    <a:schemeClr val="bg1"/>
                  </a:solidFill>
                </a:rPr>
                <a:t>Daşkəsən RMF</a:t>
              </a:r>
              <a:endParaRPr altLang="zh-CN" b="1" dirty="0" sz="700" lang="en-US">
                <a:solidFill>
                  <a:schemeClr val="bg1"/>
                </a:solidFill>
              </a:endParaRPr>
            </a:p>
          </p:txBody>
        </p:sp>
        <p:cxnSp>
          <p:nvCxnSpPr>
            <p:cNvPr id="3145732" name="肘形连接符 141"/>
            <p:cNvCxnSpPr>
              <a:cxnSpLocks/>
              <a:stCxn id="1048788" idx="6"/>
            </p:cNvCxnSpPr>
            <p:nvPr/>
          </p:nvCxnSpPr>
          <p:spPr>
            <a:xfrm flipV="1">
              <a:off x="8341234" y="3546738"/>
              <a:ext cx="631902" cy="8125"/>
            </a:xfrm>
            <a:prstGeom prst="bentConnector3">
              <a:avLst>
                <a:gd name="adj1" fmla="val 50000"/>
              </a:avLst>
            </a:prstGeom>
            <a:noFill/>
            <a:ln w="9525">
              <a:solidFill>
                <a:schemeClr val="bg1"/>
              </a:solidFill>
              <a:prstDash val="sysDash"/>
              <a:miter lim="800000"/>
              <a:headEnd/>
              <a:tailEnd/>
            </a:ln>
          </p:spPr>
        </p:cxnSp>
        <p:sp>
          <p:nvSpPr>
            <p:cNvPr id="1048788" name="Oval 25"/>
            <p:cNvSpPr>
              <a:spLocks noChangeArrowheads="1"/>
            </p:cNvSpPr>
            <p:nvPr/>
          </p:nvSpPr>
          <p:spPr bwMode="gray">
            <a:xfrm>
              <a:off x="8258620" y="3513557"/>
              <a:ext cx="82613" cy="82613"/>
            </a:xfrm>
            <a:prstGeom prst="ellipse"/>
            <a:solidFill>
              <a:schemeClr val="accent1"/>
            </a:solidFill>
            <a:ln w="12700">
              <a:solidFill>
                <a:schemeClr val="bg1"/>
              </a:solidFill>
              <a:round/>
              <a:headEnd/>
              <a:tailEnd/>
            </a:ln>
            <a:effectLst>
              <a:outerShdw algn="ctr" dir="2700000" dist="35921" rotWithShape="0" sx="66000" sy="66000">
                <a:srgbClr val="1C1C1C">
                  <a:alpha val="50000"/>
                </a:srgbClr>
              </a:outerShdw>
            </a:effectLst>
          </p:spPr>
          <p:txBody>
            <a:bodyPr anchor="ctr" wrap="none"/>
            <a:p>
              <a:endParaRPr altLang="en-US" dirty="0" sz="1200" lang="zh-CN">
                <a:solidFill>
                  <a:sysClr lastClr="000000" val="windowText"/>
                </a:solidFill>
                <a:latin typeface="Calibri" pitchFamily="34" charset="0"/>
              </a:endParaRPr>
            </a:p>
          </p:txBody>
        </p:sp>
        <p:sp>
          <p:nvSpPr>
            <p:cNvPr id="1048789" name="圆角矩形 45"/>
            <p:cNvSpPr/>
            <p:nvPr/>
          </p:nvSpPr>
          <p:spPr>
            <a:xfrm>
              <a:off x="8982475" y="3461921"/>
              <a:ext cx="634754" cy="169633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lumMod val="50000"/>
              </a:schemeClr>
            </a:solidFill>
            <a:ln w="19050" cmpd="sng">
              <a:solidFill>
                <a:schemeClr val="bg1"/>
              </a:solidFill>
              <a:prstDash val="solid"/>
              <a:round/>
              <a:headEnd/>
              <a:tailEnd/>
            </a:ln>
            <a:effectLst>
              <a:outerShdw algn="ctr" dir="6993903" dist="28398" rotWithShape="0">
                <a:srgbClr val="B2B2B2">
                  <a:alpha val="50000"/>
                </a:srgbClr>
              </a:outerShdw>
            </a:effectLst>
          </p:spPr>
          <p:txBody>
            <a:bodyPr anchor="ctr" anchorCtr="1" bIns="45703" lIns="0" rIns="0" tIns="45703"/>
            <a:p>
              <a:pPr algn="r" fontAlgn="base">
                <a:spcBef>
                  <a:spcPct val="0"/>
                </a:spcBef>
                <a:spcAft>
                  <a:spcPct val="0"/>
                </a:spcAft>
              </a:pPr>
              <a:r>
                <a:rPr altLang="zh-CN" b="1" dirty="0" sz="700" lang="az-Latn-AZ">
                  <a:solidFill>
                    <a:schemeClr val="bg1"/>
                  </a:solidFill>
                </a:rPr>
                <a:t>Bakı RMF</a:t>
              </a:r>
              <a:endParaRPr altLang="zh-CN" b="1" dirty="0" sz="700" lang="en-US">
                <a:solidFill>
                  <a:schemeClr val="bg1"/>
                </a:solidFill>
              </a:endParaRPr>
            </a:p>
          </p:txBody>
        </p:sp>
        <p:cxnSp>
          <p:nvCxnSpPr>
            <p:cNvPr id="3145733" name="肘形连接符 141"/>
            <p:cNvCxnSpPr>
              <a:cxnSpLocks/>
              <a:stCxn id="1048790" idx="6"/>
            </p:cNvCxnSpPr>
            <p:nvPr/>
          </p:nvCxnSpPr>
          <p:spPr>
            <a:xfrm>
              <a:off x="7719410" y="3123950"/>
              <a:ext cx="1073843" cy="1"/>
            </a:xfrm>
            <a:prstGeom prst="bentConnector3">
              <a:avLst>
                <a:gd name="adj1" fmla="val 50000"/>
              </a:avLst>
            </a:prstGeom>
            <a:noFill/>
            <a:ln w="9525">
              <a:solidFill>
                <a:schemeClr val="bg1"/>
              </a:solidFill>
              <a:prstDash val="sysDash"/>
              <a:miter lim="800000"/>
              <a:headEnd/>
              <a:tailEnd/>
            </a:ln>
          </p:spPr>
        </p:cxnSp>
        <p:sp>
          <p:nvSpPr>
            <p:cNvPr id="1048790" name="Oval 25"/>
            <p:cNvSpPr>
              <a:spLocks noChangeArrowheads="1"/>
            </p:cNvSpPr>
            <p:nvPr/>
          </p:nvSpPr>
          <p:spPr bwMode="gray">
            <a:xfrm>
              <a:off x="7636798" y="3082643"/>
              <a:ext cx="82613" cy="82613"/>
            </a:xfrm>
            <a:prstGeom prst="ellipse"/>
            <a:solidFill>
              <a:schemeClr val="accent1"/>
            </a:solidFill>
            <a:ln w="12700">
              <a:solidFill>
                <a:schemeClr val="bg1"/>
              </a:solidFill>
              <a:round/>
              <a:headEnd/>
              <a:tailEnd/>
            </a:ln>
            <a:effectLst>
              <a:outerShdw algn="ctr" dir="2700000" dist="35921" rotWithShape="0" sx="66000" sy="66000">
                <a:srgbClr val="1C1C1C">
                  <a:alpha val="50000"/>
                </a:srgbClr>
              </a:outerShdw>
            </a:effectLst>
          </p:spPr>
          <p:txBody>
            <a:bodyPr anchor="ctr" wrap="none"/>
            <a:p>
              <a:endParaRPr altLang="en-US" dirty="0" sz="1200" lang="zh-CN">
                <a:solidFill>
                  <a:sysClr lastClr="000000" val="windowText"/>
                </a:solidFill>
                <a:latin typeface="Calibri" pitchFamily="34" charset="0"/>
              </a:endParaRPr>
            </a:p>
          </p:txBody>
        </p:sp>
        <p:sp>
          <p:nvSpPr>
            <p:cNvPr id="1048791" name="圆角矩形 45"/>
            <p:cNvSpPr/>
            <p:nvPr/>
          </p:nvSpPr>
          <p:spPr>
            <a:xfrm>
              <a:off x="8791593" y="3024821"/>
              <a:ext cx="934152" cy="207589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lumMod val="50000"/>
              </a:schemeClr>
            </a:solidFill>
            <a:ln w="19050" cmpd="sng">
              <a:solidFill>
                <a:schemeClr val="bg1"/>
              </a:solidFill>
              <a:prstDash val="solid"/>
              <a:round/>
              <a:headEnd/>
              <a:tailEnd/>
            </a:ln>
            <a:effectLst>
              <a:outerShdw algn="ctr" dir="6993903" dist="28398" rotWithShape="0">
                <a:srgbClr val="B2B2B2">
                  <a:alpha val="50000"/>
                </a:srgbClr>
              </a:outerShdw>
            </a:effectLst>
          </p:spPr>
          <p:txBody>
            <a:bodyPr anchor="ctr" anchorCtr="1" bIns="45703" lIns="0" rIns="0" tIns="45703"/>
            <a:p>
              <a:pPr algn="r" fontAlgn="base">
                <a:spcBef>
                  <a:spcPct val="0"/>
                </a:spcBef>
                <a:spcAft>
                  <a:spcPct val="0"/>
                </a:spcAft>
              </a:pPr>
              <a:r>
                <a:rPr altLang="zh-CN" b="1" dirty="0" sz="700" lang="az-Latn-AZ">
                  <a:solidFill>
                    <a:schemeClr val="bg1"/>
                  </a:solidFill>
                </a:rPr>
                <a:t>Abşeron-Xızı RMF</a:t>
              </a:r>
              <a:endParaRPr altLang="zh-CN" b="1" dirty="0" sz="700" lang="en-US">
                <a:solidFill>
                  <a:schemeClr val="bg1"/>
                </a:solidFill>
              </a:endParaRPr>
            </a:p>
          </p:txBody>
        </p:sp>
        <p:cxnSp>
          <p:nvCxnSpPr>
            <p:cNvPr id="3145734" name="肘形连接符 141"/>
            <p:cNvCxnSpPr>
              <a:cxnSpLocks/>
              <a:stCxn id="1048792" idx="6"/>
              <a:endCxn id="1048779" idx="2"/>
            </p:cNvCxnSpPr>
            <p:nvPr/>
          </p:nvCxnSpPr>
          <p:spPr>
            <a:xfrm flipV="1">
              <a:off x="6903615" y="1986941"/>
              <a:ext cx="937556" cy="581179"/>
            </a:xfrm>
            <a:prstGeom prst="bentConnector2"/>
            <a:noFill/>
            <a:ln w="9525">
              <a:solidFill>
                <a:schemeClr val="bg1"/>
              </a:solidFill>
              <a:prstDash val="sysDash"/>
              <a:miter lim="800000"/>
              <a:headEnd/>
              <a:tailEnd/>
            </a:ln>
          </p:spPr>
        </p:cxnSp>
        <p:sp>
          <p:nvSpPr>
            <p:cNvPr id="1048792" name="Oval 25"/>
            <p:cNvSpPr>
              <a:spLocks noChangeArrowheads="1"/>
            </p:cNvSpPr>
            <p:nvPr/>
          </p:nvSpPr>
          <p:spPr bwMode="gray">
            <a:xfrm>
              <a:off x="6821002" y="2526813"/>
              <a:ext cx="82613" cy="82613"/>
            </a:xfrm>
            <a:prstGeom prst="ellipse"/>
            <a:solidFill>
              <a:schemeClr val="accent1"/>
            </a:solidFill>
            <a:ln w="12700">
              <a:solidFill>
                <a:schemeClr val="bg1"/>
              </a:solidFill>
              <a:round/>
              <a:headEnd/>
              <a:tailEnd/>
            </a:ln>
            <a:effectLst>
              <a:outerShdw algn="ctr" dir="2700000" dist="35921" rotWithShape="0" sx="66000" sy="66000">
                <a:srgbClr val="1C1C1C">
                  <a:alpha val="50000"/>
                </a:srgbClr>
              </a:outerShdw>
            </a:effectLst>
          </p:spPr>
          <p:txBody>
            <a:bodyPr anchor="ctr" wrap="none"/>
            <a:p>
              <a:endParaRPr altLang="en-US" dirty="0" sz="1200" lang="zh-CN">
                <a:solidFill>
                  <a:sysClr lastClr="000000" val="windowText"/>
                </a:solidFill>
                <a:latin typeface="Calibri" pitchFamily="34" charset="0"/>
              </a:endParaRPr>
            </a:p>
          </p:txBody>
        </p:sp>
        <p:cxnSp>
          <p:nvCxnSpPr>
            <p:cNvPr id="3145735" name="肘形连接符 141"/>
            <p:cNvCxnSpPr>
              <a:cxnSpLocks/>
            </p:cNvCxnSpPr>
            <p:nvPr/>
          </p:nvCxnSpPr>
          <p:spPr>
            <a:xfrm rot="16200000" flipV="1">
              <a:off x="5830231" y="2414373"/>
              <a:ext cx="1026038" cy="393316"/>
            </a:xfrm>
            <a:prstGeom prst="bentConnector3">
              <a:avLst>
                <a:gd name="adj1" fmla="val 50000"/>
              </a:avLst>
            </a:prstGeom>
            <a:noFill/>
            <a:ln w="9525">
              <a:solidFill>
                <a:schemeClr val="bg1"/>
              </a:solidFill>
              <a:prstDash val="sysDash"/>
              <a:miter lim="800000"/>
              <a:headEnd/>
              <a:tailEnd/>
            </a:ln>
          </p:spPr>
        </p:cxnSp>
        <p:sp>
          <p:nvSpPr>
            <p:cNvPr id="1048793" name="Oval 25"/>
            <p:cNvSpPr>
              <a:spLocks noChangeArrowheads="1"/>
            </p:cNvSpPr>
            <p:nvPr/>
          </p:nvSpPr>
          <p:spPr bwMode="gray">
            <a:xfrm>
              <a:off x="6498216" y="3097687"/>
              <a:ext cx="82613" cy="82613"/>
            </a:xfrm>
            <a:prstGeom prst="ellipse"/>
            <a:solidFill>
              <a:schemeClr val="accent1"/>
            </a:solidFill>
            <a:ln w="12700">
              <a:solidFill>
                <a:schemeClr val="bg1"/>
              </a:solidFill>
              <a:round/>
              <a:headEnd/>
              <a:tailEnd/>
            </a:ln>
            <a:effectLst>
              <a:outerShdw algn="ctr" dir="2700000" dist="35921" rotWithShape="0" sx="66000" sy="66000">
                <a:srgbClr val="1C1C1C">
                  <a:alpha val="50000"/>
                </a:srgbClr>
              </a:outerShdw>
            </a:effectLst>
          </p:spPr>
          <p:txBody>
            <a:bodyPr anchor="ctr" wrap="none"/>
            <a:p>
              <a:endParaRPr altLang="en-US" dirty="0" sz="1200" lang="zh-CN">
                <a:solidFill>
                  <a:sysClr lastClr="000000" val="windowText"/>
                </a:solidFill>
                <a:latin typeface="Calibri" pitchFamily="34" charset="0"/>
              </a:endParaRPr>
            </a:p>
          </p:txBody>
        </p:sp>
        <p:cxnSp>
          <p:nvCxnSpPr>
            <p:cNvPr id="3145736" name="肘形连接符 141"/>
            <p:cNvCxnSpPr>
              <a:cxnSpLocks/>
              <a:stCxn id="1048794" idx="0"/>
            </p:cNvCxnSpPr>
            <p:nvPr/>
          </p:nvCxnSpPr>
          <p:spPr>
            <a:xfrm rot="5400000" flipH="1" flipV="1">
              <a:off x="5115100" y="1954431"/>
              <a:ext cx="665409" cy="3"/>
            </a:xfrm>
            <a:prstGeom prst="bentConnector3">
              <a:avLst>
                <a:gd name="adj1" fmla="val 50000"/>
              </a:avLst>
            </a:prstGeom>
            <a:noFill/>
            <a:ln w="9525">
              <a:solidFill>
                <a:schemeClr val="bg1"/>
              </a:solidFill>
              <a:prstDash val="sysDash"/>
              <a:miter lim="800000"/>
              <a:headEnd/>
              <a:tailEnd/>
            </a:ln>
          </p:spPr>
        </p:cxnSp>
        <p:sp>
          <p:nvSpPr>
            <p:cNvPr id="1048794" name="Oval 25"/>
            <p:cNvSpPr>
              <a:spLocks noChangeArrowheads="1"/>
            </p:cNvSpPr>
            <p:nvPr/>
          </p:nvSpPr>
          <p:spPr bwMode="gray">
            <a:xfrm>
              <a:off x="5406497" y="2287137"/>
              <a:ext cx="82613" cy="82613"/>
            </a:xfrm>
            <a:prstGeom prst="ellipse"/>
            <a:solidFill>
              <a:schemeClr val="accent1"/>
            </a:solidFill>
            <a:ln w="12700">
              <a:solidFill>
                <a:schemeClr val="bg1"/>
              </a:solidFill>
              <a:round/>
              <a:headEnd/>
              <a:tailEnd/>
            </a:ln>
            <a:effectLst>
              <a:outerShdw algn="ctr" dir="2700000" dist="35921" rotWithShape="0" sx="66000" sy="66000">
                <a:srgbClr val="1C1C1C">
                  <a:alpha val="50000"/>
                </a:srgbClr>
              </a:outerShdw>
            </a:effectLst>
          </p:spPr>
          <p:txBody>
            <a:bodyPr anchor="ctr" wrap="none"/>
            <a:p>
              <a:endParaRPr altLang="en-US" dirty="0" sz="1200" lang="zh-CN">
                <a:solidFill>
                  <a:sysClr lastClr="000000" val="windowText"/>
                </a:solidFill>
                <a:latin typeface="Calibri" pitchFamily="34" charset="0"/>
              </a:endParaRPr>
            </a:p>
          </p:txBody>
        </p:sp>
        <p:cxnSp>
          <p:nvCxnSpPr>
            <p:cNvPr id="3145737" name="肘形连接符 141"/>
            <p:cNvCxnSpPr>
              <a:cxnSpLocks/>
              <a:stCxn id="1048795" idx="6"/>
            </p:cNvCxnSpPr>
            <p:nvPr/>
          </p:nvCxnSpPr>
          <p:spPr>
            <a:xfrm>
              <a:off x="7553107" y="4380200"/>
              <a:ext cx="970482" cy="6527"/>
            </a:xfrm>
            <a:prstGeom prst="bentConnector3">
              <a:avLst>
                <a:gd name="adj1" fmla="val 50000"/>
              </a:avLst>
            </a:prstGeom>
            <a:noFill/>
            <a:ln w="9525">
              <a:solidFill>
                <a:schemeClr val="bg1"/>
              </a:solidFill>
              <a:prstDash val="sysDash"/>
              <a:miter lim="800000"/>
              <a:headEnd/>
              <a:tailEnd/>
            </a:ln>
          </p:spPr>
        </p:cxnSp>
        <p:sp>
          <p:nvSpPr>
            <p:cNvPr id="1048795" name="Oval 25"/>
            <p:cNvSpPr>
              <a:spLocks noChangeArrowheads="1"/>
            </p:cNvSpPr>
            <p:nvPr/>
          </p:nvSpPr>
          <p:spPr bwMode="gray">
            <a:xfrm>
              <a:off x="7470494" y="4338894"/>
              <a:ext cx="82613" cy="82613"/>
            </a:xfrm>
            <a:prstGeom prst="ellipse"/>
            <a:solidFill>
              <a:schemeClr val="accent1"/>
            </a:solidFill>
            <a:ln w="12700">
              <a:solidFill>
                <a:schemeClr val="bg1"/>
              </a:solidFill>
              <a:round/>
              <a:headEnd/>
              <a:tailEnd/>
            </a:ln>
            <a:effectLst>
              <a:outerShdw algn="ctr" dir="2700000" dist="35921" rotWithShape="0" sx="66000" sy="66000">
                <a:srgbClr val="1C1C1C">
                  <a:alpha val="50000"/>
                </a:srgbClr>
              </a:outerShdw>
            </a:effectLst>
          </p:spPr>
          <p:txBody>
            <a:bodyPr anchor="ctr" wrap="none"/>
            <a:p>
              <a:endParaRPr altLang="en-US" dirty="0" sz="1200" lang="zh-CN">
                <a:solidFill>
                  <a:sysClr lastClr="000000" val="windowText"/>
                </a:solidFill>
                <a:latin typeface="Calibri" pitchFamily="34" charset="0"/>
              </a:endParaRPr>
            </a:p>
          </p:txBody>
        </p:sp>
        <p:cxnSp>
          <p:nvCxnSpPr>
            <p:cNvPr id="3145738" name="肘形连接符 141"/>
            <p:cNvCxnSpPr>
              <a:cxnSpLocks/>
            </p:cNvCxnSpPr>
            <p:nvPr/>
          </p:nvCxnSpPr>
          <p:spPr>
            <a:xfrm>
              <a:off x="7164065" y="5526979"/>
              <a:ext cx="416072" cy="2024"/>
            </a:xfrm>
            <a:prstGeom prst="bentConnector3">
              <a:avLst>
                <a:gd name="adj1" fmla="val 50000"/>
              </a:avLst>
            </a:prstGeom>
            <a:noFill/>
            <a:ln w="9525">
              <a:solidFill>
                <a:schemeClr val="bg1"/>
              </a:solidFill>
              <a:prstDash val="sysDash"/>
              <a:miter lim="800000"/>
              <a:headEnd/>
              <a:tailEnd/>
            </a:ln>
          </p:spPr>
        </p:cxnSp>
        <p:sp>
          <p:nvSpPr>
            <p:cNvPr id="1048796" name="Oval 25"/>
            <p:cNvSpPr>
              <a:spLocks noChangeArrowheads="1"/>
            </p:cNvSpPr>
            <p:nvPr/>
          </p:nvSpPr>
          <p:spPr bwMode="gray">
            <a:xfrm>
              <a:off x="7110874" y="5474786"/>
              <a:ext cx="82613" cy="82613"/>
            </a:xfrm>
            <a:prstGeom prst="ellipse"/>
            <a:solidFill>
              <a:schemeClr val="accent1"/>
            </a:solidFill>
            <a:ln w="12700">
              <a:solidFill>
                <a:schemeClr val="bg1"/>
              </a:solidFill>
              <a:round/>
              <a:headEnd/>
              <a:tailEnd/>
            </a:ln>
            <a:effectLst>
              <a:outerShdw algn="ctr" dir="2700000" dist="35921" rotWithShape="0" sx="66000" sy="66000">
                <a:srgbClr val="1C1C1C">
                  <a:alpha val="50000"/>
                </a:srgbClr>
              </a:outerShdw>
            </a:effectLst>
          </p:spPr>
          <p:txBody>
            <a:bodyPr anchor="ctr" wrap="none"/>
            <a:p>
              <a:endParaRPr altLang="en-US" dirty="0" sz="1200" lang="zh-CN">
                <a:solidFill>
                  <a:sysClr lastClr="000000" val="windowText"/>
                </a:solidFill>
                <a:latin typeface="Calibri" pitchFamily="34" charset="0"/>
              </a:endParaRPr>
            </a:p>
          </p:txBody>
        </p:sp>
        <p:cxnSp>
          <p:nvCxnSpPr>
            <p:cNvPr id="3145739" name="肘形连接符 141"/>
            <p:cNvCxnSpPr>
              <a:cxnSpLocks/>
              <a:stCxn id="1048797" idx="4"/>
              <a:endCxn id="1048784" idx="0"/>
            </p:cNvCxnSpPr>
            <p:nvPr/>
          </p:nvCxnSpPr>
          <p:spPr>
            <a:xfrm rot="5400000">
              <a:off x="5760178" y="5162653"/>
              <a:ext cx="1770268" cy="376"/>
            </a:xfrm>
            <a:prstGeom prst="bentConnector3">
              <a:avLst>
                <a:gd name="adj1" fmla="val 50000"/>
              </a:avLst>
            </a:prstGeom>
            <a:noFill/>
            <a:ln w="9525">
              <a:solidFill>
                <a:schemeClr val="bg1"/>
              </a:solidFill>
              <a:prstDash val="sysDash"/>
              <a:miter lim="800000"/>
              <a:headEnd/>
              <a:tailEnd/>
            </a:ln>
          </p:spPr>
        </p:cxnSp>
        <p:sp>
          <p:nvSpPr>
            <p:cNvPr id="1048797" name="Oval 25"/>
            <p:cNvSpPr>
              <a:spLocks noChangeArrowheads="1"/>
            </p:cNvSpPr>
            <p:nvPr/>
          </p:nvSpPr>
          <p:spPr bwMode="gray">
            <a:xfrm>
              <a:off x="6604192" y="4195093"/>
              <a:ext cx="82613" cy="82613"/>
            </a:xfrm>
            <a:prstGeom prst="ellipse"/>
            <a:solidFill>
              <a:schemeClr val="accent1"/>
            </a:solidFill>
            <a:ln w="12700">
              <a:solidFill>
                <a:schemeClr val="bg1"/>
              </a:solidFill>
              <a:round/>
              <a:headEnd/>
              <a:tailEnd/>
            </a:ln>
            <a:effectLst>
              <a:outerShdw algn="ctr" dir="2700000" dist="35921" rotWithShape="0" sx="66000" sy="66000">
                <a:srgbClr val="1C1C1C">
                  <a:alpha val="50000"/>
                </a:srgbClr>
              </a:outerShdw>
            </a:effectLst>
          </p:spPr>
          <p:txBody>
            <a:bodyPr anchor="ctr" wrap="none"/>
            <a:p>
              <a:endParaRPr altLang="en-US" dirty="0" sz="1200" lang="zh-CN">
                <a:solidFill>
                  <a:sysClr lastClr="000000" val="windowText"/>
                </a:solidFill>
                <a:latin typeface="Calibri" pitchFamily="34" charset="0"/>
              </a:endParaRPr>
            </a:p>
          </p:txBody>
        </p:sp>
        <p:cxnSp>
          <p:nvCxnSpPr>
            <p:cNvPr id="3145740" name="肘形连接符 141"/>
            <p:cNvCxnSpPr>
              <a:cxnSpLocks/>
              <a:endCxn id="1048799" idx="2"/>
            </p:cNvCxnSpPr>
            <p:nvPr/>
          </p:nvCxnSpPr>
          <p:spPr>
            <a:xfrm>
              <a:off x="3803154" y="3980821"/>
              <a:ext cx="931205" cy="2854"/>
            </a:xfrm>
            <a:prstGeom prst="bentConnector3">
              <a:avLst>
                <a:gd name="adj1" fmla="val 50000"/>
              </a:avLst>
            </a:prstGeom>
            <a:noFill/>
            <a:ln w="9525">
              <a:solidFill>
                <a:schemeClr val="bg1"/>
              </a:solidFill>
              <a:prstDash val="sysDash"/>
              <a:miter lim="800000"/>
              <a:headEnd/>
              <a:tailEnd/>
            </a:ln>
          </p:spPr>
        </p:cxnSp>
        <p:cxnSp>
          <p:nvCxnSpPr>
            <p:cNvPr id="3145741" name="肘形连接符 141"/>
            <p:cNvCxnSpPr>
              <a:cxnSpLocks/>
              <a:endCxn id="1048785" idx="0"/>
            </p:cNvCxnSpPr>
            <p:nvPr/>
          </p:nvCxnSpPr>
          <p:spPr>
            <a:xfrm rot="10800000" flipV="1">
              <a:off x="5549917" y="4076633"/>
              <a:ext cx="12408" cy="1533641"/>
            </a:xfrm>
            <a:prstGeom prst="bentConnector2"/>
            <a:noFill/>
            <a:ln w="9525">
              <a:solidFill>
                <a:schemeClr val="bg1"/>
              </a:solidFill>
              <a:prstDash val="sysDash"/>
              <a:miter lim="800000"/>
              <a:headEnd/>
              <a:tailEnd/>
            </a:ln>
          </p:spPr>
        </p:cxnSp>
        <p:sp>
          <p:nvSpPr>
            <p:cNvPr id="1048798" name="Oval 25"/>
            <p:cNvSpPr>
              <a:spLocks noChangeArrowheads="1"/>
            </p:cNvSpPr>
            <p:nvPr/>
          </p:nvSpPr>
          <p:spPr bwMode="gray">
            <a:xfrm>
              <a:off x="5511868" y="4013704"/>
              <a:ext cx="82613" cy="82613"/>
            </a:xfrm>
            <a:prstGeom prst="ellipse"/>
            <a:solidFill>
              <a:schemeClr val="accent1"/>
            </a:solidFill>
            <a:ln w="12700">
              <a:solidFill>
                <a:schemeClr val="bg1"/>
              </a:solidFill>
              <a:round/>
              <a:headEnd/>
              <a:tailEnd/>
            </a:ln>
            <a:effectLst>
              <a:outerShdw algn="ctr" dir="2700000" dist="35921" rotWithShape="0" sx="66000" sy="66000">
                <a:srgbClr val="1C1C1C">
                  <a:alpha val="50000"/>
                </a:srgbClr>
              </a:outerShdw>
            </a:effectLst>
          </p:spPr>
          <p:txBody>
            <a:bodyPr anchor="ctr" wrap="none"/>
            <a:p>
              <a:endParaRPr altLang="en-US" dirty="0" sz="1200" lang="zh-CN">
                <a:solidFill>
                  <a:sysClr lastClr="000000" val="windowText"/>
                </a:solidFill>
                <a:latin typeface="Calibri" pitchFamily="34" charset="0"/>
              </a:endParaRPr>
            </a:p>
          </p:txBody>
        </p:sp>
        <p:sp>
          <p:nvSpPr>
            <p:cNvPr id="1048799" name="Oval 25"/>
            <p:cNvSpPr>
              <a:spLocks noChangeArrowheads="1"/>
            </p:cNvSpPr>
            <p:nvPr/>
          </p:nvSpPr>
          <p:spPr bwMode="gray">
            <a:xfrm>
              <a:off x="4734359" y="3942367"/>
              <a:ext cx="82613" cy="82613"/>
            </a:xfrm>
            <a:prstGeom prst="ellipse"/>
            <a:solidFill>
              <a:schemeClr val="accent1"/>
            </a:solidFill>
            <a:ln w="12700">
              <a:solidFill>
                <a:schemeClr val="bg1"/>
              </a:solidFill>
              <a:round/>
              <a:headEnd/>
              <a:tailEnd/>
            </a:ln>
            <a:effectLst>
              <a:outerShdw algn="ctr" dir="2700000" dist="35921" rotWithShape="0" sx="66000" sy="66000">
                <a:srgbClr val="1C1C1C">
                  <a:alpha val="50000"/>
                </a:srgbClr>
              </a:outerShdw>
            </a:effectLst>
          </p:spPr>
          <p:txBody>
            <a:bodyPr anchor="ctr" wrap="none"/>
            <a:p>
              <a:endParaRPr altLang="en-US" dirty="0" sz="1200" lang="zh-CN">
                <a:solidFill>
                  <a:sysClr lastClr="000000" val="windowText"/>
                </a:solidFill>
                <a:latin typeface="Calibri" pitchFamily="34" charset="0"/>
              </a:endParaRPr>
            </a:p>
          </p:txBody>
        </p:sp>
        <p:cxnSp>
          <p:nvCxnSpPr>
            <p:cNvPr id="3145742" name="肘形连接符 141"/>
            <p:cNvCxnSpPr>
              <a:cxnSpLocks/>
              <a:endCxn id="1048800" idx="2"/>
            </p:cNvCxnSpPr>
            <p:nvPr/>
          </p:nvCxnSpPr>
          <p:spPr>
            <a:xfrm>
              <a:off x="3826214" y="3245412"/>
              <a:ext cx="1256333" cy="2948"/>
            </a:xfrm>
            <a:prstGeom prst="bentConnector3">
              <a:avLst>
                <a:gd name="adj1" fmla="val 50000"/>
              </a:avLst>
            </a:prstGeom>
            <a:noFill/>
            <a:ln w="9525">
              <a:solidFill>
                <a:schemeClr val="bg1"/>
              </a:solidFill>
              <a:prstDash val="sysDash"/>
              <a:miter lim="800000"/>
              <a:headEnd/>
              <a:tailEnd/>
            </a:ln>
          </p:spPr>
        </p:cxnSp>
        <p:sp>
          <p:nvSpPr>
            <p:cNvPr id="1048800" name="Oval 25"/>
            <p:cNvSpPr>
              <a:spLocks noChangeArrowheads="1"/>
            </p:cNvSpPr>
            <p:nvPr/>
          </p:nvSpPr>
          <p:spPr bwMode="gray">
            <a:xfrm>
              <a:off x="5082547" y="3207053"/>
              <a:ext cx="82613" cy="82613"/>
            </a:xfrm>
            <a:prstGeom prst="ellipse"/>
            <a:solidFill>
              <a:schemeClr val="accent1"/>
            </a:solidFill>
            <a:ln w="12700">
              <a:solidFill>
                <a:schemeClr val="bg1"/>
              </a:solidFill>
              <a:round/>
              <a:headEnd/>
              <a:tailEnd/>
            </a:ln>
            <a:effectLst>
              <a:outerShdw algn="ctr" dir="2700000" dist="35921" rotWithShape="0" sx="66000" sy="66000">
                <a:srgbClr val="1C1C1C">
                  <a:alpha val="50000"/>
                </a:srgbClr>
              </a:outerShdw>
            </a:effectLst>
          </p:spPr>
          <p:txBody>
            <a:bodyPr anchor="ctr" wrap="none"/>
            <a:p>
              <a:endParaRPr altLang="en-US" dirty="0" sz="1200" lang="zh-CN">
                <a:solidFill>
                  <a:sysClr lastClr="000000" val="windowText"/>
                </a:solidFill>
                <a:latin typeface="Calibri" pitchFamily="34" charset="0"/>
              </a:endParaRPr>
            </a:p>
          </p:txBody>
        </p:sp>
        <p:cxnSp>
          <p:nvCxnSpPr>
            <p:cNvPr id="3145743" name="肘形连接符 141"/>
            <p:cNvCxnSpPr>
              <a:cxnSpLocks/>
            </p:cNvCxnSpPr>
            <p:nvPr/>
          </p:nvCxnSpPr>
          <p:spPr>
            <a:xfrm flipV="1">
              <a:off x="3465512" y="2668520"/>
              <a:ext cx="709209" cy="4064"/>
            </a:xfrm>
            <a:prstGeom prst="bentConnector3">
              <a:avLst>
                <a:gd name="adj1" fmla="val 50000"/>
              </a:avLst>
            </a:prstGeom>
            <a:noFill/>
            <a:ln w="9525">
              <a:solidFill>
                <a:schemeClr val="bg1"/>
              </a:solidFill>
              <a:prstDash val="sysDash"/>
              <a:miter lim="800000"/>
              <a:headEnd/>
              <a:tailEnd/>
            </a:ln>
          </p:spPr>
        </p:cxnSp>
        <p:sp>
          <p:nvSpPr>
            <p:cNvPr id="1048801" name="Oval 25"/>
            <p:cNvSpPr>
              <a:spLocks noChangeArrowheads="1"/>
            </p:cNvSpPr>
            <p:nvPr/>
          </p:nvSpPr>
          <p:spPr bwMode="gray">
            <a:xfrm>
              <a:off x="4156361" y="2617429"/>
              <a:ext cx="82613" cy="82613"/>
            </a:xfrm>
            <a:prstGeom prst="ellipse"/>
            <a:solidFill>
              <a:schemeClr val="accent1"/>
            </a:solidFill>
            <a:ln w="12700">
              <a:solidFill>
                <a:schemeClr val="bg1"/>
              </a:solidFill>
              <a:round/>
              <a:headEnd/>
              <a:tailEnd/>
            </a:ln>
            <a:effectLst>
              <a:outerShdw algn="ctr" dir="2700000" dist="35921" rotWithShape="0" sx="66000" sy="66000">
                <a:srgbClr val="1C1C1C">
                  <a:alpha val="50000"/>
                </a:srgbClr>
              </a:outerShdw>
            </a:effectLst>
          </p:spPr>
          <p:txBody>
            <a:bodyPr anchor="ctr" wrap="none"/>
            <a:p>
              <a:endParaRPr altLang="en-US" dirty="0" sz="1200" lang="zh-CN">
                <a:solidFill>
                  <a:sysClr lastClr="000000" val="windowText"/>
                </a:solidFill>
                <a:latin typeface="Calibri" pitchFamily="34" charset="0"/>
              </a:endParaRPr>
            </a:p>
          </p:txBody>
        </p:sp>
        <p:sp>
          <p:nvSpPr>
            <p:cNvPr id="1048802" name="圆角矩形 45"/>
            <p:cNvSpPr/>
            <p:nvPr/>
          </p:nvSpPr>
          <p:spPr>
            <a:xfrm>
              <a:off x="3788675" y="1860117"/>
              <a:ext cx="934152" cy="207589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lumMod val="50000"/>
              </a:schemeClr>
            </a:solidFill>
            <a:ln w="19050" cmpd="sng">
              <a:solidFill>
                <a:schemeClr val="bg1"/>
              </a:solidFill>
              <a:prstDash val="solid"/>
              <a:round/>
              <a:headEnd/>
              <a:tailEnd/>
            </a:ln>
            <a:effectLst>
              <a:outerShdw algn="ctr" dir="6993903" dist="28398" rotWithShape="0">
                <a:srgbClr val="B2B2B2">
                  <a:alpha val="50000"/>
                </a:srgbClr>
              </a:outerShdw>
            </a:effectLst>
          </p:spPr>
          <p:txBody>
            <a:bodyPr anchor="ctr" anchorCtr="1" bIns="45703" lIns="0" rIns="0" tIns="45703"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altLang="zh-CN" b="1" dirty="0" sz="700" lang="az-Latn-AZ">
                  <a:solidFill>
                    <a:schemeClr val="bg1"/>
                  </a:solidFill>
                </a:rPr>
                <a:t>Mərkəzi Aran RMF</a:t>
              </a:r>
              <a:endParaRPr altLang="zh-CN" b="1" dirty="0" sz="700" lang="en-US">
                <a:solidFill>
                  <a:schemeClr val="bg1"/>
                </a:solidFill>
              </a:endParaRPr>
            </a:p>
          </p:txBody>
        </p:sp>
        <p:cxnSp>
          <p:nvCxnSpPr>
            <p:cNvPr id="3145744" name="肘形连接符 141"/>
            <p:cNvCxnSpPr>
              <a:cxnSpLocks/>
              <a:stCxn id="1048750" idx="3"/>
            </p:cNvCxnSpPr>
            <p:nvPr/>
          </p:nvCxnSpPr>
          <p:spPr>
            <a:xfrm flipH="1" flipV="1">
              <a:off x="4265158" y="2072987"/>
              <a:ext cx="1369184" cy="1239092"/>
            </a:xfrm>
            <a:prstGeom prst="bentConnector4">
              <a:avLst>
                <a:gd name="adj1" fmla="val 9762"/>
                <a:gd name="adj2" fmla="val 66493"/>
              </a:avLst>
            </a:prstGeom>
            <a:noFill/>
            <a:ln w="9525">
              <a:solidFill>
                <a:schemeClr val="bg1"/>
              </a:solidFill>
              <a:prstDash val="sysDash"/>
              <a:miter lim="800000"/>
              <a:headEnd/>
              <a:tailEnd/>
            </a:ln>
          </p:spPr>
        </p:cxnSp>
        <p:sp>
          <p:nvSpPr>
            <p:cNvPr id="1048803" name="Oval 25"/>
            <p:cNvSpPr>
              <a:spLocks noChangeArrowheads="1"/>
            </p:cNvSpPr>
            <p:nvPr/>
          </p:nvSpPr>
          <p:spPr bwMode="gray">
            <a:xfrm>
              <a:off x="5634333" y="3277596"/>
              <a:ext cx="82613" cy="82613"/>
            </a:xfrm>
            <a:prstGeom prst="ellipse"/>
            <a:solidFill>
              <a:schemeClr val="accent1"/>
            </a:solidFill>
            <a:ln w="12700">
              <a:solidFill>
                <a:schemeClr val="bg1"/>
              </a:solidFill>
              <a:round/>
              <a:headEnd/>
              <a:tailEnd/>
            </a:ln>
            <a:effectLst>
              <a:outerShdw algn="ctr" dir="2700000" dist="35921" rotWithShape="0" sx="66000" sy="66000">
                <a:srgbClr val="1C1C1C">
                  <a:alpha val="50000"/>
                </a:srgbClr>
              </a:outerShdw>
            </a:effectLst>
          </p:spPr>
          <p:txBody>
            <a:bodyPr anchor="ctr" wrap="none"/>
            <a:p>
              <a:endParaRPr altLang="en-US" dirty="0" sz="1200" lang="zh-CN">
                <a:solidFill>
                  <a:sysClr lastClr="000000" val="windowText"/>
                </a:solidFill>
                <a:latin typeface="Calibri" pitchFamily="34" charset="0"/>
              </a:endParaRPr>
            </a:p>
          </p:txBody>
        </p:sp>
      </p:grpSp>
      <p:sp>
        <p:nvSpPr>
          <p:cNvPr id="1048804" name="圆角矩形 45"/>
          <p:cNvSpPr/>
          <p:nvPr/>
        </p:nvSpPr>
        <p:spPr>
          <a:xfrm>
            <a:off x="863187" y="4786007"/>
            <a:ext cx="883873" cy="182880"/>
          </a:xfrm>
          <a:prstGeom prst="roundRect">
            <a:avLst>
              <a:gd name="adj" fmla="val 50000"/>
            </a:avLst>
          </a:prstGeom>
          <a:solidFill>
            <a:schemeClr val="accent1">
              <a:lumMod val="50000"/>
            </a:schemeClr>
          </a:solidFill>
          <a:ln w="19050" cmpd="sng">
            <a:solidFill>
              <a:schemeClr val="bg1"/>
            </a:solidFill>
            <a:prstDash val="solid"/>
            <a:round/>
            <a:headEnd/>
            <a:tailEnd/>
          </a:ln>
          <a:effectLst>
            <a:outerShdw algn="ctr" dir="6993903" dist="28398" rotWithShape="0">
              <a:srgbClr val="B2B2B2">
                <a:alpha val="50000"/>
              </a:srgbClr>
            </a:outerShdw>
          </a:effectLst>
        </p:spPr>
        <p:txBody>
          <a:bodyPr anchor="ctr" anchorCtr="1" bIns="45703" lIns="0" rIns="0" tIns="45703"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altLang="zh-CN" b="1" dirty="0" sz="700" lang="az-Latn-AZ">
                <a:solidFill>
                  <a:schemeClr val="bg1"/>
                </a:solidFill>
              </a:rPr>
              <a:t>Naxçıvan MA</a:t>
            </a:r>
            <a:endParaRPr altLang="zh-CN" b="1" dirty="0" sz="700" lang="en-US">
              <a:solidFill>
                <a:schemeClr val="bg1"/>
              </a:solidFill>
            </a:endParaRPr>
          </a:p>
        </p:txBody>
      </p:sp>
      <p:cxnSp>
        <p:nvCxnSpPr>
          <p:cNvPr id="3145745" name="肘形连接符 141"/>
          <p:cNvCxnSpPr>
            <a:cxnSpLocks/>
            <a:stCxn id="1048804" idx="3"/>
            <a:endCxn id="1048775" idx="40"/>
          </p:cNvCxnSpPr>
          <p:nvPr/>
        </p:nvCxnSpPr>
        <p:spPr>
          <a:xfrm flipV="1">
            <a:off x="1747060" y="4516645"/>
            <a:ext cx="175735" cy="360802"/>
          </a:xfrm>
          <a:prstGeom prst="bentConnector3">
            <a:avLst>
              <a:gd name="adj1" fmla="val 402203"/>
            </a:avLst>
          </a:prstGeom>
          <a:noFill/>
          <a:ln w="9525">
            <a:solidFill>
              <a:schemeClr val="bg1"/>
            </a:solidFill>
            <a:prstDash val="sysDash"/>
            <a:miter lim="800000"/>
            <a:headEnd/>
            <a:tailEnd/>
          </a:ln>
        </p:spPr>
      </p:cxn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44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805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en-US"/>
          </a:p>
        </p:txBody>
      </p:sp>
      <p:pic>
        <p:nvPicPr>
          <p:cNvPr id="2097163" name="Content Placeholder 4"/>
          <p:cNvPicPr>
            <a:picLocks noChangeAspect="1" noGrp="1"/>
          </p:cNvPicPr>
          <p:nvPr>
            <p:ph idx="1"/>
          </p:nvPr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>
            <a:off x="2" y="0"/>
            <a:ext cx="12191998" cy="6858000"/>
          </a:xfrm>
        </p:spPr>
      </p:pic>
      <p:sp>
        <p:nvSpPr>
          <p:cNvPr id="1048806" name="TextBox 2"/>
          <p:cNvSpPr txBox="1"/>
          <p:nvPr/>
        </p:nvSpPr>
        <p:spPr>
          <a:xfrm>
            <a:off x="461639" y="2250801"/>
            <a:ext cx="6793706" cy="2273443"/>
          </a:xfrm>
          <a:prstGeom prst="rect"/>
          <a:noFill/>
        </p:spPr>
        <p:txBody>
          <a:bodyPr wrap="square">
            <a:spAutoFit/>
          </a:bodyPr>
          <a:p>
            <a:pPr algn="just" indent="-285750" marL="285750">
              <a:lnSpc>
                <a:spcPct val="150000"/>
              </a:lnSpc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dirty="0" sz="1600" lang="en-US">
                <a:solidFill>
                  <a:schemeClr val="bg1"/>
                </a:solidFill>
                <a:latin typeface="Poppins" panose="00000500000000000000" pitchFamily="50" charset="0"/>
                <a:cs typeface="Poppins" panose="00000500000000000000" pitchFamily="50" charset="0"/>
              </a:rPr>
              <a:t>Ongoing social reforms are part of continuous efforts to increase well</a:t>
            </a:r>
            <a:r>
              <a:rPr dirty="0" sz="1600" lang="az-Latn-AZ">
                <a:solidFill>
                  <a:schemeClr val="bg1"/>
                </a:solidFill>
                <a:latin typeface="Poppins" panose="00000500000000000000" pitchFamily="50" charset="0"/>
                <a:cs typeface="Poppins" panose="00000500000000000000" pitchFamily="50" charset="0"/>
              </a:rPr>
              <a:t>-</a:t>
            </a:r>
            <a:r>
              <a:rPr dirty="0" sz="1600" lang="en-US">
                <a:solidFill>
                  <a:schemeClr val="bg1"/>
                </a:solidFill>
                <a:latin typeface="Poppins" panose="00000500000000000000" pitchFamily="50" charset="0"/>
                <a:cs typeface="Poppins" panose="00000500000000000000" pitchFamily="50" charset="0"/>
              </a:rPr>
              <a:t>being and social protection of population</a:t>
            </a:r>
            <a:r>
              <a:rPr dirty="0" sz="1600" lang="az-Latn-AZ">
                <a:solidFill>
                  <a:schemeClr val="bg1"/>
                </a:solidFill>
                <a:latin typeface="Poppins" panose="00000500000000000000" pitchFamily="50" charset="0"/>
                <a:cs typeface="Poppins" panose="00000500000000000000" pitchFamily="50" charset="0"/>
              </a:rPr>
              <a:t>;</a:t>
            </a:r>
            <a:endParaRPr dirty="0" sz="1600" lang="en-US">
              <a:solidFill>
                <a:schemeClr val="bg1"/>
              </a:solidFill>
              <a:latin typeface="Poppins" panose="00000500000000000000" pitchFamily="50" charset="0"/>
              <a:cs typeface="Poppins" panose="00000500000000000000" pitchFamily="50" charset="0"/>
            </a:endParaRPr>
          </a:p>
          <a:p>
            <a:pPr algn="just" indent="-285750" marL="285750">
              <a:lnSpc>
                <a:spcPct val="150000"/>
              </a:lnSpc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dirty="0" sz="1600" lang="en-US">
                <a:solidFill>
                  <a:schemeClr val="bg1"/>
                </a:solidFill>
                <a:latin typeface="Poppins" panose="00000500000000000000" pitchFamily="50" charset="0"/>
                <a:cs typeface="Poppins" panose="00000500000000000000" pitchFamily="50" charset="0"/>
              </a:rPr>
              <a:t>Within last years Azerbaijan Public Employment Agency has initiated and implemented numerous digital projects and programs that enhanced e-governance and facilitated digital transformation</a:t>
            </a:r>
            <a:r>
              <a:rPr dirty="0" sz="1600" lang="az-Latn-AZ">
                <a:solidFill>
                  <a:schemeClr val="bg1"/>
                </a:solidFill>
                <a:latin typeface="Poppins" panose="00000500000000000000" pitchFamily="50" charset="0"/>
                <a:cs typeface="Poppins" panose="00000500000000000000" pitchFamily="50" charset="0"/>
              </a:rPr>
              <a:t>.</a:t>
            </a:r>
            <a:endParaRPr dirty="0" sz="1600" lang="en-US">
              <a:solidFill>
                <a:schemeClr val="bg1"/>
              </a:solidFill>
              <a:latin typeface="Poppins" panose="00000500000000000000" pitchFamily="50" charset="0"/>
              <a:cs typeface="Poppins" panose="00000500000000000000" pitchFamily="50" charset="0"/>
            </a:endParaRPr>
          </a:p>
        </p:txBody>
      </p:sp>
      <p:sp>
        <p:nvSpPr>
          <p:cNvPr id="1048807" name="Google Shape;69;p24"/>
          <p:cNvSpPr txBox="1"/>
          <p:nvPr/>
        </p:nvSpPr>
        <p:spPr>
          <a:xfrm>
            <a:off x="461639" y="362236"/>
            <a:ext cx="2777725" cy="261570"/>
          </a:xfrm>
          <a:prstGeom prst="rect"/>
          <a:noFill/>
          <a:ln>
            <a:noFill/>
          </a:ln>
        </p:spPr>
        <p:txBody>
          <a:bodyPr anchor="t" anchorCtr="0" bIns="45700" lIns="91425" rIns="91425" spcFirstLastPara="1" tIns="45700" wrap="square">
            <a:spAutoFit/>
          </a:bodyPr>
          <a:p>
            <a:pPr algn="l" indent="0" lvl="0" marL="0" marR="0" rtl="0">
              <a:spcBef>
                <a:spcPts val="0"/>
              </a:spcBef>
              <a:spcAft>
                <a:spcPts val="0"/>
              </a:spcAft>
              <a:buNone/>
            </a:pPr>
            <a:r>
              <a:rPr dirty="0" sz="1100" lang="az-Latn-AZ">
                <a:solidFill>
                  <a:schemeClr val="lt1"/>
                </a:solidFill>
                <a:latin typeface="DM Sans"/>
                <a:ea typeface="DM Sans"/>
                <a:cs typeface="DM Sans"/>
                <a:sym typeface="DM Sans"/>
              </a:rPr>
              <a:t>Azerbaijan Public</a:t>
            </a:r>
            <a:r>
              <a:rPr b="0" cap="none" dirty="0" sz="1100" i="0" lang="en-US" strike="noStrike" u="none">
                <a:solidFill>
                  <a:schemeClr val="lt1"/>
                </a:solidFill>
                <a:latin typeface="DM Sans"/>
                <a:ea typeface="DM Sans"/>
                <a:cs typeface="DM Sans"/>
                <a:sym typeface="DM Sans"/>
              </a:rPr>
              <a:t> Employment Agency</a:t>
            </a:r>
            <a:endParaRPr dirty="0"/>
          </a:p>
        </p:txBody>
      </p:sp>
      <p:cxnSp>
        <p:nvCxnSpPr>
          <p:cNvPr id="3145746" name="Google Shape;71;p24"/>
          <p:cNvCxnSpPr>
            <a:cxnSpLocks/>
          </p:cNvCxnSpPr>
          <p:nvPr/>
        </p:nvCxnSpPr>
        <p:spPr>
          <a:xfrm>
            <a:off x="461639" y="264581"/>
            <a:ext cx="11268721" cy="0"/>
          </a:xfrm>
          <a:prstGeom prst="straightConnector1"/>
          <a:noFill/>
          <a:ln w="12700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1048808" name="Google Shape;77;p24"/>
          <p:cNvSpPr txBox="1"/>
          <p:nvPr/>
        </p:nvSpPr>
        <p:spPr>
          <a:xfrm>
            <a:off x="4285719" y="371482"/>
            <a:ext cx="1347680" cy="261570"/>
          </a:xfrm>
          <a:prstGeom prst="rect"/>
          <a:noFill/>
          <a:ln>
            <a:noFill/>
          </a:ln>
        </p:spPr>
        <p:txBody>
          <a:bodyPr anchor="t" anchorCtr="0" bIns="45700" lIns="91425" rIns="91425" spcFirstLastPara="1" tIns="45700" wrap="square">
            <a:spAutoFit/>
          </a:bodyPr>
          <a:p>
            <a:pPr algn="r" indent="0" lvl="0" marL="0" marR="0" rtl="0">
              <a:spcBef>
                <a:spcPts val="0"/>
              </a:spcBef>
              <a:spcAft>
                <a:spcPts val="0"/>
              </a:spcAft>
              <a:buNone/>
            </a:pPr>
            <a:r>
              <a:rPr dirty="0" sz="1100" lang="en-US">
                <a:solidFill>
                  <a:schemeClr val="lt1"/>
                </a:solidFill>
                <a:latin typeface="DM Sans"/>
                <a:sym typeface="DM Sans"/>
              </a:rPr>
              <a:t>www.dma.gov.az</a:t>
            </a:r>
            <a:endParaRPr dirty="0" sz="1100">
              <a:solidFill>
                <a:schemeClr val="lt1"/>
              </a:solidFill>
              <a:latin typeface="DM Sans"/>
            </a:endParaRPr>
          </a:p>
        </p:txBody>
      </p:sp>
      <p:pic>
        <p:nvPicPr>
          <p:cNvPr id="2097164" name="Google Shape;93;p23"/>
          <p:cNvPicPr preferRelativeResize="0">
            <a:picLocks/>
          </p:cNvPicPr>
          <p:nvPr/>
        </p:nvPicPr>
        <p:blipFill rotWithShape="1">
          <a:blip xmlns:r="http://schemas.openxmlformats.org/officeDocument/2006/relationships" r:embed="rId2">
            <a:alphaModFix/>
          </a:blip>
          <a:srcRect/>
          <a:stretch>
            <a:fillRect/>
          </a:stretch>
        </p:blipFill>
        <p:spPr>
          <a:xfrm>
            <a:off x="156613" y="6177032"/>
            <a:ext cx="4129106" cy="618972"/>
          </a:xfrm>
          <a:prstGeom prst="rect"/>
          <a:noFill/>
          <a:ln>
            <a:noFill/>
          </a:ln>
        </p:spPr>
      </p:pic>
      <p:sp>
        <p:nvSpPr>
          <p:cNvPr id="1048809" name="TextBox 9"/>
          <p:cNvSpPr txBox="1"/>
          <p:nvPr/>
        </p:nvSpPr>
        <p:spPr>
          <a:xfrm>
            <a:off x="1171044" y="1193165"/>
            <a:ext cx="6229350" cy="369332"/>
          </a:xfrm>
          <a:prstGeom prst="rect"/>
          <a:noFill/>
        </p:spPr>
        <p:txBody>
          <a:bodyPr wrap="square">
            <a:spAutoFit/>
          </a:bodyPr>
          <a:p>
            <a:r>
              <a:rPr b="1" dirty="0" sz="1800" lang="en-US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Advancing Digitalization</a:t>
            </a:r>
            <a:r>
              <a:rPr b="1" dirty="0" sz="1800" lang="az-Latn-AZ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r>
              <a:rPr b="1" dirty="0" sz="1800" lang="en-US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</a:p>
        </p:txBody>
      </p:sp>
      <p:pic>
        <p:nvPicPr>
          <p:cNvPr id="2097165" name="Picture 12" descr="A computer and a phone  Description automatically generated"/>
          <p:cNvPicPr>
            <a:picLocks noChangeAspect="1"/>
          </p:cNvPicPr>
          <p:nvPr/>
        </p:nvPicPr>
        <p:blipFill>
          <a:blip xmlns:r="http://schemas.openxmlformats.org/officeDocument/2006/relationships" r:embed="rId3"/>
          <a:stretch>
            <a:fillRect/>
          </a:stretch>
        </p:blipFill>
        <p:spPr>
          <a:xfrm>
            <a:off x="7733239" y="1243062"/>
            <a:ext cx="4458760" cy="4165346"/>
          </a:xfrm>
          <a:prstGeom prst="rect"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45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810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en-US"/>
          </a:p>
        </p:txBody>
      </p:sp>
      <p:pic>
        <p:nvPicPr>
          <p:cNvPr id="2097166" name="Content Placeholder 4"/>
          <p:cNvPicPr>
            <a:picLocks noChangeAspect="1" noGrp="1"/>
          </p:cNvPicPr>
          <p:nvPr>
            <p:ph idx="1"/>
          </p:nvPr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>
            <a:off x="2" y="0"/>
            <a:ext cx="12191998" cy="6858000"/>
          </a:xfrm>
        </p:spPr>
      </p:pic>
      <p:sp>
        <p:nvSpPr>
          <p:cNvPr id="1048811" name="Google Shape;69;p24"/>
          <p:cNvSpPr txBox="1"/>
          <p:nvPr/>
        </p:nvSpPr>
        <p:spPr>
          <a:xfrm>
            <a:off x="461639" y="362236"/>
            <a:ext cx="2777725" cy="261570"/>
          </a:xfrm>
          <a:prstGeom prst="rect"/>
          <a:noFill/>
          <a:ln>
            <a:noFill/>
          </a:ln>
        </p:spPr>
        <p:txBody>
          <a:bodyPr anchor="t" anchorCtr="0" bIns="45700" lIns="91425" rIns="91425" spcFirstLastPara="1" tIns="45700" wrap="square">
            <a:spAutoFit/>
          </a:bodyPr>
          <a:p>
            <a:pPr algn="l" indent="0" lvl="0" marL="0" marR="0" rtl="0">
              <a:spcBef>
                <a:spcPts val="0"/>
              </a:spcBef>
              <a:spcAft>
                <a:spcPts val="0"/>
              </a:spcAft>
              <a:buNone/>
            </a:pPr>
            <a:r>
              <a:rPr dirty="0" sz="1100" lang="az-Latn-AZ">
                <a:solidFill>
                  <a:schemeClr val="lt1"/>
                </a:solidFill>
                <a:latin typeface="DM Sans"/>
                <a:ea typeface="DM Sans"/>
                <a:cs typeface="DM Sans"/>
                <a:sym typeface="DM Sans"/>
              </a:rPr>
              <a:t>Azerbaijan Public</a:t>
            </a:r>
            <a:r>
              <a:rPr b="0" cap="none" dirty="0" sz="1100" i="0" lang="en-US" strike="noStrike" u="none">
                <a:solidFill>
                  <a:schemeClr val="lt1"/>
                </a:solidFill>
                <a:latin typeface="DM Sans"/>
                <a:ea typeface="DM Sans"/>
                <a:cs typeface="DM Sans"/>
                <a:sym typeface="DM Sans"/>
              </a:rPr>
              <a:t> Employment Agency</a:t>
            </a:r>
            <a:endParaRPr dirty="0"/>
          </a:p>
        </p:txBody>
      </p:sp>
      <p:cxnSp>
        <p:nvCxnSpPr>
          <p:cNvPr id="3145747" name="Google Shape;71;p24"/>
          <p:cNvCxnSpPr>
            <a:cxnSpLocks/>
          </p:cNvCxnSpPr>
          <p:nvPr/>
        </p:nvCxnSpPr>
        <p:spPr>
          <a:xfrm>
            <a:off x="461639" y="264581"/>
            <a:ext cx="11268721" cy="0"/>
          </a:xfrm>
          <a:prstGeom prst="straightConnector1"/>
          <a:noFill/>
          <a:ln w="12700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1048812" name="Google Shape;77;p24"/>
          <p:cNvSpPr txBox="1"/>
          <p:nvPr/>
        </p:nvSpPr>
        <p:spPr>
          <a:xfrm>
            <a:off x="4285719" y="371482"/>
            <a:ext cx="1347680" cy="261570"/>
          </a:xfrm>
          <a:prstGeom prst="rect"/>
          <a:noFill/>
          <a:ln>
            <a:noFill/>
          </a:ln>
        </p:spPr>
        <p:txBody>
          <a:bodyPr anchor="t" anchorCtr="0" bIns="45700" lIns="91425" rIns="91425" spcFirstLastPara="1" tIns="45700" wrap="square">
            <a:spAutoFit/>
          </a:bodyPr>
          <a:p>
            <a:pPr algn="r" indent="0" lvl="0" marL="0" marR="0" rtl="0">
              <a:spcBef>
                <a:spcPts val="0"/>
              </a:spcBef>
              <a:spcAft>
                <a:spcPts val="0"/>
              </a:spcAft>
              <a:buNone/>
            </a:pPr>
            <a:r>
              <a:rPr dirty="0" sz="1100" lang="en-US">
                <a:solidFill>
                  <a:schemeClr val="lt1"/>
                </a:solidFill>
                <a:latin typeface="DM Sans"/>
                <a:sym typeface="DM Sans"/>
              </a:rPr>
              <a:t>www.dma.gov.az</a:t>
            </a:r>
            <a:endParaRPr dirty="0" sz="1100">
              <a:solidFill>
                <a:schemeClr val="lt1"/>
              </a:solidFill>
              <a:latin typeface="DM Sans"/>
            </a:endParaRPr>
          </a:p>
        </p:txBody>
      </p:sp>
      <p:pic>
        <p:nvPicPr>
          <p:cNvPr id="2097167" name="Google Shape;93;p23"/>
          <p:cNvPicPr preferRelativeResize="0">
            <a:picLocks/>
          </p:cNvPicPr>
          <p:nvPr/>
        </p:nvPicPr>
        <p:blipFill rotWithShape="1">
          <a:blip xmlns:r="http://schemas.openxmlformats.org/officeDocument/2006/relationships" r:embed="rId2">
            <a:alphaModFix/>
          </a:blip>
          <a:srcRect/>
          <a:stretch>
            <a:fillRect/>
          </a:stretch>
        </p:blipFill>
        <p:spPr>
          <a:xfrm>
            <a:off x="156613" y="6177032"/>
            <a:ext cx="4129106" cy="618972"/>
          </a:xfrm>
          <a:prstGeom prst="rect"/>
          <a:noFill/>
          <a:ln>
            <a:noFill/>
          </a:ln>
        </p:spPr>
      </p:pic>
      <p:sp>
        <p:nvSpPr>
          <p:cNvPr id="1048813" name="Rectangle 10"/>
          <p:cNvSpPr/>
          <p:nvPr/>
        </p:nvSpPr>
        <p:spPr>
          <a:xfrm>
            <a:off x="201805" y="1802365"/>
            <a:ext cx="6075117" cy="389850"/>
          </a:xfrm>
          <a:prstGeom prst="rect"/>
        </p:spPr>
        <p:txBody>
          <a:bodyPr wrap="square">
            <a:spAutoFit/>
          </a:bodyPr>
          <a:p>
            <a:pPr algn="ctr">
              <a:lnSpc>
                <a:spcPct val="130000"/>
              </a:lnSpc>
            </a:pPr>
            <a:r>
              <a:rPr b="1" dirty="0" sz="1600" lang="en-US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“</a:t>
            </a:r>
            <a:r>
              <a:rPr b="1" dirty="0" sz="1600" lang="en-US" err="1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Labour</a:t>
            </a:r>
            <a:r>
              <a:rPr b="1" dirty="0" sz="1600" lang="en-US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 Relations and Employment  Subsystem</a:t>
            </a:r>
            <a:r>
              <a:rPr b="1" dirty="0" sz="1400" lang="en-US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”  (</a:t>
            </a:r>
            <a:r>
              <a:rPr b="1" dirty="0" sz="1400" lang="az-Latn-AZ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A</a:t>
            </a:r>
            <a:r>
              <a:rPr b="1" dirty="0" sz="1400" lang="en-US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MAS)</a:t>
            </a:r>
          </a:p>
        </p:txBody>
      </p:sp>
      <p:pic>
        <p:nvPicPr>
          <p:cNvPr id="2097168" name="Picture 11"/>
          <p:cNvPicPr>
            <a:picLocks noChangeAspect="1"/>
          </p:cNvPicPr>
          <p:nvPr/>
        </p:nvPicPr>
        <p:blipFill>
          <a:blip xmlns:r="http://schemas.openxmlformats.org/officeDocument/2006/relationships" r:embed="rId3"/>
          <a:stretch>
            <a:fillRect/>
          </a:stretch>
        </p:blipFill>
        <p:spPr>
          <a:xfrm>
            <a:off x="6825157" y="1574876"/>
            <a:ext cx="4229571" cy="4554390"/>
          </a:xfrm>
          <a:prstGeom prst="rect"/>
        </p:spPr>
      </p:pic>
      <p:sp>
        <p:nvSpPr>
          <p:cNvPr id="1048814" name="Rectangle 12"/>
          <p:cNvSpPr/>
          <p:nvPr/>
        </p:nvSpPr>
        <p:spPr>
          <a:xfrm>
            <a:off x="292875" y="2688808"/>
            <a:ext cx="6532282" cy="1904111"/>
          </a:xfrm>
          <a:prstGeom prst="rect"/>
        </p:spPr>
        <p:txBody>
          <a:bodyPr wrap="square">
            <a:spAutoFit/>
          </a:bodyPr>
          <a:p>
            <a:pPr algn="just" indent="-285750" marL="285750">
              <a:lnSpc>
                <a:spcPct val="150000"/>
              </a:lnSpc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dirty="0" sz="1600" lang="en-US">
                <a:solidFill>
                  <a:schemeClr val="bg1"/>
                </a:solidFill>
                <a:latin typeface="Poppins" panose="00000500000000000000" pitchFamily="50" charset="0"/>
                <a:cs typeface="Poppins" panose="00000500000000000000" pitchFamily="50" charset="0"/>
              </a:rPr>
              <a:t>A unified </a:t>
            </a:r>
            <a:r>
              <a:rPr dirty="0" sz="1600" lang="en-US" err="1">
                <a:solidFill>
                  <a:schemeClr val="bg1"/>
                </a:solidFill>
                <a:latin typeface="Poppins" panose="00000500000000000000" pitchFamily="50" charset="0"/>
                <a:cs typeface="Poppins" panose="00000500000000000000" pitchFamily="50" charset="0"/>
              </a:rPr>
              <a:t>labour</a:t>
            </a:r>
            <a:r>
              <a:rPr dirty="0" sz="1600" lang="en-US">
                <a:solidFill>
                  <a:schemeClr val="bg1"/>
                </a:solidFill>
                <a:latin typeface="Poppins" panose="00000500000000000000" pitchFamily="50" charset="0"/>
                <a:cs typeface="Poppins" panose="00000500000000000000" pitchFamily="50" charset="0"/>
              </a:rPr>
              <a:t> relations</a:t>
            </a:r>
            <a:r>
              <a:rPr dirty="0" sz="1600" lang="az-Latn-AZ">
                <a:solidFill>
                  <a:schemeClr val="bg1"/>
                </a:solidFill>
                <a:latin typeface="Poppins" panose="00000500000000000000" pitchFamily="50" charset="0"/>
                <a:cs typeface="Poppins" panose="00000500000000000000" pitchFamily="50" charset="0"/>
              </a:rPr>
              <a:t> digital </a:t>
            </a:r>
            <a:r>
              <a:rPr dirty="0" sz="1600" lang="en-US">
                <a:solidFill>
                  <a:schemeClr val="bg1"/>
                </a:solidFill>
                <a:latin typeface="Poppins" panose="00000500000000000000" pitchFamily="50" charset="0"/>
                <a:cs typeface="Poppins" panose="00000500000000000000" pitchFamily="50" charset="0"/>
              </a:rPr>
              <a:t>platform for all employers and recruiters in the country, central and local executive authorities, as well as other governmental agencies</a:t>
            </a:r>
            <a:r>
              <a:rPr dirty="0" sz="1600" lang="az-Latn-AZ">
                <a:solidFill>
                  <a:schemeClr val="bg1"/>
                </a:solidFill>
                <a:latin typeface="Poppins" panose="00000500000000000000" pitchFamily="50" charset="0"/>
                <a:cs typeface="Poppins" panose="00000500000000000000" pitchFamily="50" charset="0"/>
              </a:rPr>
              <a:t>;</a:t>
            </a:r>
            <a:endParaRPr dirty="0" sz="1600" lang="en-US">
              <a:solidFill>
                <a:schemeClr val="bg1"/>
              </a:solidFill>
              <a:latin typeface="Poppins" panose="00000500000000000000" pitchFamily="50" charset="0"/>
              <a:cs typeface="Poppins" panose="00000500000000000000" pitchFamily="50" charset="0"/>
            </a:endParaRPr>
          </a:p>
          <a:p>
            <a:pPr algn="just" indent="-285750" marL="285750">
              <a:lnSpc>
                <a:spcPct val="150000"/>
              </a:lnSpc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dirty="0" sz="1600" lang="en-US">
                <a:solidFill>
                  <a:schemeClr val="bg1"/>
                </a:solidFill>
                <a:latin typeface="Poppins" panose="00000500000000000000" pitchFamily="50" charset="0"/>
                <a:cs typeface="Poppins" panose="00000500000000000000" pitchFamily="50" charset="0"/>
              </a:rPr>
              <a:t>Supports electronic conclusion of employment contracts</a:t>
            </a:r>
            <a:r>
              <a:rPr dirty="0" sz="1600" lang="az-Latn-AZ">
                <a:solidFill>
                  <a:schemeClr val="bg1"/>
                </a:solidFill>
                <a:latin typeface="Poppins" panose="00000500000000000000" pitchFamily="50" charset="0"/>
                <a:cs typeface="Poppins" panose="00000500000000000000" pitchFamily="50" charset="0"/>
              </a:rPr>
              <a:t>;</a:t>
            </a:r>
            <a:endParaRPr dirty="0" sz="1600" lang="en-US">
              <a:solidFill>
                <a:schemeClr val="bg1"/>
              </a:solidFill>
              <a:latin typeface="Poppins" panose="00000500000000000000" pitchFamily="50" charset="0"/>
              <a:cs typeface="Poppins" panose="00000500000000000000" pitchFamily="50" charset="0"/>
            </a:endParaRPr>
          </a:p>
          <a:p>
            <a:pPr algn="just" indent="-285750" marL="285750">
              <a:lnSpc>
                <a:spcPct val="150000"/>
              </a:lnSpc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dirty="0" sz="1600" lang="en-US">
                <a:solidFill>
                  <a:schemeClr val="bg1"/>
                </a:solidFill>
                <a:latin typeface="Poppins" panose="00000500000000000000" pitchFamily="50" charset="0"/>
                <a:cs typeface="Poppins" panose="00000500000000000000" pitchFamily="50" charset="0"/>
              </a:rPr>
              <a:t>Creates digital HR accounting system</a:t>
            </a:r>
            <a:r>
              <a:rPr dirty="0" sz="1600" lang="az-Latn-AZ">
                <a:solidFill>
                  <a:schemeClr val="bg1"/>
                </a:solidFill>
                <a:latin typeface="Poppins" panose="00000500000000000000" pitchFamily="50" charset="0"/>
                <a:cs typeface="Poppins" panose="00000500000000000000" pitchFamily="50" charset="0"/>
              </a:rPr>
              <a:t>.</a:t>
            </a:r>
            <a:endParaRPr dirty="0" sz="1600" lang="en-US">
              <a:solidFill>
                <a:schemeClr val="bg1"/>
              </a:solidFill>
              <a:latin typeface="Poppins" panose="00000500000000000000" pitchFamily="50" charset="0"/>
              <a:cs typeface="Poppins" panose="00000500000000000000" pitchFamily="50" charset="0"/>
            </a:endParaRPr>
          </a:p>
        </p:txBody>
      </p:sp>
      <p:sp>
        <p:nvSpPr>
          <p:cNvPr id="1048815" name="TextBox 13"/>
          <p:cNvSpPr txBox="1"/>
          <p:nvPr/>
        </p:nvSpPr>
        <p:spPr>
          <a:xfrm>
            <a:off x="1166063" y="981926"/>
            <a:ext cx="7586991" cy="461665"/>
          </a:xfrm>
          <a:prstGeom prst="rect"/>
          <a:noFill/>
        </p:spPr>
        <p:txBody>
          <a:bodyPr wrap="square">
            <a:spAutoFit/>
          </a:bodyPr>
          <a:p>
            <a:r>
              <a:rPr b="1" dirty="0" sz="2400" lang="en-US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Advancing Digitalization </a:t>
            </a:r>
          </a:p>
        </p:txBody>
      </p:sp>
    </p:spTree>
  </p:cSld>
  <p:clrMapOvr>
    <a:masterClrMapping/>
  </p:clrMapOvr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5" nodeType="withEffect" presetClass="entr" presetID="1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8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750" id="7"/>
                                        <p:tgtEl>
                                          <p:spTgt spid="10488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dur="750" id="8"/>
                                        <p:tgtEl>
                                          <p:spTgt spid="10488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id="9" nodeType="withEffect" presetClass="entr" presetID="42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7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dur="1000" id="11"/>
                                        <p:tgtEl>
                                          <p:spTgt spid="20971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dur="1000" fill="hold" id="12"/>
                                        <p:tgtEl>
                                          <p:spTgt spid="20971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13"/>
                                        <p:tgtEl>
                                          <p:spTgt spid="20971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decel="100000" fill="hold" grpId="0" id="14" nodeType="withEffect" presetClass="entr" presetID="2" presetSubtype="8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 id="1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8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750" fill="hold" id="16"/>
                                        <p:tgtEl>
                                          <p:spTgt spid="10488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750" fill="hold" id="17"/>
                                        <p:tgtEl>
                                          <p:spTgt spid="10488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813" grpId="0"/>
      <p:bldP spid="104881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46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816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en-US"/>
          </a:p>
        </p:txBody>
      </p:sp>
      <p:pic>
        <p:nvPicPr>
          <p:cNvPr id="2097169" name="Content Placeholder 4"/>
          <p:cNvPicPr>
            <a:picLocks noChangeAspect="1" noGrp="1"/>
          </p:cNvPicPr>
          <p:nvPr>
            <p:ph idx="1"/>
          </p:nvPr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>
            <a:off x="2" y="0"/>
            <a:ext cx="12191998" cy="6858000"/>
          </a:xfrm>
        </p:spPr>
      </p:pic>
      <p:sp>
        <p:nvSpPr>
          <p:cNvPr id="1048817" name="Google Shape;69;p24"/>
          <p:cNvSpPr txBox="1"/>
          <p:nvPr/>
        </p:nvSpPr>
        <p:spPr>
          <a:xfrm>
            <a:off x="461639" y="362236"/>
            <a:ext cx="2777725" cy="261570"/>
          </a:xfrm>
          <a:prstGeom prst="rect"/>
          <a:noFill/>
          <a:ln>
            <a:noFill/>
          </a:ln>
        </p:spPr>
        <p:txBody>
          <a:bodyPr anchor="t" anchorCtr="0" bIns="45700" lIns="91425" rIns="91425" spcFirstLastPara="1" tIns="45700" wrap="square">
            <a:spAutoFit/>
          </a:bodyPr>
          <a:p>
            <a:pPr algn="l" indent="0" lvl="0" marL="0" marR="0" rtl="0">
              <a:spcBef>
                <a:spcPts val="0"/>
              </a:spcBef>
              <a:spcAft>
                <a:spcPts val="0"/>
              </a:spcAft>
              <a:buNone/>
            </a:pPr>
            <a:r>
              <a:rPr dirty="0" sz="1100" lang="az-Latn-AZ">
                <a:solidFill>
                  <a:schemeClr val="lt1"/>
                </a:solidFill>
                <a:latin typeface="DM Sans"/>
                <a:ea typeface="DM Sans"/>
                <a:cs typeface="DM Sans"/>
                <a:sym typeface="DM Sans"/>
              </a:rPr>
              <a:t>Azerbaijan Public</a:t>
            </a:r>
            <a:r>
              <a:rPr b="0" cap="none" dirty="0" sz="1100" i="0" lang="en-US" strike="noStrike" u="none">
                <a:solidFill>
                  <a:schemeClr val="lt1"/>
                </a:solidFill>
                <a:latin typeface="DM Sans"/>
                <a:ea typeface="DM Sans"/>
                <a:cs typeface="DM Sans"/>
                <a:sym typeface="DM Sans"/>
              </a:rPr>
              <a:t> Employment Agency</a:t>
            </a:r>
            <a:endParaRPr dirty="0"/>
          </a:p>
        </p:txBody>
      </p:sp>
      <p:cxnSp>
        <p:nvCxnSpPr>
          <p:cNvPr id="3145748" name="Google Shape;71;p24"/>
          <p:cNvCxnSpPr>
            <a:cxnSpLocks/>
          </p:cNvCxnSpPr>
          <p:nvPr/>
        </p:nvCxnSpPr>
        <p:spPr>
          <a:xfrm>
            <a:off x="461639" y="264581"/>
            <a:ext cx="11268721" cy="0"/>
          </a:xfrm>
          <a:prstGeom prst="straightConnector1"/>
          <a:noFill/>
          <a:ln w="12700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1048818" name="Google Shape;77;p24"/>
          <p:cNvSpPr txBox="1"/>
          <p:nvPr/>
        </p:nvSpPr>
        <p:spPr>
          <a:xfrm>
            <a:off x="4285719" y="371482"/>
            <a:ext cx="1347680" cy="261570"/>
          </a:xfrm>
          <a:prstGeom prst="rect"/>
          <a:noFill/>
          <a:ln>
            <a:noFill/>
          </a:ln>
        </p:spPr>
        <p:txBody>
          <a:bodyPr anchor="t" anchorCtr="0" bIns="45700" lIns="91425" rIns="91425" spcFirstLastPara="1" tIns="45700" wrap="square">
            <a:spAutoFit/>
          </a:bodyPr>
          <a:p>
            <a:pPr algn="r" indent="0" lvl="0" marL="0" marR="0" rtl="0">
              <a:spcBef>
                <a:spcPts val="0"/>
              </a:spcBef>
              <a:spcAft>
                <a:spcPts val="0"/>
              </a:spcAft>
              <a:buNone/>
            </a:pPr>
            <a:r>
              <a:rPr dirty="0" sz="1100" lang="en-US">
                <a:solidFill>
                  <a:schemeClr val="lt1"/>
                </a:solidFill>
                <a:latin typeface="DM Sans"/>
                <a:sym typeface="DM Sans"/>
              </a:rPr>
              <a:t>www.dma.gov.az</a:t>
            </a:r>
            <a:endParaRPr dirty="0" sz="1100">
              <a:solidFill>
                <a:schemeClr val="lt1"/>
              </a:solidFill>
              <a:latin typeface="DM Sans"/>
            </a:endParaRPr>
          </a:p>
        </p:txBody>
      </p:sp>
      <p:pic>
        <p:nvPicPr>
          <p:cNvPr id="2097170" name="Google Shape;93;p23"/>
          <p:cNvPicPr preferRelativeResize="0">
            <a:picLocks/>
          </p:cNvPicPr>
          <p:nvPr/>
        </p:nvPicPr>
        <p:blipFill rotWithShape="1">
          <a:blip xmlns:r="http://schemas.openxmlformats.org/officeDocument/2006/relationships" r:embed="rId2">
            <a:alphaModFix/>
          </a:blip>
          <a:srcRect/>
          <a:stretch>
            <a:fillRect/>
          </a:stretch>
        </p:blipFill>
        <p:spPr>
          <a:xfrm>
            <a:off x="156613" y="6177032"/>
            <a:ext cx="4129106" cy="618972"/>
          </a:xfrm>
          <a:prstGeom prst="rect"/>
          <a:noFill/>
          <a:ln>
            <a:noFill/>
          </a:ln>
        </p:spPr>
      </p:pic>
      <p:pic>
        <p:nvPicPr>
          <p:cNvPr id="2097171" name="Picture 18" descr="A computer screen with a message  Description automatically generated"/>
          <p:cNvPicPr>
            <a:picLocks noChangeAspect="1"/>
          </p:cNvPicPr>
          <p:nvPr/>
        </p:nvPicPr>
        <p:blipFill>
          <a:blip xmlns:r="http://schemas.openxmlformats.org/officeDocument/2006/relationships" r:embed="rId3"/>
          <a:stretch>
            <a:fillRect/>
          </a:stretch>
        </p:blipFill>
        <p:spPr>
          <a:xfrm>
            <a:off x="461639" y="1791231"/>
            <a:ext cx="4447986" cy="3682554"/>
          </a:xfrm>
          <a:prstGeom prst="rect"/>
        </p:spPr>
      </p:pic>
      <p:pic>
        <p:nvPicPr>
          <p:cNvPr id="2097172" name="Picture 20" descr="A computer monitor with a pen and note pad  Description automatically generated"/>
          <p:cNvPicPr>
            <a:picLocks noChangeAspect="1"/>
          </p:cNvPicPr>
          <p:nvPr/>
        </p:nvPicPr>
        <p:blipFill>
          <a:blip xmlns:r="http://schemas.openxmlformats.org/officeDocument/2006/relationships" r:embed="rId4"/>
          <a:stretch>
            <a:fillRect/>
          </a:stretch>
        </p:blipFill>
        <p:spPr>
          <a:xfrm>
            <a:off x="5896281" y="1791231"/>
            <a:ext cx="5667361" cy="4037025"/>
          </a:xfrm>
          <a:prstGeom prst="rect"/>
        </p:spPr>
      </p:pic>
      <p:sp>
        <p:nvSpPr>
          <p:cNvPr id="1048819" name="Rectangle 21"/>
          <p:cNvSpPr/>
          <p:nvPr/>
        </p:nvSpPr>
        <p:spPr>
          <a:xfrm>
            <a:off x="2595840" y="1096008"/>
            <a:ext cx="6075117" cy="389850"/>
          </a:xfrm>
          <a:prstGeom prst="rect"/>
        </p:spPr>
        <p:txBody>
          <a:bodyPr wrap="square">
            <a:spAutoFit/>
          </a:bodyPr>
          <a:p>
            <a:pPr algn="ctr">
              <a:lnSpc>
                <a:spcPct val="130000"/>
              </a:lnSpc>
            </a:pPr>
            <a:r>
              <a:rPr b="1" dirty="0" sz="1600" lang="en-US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“</a:t>
            </a:r>
            <a:r>
              <a:rPr b="1" dirty="0" sz="1600" lang="en-US" err="1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Labour</a:t>
            </a:r>
            <a:r>
              <a:rPr b="1" dirty="0" sz="1600" lang="en-US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 Relations and Employment  Subsystem</a:t>
            </a:r>
            <a:r>
              <a:rPr b="1" dirty="0" sz="1400" lang="en-US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”  (</a:t>
            </a:r>
            <a:r>
              <a:rPr b="1" dirty="0" sz="1400" lang="az-Latn-AZ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A</a:t>
            </a:r>
            <a:r>
              <a:rPr b="1" dirty="0" sz="1400" lang="en-US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MAS)</a:t>
            </a:r>
          </a:p>
        </p:txBody>
      </p:sp>
    </p:spTree>
  </p:cSld>
  <p:clrMapOvr>
    <a:masterClrMapping/>
  </p:clrMapOvr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5" nodeType="withEffect" presetClass="entr" presetID="1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750" id="7"/>
                                        <p:tgtEl>
                                          <p:spTgt spid="10488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dur="750" id="8"/>
                                        <p:tgtEl>
                                          <p:spTgt spid="10488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81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47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820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en-US"/>
          </a:p>
        </p:txBody>
      </p:sp>
      <p:pic>
        <p:nvPicPr>
          <p:cNvPr id="2097173" name="Content Placeholder 4"/>
          <p:cNvPicPr>
            <a:picLocks noChangeAspect="1" noGrp="1"/>
          </p:cNvPicPr>
          <p:nvPr>
            <p:ph idx="1"/>
          </p:nvPr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>
            <a:off x="2" y="0"/>
            <a:ext cx="12191998" cy="6858000"/>
          </a:xfrm>
        </p:spPr>
      </p:pic>
      <p:sp>
        <p:nvSpPr>
          <p:cNvPr id="1048821" name="Google Shape;69;p24"/>
          <p:cNvSpPr txBox="1"/>
          <p:nvPr/>
        </p:nvSpPr>
        <p:spPr>
          <a:xfrm>
            <a:off x="461639" y="362236"/>
            <a:ext cx="2777725" cy="261570"/>
          </a:xfrm>
          <a:prstGeom prst="rect"/>
          <a:noFill/>
          <a:ln>
            <a:noFill/>
          </a:ln>
        </p:spPr>
        <p:txBody>
          <a:bodyPr anchor="t" anchorCtr="0" bIns="45700" lIns="91425" rIns="91425" spcFirstLastPara="1" tIns="45700" wrap="square">
            <a:spAutoFit/>
          </a:bodyPr>
          <a:p>
            <a:pPr algn="l" indent="0" lvl="0" marL="0" marR="0" rtl="0">
              <a:spcBef>
                <a:spcPts val="0"/>
              </a:spcBef>
              <a:spcAft>
                <a:spcPts val="0"/>
              </a:spcAft>
              <a:buNone/>
            </a:pPr>
            <a:r>
              <a:rPr dirty="0" sz="1100" lang="az-Latn-AZ">
                <a:solidFill>
                  <a:schemeClr val="lt1"/>
                </a:solidFill>
                <a:latin typeface="DM Sans"/>
                <a:ea typeface="DM Sans"/>
                <a:cs typeface="DM Sans"/>
                <a:sym typeface="DM Sans"/>
              </a:rPr>
              <a:t>Azerbaijan Public</a:t>
            </a:r>
            <a:r>
              <a:rPr b="0" cap="none" dirty="0" sz="1100" i="0" lang="en-US" strike="noStrike" u="none">
                <a:solidFill>
                  <a:schemeClr val="lt1"/>
                </a:solidFill>
                <a:latin typeface="DM Sans"/>
                <a:ea typeface="DM Sans"/>
                <a:cs typeface="DM Sans"/>
                <a:sym typeface="DM Sans"/>
              </a:rPr>
              <a:t> Employment Agency</a:t>
            </a:r>
            <a:endParaRPr dirty="0"/>
          </a:p>
        </p:txBody>
      </p:sp>
      <p:cxnSp>
        <p:nvCxnSpPr>
          <p:cNvPr id="3145749" name="Google Shape;71;p24"/>
          <p:cNvCxnSpPr>
            <a:cxnSpLocks/>
          </p:cNvCxnSpPr>
          <p:nvPr/>
        </p:nvCxnSpPr>
        <p:spPr>
          <a:xfrm>
            <a:off x="461639" y="264581"/>
            <a:ext cx="11268721" cy="0"/>
          </a:xfrm>
          <a:prstGeom prst="straightConnector1"/>
          <a:noFill/>
          <a:ln w="12700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1048822" name="Google Shape;77;p24"/>
          <p:cNvSpPr txBox="1"/>
          <p:nvPr/>
        </p:nvSpPr>
        <p:spPr>
          <a:xfrm>
            <a:off x="4285719" y="371482"/>
            <a:ext cx="1347680" cy="261570"/>
          </a:xfrm>
          <a:prstGeom prst="rect"/>
          <a:noFill/>
          <a:ln>
            <a:noFill/>
          </a:ln>
        </p:spPr>
        <p:txBody>
          <a:bodyPr anchor="t" anchorCtr="0" bIns="45700" lIns="91425" rIns="91425" spcFirstLastPara="1" tIns="45700" wrap="square">
            <a:spAutoFit/>
          </a:bodyPr>
          <a:p>
            <a:pPr algn="r" indent="0" lvl="0" marL="0" marR="0" rtl="0">
              <a:spcBef>
                <a:spcPts val="0"/>
              </a:spcBef>
              <a:spcAft>
                <a:spcPts val="0"/>
              </a:spcAft>
              <a:buNone/>
            </a:pPr>
            <a:r>
              <a:rPr dirty="0" sz="1100" lang="en-US">
                <a:solidFill>
                  <a:schemeClr val="lt1"/>
                </a:solidFill>
                <a:latin typeface="DM Sans"/>
                <a:sym typeface="DM Sans"/>
              </a:rPr>
              <a:t>www.dma.gov.az</a:t>
            </a:r>
            <a:endParaRPr dirty="0" sz="1100">
              <a:solidFill>
                <a:schemeClr val="lt1"/>
              </a:solidFill>
              <a:latin typeface="DM Sans"/>
            </a:endParaRPr>
          </a:p>
        </p:txBody>
      </p:sp>
      <p:pic>
        <p:nvPicPr>
          <p:cNvPr id="2097174" name="Google Shape;93;p23"/>
          <p:cNvPicPr preferRelativeResize="0">
            <a:picLocks/>
          </p:cNvPicPr>
          <p:nvPr/>
        </p:nvPicPr>
        <p:blipFill rotWithShape="1">
          <a:blip xmlns:r="http://schemas.openxmlformats.org/officeDocument/2006/relationships" r:embed="rId2">
            <a:alphaModFix/>
          </a:blip>
          <a:srcRect/>
          <a:stretch>
            <a:fillRect/>
          </a:stretch>
        </p:blipFill>
        <p:spPr>
          <a:xfrm>
            <a:off x="156613" y="6177032"/>
            <a:ext cx="4129106" cy="618972"/>
          </a:xfrm>
          <a:prstGeom prst="rect"/>
          <a:noFill/>
          <a:ln>
            <a:noFill/>
          </a:ln>
        </p:spPr>
      </p:pic>
      <p:sp>
        <p:nvSpPr>
          <p:cNvPr id="1048823" name="TextBox 2"/>
          <p:cNvSpPr txBox="1"/>
          <p:nvPr/>
        </p:nvSpPr>
        <p:spPr>
          <a:xfrm>
            <a:off x="461639" y="1644812"/>
            <a:ext cx="5443548" cy="1597360"/>
          </a:xfrm>
          <a:prstGeom prst="rect"/>
          <a:noFill/>
        </p:spPr>
        <p:txBody>
          <a:bodyPr wrap="square">
            <a:spAutoFit/>
          </a:bodyPr>
          <a:p>
            <a:pPr lvl="0" marR="0">
              <a:lnSpc>
                <a:spcPct val="115000"/>
              </a:lnSpc>
              <a:spcBef>
                <a:spcPts val="0"/>
              </a:spcBef>
              <a:spcAft>
                <a:spcPts val="800"/>
              </a:spcAft>
            </a:pPr>
            <a:r>
              <a:rPr b="1" dirty="0" sz="1600" lang="az-Latn-AZ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Assessment of employment capabilities</a:t>
            </a:r>
            <a:endParaRPr b="1" dirty="0" sz="1600" lang="en-US">
              <a:solidFill>
                <a:schemeClr val="bg1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  <a:p>
            <a:pPr algn="just" lvl="0" marR="0">
              <a:lnSpc>
                <a:spcPct val="115000"/>
              </a:lnSpc>
              <a:spcBef>
                <a:spcPts val="0"/>
              </a:spcBef>
              <a:spcAft>
                <a:spcPts val="800"/>
              </a:spcAft>
            </a:pPr>
            <a:r>
              <a:rPr dirty="0" sz="1600" lang="az-Latn-AZ">
                <a:solidFill>
                  <a:schemeClr val="bg1"/>
                </a:solidFill>
                <a:latin typeface="Poppins" panose="00000500000000000000" pitchFamily="50" charset="0"/>
                <a:cs typeface="Poppins" panose="00000500000000000000" pitchFamily="50" charset="0"/>
              </a:rPr>
              <a:t>E</a:t>
            </a:r>
            <a:r>
              <a:rPr dirty="0" sz="1600" lang="en-US">
                <a:solidFill>
                  <a:schemeClr val="bg1"/>
                </a:solidFill>
                <a:latin typeface="Poppins" panose="00000500000000000000" pitchFamily="50" charset="0"/>
                <a:cs typeface="Poppins" panose="00000500000000000000" pitchFamily="50" charset="0"/>
              </a:rPr>
              <a:t>valuation of individual’s demographic indicators  (age, gender, special needs, social vulnerability) along with education, qualifications, experiences and other skills</a:t>
            </a:r>
          </a:p>
        </p:txBody>
      </p:sp>
      <p:sp>
        <p:nvSpPr>
          <p:cNvPr id="1048824" name="TextBox 9"/>
          <p:cNvSpPr txBox="1"/>
          <p:nvPr/>
        </p:nvSpPr>
        <p:spPr>
          <a:xfrm>
            <a:off x="461639" y="900991"/>
            <a:ext cx="7586991" cy="461665"/>
          </a:xfrm>
          <a:prstGeom prst="rect"/>
          <a:noFill/>
        </p:spPr>
        <p:txBody>
          <a:bodyPr wrap="square">
            <a:spAutoFit/>
          </a:bodyPr>
          <a:p>
            <a:r>
              <a:rPr b="1" dirty="0" sz="2400" lang="en-US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Advancing Digitalization </a:t>
            </a:r>
          </a:p>
        </p:txBody>
      </p:sp>
      <p:pic>
        <p:nvPicPr>
          <p:cNvPr id="2097175" name="Picture 28"/>
          <p:cNvPicPr>
            <a:picLocks noChangeAspect="1"/>
          </p:cNvPicPr>
          <p:nvPr/>
        </p:nvPicPr>
        <p:blipFill>
          <a:blip xmlns:r="http://schemas.openxmlformats.org/officeDocument/2006/relationships" r:embed="rId3"/>
          <a:stretch>
            <a:fillRect/>
          </a:stretch>
        </p:blipFill>
        <p:spPr>
          <a:xfrm>
            <a:off x="7506013" y="1286905"/>
            <a:ext cx="3847787" cy="489012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algn="bl" blurRad="12700" dir="5400000" dist="5000" endPos="28000" rotWithShape="0" stA="38000" sy="-100000"/>
          </a:effectLst>
        </p:spPr>
      </p:pic>
      <p:pic>
        <p:nvPicPr>
          <p:cNvPr id="2097176" name="Picture 10" descr="A computer with a magnifying glass and a clipboard  Description automatically generated"/>
          <p:cNvPicPr>
            <a:picLocks noChangeAspect="1"/>
          </p:cNvPicPr>
          <p:nvPr/>
        </p:nvPicPr>
        <p:blipFill rotWithShape="1">
          <a:blip xmlns:r="http://schemas.openxmlformats.org/officeDocument/2006/relationships" r:embed="rId4"/>
          <a:srcRect l="2912" t="5585" r="2774" b="2145"/>
          <a:stretch>
            <a:fillRect/>
          </a:stretch>
        </p:blipFill>
        <p:spPr>
          <a:xfrm>
            <a:off x="1603717" y="3826868"/>
            <a:ext cx="1913206" cy="1561058"/>
          </a:xfrm>
          <a:prstGeom prst="rect"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48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825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en-US"/>
          </a:p>
        </p:txBody>
      </p:sp>
      <p:pic>
        <p:nvPicPr>
          <p:cNvPr id="2097177" name="Content Placeholder 4"/>
          <p:cNvPicPr>
            <a:picLocks noChangeAspect="1" noGrp="1"/>
          </p:cNvPicPr>
          <p:nvPr>
            <p:ph idx="1"/>
          </p:nvPr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>
            <a:off x="2" y="0"/>
            <a:ext cx="12191998" cy="6858000"/>
          </a:xfrm>
        </p:spPr>
      </p:pic>
      <p:sp>
        <p:nvSpPr>
          <p:cNvPr id="1048826" name="Google Shape;69;p24"/>
          <p:cNvSpPr txBox="1"/>
          <p:nvPr/>
        </p:nvSpPr>
        <p:spPr>
          <a:xfrm>
            <a:off x="461639" y="362236"/>
            <a:ext cx="2777725" cy="261570"/>
          </a:xfrm>
          <a:prstGeom prst="rect"/>
          <a:noFill/>
          <a:ln>
            <a:noFill/>
          </a:ln>
        </p:spPr>
        <p:txBody>
          <a:bodyPr anchor="t" anchorCtr="0" bIns="45700" lIns="91425" rIns="91425" spcFirstLastPara="1" tIns="45700" wrap="square">
            <a:spAutoFit/>
          </a:bodyPr>
          <a:p>
            <a:pPr algn="l" indent="0" lvl="0" marL="0" marR="0" rtl="0">
              <a:spcBef>
                <a:spcPts val="0"/>
              </a:spcBef>
              <a:spcAft>
                <a:spcPts val="0"/>
              </a:spcAft>
              <a:buNone/>
            </a:pPr>
            <a:r>
              <a:rPr dirty="0" sz="1100" lang="az-Latn-AZ">
                <a:solidFill>
                  <a:schemeClr val="lt1"/>
                </a:solidFill>
                <a:latin typeface="DM Sans"/>
                <a:ea typeface="DM Sans"/>
                <a:cs typeface="DM Sans"/>
                <a:sym typeface="DM Sans"/>
              </a:rPr>
              <a:t>Azerbaijan Public</a:t>
            </a:r>
            <a:r>
              <a:rPr b="0" cap="none" dirty="0" sz="1100" i="0" lang="en-US" strike="noStrike" u="none">
                <a:solidFill>
                  <a:schemeClr val="lt1"/>
                </a:solidFill>
                <a:latin typeface="DM Sans"/>
                <a:ea typeface="DM Sans"/>
                <a:cs typeface="DM Sans"/>
                <a:sym typeface="DM Sans"/>
              </a:rPr>
              <a:t> Employment Agency</a:t>
            </a:r>
            <a:endParaRPr dirty="0"/>
          </a:p>
        </p:txBody>
      </p:sp>
      <p:cxnSp>
        <p:nvCxnSpPr>
          <p:cNvPr id="3145750" name="Google Shape;71;p24"/>
          <p:cNvCxnSpPr>
            <a:cxnSpLocks/>
          </p:cNvCxnSpPr>
          <p:nvPr/>
        </p:nvCxnSpPr>
        <p:spPr>
          <a:xfrm>
            <a:off x="461639" y="264581"/>
            <a:ext cx="11268721" cy="0"/>
          </a:xfrm>
          <a:prstGeom prst="straightConnector1"/>
          <a:noFill/>
          <a:ln w="12700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1048827" name="Google Shape;77;p24"/>
          <p:cNvSpPr txBox="1"/>
          <p:nvPr/>
        </p:nvSpPr>
        <p:spPr>
          <a:xfrm>
            <a:off x="4285719" y="371482"/>
            <a:ext cx="1347680" cy="261570"/>
          </a:xfrm>
          <a:prstGeom prst="rect"/>
          <a:noFill/>
          <a:ln>
            <a:noFill/>
          </a:ln>
        </p:spPr>
        <p:txBody>
          <a:bodyPr anchor="t" anchorCtr="0" bIns="45700" lIns="91425" rIns="91425" spcFirstLastPara="1" tIns="45700" wrap="square">
            <a:spAutoFit/>
          </a:bodyPr>
          <a:p>
            <a:pPr algn="r" indent="0" lvl="0" marL="0" marR="0" rtl="0">
              <a:spcBef>
                <a:spcPts val="0"/>
              </a:spcBef>
              <a:spcAft>
                <a:spcPts val="0"/>
              </a:spcAft>
              <a:buNone/>
            </a:pPr>
            <a:r>
              <a:rPr dirty="0" sz="1100" lang="en-US">
                <a:solidFill>
                  <a:schemeClr val="lt1"/>
                </a:solidFill>
                <a:latin typeface="DM Sans"/>
                <a:sym typeface="DM Sans"/>
              </a:rPr>
              <a:t>www.dma.gov.az</a:t>
            </a:r>
            <a:endParaRPr dirty="0" sz="1100">
              <a:solidFill>
                <a:schemeClr val="lt1"/>
              </a:solidFill>
              <a:latin typeface="DM Sans"/>
            </a:endParaRPr>
          </a:p>
        </p:txBody>
      </p:sp>
      <p:pic>
        <p:nvPicPr>
          <p:cNvPr id="2097178" name="Google Shape;93;p23"/>
          <p:cNvPicPr preferRelativeResize="0">
            <a:picLocks/>
          </p:cNvPicPr>
          <p:nvPr/>
        </p:nvPicPr>
        <p:blipFill rotWithShape="1">
          <a:blip xmlns:r="http://schemas.openxmlformats.org/officeDocument/2006/relationships" r:embed="rId2">
            <a:alphaModFix/>
          </a:blip>
          <a:srcRect/>
          <a:stretch>
            <a:fillRect/>
          </a:stretch>
        </p:blipFill>
        <p:spPr>
          <a:xfrm>
            <a:off x="156613" y="6177032"/>
            <a:ext cx="4129106" cy="618972"/>
          </a:xfrm>
          <a:prstGeom prst="rect"/>
          <a:noFill/>
          <a:ln>
            <a:noFill/>
          </a:ln>
        </p:spPr>
      </p:pic>
      <p:sp>
        <p:nvSpPr>
          <p:cNvPr id="1048828" name="TextBox 8"/>
          <p:cNvSpPr txBox="1"/>
          <p:nvPr/>
        </p:nvSpPr>
        <p:spPr>
          <a:xfrm>
            <a:off x="461639" y="965113"/>
            <a:ext cx="5195899" cy="2407839"/>
          </a:xfrm>
          <a:prstGeom prst="rect"/>
          <a:noFill/>
        </p:spPr>
        <p:txBody>
          <a:bodyPr wrap="square">
            <a:spAutoFit/>
          </a:bodyPr>
          <a:p>
            <a:pPr lvl="0" marR="0">
              <a:lnSpc>
                <a:spcPct val="115000"/>
              </a:lnSpc>
              <a:spcBef>
                <a:spcPts val="0"/>
              </a:spcBef>
              <a:spcAft>
                <a:spcPts val="800"/>
              </a:spcAft>
            </a:pPr>
            <a:r>
              <a:rPr b="1" dirty="0" sz="2000" lang="en-US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Individual</a:t>
            </a:r>
            <a:r>
              <a:rPr b="1" dirty="0" sz="2000" lang="az-Latn-AZ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 employment program</a:t>
            </a:r>
          </a:p>
          <a:p>
            <a:pPr lvl="0" marR="0">
              <a:lnSpc>
                <a:spcPct val="115000"/>
              </a:lnSpc>
              <a:spcBef>
                <a:spcPts val="0"/>
              </a:spcBef>
              <a:spcAft>
                <a:spcPts val="800"/>
              </a:spcAft>
            </a:pPr>
            <a:endParaRPr b="1" dirty="0" sz="2000" lang="en-US">
              <a:solidFill>
                <a:schemeClr val="bg1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  <a:p>
            <a:pPr algn="just" lvl="0" marR="0">
              <a:lnSpc>
                <a:spcPct val="115000"/>
              </a:lnSpc>
              <a:spcBef>
                <a:spcPts val="0"/>
              </a:spcBef>
              <a:spcAft>
                <a:spcPts val="800"/>
              </a:spcAft>
            </a:pPr>
            <a:r>
              <a:rPr dirty="0" sz="1600" lang="az-Latn-AZ">
                <a:solidFill>
                  <a:schemeClr val="bg1"/>
                </a:solidFill>
                <a:latin typeface="Poppins" panose="00000500000000000000" pitchFamily="50" charset="0"/>
                <a:cs typeface="Poppins" panose="00000500000000000000" pitchFamily="50" charset="0"/>
              </a:rPr>
              <a:t>Upon assessment </a:t>
            </a:r>
            <a:r>
              <a:rPr dirty="0" sz="1600" lang="en-US">
                <a:solidFill>
                  <a:schemeClr val="bg1"/>
                </a:solidFill>
                <a:latin typeface="Poppins" panose="00000500000000000000" pitchFamily="50" charset="0"/>
                <a:cs typeface="Poppins" panose="00000500000000000000" pitchFamily="50" charset="0"/>
              </a:rPr>
              <a:t>of individual’s </a:t>
            </a:r>
            <a:r>
              <a:rPr dirty="0" sz="1600" lang="az-Latn-AZ">
                <a:solidFill>
                  <a:schemeClr val="bg1"/>
                </a:solidFill>
                <a:latin typeface="Poppins" panose="00000500000000000000" pitchFamily="50" charset="0"/>
                <a:cs typeface="Poppins" panose="00000500000000000000" pitchFamily="50" charset="0"/>
              </a:rPr>
              <a:t>employment capabilities, </a:t>
            </a:r>
            <a:r>
              <a:rPr dirty="0" sz="1600" lang="en-US">
                <a:solidFill>
                  <a:schemeClr val="bg1"/>
                </a:solidFill>
                <a:latin typeface="Poppins" panose="00000500000000000000" pitchFamily="50" charset="0"/>
                <a:cs typeface="Poppins" panose="00000500000000000000" pitchFamily="50" charset="0"/>
              </a:rPr>
              <a:t>the most appropriate employment activity (job search assistance, self</a:t>
            </a:r>
            <a:r>
              <a:rPr dirty="0" sz="1600" lang="az-Latn-AZ">
                <a:solidFill>
                  <a:schemeClr val="bg1"/>
                </a:solidFill>
                <a:latin typeface="Poppins" panose="00000500000000000000" pitchFamily="50" charset="0"/>
                <a:cs typeface="Poppins" panose="00000500000000000000" pitchFamily="50" charset="0"/>
              </a:rPr>
              <a:t>-</a:t>
            </a:r>
            <a:r>
              <a:rPr dirty="0" sz="1600" lang="en-US">
                <a:solidFill>
                  <a:schemeClr val="bg1"/>
                </a:solidFill>
                <a:latin typeface="Poppins" panose="00000500000000000000" pitchFamily="50" charset="0"/>
                <a:cs typeface="Poppins" panose="00000500000000000000" pitchFamily="50" charset="0"/>
              </a:rPr>
              <a:t>employment, vacation</a:t>
            </a:r>
            <a:r>
              <a:rPr dirty="0" sz="1600" lang="az-Latn-AZ">
                <a:solidFill>
                  <a:schemeClr val="bg1"/>
                </a:solidFill>
                <a:latin typeface="Poppins" panose="00000500000000000000" pitchFamily="50" charset="0"/>
                <a:cs typeface="Poppins" panose="00000500000000000000" pitchFamily="50" charset="0"/>
              </a:rPr>
              <a:t>al</a:t>
            </a:r>
            <a:r>
              <a:rPr dirty="0" sz="1600" lang="en-US">
                <a:solidFill>
                  <a:schemeClr val="bg1"/>
                </a:solidFill>
                <a:latin typeface="Poppins" panose="00000500000000000000" pitchFamily="50" charset="0"/>
                <a:cs typeface="Poppins" panose="00000500000000000000" pitchFamily="50" charset="0"/>
              </a:rPr>
              <a:t> training and others)</a:t>
            </a:r>
            <a:r>
              <a:rPr dirty="0" sz="1600" lang="az-Latn-AZ">
                <a:solidFill>
                  <a:schemeClr val="bg1"/>
                </a:solidFill>
                <a:latin typeface="Poppins" panose="00000500000000000000" pitchFamily="50" charset="0"/>
                <a:cs typeface="Poppins" panose="00000500000000000000" pitchFamily="50" charset="0"/>
              </a:rPr>
              <a:t> is defined for further implementation</a:t>
            </a:r>
            <a:endParaRPr dirty="0" sz="1600" lang="en-US">
              <a:solidFill>
                <a:schemeClr val="bg1"/>
              </a:solidFill>
              <a:latin typeface="Poppins" panose="00000500000000000000" pitchFamily="50" charset="0"/>
              <a:cs typeface="Poppins" panose="00000500000000000000" pitchFamily="50" charset="0"/>
            </a:endParaRPr>
          </a:p>
        </p:txBody>
      </p:sp>
      <p:pic>
        <p:nvPicPr>
          <p:cNvPr id="2097179" name="Picture 16" descr="A computer screen with a screen on  Description automatically generated with medium confidence"/>
          <p:cNvPicPr>
            <a:picLocks noChangeAspect="1"/>
          </p:cNvPicPr>
          <p:nvPr/>
        </p:nvPicPr>
        <p:blipFill>
          <a:blip xmlns:r="http://schemas.openxmlformats.org/officeDocument/2006/relationships" r:embed="rId3"/>
          <a:stretch>
            <a:fillRect/>
          </a:stretch>
        </p:blipFill>
        <p:spPr>
          <a:xfrm>
            <a:off x="5843636" y="1187088"/>
            <a:ext cx="6348362" cy="4701448"/>
          </a:xfrm>
          <a:prstGeom prst="rect"/>
        </p:spPr>
      </p:pic>
      <p:pic>
        <p:nvPicPr>
          <p:cNvPr id="2097180" name="Picture 17" descr="A computer with a checklist on the screen  Description automatically generated"/>
          <p:cNvPicPr>
            <a:picLocks noChangeAspect="1"/>
          </p:cNvPicPr>
          <p:nvPr/>
        </p:nvPicPr>
        <p:blipFill>
          <a:blip xmlns:r="http://schemas.openxmlformats.org/officeDocument/2006/relationships" r:embed="rId4"/>
          <a:stretch>
            <a:fillRect/>
          </a:stretch>
        </p:blipFill>
        <p:spPr>
          <a:xfrm>
            <a:off x="1519311" y="3895136"/>
            <a:ext cx="1540277" cy="1612365"/>
          </a:xfrm>
          <a:prstGeom prst="rect"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lastClr="000000" val="windowText"/>
      </a:dk1>
      <a:lt1>
        <a:sysClr lastClr="FFFFFF" val="window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algn="ctr" blurRad="57150" dir="5400000" dist="19050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theme/theme2.xml><?xml version="1.0" encoding="utf-8"?>
<a:theme xmlns:a="http://schemas.openxmlformats.org/drawingml/2006/main" name="Office Theme">
  <a:themeElements>
    <a:clrScheme name="Office">
      <a:dk1>
        <a:sysClr lastClr="000000" val="windowText"/>
      </a:dk1>
      <a:lt1>
        <a:sysClr lastClr="FFFFFF" val="window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algn="ctr" blurRad="57150" dir="5400000" dist="19050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docProps/app.xml><?xml version="1.0" encoding="utf-8"?>
<Properties xmlns="http://schemas.openxmlformats.org/officeDocument/2006/extended-properties">
  <Application>Microsoft Office PowerPoint</Application>
  <ScaleCrop>0</ScaleCrop>
  <LinksUpToDate>0</LinksUpToDate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:title>PowerPoint Presentation</dc:title>
  <dc:creator>Khamid Bakhshiyev</dc:creator>
  <cp:lastModifiedBy>Hashimov Elshad</cp:lastModifiedBy>
  <dcterms:created xsi:type="dcterms:W3CDTF">2025-01-27T05:03:52Z</dcterms:created>
  <dcterms:modified xsi:type="dcterms:W3CDTF">2025-02-11T10:53:58Z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108ce4fc6e234428b0c0d201d4c59e30</vt:lpwstr>
  </property>
</Properties>
</file>