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69" r:id="rId3"/>
  </p:sldMasterIdLst>
  <p:notesMasterIdLst>
    <p:notesMasterId r:id="rId20"/>
  </p:notesMasterIdLst>
  <p:sldIdLst>
    <p:sldId id="256" r:id="rId4"/>
    <p:sldId id="267" r:id="rId5"/>
    <p:sldId id="265" r:id="rId6"/>
    <p:sldId id="269" r:id="rId7"/>
    <p:sldId id="278" r:id="rId8"/>
    <p:sldId id="324" r:id="rId9"/>
    <p:sldId id="281" r:id="rId10"/>
    <p:sldId id="287" r:id="rId11"/>
    <p:sldId id="289" r:id="rId12"/>
    <p:sldId id="325" r:id="rId13"/>
    <p:sldId id="323" r:id="rId14"/>
    <p:sldId id="274" r:id="rId15"/>
    <p:sldId id="326" r:id="rId16"/>
    <p:sldId id="264" r:id="rId17"/>
    <p:sldId id="339" r:id="rId18"/>
    <p:sldId id="318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48B04E-AB9D-485C-B8A8-6FA39FCB7394}" v="229" dt="2025-02-26T21:48:45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60"/>
  </p:normalViewPr>
  <p:slideViewPr>
    <p:cSldViewPr snapToGrid="0">
      <p:cViewPr varScale="1">
        <p:scale>
          <a:sx n="74" d="100"/>
          <a:sy n="74" d="100"/>
        </p:scale>
        <p:origin x="979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28" Type="http://schemas.openxmlformats.org/officeDocument/2006/relationships/customXml" Target="../customXml/item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Relationship Id="rId27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tlu Köycü" userId="2b59cd0c7c910195" providerId="LiveId" clId="{1B48B04E-AB9D-485C-B8A8-6FA39FCB7394}"/>
    <pc:docChg chg="modSld sldOrd">
      <pc:chgData name="Kutlu Köycü" userId="2b59cd0c7c910195" providerId="LiveId" clId="{1B48B04E-AB9D-485C-B8A8-6FA39FCB7394}" dt="2025-02-26T21:49:09.929" v="754" actId="20577"/>
      <pc:docMkLst>
        <pc:docMk/>
      </pc:docMkLst>
      <pc:sldChg chg="modSp mod">
        <pc:chgData name="Kutlu Köycü" userId="2b59cd0c7c910195" providerId="LiveId" clId="{1B48B04E-AB9D-485C-B8A8-6FA39FCB7394}" dt="2025-02-26T20:37:02.405" v="178" actId="20577"/>
        <pc:sldMkLst>
          <pc:docMk/>
          <pc:sldMk cId="259908125" sldId="256"/>
        </pc:sldMkLst>
        <pc:spChg chg="mod">
          <ac:chgData name="Kutlu Köycü" userId="2b59cd0c7c910195" providerId="LiveId" clId="{1B48B04E-AB9D-485C-B8A8-6FA39FCB7394}" dt="2025-02-26T20:37:02.405" v="178" actId="20577"/>
          <ac:spMkLst>
            <pc:docMk/>
            <pc:sldMk cId="259908125" sldId="256"/>
            <ac:spMk id="2" creationId="{8AD0B75C-477E-4714-9A4F-77F103CE4D56}"/>
          </ac:spMkLst>
        </pc:spChg>
      </pc:sldChg>
      <pc:sldChg chg="modSp mod">
        <pc:chgData name="Kutlu Köycü" userId="2b59cd0c7c910195" providerId="LiveId" clId="{1B48B04E-AB9D-485C-B8A8-6FA39FCB7394}" dt="2025-02-26T21:47:23.760" v="698" actId="20577"/>
        <pc:sldMkLst>
          <pc:docMk/>
          <pc:sldMk cId="1909084413" sldId="264"/>
        </pc:sldMkLst>
        <pc:spChg chg="mod">
          <ac:chgData name="Kutlu Köycü" userId="2b59cd0c7c910195" providerId="LiveId" clId="{1B48B04E-AB9D-485C-B8A8-6FA39FCB7394}" dt="2025-02-26T21:24:58.123" v="439" actId="20577"/>
          <ac:spMkLst>
            <pc:docMk/>
            <pc:sldMk cId="1909084413" sldId="264"/>
            <ac:spMk id="2" creationId="{EC6AF7D9-4ABB-4273-97FC-A21E746FDC18}"/>
          </ac:spMkLst>
        </pc:spChg>
        <pc:spChg chg="mod">
          <ac:chgData name="Kutlu Köycü" userId="2b59cd0c7c910195" providerId="LiveId" clId="{1B48B04E-AB9D-485C-B8A8-6FA39FCB7394}" dt="2025-02-26T21:47:23.760" v="698" actId="20577"/>
          <ac:spMkLst>
            <pc:docMk/>
            <pc:sldMk cId="1909084413" sldId="264"/>
            <ac:spMk id="13" creationId="{5F6884FF-6069-4047-B4F4-DEF29ECBECEA}"/>
          </ac:spMkLst>
        </pc:spChg>
        <pc:graphicFrameChg chg="mod">
          <ac:chgData name="Kutlu Köycü" userId="2b59cd0c7c910195" providerId="LiveId" clId="{1B48B04E-AB9D-485C-B8A8-6FA39FCB7394}" dt="2025-02-26T21:31:47.356" v="694" actId="108"/>
          <ac:graphicFrameMkLst>
            <pc:docMk/>
            <pc:sldMk cId="1909084413" sldId="264"/>
            <ac:graphicFrameMk id="9" creationId="{4203E098-97B3-4370-8D6F-15E3F6F0EEB3}"/>
          </ac:graphicFrameMkLst>
        </pc:graphicFrameChg>
        <pc:graphicFrameChg chg="mod">
          <ac:chgData name="Kutlu Köycü" userId="2b59cd0c7c910195" providerId="LiveId" clId="{1B48B04E-AB9D-485C-B8A8-6FA39FCB7394}" dt="2025-02-26T21:30:51.706" v="692" actId="20577"/>
          <ac:graphicFrameMkLst>
            <pc:docMk/>
            <pc:sldMk cId="1909084413" sldId="264"/>
            <ac:graphicFrameMk id="10" creationId="{95FFC0AD-7491-4B62-BCD6-28E86D176851}"/>
          </ac:graphicFrameMkLst>
        </pc:graphicFrameChg>
      </pc:sldChg>
      <pc:sldChg chg="ord">
        <pc:chgData name="Kutlu Köycü" userId="2b59cd0c7c910195" providerId="LiveId" clId="{1B48B04E-AB9D-485C-B8A8-6FA39FCB7394}" dt="2025-02-26T20:37:38.413" v="180"/>
        <pc:sldMkLst>
          <pc:docMk/>
          <pc:sldMk cId="1844643846" sldId="278"/>
        </pc:sldMkLst>
      </pc:sldChg>
      <pc:sldChg chg="ord">
        <pc:chgData name="Kutlu Köycü" userId="2b59cd0c7c910195" providerId="LiveId" clId="{1B48B04E-AB9D-485C-B8A8-6FA39FCB7394}" dt="2025-02-26T20:37:46.831" v="184"/>
        <pc:sldMkLst>
          <pc:docMk/>
          <pc:sldMk cId="1053115877" sldId="281"/>
        </pc:sldMkLst>
      </pc:sldChg>
      <pc:sldChg chg="ord">
        <pc:chgData name="Kutlu Köycü" userId="2b59cd0c7c910195" providerId="LiveId" clId="{1B48B04E-AB9D-485C-B8A8-6FA39FCB7394}" dt="2025-02-26T20:37:50.801" v="186"/>
        <pc:sldMkLst>
          <pc:docMk/>
          <pc:sldMk cId="2055393460" sldId="287"/>
        </pc:sldMkLst>
      </pc:sldChg>
      <pc:sldChg chg="ord">
        <pc:chgData name="Kutlu Köycü" userId="2b59cd0c7c910195" providerId="LiveId" clId="{1B48B04E-AB9D-485C-B8A8-6FA39FCB7394}" dt="2025-02-26T20:37:56.764" v="188"/>
        <pc:sldMkLst>
          <pc:docMk/>
          <pc:sldMk cId="160085664" sldId="289"/>
        </pc:sldMkLst>
      </pc:sldChg>
      <pc:sldChg chg="ord">
        <pc:chgData name="Kutlu Köycü" userId="2b59cd0c7c910195" providerId="LiveId" clId="{1B48B04E-AB9D-485C-B8A8-6FA39FCB7394}" dt="2025-02-26T20:38:04.611" v="192"/>
        <pc:sldMkLst>
          <pc:docMk/>
          <pc:sldMk cId="4042563054" sldId="323"/>
        </pc:sldMkLst>
      </pc:sldChg>
      <pc:sldChg chg="ord">
        <pc:chgData name="Kutlu Köycü" userId="2b59cd0c7c910195" providerId="LiveId" clId="{1B48B04E-AB9D-485C-B8A8-6FA39FCB7394}" dt="2025-02-26T20:37:42.675" v="182"/>
        <pc:sldMkLst>
          <pc:docMk/>
          <pc:sldMk cId="1068046338" sldId="324"/>
        </pc:sldMkLst>
      </pc:sldChg>
      <pc:sldChg chg="ord">
        <pc:chgData name="Kutlu Köycü" userId="2b59cd0c7c910195" providerId="LiveId" clId="{1B48B04E-AB9D-485C-B8A8-6FA39FCB7394}" dt="2025-02-26T20:37:59.806" v="190"/>
        <pc:sldMkLst>
          <pc:docMk/>
          <pc:sldMk cId="3320576114" sldId="325"/>
        </pc:sldMkLst>
      </pc:sldChg>
      <pc:sldChg chg="delSp modSp mod">
        <pc:chgData name="Kutlu Köycü" userId="2b59cd0c7c910195" providerId="LiveId" clId="{1B48B04E-AB9D-485C-B8A8-6FA39FCB7394}" dt="2025-02-26T21:24:03.647" v="403" actId="20577"/>
        <pc:sldMkLst>
          <pc:docMk/>
          <pc:sldMk cId="1283601671" sldId="326"/>
        </pc:sldMkLst>
        <pc:spChg chg="mod">
          <ac:chgData name="Kutlu Köycü" userId="2b59cd0c7c910195" providerId="LiveId" clId="{1B48B04E-AB9D-485C-B8A8-6FA39FCB7394}" dt="2025-02-26T20:48:42.596" v="221" actId="20577"/>
          <ac:spMkLst>
            <pc:docMk/>
            <pc:sldMk cId="1283601671" sldId="326"/>
            <ac:spMk id="2" creationId="{EC6AF7D9-4ABB-4273-97FC-A21E746FDC18}"/>
          </ac:spMkLst>
        </pc:spChg>
        <pc:spChg chg="mod">
          <ac:chgData name="Kutlu Köycü" userId="2b59cd0c7c910195" providerId="LiveId" clId="{1B48B04E-AB9D-485C-B8A8-6FA39FCB7394}" dt="2025-02-26T21:24:03.647" v="403" actId="20577"/>
          <ac:spMkLst>
            <pc:docMk/>
            <pc:sldMk cId="1283601671" sldId="326"/>
            <ac:spMk id="13" creationId="{5F6884FF-6069-4047-B4F4-DEF29ECBECEA}"/>
          </ac:spMkLst>
        </pc:spChg>
        <pc:spChg chg="mod">
          <ac:chgData name="Kutlu Köycü" userId="2b59cd0c7c910195" providerId="LiveId" clId="{1B48B04E-AB9D-485C-B8A8-6FA39FCB7394}" dt="2025-02-26T20:49:14.159" v="256" actId="20577"/>
          <ac:spMkLst>
            <pc:docMk/>
            <pc:sldMk cId="1283601671" sldId="326"/>
            <ac:spMk id="22" creationId="{B1965CE1-3AF0-4B2E-BB62-451057ABD0CA}"/>
          </ac:spMkLst>
        </pc:spChg>
        <pc:spChg chg="mod">
          <ac:chgData name="Kutlu Köycü" userId="2b59cd0c7c910195" providerId="LiveId" clId="{1B48B04E-AB9D-485C-B8A8-6FA39FCB7394}" dt="2025-02-26T20:49:27.695" v="268" actId="14100"/>
          <ac:spMkLst>
            <pc:docMk/>
            <pc:sldMk cId="1283601671" sldId="326"/>
            <ac:spMk id="29" creationId="{E06A7109-F38E-4AA4-A093-57B9859613BB}"/>
          </ac:spMkLst>
        </pc:spChg>
        <pc:spChg chg="mod">
          <ac:chgData name="Kutlu Köycü" userId="2b59cd0c7c910195" providerId="LiveId" clId="{1B48B04E-AB9D-485C-B8A8-6FA39FCB7394}" dt="2025-02-26T20:49:36.409" v="284" actId="20577"/>
          <ac:spMkLst>
            <pc:docMk/>
            <pc:sldMk cId="1283601671" sldId="326"/>
            <ac:spMk id="30" creationId="{28E0F1D1-7F2F-41CF-ABCA-25AF11CC14A9}"/>
          </ac:spMkLst>
        </pc:spChg>
        <pc:spChg chg="mod">
          <ac:chgData name="Kutlu Köycü" userId="2b59cd0c7c910195" providerId="LiveId" clId="{1B48B04E-AB9D-485C-B8A8-6FA39FCB7394}" dt="2025-02-26T20:50:00.342" v="308" actId="14100"/>
          <ac:spMkLst>
            <pc:docMk/>
            <pc:sldMk cId="1283601671" sldId="326"/>
            <ac:spMk id="36" creationId="{BD38723D-DD04-4296-8053-2C8CAD69160D}"/>
          </ac:spMkLst>
        </pc:spChg>
        <pc:spChg chg="mod">
          <ac:chgData name="Kutlu Köycü" userId="2b59cd0c7c910195" providerId="LiveId" clId="{1B48B04E-AB9D-485C-B8A8-6FA39FCB7394}" dt="2025-02-26T21:24:00.105" v="402" actId="20577"/>
          <ac:spMkLst>
            <pc:docMk/>
            <pc:sldMk cId="1283601671" sldId="326"/>
            <ac:spMk id="39" creationId="{1A1A05F3-BCA5-4535-B25C-8F82EDE534EB}"/>
          </ac:spMkLst>
        </pc:spChg>
        <pc:spChg chg="del mod">
          <ac:chgData name="Kutlu Köycü" userId="2b59cd0c7c910195" providerId="LiveId" clId="{1B48B04E-AB9D-485C-B8A8-6FA39FCB7394}" dt="2025-02-26T21:23:55.086" v="400"/>
          <ac:spMkLst>
            <pc:docMk/>
            <pc:sldMk cId="1283601671" sldId="326"/>
            <ac:spMk id="40" creationId="{3D09AD79-C094-41D9-BC46-CC3D4582A83D}"/>
          </ac:spMkLst>
        </pc:spChg>
        <pc:spChg chg="mod">
          <ac:chgData name="Kutlu Köycü" userId="2b59cd0c7c910195" providerId="LiveId" clId="{1B48B04E-AB9D-485C-B8A8-6FA39FCB7394}" dt="2025-02-26T21:23:48.376" v="397" actId="20577"/>
          <ac:spMkLst>
            <pc:docMk/>
            <pc:sldMk cId="1283601671" sldId="326"/>
            <ac:spMk id="46" creationId="{BBF4CCBB-C733-4419-B2E1-1C0573A50CB1}"/>
          </ac:spMkLst>
        </pc:spChg>
      </pc:sldChg>
      <pc:sldChg chg="modSp mod">
        <pc:chgData name="Kutlu Köycü" userId="2b59cd0c7c910195" providerId="LiveId" clId="{1B48B04E-AB9D-485C-B8A8-6FA39FCB7394}" dt="2025-02-26T21:49:09.929" v="754" actId="20577"/>
        <pc:sldMkLst>
          <pc:docMk/>
          <pc:sldMk cId="2156088692" sldId="339"/>
        </pc:sldMkLst>
        <pc:spChg chg="mod">
          <ac:chgData name="Kutlu Köycü" userId="2b59cd0c7c910195" providerId="LiveId" clId="{1B48B04E-AB9D-485C-B8A8-6FA39FCB7394}" dt="2025-02-26T21:49:09.929" v="754" actId="20577"/>
          <ac:spMkLst>
            <pc:docMk/>
            <pc:sldMk cId="2156088692" sldId="339"/>
            <ac:spMk id="2" creationId="{EC6AF7D9-4ABB-4273-97FC-A21E746FDC18}"/>
          </ac:spMkLst>
        </pc:spChg>
        <pc:spChg chg="mod">
          <ac:chgData name="Kutlu Köycü" userId="2b59cd0c7c910195" providerId="LiveId" clId="{1B48B04E-AB9D-485C-B8A8-6FA39FCB7394}" dt="2025-02-26T21:48:57.626" v="721" actId="20577"/>
          <ac:spMkLst>
            <pc:docMk/>
            <pc:sldMk cId="2156088692" sldId="339"/>
            <ac:spMk id="13" creationId="{5F6884FF-6069-4047-B4F4-DEF29ECBECE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061629910406617"/>
          <c:y val="0.10101100710068113"/>
          <c:w val="0.84678015161957276"/>
          <c:h val="0.82044726261086665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3D70-41A0-8D95-E768D92857D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3D70-41A0-8D95-E768D92857D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3D70-41A0-8D95-E768D92857D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7-3D70-41A0-8D95-E768D92857D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9-3D70-41A0-8D95-E768D92857D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B-3D70-41A0-8D95-E768D92857D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D-3D70-41A0-8D95-E768D92857D7}"/>
              </c:ext>
            </c:extLst>
          </c:dPt>
          <c:dLbls>
            <c:dLbl>
              <c:idx val="0"/>
              <c:layout>
                <c:manualLayout>
                  <c:x val="4.713314109632178E-2"/>
                  <c:y val="9.590277391127576E-3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Subscriptions</a:t>
                    </a:r>
                  </a:p>
                  <a:p>
                    <a:r>
                      <a:rPr lang="en-US" dirty="0"/>
                      <a:t>11%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D70-41A0-8D95-E768D92857D7}"/>
                </c:ext>
              </c:extLst>
            </c:dLbl>
            <c:dLbl>
              <c:idx val="1"/>
              <c:layout>
                <c:manualLayout>
                  <c:x val="3.6855276131645701E-2"/>
                  <c:y val="3.543174344632264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Financial Services </a:t>
                    </a:r>
                  </a:p>
                  <a:p>
                    <a:r>
                      <a:rPr lang="en-US" dirty="0"/>
                      <a:t> 10%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D70-41A0-8D95-E768D92857D7}"/>
                </c:ext>
              </c:extLst>
            </c:dLbl>
            <c:dLbl>
              <c:idx val="2"/>
              <c:layout>
                <c:manualLayout>
                  <c:x val="9.2912469586314522E-2"/>
                  <c:y val="-0.27140195449583876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Retail           (Incl. E-</a:t>
                    </a:r>
                    <a:r>
                      <a:rPr lang="en-US" b="0" dirty="0" err="1"/>
                      <a:t>commerce</a:t>
                    </a:r>
                    <a:r>
                      <a:rPr lang="en-US" b="0" dirty="0"/>
                      <a:t>) </a:t>
                    </a:r>
                  </a:p>
                  <a:p>
                    <a:r>
                      <a:rPr lang="en-US" dirty="0"/>
                      <a:t> 58%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D70-41A0-8D95-E768D92857D7}"/>
                </c:ext>
              </c:extLst>
            </c:dLbl>
            <c:dLbl>
              <c:idx val="3"/>
              <c:layout>
                <c:manualLayout>
                  <c:x val="-5.0241149737054958E-2"/>
                  <c:y val="0.17635249729524655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Tourism</a:t>
                    </a:r>
                  </a:p>
                  <a:p>
                    <a:fld id="{E6A9BD81-8BBD-4B37-83E7-37EC5D98632F}" type="PERCENTAGE">
                      <a:rPr lang="en-US"/>
                      <a:pPr/>
                      <a:t>[YÜZDE]</a:t>
                    </a:fld>
                    <a:endParaRPr lang="tr-TR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D70-41A0-8D95-E768D92857D7}"/>
                </c:ext>
              </c:extLst>
            </c:dLbl>
            <c:dLbl>
              <c:idx val="4"/>
              <c:layout>
                <c:manualLayout>
                  <c:x val="-1.2625450785307003E-2"/>
                  <c:y val="-1.1037966218312606E-2"/>
                </c:manualLayout>
              </c:layout>
              <c:tx>
                <c:rich>
                  <a:bodyPr/>
                  <a:lstStyle/>
                  <a:p>
                    <a:r>
                      <a:rPr lang="en-US" sz="1100" b="0" dirty="0"/>
                      <a:t>Transportation/</a:t>
                    </a:r>
                  </a:p>
                  <a:p>
                    <a:r>
                      <a:rPr lang="en-US" sz="1100" b="0" dirty="0"/>
                      <a:t>Health/Education</a:t>
                    </a:r>
                  </a:p>
                  <a:p>
                    <a:r>
                      <a:rPr lang="en-US" sz="1100" dirty="0"/>
                      <a:t> 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9444872546915"/>
                      <c:h val="0.231602130365097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3D70-41A0-8D95-E768D92857D7}"/>
                </c:ext>
              </c:extLst>
            </c:dLbl>
            <c:dLbl>
              <c:idx val="5"/>
              <c:layout>
                <c:manualLayout>
                  <c:x val="5.1013302698011048E-2"/>
                  <c:y val="-2.0014991216977845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Other</a:t>
                    </a:r>
                    <a:r>
                      <a:rPr lang="en-US" baseline="0" dirty="0"/>
                      <a:t> </a:t>
                    </a:r>
                  </a:p>
                  <a:p>
                    <a:fld id="{353A8F12-C10D-4568-A418-2E1DEA3276AB}" type="PERCENTAGE">
                      <a:rPr lang="en-US" smtClean="0"/>
                      <a:pPr/>
                      <a:t>[YÜZDE]</a:t>
                    </a:fld>
                    <a:endParaRPr lang="tr-TR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D70-41A0-8D95-E768D92857D7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D70-41A0-8D95-E768D92857D7}"/>
                </c:ext>
              </c:extLst>
            </c:dLbl>
            <c:spPr>
              <a:solidFill>
                <a:srgbClr val="0070C0"/>
              </a:solidFill>
              <a:ln>
                <a:noFill/>
              </a:ln>
              <a:effectLst>
                <a:softEdge rad="25400"/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Sayfa1!$A$2:$A$8</c:f>
              <c:strCache>
                <c:ptCount val="6"/>
                <c:pt idx="0">
                  <c:v>Abonelik Hizmetleri Sektörü</c:v>
                </c:pt>
                <c:pt idx="1">
                  <c:v>Finansal Hizmetler Sektörü</c:v>
                </c:pt>
                <c:pt idx="2">
                  <c:v>Perakende Ticaret Sektörü</c:v>
                </c:pt>
                <c:pt idx="3">
                  <c:v>Turizm Hizmetleri Sektörü</c:v>
                </c:pt>
                <c:pt idx="4">
                  <c:v>Ulaşım/Sağlık/Eğitim Hizmetleri Sektörü</c:v>
                </c:pt>
                <c:pt idx="5">
                  <c:v>Diğer Hizmetler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93516</c:v>
                </c:pt>
                <c:pt idx="1">
                  <c:v>77764</c:v>
                </c:pt>
                <c:pt idx="2">
                  <c:v>334023</c:v>
                </c:pt>
                <c:pt idx="3">
                  <c:v>7647</c:v>
                </c:pt>
                <c:pt idx="4">
                  <c:v>28746</c:v>
                </c:pt>
                <c:pt idx="5">
                  <c:v>93667</c:v>
                </c:pt>
                <c:pt idx="6" formatCode="@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Sayfa1!$B$1</c15:sqref>
                        </c15:formulaRef>
                      </c:ext>
                    </c:extLst>
                    <c:strCache>
                      <c:ptCount val="1"/>
                      <c:pt idx="0">
                        <c:v>BAŞVURU SAYISI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E-3D70-41A0-8D95-E768D92857D7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0-3D70-41A0-8D95-E768D92857D7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2-3D70-41A0-8D95-E768D92857D7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4-3D70-41A0-8D95-E768D92857D7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6-3D70-41A0-8D95-E768D92857D7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5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8-3D70-41A0-8D95-E768D92857D7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6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A-3D70-41A0-8D95-E768D92857D7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1">
                        <a:lumMod val="60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  <a:sp3d/>
                  </c:spPr>
                  <c:extLst>
                    <c:ext xmlns:c16="http://schemas.microsoft.com/office/drawing/2014/chart" uri="{C3380CC4-5D6E-409C-BE32-E72D297353CC}">
                      <c16:uniqueId val="{0000001C-3D70-41A0-8D95-E768D92857D7}"/>
                    </c:ext>
                  </c:extLst>
                </c:dPt>
                <c:dLbls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33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tr-TR"/>
                    </a:p>
                  </c:txPr>
                  <c:dLblPos val="ctr"/>
                  <c:showLegendKey val="0"/>
                  <c:showVal val="1"/>
                  <c:showCatName val="1"/>
                  <c:showSerName val="0"/>
                  <c:showPercent val="1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Sayfa1!$A$2:$A$8</c15:sqref>
                        </c15:formulaRef>
                      </c:ext>
                    </c:extLst>
                    <c:strCache>
                      <c:ptCount val="6"/>
                      <c:pt idx="0">
                        <c:v>Abonelik Hizmetleri Sektörü</c:v>
                      </c:pt>
                      <c:pt idx="1">
                        <c:v>Finansal Hizmetler Sektörü</c:v>
                      </c:pt>
                      <c:pt idx="2">
                        <c:v>Perakende Ticaret Sektörü</c:v>
                      </c:pt>
                      <c:pt idx="3">
                        <c:v>Turizm Hizmetleri Sektörü</c:v>
                      </c:pt>
                      <c:pt idx="4">
                        <c:v>Ulaşım/Sağlık/Eğitim Hizmetleri Sektörü</c:v>
                      </c:pt>
                      <c:pt idx="5">
                        <c:v>Diğer Hizmetler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Sayfa1!$C$2:$C$8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104396600</c:v>
                      </c:pt>
                      <c:pt idx="1">
                        <c:v>122007645</c:v>
                      </c:pt>
                      <c:pt idx="2">
                        <c:v>870200977</c:v>
                      </c:pt>
                      <c:pt idx="3">
                        <c:v>43358126</c:v>
                      </c:pt>
                      <c:pt idx="4">
                        <c:v>95328658</c:v>
                      </c:pt>
                      <c:pt idx="5">
                        <c:v>241260559</c:v>
                      </c:pt>
                      <c:pt idx="6" formatCode="@">
                        <c:v>0</c:v>
                      </c:pt>
                    </c:numCache>
                  </c:numRef>
                </c:val>
                <c:extLst>
                  <c:ext uri="{02D57815-91ED-43cb-92C2-25804820EDAC}">
                    <c15:filteredSeriesTitle>
                      <c15:tx>
                        <c:strRef>
                          <c:extLst>
                            <c:ext uri="{02D57815-91ED-43cb-92C2-25804820EDAC}">
                              <c15:formulaRef>
                                <c15:sqref>Sayfa1!$C$1</c15:sqref>
                              </c15:formulaRef>
                            </c:ext>
                          </c:extLst>
                          <c:strCache>
                            <c:ptCount val="1"/>
                            <c:pt idx="0">
                              <c:v>TUTAR</c:v>
                            </c:pt>
                          </c:strCache>
                        </c:strRef>
                      </c15:tx>
                    </c15:filteredSeriesTitle>
                  </c:ext>
                  <c:ext xmlns:c16="http://schemas.microsoft.com/office/drawing/2014/chart" uri="{C3380CC4-5D6E-409C-BE32-E72D297353CC}">
                    <c16:uniqueId val="{0000001D-3D70-41A0-8D95-E768D92857D7}"/>
                  </c:ext>
                </c:extLst>
              </c15:ser>
            </c15:filteredPieSeries>
          </c:ext>
        </c:extLst>
      </c:pie3DChart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487960-6880-44B2-B82D-DEE5AFF0E9C1}" type="doc">
      <dgm:prSet loTypeId="urn:microsoft.com/office/officeart/2005/8/layout/default" loCatId="list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tr-TR"/>
        </a:p>
      </dgm:t>
    </dgm:pt>
    <dgm:pt modelId="{DACF44A6-346B-4E0F-97A7-141D5A0070A7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CONSUMER CREDITS</a:t>
          </a:r>
        </a:p>
      </dgm:t>
    </dgm:pt>
    <dgm:pt modelId="{9CF181C2-B7F2-4FA6-9311-48FE1FB2AD99}" type="parTrans" cxnId="{2EC96040-0989-4F84-8B54-9EBCE70B180D}">
      <dgm:prSet/>
      <dgm:spPr/>
      <dgm:t>
        <a:bodyPr/>
        <a:lstStyle/>
        <a:p>
          <a:endParaRPr lang="tr-TR"/>
        </a:p>
      </dgm:t>
    </dgm:pt>
    <dgm:pt modelId="{E200D650-4B52-42E9-B0B2-91E964A5F740}" type="sibTrans" cxnId="{2EC96040-0989-4F84-8B54-9EBCE70B180D}">
      <dgm:prSet/>
      <dgm:spPr/>
      <dgm:t>
        <a:bodyPr/>
        <a:lstStyle/>
        <a:p>
          <a:endParaRPr lang="tr-TR"/>
        </a:p>
      </dgm:t>
    </dgm:pt>
    <dgm:pt modelId="{2B264FD0-DD44-4698-A8D1-644E77DA581B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HOUSING CREDITS</a:t>
          </a:r>
        </a:p>
      </dgm:t>
    </dgm:pt>
    <dgm:pt modelId="{D5754834-73B9-4B93-8D26-85325AA7D0D3}" type="parTrans" cxnId="{B648C6FA-D6B6-4709-A52F-25BB63A19BA2}">
      <dgm:prSet/>
      <dgm:spPr/>
      <dgm:t>
        <a:bodyPr/>
        <a:lstStyle/>
        <a:p>
          <a:endParaRPr lang="tr-TR"/>
        </a:p>
      </dgm:t>
    </dgm:pt>
    <dgm:pt modelId="{A9D49B14-E9A1-403A-88E5-769F8A434122}" type="sibTrans" cxnId="{B648C6FA-D6B6-4709-A52F-25BB63A19BA2}">
      <dgm:prSet/>
      <dgm:spPr/>
      <dgm:t>
        <a:bodyPr/>
        <a:lstStyle/>
        <a:p>
          <a:endParaRPr lang="tr-TR"/>
        </a:p>
      </dgm:t>
    </dgm:pt>
    <dgm:pt modelId="{4FC56348-62A8-427D-AE32-D56403109108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INSTALLEMENT SALES</a:t>
          </a:r>
        </a:p>
      </dgm:t>
    </dgm:pt>
    <dgm:pt modelId="{B3559006-37EB-497E-B3EC-D9281C239160}" type="parTrans" cxnId="{CEAC6B49-9BFF-4507-BDE8-8BACCE68B1A8}">
      <dgm:prSet/>
      <dgm:spPr/>
      <dgm:t>
        <a:bodyPr/>
        <a:lstStyle/>
        <a:p>
          <a:endParaRPr lang="tr-TR"/>
        </a:p>
      </dgm:t>
    </dgm:pt>
    <dgm:pt modelId="{DC33F141-CF0E-45FE-96C5-1EC1CE8DF78F}" type="sibTrans" cxnId="{CEAC6B49-9BFF-4507-BDE8-8BACCE68B1A8}">
      <dgm:prSet/>
      <dgm:spPr/>
      <dgm:t>
        <a:bodyPr/>
        <a:lstStyle/>
        <a:p>
          <a:endParaRPr lang="tr-TR"/>
        </a:p>
      </dgm:t>
    </dgm:pt>
    <dgm:pt modelId="{FE694A35-EC17-46EE-B8D1-08F9383F577D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OFF PREMISES CONTRACTS</a:t>
          </a:r>
        </a:p>
      </dgm:t>
    </dgm:pt>
    <dgm:pt modelId="{4C422F75-0732-40AF-AAD3-9BCA7FE0E27F}" type="parTrans" cxnId="{3A3BCD95-5294-4C94-ADFA-E4656E1E447B}">
      <dgm:prSet/>
      <dgm:spPr/>
      <dgm:t>
        <a:bodyPr/>
        <a:lstStyle/>
        <a:p>
          <a:endParaRPr lang="tr-TR"/>
        </a:p>
      </dgm:t>
    </dgm:pt>
    <dgm:pt modelId="{E1B5131A-6B55-44FE-B7AC-4D58986AD1E7}" type="sibTrans" cxnId="{3A3BCD95-5294-4C94-ADFA-E4656E1E447B}">
      <dgm:prSet/>
      <dgm:spPr/>
      <dgm:t>
        <a:bodyPr/>
        <a:lstStyle/>
        <a:p>
          <a:endParaRPr lang="tr-TR"/>
        </a:p>
      </dgm:t>
    </dgm:pt>
    <dgm:pt modelId="{AC8FA283-1E0E-4A15-B2E1-9DF6E5BA45E7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PRE-PAID HOUSING CREDITS</a:t>
          </a:r>
        </a:p>
      </dgm:t>
    </dgm:pt>
    <dgm:pt modelId="{6B39430F-458C-432E-9FCA-EAD45A1EFA80}" type="parTrans" cxnId="{99F2DFB5-C536-4C84-B0A2-5597C066E0B6}">
      <dgm:prSet/>
      <dgm:spPr/>
      <dgm:t>
        <a:bodyPr/>
        <a:lstStyle/>
        <a:p>
          <a:endParaRPr lang="tr-TR"/>
        </a:p>
      </dgm:t>
    </dgm:pt>
    <dgm:pt modelId="{0822FA69-0D04-46F8-A55E-BB4EB034BA19}" type="sibTrans" cxnId="{99F2DFB5-C536-4C84-B0A2-5597C066E0B6}">
      <dgm:prSet/>
      <dgm:spPr/>
      <dgm:t>
        <a:bodyPr/>
        <a:lstStyle/>
        <a:p>
          <a:endParaRPr lang="tr-TR"/>
        </a:p>
      </dgm:t>
    </dgm:pt>
    <dgm:pt modelId="{15D90838-327B-4E22-B6E0-CF7B0AD62BA4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DISTANCE CONTRACTS</a:t>
          </a:r>
        </a:p>
      </dgm:t>
    </dgm:pt>
    <dgm:pt modelId="{0DC742EE-62AC-4612-84D0-619ABCFF6192}" type="parTrans" cxnId="{6790E633-B339-4ECE-9410-7F087A1154C8}">
      <dgm:prSet/>
      <dgm:spPr/>
      <dgm:t>
        <a:bodyPr/>
        <a:lstStyle/>
        <a:p>
          <a:endParaRPr lang="tr-TR"/>
        </a:p>
      </dgm:t>
    </dgm:pt>
    <dgm:pt modelId="{DA174FA6-FCE8-448A-A71A-2199DC754666}" type="sibTrans" cxnId="{6790E633-B339-4ECE-9410-7F087A1154C8}">
      <dgm:prSet/>
      <dgm:spPr/>
      <dgm:t>
        <a:bodyPr/>
        <a:lstStyle/>
        <a:p>
          <a:endParaRPr lang="tr-TR"/>
        </a:p>
      </dgm:t>
    </dgm:pt>
    <dgm:pt modelId="{FAA7B37F-37E3-400F-BBB8-08AA9C19EBCA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SUBSCRIPTIONS</a:t>
          </a:r>
        </a:p>
      </dgm:t>
    </dgm:pt>
    <dgm:pt modelId="{4418B3E0-206C-4036-9AE4-2A1DCDB6D7E9}" type="parTrans" cxnId="{7B173DBC-9D27-4A41-8433-4CEFA56E542F}">
      <dgm:prSet/>
      <dgm:spPr/>
      <dgm:t>
        <a:bodyPr/>
        <a:lstStyle/>
        <a:p>
          <a:endParaRPr lang="tr-TR"/>
        </a:p>
      </dgm:t>
    </dgm:pt>
    <dgm:pt modelId="{5BB1630A-E079-4865-BC49-EA5D71CC40FD}" type="sibTrans" cxnId="{7B173DBC-9D27-4A41-8433-4CEFA56E542F}">
      <dgm:prSet/>
      <dgm:spPr/>
      <dgm:t>
        <a:bodyPr/>
        <a:lstStyle/>
        <a:p>
          <a:endParaRPr lang="tr-TR"/>
        </a:p>
      </dgm:t>
    </dgm:pt>
    <dgm:pt modelId="{DFD5C520-B6BB-40F6-960E-908ED74CCAEC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PACKAGE TOURS</a:t>
          </a:r>
        </a:p>
      </dgm:t>
    </dgm:pt>
    <dgm:pt modelId="{DA66EE4F-9BF3-456C-BDF7-6C594C386C4B}" type="parTrans" cxnId="{AF1798D1-7816-4E7E-BAE1-78976319BAD0}">
      <dgm:prSet/>
      <dgm:spPr/>
      <dgm:t>
        <a:bodyPr/>
        <a:lstStyle/>
        <a:p>
          <a:endParaRPr lang="tr-TR"/>
        </a:p>
      </dgm:t>
    </dgm:pt>
    <dgm:pt modelId="{F0963D15-4B14-4929-9D5D-A40A3B6CB899}" type="sibTrans" cxnId="{AF1798D1-7816-4E7E-BAE1-78976319BAD0}">
      <dgm:prSet/>
      <dgm:spPr/>
      <dgm:t>
        <a:bodyPr/>
        <a:lstStyle/>
        <a:p>
          <a:endParaRPr lang="tr-TR"/>
        </a:p>
      </dgm:t>
    </dgm:pt>
    <dgm:pt modelId="{6F493C87-6059-4273-A2B2-9C7285CEF507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TIMESHARES</a:t>
          </a:r>
        </a:p>
      </dgm:t>
    </dgm:pt>
    <dgm:pt modelId="{FE9508B9-F696-41B2-BA95-5D37391A6E03}" type="parTrans" cxnId="{65B07D87-AD54-4F7B-B9C0-2F018F9E6E28}">
      <dgm:prSet/>
      <dgm:spPr/>
      <dgm:t>
        <a:bodyPr/>
        <a:lstStyle/>
        <a:p>
          <a:endParaRPr lang="tr-TR"/>
        </a:p>
      </dgm:t>
    </dgm:pt>
    <dgm:pt modelId="{9782171D-7297-412A-8625-A77227BF5C3D}" type="sibTrans" cxnId="{65B07D87-AD54-4F7B-B9C0-2F018F9E6E28}">
      <dgm:prSet/>
      <dgm:spPr/>
      <dgm:t>
        <a:bodyPr/>
        <a:lstStyle/>
        <a:p>
          <a:endParaRPr lang="tr-TR"/>
        </a:p>
      </dgm:t>
    </dgm:pt>
    <dgm:pt modelId="{1DBFD457-9B94-4C67-9973-79A97D1AF51B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DISTANCE CONTRACTS OF FINANCIAL TRANSACTIONS</a:t>
          </a:r>
        </a:p>
      </dgm:t>
    </dgm:pt>
    <dgm:pt modelId="{76733867-13C3-4E22-8CAD-174FF3B5F670}" type="parTrans" cxnId="{6D510ABD-3C87-42C2-A3AB-57D5A3A92959}">
      <dgm:prSet/>
      <dgm:spPr/>
      <dgm:t>
        <a:bodyPr/>
        <a:lstStyle/>
        <a:p>
          <a:endParaRPr lang="tr-TR"/>
        </a:p>
      </dgm:t>
    </dgm:pt>
    <dgm:pt modelId="{05F8DEBF-AF50-45EC-B2D1-19A22A75D4CF}" type="sibTrans" cxnId="{6D510ABD-3C87-42C2-A3AB-57D5A3A92959}">
      <dgm:prSet/>
      <dgm:spPr/>
      <dgm:t>
        <a:bodyPr/>
        <a:lstStyle/>
        <a:p>
          <a:endParaRPr lang="tr-TR"/>
        </a:p>
      </dgm:t>
    </dgm:pt>
    <dgm:pt modelId="{860CF45A-85D6-4698-9150-F54C9B132804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PYRAMID SCHEMES</a:t>
          </a:r>
        </a:p>
      </dgm:t>
    </dgm:pt>
    <dgm:pt modelId="{43F644A5-0FC5-41B8-BD99-98BA9B06128C}" type="parTrans" cxnId="{B6B770FE-A394-4043-A3BE-3799DDCADD4A}">
      <dgm:prSet/>
      <dgm:spPr/>
      <dgm:t>
        <a:bodyPr/>
        <a:lstStyle/>
        <a:p>
          <a:endParaRPr lang="tr-TR"/>
        </a:p>
      </dgm:t>
    </dgm:pt>
    <dgm:pt modelId="{8887B311-0076-443D-9F44-6CADA2929FF5}" type="sibTrans" cxnId="{B6B770FE-A394-4043-A3BE-3799DDCADD4A}">
      <dgm:prSet/>
      <dgm:spPr/>
      <dgm:t>
        <a:bodyPr/>
        <a:lstStyle/>
        <a:p>
          <a:endParaRPr lang="tr-TR"/>
        </a:p>
      </dgm:t>
    </dgm:pt>
    <dgm:pt modelId="{5070C1B3-86B8-493D-ADFD-36D023E50E30}">
      <dgm:prSet phldrT="[Metin]" custT="1"/>
      <dgm:spPr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1" dirty="0">
              <a:solidFill>
                <a:srgbClr val="D8AD65"/>
              </a:solidFill>
            </a:rPr>
            <a:t>DIRECT SELLINGS</a:t>
          </a:r>
        </a:p>
      </dgm:t>
    </dgm:pt>
    <dgm:pt modelId="{2CAFC110-8184-4EBB-922D-C1425E33A351}" type="parTrans" cxnId="{C22DC73C-491A-4F93-97A8-E83C0451DBF3}">
      <dgm:prSet/>
      <dgm:spPr/>
      <dgm:t>
        <a:bodyPr/>
        <a:lstStyle/>
        <a:p>
          <a:endParaRPr lang="tr-TR"/>
        </a:p>
      </dgm:t>
    </dgm:pt>
    <dgm:pt modelId="{99E76172-FEDB-49F6-B444-B122A0B0B7E4}" type="sibTrans" cxnId="{C22DC73C-491A-4F93-97A8-E83C0451DBF3}">
      <dgm:prSet/>
      <dgm:spPr/>
      <dgm:t>
        <a:bodyPr/>
        <a:lstStyle/>
        <a:p>
          <a:endParaRPr lang="tr-TR"/>
        </a:p>
      </dgm:t>
    </dgm:pt>
    <dgm:pt modelId="{58F4626A-3B64-4C3B-A25A-2F0EFE59325C}" type="pres">
      <dgm:prSet presAssocID="{6B487960-6880-44B2-B82D-DEE5AFF0E9C1}" presName="diagram" presStyleCnt="0">
        <dgm:presLayoutVars>
          <dgm:dir/>
          <dgm:resizeHandles val="exact"/>
        </dgm:presLayoutVars>
      </dgm:prSet>
      <dgm:spPr/>
    </dgm:pt>
    <dgm:pt modelId="{1E5DB25B-13E7-404B-80AB-DD3BB366EBDE}" type="pres">
      <dgm:prSet presAssocID="{DACF44A6-346B-4E0F-97A7-141D5A0070A7}" presName="node" presStyleLbl="node1" presStyleIdx="0" presStyleCnt="12" custScaleX="38434" custScaleY="37616">
        <dgm:presLayoutVars>
          <dgm:bulletEnabled val="1"/>
        </dgm:presLayoutVars>
      </dgm:prSet>
      <dgm:spPr/>
    </dgm:pt>
    <dgm:pt modelId="{7601768B-E2A0-4F6B-9A7B-9D24C231BE87}" type="pres">
      <dgm:prSet presAssocID="{E200D650-4B52-42E9-B0B2-91E964A5F740}" presName="sibTrans" presStyleCnt="0"/>
      <dgm:spPr/>
    </dgm:pt>
    <dgm:pt modelId="{968511A6-038E-4BE1-A5E4-A5F04113C8AE}" type="pres">
      <dgm:prSet presAssocID="{2B264FD0-DD44-4698-A8D1-644E77DA581B}" presName="node" presStyleLbl="node1" presStyleIdx="1" presStyleCnt="12" custScaleX="38434" custScaleY="37616">
        <dgm:presLayoutVars>
          <dgm:bulletEnabled val="1"/>
        </dgm:presLayoutVars>
      </dgm:prSet>
      <dgm:spPr/>
    </dgm:pt>
    <dgm:pt modelId="{E7CB9687-84BD-4D61-A94C-E1825F077A5C}" type="pres">
      <dgm:prSet presAssocID="{A9D49B14-E9A1-403A-88E5-769F8A434122}" presName="sibTrans" presStyleCnt="0"/>
      <dgm:spPr/>
    </dgm:pt>
    <dgm:pt modelId="{AAB5E3F6-4165-47E0-A73A-39C03A1836BD}" type="pres">
      <dgm:prSet presAssocID="{AC8FA283-1E0E-4A15-B2E1-9DF6E5BA45E7}" presName="node" presStyleLbl="node1" presStyleIdx="2" presStyleCnt="12" custScaleX="38434" custScaleY="37616">
        <dgm:presLayoutVars>
          <dgm:bulletEnabled val="1"/>
        </dgm:presLayoutVars>
      </dgm:prSet>
      <dgm:spPr/>
    </dgm:pt>
    <dgm:pt modelId="{FF8E7B15-1117-45AC-820B-6CBF26956F16}" type="pres">
      <dgm:prSet presAssocID="{0822FA69-0D04-46F8-A55E-BB4EB034BA19}" presName="sibTrans" presStyleCnt="0"/>
      <dgm:spPr/>
    </dgm:pt>
    <dgm:pt modelId="{4B10D7FE-8655-4473-9966-A21B7B2DC454}" type="pres">
      <dgm:prSet presAssocID="{15D90838-327B-4E22-B6E0-CF7B0AD62BA4}" presName="node" presStyleLbl="node1" presStyleIdx="3" presStyleCnt="12" custScaleX="38434" custScaleY="37616">
        <dgm:presLayoutVars>
          <dgm:bulletEnabled val="1"/>
        </dgm:presLayoutVars>
      </dgm:prSet>
      <dgm:spPr/>
    </dgm:pt>
    <dgm:pt modelId="{8A1294A1-C26F-4864-B434-E7D893D0E704}" type="pres">
      <dgm:prSet presAssocID="{DA174FA6-FCE8-448A-A71A-2199DC754666}" presName="sibTrans" presStyleCnt="0"/>
      <dgm:spPr/>
    </dgm:pt>
    <dgm:pt modelId="{547456B4-618C-46D6-9C6C-52F69CBBCD46}" type="pres">
      <dgm:prSet presAssocID="{FAA7B37F-37E3-400F-BBB8-08AA9C19EBCA}" presName="node" presStyleLbl="node1" presStyleIdx="4" presStyleCnt="12" custScaleX="38434" custScaleY="37616" custLinFactNeighborX="-957" custLinFactNeighborY="266">
        <dgm:presLayoutVars>
          <dgm:bulletEnabled val="1"/>
        </dgm:presLayoutVars>
      </dgm:prSet>
      <dgm:spPr/>
    </dgm:pt>
    <dgm:pt modelId="{01BBC38F-A909-4502-B8B5-B5293225EEC3}" type="pres">
      <dgm:prSet presAssocID="{5BB1630A-E079-4865-BC49-EA5D71CC40FD}" presName="sibTrans" presStyleCnt="0"/>
      <dgm:spPr/>
    </dgm:pt>
    <dgm:pt modelId="{DA8A10FD-C235-4C38-A574-C190EFACAF9D}" type="pres">
      <dgm:prSet presAssocID="{4FC56348-62A8-427D-AE32-D56403109108}" presName="node" presStyleLbl="node1" presStyleIdx="5" presStyleCnt="12" custScaleX="38434" custScaleY="37616">
        <dgm:presLayoutVars>
          <dgm:bulletEnabled val="1"/>
        </dgm:presLayoutVars>
      </dgm:prSet>
      <dgm:spPr/>
    </dgm:pt>
    <dgm:pt modelId="{EA2C7BEE-3256-4BFE-A733-F7C35995C56D}" type="pres">
      <dgm:prSet presAssocID="{DC33F141-CF0E-45FE-96C5-1EC1CE8DF78F}" presName="sibTrans" presStyleCnt="0"/>
      <dgm:spPr/>
    </dgm:pt>
    <dgm:pt modelId="{5F76AE40-EC77-4CAD-8162-C7394DE65D22}" type="pres">
      <dgm:prSet presAssocID="{FE694A35-EC17-46EE-B8D1-08F9383F577D}" presName="node" presStyleLbl="node1" presStyleIdx="6" presStyleCnt="12" custScaleX="38434" custScaleY="37616">
        <dgm:presLayoutVars>
          <dgm:bulletEnabled val="1"/>
        </dgm:presLayoutVars>
      </dgm:prSet>
      <dgm:spPr/>
    </dgm:pt>
    <dgm:pt modelId="{4B056186-EDBB-4F29-BCB6-1A8DF134B742}" type="pres">
      <dgm:prSet presAssocID="{E1B5131A-6B55-44FE-B7AC-4D58986AD1E7}" presName="sibTrans" presStyleCnt="0"/>
      <dgm:spPr/>
    </dgm:pt>
    <dgm:pt modelId="{041E5A77-05F0-4E55-B19D-C3B347EC85B8}" type="pres">
      <dgm:prSet presAssocID="{DFD5C520-B6BB-40F6-960E-908ED74CCAEC}" presName="node" presStyleLbl="node1" presStyleIdx="7" presStyleCnt="12" custScaleX="38434" custScaleY="37616">
        <dgm:presLayoutVars>
          <dgm:bulletEnabled val="1"/>
        </dgm:presLayoutVars>
      </dgm:prSet>
      <dgm:spPr/>
    </dgm:pt>
    <dgm:pt modelId="{8218DBE3-7FC1-4C15-98FE-68CDB1BB001C}" type="pres">
      <dgm:prSet presAssocID="{F0963D15-4B14-4929-9D5D-A40A3B6CB899}" presName="sibTrans" presStyleCnt="0"/>
      <dgm:spPr/>
    </dgm:pt>
    <dgm:pt modelId="{61E942AA-E2E4-446B-92AF-B62400B3FCCC}" type="pres">
      <dgm:prSet presAssocID="{6F493C87-6059-4273-A2B2-9C7285CEF507}" presName="node" presStyleLbl="node1" presStyleIdx="8" presStyleCnt="12" custScaleX="38434" custScaleY="37616">
        <dgm:presLayoutVars>
          <dgm:bulletEnabled val="1"/>
        </dgm:presLayoutVars>
      </dgm:prSet>
      <dgm:spPr/>
    </dgm:pt>
    <dgm:pt modelId="{42BCC8BF-7796-4897-9DA1-28DD65BB4BB8}" type="pres">
      <dgm:prSet presAssocID="{9782171D-7297-412A-8625-A77227BF5C3D}" presName="sibTrans" presStyleCnt="0"/>
      <dgm:spPr/>
    </dgm:pt>
    <dgm:pt modelId="{B0A8EF99-3322-436F-BF1A-BAEEBB79C3A5}" type="pres">
      <dgm:prSet presAssocID="{1DBFD457-9B94-4C67-9973-79A97D1AF51B}" presName="node" presStyleLbl="node1" presStyleIdx="9" presStyleCnt="12" custScaleX="38434" custScaleY="37616">
        <dgm:presLayoutVars>
          <dgm:bulletEnabled val="1"/>
        </dgm:presLayoutVars>
      </dgm:prSet>
      <dgm:spPr/>
    </dgm:pt>
    <dgm:pt modelId="{948AAD02-1515-4CA9-AA20-F030A2D9FD83}" type="pres">
      <dgm:prSet presAssocID="{05F8DEBF-AF50-45EC-B2D1-19A22A75D4CF}" presName="sibTrans" presStyleCnt="0"/>
      <dgm:spPr/>
    </dgm:pt>
    <dgm:pt modelId="{F3014C4B-6EC3-43CC-95FC-11D0FE6BEE9F}" type="pres">
      <dgm:prSet presAssocID="{860CF45A-85D6-4698-9150-F54C9B132804}" presName="node" presStyleLbl="node1" presStyleIdx="10" presStyleCnt="12" custScaleX="38434" custScaleY="37616">
        <dgm:presLayoutVars>
          <dgm:bulletEnabled val="1"/>
        </dgm:presLayoutVars>
      </dgm:prSet>
      <dgm:spPr/>
    </dgm:pt>
    <dgm:pt modelId="{5CD13496-8044-4352-A3EE-FF16634205CF}" type="pres">
      <dgm:prSet presAssocID="{8887B311-0076-443D-9F44-6CADA2929FF5}" presName="sibTrans" presStyleCnt="0"/>
      <dgm:spPr/>
    </dgm:pt>
    <dgm:pt modelId="{7C421815-4069-45F4-B0E9-75A61E67F3C1}" type="pres">
      <dgm:prSet presAssocID="{5070C1B3-86B8-493D-ADFD-36D023E50E30}" presName="node" presStyleLbl="node1" presStyleIdx="11" presStyleCnt="12" custScaleX="38434" custScaleY="37616">
        <dgm:presLayoutVars>
          <dgm:bulletEnabled val="1"/>
        </dgm:presLayoutVars>
      </dgm:prSet>
      <dgm:spPr/>
    </dgm:pt>
  </dgm:ptLst>
  <dgm:cxnLst>
    <dgm:cxn modelId="{DC2AD80A-D00D-46F8-815D-D3F0AD8A9419}" type="presOf" srcId="{FE694A35-EC17-46EE-B8D1-08F9383F577D}" destId="{5F76AE40-EC77-4CAD-8162-C7394DE65D22}" srcOrd="0" destOrd="0" presId="urn:microsoft.com/office/officeart/2005/8/layout/default"/>
    <dgm:cxn modelId="{6790E633-B339-4ECE-9410-7F087A1154C8}" srcId="{6B487960-6880-44B2-B82D-DEE5AFF0E9C1}" destId="{15D90838-327B-4E22-B6E0-CF7B0AD62BA4}" srcOrd="3" destOrd="0" parTransId="{0DC742EE-62AC-4612-84D0-619ABCFF6192}" sibTransId="{DA174FA6-FCE8-448A-A71A-2199DC754666}"/>
    <dgm:cxn modelId="{C22DC73C-491A-4F93-97A8-E83C0451DBF3}" srcId="{6B487960-6880-44B2-B82D-DEE5AFF0E9C1}" destId="{5070C1B3-86B8-493D-ADFD-36D023E50E30}" srcOrd="11" destOrd="0" parTransId="{2CAFC110-8184-4EBB-922D-C1425E33A351}" sibTransId="{99E76172-FEDB-49F6-B444-B122A0B0B7E4}"/>
    <dgm:cxn modelId="{2EC96040-0989-4F84-8B54-9EBCE70B180D}" srcId="{6B487960-6880-44B2-B82D-DEE5AFF0E9C1}" destId="{DACF44A6-346B-4E0F-97A7-141D5A0070A7}" srcOrd="0" destOrd="0" parTransId="{9CF181C2-B7F2-4FA6-9311-48FE1FB2AD99}" sibTransId="{E200D650-4B52-42E9-B0B2-91E964A5F740}"/>
    <dgm:cxn modelId="{725E8A68-91A3-4CE3-AA06-87D683B71236}" type="presOf" srcId="{4FC56348-62A8-427D-AE32-D56403109108}" destId="{DA8A10FD-C235-4C38-A574-C190EFACAF9D}" srcOrd="0" destOrd="0" presId="urn:microsoft.com/office/officeart/2005/8/layout/default"/>
    <dgm:cxn modelId="{CEAC6B49-9BFF-4507-BDE8-8BACCE68B1A8}" srcId="{6B487960-6880-44B2-B82D-DEE5AFF0E9C1}" destId="{4FC56348-62A8-427D-AE32-D56403109108}" srcOrd="5" destOrd="0" parTransId="{B3559006-37EB-497E-B3EC-D9281C239160}" sibTransId="{DC33F141-CF0E-45FE-96C5-1EC1CE8DF78F}"/>
    <dgm:cxn modelId="{9B725B57-2AF3-4677-9F43-F4C29015B45C}" type="presOf" srcId="{6F493C87-6059-4273-A2B2-9C7285CEF507}" destId="{61E942AA-E2E4-446B-92AF-B62400B3FCCC}" srcOrd="0" destOrd="0" presId="urn:microsoft.com/office/officeart/2005/8/layout/default"/>
    <dgm:cxn modelId="{AD67DC82-7DA6-4762-B0B3-1E40E0B72FB7}" type="presOf" srcId="{DACF44A6-346B-4E0F-97A7-141D5A0070A7}" destId="{1E5DB25B-13E7-404B-80AB-DD3BB366EBDE}" srcOrd="0" destOrd="0" presId="urn:microsoft.com/office/officeart/2005/8/layout/default"/>
    <dgm:cxn modelId="{65B07D87-AD54-4F7B-B9C0-2F018F9E6E28}" srcId="{6B487960-6880-44B2-B82D-DEE5AFF0E9C1}" destId="{6F493C87-6059-4273-A2B2-9C7285CEF507}" srcOrd="8" destOrd="0" parTransId="{FE9508B9-F696-41B2-BA95-5D37391A6E03}" sibTransId="{9782171D-7297-412A-8625-A77227BF5C3D}"/>
    <dgm:cxn modelId="{054E7193-7EF0-4EE5-9083-DF2BCAEBCE40}" type="presOf" srcId="{1DBFD457-9B94-4C67-9973-79A97D1AF51B}" destId="{B0A8EF99-3322-436F-BF1A-BAEEBB79C3A5}" srcOrd="0" destOrd="0" presId="urn:microsoft.com/office/officeart/2005/8/layout/default"/>
    <dgm:cxn modelId="{3A3BCD95-5294-4C94-ADFA-E4656E1E447B}" srcId="{6B487960-6880-44B2-B82D-DEE5AFF0E9C1}" destId="{FE694A35-EC17-46EE-B8D1-08F9383F577D}" srcOrd="6" destOrd="0" parTransId="{4C422F75-0732-40AF-AAD3-9BCA7FE0E27F}" sibTransId="{E1B5131A-6B55-44FE-B7AC-4D58986AD1E7}"/>
    <dgm:cxn modelId="{9B4A4DA1-C45D-4B7B-8F5A-CE666AA47B4C}" type="presOf" srcId="{FAA7B37F-37E3-400F-BBB8-08AA9C19EBCA}" destId="{547456B4-618C-46D6-9C6C-52F69CBBCD46}" srcOrd="0" destOrd="0" presId="urn:microsoft.com/office/officeart/2005/8/layout/default"/>
    <dgm:cxn modelId="{961206A3-291E-46EB-A9D4-7D4DC21DD01B}" type="presOf" srcId="{2B264FD0-DD44-4698-A8D1-644E77DA581B}" destId="{968511A6-038E-4BE1-A5E4-A5F04113C8AE}" srcOrd="0" destOrd="0" presId="urn:microsoft.com/office/officeart/2005/8/layout/default"/>
    <dgm:cxn modelId="{44125CA4-798E-4500-91F0-E08DBB0FCECB}" type="presOf" srcId="{DFD5C520-B6BB-40F6-960E-908ED74CCAEC}" destId="{041E5A77-05F0-4E55-B19D-C3B347EC85B8}" srcOrd="0" destOrd="0" presId="urn:microsoft.com/office/officeart/2005/8/layout/default"/>
    <dgm:cxn modelId="{E5DA1DA9-894E-4105-B92F-438F4D276578}" type="presOf" srcId="{6B487960-6880-44B2-B82D-DEE5AFF0E9C1}" destId="{58F4626A-3B64-4C3B-A25A-2F0EFE59325C}" srcOrd="0" destOrd="0" presId="urn:microsoft.com/office/officeart/2005/8/layout/default"/>
    <dgm:cxn modelId="{6CE34DAD-90E3-4F70-B3AA-795EB31BE64E}" type="presOf" srcId="{AC8FA283-1E0E-4A15-B2E1-9DF6E5BA45E7}" destId="{AAB5E3F6-4165-47E0-A73A-39C03A1836BD}" srcOrd="0" destOrd="0" presId="urn:microsoft.com/office/officeart/2005/8/layout/default"/>
    <dgm:cxn modelId="{99F2DFB5-C536-4C84-B0A2-5597C066E0B6}" srcId="{6B487960-6880-44B2-B82D-DEE5AFF0E9C1}" destId="{AC8FA283-1E0E-4A15-B2E1-9DF6E5BA45E7}" srcOrd="2" destOrd="0" parTransId="{6B39430F-458C-432E-9FCA-EAD45A1EFA80}" sibTransId="{0822FA69-0D04-46F8-A55E-BB4EB034BA19}"/>
    <dgm:cxn modelId="{7B173DBC-9D27-4A41-8433-4CEFA56E542F}" srcId="{6B487960-6880-44B2-B82D-DEE5AFF0E9C1}" destId="{FAA7B37F-37E3-400F-BBB8-08AA9C19EBCA}" srcOrd="4" destOrd="0" parTransId="{4418B3E0-206C-4036-9AE4-2A1DCDB6D7E9}" sibTransId="{5BB1630A-E079-4865-BC49-EA5D71CC40FD}"/>
    <dgm:cxn modelId="{6D510ABD-3C87-42C2-A3AB-57D5A3A92959}" srcId="{6B487960-6880-44B2-B82D-DEE5AFF0E9C1}" destId="{1DBFD457-9B94-4C67-9973-79A97D1AF51B}" srcOrd="9" destOrd="0" parTransId="{76733867-13C3-4E22-8CAD-174FF3B5F670}" sibTransId="{05F8DEBF-AF50-45EC-B2D1-19A22A75D4CF}"/>
    <dgm:cxn modelId="{5FC301BF-A460-4DCB-85AD-CD55EC86F979}" type="presOf" srcId="{15D90838-327B-4E22-B6E0-CF7B0AD62BA4}" destId="{4B10D7FE-8655-4473-9966-A21B7B2DC454}" srcOrd="0" destOrd="0" presId="urn:microsoft.com/office/officeart/2005/8/layout/default"/>
    <dgm:cxn modelId="{925D67CA-A136-45AA-953F-4C010838EE9E}" type="presOf" srcId="{860CF45A-85D6-4698-9150-F54C9B132804}" destId="{F3014C4B-6EC3-43CC-95FC-11D0FE6BEE9F}" srcOrd="0" destOrd="0" presId="urn:microsoft.com/office/officeart/2005/8/layout/default"/>
    <dgm:cxn modelId="{AF1798D1-7816-4E7E-BAE1-78976319BAD0}" srcId="{6B487960-6880-44B2-B82D-DEE5AFF0E9C1}" destId="{DFD5C520-B6BB-40F6-960E-908ED74CCAEC}" srcOrd="7" destOrd="0" parTransId="{DA66EE4F-9BF3-456C-BDF7-6C594C386C4B}" sibTransId="{F0963D15-4B14-4929-9D5D-A40A3B6CB899}"/>
    <dgm:cxn modelId="{B648C6FA-D6B6-4709-A52F-25BB63A19BA2}" srcId="{6B487960-6880-44B2-B82D-DEE5AFF0E9C1}" destId="{2B264FD0-DD44-4698-A8D1-644E77DA581B}" srcOrd="1" destOrd="0" parTransId="{D5754834-73B9-4B93-8D26-85325AA7D0D3}" sibTransId="{A9D49B14-E9A1-403A-88E5-769F8A434122}"/>
    <dgm:cxn modelId="{E04EAAFB-F2B1-4029-A533-9B1968A55D75}" type="presOf" srcId="{5070C1B3-86B8-493D-ADFD-36D023E50E30}" destId="{7C421815-4069-45F4-B0E9-75A61E67F3C1}" srcOrd="0" destOrd="0" presId="urn:microsoft.com/office/officeart/2005/8/layout/default"/>
    <dgm:cxn modelId="{B6B770FE-A394-4043-A3BE-3799DDCADD4A}" srcId="{6B487960-6880-44B2-B82D-DEE5AFF0E9C1}" destId="{860CF45A-85D6-4698-9150-F54C9B132804}" srcOrd="10" destOrd="0" parTransId="{43F644A5-0FC5-41B8-BD99-98BA9B06128C}" sibTransId="{8887B311-0076-443D-9F44-6CADA2929FF5}"/>
    <dgm:cxn modelId="{8FF8217D-54F9-4996-A0FE-432E24616CB2}" type="presParOf" srcId="{58F4626A-3B64-4C3B-A25A-2F0EFE59325C}" destId="{1E5DB25B-13E7-404B-80AB-DD3BB366EBDE}" srcOrd="0" destOrd="0" presId="urn:microsoft.com/office/officeart/2005/8/layout/default"/>
    <dgm:cxn modelId="{E5B934F6-F55E-4F8A-8A84-EB92C6D99268}" type="presParOf" srcId="{58F4626A-3B64-4C3B-A25A-2F0EFE59325C}" destId="{7601768B-E2A0-4F6B-9A7B-9D24C231BE87}" srcOrd="1" destOrd="0" presId="urn:microsoft.com/office/officeart/2005/8/layout/default"/>
    <dgm:cxn modelId="{081210D1-CC47-4F3C-91DF-6184A1AE606F}" type="presParOf" srcId="{58F4626A-3B64-4C3B-A25A-2F0EFE59325C}" destId="{968511A6-038E-4BE1-A5E4-A5F04113C8AE}" srcOrd="2" destOrd="0" presId="urn:microsoft.com/office/officeart/2005/8/layout/default"/>
    <dgm:cxn modelId="{2356581D-CE54-40F9-9226-DA76AD6FD3E6}" type="presParOf" srcId="{58F4626A-3B64-4C3B-A25A-2F0EFE59325C}" destId="{E7CB9687-84BD-4D61-A94C-E1825F077A5C}" srcOrd="3" destOrd="0" presId="urn:microsoft.com/office/officeart/2005/8/layout/default"/>
    <dgm:cxn modelId="{ED5E2518-D46E-48D7-B3F9-5FDEEA7CEAB0}" type="presParOf" srcId="{58F4626A-3B64-4C3B-A25A-2F0EFE59325C}" destId="{AAB5E3F6-4165-47E0-A73A-39C03A1836BD}" srcOrd="4" destOrd="0" presId="urn:microsoft.com/office/officeart/2005/8/layout/default"/>
    <dgm:cxn modelId="{226CCA7D-F109-412F-A450-D20708791EB3}" type="presParOf" srcId="{58F4626A-3B64-4C3B-A25A-2F0EFE59325C}" destId="{FF8E7B15-1117-45AC-820B-6CBF26956F16}" srcOrd="5" destOrd="0" presId="urn:microsoft.com/office/officeart/2005/8/layout/default"/>
    <dgm:cxn modelId="{C038ADB0-CDB2-4021-A714-D7827D077DE1}" type="presParOf" srcId="{58F4626A-3B64-4C3B-A25A-2F0EFE59325C}" destId="{4B10D7FE-8655-4473-9966-A21B7B2DC454}" srcOrd="6" destOrd="0" presId="urn:microsoft.com/office/officeart/2005/8/layout/default"/>
    <dgm:cxn modelId="{7C22547A-2084-409E-8911-5A336E7BFAAB}" type="presParOf" srcId="{58F4626A-3B64-4C3B-A25A-2F0EFE59325C}" destId="{8A1294A1-C26F-4864-B434-E7D893D0E704}" srcOrd="7" destOrd="0" presId="urn:microsoft.com/office/officeart/2005/8/layout/default"/>
    <dgm:cxn modelId="{5C31DAA3-C585-459C-9649-ED8A61B505B1}" type="presParOf" srcId="{58F4626A-3B64-4C3B-A25A-2F0EFE59325C}" destId="{547456B4-618C-46D6-9C6C-52F69CBBCD46}" srcOrd="8" destOrd="0" presId="urn:microsoft.com/office/officeart/2005/8/layout/default"/>
    <dgm:cxn modelId="{DB9742D1-8D86-4D3B-857F-EBF00C63ADB1}" type="presParOf" srcId="{58F4626A-3B64-4C3B-A25A-2F0EFE59325C}" destId="{01BBC38F-A909-4502-B8B5-B5293225EEC3}" srcOrd="9" destOrd="0" presId="urn:microsoft.com/office/officeart/2005/8/layout/default"/>
    <dgm:cxn modelId="{CFB9D860-32B3-4C83-A9E8-94BBEFF9FCB8}" type="presParOf" srcId="{58F4626A-3B64-4C3B-A25A-2F0EFE59325C}" destId="{DA8A10FD-C235-4C38-A574-C190EFACAF9D}" srcOrd="10" destOrd="0" presId="urn:microsoft.com/office/officeart/2005/8/layout/default"/>
    <dgm:cxn modelId="{FBF13281-EF0E-44DB-8A53-18B3318C7F7A}" type="presParOf" srcId="{58F4626A-3B64-4C3B-A25A-2F0EFE59325C}" destId="{EA2C7BEE-3256-4BFE-A733-F7C35995C56D}" srcOrd="11" destOrd="0" presId="urn:microsoft.com/office/officeart/2005/8/layout/default"/>
    <dgm:cxn modelId="{224C3960-3250-4618-8F9D-0A9A5B7109A5}" type="presParOf" srcId="{58F4626A-3B64-4C3B-A25A-2F0EFE59325C}" destId="{5F76AE40-EC77-4CAD-8162-C7394DE65D22}" srcOrd="12" destOrd="0" presId="urn:microsoft.com/office/officeart/2005/8/layout/default"/>
    <dgm:cxn modelId="{A0DAD0DF-6ED3-48F8-9535-0D600380093D}" type="presParOf" srcId="{58F4626A-3B64-4C3B-A25A-2F0EFE59325C}" destId="{4B056186-EDBB-4F29-BCB6-1A8DF134B742}" srcOrd="13" destOrd="0" presId="urn:microsoft.com/office/officeart/2005/8/layout/default"/>
    <dgm:cxn modelId="{87FBC49E-5B52-4499-88C4-5A536557400F}" type="presParOf" srcId="{58F4626A-3B64-4C3B-A25A-2F0EFE59325C}" destId="{041E5A77-05F0-4E55-B19D-C3B347EC85B8}" srcOrd="14" destOrd="0" presId="urn:microsoft.com/office/officeart/2005/8/layout/default"/>
    <dgm:cxn modelId="{C2BB43FE-9A75-4A22-9076-C161345D558F}" type="presParOf" srcId="{58F4626A-3B64-4C3B-A25A-2F0EFE59325C}" destId="{8218DBE3-7FC1-4C15-98FE-68CDB1BB001C}" srcOrd="15" destOrd="0" presId="urn:microsoft.com/office/officeart/2005/8/layout/default"/>
    <dgm:cxn modelId="{570DBFB5-AE04-4D57-BB48-18F3BEB7222E}" type="presParOf" srcId="{58F4626A-3B64-4C3B-A25A-2F0EFE59325C}" destId="{61E942AA-E2E4-446B-92AF-B62400B3FCCC}" srcOrd="16" destOrd="0" presId="urn:microsoft.com/office/officeart/2005/8/layout/default"/>
    <dgm:cxn modelId="{7C064CA8-0C50-4FF5-81A8-2075DD0C112A}" type="presParOf" srcId="{58F4626A-3B64-4C3B-A25A-2F0EFE59325C}" destId="{42BCC8BF-7796-4897-9DA1-28DD65BB4BB8}" srcOrd="17" destOrd="0" presId="urn:microsoft.com/office/officeart/2005/8/layout/default"/>
    <dgm:cxn modelId="{30711621-62D5-455E-8A2E-32E3A2EFBDE7}" type="presParOf" srcId="{58F4626A-3B64-4C3B-A25A-2F0EFE59325C}" destId="{B0A8EF99-3322-436F-BF1A-BAEEBB79C3A5}" srcOrd="18" destOrd="0" presId="urn:microsoft.com/office/officeart/2005/8/layout/default"/>
    <dgm:cxn modelId="{AB9B3F02-3983-4F50-989F-A7C22F1778A9}" type="presParOf" srcId="{58F4626A-3B64-4C3B-A25A-2F0EFE59325C}" destId="{948AAD02-1515-4CA9-AA20-F030A2D9FD83}" srcOrd="19" destOrd="0" presId="urn:microsoft.com/office/officeart/2005/8/layout/default"/>
    <dgm:cxn modelId="{0347AC64-B4A7-454C-ADA6-6C7C65D12BB7}" type="presParOf" srcId="{58F4626A-3B64-4C3B-A25A-2F0EFE59325C}" destId="{F3014C4B-6EC3-43CC-95FC-11D0FE6BEE9F}" srcOrd="20" destOrd="0" presId="urn:microsoft.com/office/officeart/2005/8/layout/default"/>
    <dgm:cxn modelId="{19D9EB31-DA39-4180-8E99-8E1B5443B205}" type="presParOf" srcId="{58F4626A-3B64-4C3B-A25A-2F0EFE59325C}" destId="{5CD13496-8044-4352-A3EE-FF16634205CF}" srcOrd="21" destOrd="0" presId="urn:microsoft.com/office/officeart/2005/8/layout/default"/>
    <dgm:cxn modelId="{2B34F987-9942-460A-91BE-EB1C0670F88B}" type="presParOf" srcId="{58F4626A-3B64-4C3B-A25A-2F0EFE59325C}" destId="{7C421815-4069-45F4-B0E9-75A61E67F3C1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72D44-545A-4680-BE8B-75C98FC9DDE3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7F83692-9ABA-4D07-9284-26D143C6E8D6}">
      <dgm:prSet phldrT="[Metin]" custT="1"/>
      <dgm:spPr>
        <a:solidFill>
          <a:srgbClr val="C49A6C"/>
        </a:solidFill>
      </dgm:spPr>
      <dgm:t>
        <a:bodyPr/>
        <a:lstStyle/>
        <a:p>
          <a:r>
            <a:rPr lang="tr-TR" sz="2000" b="1" dirty="0">
              <a:solidFill>
                <a:srgbClr val="01326A"/>
              </a:solidFill>
            </a:rPr>
            <a:t>DISPUTE RESOLUTION CHANNELS</a:t>
          </a:r>
        </a:p>
      </dgm:t>
    </dgm:pt>
    <dgm:pt modelId="{D4A12FE7-B47E-411A-AE87-F3289CADE56E}" type="parTrans" cxnId="{EAB19A36-C24B-44CC-9897-179600EE72E3}">
      <dgm:prSet/>
      <dgm:spPr/>
      <dgm:t>
        <a:bodyPr/>
        <a:lstStyle/>
        <a:p>
          <a:endParaRPr lang="tr-TR"/>
        </a:p>
      </dgm:t>
    </dgm:pt>
    <dgm:pt modelId="{8B6263A2-699E-4B89-A75E-9473641169B2}" type="sibTrans" cxnId="{EAB19A36-C24B-44CC-9897-179600EE72E3}">
      <dgm:prSet/>
      <dgm:spPr/>
      <dgm:t>
        <a:bodyPr/>
        <a:lstStyle/>
        <a:p>
          <a:endParaRPr lang="tr-TR"/>
        </a:p>
      </dgm:t>
    </dgm:pt>
    <dgm:pt modelId="{50A358D0-1092-445B-BC0E-4544E6511F12}">
      <dgm:prSet phldrT="[Metin]" custT="1"/>
      <dgm:spPr>
        <a:solidFill>
          <a:srgbClr val="01326A"/>
        </a:solidFill>
      </dgm:spPr>
      <dgm:t>
        <a:bodyPr/>
        <a:lstStyle/>
        <a:p>
          <a:r>
            <a:rPr lang="tr-TR" sz="1800" b="1" dirty="0">
              <a:solidFill>
                <a:srgbClr val="C49A6C"/>
              </a:solidFill>
            </a:rPr>
            <a:t>CONSUMER ARBITRATION COMMITTEES              (ADR MECHANISM)</a:t>
          </a:r>
        </a:p>
      </dgm:t>
    </dgm:pt>
    <dgm:pt modelId="{EC71CDCA-9354-413F-A0F6-F4A30A833FD2}" type="parTrans" cxnId="{0F2603F1-B668-430B-B7F7-00BEDD784785}">
      <dgm:prSet/>
      <dgm:spPr/>
      <dgm:t>
        <a:bodyPr/>
        <a:lstStyle/>
        <a:p>
          <a:endParaRPr lang="tr-TR"/>
        </a:p>
      </dgm:t>
    </dgm:pt>
    <dgm:pt modelId="{5FCD204E-2DCB-4C51-AFD7-33A1F222F245}" type="sibTrans" cxnId="{0F2603F1-B668-430B-B7F7-00BEDD784785}">
      <dgm:prSet/>
      <dgm:spPr/>
      <dgm:t>
        <a:bodyPr/>
        <a:lstStyle/>
        <a:p>
          <a:endParaRPr lang="tr-TR"/>
        </a:p>
      </dgm:t>
    </dgm:pt>
    <dgm:pt modelId="{6ABD79FF-9104-426F-B1ED-7E21C73E44EA}">
      <dgm:prSet phldrT="[Metin]" custT="1"/>
      <dgm:spPr>
        <a:solidFill>
          <a:srgbClr val="013168"/>
        </a:solidFill>
      </dgm:spPr>
      <dgm:t>
        <a:bodyPr/>
        <a:lstStyle/>
        <a:p>
          <a:r>
            <a:rPr lang="tr-TR" sz="1800" b="1" dirty="0">
              <a:solidFill>
                <a:srgbClr val="C49A6C"/>
              </a:solidFill>
            </a:rPr>
            <a:t>MEDIATION BEFORE CONSUMER COURTS</a:t>
          </a:r>
        </a:p>
      </dgm:t>
    </dgm:pt>
    <dgm:pt modelId="{EC6ABE83-AF15-4E52-990B-9740889AAACA}" type="parTrans" cxnId="{E463A356-2D56-4AE0-9FA8-26C0C3A3B6EB}">
      <dgm:prSet/>
      <dgm:spPr/>
      <dgm:t>
        <a:bodyPr/>
        <a:lstStyle/>
        <a:p>
          <a:endParaRPr lang="tr-TR"/>
        </a:p>
      </dgm:t>
    </dgm:pt>
    <dgm:pt modelId="{5E3A2254-5B7B-4259-A3E8-2D3CCCFD8470}" type="sibTrans" cxnId="{E463A356-2D56-4AE0-9FA8-26C0C3A3B6EB}">
      <dgm:prSet/>
      <dgm:spPr/>
      <dgm:t>
        <a:bodyPr/>
        <a:lstStyle/>
        <a:p>
          <a:endParaRPr lang="tr-TR"/>
        </a:p>
      </dgm:t>
    </dgm:pt>
    <dgm:pt modelId="{AFD102D9-ABD0-422D-93ED-4CE2DD33F84A}">
      <dgm:prSet phldrT="[Metin]" custT="1"/>
      <dgm:spPr>
        <a:solidFill>
          <a:srgbClr val="013168"/>
        </a:solidFill>
      </dgm:spPr>
      <dgm:t>
        <a:bodyPr/>
        <a:lstStyle/>
        <a:p>
          <a:r>
            <a:rPr lang="tr-TR" sz="1800" b="1" dirty="0">
              <a:solidFill>
                <a:srgbClr val="C49A6C"/>
              </a:solidFill>
            </a:rPr>
            <a:t>CONSUMER COURTS</a:t>
          </a:r>
        </a:p>
      </dgm:t>
    </dgm:pt>
    <dgm:pt modelId="{EA54D0EC-A79D-4561-BA38-38E94BC17D70}" type="parTrans" cxnId="{5907406F-739A-4BDA-A62F-8A4E8940F1E4}">
      <dgm:prSet/>
      <dgm:spPr/>
      <dgm:t>
        <a:bodyPr/>
        <a:lstStyle/>
        <a:p>
          <a:endParaRPr lang="tr-TR"/>
        </a:p>
      </dgm:t>
    </dgm:pt>
    <dgm:pt modelId="{DC3DF6EE-EE4D-4A25-8D22-90874BD1A862}" type="sibTrans" cxnId="{5907406F-739A-4BDA-A62F-8A4E8940F1E4}">
      <dgm:prSet/>
      <dgm:spPr/>
      <dgm:t>
        <a:bodyPr/>
        <a:lstStyle/>
        <a:p>
          <a:endParaRPr lang="tr-TR"/>
        </a:p>
      </dgm:t>
    </dgm:pt>
    <dgm:pt modelId="{6697909F-D451-49EB-8FCA-224FF5940D4E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tr-TR" sz="1500" dirty="0">
              <a:solidFill>
                <a:srgbClr val="FF0000"/>
              </a:solidFill>
            </a:rPr>
            <a:t>MONETARY TRESHOLD: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tr-TR" sz="1500" u="sng" dirty="0">
              <a:solidFill>
                <a:schemeClr val="tx1"/>
              </a:solidFill>
            </a:rPr>
            <a:t>UNDER</a:t>
          </a:r>
          <a:r>
            <a:rPr lang="tr-TR" sz="1500" dirty="0">
              <a:solidFill>
                <a:schemeClr val="tx1"/>
              </a:solidFill>
            </a:rPr>
            <a:t> 104.000 TL 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tr-TR" sz="1500" dirty="0">
              <a:solidFill>
                <a:schemeClr val="tx1"/>
              </a:solidFill>
            </a:rPr>
            <a:t>(2.390 £ </a:t>
          </a:r>
          <a:r>
            <a:rPr lang="tr-TR" sz="1500" dirty="0" err="1">
              <a:solidFill>
                <a:schemeClr val="tx1"/>
              </a:solidFill>
            </a:rPr>
            <a:t>Approx</a:t>
          </a:r>
          <a:r>
            <a:rPr lang="tr-TR" sz="1500" dirty="0">
              <a:solidFill>
                <a:schemeClr val="tx1"/>
              </a:solidFill>
            </a:rPr>
            <a:t>.)</a:t>
          </a:r>
        </a:p>
      </dgm:t>
    </dgm:pt>
    <dgm:pt modelId="{BAE814C1-08FC-4899-94E4-0B3086F416D8}" type="parTrans" cxnId="{6AFC6527-8722-4ECE-87C9-3925D7312817}">
      <dgm:prSet/>
      <dgm:spPr/>
      <dgm:t>
        <a:bodyPr/>
        <a:lstStyle/>
        <a:p>
          <a:endParaRPr lang="tr-TR"/>
        </a:p>
      </dgm:t>
    </dgm:pt>
    <dgm:pt modelId="{8E5E072C-29B3-42F7-8E79-D9E7275B4063}" type="sibTrans" cxnId="{6AFC6527-8722-4ECE-87C9-3925D7312817}">
      <dgm:prSet/>
      <dgm:spPr/>
      <dgm:t>
        <a:bodyPr/>
        <a:lstStyle/>
        <a:p>
          <a:endParaRPr lang="tr-TR"/>
        </a:p>
      </dgm:t>
    </dgm:pt>
    <dgm:pt modelId="{082D2123-8FF6-4519-A777-6F364FE66688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tr-TR" dirty="0">
              <a:solidFill>
                <a:schemeClr val="tx1"/>
              </a:solidFill>
            </a:rPr>
            <a:t>MANDATORY EXHAUSTION </a:t>
          </a:r>
        </a:p>
        <a:p>
          <a:r>
            <a:rPr lang="tr-TR" dirty="0">
              <a:solidFill>
                <a:schemeClr val="tx1"/>
              </a:solidFill>
            </a:rPr>
            <a:t>OF REMEDIES BEFORE </a:t>
          </a:r>
        </a:p>
        <a:p>
          <a:r>
            <a:rPr lang="tr-TR" dirty="0">
              <a:solidFill>
                <a:schemeClr val="tx1"/>
              </a:solidFill>
            </a:rPr>
            <a:t>THE COURT</a:t>
          </a:r>
        </a:p>
      </dgm:t>
    </dgm:pt>
    <dgm:pt modelId="{9556989F-6E82-45F0-B060-C95FDFDA63BB}" type="parTrans" cxnId="{26242541-964C-4F4D-8867-A7627935A97A}">
      <dgm:prSet/>
      <dgm:spPr/>
      <dgm:t>
        <a:bodyPr/>
        <a:lstStyle/>
        <a:p>
          <a:endParaRPr lang="tr-TR"/>
        </a:p>
      </dgm:t>
    </dgm:pt>
    <dgm:pt modelId="{C2601191-0B23-4650-B0F7-5A7901EDE50F}" type="sibTrans" cxnId="{26242541-964C-4F4D-8867-A7627935A97A}">
      <dgm:prSet/>
      <dgm:spPr/>
      <dgm:t>
        <a:bodyPr/>
        <a:lstStyle/>
        <a:p>
          <a:endParaRPr lang="tr-TR"/>
        </a:p>
      </dgm:t>
    </dgm:pt>
    <dgm:pt modelId="{26BFBAB2-2F69-4BE7-9F8A-F389C0089024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tr-TR" dirty="0">
              <a:solidFill>
                <a:srgbClr val="FF0000"/>
              </a:solidFill>
            </a:rPr>
            <a:t>MONETARY TRESHOLD: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tr-TR" u="sng" dirty="0">
              <a:solidFill>
                <a:schemeClr val="tx1"/>
              </a:solidFill>
            </a:rPr>
            <a:t>ABOVE</a:t>
          </a:r>
          <a:r>
            <a:rPr lang="tr-TR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104.000 TL  </a:t>
          </a:r>
          <a:endParaRPr lang="tr-TR" dirty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tx1"/>
              </a:solidFill>
            </a:rPr>
            <a:t>(2.390 £ Approx.)</a:t>
          </a:r>
          <a:endParaRPr lang="tr-TR" dirty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tr-TR" dirty="0">
            <a:solidFill>
              <a:schemeClr val="tx1"/>
            </a:solidFill>
          </a:endParaRPr>
        </a:p>
      </dgm:t>
    </dgm:pt>
    <dgm:pt modelId="{E33B4392-B2A5-49F3-A53F-C12FA15BEA32}" type="parTrans" cxnId="{B2A02CF6-616E-42AA-80BB-9EAE427C33B0}">
      <dgm:prSet/>
      <dgm:spPr/>
      <dgm:t>
        <a:bodyPr/>
        <a:lstStyle/>
        <a:p>
          <a:endParaRPr lang="tr-TR"/>
        </a:p>
      </dgm:t>
    </dgm:pt>
    <dgm:pt modelId="{1079CF79-476D-4E39-8924-E27475C040C3}" type="sibTrans" cxnId="{B2A02CF6-616E-42AA-80BB-9EAE427C33B0}">
      <dgm:prSet/>
      <dgm:spPr/>
      <dgm:t>
        <a:bodyPr/>
        <a:lstStyle/>
        <a:p>
          <a:endParaRPr lang="tr-TR"/>
        </a:p>
      </dgm:t>
    </dgm:pt>
    <dgm:pt modelId="{27DCF5B9-B973-4DCC-9498-7EBC5C01D2D6}" type="pres">
      <dgm:prSet presAssocID="{3DB72D44-545A-4680-BE8B-75C98FC9DDE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4CC42B0-BD4B-4419-9B68-6BBD3420DD45}" type="pres">
      <dgm:prSet presAssocID="{37F83692-9ABA-4D07-9284-26D143C6E8D6}" presName="root1" presStyleCnt="0"/>
      <dgm:spPr/>
    </dgm:pt>
    <dgm:pt modelId="{3D31478E-79F6-4D5A-957C-CA9525A116E4}" type="pres">
      <dgm:prSet presAssocID="{37F83692-9ABA-4D07-9284-26D143C6E8D6}" presName="LevelOneTextNode" presStyleLbl="node0" presStyleIdx="0" presStyleCnt="1">
        <dgm:presLayoutVars>
          <dgm:chPref val="3"/>
        </dgm:presLayoutVars>
      </dgm:prSet>
      <dgm:spPr/>
    </dgm:pt>
    <dgm:pt modelId="{5B087741-351B-4900-A890-2EA6B6476A3F}" type="pres">
      <dgm:prSet presAssocID="{37F83692-9ABA-4D07-9284-26D143C6E8D6}" presName="level2hierChild" presStyleCnt="0"/>
      <dgm:spPr/>
    </dgm:pt>
    <dgm:pt modelId="{48A58B41-50F8-411F-8B9A-338343A07E9C}" type="pres">
      <dgm:prSet presAssocID="{EC71CDCA-9354-413F-A0F6-F4A30A833FD2}" presName="conn2-1" presStyleLbl="parChTrans1D2" presStyleIdx="0" presStyleCnt="3"/>
      <dgm:spPr/>
    </dgm:pt>
    <dgm:pt modelId="{27819804-C568-476D-B809-69436FC4F5A5}" type="pres">
      <dgm:prSet presAssocID="{EC71CDCA-9354-413F-A0F6-F4A30A833FD2}" presName="connTx" presStyleLbl="parChTrans1D2" presStyleIdx="0" presStyleCnt="3"/>
      <dgm:spPr/>
    </dgm:pt>
    <dgm:pt modelId="{1E0321E2-D1B4-4562-87AF-6F16AD65CE6A}" type="pres">
      <dgm:prSet presAssocID="{50A358D0-1092-445B-BC0E-4544E6511F12}" presName="root2" presStyleCnt="0"/>
      <dgm:spPr/>
    </dgm:pt>
    <dgm:pt modelId="{F4E28A84-F5AA-44C2-9C34-9E4CCA4820E8}" type="pres">
      <dgm:prSet presAssocID="{50A358D0-1092-445B-BC0E-4544E6511F12}" presName="LevelTwoTextNode" presStyleLbl="node2" presStyleIdx="0" presStyleCnt="3">
        <dgm:presLayoutVars>
          <dgm:chPref val="3"/>
        </dgm:presLayoutVars>
      </dgm:prSet>
      <dgm:spPr/>
    </dgm:pt>
    <dgm:pt modelId="{D0DC8580-BBE8-4765-A6CB-35A69113B071}" type="pres">
      <dgm:prSet presAssocID="{50A358D0-1092-445B-BC0E-4544E6511F12}" presName="level3hierChild" presStyleCnt="0"/>
      <dgm:spPr/>
    </dgm:pt>
    <dgm:pt modelId="{9824E1B0-44AA-4865-B74A-9AF54170A69E}" type="pres">
      <dgm:prSet presAssocID="{BAE814C1-08FC-4899-94E4-0B3086F416D8}" presName="conn2-1" presStyleLbl="parChTrans1D3" presStyleIdx="0" presStyleCnt="3"/>
      <dgm:spPr/>
    </dgm:pt>
    <dgm:pt modelId="{07A791D9-B775-4BF7-B524-210080E10F1F}" type="pres">
      <dgm:prSet presAssocID="{BAE814C1-08FC-4899-94E4-0B3086F416D8}" presName="connTx" presStyleLbl="parChTrans1D3" presStyleIdx="0" presStyleCnt="3"/>
      <dgm:spPr/>
    </dgm:pt>
    <dgm:pt modelId="{59420079-0BD4-4C18-B922-F71FA368C52C}" type="pres">
      <dgm:prSet presAssocID="{6697909F-D451-49EB-8FCA-224FF5940D4E}" presName="root2" presStyleCnt="0"/>
      <dgm:spPr/>
    </dgm:pt>
    <dgm:pt modelId="{9DF071FB-85D1-4D9A-868A-CED664E139BC}" type="pres">
      <dgm:prSet presAssocID="{6697909F-D451-49EB-8FCA-224FF5940D4E}" presName="LevelTwoTextNode" presStyleLbl="node3" presStyleIdx="0" presStyleCnt="3">
        <dgm:presLayoutVars>
          <dgm:chPref val="3"/>
        </dgm:presLayoutVars>
      </dgm:prSet>
      <dgm:spPr/>
    </dgm:pt>
    <dgm:pt modelId="{0FAF6C84-50B2-4EB9-BAC2-312A2743EF07}" type="pres">
      <dgm:prSet presAssocID="{6697909F-D451-49EB-8FCA-224FF5940D4E}" presName="level3hierChild" presStyleCnt="0"/>
      <dgm:spPr/>
    </dgm:pt>
    <dgm:pt modelId="{39B44263-2F29-4414-86F4-579DB3067E0D}" type="pres">
      <dgm:prSet presAssocID="{EC6ABE83-AF15-4E52-990B-9740889AAACA}" presName="conn2-1" presStyleLbl="parChTrans1D2" presStyleIdx="1" presStyleCnt="3"/>
      <dgm:spPr/>
    </dgm:pt>
    <dgm:pt modelId="{73AF46AA-2C53-4509-BD47-A128FAE7F8FD}" type="pres">
      <dgm:prSet presAssocID="{EC6ABE83-AF15-4E52-990B-9740889AAACA}" presName="connTx" presStyleLbl="parChTrans1D2" presStyleIdx="1" presStyleCnt="3"/>
      <dgm:spPr/>
    </dgm:pt>
    <dgm:pt modelId="{8DF88115-4A4C-4043-B90E-6BE8220DE4DB}" type="pres">
      <dgm:prSet presAssocID="{6ABD79FF-9104-426F-B1ED-7E21C73E44EA}" presName="root2" presStyleCnt="0"/>
      <dgm:spPr/>
    </dgm:pt>
    <dgm:pt modelId="{ACC9D04E-EB04-495D-A4B7-EB3669CCB259}" type="pres">
      <dgm:prSet presAssocID="{6ABD79FF-9104-426F-B1ED-7E21C73E44EA}" presName="LevelTwoTextNode" presStyleLbl="node2" presStyleIdx="1" presStyleCnt="3">
        <dgm:presLayoutVars>
          <dgm:chPref val="3"/>
        </dgm:presLayoutVars>
      </dgm:prSet>
      <dgm:spPr/>
    </dgm:pt>
    <dgm:pt modelId="{229E7501-A7B4-441E-9294-65060C72711A}" type="pres">
      <dgm:prSet presAssocID="{6ABD79FF-9104-426F-B1ED-7E21C73E44EA}" presName="level3hierChild" presStyleCnt="0"/>
      <dgm:spPr/>
    </dgm:pt>
    <dgm:pt modelId="{776BCFA3-D1B3-45A7-A954-562A997EE22D}" type="pres">
      <dgm:prSet presAssocID="{9556989F-6E82-45F0-B060-C95FDFDA63BB}" presName="conn2-1" presStyleLbl="parChTrans1D3" presStyleIdx="1" presStyleCnt="3"/>
      <dgm:spPr/>
    </dgm:pt>
    <dgm:pt modelId="{BD81C20E-59B6-4E51-8FB1-0F2721484086}" type="pres">
      <dgm:prSet presAssocID="{9556989F-6E82-45F0-B060-C95FDFDA63BB}" presName="connTx" presStyleLbl="parChTrans1D3" presStyleIdx="1" presStyleCnt="3"/>
      <dgm:spPr/>
    </dgm:pt>
    <dgm:pt modelId="{97A8CB94-9F57-48A4-989E-35EEE7642EE3}" type="pres">
      <dgm:prSet presAssocID="{082D2123-8FF6-4519-A777-6F364FE66688}" presName="root2" presStyleCnt="0"/>
      <dgm:spPr/>
    </dgm:pt>
    <dgm:pt modelId="{8D33C990-C8B6-4AED-875B-CF263429F1ED}" type="pres">
      <dgm:prSet presAssocID="{082D2123-8FF6-4519-A777-6F364FE66688}" presName="LevelTwoTextNode" presStyleLbl="node3" presStyleIdx="1" presStyleCnt="3">
        <dgm:presLayoutVars>
          <dgm:chPref val="3"/>
        </dgm:presLayoutVars>
      </dgm:prSet>
      <dgm:spPr/>
    </dgm:pt>
    <dgm:pt modelId="{46917E8F-2F34-48F3-888F-E170CE11550A}" type="pres">
      <dgm:prSet presAssocID="{082D2123-8FF6-4519-A777-6F364FE66688}" presName="level3hierChild" presStyleCnt="0"/>
      <dgm:spPr/>
    </dgm:pt>
    <dgm:pt modelId="{9E94AD61-9E8B-4502-A7B5-7F7D958BB511}" type="pres">
      <dgm:prSet presAssocID="{EA54D0EC-A79D-4561-BA38-38E94BC17D70}" presName="conn2-1" presStyleLbl="parChTrans1D2" presStyleIdx="2" presStyleCnt="3"/>
      <dgm:spPr/>
    </dgm:pt>
    <dgm:pt modelId="{2D9CB25B-7FDC-469E-8490-5CC4C2D29D25}" type="pres">
      <dgm:prSet presAssocID="{EA54D0EC-A79D-4561-BA38-38E94BC17D70}" presName="connTx" presStyleLbl="parChTrans1D2" presStyleIdx="2" presStyleCnt="3"/>
      <dgm:spPr/>
    </dgm:pt>
    <dgm:pt modelId="{0B7F96CB-4A38-4D0E-A0E4-21F09F61DDB3}" type="pres">
      <dgm:prSet presAssocID="{AFD102D9-ABD0-422D-93ED-4CE2DD33F84A}" presName="root2" presStyleCnt="0"/>
      <dgm:spPr/>
    </dgm:pt>
    <dgm:pt modelId="{B78DD1F9-88A4-480F-B8E3-11CE9453918C}" type="pres">
      <dgm:prSet presAssocID="{AFD102D9-ABD0-422D-93ED-4CE2DD33F84A}" presName="LevelTwoTextNode" presStyleLbl="node2" presStyleIdx="2" presStyleCnt="3">
        <dgm:presLayoutVars>
          <dgm:chPref val="3"/>
        </dgm:presLayoutVars>
      </dgm:prSet>
      <dgm:spPr/>
    </dgm:pt>
    <dgm:pt modelId="{C3CD5877-EF0E-4C75-8EC6-A6EEF748F13F}" type="pres">
      <dgm:prSet presAssocID="{AFD102D9-ABD0-422D-93ED-4CE2DD33F84A}" presName="level3hierChild" presStyleCnt="0"/>
      <dgm:spPr/>
    </dgm:pt>
    <dgm:pt modelId="{21CCB50E-33FA-4A0A-852E-66C41BBBDCF8}" type="pres">
      <dgm:prSet presAssocID="{E33B4392-B2A5-49F3-A53F-C12FA15BEA32}" presName="conn2-1" presStyleLbl="parChTrans1D3" presStyleIdx="2" presStyleCnt="3"/>
      <dgm:spPr/>
    </dgm:pt>
    <dgm:pt modelId="{05FCBA59-A4B5-43A8-9B0D-33D384CEFD08}" type="pres">
      <dgm:prSet presAssocID="{E33B4392-B2A5-49F3-A53F-C12FA15BEA32}" presName="connTx" presStyleLbl="parChTrans1D3" presStyleIdx="2" presStyleCnt="3"/>
      <dgm:spPr/>
    </dgm:pt>
    <dgm:pt modelId="{78602501-9FBD-4360-A78A-7ABE20E7494E}" type="pres">
      <dgm:prSet presAssocID="{26BFBAB2-2F69-4BE7-9F8A-F389C0089024}" presName="root2" presStyleCnt="0"/>
      <dgm:spPr/>
    </dgm:pt>
    <dgm:pt modelId="{DAB742AE-446B-49BE-94B5-370166F6EF89}" type="pres">
      <dgm:prSet presAssocID="{26BFBAB2-2F69-4BE7-9F8A-F389C0089024}" presName="LevelTwoTextNode" presStyleLbl="node3" presStyleIdx="2" presStyleCnt="3" custLinFactNeighborX="933" custLinFactNeighborY="-665">
        <dgm:presLayoutVars>
          <dgm:chPref val="3"/>
        </dgm:presLayoutVars>
      </dgm:prSet>
      <dgm:spPr/>
    </dgm:pt>
    <dgm:pt modelId="{0F928D34-327C-4EEA-B7A5-F36836F96E53}" type="pres">
      <dgm:prSet presAssocID="{26BFBAB2-2F69-4BE7-9F8A-F389C0089024}" presName="level3hierChild" presStyleCnt="0"/>
      <dgm:spPr/>
    </dgm:pt>
  </dgm:ptLst>
  <dgm:cxnLst>
    <dgm:cxn modelId="{F878AE1D-F5F7-47CB-B5FA-47CC87576ABA}" type="presOf" srcId="{9556989F-6E82-45F0-B060-C95FDFDA63BB}" destId="{BD81C20E-59B6-4E51-8FB1-0F2721484086}" srcOrd="1" destOrd="0" presId="urn:microsoft.com/office/officeart/2005/8/layout/hierarchy2"/>
    <dgm:cxn modelId="{6AFC6527-8722-4ECE-87C9-3925D7312817}" srcId="{50A358D0-1092-445B-BC0E-4544E6511F12}" destId="{6697909F-D451-49EB-8FCA-224FF5940D4E}" srcOrd="0" destOrd="0" parTransId="{BAE814C1-08FC-4899-94E4-0B3086F416D8}" sibTransId="{8E5E072C-29B3-42F7-8E79-D9E7275B4063}"/>
    <dgm:cxn modelId="{FD07F933-FBF8-4887-B097-19C979F9D00F}" type="presOf" srcId="{3DB72D44-545A-4680-BE8B-75C98FC9DDE3}" destId="{27DCF5B9-B973-4DCC-9498-7EBC5C01D2D6}" srcOrd="0" destOrd="0" presId="urn:microsoft.com/office/officeart/2005/8/layout/hierarchy2"/>
    <dgm:cxn modelId="{9B891C34-F18C-4621-A59C-A3749D08BA8F}" type="presOf" srcId="{BAE814C1-08FC-4899-94E4-0B3086F416D8}" destId="{9824E1B0-44AA-4865-B74A-9AF54170A69E}" srcOrd="0" destOrd="0" presId="urn:microsoft.com/office/officeart/2005/8/layout/hierarchy2"/>
    <dgm:cxn modelId="{EAB19A36-C24B-44CC-9897-179600EE72E3}" srcId="{3DB72D44-545A-4680-BE8B-75C98FC9DDE3}" destId="{37F83692-9ABA-4D07-9284-26D143C6E8D6}" srcOrd="0" destOrd="0" parTransId="{D4A12FE7-B47E-411A-AE87-F3289CADE56E}" sibTransId="{8B6263A2-699E-4B89-A75E-9473641169B2}"/>
    <dgm:cxn modelId="{A61D0939-9DEC-4796-AC44-68CE379CF21C}" type="presOf" srcId="{6ABD79FF-9104-426F-B1ED-7E21C73E44EA}" destId="{ACC9D04E-EB04-495D-A4B7-EB3669CCB259}" srcOrd="0" destOrd="0" presId="urn:microsoft.com/office/officeart/2005/8/layout/hierarchy2"/>
    <dgm:cxn modelId="{26242541-964C-4F4D-8867-A7627935A97A}" srcId="{6ABD79FF-9104-426F-B1ED-7E21C73E44EA}" destId="{082D2123-8FF6-4519-A777-6F364FE66688}" srcOrd="0" destOrd="0" parTransId="{9556989F-6E82-45F0-B060-C95FDFDA63BB}" sibTransId="{C2601191-0B23-4650-B0F7-5A7901EDE50F}"/>
    <dgm:cxn modelId="{564B3A61-CDC0-4AF0-B3B5-A0746B68C3B8}" type="presOf" srcId="{082D2123-8FF6-4519-A777-6F364FE66688}" destId="{8D33C990-C8B6-4AED-875B-CF263429F1ED}" srcOrd="0" destOrd="0" presId="urn:microsoft.com/office/officeart/2005/8/layout/hierarchy2"/>
    <dgm:cxn modelId="{5907406F-739A-4BDA-A62F-8A4E8940F1E4}" srcId="{37F83692-9ABA-4D07-9284-26D143C6E8D6}" destId="{AFD102D9-ABD0-422D-93ED-4CE2DD33F84A}" srcOrd="2" destOrd="0" parTransId="{EA54D0EC-A79D-4561-BA38-38E94BC17D70}" sibTransId="{DC3DF6EE-EE4D-4A25-8D22-90874BD1A862}"/>
    <dgm:cxn modelId="{E463A356-2D56-4AE0-9FA8-26C0C3A3B6EB}" srcId="{37F83692-9ABA-4D07-9284-26D143C6E8D6}" destId="{6ABD79FF-9104-426F-B1ED-7E21C73E44EA}" srcOrd="1" destOrd="0" parTransId="{EC6ABE83-AF15-4E52-990B-9740889AAACA}" sibTransId="{5E3A2254-5B7B-4259-A3E8-2D3CCCFD8470}"/>
    <dgm:cxn modelId="{88D2AB8A-21B9-4F13-BA72-C2CBE28250AC}" type="presOf" srcId="{50A358D0-1092-445B-BC0E-4544E6511F12}" destId="{F4E28A84-F5AA-44C2-9C34-9E4CCA4820E8}" srcOrd="0" destOrd="0" presId="urn:microsoft.com/office/officeart/2005/8/layout/hierarchy2"/>
    <dgm:cxn modelId="{09A82A8B-152B-433C-A090-3427AA705ED9}" type="presOf" srcId="{EC6ABE83-AF15-4E52-990B-9740889AAACA}" destId="{73AF46AA-2C53-4509-BD47-A128FAE7F8FD}" srcOrd="1" destOrd="0" presId="urn:microsoft.com/office/officeart/2005/8/layout/hierarchy2"/>
    <dgm:cxn modelId="{89BF7392-23EB-4D8F-ABD7-AC0D991EBD79}" type="presOf" srcId="{E33B4392-B2A5-49F3-A53F-C12FA15BEA32}" destId="{21CCB50E-33FA-4A0A-852E-66C41BBBDCF8}" srcOrd="0" destOrd="0" presId="urn:microsoft.com/office/officeart/2005/8/layout/hierarchy2"/>
    <dgm:cxn modelId="{AD5AD99D-B2C0-414A-8170-02259ECBBF35}" type="presOf" srcId="{EC71CDCA-9354-413F-A0F6-F4A30A833FD2}" destId="{27819804-C568-476D-B809-69436FC4F5A5}" srcOrd="1" destOrd="0" presId="urn:microsoft.com/office/officeart/2005/8/layout/hierarchy2"/>
    <dgm:cxn modelId="{5C2575A1-3E79-49E6-B307-8DB979530DE1}" type="presOf" srcId="{EA54D0EC-A79D-4561-BA38-38E94BC17D70}" destId="{2D9CB25B-7FDC-469E-8490-5CC4C2D29D25}" srcOrd="1" destOrd="0" presId="urn:microsoft.com/office/officeart/2005/8/layout/hierarchy2"/>
    <dgm:cxn modelId="{925092A7-A2B1-49AB-89EF-BC5628C94B47}" type="presOf" srcId="{EC6ABE83-AF15-4E52-990B-9740889AAACA}" destId="{39B44263-2F29-4414-86F4-579DB3067E0D}" srcOrd="0" destOrd="0" presId="urn:microsoft.com/office/officeart/2005/8/layout/hierarchy2"/>
    <dgm:cxn modelId="{40DB20B0-E368-4149-8380-012A2DAB2E3A}" type="presOf" srcId="{EA54D0EC-A79D-4561-BA38-38E94BC17D70}" destId="{9E94AD61-9E8B-4502-A7B5-7F7D958BB511}" srcOrd="0" destOrd="0" presId="urn:microsoft.com/office/officeart/2005/8/layout/hierarchy2"/>
    <dgm:cxn modelId="{9A2734B8-791F-4DD0-AC48-1F35FB9F585E}" type="presOf" srcId="{EC71CDCA-9354-413F-A0F6-F4A30A833FD2}" destId="{48A58B41-50F8-411F-8B9A-338343A07E9C}" srcOrd="0" destOrd="0" presId="urn:microsoft.com/office/officeart/2005/8/layout/hierarchy2"/>
    <dgm:cxn modelId="{C1FAC4BA-1AA3-4EFD-89B0-4FE679EAFB6B}" type="presOf" srcId="{BAE814C1-08FC-4899-94E4-0B3086F416D8}" destId="{07A791D9-B775-4BF7-B524-210080E10F1F}" srcOrd="1" destOrd="0" presId="urn:microsoft.com/office/officeart/2005/8/layout/hierarchy2"/>
    <dgm:cxn modelId="{FB7C1FC4-8432-4236-B30D-0C9D44D82E74}" type="presOf" srcId="{6697909F-D451-49EB-8FCA-224FF5940D4E}" destId="{9DF071FB-85D1-4D9A-868A-CED664E139BC}" srcOrd="0" destOrd="0" presId="urn:microsoft.com/office/officeart/2005/8/layout/hierarchy2"/>
    <dgm:cxn modelId="{DCF8C3C8-A5CB-418D-BB7F-637F4B648EC7}" type="presOf" srcId="{26BFBAB2-2F69-4BE7-9F8A-F389C0089024}" destId="{DAB742AE-446B-49BE-94B5-370166F6EF89}" srcOrd="0" destOrd="0" presId="urn:microsoft.com/office/officeart/2005/8/layout/hierarchy2"/>
    <dgm:cxn modelId="{462FC9CD-51C7-47A9-836A-E6637D1C5E6F}" type="presOf" srcId="{37F83692-9ABA-4D07-9284-26D143C6E8D6}" destId="{3D31478E-79F6-4D5A-957C-CA9525A116E4}" srcOrd="0" destOrd="0" presId="urn:microsoft.com/office/officeart/2005/8/layout/hierarchy2"/>
    <dgm:cxn modelId="{DCA582DB-4E86-4E93-8DF5-C8A1C74C4A4D}" type="presOf" srcId="{9556989F-6E82-45F0-B060-C95FDFDA63BB}" destId="{776BCFA3-D1B3-45A7-A954-562A997EE22D}" srcOrd="0" destOrd="0" presId="urn:microsoft.com/office/officeart/2005/8/layout/hierarchy2"/>
    <dgm:cxn modelId="{DCA49DDF-BE29-484B-92C3-619EDE2672D0}" type="presOf" srcId="{AFD102D9-ABD0-422D-93ED-4CE2DD33F84A}" destId="{B78DD1F9-88A4-480F-B8E3-11CE9453918C}" srcOrd="0" destOrd="0" presId="urn:microsoft.com/office/officeart/2005/8/layout/hierarchy2"/>
    <dgm:cxn modelId="{DE8CC9EA-A156-402E-9486-78D321C42965}" type="presOf" srcId="{E33B4392-B2A5-49F3-A53F-C12FA15BEA32}" destId="{05FCBA59-A4B5-43A8-9B0D-33D384CEFD08}" srcOrd="1" destOrd="0" presId="urn:microsoft.com/office/officeart/2005/8/layout/hierarchy2"/>
    <dgm:cxn modelId="{0F2603F1-B668-430B-B7F7-00BEDD784785}" srcId="{37F83692-9ABA-4D07-9284-26D143C6E8D6}" destId="{50A358D0-1092-445B-BC0E-4544E6511F12}" srcOrd="0" destOrd="0" parTransId="{EC71CDCA-9354-413F-A0F6-F4A30A833FD2}" sibTransId="{5FCD204E-2DCB-4C51-AFD7-33A1F222F245}"/>
    <dgm:cxn modelId="{B2A02CF6-616E-42AA-80BB-9EAE427C33B0}" srcId="{AFD102D9-ABD0-422D-93ED-4CE2DD33F84A}" destId="{26BFBAB2-2F69-4BE7-9F8A-F389C0089024}" srcOrd="0" destOrd="0" parTransId="{E33B4392-B2A5-49F3-A53F-C12FA15BEA32}" sibTransId="{1079CF79-476D-4E39-8924-E27475C040C3}"/>
    <dgm:cxn modelId="{6520BFCD-EDD7-43DB-A6B3-0A7930724A77}" type="presParOf" srcId="{27DCF5B9-B973-4DCC-9498-7EBC5C01D2D6}" destId="{B4CC42B0-BD4B-4419-9B68-6BBD3420DD45}" srcOrd="0" destOrd="0" presId="urn:microsoft.com/office/officeart/2005/8/layout/hierarchy2"/>
    <dgm:cxn modelId="{89ECC7B4-797D-4ECB-8FF7-ED8183E008AA}" type="presParOf" srcId="{B4CC42B0-BD4B-4419-9B68-6BBD3420DD45}" destId="{3D31478E-79F6-4D5A-957C-CA9525A116E4}" srcOrd="0" destOrd="0" presId="urn:microsoft.com/office/officeart/2005/8/layout/hierarchy2"/>
    <dgm:cxn modelId="{F612FE56-B52F-4EA2-873E-3FE3B541BF73}" type="presParOf" srcId="{B4CC42B0-BD4B-4419-9B68-6BBD3420DD45}" destId="{5B087741-351B-4900-A890-2EA6B6476A3F}" srcOrd="1" destOrd="0" presId="urn:microsoft.com/office/officeart/2005/8/layout/hierarchy2"/>
    <dgm:cxn modelId="{3DC5A503-EE3C-464D-892B-932B9CEF4A11}" type="presParOf" srcId="{5B087741-351B-4900-A890-2EA6B6476A3F}" destId="{48A58B41-50F8-411F-8B9A-338343A07E9C}" srcOrd="0" destOrd="0" presId="urn:microsoft.com/office/officeart/2005/8/layout/hierarchy2"/>
    <dgm:cxn modelId="{6AED98A6-CAC0-43A7-A1B5-67D244BB970A}" type="presParOf" srcId="{48A58B41-50F8-411F-8B9A-338343A07E9C}" destId="{27819804-C568-476D-B809-69436FC4F5A5}" srcOrd="0" destOrd="0" presId="urn:microsoft.com/office/officeart/2005/8/layout/hierarchy2"/>
    <dgm:cxn modelId="{729CDB43-6704-4D96-BB6D-0EED8A2E8F3F}" type="presParOf" srcId="{5B087741-351B-4900-A890-2EA6B6476A3F}" destId="{1E0321E2-D1B4-4562-87AF-6F16AD65CE6A}" srcOrd="1" destOrd="0" presId="urn:microsoft.com/office/officeart/2005/8/layout/hierarchy2"/>
    <dgm:cxn modelId="{83BB69DC-39B0-43A9-ACAD-464ADF1A724E}" type="presParOf" srcId="{1E0321E2-D1B4-4562-87AF-6F16AD65CE6A}" destId="{F4E28A84-F5AA-44C2-9C34-9E4CCA4820E8}" srcOrd="0" destOrd="0" presId="urn:microsoft.com/office/officeart/2005/8/layout/hierarchy2"/>
    <dgm:cxn modelId="{FB2031B0-3AA1-44E5-AB7A-49F4B788E607}" type="presParOf" srcId="{1E0321E2-D1B4-4562-87AF-6F16AD65CE6A}" destId="{D0DC8580-BBE8-4765-A6CB-35A69113B071}" srcOrd="1" destOrd="0" presId="urn:microsoft.com/office/officeart/2005/8/layout/hierarchy2"/>
    <dgm:cxn modelId="{093B0189-B657-480F-8954-6B103C43D214}" type="presParOf" srcId="{D0DC8580-BBE8-4765-A6CB-35A69113B071}" destId="{9824E1B0-44AA-4865-B74A-9AF54170A69E}" srcOrd="0" destOrd="0" presId="urn:microsoft.com/office/officeart/2005/8/layout/hierarchy2"/>
    <dgm:cxn modelId="{95466240-7E81-4289-9EC5-CAC18A3F2022}" type="presParOf" srcId="{9824E1B0-44AA-4865-B74A-9AF54170A69E}" destId="{07A791D9-B775-4BF7-B524-210080E10F1F}" srcOrd="0" destOrd="0" presId="urn:microsoft.com/office/officeart/2005/8/layout/hierarchy2"/>
    <dgm:cxn modelId="{51D58548-16DA-413F-B4AF-0017FCAB50FD}" type="presParOf" srcId="{D0DC8580-BBE8-4765-A6CB-35A69113B071}" destId="{59420079-0BD4-4C18-B922-F71FA368C52C}" srcOrd="1" destOrd="0" presId="urn:microsoft.com/office/officeart/2005/8/layout/hierarchy2"/>
    <dgm:cxn modelId="{1024F73F-C52F-4261-A744-7B495064E7DE}" type="presParOf" srcId="{59420079-0BD4-4C18-B922-F71FA368C52C}" destId="{9DF071FB-85D1-4D9A-868A-CED664E139BC}" srcOrd="0" destOrd="0" presId="urn:microsoft.com/office/officeart/2005/8/layout/hierarchy2"/>
    <dgm:cxn modelId="{BDC9A766-840B-4BDB-93AE-540C501D8193}" type="presParOf" srcId="{59420079-0BD4-4C18-B922-F71FA368C52C}" destId="{0FAF6C84-50B2-4EB9-BAC2-312A2743EF07}" srcOrd="1" destOrd="0" presId="urn:microsoft.com/office/officeart/2005/8/layout/hierarchy2"/>
    <dgm:cxn modelId="{BC747E08-7531-4FA0-850A-484F977C7914}" type="presParOf" srcId="{5B087741-351B-4900-A890-2EA6B6476A3F}" destId="{39B44263-2F29-4414-86F4-579DB3067E0D}" srcOrd="2" destOrd="0" presId="urn:microsoft.com/office/officeart/2005/8/layout/hierarchy2"/>
    <dgm:cxn modelId="{5E411DE3-F3F9-46CD-A059-EAF6941B8685}" type="presParOf" srcId="{39B44263-2F29-4414-86F4-579DB3067E0D}" destId="{73AF46AA-2C53-4509-BD47-A128FAE7F8FD}" srcOrd="0" destOrd="0" presId="urn:microsoft.com/office/officeart/2005/8/layout/hierarchy2"/>
    <dgm:cxn modelId="{D2C02D4E-182D-4E52-A9E0-940173D8BC64}" type="presParOf" srcId="{5B087741-351B-4900-A890-2EA6B6476A3F}" destId="{8DF88115-4A4C-4043-B90E-6BE8220DE4DB}" srcOrd="3" destOrd="0" presId="urn:microsoft.com/office/officeart/2005/8/layout/hierarchy2"/>
    <dgm:cxn modelId="{6987D6E9-5C08-4BA1-B285-BD0497DFF88E}" type="presParOf" srcId="{8DF88115-4A4C-4043-B90E-6BE8220DE4DB}" destId="{ACC9D04E-EB04-495D-A4B7-EB3669CCB259}" srcOrd="0" destOrd="0" presId="urn:microsoft.com/office/officeart/2005/8/layout/hierarchy2"/>
    <dgm:cxn modelId="{34BD3B61-8BE6-4536-81BD-42DF22195CF8}" type="presParOf" srcId="{8DF88115-4A4C-4043-B90E-6BE8220DE4DB}" destId="{229E7501-A7B4-441E-9294-65060C72711A}" srcOrd="1" destOrd="0" presId="urn:microsoft.com/office/officeart/2005/8/layout/hierarchy2"/>
    <dgm:cxn modelId="{8E318219-80DF-410A-B113-E505028D4F1F}" type="presParOf" srcId="{229E7501-A7B4-441E-9294-65060C72711A}" destId="{776BCFA3-D1B3-45A7-A954-562A997EE22D}" srcOrd="0" destOrd="0" presId="urn:microsoft.com/office/officeart/2005/8/layout/hierarchy2"/>
    <dgm:cxn modelId="{5BD7F68C-B9AC-410A-8828-FCF80AD1989F}" type="presParOf" srcId="{776BCFA3-D1B3-45A7-A954-562A997EE22D}" destId="{BD81C20E-59B6-4E51-8FB1-0F2721484086}" srcOrd="0" destOrd="0" presId="urn:microsoft.com/office/officeart/2005/8/layout/hierarchy2"/>
    <dgm:cxn modelId="{A1B144DB-7940-40F7-A579-21930C3675BB}" type="presParOf" srcId="{229E7501-A7B4-441E-9294-65060C72711A}" destId="{97A8CB94-9F57-48A4-989E-35EEE7642EE3}" srcOrd="1" destOrd="0" presId="urn:microsoft.com/office/officeart/2005/8/layout/hierarchy2"/>
    <dgm:cxn modelId="{6106C1E0-2A3D-4D33-A90F-145EC4FD8F46}" type="presParOf" srcId="{97A8CB94-9F57-48A4-989E-35EEE7642EE3}" destId="{8D33C990-C8B6-4AED-875B-CF263429F1ED}" srcOrd="0" destOrd="0" presId="urn:microsoft.com/office/officeart/2005/8/layout/hierarchy2"/>
    <dgm:cxn modelId="{4DF6E128-D6D9-4319-B916-EA91EB4B4419}" type="presParOf" srcId="{97A8CB94-9F57-48A4-989E-35EEE7642EE3}" destId="{46917E8F-2F34-48F3-888F-E170CE11550A}" srcOrd="1" destOrd="0" presId="urn:microsoft.com/office/officeart/2005/8/layout/hierarchy2"/>
    <dgm:cxn modelId="{2DB15C86-2F37-4E77-96EB-9140D5946DF3}" type="presParOf" srcId="{5B087741-351B-4900-A890-2EA6B6476A3F}" destId="{9E94AD61-9E8B-4502-A7B5-7F7D958BB511}" srcOrd="4" destOrd="0" presId="urn:microsoft.com/office/officeart/2005/8/layout/hierarchy2"/>
    <dgm:cxn modelId="{86EC99A8-D979-43F6-9C39-DBF28014BFAC}" type="presParOf" srcId="{9E94AD61-9E8B-4502-A7B5-7F7D958BB511}" destId="{2D9CB25B-7FDC-469E-8490-5CC4C2D29D25}" srcOrd="0" destOrd="0" presId="urn:microsoft.com/office/officeart/2005/8/layout/hierarchy2"/>
    <dgm:cxn modelId="{F2EF5774-CD4A-494A-B87C-3A49230A9B3D}" type="presParOf" srcId="{5B087741-351B-4900-A890-2EA6B6476A3F}" destId="{0B7F96CB-4A38-4D0E-A0E4-21F09F61DDB3}" srcOrd="5" destOrd="0" presId="urn:microsoft.com/office/officeart/2005/8/layout/hierarchy2"/>
    <dgm:cxn modelId="{4068BFE4-647E-4181-B683-D3CCE9846146}" type="presParOf" srcId="{0B7F96CB-4A38-4D0E-A0E4-21F09F61DDB3}" destId="{B78DD1F9-88A4-480F-B8E3-11CE9453918C}" srcOrd="0" destOrd="0" presId="urn:microsoft.com/office/officeart/2005/8/layout/hierarchy2"/>
    <dgm:cxn modelId="{2E68B45D-702B-4999-A980-7FAF0DD9BA98}" type="presParOf" srcId="{0B7F96CB-4A38-4D0E-A0E4-21F09F61DDB3}" destId="{C3CD5877-EF0E-4C75-8EC6-A6EEF748F13F}" srcOrd="1" destOrd="0" presId="urn:microsoft.com/office/officeart/2005/8/layout/hierarchy2"/>
    <dgm:cxn modelId="{059C5A8E-FA6F-4041-BB01-6527F0C71AA1}" type="presParOf" srcId="{C3CD5877-EF0E-4C75-8EC6-A6EEF748F13F}" destId="{21CCB50E-33FA-4A0A-852E-66C41BBBDCF8}" srcOrd="0" destOrd="0" presId="urn:microsoft.com/office/officeart/2005/8/layout/hierarchy2"/>
    <dgm:cxn modelId="{5B2E3028-D3A2-4EE6-B706-BB290AEE3C5D}" type="presParOf" srcId="{21CCB50E-33FA-4A0A-852E-66C41BBBDCF8}" destId="{05FCBA59-A4B5-43A8-9B0D-33D384CEFD08}" srcOrd="0" destOrd="0" presId="urn:microsoft.com/office/officeart/2005/8/layout/hierarchy2"/>
    <dgm:cxn modelId="{5EBC0441-0B9C-4A81-946F-53DC0B5EEA0A}" type="presParOf" srcId="{C3CD5877-EF0E-4C75-8EC6-A6EEF748F13F}" destId="{78602501-9FBD-4360-A78A-7ABE20E7494E}" srcOrd="1" destOrd="0" presId="urn:microsoft.com/office/officeart/2005/8/layout/hierarchy2"/>
    <dgm:cxn modelId="{F8249203-7648-474C-84A2-7F9420C37F78}" type="presParOf" srcId="{78602501-9FBD-4360-A78A-7ABE20E7494E}" destId="{DAB742AE-446B-49BE-94B5-370166F6EF89}" srcOrd="0" destOrd="0" presId="urn:microsoft.com/office/officeart/2005/8/layout/hierarchy2"/>
    <dgm:cxn modelId="{A082D6FF-7307-43E8-B462-E22A5DBA8E91}" type="presParOf" srcId="{78602501-9FBD-4360-A78A-7ABE20E7494E}" destId="{0F928D34-327C-4EEA-B7A5-F36836F96E5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F9D67E-D27D-4299-A3A4-405C04404692}" type="doc">
      <dgm:prSet loTypeId="urn:microsoft.com/office/officeart/2005/8/layout/vList2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tr-TR"/>
        </a:p>
      </dgm:t>
    </dgm:pt>
    <dgm:pt modelId="{D71EB9EF-BE9D-400C-8150-6409E3587197}">
      <dgm:prSet custT="1"/>
      <dgm:spPr>
        <a:xfrm>
          <a:off x="0" y="1177961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Shoes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FFE61CD9-B629-4512-AF63-8AE2F5127325}" type="parTrans" cxnId="{D860C0C3-86F0-45A4-8F6C-1E687FB923BB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84BF8586-0044-405A-9DEC-078ECA003861}" type="sibTrans" cxnId="{D860C0C3-86F0-45A4-8F6C-1E687FB923BB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08466839-7705-4879-AF40-EE690584A576}">
      <dgm:prSet custT="1"/>
      <dgm:spPr>
        <a:xfrm>
          <a:off x="0" y="1873898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Toys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,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Imitating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Foods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FD21A075-A561-4C94-B401-6186A4E640DB}" type="parTrans" cxnId="{B948AFEE-7196-47CF-A152-51E6E2AA3993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80AA5498-DBA5-4D5D-80CA-053B7143DCE5}" type="sibTrans" cxnId="{B948AFEE-7196-47CF-A152-51E6E2AA3993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4ED30E51-3352-4F60-9B60-AD1466B46C0B}">
      <dgm:prSet custT="1"/>
      <dgm:spPr>
        <a:xfrm>
          <a:off x="0" y="2221867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Stationaries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DD447B37-BDAA-4163-B1FC-D4C104DEE949}" type="parTrans" cxnId="{ED57043F-ED99-46C5-970E-66501A276C2A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BB757460-752E-46DA-91AC-45FD02269673}" type="sibTrans" cxnId="{ED57043F-ED99-46C5-970E-66501A276C2A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41AB71D3-935D-425D-B7A6-D8DCD8AEDD29}">
      <dgm:prSet custT="1"/>
      <dgm:spPr>
        <a:xfrm>
          <a:off x="0" y="3265772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Air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Aromatizers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1C5E2A6C-6EED-4F07-B3D7-D589C5AFAAF5}" type="parTrans" cxnId="{9B246FD9-3DC7-4814-A689-025F9CC2B975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CD6AFFE1-350F-4126-9CB3-C2CD6CC52405}" type="sibTrans" cxnId="{9B246FD9-3DC7-4814-A689-025F9CC2B975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33DC35FA-7DBC-471A-89DC-2EBE7007223F}">
      <dgm:prSet custT="1"/>
      <dgm:spPr>
        <a:xfrm>
          <a:off x="0" y="3613741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Toothbrushes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BB69605B-A0BB-44F7-B507-2B2AFD4F0690}" type="parTrans" cxnId="{B98E95DC-1B48-4440-8DCB-7DE2F683A0DD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C1B41573-8AD4-48C7-84FD-A1BA61EDBAD2}" type="sibTrans" cxnId="{B98E95DC-1B48-4440-8DCB-7DE2F683A0DD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74A0E8DF-8F90-4051-B0D4-56A9DBC6F960}">
      <dgm:prSet custT="1"/>
      <dgm:spPr>
        <a:xfrm>
          <a:off x="0" y="3961710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Furnitures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DE9518B6-2E67-49A4-BC60-27DF4F722445}" type="parTrans" cxnId="{1C251FE5-1BD1-4CB6-8980-B36557E63257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66BFEBF8-ACE8-4C83-A5D0-56BB1E80A8A9}" type="sibTrans" cxnId="{1C251FE5-1BD1-4CB6-8980-B36557E63257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EE3053BB-CC7F-429E-91AD-E24CEDA25501}">
      <dgm:prSet custT="1"/>
      <dgm:spPr>
        <a:xfrm>
          <a:off x="0" y="4309678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Bicycles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-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Helmets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A49B5BC7-59D5-4834-96B8-8E88CE61E619}" type="parTrans" cxnId="{B485630C-7AF0-4601-B67A-63DF16EE61CB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336461AC-1B45-4C07-9132-03D77035155D}" type="sibTrans" cxnId="{B485630C-7AF0-4601-B67A-63DF16EE61CB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C9B5128E-FD0E-4477-8342-DC744D26E889}">
      <dgm:prSet custT="1"/>
      <dgm:spPr>
        <a:xfrm>
          <a:off x="0" y="4657647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Roller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Blinds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ACDB7E5D-D813-4E67-8A26-3FFF47F22C68}" type="parTrans" cxnId="{B6C4B289-C14C-4898-9D9A-C979A79175B9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3B7BCD6A-215C-4243-B524-C2371DE8A29F}" type="sibTrans" cxnId="{B6C4B289-C14C-4898-9D9A-C979A79175B9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E3E8A91D-F3E2-4B06-8573-D3202A7C7ED0}">
      <dgm:prSet custT="1"/>
      <dgm:spPr>
        <a:xfrm>
          <a:off x="0" y="5005616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Lighters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18E37D25-2402-4486-A3E2-0F7E065F09BC}" type="parTrans" cxnId="{2A962E7D-0E3D-4AFA-9872-C660F7CF290F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E3D0908D-1043-49CA-BBF3-AF94DB6FAABB}" type="sibTrans" cxnId="{2A962E7D-0E3D-4AFA-9872-C660F7CF290F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891536CA-43FB-45AA-8FDD-62BC17EBF96E}">
      <dgm:prSet custT="1"/>
      <dgm:spPr>
        <a:xfrm>
          <a:off x="0" y="829992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Textile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A9BBEBF9-6C54-476D-973F-A11DA8B5A6ED}" type="sibTrans" cxnId="{7D189E22-C22D-47DB-8F78-5FAF3CB91B85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15C27139-D998-41F6-AEC8-648B576F0103}" type="parTrans" cxnId="{7D189E22-C22D-47DB-8F78-5FAF3CB91B85}">
      <dgm:prSet/>
      <dgm:spPr/>
      <dgm:t>
        <a:bodyPr/>
        <a:lstStyle/>
        <a:p>
          <a:pPr algn="ctr"/>
          <a:endParaRPr lang="tr-TR" sz="1400">
            <a:latin typeface="Myriad Pro" panose="020B0503030403020204" pitchFamily="34" charset="0"/>
          </a:endParaRPr>
        </a:p>
      </dgm:t>
    </dgm:pt>
    <dgm:pt modelId="{F7391288-2993-437C-95CD-601329FB1294}">
      <dgm:prSet custT="1"/>
      <dgm:spPr>
        <a:xfrm>
          <a:off x="0" y="2183"/>
          <a:ext cx="4205688" cy="82045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/>
          <a:r>
            <a:rPr lang="tr-TR" sz="1200" b="1" u="sng" dirty="0">
              <a:solidFill>
                <a:srgbClr val="44546A">
                  <a:lumMod val="75000"/>
                </a:srgbClr>
              </a:solidFill>
              <a:latin typeface="Calibri" panose="020F0502020204030204"/>
              <a:ea typeface="+mn-ea"/>
              <a:cs typeface="+mn-cs"/>
            </a:rPr>
            <a:t>13 MAIN AREAS</a:t>
          </a:r>
        </a:p>
      </dgm:t>
    </dgm:pt>
    <dgm:pt modelId="{6AEF2AFC-3568-4C1A-A9BE-73E7008DF173}" type="parTrans" cxnId="{E6D62EA6-DF28-4CAA-B002-0883E543D96C}">
      <dgm:prSet/>
      <dgm:spPr/>
      <dgm:t>
        <a:bodyPr/>
        <a:lstStyle/>
        <a:p>
          <a:endParaRPr lang="tr-TR"/>
        </a:p>
      </dgm:t>
    </dgm:pt>
    <dgm:pt modelId="{9BD87A7A-5701-4D1F-BB7B-8718293E64E1}" type="sibTrans" cxnId="{E6D62EA6-DF28-4CAA-B002-0883E543D96C}">
      <dgm:prSet/>
      <dgm:spPr/>
      <dgm:t>
        <a:bodyPr/>
        <a:lstStyle/>
        <a:p>
          <a:endParaRPr lang="tr-TR"/>
        </a:p>
      </dgm:t>
    </dgm:pt>
    <dgm:pt modelId="{54FB29D7-A4C7-4DEC-AA79-8AC4262171AE}">
      <dgm:prSet custT="1"/>
      <dgm:spPr>
        <a:xfrm>
          <a:off x="0" y="2569835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Detergants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A4996F6E-9143-48AA-93B7-2641076DC768}" type="parTrans" cxnId="{CAAAF1B2-B85F-4561-AA7E-9D391A6C40A2}">
      <dgm:prSet/>
      <dgm:spPr/>
      <dgm:t>
        <a:bodyPr/>
        <a:lstStyle/>
        <a:p>
          <a:endParaRPr lang="tr-TR"/>
        </a:p>
      </dgm:t>
    </dgm:pt>
    <dgm:pt modelId="{E08FE5D0-F9CD-4FD9-81E8-9419EFF4994B}" type="sibTrans" cxnId="{CAAAF1B2-B85F-4561-AA7E-9D391A6C40A2}">
      <dgm:prSet/>
      <dgm:spPr/>
      <dgm:t>
        <a:bodyPr/>
        <a:lstStyle/>
        <a:p>
          <a:endParaRPr lang="tr-TR"/>
        </a:p>
      </dgm:t>
    </dgm:pt>
    <dgm:pt modelId="{D5900179-3253-44E9-A884-27A0B73005EA}">
      <dgm:prSet custT="1"/>
      <dgm:spPr>
        <a:xfrm>
          <a:off x="0" y="2917804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Diapers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–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Feminine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Hygene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endParaRPr lang="tr-TR" sz="1400" b="1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gm:t>
    </dgm:pt>
    <dgm:pt modelId="{11E2AA01-E5EB-4823-9CBA-F717DCE33395}" type="parTrans" cxnId="{3A5382C3-B862-44D2-B8B4-EADE6188E998}">
      <dgm:prSet/>
      <dgm:spPr/>
      <dgm:t>
        <a:bodyPr/>
        <a:lstStyle/>
        <a:p>
          <a:endParaRPr lang="tr-TR"/>
        </a:p>
      </dgm:t>
    </dgm:pt>
    <dgm:pt modelId="{FFABBCB3-8AC3-4969-8E35-B38D19B62E9E}" type="sibTrans" cxnId="{3A5382C3-B862-44D2-B8B4-EADE6188E998}">
      <dgm:prSet/>
      <dgm:spPr/>
      <dgm:t>
        <a:bodyPr/>
        <a:lstStyle/>
        <a:p>
          <a:endParaRPr lang="tr-TR"/>
        </a:p>
      </dgm:t>
    </dgm:pt>
    <dgm:pt modelId="{92EE605B-C336-4B8B-8040-3F5A437BF571}">
      <dgm:prSet custT="1"/>
      <dgm:spPr>
        <a:xfrm>
          <a:off x="0" y="1525929"/>
          <a:ext cx="4205688" cy="340613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 rtl="0"/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Baby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Care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(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Nursing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bottles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– </a:t>
          </a:r>
          <a:r>
            <a:rPr lang="tr-TR" sz="1400" b="1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pacifiers</a:t>
          </a:r>
          <a:r>
            <a:rPr lang="tr-TR" sz="1400" b="1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)</a:t>
          </a:r>
        </a:p>
      </dgm:t>
    </dgm:pt>
    <dgm:pt modelId="{4BD3A45B-621D-4EEF-B930-A68AB28B4208}" type="parTrans" cxnId="{27E7C55B-53DE-44B6-AF50-20FC3E9BD111}">
      <dgm:prSet/>
      <dgm:spPr/>
      <dgm:t>
        <a:bodyPr/>
        <a:lstStyle/>
        <a:p>
          <a:endParaRPr lang="tr-TR"/>
        </a:p>
      </dgm:t>
    </dgm:pt>
    <dgm:pt modelId="{91B1D447-ADA9-4D28-A950-AA9D54A12C76}" type="sibTrans" cxnId="{27E7C55B-53DE-44B6-AF50-20FC3E9BD111}">
      <dgm:prSet/>
      <dgm:spPr/>
      <dgm:t>
        <a:bodyPr/>
        <a:lstStyle/>
        <a:p>
          <a:endParaRPr lang="tr-TR"/>
        </a:p>
      </dgm:t>
    </dgm:pt>
    <dgm:pt modelId="{18A1D824-BD07-4E17-B333-1BF04B0EA348}" type="pres">
      <dgm:prSet presAssocID="{0AF9D67E-D27D-4299-A3A4-405C04404692}" presName="linear" presStyleCnt="0">
        <dgm:presLayoutVars>
          <dgm:animLvl val="lvl"/>
          <dgm:resizeHandles val="exact"/>
        </dgm:presLayoutVars>
      </dgm:prSet>
      <dgm:spPr/>
    </dgm:pt>
    <dgm:pt modelId="{8BACA786-5BB0-49DA-95BB-B88A3F83F723}" type="pres">
      <dgm:prSet presAssocID="{F7391288-2993-437C-95CD-601329FB1294}" presName="parentText" presStyleLbl="node1" presStyleIdx="0" presStyleCnt="14" custScaleY="240875" custLinFactY="-72747" custLinFactNeighborX="-212" custLinFactNeighborY="-100000">
        <dgm:presLayoutVars>
          <dgm:chMax val="0"/>
          <dgm:bulletEnabled val="1"/>
        </dgm:presLayoutVars>
      </dgm:prSet>
      <dgm:spPr/>
    </dgm:pt>
    <dgm:pt modelId="{572721A5-4432-475F-878C-7970949E8074}" type="pres">
      <dgm:prSet presAssocID="{9BD87A7A-5701-4D1F-BB7B-8718293E64E1}" presName="spacer" presStyleCnt="0"/>
      <dgm:spPr/>
    </dgm:pt>
    <dgm:pt modelId="{3B9A765A-7A0E-4C8A-8946-C4C3C4371D2C}" type="pres">
      <dgm:prSet presAssocID="{891536CA-43FB-45AA-8FDD-62BC17EBF96E}" presName="parentText" presStyleLbl="node1" presStyleIdx="1" presStyleCnt="14">
        <dgm:presLayoutVars>
          <dgm:chMax val="0"/>
          <dgm:bulletEnabled val="1"/>
        </dgm:presLayoutVars>
      </dgm:prSet>
      <dgm:spPr/>
    </dgm:pt>
    <dgm:pt modelId="{389D8EBE-46A4-4BE7-B3EA-1D27A6E8E34B}" type="pres">
      <dgm:prSet presAssocID="{A9BBEBF9-6C54-476D-973F-A11DA8B5A6ED}" presName="spacer" presStyleCnt="0"/>
      <dgm:spPr/>
    </dgm:pt>
    <dgm:pt modelId="{21C5A75F-F24D-4C41-A939-4C8C0F8D0993}" type="pres">
      <dgm:prSet presAssocID="{D71EB9EF-BE9D-400C-8150-6409E3587197}" presName="parentText" presStyleLbl="node1" presStyleIdx="2" presStyleCnt="14">
        <dgm:presLayoutVars>
          <dgm:chMax val="0"/>
          <dgm:bulletEnabled val="1"/>
        </dgm:presLayoutVars>
      </dgm:prSet>
      <dgm:spPr/>
    </dgm:pt>
    <dgm:pt modelId="{7B85903B-6A14-4479-AD52-64FB7A0072DE}" type="pres">
      <dgm:prSet presAssocID="{84BF8586-0044-405A-9DEC-078ECA003861}" presName="spacer" presStyleCnt="0"/>
      <dgm:spPr/>
    </dgm:pt>
    <dgm:pt modelId="{4A35D930-108C-45A6-BF38-572279732C69}" type="pres">
      <dgm:prSet presAssocID="{92EE605B-C336-4B8B-8040-3F5A437BF571}" presName="parentText" presStyleLbl="node1" presStyleIdx="3" presStyleCnt="14">
        <dgm:presLayoutVars>
          <dgm:chMax val="0"/>
          <dgm:bulletEnabled val="1"/>
        </dgm:presLayoutVars>
      </dgm:prSet>
      <dgm:spPr/>
    </dgm:pt>
    <dgm:pt modelId="{924B498C-E605-4D51-9B16-C56381F1036A}" type="pres">
      <dgm:prSet presAssocID="{91B1D447-ADA9-4D28-A950-AA9D54A12C76}" presName="spacer" presStyleCnt="0"/>
      <dgm:spPr/>
    </dgm:pt>
    <dgm:pt modelId="{64100AA3-016C-4F69-96A5-529154FF8BBD}" type="pres">
      <dgm:prSet presAssocID="{08466839-7705-4879-AF40-EE690584A576}" presName="parentText" presStyleLbl="node1" presStyleIdx="4" presStyleCnt="14">
        <dgm:presLayoutVars>
          <dgm:chMax val="0"/>
          <dgm:bulletEnabled val="1"/>
        </dgm:presLayoutVars>
      </dgm:prSet>
      <dgm:spPr/>
    </dgm:pt>
    <dgm:pt modelId="{C6EFE7DA-55DE-4BC2-9D0F-2E06AD17C028}" type="pres">
      <dgm:prSet presAssocID="{80AA5498-DBA5-4D5D-80CA-053B7143DCE5}" presName="spacer" presStyleCnt="0"/>
      <dgm:spPr/>
    </dgm:pt>
    <dgm:pt modelId="{593B2768-852A-415F-8F45-03E57DD03D84}" type="pres">
      <dgm:prSet presAssocID="{4ED30E51-3352-4F60-9B60-AD1466B46C0B}" presName="parentText" presStyleLbl="node1" presStyleIdx="5" presStyleCnt="14">
        <dgm:presLayoutVars>
          <dgm:chMax val="0"/>
          <dgm:bulletEnabled val="1"/>
        </dgm:presLayoutVars>
      </dgm:prSet>
      <dgm:spPr/>
    </dgm:pt>
    <dgm:pt modelId="{54B04C28-1417-4EB7-B79F-B03F6C13EE41}" type="pres">
      <dgm:prSet presAssocID="{BB757460-752E-46DA-91AC-45FD02269673}" presName="spacer" presStyleCnt="0"/>
      <dgm:spPr/>
    </dgm:pt>
    <dgm:pt modelId="{5248E3EB-3212-4A69-8E7A-2F20A88FB99C}" type="pres">
      <dgm:prSet presAssocID="{54FB29D7-A4C7-4DEC-AA79-8AC4262171AE}" presName="parentText" presStyleLbl="node1" presStyleIdx="6" presStyleCnt="14">
        <dgm:presLayoutVars>
          <dgm:chMax val="0"/>
          <dgm:bulletEnabled val="1"/>
        </dgm:presLayoutVars>
      </dgm:prSet>
      <dgm:spPr/>
    </dgm:pt>
    <dgm:pt modelId="{92195847-4577-4129-9093-0C64599EDB41}" type="pres">
      <dgm:prSet presAssocID="{E08FE5D0-F9CD-4FD9-81E8-9419EFF4994B}" presName="spacer" presStyleCnt="0"/>
      <dgm:spPr/>
    </dgm:pt>
    <dgm:pt modelId="{3DE7CECB-2F98-4D82-9F9B-3B33A35AD81D}" type="pres">
      <dgm:prSet presAssocID="{D5900179-3253-44E9-A884-27A0B73005EA}" presName="parentText" presStyleLbl="node1" presStyleIdx="7" presStyleCnt="14">
        <dgm:presLayoutVars>
          <dgm:chMax val="0"/>
          <dgm:bulletEnabled val="1"/>
        </dgm:presLayoutVars>
      </dgm:prSet>
      <dgm:spPr/>
    </dgm:pt>
    <dgm:pt modelId="{30DB90AF-2C05-4459-A7C1-0EFB9D961925}" type="pres">
      <dgm:prSet presAssocID="{FFABBCB3-8AC3-4969-8E35-B38D19B62E9E}" presName="spacer" presStyleCnt="0"/>
      <dgm:spPr/>
    </dgm:pt>
    <dgm:pt modelId="{2A5B0F66-3FFE-4F0C-B5F7-FFECFD21A61C}" type="pres">
      <dgm:prSet presAssocID="{41AB71D3-935D-425D-B7A6-D8DCD8AEDD29}" presName="parentText" presStyleLbl="node1" presStyleIdx="8" presStyleCnt="14">
        <dgm:presLayoutVars>
          <dgm:chMax val="0"/>
          <dgm:bulletEnabled val="1"/>
        </dgm:presLayoutVars>
      </dgm:prSet>
      <dgm:spPr/>
    </dgm:pt>
    <dgm:pt modelId="{09E2BC3F-4010-4A40-B163-69E58ACD2AB5}" type="pres">
      <dgm:prSet presAssocID="{CD6AFFE1-350F-4126-9CB3-C2CD6CC52405}" presName="spacer" presStyleCnt="0"/>
      <dgm:spPr/>
    </dgm:pt>
    <dgm:pt modelId="{E222750C-9F0E-4F1F-8905-E4E2F877E98E}" type="pres">
      <dgm:prSet presAssocID="{33DC35FA-7DBC-471A-89DC-2EBE7007223F}" presName="parentText" presStyleLbl="node1" presStyleIdx="9" presStyleCnt="14">
        <dgm:presLayoutVars>
          <dgm:chMax val="0"/>
          <dgm:bulletEnabled val="1"/>
        </dgm:presLayoutVars>
      </dgm:prSet>
      <dgm:spPr/>
    </dgm:pt>
    <dgm:pt modelId="{D96786FE-BDE4-40B3-8AE9-B9599D2BBB5F}" type="pres">
      <dgm:prSet presAssocID="{C1B41573-8AD4-48C7-84FD-A1BA61EDBAD2}" presName="spacer" presStyleCnt="0"/>
      <dgm:spPr/>
    </dgm:pt>
    <dgm:pt modelId="{62D9478B-1261-4DC1-8840-0DE995C3A48A}" type="pres">
      <dgm:prSet presAssocID="{74A0E8DF-8F90-4051-B0D4-56A9DBC6F960}" presName="parentText" presStyleLbl="node1" presStyleIdx="10" presStyleCnt="14">
        <dgm:presLayoutVars>
          <dgm:chMax val="0"/>
          <dgm:bulletEnabled val="1"/>
        </dgm:presLayoutVars>
      </dgm:prSet>
      <dgm:spPr/>
    </dgm:pt>
    <dgm:pt modelId="{BC8BEEFA-5935-483C-BA83-910E01282DD0}" type="pres">
      <dgm:prSet presAssocID="{66BFEBF8-ACE8-4C83-A5D0-56BB1E80A8A9}" presName="spacer" presStyleCnt="0"/>
      <dgm:spPr/>
    </dgm:pt>
    <dgm:pt modelId="{7C458197-1C2B-4651-81F6-CFEC1E80ABD4}" type="pres">
      <dgm:prSet presAssocID="{EE3053BB-CC7F-429E-91AD-E24CEDA25501}" presName="parentText" presStyleLbl="node1" presStyleIdx="11" presStyleCnt="14">
        <dgm:presLayoutVars>
          <dgm:chMax val="0"/>
          <dgm:bulletEnabled val="1"/>
        </dgm:presLayoutVars>
      </dgm:prSet>
      <dgm:spPr/>
    </dgm:pt>
    <dgm:pt modelId="{5E75CA78-662A-476F-8E8D-BA8A0C7A8D95}" type="pres">
      <dgm:prSet presAssocID="{336461AC-1B45-4C07-9132-03D77035155D}" presName="spacer" presStyleCnt="0"/>
      <dgm:spPr/>
    </dgm:pt>
    <dgm:pt modelId="{A8CECA6F-F3CF-4431-81F3-2C3E96952A0B}" type="pres">
      <dgm:prSet presAssocID="{C9B5128E-FD0E-4477-8342-DC744D26E889}" presName="parentText" presStyleLbl="node1" presStyleIdx="12" presStyleCnt="14">
        <dgm:presLayoutVars>
          <dgm:chMax val="0"/>
          <dgm:bulletEnabled val="1"/>
        </dgm:presLayoutVars>
      </dgm:prSet>
      <dgm:spPr/>
    </dgm:pt>
    <dgm:pt modelId="{08A23958-92DA-4ADD-B079-FB52F9A9A59D}" type="pres">
      <dgm:prSet presAssocID="{3B7BCD6A-215C-4243-B524-C2371DE8A29F}" presName="spacer" presStyleCnt="0"/>
      <dgm:spPr/>
    </dgm:pt>
    <dgm:pt modelId="{93154171-6434-4200-9F0F-E59A8421F1F4}" type="pres">
      <dgm:prSet presAssocID="{E3E8A91D-F3E2-4B06-8573-D3202A7C7ED0}" presName="parentText" presStyleLbl="node1" presStyleIdx="13" presStyleCnt="14">
        <dgm:presLayoutVars>
          <dgm:chMax val="0"/>
          <dgm:bulletEnabled val="1"/>
        </dgm:presLayoutVars>
      </dgm:prSet>
      <dgm:spPr/>
    </dgm:pt>
  </dgm:ptLst>
  <dgm:cxnLst>
    <dgm:cxn modelId="{B485630C-7AF0-4601-B67A-63DF16EE61CB}" srcId="{0AF9D67E-D27D-4299-A3A4-405C04404692}" destId="{EE3053BB-CC7F-429E-91AD-E24CEDA25501}" srcOrd="11" destOrd="0" parTransId="{A49B5BC7-59D5-4834-96B8-8E88CE61E619}" sibTransId="{336461AC-1B45-4C07-9132-03D77035155D}"/>
    <dgm:cxn modelId="{7D189E22-C22D-47DB-8F78-5FAF3CB91B85}" srcId="{0AF9D67E-D27D-4299-A3A4-405C04404692}" destId="{891536CA-43FB-45AA-8FDD-62BC17EBF96E}" srcOrd="1" destOrd="0" parTransId="{15C27139-D998-41F6-AEC8-648B576F0103}" sibTransId="{A9BBEBF9-6C54-476D-973F-A11DA8B5A6ED}"/>
    <dgm:cxn modelId="{1C6DAA3A-A1B5-4022-A998-22ACA8377714}" type="presOf" srcId="{0AF9D67E-D27D-4299-A3A4-405C04404692}" destId="{18A1D824-BD07-4E17-B333-1BF04B0EA348}" srcOrd="0" destOrd="0" presId="urn:microsoft.com/office/officeart/2005/8/layout/vList2"/>
    <dgm:cxn modelId="{ED57043F-ED99-46C5-970E-66501A276C2A}" srcId="{0AF9D67E-D27D-4299-A3A4-405C04404692}" destId="{4ED30E51-3352-4F60-9B60-AD1466B46C0B}" srcOrd="5" destOrd="0" parTransId="{DD447B37-BDAA-4163-B1FC-D4C104DEE949}" sibTransId="{BB757460-752E-46DA-91AC-45FD02269673}"/>
    <dgm:cxn modelId="{27E7C55B-53DE-44B6-AF50-20FC3E9BD111}" srcId="{0AF9D67E-D27D-4299-A3A4-405C04404692}" destId="{92EE605B-C336-4B8B-8040-3F5A437BF571}" srcOrd="3" destOrd="0" parTransId="{4BD3A45B-621D-4EEF-B930-A68AB28B4208}" sibTransId="{91B1D447-ADA9-4D28-A950-AA9D54A12C76}"/>
    <dgm:cxn modelId="{97A69F6A-D80E-48F9-B3EF-4190ABE103CE}" type="presOf" srcId="{EE3053BB-CC7F-429E-91AD-E24CEDA25501}" destId="{7C458197-1C2B-4651-81F6-CFEC1E80ABD4}" srcOrd="0" destOrd="0" presId="urn:microsoft.com/office/officeart/2005/8/layout/vList2"/>
    <dgm:cxn modelId="{5BA2A07B-29B2-40A9-B66C-ED63AE53E9B9}" type="presOf" srcId="{92EE605B-C336-4B8B-8040-3F5A437BF571}" destId="{4A35D930-108C-45A6-BF38-572279732C69}" srcOrd="0" destOrd="0" presId="urn:microsoft.com/office/officeart/2005/8/layout/vList2"/>
    <dgm:cxn modelId="{2A962E7D-0E3D-4AFA-9872-C660F7CF290F}" srcId="{0AF9D67E-D27D-4299-A3A4-405C04404692}" destId="{E3E8A91D-F3E2-4B06-8573-D3202A7C7ED0}" srcOrd="13" destOrd="0" parTransId="{18E37D25-2402-4486-A3E2-0F7E065F09BC}" sibTransId="{E3D0908D-1043-49CA-BBF3-AF94DB6FAABB}"/>
    <dgm:cxn modelId="{3ECD4587-160F-4EC3-9D56-948CDD992880}" type="presOf" srcId="{D71EB9EF-BE9D-400C-8150-6409E3587197}" destId="{21C5A75F-F24D-4C41-A939-4C8C0F8D0993}" srcOrd="0" destOrd="0" presId="urn:microsoft.com/office/officeart/2005/8/layout/vList2"/>
    <dgm:cxn modelId="{B6C4B289-C14C-4898-9D9A-C979A79175B9}" srcId="{0AF9D67E-D27D-4299-A3A4-405C04404692}" destId="{C9B5128E-FD0E-4477-8342-DC744D26E889}" srcOrd="12" destOrd="0" parTransId="{ACDB7E5D-D813-4E67-8A26-3FFF47F22C68}" sibTransId="{3B7BCD6A-215C-4243-B524-C2371DE8A29F}"/>
    <dgm:cxn modelId="{8857D289-807F-4C64-B73F-A248510B953C}" type="presOf" srcId="{4ED30E51-3352-4F60-9B60-AD1466B46C0B}" destId="{593B2768-852A-415F-8F45-03E57DD03D84}" srcOrd="0" destOrd="0" presId="urn:microsoft.com/office/officeart/2005/8/layout/vList2"/>
    <dgm:cxn modelId="{525E879E-1E11-4564-8B9C-3B7FA8970243}" type="presOf" srcId="{E3E8A91D-F3E2-4B06-8573-D3202A7C7ED0}" destId="{93154171-6434-4200-9F0F-E59A8421F1F4}" srcOrd="0" destOrd="0" presId="urn:microsoft.com/office/officeart/2005/8/layout/vList2"/>
    <dgm:cxn modelId="{E6D62EA6-DF28-4CAA-B002-0883E543D96C}" srcId="{0AF9D67E-D27D-4299-A3A4-405C04404692}" destId="{F7391288-2993-437C-95CD-601329FB1294}" srcOrd="0" destOrd="0" parTransId="{6AEF2AFC-3568-4C1A-A9BE-73E7008DF173}" sibTransId="{9BD87A7A-5701-4D1F-BB7B-8718293E64E1}"/>
    <dgm:cxn modelId="{CAAAF1B2-B85F-4561-AA7E-9D391A6C40A2}" srcId="{0AF9D67E-D27D-4299-A3A4-405C04404692}" destId="{54FB29D7-A4C7-4DEC-AA79-8AC4262171AE}" srcOrd="6" destOrd="0" parTransId="{A4996F6E-9143-48AA-93B7-2641076DC768}" sibTransId="{E08FE5D0-F9CD-4FD9-81E8-9419EFF4994B}"/>
    <dgm:cxn modelId="{3A5382C3-B862-44D2-B8B4-EADE6188E998}" srcId="{0AF9D67E-D27D-4299-A3A4-405C04404692}" destId="{D5900179-3253-44E9-A884-27A0B73005EA}" srcOrd="7" destOrd="0" parTransId="{11E2AA01-E5EB-4823-9CBA-F717DCE33395}" sibTransId="{FFABBCB3-8AC3-4969-8E35-B38D19B62E9E}"/>
    <dgm:cxn modelId="{D860C0C3-86F0-45A4-8F6C-1E687FB923BB}" srcId="{0AF9D67E-D27D-4299-A3A4-405C04404692}" destId="{D71EB9EF-BE9D-400C-8150-6409E3587197}" srcOrd="2" destOrd="0" parTransId="{FFE61CD9-B629-4512-AF63-8AE2F5127325}" sibTransId="{84BF8586-0044-405A-9DEC-078ECA003861}"/>
    <dgm:cxn modelId="{CA34EEC6-BB32-49E7-A55A-558255376A17}" type="presOf" srcId="{F7391288-2993-437C-95CD-601329FB1294}" destId="{8BACA786-5BB0-49DA-95BB-B88A3F83F723}" srcOrd="0" destOrd="0" presId="urn:microsoft.com/office/officeart/2005/8/layout/vList2"/>
    <dgm:cxn modelId="{FA72F4C8-D32A-4C89-B4AA-81DAA89820AD}" type="presOf" srcId="{891536CA-43FB-45AA-8FDD-62BC17EBF96E}" destId="{3B9A765A-7A0E-4C8A-8946-C4C3C4371D2C}" srcOrd="0" destOrd="0" presId="urn:microsoft.com/office/officeart/2005/8/layout/vList2"/>
    <dgm:cxn modelId="{5D470FCB-A418-465D-BF02-9B7A7CE43C80}" type="presOf" srcId="{33DC35FA-7DBC-471A-89DC-2EBE7007223F}" destId="{E222750C-9F0E-4F1F-8905-E4E2F877E98E}" srcOrd="0" destOrd="0" presId="urn:microsoft.com/office/officeart/2005/8/layout/vList2"/>
    <dgm:cxn modelId="{9B246FD9-3DC7-4814-A689-025F9CC2B975}" srcId="{0AF9D67E-D27D-4299-A3A4-405C04404692}" destId="{41AB71D3-935D-425D-B7A6-D8DCD8AEDD29}" srcOrd="8" destOrd="0" parTransId="{1C5E2A6C-6EED-4F07-B3D7-D589C5AFAAF5}" sibTransId="{CD6AFFE1-350F-4126-9CB3-C2CD6CC52405}"/>
    <dgm:cxn modelId="{B98E95DC-1B48-4440-8DCB-7DE2F683A0DD}" srcId="{0AF9D67E-D27D-4299-A3A4-405C04404692}" destId="{33DC35FA-7DBC-471A-89DC-2EBE7007223F}" srcOrd="9" destOrd="0" parTransId="{BB69605B-A0BB-44F7-B507-2B2AFD4F0690}" sibTransId="{C1B41573-8AD4-48C7-84FD-A1BA61EDBAD2}"/>
    <dgm:cxn modelId="{4AD98CE3-73B3-4E74-BAEC-00CB5F5DFEF9}" type="presOf" srcId="{41AB71D3-935D-425D-B7A6-D8DCD8AEDD29}" destId="{2A5B0F66-3FFE-4F0C-B5F7-FFECFD21A61C}" srcOrd="0" destOrd="0" presId="urn:microsoft.com/office/officeart/2005/8/layout/vList2"/>
    <dgm:cxn modelId="{1C251FE5-1BD1-4CB6-8980-B36557E63257}" srcId="{0AF9D67E-D27D-4299-A3A4-405C04404692}" destId="{74A0E8DF-8F90-4051-B0D4-56A9DBC6F960}" srcOrd="10" destOrd="0" parTransId="{DE9518B6-2E67-49A4-BC60-27DF4F722445}" sibTransId="{66BFEBF8-ACE8-4C83-A5D0-56BB1E80A8A9}"/>
    <dgm:cxn modelId="{40BB0CE7-6897-4824-BE3D-A95F6C095328}" type="presOf" srcId="{C9B5128E-FD0E-4477-8342-DC744D26E889}" destId="{A8CECA6F-F3CF-4431-81F3-2C3E96952A0B}" srcOrd="0" destOrd="0" presId="urn:microsoft.com/office/officeart/2005/8/layout/vList2"/>
    <dgm:cxn modelId="{B948AFEE-7196-47CF-A152-51E6E2AA3993}" srcId="{0AF9D67E-D27D-4299-A3A4-405C04404692}" destId="{08466839-7705-4879-AF40-EE690584A576}" srcOrd="4" destOrd="0" parTransId="{FD21A075-A561-4C94-B401-6186A4E640DB}" sibTransId="{80AA5498-DBA5-4D5D-80CA-053B7143DCE5}"/>
    <dgm:cxn modelId="{A92831EF-F943-4440-BF64-E147D094077A}" type="presOf" srcId="{08466839-7705-4879-AF40-EE690584A576}" destId="{64100AA3-016C-4F69-96A5-529154FF8BBD}" srcOrd="0" destOrd="0" presId="urn:microsoft.com/office/officeart/2005/8/layout/vList2"/>
    <dgm:cxn modelId="{EBBEEBF0-9EB7-4D5B-A37C-EC3BF4F96A81}" type="presOf" srcId="{D5900179-3253-44E9-A884-27A0B73005EA}" destId="{3DE7CECB-2F98-4D82-9F9B-3B33A35AD81D}" srcOrd="0" destOrd="0" presId="urn:microsoft.com/office/officeart/2005/8/layout/vList2"/>
    <dgm:cxn modelId="{96C24FF2-5A3E-4BF0-9902-6C4B4E060A97}" type="presOf" srcId="{54FB29D7-A4C7-4DEC-AA79-8AC4262171AE}" destId="{5248E3EB-3212-4A69-8E7A-2F20A88FB99C}" srcOrd="0" destOrd="0" presId="urn:microsoft.com/office/officeart/2005/8/layout/vList2"/>
    <dgm:cxn modelId="{3CDA79F5-CCA8-44F3-938C-63D277E5A705}" type="presOf" srcId="{74A0E8DF-8F90-4051-B0D4-56A9DBC6F960}" destId="{62D9478B-1261-4DC1-8840-0DE995C3A48A}" srcOrd="0" destOrd="0" presId="urn:microsoft.com/office/officeart/2005/8/layout/vList2"/>
    <dgm:cxn modelId="{BAA2BA72-3786-4282-9F96-FD9D5721BBEE}" type="presParOf" srcId="{18A1D824-BD07-4E17-B333-1BF04B0EA348}" destId="{8BACA786-5BB0-49DA-95BB-B88A3F83F723}" srcOrd="0" destOrd="0" presId="urn:microsoft.com/office/officeart/2005/8/layout/vList2"/>
    <dgm:cxn modelId="{1FD99C14-1E57-404F-A484-1B27826BBB6C}" type="presParOf" srcId="{18A1D824-BD07-4E17-B333-1BF04B0EA348}" destId="{572721A5-4432-475F-878C-7970949E8074}" srcOrd="1" destOrd="0" presId="urn:microsoft.com/office/officeart/2005/8/layout/vList2"/>
    <dgm:cxn modelId="{69C6A445-1433-4E5B-85F5-5F9B2FE6D9E6}" type="presParOf" srcId="{18A1D824-BD07-4E17-B333-1BF04B0EA348}" destId="{3B9A765A-7A0E-4C8A-8946-C4C3C4371D2C}" srcOrd="2" destOrd="0" presId="urn:microsoft.com/office/officeart/2005/8/layout/vList2"/>
    <dgm:cxn modelId="{226EAB10-128C-4E41-B49D-D5731B85AEA6}" type="presParOf" srcId="{18A1D824-BD07-4E17-B333-1BF04B0EA348}" destId="{389D8EBE-46A4-4BE7-B3EA-1D27A6E8E34B}" srcOrd="3" destOrd="0" presId="urn:microsoft.com/office/officeart/2005/8/layout/vList2"/>
    <dgm:cxn modelId="{6867B048-B856-432F-B632-315FF9CDBCAA}" type="presParOf" srcId="{18A1D824-BD07-4E17-B333-1BF04B0EA348}" destId="{21C5A75F-F24D-4C41-A939-4C8C0F8D0993}" srcOrd="4" destOrd="0" presId="urn:microsoft.com/office/officeart/2005/8/layout/vList2"/>
    <dgm:cxn modelId="{C59A764A-C964-46A2-BA97-959ADAD2C6BD}" type="presParOf" srcId="{18A1D824-BD07-4E17-B333-1BF04B0EA348}" destId="{7B85903B-6A14-4479-AD52-64FB7A0072DE}" srcOrd="5" destOrd="0" presId="urn:microsoft.com/office/officeart/2005/8/layout/vList2"/>
    <dgm:cxn modelId="{CA684004-1D4A-4E06-B103-5334F6019156}" type="presParOf" srcId="{18A1D824-BD07-4E17-B333-1BF04B0EA348}" destId="{4A35D930-108C-45A6-BF38-572279732C69}" srcOrd="6" destOrd="0" presId="urn:microsoft.com/office/officeart/2005/8/layout/vList2"/>
    <dgm:cxn modelId="{9E5F5446-190E-4F87-AAEA-6186D4A3960D}" type="presParOf" srcId="{18A1D824-BD07-4E17-B333-1BF04B0EA348}" destId="{924B498C-E605-4D51-9B16-C56381F1036A}" srcOrd="7" destOrd="0" presId="urn:microsoft.com/office/officeart/2005/8/layout/vList2"/>
    <dgm:cxn modelId="{5A626DF7-76C5-4685-87D7-487B898A97D7}" type="presParOf" srcId="{18A1D824-BD07-4E17-B333-1BF04B0EA348}" destId="{64100AA3-016C-4F69-96A5-529154FF8BBD}" srcOrd="8" destOrd="0" presId="urn:microsoft.com/office/officeart/2005/8/layout/vList2"/>
    <dgm:cxn modelId="{C738C7C1-4162-43BB-AFA4-65FD01BBB829}" type="presParOf" srcId="{18A1D824-BD07-4E17-B333-1BF04B0EA348}" destId="{C6EFE7DA-55DE-4BC2-9D0F-2E06AD17C028}" srcOrd="9" destOrd="0" presId="urn:microsoft.com/office/officeart/2005/8/layout/vList2"/>
    <dgm:cxn modelId="{EF1A7793-631F-4723-BAAC-FF9514DE5D6B}" type="presParOf" srcId="{18A1D824-BD07-4E17-B333-1BF04B0EA348}" destId="{593B2768-852A-415F-8F45-03E57DD03D84}" srcOrd="10" destOrd="0" presId="urn:microsoft.com/office/officeart/2005/8/layout/vList2"/>
    <dgm:cxn modelId="{8D0653AC-25AC-4A7B-BECE-9B0F17734424}" type="presParOf" srcId="{18A1D824-BD07-4E17-B333-1BF04B0EA348}" destId="{54B04C28-1417-4EB7-B79F-B03F6C13EE41}" srcOrd="11" destOrd="0" presId="urn:microsoft.com/office/officeart/2005/8/layout/vList2"/>
    <dgm:cxn modelId="{D2C143B4-A1E3-423A-88F1-37A3A81E2B46}" type="presParOf" srcId="{18A1D824-BD07-4E17-B333-1BF04B0EA348}" destId="{5248E3EB-3212-4A69-8E7A-2F20A88FB99C}" srcOrd="12" destOrd="0" presId="urn:microsoft.com/office/officeart/2005/8/layout/vList2"/>
    <dgm:cxn modelId="{F1E1E264-618E-4FB0-9C67-21E157A23A88}" type="presParOf" srcId="{18A1D824-BD07-4E17-B333-1BF04B0EA348}" destId="{92195847-4577-4129-9093-0C64599EDB41}" srcOrd="13" destOrd="0" presId="urn:microsoft.com/office/officeart/2005/8/layout/vList2"/>
    <dgm:cxn modelId="{1F491268-6FFA-4C13-8C24-975D6A6FC4DE}" type="presParOf" srcId="{18A1D824-BD07-4E17-B333-1BF04B0EA348}" destId="{3DE7CECB-2F98-4D82-9F9B-3B33A35AD81D}" srcOrd="14" destOrd="0" presId="urn:microsoft.com/office/officeart/2005/8/layout/vList2"/>
    <dgm:cxn modelId="{D178B109-E937-4C97-8264-3165B7914F26}" type="presParOf" srcId="{18A1D824-BD07-4E17-B333-1BF04B0EA348}" destId="{30DB90AF-2C05-4459-A7C1-0EFB9D961925}" srcOrd="15" destOrd="0" presId="urn:microsoft.com/office/officeart/2005/8/layout/vList2"/>
    <dgm:cxn modelId="{4028B467-0ECD-4472-B63C-B447D5029C27}" type="presParOf" srcId="{18A1D824-BD07-4E17-B333-1BF04B0EA348}" destId="{2A5B0F66-3FFE-4F0C-B5F7-FFECFD21A61C}" srcOrd="16" destOrd="0" presId="urn:microsoft.com/office/officeart/2005/8/layout/vList2"/>
    <dgm:cxn modelId="{7D742C8B-5EF3-450E-BB9D-08C853278EE7}" type="presParOf" srcId="{18A1D824-BD07-4E17-B333-1BF04B0EA348}" destId="{09E2BC3F-4010-4A40-B163-69E58ACD2AB5}" srcOrd="17" destOrd="0" presId="urn:microsoft.com/office/officeart/2005/8/layout/vList2"/>
    <dgm:cxn modelId="{E65C6B8D-4F98-4C42-B728-847C4729D244}" type="presParOf" srcId="{18A1D824-BD07-4E17-B333-1BF04B0EA348}" destId="{E222750C-9F0E-4F1F-8905-E4E2F877E98E}" srcOrd="18" destOrd="0" presId="urn:microsoft.com/office/officeart/2005/8/layout/vList2"/>
    <dgm:cxn modelId="{B19841F0-BFE1-4959-AEFD-8A2AEEB0D1A8}" type="presParOf" srcId="{18A1D824-BD07-4E17-B333-1BF04B0EA348}" destId="{D96786FE-BDE4-40B3-8AE9-B9599D2BBB5F}" srcOrd="19" destOrd="0" presId="urn:microsoft.com/office/officeart/2005/8/layout/vList2"/>
    <dgm:cxn modelId="{77B76A47-0EB5-451D-99B9-DC4606539396}" type="presParOf" srcId="{18A1D824-BD07-4E17-B333-1BF04B0EA348}" destId="{62D9478B-1261-4DC1-8840-0DE995C3A48A}" srcOrd="20" destOrd="0" presId="urn:microsoft.com/office/officeart/2005/8/layout/vList2"/>
    <dgm:cxn modelId="{DC8E6952-FBE1-4C20-ACD4-C466F33BA62A}" type="presParOf" srcId="{18A1D824-BD07-4E17-B333-1BF04B0EA348}" destId="{BC8BEEFA-5935-483C-BA83-910E01282DD0}" srcOrd="21" destOrd="0" presId="urn:microsoft.com/office/officeart/2005/8/layout/vList2"/>
    <dgm:cxn modelId="{4AAFF22C-71C7-4BEB-B59D-6ECE6E0A66DD}" type="presParOf" srcId="{18A1D824-BD07-4E17-B333-1BF04B0EA348}" destId="{7C458197-1C2B-4651-81F6-CFEC1E80ABD4}" srcOrd="22" destOrd="0" presId="urn:microsoft.com/office/officeart/2005/8/layout/vList2"/>
    <dgm:cxn modelId="{59AA76AB-7FE9-43FE-9663-332EED90B82E}" type="presParOf" srcId="{18A1D824-BD07-4E17-B333-1BF04B0EA348}" destId="{5E75CA78-662A-476F-8E8D-BA8A0C7A8D95}" srcOrd="23" destOrd="0" presId="urn:microsoft.com/office/officeart/2005/8/layout/vList2"/>
    <dgm:cxn modelId="{C1B9E281-D943-41B5-9280-3CAC4D9CBADF}" type="presParOf" srcId="{18A1D824-BD07-4E17-B333-1BF04B0EA348}" destId="{A8CECA6F-F3CF-4431-81F3-2C3E96952A0B}" srcOrd="24" destOrd="0" presId="urn:microsoft.com/office/officeart/2005/8/layout/vList2"/>
    <dgm:cxn modelId="{F4C0B6BD-8992-4123-A11F-4FF4D52A464D}" type="presParOf" srcId="{18A1D824-BD07-4E17-B333-1BF04B0EA348}" destId="{08A23958-92DA-4ADD-B079-FB52F9A9A59D}" srcOrd="25" destOrd="0" presId="urn:microsoft.com/office/officeart/2005/8/layout/vList2"/>
    <dgm:cxn modelId="{BE0FA023-F3C9-48B2-8474-7168CD6B632A}" type="presParOf" srcId="{18A1D824-BD07-4E17-B333-1BF04B0EA348}" destId="{93154171-6434-4200-9F0F-E59A8421F1F4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4B9154-2D28-4FF7-B282-BF298829E4A5}" type="doc">
      <dgm:prSet loTypeId="urn:microsoft.com/office/officeart/2005/8/layout/defaul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tr-TR"/>
        </a:p>
      </dgm:t>
    </dgm:pt>
    <dgm:pt modelId="{A7DC7085-35B3-4C04-8819-4981E8680F29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4">
            <a:alpha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80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algn="ctr" rtl="0"/>
          <a:endParaRPr lang="tr-TR" sz="1200" b="1" dirty="0">
            <a:solidFill>
              <a:srgbClr val="002060"/>
            </a:solidFill>
          </a:endParaRPr>
        </a:p>
        <a:p>
          <a:pPr algn="ctr" rtl="0"/>
          <a:r>
            <a:rPr lang="tr-TR" sz="1200" b="1" dirty="0">
              <a:solidFill>
                <a:srgbClr val="002060"/>
              </a:solidFill>
            </a:rPr>
            <a:t>SAMPLE PRODUCT GROUPS</a:t>
          </a: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1. </a:t>
          </a:r>
          <a:r>
            <a:rPr lang="tr-TR" sz="1200" b="1" dirty="0" err="1">
              <a:solidFill>
                <a:srgbClr val="002060"/>
              </a:solidFill>
            </a:rPr>
            <a:t>Refrigerators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2. Cell </a:t>
          </a:r>
          <a:r>
            <a:rPr lang="tr-TR" sz="1200" b="1" dirty="0" err="1">
              <a:solidFill>
                <a:srgbClr val="002060"/>
              </a:solidFill>
            </a:rPr>
            <a:t>Phones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3. </a:t>
          </a:r>
          <a:r>
            <a:rPr lang="tr-TR" sz="1200" b="1" dirty="0" err="1">
              <a:solidFill>
                <a:srgbClr val="002060"/>
              </a:solidFill>
            </a:rPr>
            <a:t>Computers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4. </a:t>
          </a:r>
          <a:r>
            <a:rPr lang="tr-TR" sz="1200" b="1" dirty="0" err="1">
              <a:solidFill>
                <a:srgbClr val="002060"/>
              </a:solidFill>
            </a:rPr>
            <a:t>Heaters</a:t>
          </a:r>
          <a:r>
            <a:rPr lang="tr-TR" sz="1200" b="1" dirty="0">
              <a:solidFill>
                <a:srgbClr val="002060"/>
              </a:solidFill>
            </a:rPr>
            <a:t> &amp; </a:t>
          </a:r>
          <a:r>
            <a:rPr lang="tr-TR" sz="1200" b="1" dirty="0" err="1">
              <a:solidFill>
                <a:srgbClr val="002060"/>
              </a:solidFill>
            </a:rPr>
            <a:t>Coolers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5. </a:t>
          </a:r>
          <a:r>
            <a:rPr lang="tr-TR" sz="1200" b="1" dirty="0" err="1">
              <a:solidFill>
                <a:srgbClr val="002060"/>
              </a:solidFill>
            </a:rPr>
            <a:t>Portable</a:t>
          </a:r>
          <a:r>
            <a:rPr lang="tr-TR" sz="1200" b="1" dirty="0">
              <a:solidFill>
                <a:srgbClr val="002060"/>
              </a:solidFill>
            </a:rPr>
            <a:t> Electronic </a:t>
          </a:r>
          <a:r>
            <a:rPr lang="tr-TR" sz="1200" b="1" dirty="0" err="1">
              <a:solidFill>
                <a:srgbClr val="002060"/>
              </a:solidFill>
            </a:rPr>
            <a:t>Household</a:t>
          </a:r>
          <a:r>
            <a:rPr lang="tr-TR" sz="1200" b="1" dirty="0">
              <a:solidFill>
                <a:srgbClr val="002060"/>
              </a:solidFill>
            </a:rPr>
            <a:t> </a:t>
          </a:r>
          <a:r>
            <a:rPr lang="tr-TR" sz="1200" b="1" dirty="0" err="1">
              <a:solidFill>
                <a:srgbClr val="002060"/>
              </a:solidFill>
            </a:rPr>
            <a:t>Appliances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6. </a:t>
          </a:r>
          <a:r>
            <a:rPr lang="tr-TR" sz="1200" b="1" dirty="0" err="1">
              <a:solidFill>
                <a:srgbClr val="002060"/>
              </a:solidFill>
            </a:rPr>
            <a:t>Engines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7. </a:t>
          </a:r>
          <a:r>
            <a:rPr lang="tr-TR" sz="1200" b="1" dirty="0" err="1">
              <a:solidFill>
                <a:srgbClr val="002060"/>
              </a:solidFill>
            </a:rPr>
            <a:t>Vehicles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8. </a:t>
          </a:r>
          <a:r>
            <a:rPr lang="tr-TR" sz="1200" b="1" dirty="0" err="1">
              <a:solidFill>
                <a:srgbClr val="002060"/>
              </a:solidFill>
            </a:rPr>
            <a:t>Televisions</a:t>
          </a:r>
          <a:endParaRPr lang="tr-TR" sz="1200" b="1" dirty="0">
            <a:solidFill>
              <a:srgbClr val="002060"/>
            </a:solidFill>
          </a:endParaRPr>
        </a:p>
        <a:p>
          <a:pPr algn="l" rtl="0"/>
          <a:r>
            <a:rPr lang="tr-TR" sz="1200" b="1" dirty="0">
              <a:solidFill>
                <a:srgbClr val="002060"/>
              </a:solidFill>
            </a:rPr>
            <a:t>9. </a:t>
          </a:r>
          <a:r>
            <a:rPr lang="tr-TR" sz="1200" b="1" dirty="0" err="1">
              <a:solidFill>
                <a:srgbClr val="002060"/>
              </a:solidFill>
            </a:rPr>
            <a:t>Washers</a:t>
          </a:r>
          <a:r>
            <a:rPr lang="tr-TR" sz="1200" b="1" dirty="0">
              <a:solidFill>
                <a:srgbClr val="002060"/>
              </a:solidFill>
            </a:rPr>
            <a:t> </a:t>
          </a:r>
        </a:p>
        <a:p>
          <a:pPr algn="l" rtl="0"/>
          <a:endParaRPr lang="tr-TR" sz="1400" b="1" dirty="0">
            <a:solidFill>
              <a:schemeClr val="bg1"/>
            </a:solidFill>
            <a:latin typeface="+mn-lt"/>
          </a:endParaRPr>
        </a:p>
      </dgm:t>
    </dgm:pt>
    <dgm:pt modelId="{0851B92F-691C-41E3-A6F7-EAD1C3139252}" type="parTrans" cxnId="{68685727-892D-4A75-AB33-993C97F25110}">
      <dgm:prSet/>
      <dgm:spPr/>
      <dgm:t>
        <a:bodyPr/>
        <a:lstStyle/>
        <a:p>
          <a:endParaRPr lang="tr-TR" sz="2400" b="0">
            <a:latin typeface="+mn-lt"/>
          </a:endParaRPr>
        </a:p>
      </dgm:t>
    </dgm:pt>
    <dgm:pt modelId="{522BABA7-9E45-4499-B074-67C04254E17F}" type="sibTrans" cxnId="{68685727-892D-4A75-AB33-993C97F25110}">
      <dgm:prSet/>
      <dgm:spPr/>
      <dgm:t>
        <a:bodyPr/>
        <a:lstStyle/>
        <a:p>
          <a:endParaRPr lang="tr-TR" sz="2400" b="0">
            <a:latin typeface="+mn-lt"/>
          </a:endParaRPr>
        </a:p>
      </dgm:t>
    </dgm:pt>
    <dgm:pt modelId="{7F96670E-A37D-43A4-8638-2840D52AFAB2}" type="pres">
      <dgm:prSet presAssocID="{A04B9154-2D28-4FF7-B282-BF298829E4A5}" presName="diagram" presStyleCnt="0">
        <dgm:presLayoutVars>
          <dgm:dir/>
          <dgm:resizeHandles val="exact"/>
        </dgm:presLayoutVars>
      </dgm:prSet>
      <dgm:spPr/>
    </dgm:pt>
    <dgm:pt modelId="{D64FBFE5-56A4-43BF-A94D-A3F4A723FB28}" type="pres">
      <dgm:prSet presAssocID="{A7DC7085-35B3-4C04-8819-4981E8680F29}" presName="node" presStyleLbl="node1" presStyleIdx="0" presStyleCnt="1" custScaleX="65414" custScaleY="98035" custLinFactNeighborX="-11589" custLinFactNeighborY="1098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68685727-892D-4A75-AB33-993C97F25110}" srcId="{A04B9154-2D28-4FF7-B282-BF298829E4A5}" destId="{A7DC7085-35B3-4C04-8819-4981E8680F29}" srcOrd="0" destOrd="0" parTransId="{0851B92F-691C-41E3-A6F7-EAD1C3139252}" sibTransId="{522BABA7-9E45-4499-B074-67C04254E17F}"/>
    <dgm:cxn modelId="{D2DD134B-2B2C-46BC-915F-A202A2983836}" type="presOf" srcId="{A04B9154-2D28-4FF7-B282-BF298829E4A5}" destId="{7F96670E-A37D-43A4-8638-2840D52AFAB2}" srcOrd="0" destOrd="0" presId="urn:microsoft.com/office/officeart/2005/8/layout/default"/>
    <dgm:cxn modelId="{394E9053-83C9-4043-8709-97052B48C00C}" type="presOf" srcId="{A7DC7085-35B3-4C04-8819-4981E8680F29}" destId="{D64FBFE5-56A4-43BF-A94D-A3F4A723FB28}" srcOrd="0" destOrd="0" presId="urn:microsoft.com/office/officeart/2005/8/layout/default"/>
    <dgm:cxn modelId="{1ECF9D9A-7425-45B3-8F88-6ED8EF7371C2}" type="presParOf" srcId="{7F96670E-A37D-43A4-8638-2840D52AFAB2}" destId="{D64FBFE5-56A4-43BF-A94D-A3F4A723FB28}" srcOrd="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4B9154-2D28-4FF7-B282-BF298829E4A5}" type="doc">
      <dgm:prSet loTypeId="urn:microsoft.com/office/officeart/2005/8/layout/defaul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tr-TR"/>
        </a:p>
      </dgm:t>
    </dgm:pt>
    <dgm:pt modelId="{7F96670E-A37D-43A4-8638-2840D52AFAB2}" type="pres">
      <dgm:prSet presAssocID="{A04B9154-2D28-4FF7-B282-BF298829E4A5}" presName="diagram" presStyleCnt="0">
        <dgm:presLayoutVars>
          <dgm:dir/>
          <dgm:resizeHandles val="exact"/>
        </dgm:presLayoutVars>
      </dgm:prSet>
      <dgm:spPr/>
    </dgm:pt>
  </dgm:ptLst>
  <dgm:cxnLst>
    <dgm:cxn modelId="{D2DD134B-2B2C-46BC-915F-A202A2983836}" type="presOf" srcId="{A04B9154-2D28-4FF7-B282-BF298829E4A5}" destId="{7F96670E-A37D-43A4-8638-2840D52AFAB2}" srcOrd="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9E3FA1E-3D8C-418F-96B2-251DEB054A3B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BBFB6D27-CE2B-4217-A5C4-69FCD9387F1F}">
      <dgm:prSet/>
      <dgm:spPr>
        <a:xfrm>
          <a:off x="0" y="52998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Telecommunication</a:t>
          </a:r>
          <a:endParaRPr lang="tr-TR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8B2C4CF-57C4-4FD6-B5A9-3597916FBF7B}" type="parTrans" cxnId="{53BDC4F4-7562-4329-8A80-CAE093A30957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13C93D0B-1141-4DD1-B5A8-FDE32AA9320A}" type="sibTrans" cxnId="{53BDC4F4-7562-4329-8A80-CAE093A30957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97DFA2D7-0358-4D58-9702-83D267360B6A}">
      <dgm:prSet/>
      <dgm:spPr>
        <a:xfrm>
          <a:off x="0" y="5982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Cosmetics</a:t>
          </a:r>
          <a:r>
            <a:rPr lang="tr-TR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&amp; </a:t>
          </a:r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Cleaning</a:t>
          </a:r>
          <a:r>
            <a:rPr lang="tr-TR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Products</a:t>
          </a:r>
          <a:endParaRPr lang="tr-TR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803F659-0243-4EEF-AADF-06A7F88C1B6A}" type="parTrans" cxnId="{0DB560C2-6FC2-4A72-9334-09D576CC4CC5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CF497B45-AE53-44F5-AE3F-B2BF1727862E}" type="sibTrans" cxnId="{0DB560C2-6FC2-4A72-9334-09D576CC4CC5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9F6F27F9-C936-4E0D-8116-07AFC3995A7A}">
      <dgm:prSet custT="1"/>
      <dgm:spPr>
        <a:xfrm>
          <a:off x="0" y="1135550"/>
          <a:ext cx="5053855" cy="479700"/>
        </a:xfrm>
        <a:solidFill>
          <a:srgbClr val="A00000"/>
        </a:solidFill>
      </dgm:spPr>
      <dgm:t>
        <a:bodyPr/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Alimentation</a:t>
          </a:r>
          <a:endParaRPr lang="tr-TR" sz="1800" b="1" kern="1200" dirty="0">
            <a:solidFill>
              <a:prstClr val="white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0FD69A57-61A1-4988-9DF9-83F172AEEF8D}" type="parTrans" cxnId="{13E412FB-B5BE-4199-96D1-E11F65F66597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E09124AA-D2AD-4CF9-822D-A2DC8ECACF8D}" type="sibTrans" cxnId="{13E412FB-B5BE-4199-96D1-E11F65F66597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E14FEA6C-7278-4E80-ABF8-3C499842342D}">
      <dgm:prSet/>
      <dgm:spPr>
        <a:xfrm>
          <a:off x="0" y="16728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Technology</a:t>
          </a:r>
          <a:endParaRPr lang="tr-TR" b="1" dirty="0">
            <a:solidFill>
              <a:schemeClr val="bg1"/>
            </a:solidFill>
            <a:latin typeface="+mn-lt"/>
            <a:ea typeface="+mn-ea"/>
            <a:cs typeface="+mn-cs"/>
          </a:endParaRPr>
        </a:p>
      </dgm:t>
    </dgm:pt>
    <dgm:pt modelId="{4F1C4EB3-964B-47BA-8A89-66859967F651}" type="parTrans" cxnId="{77DDBE51-D2A5-41F1-A6E2-9C174C4ED6B5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2A88BDA6-B994-4098-A406-F8F5EBE2EEDB}" type="sibTrans" cxnId="{77DDBE51-D2A5-41F1-A6E2-9C174C4ED6B5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1377C3E6-A17B-4817-863B-3ECA7462DF24}">
      <dgm:prSet/>
      <dgm:spPr>
        <a:xfrm>
          <a:off x="0" y="22101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Financial </a:t>
          </a:r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Sector</a:t>
          </a:r>
          <a:endParaRPr lang="tr-TR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5404945-F82B-4B7D-A00D-6AC2F400A9CF}" type="parTrans" cxnId="{BC6F5CD3-6704-4CBA-B303-1B866ED4D6A0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F5383852-DAD1-443B-B465-16F630F5861D}" type="sibTrans" cxnId="{BC6F5CD3-6704-4CBA-B303-1B866ED4D6A0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89AA6BD7-8721-4729-BB4F-FF159BFF7B31}">
      <dgm:prSet/>
      <dgm:spPr>
        <a:xfrm>
          <a:off x="0" y="27474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Tourism</a:t>
          </a:r>
          <a:endParaRPr lang="tr-TR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5B8A049-DBA7-4B58-A6F4-6CDC7976DA5C}" type="parTrans" cxnId="{FB0A5CDF-F9FE-4A28-B64C-2DD843763157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D74A7633-DEDF-48C1-B3AD-4258BA66BA43}" type="sibTrans" cxnId="{FB0A5CDF-F9FE-4A28-B64C-2DD843763157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066D10D1-39EC-4038-9C05-EDC1A204B107}">
      <dgm:prSet custT="1"/>
      <dgm:spPr>
        <a:xfrm>
          <a:off x="0" y="32847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Hidden</a:t>
          </a:r>
          <a:r>
            <a:rPr lang="tr-TR" sz="18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Ads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A14E332-18DA-4226-8BDB-EB724A28D294}" type="parTrans" cxnId="{D4E271F9-3246-4F21-8302-D5350E8DF5BA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5381EA51-8D88-4209-984F-D194A65648F4}" type="sibTrans" cxnId="{D4E271F9-3246-4F21-8302-D5350E8DF5BA}">
      <dgm:prSet/>
      <dgm:spPr/>
      <dgm:t>
        <a:bodyPr/>
        <a:lstStyle/>
        <a:p>
          <a:endParaRPr lang="tr-TR" b="1">
            <a:solidFill>
              <a:schemeClr val="bg1"/>
            </a:solidFill>
            <a:latin typeface="+mn-lt"/>
          </a:endParaRPr>
        </a:p>
      </dgm:t>
    </dgm:pt>
    <dgm:pt modelId="{17E71DC7-845F-41B1-804B-3EB14B70C92D}" type="pres">
      <dgm:prSet presAssocID="{99E3FA1E-3D8C-418F-96B2-251DEB054A3B}" presName="linear" presStyleCnt="0">
        <dgm:presLayoutVars>
          <dgm:animLvl val="lvl"/>
          <dgm:resizeHandles val="exact"/>
        </dgm:presLayoutVars>
      </dgm:prSet>
      <dgm:spPr/>
    </dgm:pt>
    <dgm:pt modelId="{8096A096-A050-4C46-84A6-C6342CD1FFB4}" type="pres">
      <dgm:prSet presAssocID="{BBFB6D27-CE2B-4217-A5C4-69FCD9387F1F}" presName="parentText" presStyleLbl="node1" presStyleIdx="0" presStyleCnt="7" custLinFactNeighborX="1836" custLinFactNeighborY="-93339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EB9EB2BE-4DE8-4380-95E2-29798670D55A}" type="pres">
      <dgm:prSet presAssocID="{13C93D0B-1141-4DD1-B5A8-FDE32AA9320A}" presName="spacer" presStyleCnt="0"/>
      <dgm:spPr/>
    </dgm:pt>
    <dgm:pt modelId="{80E16C23-D7F9-42EC-BE19-B8CC9DDF1A51}" type="pres">
      <dgm:prSet presAssocID="{97DFA2D7-0358-4D58-9702-83D267360B6A}" presName="parentText" presStyleLbl="node1" presStyleIdx="1" presStyleCnt="7" custLinFactNeighborX="509" custLinFactNeighborY="-40842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316AC122-E815-467F-9605-D9017B0DFC6B}" type="pres">
      <dgm:prSet presAssocID="{CF497B45-AE53-44F5-AE3F-B2BF1727862E}" presName="spacer" presStyleCnt="0"/>
      <dgm:spPr/>
    </dgm:pt>
    <dgm:pt modelId="{F0C242E4-08EE-4142-ACE1-8B9727B7705D}" type="pres">
      <dgm:prSet presAssocID="{9F6F27F9-C936-4E0D-8116-07AFC3995A7A}" presName="parentText" presStyleLbl="node1" presStyleIdx="2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28B8CD60-4243-4873-B0C4-0D6CFBC11AB1}" type="pres">
      <dgm:prSet presAssocID="{E09124AA-D2AD-4CF9-822D-A2DC8ECACF8D}" presName="spacer" presStyleCnt="0"/>
      <dgm:spPr/>
    </dgm:pt>
    <dgm:pt modelId="{E48EF8A3-DE0A-437A-B0B6-791DE140ED65}" type="pres">
      <dgm:prSet presAssocID="{E14FEA6C-7278-4E80-ABF8-3C499842342D}" presName="parentText" presStyleLbl="node1" presStyleIdx="3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9104917F-586E-479F-9E34-871191FE0996}" type="pres">
      <dgm:prSet presAssocID="{2A88BDA6-B994-4098-A406-F8F5EBE2EEDB}" presName="spacer" presStyleCnt="0"/>
      <dgm:spPr/>
    </dgm:pt>
    <dgm:pt modelId="{E7EBF8C0-B386-45FB-BCF7-277C1FA7A9C4}" type="pres">
      <dgm:prSet presAssocID="{1377C3E6-A17B-4817-863B-3ECA7462DF24}" presName="parentText" presStyleLbl="node1" presStyleIdx="4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D1473CB7-9F65-45CB-97BE-30D048232037}" type="pres">
      <dgm:prSet presAssocID="{F5383852-DAD1-443B-B465-16F630F5861D}" presName="spacer" presStyleCnt="0"/>
      <dgm:spPr/>
    </dgm:pt>
    <dgm:pt modelId="{92DF4338-2783-498E-B651-C098566F78EC}" type="pres">
      <dgm:prSet presAssocID="{89AA6BD7-8721-4729-BB4F-FF159BFF7B31}" presName="parentText" presStyleLbl="node1" presStyleIdx="5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8ECFAD8D-76BA-4FE3-AB18-D6D275012CFF}" type="pres">
      <dgm:prSet presAssocID="{D74A7633-DEDF-48C1-B3AD-4258BA66BA43}" presName="spacer" presStyleCnt="0"/>
      <dgm:spPr/>
    </dgm:pt>
    <dgm:pt modelId="{87E571A7-4C92-4095-8BE9-8C13A22EDB4D}" type="pres">
      <dgm:prSet presAssocID="{066D10D1-39EC-4038-9C05-EDC1A204B107}" presName="parentText" presStyleLbl="node1" presStyleIdx="6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5992F940-6790-4660-819E-F7E4C31BA245}" type="presOf" srcId="{89AA6BD7-8721-4729-BB4F-FF159BFF7B31}" destId="{92DF4338-2783-498E-B651-C098566F78EC}" srcOrd="0" destOrd="0" presId="urn:microsoft.com/office/officeart/2005/8/layout/vList2"/>
    <dgm:cxn modelId="{4EF5A569-E50E-42A2-B704-C8B4EA7C7133}" type="presOf" srcId="{97DFA2D7-0358-4D58-9702-83D267360B6A}" destId="{80E16C23-D7F9-42EC-BE19-B8CC9DDF1A51}" srcOrd="0" destOrd="0" presId="urn:microsoft.com/office/officeart/2005/8/layout/vList2"/>
    <dgm:cxn modelId="{77DDBE51-D2A5-41F1-A6E2-9C174C4ED6B5}" srcId="{99E3FA1E-3D8C-418F-96B2-251DEB054A3B}" destId="{E14FEA6C-7278-4E80-ABF8-3C499842342D}" srcOrd="3" destOrd="0" parTransId="{4F1C4EB3-964B-47BA-8A89-66859967F651}" sibTransId="{2A88BDA6-B994-4098-A406-F8F5EBE2EEDB}"/>
    <dgm:cxn modelId="{26FC3081-D00F-409B-8E78-05BD2A1E41A8}" type="presOf" srcId="{BBFB6D27-CE2B-4217-A5C4-69FCD9387F1F}" destId="{8096A096-A050-4C46-84A6-C6342CD1FFB4}" srcOrd="0" destOrd="0" presId="urn:microsoft.com/office/officeart/2005/8/layout/vList2"/>
    <dgm:cxn modelId="{8826FE83-C3BF-4673-BC25-9F1F52E516E7}" type="presOf" srcId="{1377C3E6-A17B-4817-863B-3ECA7462DF24}" destId="{E7EBF8C0-B386-45FB-BCF7-277C1FA7A9C4}" srcOrd="0" destOrd="0" presId="urn:microsoft.com/office/officeart/2005/8/layout/vList2"/>
    <dgm:cxn modelId="{FCFABCA9-B161-48FA-8FD6-2DECC630AC3C}" type="presOf" srcId="{9F6F27F9-C936-4E0D-8116-07AFC3995A7A}" destId="{F0C242E4-08EE-4142-ACE1-8B9727B7705D}" srcOrd="0" destOrd="0" presId="urn:microsoft.com/office/officeart/2005/8/layout/vList2"/>
    <dgm:cxn modelId="{0DB560C2-6FC2-4A72-9334-09D576CC4CC5}" srcId="{99E3FA1E-3D8C-418F-96B2-251DEB054A3B}" destId="{97DFA2D7-0358-4D58-9702-83D267360B6A}" srcOrd="1" destOrd="0" parTransId="{3803F659-0243-4EEF-AADF-06A7F88C1B6A}" sibTransId="{CF497B45-AE53-44F5-AE3F-B2BF1727862E}"/>
    <dgm:cxn modelId="{BC6F5CD3-6704-4CBA-B303-1B866ED4D6A0}" srcId="{99E3FA1E-3D8C-418F-96B2-251DEB054A3B}" destId="{1377C3E6-A17B-4817-863B-3ECA7462DF24}" srcOrd="4" destOrd="0" parTransId="{45404945-F82B-4B7D-A00D-6AC2F400A9CF}" sibTransId="{F5383852-DAD1-443B-B465-16F630F5861D}"/>
    <dgm:cxn modelId="{BCEBE0D7-73CF-4742-8A27-02CB602AA0CC}" type="presOf" srcId="{99E3FA1E-3D8C-418F-96B2-251DEB054A3B}" destId="{17E71DC7-845F-41B1-804B-3EB14B70C92D}" srcOrd="0" destOrd="0" presId="urn:microsoft.com/office/officeart/2005/8/layout/vList2"/>
    <dgm:cxn modelId="{4C2974DE-3085-4F54-8D00-8B706F692594}" type="presOf" srcId="{066D10D1-39EC-4038-9C05-EDC1A204B107}" destId="{87E571A7-4C92-4095-8BE9-8C13A22EDB4D}" srcOrd="0" destOrd="0" presId="urn:microsoft.com/office/officeart/2005/8/layout/vList2"/>
    <dgm:cxn modelId="{FB0A5CDF-F9FE-4A28-B64C-2DD843763157}" srcId="{99E3FA1E-3D8C-418F-96B2-251DEB054A3B}" destId="{89AA6BD7-8721-4729-BB4F-FF159BFF7B31}" srcOrd="5" destOrd="0" parTransId="{35B8A049-DBA7-4B58-A6F4-6CDC7976DA5C}" sibTransId="{D74A7633-DEDF-48C1-B3AD-4258BA66BA43}"/>
    <dgm:cxn modelId="{53BDC4F4-7562-4329-8A80-CAE093A30957}" srcId="{99E3FA1E-3D8C-418F-96B2-251DEB054A3B}" destId="{BBFB6D27-CE2B-4217-A5C4-69FCD9387F1F}" srcOrd="0" destOrd="0" parTransId="{B8B2C4CF-57C4-4FD6-B5A9-3597916FBF7B}" sibTransId="{13C93D0B-1141-4DD1-B5A8-FDE32AA9320A}"/>
    <dgm:cxn modelId="{7A8324F6-89D6-45D8-80C9-65B76DA125C9}" type="presOf" srcId="{E14FEA6C-7278-4E80-ABF8-3C499842342D}" destId="{E48EF8A3-DE0A-437A-B0B6-791DE140ED65}" srcOrd="0" destOrd="0" presId="urn:microsoft.com/office/officeart/2005/8/layout/vList2"/>
    <dgm:cxn modelId="{D4E271F9-3246-4F21-8302-D5350E8DF5BA}" srcId="{99E3FA1E-3D8C-418F-96B2-251DEB054A3B}" destId="{066D10D1-39EC-4038-9C05-EDC1A204B107}" srcOrd="6" destOrd="0" parTransId="{FA14E332-18DA-4226-8BDB-EB724A28D294}" sibTransId="{5381EA51-8D88-4209-984F-D194A65648F4}"/>
    <dgm:cxn modelId="{13E412FB-B5BE-4199-96D1-E11F65F66597}" srcId="{99E3FA1E-3D8C-418F-96B2-251DEB054A3B}" destId="{9F6F27F9-C936-4E0D-8116-07AFC3995A7A}" srcOrd="2" destOrd="0" parTransId="{0FD69A57-61A1-4988-9DF9-83F172AEEF8D}" sibTransId="{E09124AA-D2AD-4CF9-822D-A2DC8ECACF8D}"/>
    <dgm:cxn modelId="{BB1FD343-A269-4033-94F7-D1917B69D8A6}" type="presParOf" srcId="{17E71DC7-845F-41B1-804B-3EB14B70C92D}" destId="{8096A096-A050-4C46-84A6-C6342CD1FFB4}" srcOrd="0" destOrd="0" presId="urn:microsoft.com/office/officeart/2005/8/layout/vList2"/>
    <dgm:cxn modelId="{87A7C021-129D-401A-BED4-AD12B311CBA1}" type="presParOf" srcId="{17E71DC7-845F-41B1-804B-3EB14B70C92D}" destId="{EB9EB2BE-4DE8-4380-95E2-29798670D55A}" srcOrd="1" destOrd="0" presId="urn:microsoft.com/office/officeart/2005/8/layout/vList2"/>
    <dgm:cxn modelId="{18F1D945-F28A-4B3D-8F69-49919B75482B}" type="presParOf" srcId="{17E71DC7-845F-41B1-804B-3EB14B70C92D}" destId="{80E16C23-D7F9-42EC-BE19-B8CC9DDF1A51}" srcOrd="2" destOrd="0" presId="urn:microsoft.com/office/officeart/2005/8/layout/vList2"/>
    <dgm:cxn modelId="{F17D9F4C-A8DC-4F25-AF12-EAFCB516F430}" type="presParOf" srcId="{17E71DC7-845F-41B1-804B-3EB14B70C92D}" destId="{316AC122-E815-467F-9605-D9017B0DFC6B}" srcOrd="3" destOrd="0" presId="urn:microsoft.com/office/officeart/2005/8/layout/vList2"/>
    <dgm:cxn modelId="{F407B2E4-4B39-498E-A0F8-0D56A67CEF50}" type="presParOf" srcId="{17E71DC7-845F-41B1-804B-3EB14B70C92D}" destId="{F0C242E4-08EE-4142-ACE1-8B9727B7705D}" srcOrd="4" destOrd="0" presId="urn:microsoft.com/office/officeart/2005/8/layout/vList2"/>
    <dgm:cxn modelId="{879B2B4B-5AE5-47E6-A526-194D20548378}" type="presParOf" srcId="{17E71DC7-845F-41B1-804B-3EB14B70C92D}" destId="{28B8CD60-4243-4873-B0C4-0D6CFBC11AB1}" srcOrd="5" destOrd="0" presId="urn:microsoft.com/office/officeart/2005/8/layout/vList2"/>
    <dgm:cxn modelId="{F61F5A31-9C3C-457B-BC1B-0EE12ADAB1A1}" type="presParOf" srcId="{17E71DC7-845F-41B1-804B-3EB14B70C92D}" destId="{E48EF8A3-DE0A-437A-B0B6-791DE140ED65}" srcOrd="6" destOrd="0" presId="urn:microsoft.com/office/officeart/2005/8/layout/vList2"/>
    <dgm:cxn modelId="{876C3AAA-8329-42A8-B601-D6FF42694BD5}" type="presParOf" srcId="{17E71DC7-845F-41B1-804B-3EB14B70C92D}" destId="{9104917F-586E-479F-9E34-871191FE0996}" srcOrd="7" destOrd="0" presId="urn:microsoft.com/office/officeart/2005/8/layout/vList2"/>
    <dgm:cxn modelId="{83927038-1DE5-40BC-B822-46C948E9F63D}" type="presParOf" srcId="{17E71DC7-845F-41B1-804B-3EB14B70C92D}" destId="{E7EBF8C0-B386-45FB-BCF7-277C1FA7A9C4}" srcOrd="8" destOrd="0" presId="urn:microsoft.com/office/officeart/2005/8/layout/vList2"/>
    <dgm:cxn modelId="{80D3D3ED-0B9A-48DB-B8C7-8A5301022D51}" type="presParOf" srcId="{17E71DC7-845F-41B1-804B-3EB14B70C92D}" destId="{D1473CB7-9F65-45CB-97BE-30D048232037}" srcOrd="9" destOrd="0" presId="urn:microsoft.com/office/officeart/2005/8/layout/vList2"/>
    <dgm:cxn modelId="{F32429ED-D200-43FA-9DD5-FA750DB694DD}" type="presParOf" srcId="{17E71DC7-845F-41B1-804B-3EB14B70C92D}" destId="{92DF4338-2783-498E-B651-C098566F78EC}" srcOrd="10" destOrd="0" presId="urn:microsoft.com/office/officeart/2005/8/layout/vList2"/>
    <dgm:cxn modelId="{66B5990D-FE93-44FB-B744-D2980384A2EE}" type="presParOf" srcId="{17E71DC7-845F-41B1-804B-3EB14B70C92D}" destId="{8ECFAD8D-76BA-4FE3-AB18-D6D275012CFF}" srcOrd="11" destOrd="0" presId="urn:microsoft.com/office/officeart/2005/8/layout/vList2"/>
    <dgm:cxn modelId="{9A2D6F05-66F0-46A7-9823-BEEBAD8064E5}" type="presParOf" srcId="{17E71DC7-845F-41B1-804B-3EB14B70C92D}" destId="{87E571A7-4C92-4095-8BE9-8C13A22EDB4D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9E3FA1E-3D8C-418F-96B2-251DEB054A3B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BBFB6D27-CE2B-4217-A5C4-69FCD9387F1F}">
      <dgm:prSet custT="1"/>
      <dgm:spPr>
        <a:xfrm>
          <a:off x="0" y="52998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Health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8B2C4CF-57C4-4FD6-B5A9-3597916FBF7B}" type="parTrans" cxnId="{53BDC4F4-7562-4329-8A80-CAE093A30957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13C93D0B-1141-4DD1-B5A8-FDE32AA9320A}" type="sibTrans" cxnId="{53BDC4F4-7562-4329-8A80-CAE093A30957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97DFA2D7-0358-4D58-9702-83D267360B6A}">
      <dgm:prSet custT="1"/>
      <dgm:spPr>
        <a:xfrm>
          <a:off x="0" y="5982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Durable</a:t>
          </a:r>
          <a:r>
            <a:rPr lang="tr-TR" sz="18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Products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803F659-0243-4EEF-AADF-06A7F88C1B6A}" type="parTrans" cxnId="{0DB560C2-6FC2-4A72-9334-09D576CC4CC5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CF497B45-AE53-44F5-AE3F-B2BF1727862E}" type="sibTrans" cxnId="{0DB560C2-6FC2-4A72-9334-09D576CC4CC5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9F6F27F9-C936-4E0D-8116-07AFC3995A7A}">
      <dgm:prSet custT="1"/>
      <dgm:spPr>
        <a:xfrm>
          <a:off x="0" y="11355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Tobacco</a:t>
          </a:r>
          <a:r>
            <a:rPr lang="tr-TR" sz="18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/</a:t>
          </a:r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Alcohol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0FD69A57-61A1-4988-9DF9-83F172AEEF8D}" type="parTrans" cxnId="{13E412FB-B5BE-4199-96D1-E11F65F66597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E09124AA-D2AD-4CF9-822D-A2DC8ECACF8D}" type="sibTrans" cxnId="{13E412FB-B5BE-4199-96D1-E11F65F66597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E14FEA6C-7278-4E80-ABF8-3C499842342D}">
      <dgm:prSet custT="1"/>
      <dgm:spPr>
        <a:xfrm>
          <a:off x="0" y="16728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Education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F1C4EB3-964B-47BA-8A89-66859967F651}" type="parTrans" cxnId="{77DDBE51-D2A5-41F1-A6E2-9C174C4ED6B5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2A88BDA6-B994-4098-A406-F8F5EBE2EEDB}" type="sibTrans" cxnId="{77DDBE51-D2A5-41F1-A6E2-9C174C4ED6B5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1377C3E6-A17B-4817-863B-3ECA7462DF24}">
      <dgm:prSet custT="1"/>
      <dgm:spPr>
        <a:xfrm>
          <a:off x="0" y="22101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Energy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5404945-F82B-4B7D-A00D-6AC2F400A9CF}" type="parTrans" cxnId="{BC6F5CD3-6704-4CBA-B303-1B866ED4D6A0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F5383852-DAD1-443B-B465-16F630F5861D}" type="sibTrans" cxnId="{BC6F5CD3-6704-4CBA-B303-1B866ED4D6A0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89AA6BD7-8721-4729-BB4F-FF159BFF7B31}">
      <dgm:prSet custT="1"/>
      <dgm:spPr>
        <a:xfrm>
          <a:off x="0" y="27474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Unfair</a:t>
          </a:r>
          <a:r>
            <a:rPr lang="tr-TR" sz="18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Commercial </a:t>
          </a:r>
          <a:r>
            <a:rPr lang="tr-TR" sz="1800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Practices</a:t>
          </a:r>
          <a:endParaRPr lang="tr-TR" sz="1800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5B8A049-DBA7-4B58-A6F4-6CDC7976DA5C}" type="parTrans" cxnId="{FB0A5CDF-F9FE-4A28-B64C-2DD843763157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D74A7633-DEDF-48C1-B3AD-4258BA66BA43}" type="sibTrans" cxnId="{FB0A5CDF-F9FE-4A28-B64C-2DD843763157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066D10D1-39EC-4038-9C05-EDC1A204B107}">
      <dgm:prSet/>
      <dgm:spPr>
        <a:xfrm>
          <a:off x="0" y="3284750"/>
          <a:ext cx="5053855" cy="479700"/>
        </a:xfrm>
        <a:solidFill>
          <a:srgbClr val="A00000"/>
        </a:solidFill>
      </dgm:spPr>
      <dgm:t>
        <a:bodyPr/>
        <a:lstStyle/>
        <a:p>
          <a:pPr rtl="0"/>
          <a:r>
            <a:rPr lang="tr-TR" b="1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Miscellanous</a:t>
          </a:r>
          <a:endParaRPr lang="tr-TR" b="1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A14E332-18DA-4226-8BDB-EB724A28D294}" type="parTrans" cxnId="{D4E271F9-3246-4F21-8302-D5350E8DF5BA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5381EA51-8D88-4209-984F-D194A65648F4}" type="sibTrans" cxnId="{D4E271F9-3246-4F21-8302-D5350E8DF5BA}">
      <dgm:prSet/>
      <dgm:spPr/>
      <dgm:t>
        <a:bodyPr/>
        <a:lstStyle/>
        <a:p>
          <a:endParaRPr lang="tr-TR" b="1">
            <a:latin typeface="Myriad Pro"/>
          </a:endParaRPr>
        </a:p>
      </dgm:t>
    </dgm:pt>
    <dgm:pt modelId="{17E71DC7-845F-41B1-804B-3EB14B70C92D}" type="pres">
      <dgm:prSet presAssocID="{99E3FA1E-3D8C-418F-96B2-251DEB054A3B}" presName="linear" presStyleCnt="0">
        <dgm:presLayoutVars>
          <dgm:animLvl val="lvl"/>
          <dgm:resizeHandles val="exact"/>
        </dgm:presLayoutVars>
      </dgm:prSet>
      <dgm:spPr/>
    </dgm:pt>
    <dgm:pt modelId="{8096A096-A050-4C46-84A6-C6342CD1FFB4}" type="pres">
      <dgm:prSet presAssocID="{BBFB6D27-CE2B-4217-A5C4-69FCD9387F1F}" presName="parentText" presStyleLbl="node1" presStyleIdx="0" presStyleCnt="7" custLinFactNeighborX="-807" custLinFactNeighborY="-78486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EB9EB2BE-4DE8-4380-95E2-29798670D55A}" type="pres">
      <dgm:prSet presAssocID="{13C93D0B-1141-4DD1-B5A8-FDE32AA9320A}" presName="spacer" presStyleCnt="0"/>
      <dgm:spPr/>
    </dgm:pt>
    <dgm:pt modelId="{80E16C23-D7F9-42EC-BE19-B8CC9DDF1A51}" type="pres">
      <dgm:prSet presAssocID="{97DFA2D7-0358-4D58-9702-83D267360B6A}" presName="parentText" presStyleLbl="node1" presStyleIdx="1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316AC122-E815-467F-9605-D9017B0DFC6B}" type="pres">
      <dgm:prSet presAssocID="{CF497B45-AE53-44F5-AE3F-B2BF1727862E}" presName="spacer" presStyleCnt="0"/>
      <dgm:spPr/>
    </dgm:pt>
    <dgm:pt modelId="{F0C242E4-08EE-4142-ACE1-8B9727B7705D}" type="pres">
      <dgm:prSet presAssocID="{9F6F27F9-C936-4E0D-8116-07AFC3995A7A}" presName="parentText" presStyleLbl="node1" presStyleIdx="2" presStyleCnt="7" custLinFactNeighborX="-1495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28B8CD60-4243-4873-B0C4-0D6CFBC11AB1}" type="pres">
      <dgm:prSet presAssocID="{E09124AA-D2AD-4CF9-822D-A2DC8ECACF8D}" presName="spacer" presStyleCnt="0"/>
      <dgm:spPr/>
    </dgm:pt>
    <dgm:pt modelId="{E48EF8A3-DE0A-437A-B0B6-791DE140ED65}" type="pres">
      <dgm:prSet presAssocID="{E14FEA6C-7278-4E80-ABF8-3C499842342D}" presName="parentText" presStyleLbl="node1" presStyleIdx="3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9104917F-586E-479F-9E34-871191FE0996}" type="pres">
      <dgm:prSet presAssocID="{2A88BDA6-B994-4098-A406-F8F5EBE2EEDB}" presName="spacer" presStyleCnt="0"/>
      <dgm:spPr/>
    </dgm:pt>
    <dgm:pt modelId="{E7EBF8C0-B386-45FB-BCF7-277C1FA7A9C4}" type="pres">
      <dgm:prSet presAssocID="{1377C3E6-A17B-4817-863B-3ECA7462DF24}" presName="parentText" presStyleLbl="node1" presStyleIdx="4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D1473CB7-9F65-45CB-97BE-30D048232037}" type="pres">
      <dgm:prSet presAssocID="{F5383852-DAD1-443B-B465-16F630F5861D}" presName="spacer" presStyleCnt="0"/>
      <dgm:spPr/>
    </dgm:pt>
    <dgm:pt modelId="{92DF4338-2783-498E-B651-C098566F78EC}" type="pres">
      <dgm:prSet presAssocID="{89AA6BD7-8721-4729-BB4F-FF159BFF7B31}" presName="parentText" presStyleLbl="node1" presStyleIdx="5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  <dgm:pt modelId="{8ECFAD8D-76BA-4FE3-AB18-D6D275012CFF}" type="pres">
      <dgm:prSet presAssocID="{D74A7633-DEDF-48C1-B3AD-4258BA66BA43}" presName="spacer" presStyleCnt="0"/>
      <dgm:spPr/>
    </dgm:pt>
    <dgm:pt modelId="{87E571A7-4C92-4095-8BE9-8C13A22EDB4D}" type="pres">
      <dgm:prSet presAssocID="{066D10D1-39EC-4038-9C05-EDC1A204B107}" presName="parentText" presStyleLbl="node1" presStyleIdx="6" presStyleCnt="7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5992F940-6790-4660-819E-F7E4C31BA245}" type="presOf" srcId="{89AA6BD7-8721-4729-BB4F-FF159BFF7B31}" destId="{92DF4338-2783-498E-B651-C098566F78EC}" srcOrd="0" destOrd="0" presId="urn:microsoft.com/office/officeart/2005/8/layout/vList2"/>
    <dgm:cxn modelId="{4EF5A569-E50E-42A2-B704-C8B4EA7C7133}" type="presOf" srcId="{97DFA2D7-0358-4D58-9702-83D267360B6A}" destId="{80E16C23-D7F9-42EC-BE19-B8CC9DDF1A51}" srcOrd="0" destOrd="0" presId="urn:microsoft.com/office/officeart/2005/8/layout/vList2"/>
    <dgm:cxn modelId="{77DDBE51-D2A5-41F1-A6E2-9C174C4ED6B5}" srcId="{99E3FA1E-3D8C-418F-96B2-251DEB054A3B}" destId="{E14FEA6C-7278-4E80-ABF8-3C499842342D}" srcOrd="3" destOrd="0" parTransId="{4F1C4EB3-964B-47BA-8A89-66859967F651}" sibTransId="{2A88BDA6-B994-4098-A406-F8F5EBE2EEDB}"/>
    <dgm:cxn modelId="{26FC3081-D00F-409B-8E78-05BD2A1E41A8}" type="presOf" srcId="{BBFB6D27-CE2B-4217-A5C4-69FCD9387F1F}" destId="{8096A096-A050-4C46-84A6-C6342CD1FFB4}" srcOrd="0" destOrd="0" presId="urn:microsoft.com/office/officeart/2005/8/layout/vList2"/>
    <dgm:cxn modelId="{8826FE83-C3BF-4673-BC25-9F1F52E516E7}" type="presOf" srcId="{1377C3E6-A17B-4817-863B-3ECA7462DF24}" destId="{E7EBF8C0-B386-45FB-BCF7-277C1FA7A9C4}" srcOrd="0" destOrd="0" presId="urn:microsoft.com/office/officeart/2005/8/layout/vList2"/>
    <dgm:cxn modelId="{FCFABCA9-B161-48FA-8FD6-2DECC630AC3C}" type="presOf" srcId="{9F6F27F9-C936-4E0D-8116-07AFC3995A7A}" destId="{F0C242E4-08EE-4142-ACE1-8B9727B7705D}" srcOrd="0" destOrd="0" presId="urn:microsoft.com/office/officeart/2005/8/layout/vList2"/>
    <dgm:cxn modelId="{0DB560C2-6FC2-4A72-9334-09D576CC4CC5}" srcId="{99E3FA1E-3D8C-418F-96B2-251DEB054A3B}" destId="{97DFA2D7-0358-4D58-9702-83D267360B6A}" srcOrd="1" destOrd="0" parTransId="{3803F659-0243-4EEF-AADF-06A7F88C1B6A}" sibTransId="{CF497B45-AE53-44F5-AE3F-B2BF1727862E}"/>
    <dgm:cxn modelId="{BC6F5CD3-6704-4CBA-B303-1B866ED4D6A0}" srcId="{99E3FA1E-3D8C-418F-96B2-251DEB054A3B}" destId="{1377C3E6-A17B-4817-863B-3ECA7462DF24}" srcOrd="4" destOrd="0" parTransId="{45404945-F82B-4B7D-A00D-6AC2F400A9CF}" sibTransId="{F5383852-DAD1-443B-B465-16F630F5861D}"/>
    <dgm:cxn modelId="{BCEBE0D7-73CF-4742-8A27-02CB602AA0CC}" type="presOf" srcId="{99E3FA1E-3D8C-418F-96B2-251DEB054A3B}" destId="{17E71DC7-845F-41B1-804B-3EB14B70C92D}" srcOrd="0" destOrd="0" presId="urn:microsoft.com/office/officeart/2005/8/layout/vList2"/>
    <dgm:cxn modelId="{4C2974DE-3085-4F54-8D00-8B706F692594}" type="presOf" srcId="{066D10D1-39EC-4038-9C05-EDC1A204B107}" destId="{87E571A7-4C92-4095-8BE9-8C13A22EDB4D}" srcOrd="0" destOrd="0" presId="urn:microsoft.com/office/officeart/2005/8/layout/vList2"/>
    <dgm:cxn modelId="{FB0A5CDF-F9FE-4A28-B64C-2DD843763157}" srcId="{99E3FA1E-3D8C-418F-96B2-251DEB054A3B}" destId="{89AA6BD7-8721-4729-BB4F-FF159BFF7B31}" srcOrd="5" destOrd="0" parTransId="{35B8A049-DBA7-4B58-A6F4-6CDC7976DA5C}" sibTransId="{D74A7633-DEDF-48C1-B3AD-4258BA66BA43}"/>
    <dgm:cxn modelId="{53BDC4F4-7562-4329-8A80-CAE093A30957}" srcId="{99E3FA1E-3D8C-418F-96B2-251DEB054A3B}" destId="{BBFB6D27-CE2B-4217-A5C4-69FCD9387F1F}" srcOrd="0" destOrd="0" parTransId="{B8B2C4CF-57C4-4FD6-B5A9-3597916FBF7B}" sibTransId="{13C93D0B-1141-4DD1-B5A8-FDE32AA9320A}"/>
    <dgm:cxn modelId="{7A8324F6-89D6-45D8-80C9-65B76DA125C9}" type="presOf" srcId="{E14FEA6C-7278-4E80-ABF8-3C499842342D}" destId="{E48EF8A3-DE0A-437A-B0B6-791DE140ED65}" srcOrd="0" destOrd="0" presId="urn:microsoft.com/office/officeart/2005/8/layout/vList2"/>
    <dgm:cxn modelId="{D4E271F9-3246-4F21-8302-D5350E8DF5BA}" srcId="{99E3FA1E-3D8C-418F-96B2-251DEB054A3B}" destId="{066D10D1-39EC-4038-9C05-EDC1A204B107}" srcOrd="6" destOrd="0" parTransId="{FA14E332-18DA-4226-8BDB-EB724A28D294}" sibTransId="{5381EA51-8D88-4209-984F-D194A65648F4}"/>
    <dgm:cxn modelId="{13E412FB-B5BE-4199-96D1-E11F65F66597}" srcId="{99E3FA1E-3D8C-418F-96B2-251DEB054A3B}" destId="{9F6F27F9-C936-4E0D-8116-07AFC3995A7A}" srcOrd="2" destOrd="0" parTransId="{0FD69A57-61A1-4988-9DF9-83F172AEEF8D}" sibTransId="{E09124AA-D2AD-4CF9-822D-A2DC8ECACF8D}"/>
    <dgm:cxn modelId="{BB1FD343-A269-4033-94F7-D1917B69D8A6}" type="presParOf" srcId="{17E71DC7-845F-41B1-804B-3EB14B70C92D}" destId="{8096A096-A050-4C46-84A6-C6342CD1FFB4}" srcOrd="0" destOrd="0" presId="urn:microsoft.com/office/officeart/2005/8/layout/vList2"/>
    <dgm:cxn modelId="{87A7C021-129D-401A-BED4-AD12B311CBA1}" type="presParOf" srcId="{17E71DC7-845F-41B1-804B-3EB14B70C92D}" destId="{EB9EB2BE-4DE8-4380-95E2-29798670D55A}" srcOrd="1" destOrd="0" presId="urn:microsoft.com/office/officeart/2005/8/layout/vList2"/>
    <dgm:cxn modelId="{18F1D945-F28A-4B3D-8F69-49919B75482B}" type="presParOf" srcId="{17E71DC7-845F-41B1-804B-3EB14B70C92D}" destId="{80E16C23-D7F9-42EC-BE19-B8CC9DDF1A51}" srcOrd="2" destOrd="0" presId="urn:microsoft.com/office/officeart/2005/8/layout/vList2"/>
    <dgm:cxn modelId="{F17D9F4C-A8DC-4F25-AF12-EAFCB516F430}" type="presParOf" srcId="{17E71DC7-845F-41B1-804B-3EB14B70C92D}" destId="{316AC122-E815-467F-9605-D9017B0DFC6B}" srcOrd="3" destOrd="0" presId="urn:microsoft.com/office/officeart/2005/8/layout/vList2"/>
    <dgm:cxn modelId="{F407B2E4-4B39-498E-A0F8-0D56A67CEF50}" type="presParOf" srcId="{17E71DC7-845F-41B1-804B-3EB14B70C92D}" destId="{F0C242E4-08EE-4142-ACE1-8B9727B7705D}" srcOrd="4" destOrd="0" presId="urn:microsoft.com/office/officeart/2005/8/layout/vList2"/>
    <dgm:cxn modelId="{879B2B4B-5AE5-47E6-A526-194D20548378}" type="presParOf" srcId="{17E71DC7-845F-41B1-804B-3EB14B70C92D}" destId="{28B8CD60-4243-4873-B0C4-0D6CFBC11AB1}" srcOrd="5" destOrd="0" presId="urn:microsoft.com/office/officeart/2005/8/layout/vList2"/>
    <dgm:cxn modelId="{F61F5A31-9C3C-457B-BC1B-0EE12ADAB1A1}" type="presParOf" srcId="{17E71DC7-845F-41B1-804B-3EB14B70C92D}" destId="{E48EF8A3-DE0A-437A-B0B6-791DE140ED65}" srcOrd="6" destOrd="0" presId="urn:microsoft.com/office/officeart/2005/8/layout/vList2"/>
    <dgm:cxn modelId="{876C3AAA-8329-42A8-B601-D6FF42694BD5}" type="presParOf" srcId="{17E71DC7-845F-41B1-804B-3EB14B70C92D}" destId="{9104917F-586E-479F-9E34-871191FE0996}" srcOrd="7" destOrd="0" presId="urn:microsoft.com/office/officeart/2005/8/layout/vList2"/>
    <dgm:cxn modelId="{83927038-1DE5-40BC-B822-46C948E9F63D}" type="presParOf" srcId="{17E71DC7-845F-41B1-804B-3EB14B70C92D}" destId="{E7EBF8C0-B386-45FB-BCF7-277C1FA7A9C4}" srcOrd="8" destOrd="0" presId="urn:microsoft.com/office/officeart/2005/8/layout/vList2"/>
    <dgm:cxn modelId="{80D3D3ED-0B9A-48DB-B8C7-8A5301022D51}" type="presParOf" srcId="{17E71DC7-845F-41B1-804B-3EB14B70C92D}" destId="{D1473CB7-9F65-45CB-97BE-30D048232037}" srcOrd="9" destOrd="0" presId="urn:microsoft.com/office/officeart/2005/8/layout/vList2"/>
    <dgm:cxn modelId="{F32429ED-D200-43FA-9DD5-FA750DB694DD}" type="presParOf" srcId="{17E71DC7-845F-41B1-804B-3EB14B70C92D}" destId="{92DF4338-2783-498E-B651-C098566F78EC}" srcOrd="10" destOrd="0" presId="urn:microsoft.com/office/officeart/2005/8/layout/vList2"/>
    <dgm:cxn modelId="{66B5990D-FE93-44FB-B744-D2980384A2EE}" type="presParOf" srcId="{17E71DC7-845F-41B1-804B-3EB14B70C92D}" destId="{8ECFAD8D-76BA-4FE3-AB18-D6D275012CFF}" srcOrd="11" destOrd="0" presId="urn:microsoft.com/office/officeart/2005/8/layout/vList2"/>
    <dgm:cxn modelId="{9A2D6F05-66F0-46A7-9823-BEEBAD8064E5}" type="presParOf" srcId="{17E71DC7-845F-41B1-804B-3EB14B70C92D}" destId="{87E571A7-4C92-4095-8BE9-8C13A22EDB4D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DB25B-13E7-404B-80AB-DD3BB366EBDE}">
      <dsp:nvSpPr>
        <dsp:cNvPr id="0" name=""/>
        <dsp:cNvSpPr/>
      </dsp:nvSpPr>
      <dsp:spPr>
        <a:xfrm>
          <a:off x="613746" y="1350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CONSUMER CREDITS</a:t>
          </a:r>
        </a:p>
      </dsp:txBody>
      <dsp:txXfrm>
        <a:off x="613746" y="1350"/>
        <a:ext cx="2021154" cy="1186882"/>
      </dsp:txXfrm>
    </dsp:sp>
    <dsp:sp modelId="{968511A6-038E-4BE1-A5E4-A5F04113C8AE}">
      <dsp:nvSpPr>
        <dsp:cNvPr id="0" name=""/>
        <dsp:cNvSpPr/>
      </dsp:nvSpPr>
      <dsp:spPr>
        <a:xfrm>
          <a:off x="3160777" y="1350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HOUSING CREDITS</a:t>
          </a:r>
        </a:p>
      </dsp:txBody>
      <dsp:txXfrm>
        <a:off x="3160777" y="1350"/>
        <a:ext cx="2021154" cy="1186882"/>
      </dsp:txXfrm>
    </dsp:sp>
    <dsp:sp modelId="{AAB5E3F6-4165-47E0-A73A-39C03A1836BD}">
      <dsp:nvSpPr>
        <dsp:cNvPr id="0" name=""/>
        <dsp:cNvSpPr/>
      </dsp:nvSpPr>
      <dsp:spPr>
        <a:xfrm>
          <a:off x="5707808" y="1350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PRE-PAID HOUSING CREDITS</a:t>
          </a:r>
        </a:p>
      </dsp:txBody>
      <dsp:txXfrm>
        <a:off x="5707808" y="1350"/>
        <a:ext cx="2021154" cy="1186882"/>
      </dsp:txXfrm>
    </dsp:sp>
    <dsp:sp modelId="{4B10D7FE-8655-4473-9966-A21B7B2DC454}">
      <dsp:nvSpPr>
        <dsp:cNvPr id="0" name=""/>
        <dsp:cNvSpPr/>
      </dsp:nvSpPr>
      <dsp:spPr>
        <a:xfrm>
          <a:off x="8254839" y="1350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DISTANCE CONTRACTS</a:t>
          </a:r>
        </a:p>
      </dsp:txBody>
      <dsp:txXfrm>
        <a:off x="8254839" y="1350"/>
        <a:ext cx="2021154" cy="1186882"/>
      </dsp:txXfrm>
    </dsp:sp>
    <dsp:sp modelId="{547456B4-618C-46D6-9C6C-52F69CBBCD46}">
      <dsp:nvSpPr>
        <dsp:cNvPr id="0" name=""/>
        <dsp:cNvSpPr/>
      </dsp:nvSpPr>
      <dsp:spPr>
        <a:xfrm>
          <a:off x="563420" y="1722502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SUBSCRIPTIONS</a:t>
          </a:r>
        </a:p>
      </dsp:txBody>
      <dsp:txXfrm>
        <a:off x="563420" y="1722502"/>
        <a:ext cx="2021154" cy="1186882"/>
      </dsp:txXfrm>
    </dsp:sp>
    <dsp:sp modelId="{DA8A10FD-C235-4C38-A574-C190EFACAF9D}">
      <dsp:nvSpPr>
        <dsp:cNvPr id="0" name=""/>
        <dsp:cNvSpPr/>
      </dsp:nvSpPr>
      <dsp:spPr>
        <a:xfrm>
          <a:off x="3160777" y="1714109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INSTALLEMENT SALES</a:t>
          </a:r>
        </a:p>
      </dsp:txBody>
      <dsp:txXfrm>
        <a:off x="3160777" y="1714109"/>
        <a:ext cx="2021154" cy="1186882"/>
      </dsp:txXfrm>
    </dsp:sp>
    <dsp:sp modelId="{5F76AE40-EC77-4CAD-8162-C7394DE65D22}">
      <dsp:nvSpPr>
        <dsp:cNvPr id="0" name=""/>
        <dsp:cNvSpPr/>
      </dsp:nvSpPr>
      <dsp:spPr>
        <a:xfrm>
          <a:off x="5707808" y="1714109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OFF PREMISES CONTRACTS</a:t>
          </a:r>
        </a:p>
      </dsp:txBody>
      <dsp:txXfrm>
        <a:off x="5707808" y="1714109"/>
        <a:ext cx="2021154" cy="1186882"/>
      </dsp:txXfrm>
    </dsp:sp>
    <dsp:sp modelId="{041E5A77-05F0-4E55-B19D-C3B347EC85B8}">
      <dsp:nvSpPr>
        <dsp:cNvPr id="0" name=""/>
        <dsp:cNvSpPr/>
      </dsp:nvSpPr>
      <dsp:spPr>
        <a:xfrm>
          <a:off x="8254839" y="1714109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PACKAGE TOURS</a:t>
          </a:r>
        </a:p>
      </dsp:txBody>
      <dsp:txXfrm>
        <a:off x="8254839" y="1714109"/>
        <a:ext cx="2021154" cy="1186882"/>
      </dsp:txXfrm>
    </dsp:sp>
    <dsp:sp modelId="{61E942AA-E2E4-446B-92AF-B62400B3FCCC}">
      <dsp:nvSpPr>
        <dsp:cNvPr id="0" name=""/>
        <dsp:cNvSpPr/>
      </dsp:nvSpPr>
      <dsp:spPr>
        <a:xfrm>
          <a:off x="613746" y="3426868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TIMESHARES</a:t>
          </a:r>
        </a:p>
      </dsp:txBody>
      <dsp:txXfrm>
        <a:off x="613746" y="3426868"/>
        <a:ext cx="2021154" cy="1186882"/>
      </dsp:txXfrm>
    </dsp:sp>
    <dsp:sp modelId="{B0A8EF99-3322-436F-BF1A-BAEEBB79C3A5}">
      <dsp:nvSpPr>
        <dsp:cNvPr id="0" name=""/>
        <dsp:cNvSpPr/>
      </dsp:nvSpPr>
      <dsp:spPr>
        <a:xfrm>
          <a:off x="3160777" y="3426868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DISTANCE CONTRACTS OF FINANCIAL TRANSACTIONS</a:t>
          </a:r>
        </a:p>
      </dsp:txBody>
      <dsp:txXfrm>
        <a:off x="3160777" y="3426868"/>
        <a:ext cx="2021154" cy="1186882"/>
      </dsp:txXfrm>
    </dsp:sp>
    <dsp:sp modelId="{F3014C4B-6EC3-43CC-95FC-11D0FE6BEE9F}">
      <dsp:nvSpPr>
        <dsp:cNvPr id="0" name=""/>
        <dsp:cNvSpPr/>
      </dsp:nvSpPr>
      <dsp:spPr>
        <a:xfrm>
          <a:off x="5707808" y="3426868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PYRAMID SCHEMES</a:t>
          </a:r>
        </a:p>
      </dsp:txBody>
      <dsp:txXfrm>
        <a:off x="5707808" y="3426868"/>
        <a:ext cx="2021154" cy="1186882"/>
      </dsp:txXfrm>
    </dsp:sp>
    <dsp:sp modelId="{7C421815-4069-45F4-B0E9-75A61E67F3C1}">
      <dsp:nvSpPr>
        <dsp:cNvPr id="0" name=""/>
        <dsp:cNvSpPr/>
      </dsp:nvSpPr>
      <dsp:spPr>
        <a:xfrm>
          <a:off x="8254839" y="3426868"/>
          <a:ext cx="2021154" cy="1186882"/>
        </a:xfrm>
        <a:prstGeom prst="rect">
          <a:avLst/>
        </a:prstGeom>
        <a:gradFill flip="none" rotWithShape="1">
          <a:gsLst>
            <a:gs pos="8000">
              <a:srgbClr val="012754"/>
            </a:gs>
            <a:gs pos="81000">
              <a:srgbClr val="01254F"/>
            </a:gs>
            <a:gs pos="98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  <a:softEdge rad="63500"/>
        </a:effectLst>
        <a:scene3d>
          <a:camera prst="perspectiveRight"/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1" kern="1200" dirty="0">
              <a:solidFill>
                <a:srgbClr val="D8AD65"/>
              </a:solidFill>
            </a:rPr>
            <a:t>DIRECT SELLINGS</a:t>
          </a:r>
        </a:p>
      </dsp:txBody>
      <dsp:txXfrm>
        <a:off x="8254839" y="3426868"/>
        <a:ext cx="2021154" cy="11868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1478E-79F6-4D5A-957C-CA9525A116E4}">
      <dsp:nvSpPr>
        <dsp:cNvPr id="0" name=""/>
        <dsp:cNvSpPr/>
      </dsp:nvSpPr>
      <dsp:spPr>
        <a:xfrm>
          <a:off x="7476" y="1797742"/>
          <a:ext cx="2523480" cy="1261740"/>
        </a:xfrm>
        <a:prstGeom prst="roundRect">
          <a:avLst>
            <a:gd name="adj" fmla="val 10000"/>
          </a:avLst>
        </a:prstGeom>
        <a:solidFill>
          <a:srgbClr val="C49A6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>
              <a:solidFill>
                <a:srgbClr val="01326A"/>
              </a:solidFill>
            </a:rPr>
            <a:t>DISPUTE RESOLUTION CHANNELS</a:t>
          </a:r>
        </a:p>
      </dsp:txBody>
      <dsp:txXfrm>
        <a:off x="44431" y="1834697"/>
        <a:ext cx="2449570" cy="1187830"/>
      </dsp:txXfrm>
    </dsp:sp>
    <dsp:sp modelId="{48A58B41-50F8-411F-8B9A-338343A07E9C}">
      <dsp:nvSpPr>
        <dsp:cNvPr id="0" name=""/>
        <dsp:cNvSpPr/>
      </dsp:nvSpPr>
      <dsp:spPr>
        <a:xfrm rot="18289469">
          <a:off x="2151871" y="1679733"/>
          <a:ext cx="1767562" cy="46757"/>
        </a:xfrm>
        <a:custGeom>
          <a:avLst/>
          <a:gdLst/>
          <a:ahLst/>
          <a:cxnLst/>
          <a:rect l="0" t="0" r="0" b="0"/>
          <a:pathLst>
            <a:path>
              <a:moveTo>
                <a:pt x="0" y="23378"/>
              </a:moveTo>
              <a:lnTo>
                <a:pt x="1767562" y="23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600" kern="1200"/>
        </a:p>
      </dsp:txBody>
      <dsp:txXfrm>
        <a:off x="2991463" y="1658922"/>
        <a:ext cx="88378" cy="88378"/>
      </dsp:txXfrm>
    </dsp:sp>
    <dsp:sp modelId="{F4E28A84-F5AA-44C2-9C34-9E4CCA4820E8}">
      <dsp:nvSpPr>
        <dsp:cNvPr id="0" name=""/>
        <dsp:cNvSpPr/>
      </dsp:nvSpPr>
      <dsp:spPr>
        <a:xfrm>
          <a:off x="3540348" y="346741"/>
          <a:ext cx="2523480" cy="1261740"/>
        </a:xfrm>
        <a:prstGeom prst="roundRect">
          <a:avLst>
            <a:gd name="adj" fmla="val 10000"/>
          </a:avLst>
        </a:prstGeom>
        <a:solidFill>
          <a:srgbClr val="01326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rgbClr val="C49A6C"/>
              </a:solidFill>
            </a:rPr>
            <a:t>CONSUMER ARBITRATION COMMITTEES              (ADR MECHANISM)</a:t>
          </a:r>
        </a:p>
      </dsp:txBody>
      <dsp:txXfrm>
        <a:off x="3577303" y="383696"/>
        <a:ext cx="2449570" cy="1187830"/>
      </dsp:txXfrm>
    </dsp:sp>
    <dsp:sp modelId="{9824E1B0-44AA-4865-B74A-9AF54170A69E}">
      <dsp:nvSpPr>
        <dsp:cNvPr id="0" name=""/>
        <dsp:cNvSpPr/>
      </dsp:nvSpPr>
      <dsp:spPr>
        <a:xfrm>
          <a:off x="6063828" y="954232"/>
          <a:ext cx="1009392" cy="46757"/>
        </a:xfrm>
        <a:custGeom>
          <a:avLst/>
          <a:gdLst/>
          <a:ahLst/>
          <a:cxnLst/>
          <a:rect l="0" t="0" r="0" b="0"/>
          <a:pathLst>
            <a:path>
              <a:moveTo>
                <a:pt x="0" y="23378"/>
              </a:moveTo>
              <a:lnTo>
                <a:pt x="1009392" y="2337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/>
        </a:p>
      </dsp:txBody>
      <dsp:txXfrm>
        <a:off x="6543289" y="952376"/>
        <a:ext cx="50469" cy="50469"/>
      </dsp:txXfrm>
    </dsp:sp>
    <dsp:sp modelId="{9DF071FB-85D1-4D9A-868A-CED664E139BC}">
      <dsp:nvSpPr>
        <dsp:cNvPr id="0" name=""/>
        <dsp:cNvSpPr/>
      </dsp:nvSpPr>
      <dsp:spPr>
        <a:xfrm>
          <a:off x="7073220" y="346741"/>
          <a:ext cx="2523480" cy="1261740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tr-TR" sz="1500" kern="1200" dirty="0">
              <a:solidFill>
                <a:srgbClr val="FF0000"/>
              </a:solidFill>
            </a:rPr>
            <a:t>MONETARY TRESHOLD: </a:t>
          </a:r>
        </a:p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tr-TR" sz="1500" u="sng" kern="1200" dirty="0">
              <a:solidFill>
                <a:schemeClr val="tx1"/>
              </a:solidFill>
            </a:rPr>
            <a:t>UNDER</a:t>
          </a:r>
          <a:r>
            <a:rPr lang="tr-TR" sz="1500" kern="1200" dirty="0">
              <a:solidFill>
                <a:schemeClr val="tx1"/>
              </a:solidFill>
            </a:rPr>
            <a:t> 104.000 TL  </a:t>
          </a:r>
        </a:p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tr-TR" sz="1500" kern="1200" dirty="0">
              <a:solidFill>
                <a:schemeClr val="tx1"/>
              </a:solidFill>
            </a:rPr>
            <a:t>(2.390 £ </a:t>
          </a:r>
          <a:r>
            <a:rPr lang="tr-TR" sz="1500" kern="1200" dirty="0" err="1">
              <a:solidFill>
                <a:schemeClr val="tx1"/>
              </a:solidFill>
            </a:rPr>
            <a:t>Approx</a:t>
          </a:r>
          <a:r>
            <a:rPr lang="tr-TR" sz="1500" kern="1200" dirty="0">
              <a:solidFill>
                <a:schemeClr val="tx1"/>
              </a:solidFill>
            </a:rPr>
            <a:t>.)</a:t>
          </a:r>
        </a:p>
      </dsp:txBody>
      <dsp:txXfrm>
        <a:off x="7110175" y="383696"/>
        <a:ext cx="2449570" cy="1187830"/>
      </dsp:txXfrm>
    </dsp:sp>
    <dsp:sp modelId="{39B44263-2F29-4414-86F4-579DB3067E0D}">
      <dsp:nvSpPr>
        <dsp:cNvPr id="0" name=""/>
        <dsp:cNvSpPr/>
      </dsp:nvSpPr>
      <dsp:spPr>
        <a:xfrm>
          <a:off x="2530956" y="2405233"/>
          <a:ext cx="1009392" cy="46757"/>
        </a:xfrm>
        <a:custGeom>
          <a:avLst/>
          <a:gdLst/>
          <a:ahLst/>
          <a:cxnLst/>
          <a:rect l="0" t="0" r="0" b="0"/>
          <a:pathLst>
            <a:path>
              <a:moveTo>
                <a:pt x="0" y="23378"/>
              </a:moveTo>
              <a:lnTo>
                <a:pt x="1009392" y="23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/>
        </a:p>
      </dsp:txBody>
      <dsp:txXfrm>
        <a:off x="3010417" y="2403377"/>
        <a:ext cx="50469" cy="50469"/>
      </dsp:txXfrm>
    </dsp:sp>
    <dsp:sp modelId="{ACC9D04E-EB04-495D-A4B7-EB3669CCB259}">
      <dsp:nvSpPr>
        <dsp:cNvPr id="0" name=""/>
        <dsp:cNvSpPr/>
      </dsp:nvSpPr>
      <dsp:spPr>
        <a:xfrm>
          <a:off x="3540348" y="1797742"/>
          <a:ext cx="2523480" cy="1261740"/>
        </a:xfrm>
        <a:prstGeom prst="roundRect">
          <a:avLst>
            <a:gd name="adj" fmla="val 10000"/>
          </a:avLst>
        </a:prstGeom>
        <a:solidFill>
          <a:srgbClr val="01316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rgbClr val="C49A6C"/>
              </a:solidFill>
            </a:rPr>
            <a:t>MEDIATION BEFORE CONSUMER COURTS</a:t>
          </a:r>
        </a:p>
      </dsp:txBody>
      <dsp:txXfrm>
        <a:off x="3577303" y="1834697"/>
        <a:ext cx="2449570" cy="1187830"/>
      </dsp:txXfrm>
    </dsp:sp>
    <dsp:sp modelId="{776BCFA3-D1B3-45A7-A954-562A997EE22D}">
      <dsp:nvSpPr>
        <dsp:cNvPr id="0" name=""/>
        <dsp:cNvSpPr/>
      </dsp:nvSpPr>
      <dsp:spPr>
        <a:xfrm>
          <a:off x="6063828" y="2405233"/>
          <a:ext cx="1009392" cy="46757"/>
        </a:xfrm>
        <a:custGeom>
          <a:avLst/>
          <a:gdLst/>
          <a:ahLst/>
          <a:cxnLst/>
          <a:rect l="0" t="0" r="0" b="0"/>
          <a:pathLst>
            <a:path>
              <a:moveTo>
                <a:pt x="0" y="23378"/>
              </a:moveTo>
              <a:lnTo>
                <a:pt x="1009392" y="2337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/>
        </a:p>
      </dsp:txBody>
      <dsp:txXfrm>
        <a:off x="6543289" y="2403377"/>
        <a:ext cx="50469" cy="50469"/>
      </dsp:txXfrm>
    </dsp:sp>
    <dsp:sp modelId="{8D33C990-C8B6-4AED-875B-CF263429F1ED}">
      <dsp:nvSpPr>
        <dsp:cNvPr id="0" name=""/>
        <dsp:cNvSpPr/>
      </dsp:nvSpPr>
      <dsp:spPr>
        <a:xfrm>
          <a:off x="7073220" y="1797742"/>
          <a:ext cx="2523480" cy="1261740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>
              <a:solidFill>
                <a:schemeClr val="tx1"/>
              </a:solidFill>
            </a:rPr>
            <a:t>MANDATORY EXHAUSTION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>
              <a:solidFill>
                <a:schemeClr val="tx1"/>
              </a:solidFill>
            </a:rPr>
            <a:t>OF REMEDIES BEFORE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>
              <a:solidFill>
                <a:schemeClr val="tx1"/>
              </a:solidFill>
            </a:rPr>
            <a:t>THE COURT</a:t>
          </a:r>
        </a:p>
      </dsp:txBody>
      <dsp:txXfrm>
        <a:off x="7110175" y="1834697"/>
        <a:ext cx="2449570" cy="1187830"/>
      </dsp:txXfrm>
    </dsp:sp>
    <dsp:sp modelId="{9E94AD61-9E8B-4502-A7B5-7F7D958BB511}">
      <dsp:nvSpPr>
        <dsp:cNvPr id="0" name=""/>
        <dsp:cNvSpPr/>
      </dsp:nvSpPr>
      <dsp:spPr>
        <a:xfrm rot="3310531">
          <a:off x="2151871" y="3130734"/>
          <a:ext cx="1767562" cy="46757"/>
        </a:xfrm>
        <a:custGeom>
          <a:avLst/>
          <a:gdLst/>
          <a:ahLst/>
          <a:cxnLst/>
          <a:rect l="0" t="0" r="0" b="0"/>
          <a:pathLst>
            <a:path>
              <a:moveTo>
                <a:pt x="0" y="23378"/>
              </a:moveTo>
              <a:lnTo>
                <a:pt x="1767562" y="23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600" kern="1200"/>
        </a:p>
      </dsp:txBody>
      <dsp:txXfrm>
        <a:off x="2991463" y="3109923"/>
        <a:ext cx="88378" cy="88378"/>
      </dsp:txXfrm>
    </dsp:sp>
    <dsp:sp modelId="{B78DD1F9-88A4-480F-B8E3-11CE9453918C}">
      <dsp:nvSpPr>
        <dsp:cNvPr id="0" name=""/>
        <dsp:cNvSpPr/>
      </dsp:nvSpPr>
      <dsp:spPr>
        <a:xfrm>
          <a:off x="3540348" y="3248743"/>
          <a:ext cx="2523480" cy="1261740"/>
        </a:xfrm>
        <a:prstGeom prst="roundRect">
          <a:avLst>
            <a:gd name="adj" fmla="val 10000"/>
          </a:avLst>
        </a:prstGeom>
        <a:solidFill>
          <a:srgbClr val="01316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rgbClr val="C49A6C"/>
              </a:solidFill>
            </a:rPr>
            <a:t>CONSUMER COURTS</a:t>
          </a:r>
        </a:p>
      </dsp:txBody>
      <dsp:txXfrm>
        <a:off x="3577303" y="3285698"/>
        <a:ext cx="2449570" cy="1187830"/>
      </dsp:txXfrm>
    </dsp:sp>
    <dsp:sp modelId="{21CCB50E-33FA-4A0A-852E-66C41BBBDCF8}">
      <dsp:nvSpPr>
        <dsp:cNvPr id="0" name=""/>
        <dsp:cNvSpPr/>
      </dsp:nvSpPr>
      <dsp:spPr>
        <a:xfrm rot="21571634">
          <a:off x="6063811" y="3852039"/>
          <a:ext cx="1016902" cy="46757"/>
        </a:xfrm>
        <a:custGeom>
          <a:avLst/>
          <a:gdLst/>
          <a:ahLst/>
          <a:cxnLst/>
          <a:rect l="0" t="0" r="0" b="0"/>
          <a:pathLst>
            <a:path>
              <a:moveTo>
                <a:pt x="0" y="23378"/>
              </a:moveTo>
              <a:lnTo>
                <a:pt x="1016902" y="2337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/>
        </a:p>
      </dsp:txBody>
      <dsp:txXfrm>
        <a:off x="6546840" y="3849995"/>
        <a:ext cx="50845" cy="50845"/>
      </dsp:txXfrm>
    </dsp:sp>
    <dsp:sp modelId="{DAB742AE-446B-49BE-94B5-370166F6EF89}">
      <dsp:nvSpPr>
        <dsp:cNvPr id="0" name=""/>
        <dsp:cNvSpPr/>
      </dsp:nvSpPr>
      <dsp:spPr>
        <a:xfrm>
          <a:off x="7080696" y="3240352"/>
          <a:ext cx="2523480" cy="1261740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tr-TR" sz="1700" kern="1200" dirty="0">
              <a:solidFill>
                <a:srgbClr val="FF0000"/>
              </a:solidFill>
            </a:rPr>
            <a:t>MONETARY TRESHOLD: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tr-TR" sz="1700" u="sng" kern="1200" dirty="0">
              <a:solidFill>
                <a:schemeClr val="tx1"/>
              </a:solidFill>
            </a:rPr>
            <a:t>ABOVE</a:t>
          </a:r>
          <a:r>
            <a:rPr lang="tr-TR" sz="1700" kern="1200" dirty="0">
              <a:solidFill>
                <a:schemeClr val="tx1"/>
              </a:solidFill>
            </a:rPr>
            <a:t> </a:t>
          </a:r>
          <a:r>
            <a:rPr lang="en-US" sz="1700" kern="1200" dirty="0">
              <a:solidFill>
                <a:schemeClr val="tx1"/>
              </a:solidFill>
            </a:rPr>
            <a:t>104.000 TL  </a:t>
          </a:r>
          <a:endParaRPr lang="tr-TR" sz="1700" kern="1200" dirty="0">
            <a:solidFill>
              <a:schemeClr val="tx1"/>
            </a:solidFill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700" kern="1200" dirty="0">
              <a:solidFill>
                <a:schemeClr val="tx1"/>
              </a:solidFill>
            </a:rPr>
            <a:t>(2.390 £ Approx.)</a:t>
          </a:r>
          <a:endParaRPr lang="tr-TR" sz="1700" kern="1200" dirty="0">
            <a:solidFill>
              <a:schemeClr val="tx1"/>
            </a:solidFill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tr-TR" sz="1700" kern="1200" dirty="0">
            <a:solidFill>
              <a:schemeClr val="tx1"/>
            </a:solidFill>
          </a:endParaRPr>
        </a:p>
      </dsp:txBody>
      <dsp:txXfrm>
        <a:off x="7117651" y="3277307"/>
        <a:ext cx="2449570" cy="11878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CA786-5BB0-49DA-95BB-B88A3F83F723}">
      <dsp:nvSpPr>
        <dsp:cNvPr id="0" name=""/>
        <dsp:cNvSpPr/>
      </dsp:nvSpPr>
      <dsp:spPr>
        <a:xfrm>
          <a:off x="0" y="0"/>
          <a:ext cx="3959508" cy="719180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u="sng" kern="1200" dirty="0">
              <a:solidFill>
                <a:srgbClr val="44546A">
                  <a:lumMod val="75000"/>
                </a:srgbClr>
              </a:solidFill>
              <a:latin typeface="Calibri" panose="020F0502020204030204"/>
              <a:ea typeface="+mn-ea"/>
              <a:cs typeface="+mn-cs"/>
            </a:rPr>
            <a:t>13 MAIN AREAS</a:t>
          </a:r>
        </a:p>
      </dsp:txBody>
      <dsp:txXfrm>
        <a:off x="35107" y="35107"/>
        <a:ext cx="3889294" cy="648966"/>
      </dsp:txXfrm>
    </dsp:sp>
    <dsp:sp modelId="{3B9A765A-7A0E-4C8A-8946-C4C3C4371D2C}">
      <dsp:nvSpPr>
        <dsp:cNvPr id="0" name=""/>
        <dsp:cNvSpPr/>
      </dsp:nvSpPr>
      <dsp:spPr>
        <a:xfrm>
          <a:off x="0" y="732559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Textile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747134"/>
        <a:ext cx="3930358" cy="269419"/>
      </dsp:txXfrm>
    </dsp:sp>
    <dsp:sp modelId="{21C5A75F-F24D-4C41-A939-4C8C0F8D0993}">
      <dsp:nvSpPr>
        <dsp:cNvPr id="0" name=""/>
        <dsp:cNvSpPr/>
      </dsp:nvSpPr>
      <dsp:spPr>
        <a:xfrm>
          <a:off x="0" y="1043841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Shoes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1058416"/>
        <a:ext cx="3930358" cy="269419"/>
      </dsp:txXfrm>
    </dsp:sp>
    <dsp:sp modelId="{4A35D930-108C-45A6-BF38-572279732C69}">
      <dsp:nvSpPr>
        <dsp:cNvPr id="0" name=""/>
        <dsp:cNvSpPr/>
      </dsp:nvSpPr>
      <dsp:spPr>
        <a:xfrm>
          <a:off x="0" y="1355124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Baby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Care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(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Nursing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bottles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–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pacifiers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)</a:t>
          </a:r>
        </a:p>
      </dsp:txBody>
      <dsp:txXfrm>
        <a:off x="14575" y="1369699"/>
        <a:ext cx="3930358" cy="269419"/>
      </dsp:txXfrm>
    </dsp:sp>
    <dsp:sp modelId="{64100AA3-016C-4F69-96A5-529154FF8BBD}">
      <dsp:nvSpPr>
        <dsp:cNvPr id="0" name=""/>
        <dsp:cNvSpPr/>
      </dsp:nvSpPr>
      <dsp:spPr>
        <a:xfrm>
          <a:off x="0" y="1666406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Toys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,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Imitating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Foods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1680981"/>
        <a:ext cx="3930358" cy="269419"/>
      </dsp:txXfrm>
    </dsp:sp>
    <dsp:sp modelId="{593B2768-852A-415F-8F45-03E57DD03D84}">
      <dsp:nvSpPr>
        <dsp:cNvPr id="0" name=""/>
        <dsp:cNvSpPr/>
      </dsp:nvSpPr>
      <dsp:spPr>
        <a:xfrm>
          <a:off x="0" y="1977689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Stationaries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1992264"/>
        <a:ext cx="3930358" cy="269419"/>
      </dsp:txXfrm>
    </dsp:sp>
    <dsp:sp modelId="{5248E3EB-3212-4A69-8E7A-2F20A88FB99C}">
      <dsp:nvSpPr>
        <dsp:cNvPr id="0" name=""/>
        <dsp:cNvSpPr/>
      </dsp:nvSpPr>
      <dsp:spPr>
        <a:xfrm>
          <a:off x="0" y="2288971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Detergants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2303546"/>
        <a:ext cx="3930358" cy="269419"/>
      </dsp:txXfrm>
    </dsp:sp>
    <dsp:sp modelId="{3DE7CECB-2F98-4D82-9F9B-3B33A35AD81D}">
      <dsp:nvSpPr>
        <dsp:cNvPr id="0" name=""/>
        <dsp:cNvSpPr/>
      </dsp:nvSpPr>
      <dsp:spPr>
        <a:xfrm>
          <a:off x="0" y="2600253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Diapers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–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Feminine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Hygene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Products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2614828"/>
        <a:ext cx="3930358" cy="269419"/>
      </dsp:txXfrm>
    </dsp:sp>
    <dsp:sp modelId="{2A5B0F66-3FFE-4F0C-B5F7-FFECFD21A61C}">
      <dsp:nvSpPr>
        <dsp:cNvPr id="0" name=""/>
        <dsp:cNvSpPr/>
      </dsp:nvSpPr>
      <dsp:spPr>
        <a:xfrm>
          <a:off x="0" y="2911536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Air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Aromatizers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2926111"/>
        <a:ext cx="3930358" cy="269419"/>
      </dsp:txXfrm>
    </dsp:sp>
    <dsp:sp modelId="{E222750C-9F0E-4F1F-8905-E4E2F877E98E}">
      <dsp:nvSpPr>
        <dsp:cNvPr id="0" name=""/>
        <dsp:cNvSpPr/>
      </dsp:nvSpPr>
      <dsp:spPr>
        <a:xfrm>
          <a:off x="0" y="3222818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Toothbrushes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3237393"/>
        <a:ext cx="3930358" cy="269419"/>
      </dsp:txXfrm>
    </dsp:sp>
    <dsp:sp modelId="{62D9478B-1261-4DC1-8840-0DE995C3A48A}">
      <dsp:nvSpPr>
        <dsp:cNvPr id="0" name=""/>
        <dsp:cNvSpPr/>
      </dsp:nvSpPr>
      <dsp:spPr>
        <a:xfrm>
          <a:off x="0" y="3534101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Furnitures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3548676"/>
        <a:ext cx="3930358" cy="269419"/>
      </dsp:txXfrm>
    </dsp:sp>
    <dsp:sp modelId="{7C458197-1C2B-4651-81F6-CFEC1E80ABD4}">
      <dsp:nvSpPr>
        <dsp:cNvPr id="0" name=""/>
        <dsp:cNvSpPr/>
      </dsp:nvSpPr>
      <dsp:spPr>
        <a:xfrm>
          <a:off x="0" y="3845383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Bicycles</a:t>
          </a: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 -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Helmets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3859958"/>
        <a:ext cx="3930358" cy="269419"/>
      </dsp:txXfrm>
    </dsp:sp>
    <dsp:sp modelId="{A8CECA6F-F3CF-4431-81F3-2C3E96952A0B}">
      <dsp:nvSpPr>
        <dsp:cNvPr id="0" name=""/>
        <dsp:cNvSpPr/>
      </dsp:nvSpPr>
      <dsp:spPr>
        <a:xfrm>
          <a:off x="0" y="4156666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Roller </a:t>
          </a: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Blinds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4171241"/>
        <a:ext cx="3930358" cy="269419"/>
      </dsp:txXfrm>
    </dsp:sp>
    <dsp:sp modelId="{93154171-6434-4200-9F0F-E59A8421F1F4}">
      <dsp:nvSpPr>
        <dsp:cNvPr id="0" name=""/>
        <dsp:cNvSpPr/>
      </dsp:nvSpPr>
      <dsp:spPr>
        <a:xfrm>
          <a:off x="0" y="4467948"/>
          <a:ext cx="3959508" cy="298569"/>
        </a:xfrm>
        <a:prstGeom prst="round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ysClr>
            </a:gs>
            <a:gs pos="50000">
              <a:sysClr val="window" lastClr="FFFFFF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ys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b="1" kern="1200" dirty="0" err="1">
              <a:solidFill>
                <a:srgbClr val="44546A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Lighters</a:t>
          </a:r>
          <a:endParaRPr lang="tr-TR" sz="1400" b="1" kern="1200" dirty="0">
            <a:solidFill>
              <a:srgbClr val="44546A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+mn-cs"/>
          </a:endParaRPr>
        </a:p>
      </dsp:txBody>
      <dsp:txXfrm>
        <a:off x="14575" y="4482523"/>
        <a:ext cx="3930358" cy="2694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4FBFE5-56A4-43BF-A94D-A3F4A723FB28}">
      <dsp:nvSpPr>
        <dsp:cNvPr id="0" name=""/>
        <dsp:cNvSpPr/>
      </dsp:nvSpPr>
      <dsp:spPr>
        <a:xfrm>
          <a:off x="294097" y="1711638"/>
          <a:ext cx="3344077" cy="3007032"/>
        </a:xfrm>
        <a:prstGeom prst="roundRect">
          <a:avLst/>
        </a:prstGeom>
        <a:solidFill>
          <a:schemeClr val="accent4">
            <a:alpha val="50000"/>
          </a:schemeClr>
        </a:solidFill>
        <a:ln>
          <a:noFill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80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200" b="1" kern="1200" dirty="0">
            <a:solidFill>
              <a:srgbClr val="002060"/>
            </a:solidFill>
          </a:endParaRP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SAMPLE PRODUCT GROUPS</a:t>
          </a: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1. </a:t>
          </a:r>
          <a:r>
            <a:rPr lang="tr-TR" sz="1200" b="1" kern="1200" dirty="0" err="1">
              <a:solidFill>
                <a:srgbClr val="002060"/>
              </a:solidFill>
            </a:rPr>
            <a:t>Refrigerators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2. Cell </a:t>
          </a:r>
          <a:r>
            <a:rPr lang="tr-TR" sz="1200" b="1" kern="1200" dirty="0" err="1">
              <a:solidFill>
                <a:srgbClr val="002060"/>
              </a:solidFill>
            </a:rPr>
            <a:t>Phones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3. </a:t>
          </a:r>
          <a:r>
            <a:rPr lang="tr-TR" sz="1200" b="1" kern="1200" dirty="0" err="1">
              <a:solidFill>
                <a:srgbClr val="002060"/>
              </a:solidFill>
            </a:rPr>
            <a:t>Computers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4. </a:t>
          </a:r>
          <a:r>
            <a:rPr lang="tr-TR" sz="1200" b="1" kern="1200" dirty="0" err="1">
              <a:solidFill>
                <a:srgbClr val="002060"/>
              </a:solidFill>
            </a:rPr>
            <a:t>Heaters</a:t>
          </a:r>
          <a:r>
            <a:rPr lang="tr-TR" sz="1200" b="1" kern="1200" dirty="0">
              <a:solidFill>
                <a:srgbClr val="002060"/>
              </a:solidFill>
            </a:rPr>
            <a:t> &amp; </a:t>
          </a:r>
          <a:r>
            <a:rPr lang="tr-TR" sz="1200" b="1" kern="1200" dirty="0" err="1">
              <a:solidFill>
                <a:srgbClr val="002060"/>
              </a:solidFill>
            </a:rPr>
            <a:t>Coolers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5. </a:t>
          </a:r>
          <a:r>
            <a:rPr lang="tr-TR" sz="1200" b="1" kern="1200" dirty="0" err="1">
              <a:solidFill>
                <a:srgbClr val="002060"/>
              </a:solidFill>
            </a:rPr>
            <a:t>Portable</a:t>
          </a:r>
          <a:r>
            <a:rPr lang="tr-TR" sz="1200" b="1" kern="1200" dirty="0">
              <a:solidFill>
                <a:srgbClr val="002060"/>
              </a:solidFill>
            </a:rPr>
            <a:t> Electronic </a:t>
          </a:r>
          <a:r>
            <a:rPr lang="tr-TR" sz="1200" b="1" kern="1200" dirty="0" err="1">
              <a:solidFill>
                <a:srgbClr val="002060"/>
              </a:solidFill>
            </a:rPr>
            <a:t>Household</a:t>
          </a:r>
          <a:r>
            <a:rPr lang="tr-TR" sz="1200" b="1" kern="1200" dirty="0">
              <a:solidFill>
                <a:srgbClr val="002060"/>
              </a:solidFill>
            </a:rPr>
            <a:t> </a:t>
          </a:r>
          <a:r>
            <a:rPr lang="tr-TR" sz="1200" b="1" kern="1200" dirty="0" err="1">
              <a:solidFill>
                <a:srgbClr val="002060"/>
              </a:solidFill>
            </a:rPr>
            <a:t>Appliances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6. </a:t>
          </a:r>
          <a:r>
            <a:rPr lang="tr-TR" sz="1200" b="1" kern="1200" dirty="0" err="1">
              <a:solidFill>
                <a:srgbClr val="002060"/>
              </a:solidFill>
            </a:rPr>
            <a:t>Engines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7. </a:t>
          </a:r>
          <a:r>
            <a:rPr lang="tr-TR" sz="1200" b="1" kern="1200" dirty="0" err="1">
              <a:solidFill>
                <a:srgbClr val="002060"/>
              </a:solidFill>
            </a:rPr>
            <a:t>Vehicles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8. </a:t>
          </a:r>
          <a:r>
            <a:rPr lang="tr-TR" sz="1200" b="1" kern="1200" dirty="0" err="1">
              <a:solidFill>
                <a:srgbClr val="002060"/>
              </a:solidFill>
            </a:rPr>
            <a:t>Televisions</a:t>
          </a:r>
          <a:endParaRPr lang="tr-TR" sz="1200" b="1" kern="1200" dirty="0">
            <a:solidFill>
              <a:srgbClr val="002060"/>
            </a:solidFill>
          </a:endParaRP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>
              <a:solidFill>
                <a:srgbClr val="002060"/>
              </a:solidFill>
            </a:rPr>
            <a:t>9. </a:t>
          </a:r>
          <a:r>
            <a:rPr lang="tr-TR" sz="1200" b="1" kern="1200" dirty="0" err="1">
              <a:solidFill>
                <a:srgbClr val="002060"/>
              </a:solidFill>
            </a:rPr>
            <a:t>Washers</a:t>
          </a:r>
          <a:r>
            <a:rPr lang="tr-TR" sz="1200" b="1" kern="1200" dirty="0">
              <a:solidFill>
                <a:srgbClr val="002060"/>
              </a:solidFill>
            </a:rPr>
            <a:t> </a:t>
          </a:r>
        </a:p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400" b="1" kern="1200" dirty="0">
            <a:solidFill>
              <a:schemeClr val="bg1"/>
            </a:solidFill>
            <a:latin typeface="+mn-lt"/>
          </a:endParaRPr>
        </a:p>
      </dsp:txBody>
      <dsp:txXfrm>
        <a:off x="440888" y="1858429"/>
        <a:ext cx="3050495" cy="27134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96A096-A050-4C46-84A6-C6342CD1FFB4}">
      <dsp:nvSpPr>
        <dsp:cNvPr id="0" name=""/>
        <dsp:cNvSpPr/>
      </dsp:nvSpPr>
      <dsp:spPr>
        <a:xfrm>
          <a:off x="0" y="0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Telecommunication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1204" y="21204"/>
        <a:ext cx="3480268" cy="391954"/>
      </dsp:txXfrm>
    </dsp:sp>
    <dsp:sp modelId="{80E16C23-D7F9-42EC-BE19-B8CC9DDF1A51}">
      <dsp:nvSpPr>
        <dsp:cNvPr id="0" name=""/>
        <dsp:cNvSpPr/>
      </dsp:nvSpPr>
      <dsp:spPr>
        <a:xfrm>
          <a:off x="0" y="497375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Cosmetics</a:t>
          </a: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&amp; 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Cleaning</a:t>
          </a: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Products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1204" y="518579"/>
        <a:ext cx="3480268" cy="391954"/>
      </dsp:txXfrm>
    </dsp:sp>
    <dsp:sp modelId="{F0C242E4-08EE-4142-ACE1-8B9727B7705D}">
      <dsp:nvSpPr>
        <dsp:cNvPr id="0" name=""/>
        <dsp:cNvSpPr/>
      </dsp:nvSpPr>
      <dsp:spPr>
        <a:xfrm>
          <a:off x="0" y="1004750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Alimentation</a:t>
          </a:r>
          <a:endParaRPr lang="tr-TR" sz="1800" b="1" kern="1200" dirty="0">
            <a:solidFill>
              <a:prstClr val="white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1204" y="1025954"/>
        <a:ext cx="3480268" cy="391954"/>
      </dsp:txXfrm>
    </dsp:sp>
    <dsp:sp modelId="{E48EF8A3-DE0A-437A-B0B6-791DE140ED65}">
      <dsp:nvSpPr>
        <dsp:cNvPr id="0" name=""/>
        <dsp:cNvSpPr/>
      </dsp:nvSpPr>
      <dsp:spPr>
        <a:xfrm>
          <a:off x="0" y="1490952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Technology</a:t>
          </a:r>
          <a:endParaRPr lang="tr-TR" sz="1800" b="1" kern="1200" dirty="0">
            <a:solidFill>
              <a:schemeClr val="bg1"/>
            </a:solidFill>
            <a:latin typeface="+mn-lt"/>
            <a:ea typeface="+mn-ea"/>
            <a:cs typeface="+mn-cs"/>
          </a:endParaRPr>
        </a:p>
      </dsp:txBody>
      <dsp:txXfrm>
        <a:off x="21204" y="1512156"/>
        <a:ext cx="3480268" cy="391954"/>
      </dsp:txXfrm>
    </dsp:sp>
    <dsp:sp modelId="{E7EBF8C0-B386-45FB-BCF7-277C1FA7A9C4}">
      <dsp:nvSpPr>
        <dsp:cNvPr id="0" name=""/>
        <dsp:cNvSpPr/>
      </dsp:nvSpPr>
      <dsp:spPr>
        <a:xfrm>
          <a:off x="0" y="1977155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Financial 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Sector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1204" y="1998359"/>
        <a:ext cx="3480268" cy="391954"/>
      </dsp:txXfrm>
    </dsp:sp>
    <dsp:sp modelId="{92DF4338-2783-498E-B651-C098566F78EC}">
      <dsp:nvSpPr>
        <dsp:cNvPr id="0" name=""/>
        <dsp:cNvSpPr/>
      </dsp:nvSpPr>
      <dsp:spPr>
        <a:xfrm>
          <a:off x="0" y="2463357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Tourism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1204" y="2484561"/>
        <a:ext cx="3480268" cy="391954"/>
      </dsp:txXfrm>
    </dsp:sp>
    <dsp:sp modelId="{87E571A7-4C92-4095-8BE9-8C13A22EDB4D}">
      <dsp:nvSpPr>
        <dsp:cNvPr id="0" name=""/>
        <dsp:cNvSpPr/>
      </dsp:nvSpPr>
      <dsp:spPr>
        <a:xfrm>
          <a:off x="0" y="2949560"/>
          <a:ext cx="3522676" cy="434362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Hidden</a:t>
          </a: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Ads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1204" y="2970764"/>
        <a:ext cx="3480268" cy="3919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96A096-A050-4C46-84A6-C6342CD1FFB4}">
      <dsp:nvSpPr>
        <dsp:cNvPr id="0" name=""/>
        <dsp:cNvSpPr/>
      </dsp:nvSpPr>
      <dsp:spPr>
        <a:xfrm>
          <a:off x="0" y="37726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Health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58287"/>
        <a:ext cx="3619880" cy="380078"/>
      </dsp:txXfrm>
    </dsp:sp>
    <dsp:sp modelId="{80E16C23-D7F9-42EC-BE19-B8CC9DDF1A51}">
      <dsp:nvSpPr>
        <dsp:cNvPr id="0" name=""/>
        <dsp:cNvSpPr/>
      </dsp:nvSpPr>
      <dsp:spPr>
        <a:xfrm>
          <a:off x="0" y="551453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Durable</a:t>
          </a: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Products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572014"/>
        <a:ext cx="3619880" cy="380078"/>
      </dsp:txXfrm>
    </dsp:sp>
    <dsp:sp modelId="{F0C242E4-08EE-4142-ACE1-8B9727B7705D}">
      <dsp:nvSpPr>
        <dsp:cNvPr id="0" name=""/>
        <dsp:cNvSpPr/>
      </dsp:nvSpPr>
      <dsp:spPr>
        <a:xfrm>
          <a:off x="0" y="1024493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Tobacco</a:t>
          </a: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/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Alcohol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1045054"/>
        <a:ext cx="3619880" cy="380078"/>
      </dsp:txXfrm>
    </dsp:sp>
    <dsp:sp modelId="{E48EF8A3-DE0A-437A-B0B6-791DE140ED65}">
      <dsp:nvSpPr>
        <dsp:cNvPr id="0" name=""/>
        <dsp:cNvSpPr/>
      </dsp:nvSpPr>
      <dsp:spPr>
        <a:xfrm>
          <a:off x="0" y="1497533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Education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1518094"/>
        <a:ext cx="3619880" cy="380078"/>
      </dsp:txXfrm>
    </dsp:sp>
    <dsp:sp modelId="{E7EBF8C0-B386-45FB-BCF7-277C1FA7A9C4}">
      <dsp:nvSpPr>
        <dsp:cNvPr id="0" name=""/>
        <dsp:cNvSpPr/>
      </dsp:nvSpPr>
      <dsp:spPr>
        <a:xfrm>
          <a:off x="0" y="1970574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Energy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1991135"/>
        <a:ext cx="3619880" cy="380078"/>
      </dsp:txXfrm>
    </dsp:sp>
    <dsp:sp modelId="{92DF4338-2783-498E-B651-C098566F78EC}">
      <dsp:nvSpPr>
        <dsp:cNvPr id="0" name=""/>
        <dsp:cNvSpPr/>
      </dsp:nvSpPr>
      <dsp:spPr>
        <a:xfrm>
          <a:off x="0" y="2443613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Unfair</a:t>
          </a:r>
          <a:r>
            <a:rPr lang="tr-TR" sz="1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Commercial </a:t>
          </a: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Practices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2464174"/>
        <a:ext cx="3619880" cy="380078"/>
      </dsp:txXfrm>
    </dsp:sp>
    <dsp:sp modelId="{87E571A7-4C92-4095-8BE9-8C13A22EDB4D}">
      <dsp:nvSpPr>
        <dsp:cNvPr id="0" name=""/>
        <dsp:cNvSpPr/>
      </dsp:nvSpPr>
      <dsp:spPr>
        <a:xfrm>
          <a:off x="0" y="2916654"/>
          <a:ext cx="3661002" cy="421200"/>
        </a:xfrm>
        <a:prstGeom prst="roundRect">
          <a:avLst/>
        </a:prstGeom>
        <a:solidFill>
          <a:srgbClr val="A0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Miscellanous</a:t>
          </a:r>
          <a:endParaRPr lang="tr-TR" sz="1800" b="1" kern="1200" dirty="0">
            <a:solidFill>
              <a:schemeClr val="bg1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0561" y="2937215"/>
        <a:ext cx="3619880" cy="3800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AD7A3-D42C-4A67-82C3-85402C6C4875}" type="datetimeFigureOut">
              <a:rPr lang="tr-TR" smtClean="0"/>
              <a:t>26.02.2025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BEDC66-A6ED-4B88-83BB-82C2C8C6F6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0775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7E1E0-51AC-4793-A558-4E3314CE66D6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2167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827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656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056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ADB5E-2E2A-4A1B-8A47-5F4A3F13B975}" type="datetime1">
              <a:rPr lang="tr-TR" smtClean="0"/>
              <a:t>26.02.2025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Tüketicinin Korunması ve Piyasa Gözetimi Genel Müdürlüğü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3AC0A-9232-4737-911F-7A5D540FD6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4862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C07C6EC4-3B7C-4AAF-8E0C-A2353C4E03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" y="0"/>
            <a:ext cx="12191999" cy="6858000"/>
          </a:xfrm>
          <a:prstGeom prst="rect">
            <a:avLst/>
          </a:prstGeom>
        </p:spPr>
      </p:pic>
      <p:pic>
        <p:nvPicPr>
          <p:cNvPr id="10" name="Picture 4" descr="Untitled-1.png">
            <a:extLst>
              <a:ext uri="{FF2B5EF4-FFF2-40B4-BE49-F238E27FC236}">
                <a16:creationId xmlns:a16="http://schemas.microsoft.com/office/drawing/2014/main" id="{3624C159-4497-4EC4-9D96-6DCBB9D22E62}"/>
              </a:ext>
            </a:extLst>
          </p:cNvPr>
          <p:cNvPicPr/>
          <p:nvPr userDrawn="1"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158" y="1225111"/>
            <a:ext cx="4079681" cy="122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78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4463805C-3E5F-444A-A5E3-0A3573B82D40}"/>
              </a:ext>
            </a:extLst>
          </p:cNvPr>
          <p:cNvSpPr/>
          <p:nvPr userDrawn="1"/>
        </p:nvSpPr>
        <p:spPr>
          <a:xfrm>
            <a:off x="0" y="6344877"/>
            <a:ext cx="12192000" cy="513124"/>
          </a:xfrm>
          <a:prstGeom prst="rect">
            <a:avLst/>
          </a:prstGeom>
          <a:solidFill>
            <a:srgbClr val="A00000"/>
          </a:solidFill>
          <a:ln>
            <a:solidFill>
              <a:srgbClr val="00206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9" name="Picture 4" descr="Untitled-1.png">
            <a:extLst>
              <a:ext uri="{FF2B5EF4-FFF2-40B4-BE49-F238E27FC236}">
                <a16:creationId xmlns:a16="http://schemas.microsoft.com/office/drawing/2014/main" id="{A3EB46D3-59A0-4B9C-9D12-4C7201815D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05" y="6409070"/>
            <a:ext cx="1260000" cy="384737"/>
          </a:xfrm>
          <a:prstGeom prst="rect">
            <a:avLst/>
          </a:prstGeom>
        </p:spPr>
      </p:pic>
      <p:sp>
        <p:nvSpPr>
          <p:cNvPr id="10" name="Slayt Numarası Yer Tutucusu 28">
            <a:extLst>
              <a:ext uri="{FF2B5EF4-FFF2-40B4-BE49-F238E27FC236}">
                <a16:creationId xmlns:a16="http://schemas.microsoft.com/office/drawing/2014/main" id="{EF9800E3-EC07-4061-B0F9-A25212AD7AF2}"/>
              </a:ext>
            </a:extLst>
          </p:cNvPr>
          <p:cNvSpPr txBox="1">
            <a:spLocks/>
          </p:cNvSpPr>
          <p:nvPr userDrawn="1"/>
        </p:nvSpPr>
        <p:spPr>
          <a:xfrm>
            <a:off x="11546378" y="6344877"/>
            <a:ext cx="436017" cy="543428"/>
          </a:xfrm>
          <a:prstGeom prst="round2SameRect">
            <a:avLst/>
          </a:prstGeom>
          <a:noFill/>
          <a:ln>
            <a:noFill/>
          </a:ln>
          <a:effectLst>
            <a:softEdge rad="12700"/>
          </a:effectLst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53F540A-4CC8-4C65-ADF3-5D7ED0C1F21C}" type="slidenum">
              <a:rPr lang="tr-TR" b="1" smtClean="0">
                <a:solidFill>
                  <a:schemeClr val="bg1"/>
                </a:solidFill>
              </a:rPr>
              <a:pPr algn="ctr"/>
              <a:t>‹#›</a:t>
            </a:fld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29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53F187E-C565-4246-87A3-2F2EBDAF56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7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45.pn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46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18" Type="http://schemas.openxmlformats.org/officeDocument/2006/relationships/diagramData" Target="../diagrams/data3.xml"/><Relationship Id="rId3" Type="http://schemas.openxmlformats.org/officeDocument/2006/relationships/image" Target="../media/image13.png"/><Relationship Id="rId21" Type="http://schemas.openxmlformats.org/officeDocument/2006/relationships/diagramColors" Target="../diagrams/colors3.xml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" Type="http://schemas.openxmlformats.org/officeDocument/2006/relationships/image" Target="../media/image12.jpeg"/><Relationship Id="rId16" Type="http://schemas.openxmlformats.org/officeDocument/2006/relationships/image" Target="../media/image26.jpeg"/><Relationship Id="rId20" Type="http://schemas.openxmlformats.org/officeDocument/2006/relationships/diagramQuickStyle" Target="../diagrams/quickStyl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19" Type="http://schemas.openxmlformats.org/officeDocument/2006/relationships/diagramLayout" Target="../diagrams/layout3.xml"/><Relationship Id="rId4" Type="http://schemas.openxmlformats.org/officeDocument/2006/relationships/image" Target="../media/image14.jpe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microsoft.com/office/2007/relationships/diagramDrawing" Target="../diagrams/drawing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id="{8AD0B75C-477E-4714-9A4F-77F103CE4D56}"/>
              </a:ext>
            </a:extLst>
          </p:cNvPr>
          <p:cNvSpPr/>
          <p:nvPr/>
        </p:nvSpPr>
        <p:spPr>
          <a:xfrm>
            <a:off x="245000" y="2722395"/>
            <a:ext cx="119872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800" b="1" dirty="0">
                <a:solidFill>
                  <a:schemeClr val="bg1"/>
                </a:solidFill>
                <a:latin typeface="Myriad Pro" panose="020B0503030403020204" pitchFamily="34" charset="0"/>
              </a:rPr>
              <a:t>CASE STUDY ON EFFECTIVE CONSUMER PROTECTION LEGISLATION:</a:t>
            </a:r>
          </a:p>
          <a:p>
            <a:pPr algn="ctr"/>
            <a:r>
              <a:rPr lang="tr-TR" sz="2800" b="1" dirty="0">
                <a:solidFill>
                  <a:schemeClr val="bg1"/>
                </a:solidFill>
                <a:latin typeface="Myriad Pro" panose="020B0503030403020204" pitchFamily="34" charset="0"/>
              </a:rPr>
              <a:t>MISLEADING ADS AND THE TURKISH BOARD OF ADVERTISEMENTS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7403B915-7D7F-487F-B2FA-1D93883DC6F1}"/>
              </a:ext>
            </a:extLst>
          </p:cNvPr>
          <p:cNvSpPr/>
          <p:nvPr/>
        </p:nvSpPr>
        <p:spPr>
          <a:xfrm>
            <a:off x="5399991" y="619972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b="1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6" name="Alt Başlık 10">
            <a:extLst>
              <a:ext uri="{FF2B5EF4-FFF2-40B4-BE49-F238E27FC236}">
                <a16:creationId xmlns:a16="http://schemas.microsoft.com/office/drawing/2014/main" id="{E93A0C12-D406-48D7-8CCE-1478AA48FED6}"/>
              </a:ext>
            </a:extLst>
          </p:cNvPr>
          <p:cNvSpPr txBox="1">
            <a:spLocks/>
          </p:cNvSpPr>
          <p:nvPr/>
        </p:nvSpPr>
        <p:spPr>
          <a:xfrm>
            <a:off x="1353589" y="5217435"/>
            <a:ext cx="9484822" cy="1460573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1600" kern="0" dirty="0">
                <a:solidFill>
                  <a:schemeClr val="bg1"/>
                </a:solidFill>
              </a:rPr>
              <a:t>Dr. Kutlu KÖYCÜ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tr-TR" sz="1600" kern="0" dirty="0" err="1">
                <a:solidFill>
                  <a:schemeClr val="bg1"/>
                </a:solidFill>
              </a:rPr>
              <a:t>Ministry</a:t>
            </a:r>
            <a:r>
              <a:rPr lang="tr-TR" sz="1600" kern="0" dirty="0">
                <a:solidFill>
                  <a:schemeClr val="bg1"/>
                </a:solidFill>
              </a:rPr>
              <a:t> of </a:t>
            </a:r>
            <a:r>
              <a:rPr lang="tr-TR" sz="1600" kern="0" dirty="0" err="1">
                <a:solidFill>
                  <a:schemeClr val="bg1"/>
                </a:solidFill>
              </a:rPr>
              <a:t>Trade</a:t>
            </a:r>
            <a:endParaRPr lang="en-US" sz="1600" kern="0" dirty="0">
              <a:solidFill>
                <a:schemeClr val="bg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tr-TR" sz="1600" kern="0" dirty="0">
                <a:solidFill>
                  <a:schemeClr val="bg1"/>
                </a:solidFill>
              </a:rPr>
              <a:t>DG </a:t>
            </a:r>
            <a:r>
              <a:rPr lang="tr-TR" sz="1600" kern="0" dirty="0" err="1">
                <a:solidFill>
                  <a:schemeClr val="bg1"/>
                </a:solidFill>
              </a:rPr>
              <a:t>for</a:t>
            </a:r>
            <a:r>
              <a:rPr lang="tr-TR" sz="1600" kern="0" dirty="0">
                <a:solidFill>
                  <a:schemeClr val="bg1"/>
                </a:solidFill>
              </a:rPr>
              <a:t> Consumer </a:t>
            </a:r>
            <a:r>
              <a:rPr lang="tr-TR" sz="1600" kern="0" dirty="0" err="1">
                <a:solidFill>
                  <a:schemeClr val="bg1"/>
                </a:solidFill>
              </a:rPr>
              <a:t>Protection</a:t>
            </a:r>
            <a:r>
              <a:rPr lang="tr-TR" sz="1600" kern="0" dirty="0">
                <a:solidFill>
                  <a:schemeClr val="bg1"/>
                </a:solidFill>
              </a:rPr>
              <a:t> and Market </a:t>
            </a:r>
            <a:r>
              <a:rPr lang="tr-TR" sz="1600" kern="0" dirty="0" err="1">
                <a:solidFill>
                  <a:schemeClr val="bg1"/>
                </a:solidFill>
              </a:rPr>
              <a:t>Surveillance</a:t>
            </a:r>
            <a:endParaRPr lang="en-US" sz="1600" kern="0" dirty="0">
              <a:solidFill>
                <a:schemeClr val="bg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tr-TR" sz="1600" kern="0" dirty="0">
                <a:solidFill>
                  <a:schemeClr val="bg1"/>
                </a:solidFill>
              </a:rPr>
              <a:t> </a:t>
            </a:r>
            <a:r>
              <a:rPr lang="en-US" sz="1600" kern="0" dirty="0">
                <a:solidFill>
                  <a:schemeClr val="bg1"/>
                </a:solidFill>
              </a:rPr>
              <a:t>k.koycu@ticaret.gov.tr</a:t>
            </a:r>
            <a:endParaRPr lang="tr-TR" sz="1600" kern="0" dirty="0">
              <a:solidFill>
                <a:schemeClr val="bg1"/>
              </a:solidFill>
            </a:endParaRP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908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D8DC694-3662-4645-903E-4BDD46304C72}"/>
              </a:ext>
            </a:extLst>
          </p:cNvPr>
          <p:cNvSpPr txBox="1"/>
          <p:nvPr/>
        </p:nvSpPr>
        <p:spPr>
          <a:xfrm>
            <a:off x="326594" y="801182"/>
            <a:ext cx="11655801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b="1" kern="0" dirty="0">
                <a:solidFill>
                  <a:schemeClr val="bg1"/>
                </a:solidFill>
                <a:latin typeface="Myriad Pro" panose="020B0503030403020204" charset="0"/>
              </a:rPr>
              <a:t>                                                                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4BB47C-6C40-4442-809B-4DAFE0814473}"/>
              </a:ext>
            </a:extLst>
          </p:cNvPr>
          <p:cNvSpPr/>
          <p:nvPr/>
        </p:nvSpPr>
        <p:spPr>
          <a:xfrm>
            <a:off x="271059" y="1572046"/>
            <a:ext cx="8214915" cy="2900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EU Accession Negotiation Process in Chapter 28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International Consumer Protection Enforcement Network (ICPEN)</a:t>
            </a:r>
            <a:endParaRPr kumimoji="0" lang="tr-T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1500" b="1" dirty="0">
                <a:solidFill>
                  <a:prstClr val="black"/>
                </a:solidFill>
                <a:cs typeface="Times New Roman" panose="02020603050405020304" pitchFamily="18" charset="0"/>
              </a:rPr>
              <a:t>UNCTAD Consumer Policy Studies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G20 Consumer Protection Working Group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World Bank Collaborative Mechanism (BRET-D/The </a:t>
            </a:r>
            <a:r>
              <a:rPr kumimoji="0" lang="en-US" sz="1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Gridmap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OECD Consumer Policy Committee (CCP) and Working Party on Consumer Product Safety</a:t>
            </a:r>
            <a:r>
              <a:rPr kumimoji="0" lang="tr-T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(WPCPS)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Conducting risk assessment studies on consumer protection through Econsumer.gov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Preparing and implementing projects for the EU (IPA) and other international organizations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Bilateral cooperation agreements in consumer protection and market surveillance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European Green Deal and sustainable consumption activities</a:t>
            </a:r>
          </a:p>
          <a:p>
            <a:pPr marL="285750" marR="0" lvl="0" indent="-28575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Transposing international legislation on artificial intelligence and digital services into Turkish law</a:t>
            </a:r>
          </a:p>
        </p:txBody>
      </p:sp>
      <p:sp>
        <p:nvSpPr>
          <p:cNvPr id="17" name="Yuvarlatılmış Dikdörtgen 4">
            <a:extLst>
              <a:ext uri="{FF2B5EF4-FFF2-40B4-BE49-F238E27FC236}">
                <a16:creationId xmlns:a16="http://schemas.microsoft.com/office/drawing/2014/main" id="{D7B28EA2-86B5-40A4-A6F1-6EB8D06078B2}"/>
              </a:ext>
            </a:extLst>
          </p:cNvPr>
          <p:cNvSpPr txBox="1"/>
          <p:nvPr/>
        </p:nvSpPr>
        <p:spPr>
          <a:xfrm>
            <a:off x="4616915" y="1327815"/>
            <a:ext cx="3075156" cy="658095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sz="1400" b="0" i="1" kern="1200" dirty="0"/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5880F20E-A207-48AD-BB7E-EDBCF4F528B9}"/>
              </a:ext>
            </a:extLst>
          </p:cNvPr>
          <p:cNvSpPr/>
          <p:nvPr/>
        </p:nvSpPr>
        <p:spPr>
          <a:xfrm>
            <a:off x="4967309" y="1572046"/>
            <a:ext cx="23222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tr-TR" b="1" kern="0" dirty="0">
                <a:solidFill>
                  <a:prstClr val="white"/>
                </a:solidFill>
              </a:rPr>
              <a:t>INTERNATIONAL LEVEL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2984C79D-8E28-4C0B-8070-1AB83E1A6199}"/>
              </a:ext>
            </a:extLst>
          </p:cNvPr>
          <p:cNvSpPr txBox="1"/>
          <p:nvPr/>
        </p:nvSpPr>
        <p:spPr>
          <a:xfrm>
            <a:off x="166657" y="267685"/>
            <a:ext cx="6449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International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Co-operation</a:t>
            </a:r>
            <a:endParaRPr lang="tr-TR" sz="28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  <p:pic>
        <p:nvPicPr>
          <p:cNvPr id="20" name="Picture 2" descr="AB 2020 İlerleme Raporu yayınlandı: Türkiye'nin şansı azalıyor - Nerina  Azad Tarafsız ve güvenilir Kurd ve Kurdistan haberleri - Peşmerge, Barzani">
            <a:extLst>
              <a:ext uri="{FF2B5EF4-FFF2-40B4-BE49-F238E27FC236}">
                <a16:creationId xmlns:a16="http://schemas.microsoft.com/office/drawing/2014/main" id="{07AE85E7-66ED-49BD-A64F-DCF6BCC5D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363" y="1599820"/>
            <a:ext cx="2421841" cy="1998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6CD9FE6F-1B7B-45CE-BF8F-C708EC63C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77" y="5135378"/>
            <a:ext cx="2304204" cy="87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A4FFFEA3-FAC0-42C2-9CB8-B39E15999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755" y="4645453"/>
            <a:ext cx="2492993" cy="1663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UN Trade and Development | Geneva">
            <a:extLst>
              <a:ext uri="{FF2B5EF4-FFF2-40B4-BE49-F238E27FC236}">
                <a16:creationId xmlns:a16="http://schemas.microsoft.com/office/drawing/2014/main" id="{93F7EDCD-6554-45E8-867D-088DB9FA2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784" y="4826554"/>
            <a:ext cx="1497550" cy="149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World Bank - UIHJ - Judicial officers">
            <a:extLst>
              <a:ext uri="{FF2B5EF4-FFF2-40B4-BE49-F238E27FC236}">
                <a16:creationId xmlns:a16="http://schemas.microsoft.com/office/drawing/2014/main" id="{471F46B6-7A50-45E6-A5C2-9B9FAD050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902" y="5085265"/>
            <a:ext cx="1900205" cy="95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576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AF4AD71-A0DE-4569-8559-89E5D28C6857}"/>
              </a:ext>
            </a:extLst>
          </p:cNvPr>
          <p:cNvSpPr txBox="1">
            <a:spLocks/>
          </p:cNvSpPr>
          <p:nvPr/>
        </p:nvSpPr>
        <p:spPr>
          <a:xfrm>
            <a:off x="569622" y="0"/>
            <a:ext cx="7131471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ECONSUMER.GOV</a:t>
            </a:r>
          </a:p>
        </p:txBody>
      </p:sp>
      <p:sp>
        <p:nvSpPr>
          <p:cNvPr id="3" name="Unvan 1">
            <a:extLst>
              <a:ext uri="{FF2B5EF4-FFF2-40B4-BE49-F238E27FC236}">
                <a16:creationId xmlns:a16="http://schemas.microsoft.com/office/drawing/2014/main" id="{B02480F7-41E1-424B-B145-C1E4764BEB66}"/>
              </a:ext>
            </a:extLst>
          </p:cNvPr>
          <p:cNvSpPr txBox="1">
            <a:spLocks/>
          </p:cNvSpPr>
          <p:nvPr/>
        </p:nvSpPr>
        <p:spPr>
          <a:xfrm>
            <a:off x="569622" y="2312201"/>
            <a:ext cx="11323377" cy="3052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pPr>
              <a:lnSpc>
                <a:spcPts val="2000"/>
              </a:lnSpc>
              <a:defRPr/>
            </a:pPr>
            <a:br>
              <a:rPr lang="tr-TR" sz="2400" dirty="0"/>
            </a:br>
            <a:endParaRPr lang="tr-TR" sz="24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5443566C-BD8E-4509-B807-B2BBA2BD14C4}"/>
              </a:ext>
            </a:extLst>
          </p:cNvPr>
          <p:cNvSpPr txBox="1"/>
          <p:nvPr/>
        </p:nvSpPr>
        <p:spPr>
          <a:xfrm>
            <a:off x="569623" y="801182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>
            <a:defPPr>
              <a:defRPr lang="tr-TR"/>
            </a:defPPr>
            <a:lvl1pPr marR="0" lvl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b="1" kern="0">
                <a:solidFill>
                  <a:schemeClr val="bg1"/>
                </a:solidFill>
                <a:latin typeface="Myriad Pro" panose="020B0503030403020204" charset="0"/>
              </a:defRPr>
            </a:lvl1pPr>
          </a:lstStyle>
          <a:p>
            <a:endParaRPr lang="tr-TR" dirty="0">
              <a:solidFill>
                <a:srgbClr val="FFFFFF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BFCF45A-AF67-4891-BBC2-945D472D7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551" y="1541497"/>
            <a:ext cx="2825330" cy="107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Reporting international scams | Military Consumer">
            <a:extLst>
              <a:ext uri="{FF2B5EF4-FFF2-40B4-BE49-F238E27FC236}">
                <a16:creationId xmlns:a16="http://schemas.microsoft.com/office/drawing/2014/main" id="{DA1E6B2C-A738-4E08-A56F-171C1CFE5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48" y="1555455"/>
            <a:ext cx="2739202" cy="82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3E86B009-B511-4A61-ADF1-561E217309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338" r="28441" b="14373"/>
          <a:stretch/>
        </p:blipFill>
        <p:spPr>
          <a:xfrm>
            <a:off x="3467450" y="2261441"/>
            <a:ext cx="4960618" cy="305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63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850326"/>
            <a:ext cx="11388038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1" i="0" u="none" strike="noStrike" kern="0" cap="none" spc="484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/>
              <a:ea typeface="+mj-ea"/>
              <a:cs typeface="Calibri"/>
            </a:endParaRP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AA3EB41E-FB5B-4E59-BCBF-D71847397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22" y="2037165"/>
            <a:ext cx="3218879" cy="18138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7" name="Dikdörtgen: Köşeleri Yuvarlatılmış 10">
            <a:extLst>
              <a:ext uri="{FF2B5EF4-FFF2-40B4-BE49-F238E27FC236}">
                <a16:creationId xmlns:a16="http://schemas.microsoft.com/office/drawing/2014/main" id="{460B0476-5B2E-457A-8BCA-0EE5E5C55BC1}"/>
              </a:ext>
            </a:extLst>
          </p:cNvPr>
          <p:cNvSpPr/>
          <p:nvPr/>
        </p:nvSpPr>
        <p:spPr>
          <a:xfrm>
            <a:off x="196346" y="4366044"/>
            <a:ext cx="2178636" cy="1246971"/>
          </a:xfrm>
          <a:prstGeom prst="roundRect">
            <a:avLst/>
          </a:prstGeom>
          <a:solidFill>
            <a:srgbClr val="1E305D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 defTabSz="967252">
              <a:defRPr/>
            </a:pP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10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members</a:t>
            </a: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from</a:t>
            </a: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Government</a:t>
            </a: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officials</a:t>
            </a:r>
            <a:endParaRPr lang="tr-TR" sz="1904" b="1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8" name="Dikdörtgen: Köşeleri Yuvarlatılmış 11">
            <a:extLst>
              <a:ext uri="{FF2B5EF4-FFF2-40B4-BE49-F238E27FC236}">
                <a16:creationId xmlns:a16="http://schemas.microsoft.com/office/drawing/2014/main" id="{0C0E8A4F-C337-4DD9-9D32-A2C081AF0EC1}"/>
              </a:ext>
            </a:extLst>
          </p:cNvPr>
          <p:cNvSpPr/>
          <p:nvPr/>
        </p:nvSpPr>
        <p:spPr>
          <a:xfrm>
            <a:off x="2776166" y="4366045"/>
            <a:ext cx="2241824" cy="1246971"/>
          </a:xfrm>
          <a:prstGeom prst="roundRect">
            <a:avLst/>
          </a:prstGeom>
          <a:solidFill>
            <a:srgbClr val="1E305D"/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 defTabSz="967252">
              <a:defRPr/>
            </a:pP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9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members</a:t>
            </a: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from</a:t>
            </a: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NGO’s</a:t>
            </a:r>
            <a:r>
              <a:rPr lang="tr-TR" sz="1904" b="1" kern="0" dirty="0">
                <a:solidFill>
                  <a:schemeClr val="bg1"/>
                </a:solidFill>
                <a:latin typeface="Calibri"/>
              </a:rPr>
              <a:t> &amp; Business </a:t>
            </a:r>
            <a:r>
              <a:rPr lang="tr-TR" sz="1904" b="1" kern="0" dirty="0" err="1">
                <a:solidFill>
                  <a:schemeClr val="bg1"/>
                </a:solidFill>
                <a:latin typeface="Calibri"/>
              </a:rPr>
              <a:t>Representatives</a:t>
            </a:r>
            <a:endParaRPr lang="tr-TR" sz="1904" b="1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5BD4C8DB-BD44-4C9D-ABFB-2BB1AFC4D541}"/>
              </a:ext>
            </a:extLst>
          </p:cNvPr>
          <p:cNvSpPr txBox="1"/>
          <p:nvPr/>
        </p:nvSpPr>
        <p:spPr>
          <a:xfrm>
            <a:off x="411386" y="294191"/>
            <a:ext cx="10755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Advertisements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and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Unfair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Commercial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Practices</a:t>
            </a:r>
            <a:endParaRPr lang="tr-TR" sz="2800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E7F1E9C8-68AE-4664-9F53-89CB8394AFA9}"/>
              </a:ext>
            </a:extLst>
          </p:cNvPr>
          <p:cNvSpPr txBox="1"/>
          <p:nvPr/>
        </p:nvSpPr>
        <p:spPr>
          <a:xfrm>
            <a:off x="5385732" y="1963024"/>
            <a:ext cx="6207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The responsibility for determining the principles to be followed in all commercial advertisements published in </a:t>
            </a: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Türkiye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tr-TR" sz="2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Special </a:t>
            </a:r>
            <a:r>
              <a:rPr lang="tr-TR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enforcement</a:t>
            </a: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tr-TR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powers</a:t>
            </a: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to protect consumers against unfair commercial practices, </a:t>
            </a:r>
            <a:r>
              <a:rPr lang="tr-TR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incl</a:t>
            </a: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. </a:t>
            </a:r>
            <a:r>
              <a:rPr lang="en-US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conducting inspections</a:t>
            </a:r>
            <a:endParaRPr lang="tr-TR" sz="2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tr-TR" sz="2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I</a:t>
            </a:r>
            <a:r>
              <a:rPr lang="en-US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mposing</a:t>
            </a:r>
            <a:r>
              <a:rPr lang="en-US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 necessary administrative sanctions on those responsible based on the results </a:t>
            </a:r>
            <a:r>
              <a:rPr lang="tr-TR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the</a:t>
            </a:r>
            <a:r>
              <a:rPr lang="tr-TR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inspections</a:t>
            </a:r>
            <a:endParaRPr lang="tr-TR" sz="2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550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6AF7D9-4ABB-4273-97FC-A21E746FDC18}"/>
              </a:ext>
            </a:extLst>
          </p:cNvPr>
          <p:cNvSpPr txBox="1">
            <a:spLocks/>
          </p:cNvSpPr>
          <p:nvPr/>
        </p:nvSpPr>
        <p:spPr>
          <a:xfrm>
            <a:off x="569622" y="0"/>
            <a:ext cx="7224835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 dirty="0">
                <a:solidFill>
                  <a:srgbClr val="A00000"/>
                </a:solidFill>
                <a:latin typeface="+mn-lt"/>
              </a:rPr>
              <a:t>BOARD OF ADVERTISEMENTS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850326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b="1" kern="0" dirty="0">
              <a:highlight>
                <a:srgbClr val="FFFF00"/>
              </a:highlight>
            </a:endParaRPr>
          </a:p>
        </p:txBody>
      </p:sp>
      <p:grpSp>
        <p:nvGrpSpPr>
          <p:cNvPr id="8" name="Group 10">
            <a:extLst>
              <a:ext uri="{FF2B5EF4-FFF2-40B4-BE49-F238E27FC236}">
                <a16:creationId xmlns:a16="http://schemas.microsoft.com/office/drawing/2014/main" id="{3666497A-4BC2-42E1-92B8-BC571EFD17F2}"/>
              </a:ext>
            </a:extLst>
          </p:cNvPr>
          <p:cNvGrpSpPr>
            <a:grpSpLocks/>
          </p:cNvGrpSpPr>
          <p:nvPr/>
        </p:nvGrpSpPr>
        <p:grpSpPr bwMode="auto">
          <a:xfrm>
            <a:off x="1156049" y="2774801"/>
            <a:ext cx="1386014" cy="1447575"/>
            <a:chOff x="4166" y="1706"/>
            <a:chExt cx="1252" cy="1252"/>
          </a:xfrm>
          <a:solidFill>
            <a:srgbClr val="A00000"/>
          </a:solidFill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D83DFE-0484-4798-8EA1-75ECB8A1352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154A849-70ED-4183-8C79-81DC14AA13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B3FAEE4-7334-4791-8784-ABEE296B827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EF742BA-CC66-4EE3-AB49-DC78A6531D9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</p:grpSp>
      <p:sp>
        <p:nvSpPr>
          <p:cNvPr id="16" name="AutoShape 15">
            <a:extLst>
              <a:ext uri="{FF2B5EF4-FFF2-40B4-BE49-F238E27FC236}">
                <a16:creationId xmlns:a16="http://schemas.microsoft.com/office/drawing/2014/main" id="{33D68498-C5E8-4A3B-8C80-A8D294897C5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49580" y="3153905"/>
            <a:ext cx="400050" cy="449263"/>
          </a:xfrm>
          <a:prstGeom prst="chevron">
            <a:avLst>
              <a:gd name="adj" fmla="val 52514"/>
            </a:avLst>
          </a:prstGeom>
          <a:solidFill>
            <a:srgbClr val="C5A261"/>
          </a:solidFill>
          <a:ln>
            <a:solidFill>
              <a:srgbClr val="0C2340"/>
            </a:solidFill>
          </a:ln>
        </p:spPr>
        <p:txBody>
          <a:bodyPr wrap="none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tr-TR" altLang="tr-T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2EA3FB0-910D-42C9-B220-54B11565852D}"/>
              </a:ext>
            </a:extLst>
          </p:cNvPr>
          <p:cNvGrpSpPr>
            <a:grpSpLocks/>
          </p:cNvGrpSpPr>
          <p:nvPr/>
        </p:nvGrpSpPr>
        <p:grpSpPr bwMode="auto">
          <a:xfrm>
            <a:off x="3144530" y="2761208"/>
            <a:ext cx="1481258" cy="1505992"/>
            <a:chOff x="4166" y="1706"/>
            <a:chExt cx="1252" cy="1252"/>
          </a:xfrm>
          <a:solidFill>
            <a:srgbClr val="A00000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C667B29-BF57-4B9F-BDF8-AB1B702D4C8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2886F7F-59B5-472F-8424-3947A0BA9B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CBC2403-1C87-4ADE-B93F-C04949647D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0C60F79-4A66-4027-BDAE-BA364CBAAE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</p:grpSp>
      <p:sp>
        <p:nvSpPr>
          <p:cNvPr id="22" name="Text Box 21">
            <a:extLst>
              <a:ext uri="{FF2B5EF4-FFF2-40B4-BE49-F238E27FC236}">
                <a16:creationId xmlns:a16="http://schemas.microsoft.com/office/drawing/2014/main" id="{B1965CE1-3AF0-4B2E-BB62-451057ABD0C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263432" y="3093101"/>
            <a:ext cx="1188876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Temporary</a:t>
            </a:r>
            <a:r>
              <a:rPr lang="tr-TR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Suspension</a:t>
            </a:r>
            <a:r>
              <a:rPr lang="tr-TR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Max</a:t>
            </a:r>
            <a:r>
              <a:rPr lang="tr-TR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3 </a:t>
            </a: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months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4D942CE-F318-43DB-AC1B-54471D9350FE}"/>
              </a:ext>
            </a:extLst>
          </p:cNvPr>
          <p:cNvGrpSpPr>
            <a:grpSpLocks/>
          </p:cNvGrpSpPr>
          <p:nvPr/>
        </p:nvGrpSpPr>
        <p:grpSpPr bwMode="auto">
          <a:xfrm>
            <a:off x="5403796" y="2756443"/>
            <a:ext cx="1431747" cy="1505992"/>
            <a:chOff x="4166" y="1706"/>
            <a:chExt cx="1252" cy="1252"/>
          </a:xfrm>
          <a:solidFill>
            <a:srgbClr val="A00000"/>
          </a:solidFill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160E461-AD87-4A42-BDB6-778B6F52DF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4FB2A0C-4EFC-4450-8919-E9B5D3D2847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0E99216-EC4D-4EBF-A200-4C55E029254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61A52B4-5F1B-4A41-AB57-C9657B43A5D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</p:grpSp>
      <p:sp>
        <p:nvSpPr>
          <p:cNvPr id="28" name="AutoShape 27">
            <a:extLst>
              <a:ext uri="{FF2B5EF4-FFF2-40B4-BE49-F238E27FC236}">
                <a16:creationId xmlns:a16="http://schemas.microsoft.com/office/drawing/2014/main" id="{C32B20EC-EC35-4544-9E1D-A07FCE53F540}"/>
              </a:ext>
            </a:extLst>
          </p:cNvPr>
          <p:cNvSpPr>
            <a:spLocks noChangeArrowheads="1"/>
          </p:cNvSpPr>
          <p:nvPr/>
        </p:nvSpPr>
        <p:spPr bwMode="gray">
          <a:xfrm>
            <a:off x="4805637" y="3138288"/>
            <a:ext cx="400050" cy="449263"/>
          </a:xfrm>
          <a:prstGeom prst="chevron">
            <a:avLst>
              <a:gd name="adj" fmla="val 52514"/>
            </a:avLst>
          </a:prstGeom>
          <a:solidFill>
            <a:srgbClr val="C5A26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tr-TR" altLang="tr-TR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 Box 28">
            <a:extLst>
              <a:ext uri="{FF2B5EF4-FFF2-40B4-BE49-F238E27FC236}">
                <a16:creationId xmlns:a16="http://schemas.microsoft.com/office/drawing/2014/main" id="{E06A7109-F38E-4AA4-A093-57B9859613B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20070" y="3282504"/>
            <a:ext cx="1161378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Suspension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9">
            <a:extLst>
              <a:ext uri="{FF2B5EF4-FFF2-40B4-BE49-F238E27FC236}">
                <a16:creationId xmlns:a16="http://schemas.microsoft.com/office/drawing/2014/main" id="{28E0F1D1-7F2F-41CF-ABCA-25AF11CC14A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519930" y="3184346"/>
            <a:ext cx="118317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Correction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54B9752-2F61-49CF-8472-79DCC0447694}"/>
              </a:ext>
            </a:extLst>
          </p:cNvPr>
          <p:cNvGrpSpPr>
            <a:grpSpLocks/>
          </p:cNvGrpSpPr>
          <p:nvPr/>
        </p:nvGrpSpPr>
        <p:grpSpPr bwMode="auto">
          <a:xfrm>
            <a:off x="7589387" y="2781946"/>
            <a:ext cx="1431747" cy="1480489"/>
            <a:chOff x="4166" y="1706"/>
            <a:chExt cx="1252" cy="1252"/>
          </a:xfrm>
          <a:solidFill>
            <a:srgbClr val="A00000"/>
          </a:solidFill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B5FA657-B118-4D19-9B1D-CBFE3374491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7FBEC38-CB46-4894-9459-60055DDCC18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24AD505-239D-454D-A199-327566B0AEC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F21C0C6-175C-4E57-B68F-B925C3DCF2B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</p:grpSp>
      <p:sp>
        <p:nvSpPr>
          <p:cNvPr id="36" name="Text Box 35">
            <a:extLst>
              <a:ext uri="{FF2B5EF4-FFF2-40B4-BE49-F238E27FC236}">
                <a16:creationId xmlns:a16="http://schemas.microsoft.com/office/drawing/2014/main" id="{BD38723D-DD04-4296-8053-2C8CAD69160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489633" y="3193762"/>
            <a:ext cx="151549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Administrative</a:t>
            </a:r>
            <a:r>
              <a:rPr lang="tr-TR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Fee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AutoShape 36">
            <a:extLst>
              <a:ext uri="{FF2B5EF4-FFF2-40B4-BE49-F238E27FC236}">
                <a16:creationId xmlns:a16="http://schemas.microsoft.com/office/drawing/2014/main" id="{135F839C-8EF5-450F-B9AB-ECA6A43B9C6B}"/>
              </a:ext>
            </a:extLst>
          </p:cNvPr>
          <p:cNvSpPr>
            <a:spLocks noChangeArrowheads="1"/>
          </p:cNvSpPr>
          <p:nvPr/>
        </p:nvSpPr>
        <p:spPr bwMode="gray">
          <a:xfrm>
            <a:off x="7012440" y="3133523"/>
            <a:ext cx="400050" cy="449263"/>
          </a:xfrm>
          <a:prstGeom prst="chevron">
            <a:avLst>
              <a:gd name="adj" fmla="val 52514"/>
            </a:avLst>
          </a:prstGeom>
          <a:solidFill>
            <a:srgbClr val="C5A261"/>
          </a:solidFill>
          <a:ln>
            <a:solidFill>
              <a:srgbClr val="0C2340"/>
            </a:solidFill>
          </a:ln>
        </p:spPr>
        <p:txBody>
          <a:bodyPr wrap="none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tr-TR" altLang="tr-TR" dirty="0">
              <a:highlight>
                <a:srgbClr val="FFFF00"/>
              </a:highlight>
            </a:endParaRPr>
          </a:p>
        </p:txBody>
      </p:sp>
      <p:sp>
        <p:nvSpPr>
          <p:cNvPr id="39" name="Rectangle 5">
            <a:extLst>
              <a:ext uri="{FF2B5EF4-FFF2-40B4-BE49-F238E27FC236}">
                <a16:creationId xmlns:a16="http://schemas.microsoft.com/office/drawing/2014/main" id="{1A1A05F3-BCA5-4535-B25C-8F82EDE534EB}"/>
              </a:ext>
            </a:extLst>
          </p:cNvPr>
          <p:cNvSpPr txBox="1">
            <a:spLocks/>
          </p:cNvSpPr>
          <p:nvPr/>
        </p:nvSpPr>
        <p:spPr>
          <a:xfrm>
            <a:off x="2356231" y="1994344"/>
            <a:ext cx="9448437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16050" indent="-216050" algn="l" defTabSz="864199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8150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249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2349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449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548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648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748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848" indent="-216050" algn="l" defTabSz="864199" rtl="0" eaLnBrk="1" latinLnBrk="0" hangingPunct="1">
              <a:lnSpc>
                <a:spcPct val="90000"/>
              </a:lnSpc>
              <a:spcBef>
                <a:spcPts val="473"/>
              </a:spcBef>
              <a:buFont typeface="Arial" panose="020B0604020202020204" pitchFamily="34" charset="0"/>
              <a:buChar char="•"/>
              <a:defRPr sz="17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2400" b="1" dirty="0">
                <a:solidFill>
                  <a:srgbClr val="0C234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Montserrat Regular"/>
              </a:rPr>
              <a:t>		</a:t>
            </a:r>
            <a:r>
              <a:rPr lang="tr-TR" sz="2400" b="1" dirty="0" err="1">
                <a:solidFill>
                  <a:srgbClr val="0C234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Montserrat Regular"/>
              </a:rPr>
              <a:t>Types</a:t>
            </a:r>
            <a:r>
              <a:rPr lang="tr-TR" sz="2400" b="1" dirty="0">
                <a:solidFill>
                  <a:srgbClr val="0C234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Montserrat Regular"/>
              </a:rPr>
              <a:t> of </a:t>
            </a:r>
            <a:r>
              <a:rPr lang="tr-TR" sz="2400" b="1" dirty="0" err="1">
                <a:solidFill>
                  <a:srgbClr val="0C234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Montserrat Regular"/>
              </a:rPr>
              <a:t>Enforcement</a:t>
            </a:r>
            <a:r>
              <a:rPr lang="tr-TR" sz="2400" b="1" dirty="0">
                <a:solidFill>
                  <a:srgbClr val="0C234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Montserrat Regular"/>
              </a:rPr>
              <a:t> </a:t>
            </a:r>
            <a:r>
              <a:rPr lang="tr-TR" sz="2400" b="1" dirty="0" err="1">
                <a:solidFill>
                  <a:srgbClr val="0C234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Montserrat Regular"/>
              </a:rPr>
              <a:t>Actions</a:t>
            </a:r>
            <a:endParaRPr lang="en-US" sz="2000" b="1" dirty="0">
              <a:solidFill>
                <a:srgbClr val="0C234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oup 30">
            <a:extLst>
              <a:ext uri="{FF2B5EF4-FFF2-40B4-BE49-F238E27FC236}">
                <a16:creationId xmlns:a16="http://schemas.microsoft.com/office/drawing/2014/main" id="{D0D37171-4989-42FA-816D-A78A3F234C6E}"/>
              </a:ext>
            </a:extLst>
          </p:cNvPr>
          <p:cNvGrpSpPr>
            <a:grpSpLocks/>
          </p:cNvGrpSpPr>
          <p:nvPr/>
        </p:nvGrpSpPr>
        <p:grpSpPr bwMode="auto">
          <a:xfrm>
            <a:off x="9731750" y="2774801"/>
            <a:ext cx="1431747" cy="1505992"/>
            <a:chOff x="4166" y="1706"/>
            <a:chExt cx="1252" cy="1252"/>
          </a:xfrm>
          <a:solidFill>
            <a:srgbClr val="A00000"/>
          </a:solidFill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54874D5-8B84-4F4F-9F5E-BF3DFBD022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0F83CB90-9574-4E61-BF2B-42F22DD6C3A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8F090BB-1A74-49F5-8375-124D6D95F08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4925ECC-4B78-4806-8A8F-FF3F3BFE040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tr-TR" altLang="tr-TR"/>
            </a:p>
          </p:txBody>
        </p:sp>
      </p:grpSp>
      <p:sp>
        <p:nvSpPr>
          <p:cNvPr id="45" name="AutoShape 36">
            <a:extLst>
              <a:ext uri="{FF2B5EF4-FFF2-40B4-BE49-F238E27FC236}">
                <a16:creationId xmlns:a16="http://schemas.microsoft.com/office/drawing/2014/main" id="{2F9A108E-85F0-4002-8C94-40AFBE3DC9A5}"/>
              </a:ext>
            </a:extLst>
          </p:cNvPr>
          <p:cNvSpPr>
            <a:spLocks noChangeArrowheads="1"/>
          </p:cNvSpPr>
          <p:nvPr/>
        </p:nvSpPr>
        <p:spPr bwMode="gray">
          <a:xfrm>
            <a:off x="9106656" y="3159026"/>
            <a:ext cx="400050" cy="449263"/>
          </a:xfrm>
          <a:prstGeom prst="chevron">
            <a:avLst>
              <a:gd name="adj" fmla="val 52514"/>
            </a:avLst>
          </a:prstGeom>
          <a:solidFill>
            <a:srgbClr val="C5A261"/>
          </a:solidFill>
          <a:ln>
            <a:solidFill>
              <a:srgbClr val="0C2340"/>
            </a:solidFill>
          </a:ln>
        </p:spPr>
        <p:txBody>
          <a:bodyPr wrap="none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tr-TR" altLang="tr-TR" dirty="0">
              <a:highlight>
                <a:srgbClr val="FFFF00"/>
              </a:highlight>
            </a:endParaRPr>
          </a:p>
        </p:txBody>
      </p:sp>
      <p:sp>
        <p:nvSpPr>
          <p:cNvPr id="46" name="Text Box 29">
            <a:extLst>
              <a:ext uri="{FF2B5EF4-FFF2-40B4-BE49-F238E27FC236}">
                <a16:creationId xmlns:a16="http://schemas.microsoft.com/office/drawing/2014/main" id="{BBF4CCBB-C733-4419-B2E1-1C0573A50CB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859313" y="3221816"/>
            <a:ext cx="1253869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Access</a:t>
            </a:r>
          </a:p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Limitations</a:t>
            </a:r>
            <a:endParaRPr lang="tr-TR" sz="1600" b="1" dirty="0">
              <a:solidFill>
                <a:schemeClr val="bg1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737" y="42859"/>
            <a:ext cx="1798476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01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6AF7D9-4ABB-4273-97FC-A21E746FDC18}"/>
              </a:ext>
            </a:extLst>
          </p:cNvPr>
          <p:cNvSpPr txBox="1">
            <a:spLocks/>
          </p:cNvSpPr>
          <p:nvPr/>
        </p:nvSpPr>
        <p:spPr>
          <a:xfrm>
            <a:off x="569622" y="0"/>
            <a:ext cx="7224835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 dirty="0">
                <a:solidFill>
                  <a:srgbClr val="A00000"/>
                </a:solidFill>
                <a:latin typeface="+mn-lt"/>
              </a:rPr>
              <a:t>BOARD OF ADVERTISMENTS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850326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b="1" kern="0" dirty="0">
                <a:solidFill>
                  <a:schemeClr val="bg1"/>
                </a:solidFill>
              </a:rPr>
              <a:t>SECTORAL COMPETENCE</a:t>
            </a:r>
          </a:p>
        </p:txBody>
      </p:sp>
      <p:graphicFrame>
        <p:nvGraphicFramePr>
          <p:cNvPr id="9" name="Diyagram 8">
            <a:extLst>
              <a:ext uri="{FF2B5EF4-FFF2-40B4-BE49-F238E27FC236}">
                <a16:creationId xmlns:a16="http://schemas.microsoft.com/office/drawing/2014/main" id="{4203E098-97B3-4370-8D6F-15E3F6F0EE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301905"/>
              </p:ext>
            </p:extLst>
          </p:nvPr>
        </p:nvGraphicFramePr>
        <p:xfrm>
          <a:off x="813158" y="1834130"/>
          <a:ext cx="3522676" cy="3416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yagram 9">
            <a:extLst>
              <a:ext uri="{FF2B5EF4-FFF2-40B4-BE49-F238E27FC236}">
                <a16:creationId xmlns:a16="http://schemas.microsoft.com/office/drawing/2014/main" id="{95FFC0AD-7491-4B62-BCD6-28E86D1768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4650729"/>
              </p:ext>
            </p:extLst>
          </p:nvPr>
        </p:nvGraphicFramePr>
        <p:xfrm>
          <a:off x="4627135" y="1834130"/>
          <a:ext cx="3661002" cy="3416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 descr="Sektör Nedir? Sektör Ne Demek? - Kobi Vadisi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438" y="2338086"/>
            <a:ext cx="3402957" cy="226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93524" y="0"/>
            <a:ext cx="1798476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84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6AF7D9-4ABB-4273-97FC-A21E746FDC18}"/>
              </a:ext>
            </a:extLst>
          </p:cNvPr>
          <p:cNvSpPr txBox="1">
            <a:spLocks/>
          </p:cNvSpPr>
          <p:nvPr/>
        </p:nvSpPr>
        <p:spPr>
          <a:xfrm>
            <a:off x="569622" y="0"/>
            <a:ext cx="7224835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>
                <a:solidFill>
                  <a:srgbClr val="A00000"/>
                </a:solidFill>
                <a:latin typeface="+mn-lt"/>
              </a:rPr>
              <a:t>THE BOARD OF ADVERTISEMENTS</a:t>
            </a:r>
            <a:endParaRPr lang="tr-TR" sz="2800" b="1" dirty="0">
              <a:solidFill>
                <a:srgbClr val="A00000"/>
              </a:solidFill>
              <a:latin typeface="+mn-lt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850326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b="1" kern="0" dirty="0">
                <a:solidFill>
                  <a:schemeClr val="bg1"/>
                </a:solidFill>
              </a:rPr>
              <a:t>2024 SECTORAL PANORAMA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3919" y="9005"/>
            <a:ext cx="1798476" cy="841321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5281550C-F90B-45F1-B9E2-62BF633C1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040" y="1428635"/>
            <a:ext cx="7216417" cy="4714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6696231B-DEA1-4D4A-B879-5A63C1344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038" y="2301459"/>
            <a:ext cx="4330828" cy="2969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6088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0"/>
            <a:ext cx="12192000" cy="612843"/>
          </a:xfrm>
          <a:prstGeom prst="rect">
            <a:avLst/>
          </a:prstGeom>
          <a:gradFill flip="none" rotWithShape="1">
            <a:gsLst>
              <a:gs pos="0">
                <a:srgbClr val="CC0000">
                  <a:shade val="30000"/>
                  <a:satMod val="115000"/>
                </a:srgbClr>
              </a:gs>
              <a:gs pos="50000">
                <a:srgbClr val="CC0000">
                  <a:shade val="67500"/>
                  <a:satMod val="115000"/>
                </a:srgbClr>
              </a:gs>
              <a:gs pos="100000">
                <a:srgbClr val="CC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 dirty="0"/>
          </a:p>
        </p:txBody>
      </p:sp>
      <p:sp>
        <p:nvSpPr>
          <p:cNvPr id="5" name="Dikdörtgen 4"/>
          <p:cNvSpPr/>
          <p:nvPr/>
        </p:nvSpPr>
        <p:spPr>
          <a:xfrm>
            <a:off x="0" y="663533"/>
            <a:ext cx="12192000" cy="45719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" y="6663266"/>
            <a:ext cx="12192000" cy="19473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15864" t="4682" r="15231" b="7791"/>
          <a:stretch/>
        </p:blipFill>
        <p:spPr>
          <a:xfrm>
            <a:off x="283363" y="238243"/>
            <a:ext cx="900000" cy="900000"/>
          </a:xfrm>
          <a:prstGeom prst="flowChartConnector">
            <a:avLst/>
          </a:prstGeom>
        </p:spPr>
      </p:pic>
      <p:sp>
        <p:nvSpPr>
          <p:cNvPr id="10" name="Unvan 9"/>
          <p:cNvSpPr>
            <a:spLocks noGrp="1"/>
          </p:cNvSpPr>
          <p:nvPr>
            <p:ph type="ctrTitle"/>
          </p:nvPr>
        </p:nvSpPr>
        <p:spPr>
          <a:xfrm>
            <a:off x="1152294" y="1298659"/>
            <a:ext cx="9144000" cy="2387600"/>
          </a:xfrm>
        </p:spPr>
        <p:txBody>
          <a:bodyPr>
            <a:normAutofit/>
          </a:bodyPr>
          <a:lstStyle/>
          <a:p>
            <a:pPr marL="457200" lvl="1" algn="ctr" rtl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40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   THANK YOU</a:t>
            </a:r>
          </a:p>
        </p:txBody>
      </p:sp>
      <p:sp>
        <p:nvSpPr>
          <p:cNvPr id="11" name="Alt Başlık 10"/>
          <p:cNvSpPr>
            <a:spLocks noGrp="1"/>
          </p:cNvSpPr>
          <p:nvPr>
            <p:ph type="subTitle" idx="1"/>
          </p:nvPr>
        </p:nvSpPr>
        <p:spPr>
          <a:xfrm>
            <a:off x="1418069" y="4635841"/>
            <a:ext cx="9484822" cy="1460573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kern="0" dirty="0">
                <a:solidFill>
                  <a:schemeClr val="bg1"/>
                </a:solidFill>
              </a:rPr>
              <a:t>Dr. Kutlu KÖYCÜ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tr-TR" sz="1600" kern="0" dirty="0" err="1">
                <a:solidFill>
                  <a:schemeClr val="bg1"/>
                </a:solidFill>
              </a:rPr>
              <a:t>Ministry</a:t>
            </a:r>
            <a:r>
              <a:rPr lang="tr-TR" sz="1600" kern="0" dirty="0">
                <a:solidFill>
                  <a:schemeClr val="bg1"/>
                </a:solidFill>
              </a:rPr>
              <a:t> of </a:t>
            </a:r>
            <a:r>
              <a:rPr lang="tr-TR" sz="1600" kern="0" dirty="0" err="1">
                <a:solidFill>
                  <a:schemeClr val="bg1"/>
                </a:solidFill>
              </a:rPr>
              <a:t>Trade</a:t>
            </a:r>
            <a:endParaRPr lang="en-US" sz="1600" kern="0" dirty="0">
              <a:solidFill>
                <a:schemeClr val="bg1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tr-TR" sz="1600" kern="0" dirty="0">
                <a:solidFill>
                  <a:schemeClr val="bg1"/>
                </a:solidFill>
              </a:rPr>
              <a:t>DG </a:t>
            </a:r>
            <a:r>
              <a:rPr lang="tr-TR" sz="1600" kern="0" dirty="0" err="1">
                <a:solidFill>
                  <a:schemeClr val="bg1"/>
                </a:solidFill>
              </a:rPr>
              <a:t>for</a:t>
            </a:r>
            <a:r>
              <a:rPr lang="tr-TR" sz="1600" kern="0" dirty="0">
                <a:solidFill>
                  <a:schemeClr val="bg1"/>
                </a:solidFill>
              </a:rPr>
              <a:t> Consumer </a:t>
            </a:r>
            <a:r>
              <a:rPr lang="tr-TR" sz="1600" kern="0" dirty="0" err="1">
                <a:solidFill>
                  <a:schemeClr val="bg1"/>
                </a:solidFill>
              </a:rPr>
              <a:t>Protection</a:t>
            </a:r>
            <a:r>
              <a:rPr lang="tr-TR" sz="1600" kern="0" dirty="0">
                <a:solidFill>
                  <a:schemeClr val="bg1"/>
                </a:solidFill>
              </a:rPr>
              <a:t> and Market </a:t>
            </a:r>
            <a:r>
              <a:rPr lang="tr-TR" sz="1600" kern="0" dirty="0" err="1">
                <a:solidFill>
                  <a:schemeClr val="bg1"/>
                </a:solidFill>
              </a:rPr>
              <a:t>Surveillance</a:t>
            </a:r>
            <a:endParaRPr lang="en-US" sz="1600" kern="0" dirty="0">
              <a:solidFill>
                <a:schemeClr val="bg1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kern="0" dirty="0">
                <a:solidFill>
                  <a:schemeClr val="bg1"/>
                </a:solidFill>
              </a:rPr>
              <a:t> k.koycu@ticaret.gov.tr</a:t>
            </a:r>
            <a:endParaRPr lang="tr-TR" sz="1600" kern="0" dirty="0">
              <a:solidFill>
                <a:schemeClr val="bg1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tr-TR" sz="1600" kern="0" dirty="0">
                <a:solidFill>
                  <a:schemeClr val="bg1"/>
                </a:solidFill>
              </a:rPr>
              <a:t>+90 312 449 45 96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33363" y="1225686"/>
            <a:ext cx="94848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kern="0" dirty="0">
                <a:solidFill>
                  <a:srgbClr val="820000"/>
                </a:solidFill>
              </a:rPr>
              <a:t>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713CFF-C779-6C9F-8113-C415CC31E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8938" y="679530"/>
            <a:ext cx="3367562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96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6AF7D9-4ABB-4273-97FC-A21E746FDC18}"/>
              </a:ext>
            </a:extLst>
          </p:cNvPr>
          <p:cNvSpPr txBox="1">
            <a:spLocks/>
          </p:cNvSpPr>
          <p:nvPr/>
        </p:nvSpPr>
        <p:spPr>
          <a:xfrm>
            <a:off x="486562" y="0"/>
            <a:ext cx="8850386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Background 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850326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b="1" kern="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91739B9D-4EA4-4DCF-9761-B89BC2286503}"/>
              </a:ext>
            </a:extLst>
          </p:cNvPr>
          <p:cNvGrpSpPr/>
          <p:nvPr/>
        </p:nvGrpSpPr>
        <p:grpSpPr>
          <a:xfrm>
            <a:off x="209605" y="922173"/>
            <a:ext cx="8606985" cy="5748867"/>
            <a:chOff x="243739" y="1622628"/>
            <a:chExt cx="9431943" cy="4687225"/>
          </a:xfrm>
          <a:scene3d>
            <a:camera prst="obliqueTopLeft" zoom="82000"/>
            <a:lightRig rig="freezing" dir="t"/>
          </a:scene3d>
        </p:grpSpPr>
        <p:sp>
          <p:nvSpPr>
            <p:cNvPr id="5" name="Dikdörtgen 4">
              <a:extLst>
                <a:ext uri="{FF2B5EF4-FFF2-40B4-BE49-F238E27FC236}">
                  <a16:creationId xmlns:a16="http://schemas.microsoft.com/office/drawing/2014/main" id="{434C65DC-A46F-4094-913F-423826275207}"/>
                </a:ext>
              </a:extLst>
            </p:cNvPr>
            <p:cNvSpPr/>
            <p:nvPr/>
          </p:nvSpPr>
          <p:spPr>
            <a:xfrm>
              <a:off x="243739" y="1622628"/>
              <a:ext cx="9431943" cy="4687225"/>
            </a:xfrm>
            <a:prstGeom prst="rect">
              <a:avLst/>
            </a:prstGeom>
            <a:noFill/>
            <a:sp3d/>
          </p:spPr>
          <p:txBody>
            <a:bodyPr/>
            <a:lstStyle/>
            <a:p>
              <a:endParaRPr lang="tr-TR"/>
            </a:p>
          </p:txBody>
        </p:sp>
        <p:sp>
          <p:nvSpPr>
            <p:cNvPr id="6" name="Serbest Form 16">
              <a:extLst>
                <a:ext uri="{FF2B5EF4-FFF2-40B4-BE49-F238E27FC236}">
                  <a16:creationId xmlns:a16="http://schemas.microsoft.com/office/drawing/2014/main" id="{9CF16E3A-7ADE-41A5-A264-1C1910BA4A52}"/>
                </a:ext>
              </a:extLst>
            </p:cNvPr>
            <p:cNvSpPr/>
            <p:nvPr/>
          </p:nvSpPr>
          <p:spPr>
            <a:xfrm>
              <a:off x="7070240" y="4349266"/>
              <a:ext cx="91440" cy="577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0032" y="0"/>
                  </a:moveTo>
                  <a:lnTo>
                    <a:pt x="60032" y="409628"/>
                  </a:lnTo>
                  <a:lnTo>
                    <a:pt x="45720" y="409628"/>
                  </a:lnTo>
                  <a:lnTo>
                    <a:pt x="45720" y="577043"/>
                  </a:lnTo>
                </a:path>
              </a:pathLst>
            </a:custGeom>
            <a:noFill/>
            <a:sp3d z="-40000" prstMaterial="matte"/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7" name="Serbest Form 17">
              <a:extLst>
                <a:ext uri="{FF2B5EF4-FFF2-40B4-BE49-F238E27FC236}">
                  <a16:creationId xmlns:a16="http://schemas.microsoft.com/office/drawing/2014/main" id="{DD73E3A4-5E17-42C0-8C7E-E6A41848FDA8}"/>
                </a:ext>
              </a:extLst>
            </p:cNvPr>
            <p:cNvSpPr/>
            <p:nvPr/>
          </p:nvSpPr>
          <p:spPr>
            <a:xfrm>
              <a:off x="4859311" y="2771497"/>
              <a:ext cx="2270961" cy="43021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62798"/>
                  </a:lnTo>
                  <a:lnTo>
                    <a:pt x="2270961" y="262798"/>
                  </a:lnTo>
                  <a:lnTo>
                    <a:pt x="2270961" y="430213"/>
                  </a:lnTo>
                </a:path>
              </a:pathLst>
            </a:custGeom>
            <a:noFill/>
            <a:sp3d z="-40000" prstMaterial="matte"/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8" name="Serbest Form 18">
              <a:extLst>
                <a:ext uri="{FF2B5EF4-FFF2-40B4-BE49-F238E27FC236}">
                  <a16:creationId xmlns:a16="http://schemas.microsoft.com/office/drawing/2014/main" id="{90870BC0-A6FC-410B-8587-6390E4C09F5E}"/>
                </a:ext>
              </a:extLst>
            </p:cNvPr>
            <p:cNvSpPr/>
            <p:nvPr/>
          </p:nvSpPr>
          <p:spPr>
            <a:xfrm>
              <a:off x="2210571" y="4349266"/>
              <a:ext cx="91440" cy="4816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481600"/>
                  </a:lnTo>
                </a:path>
              </a:pathLst>
            </a:custGeom>
            <a:noFill/>
            <a:sp3d z="-40000" prstMaterial="matte"/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9" name="Serbest Form 19">
              <a:extLst>
                <a:ext uri="{FF2B5EF4-FFF2-40B4-BE49-F238E27FC236}">
                  <a16:creationId xmlns:a16="http://schemas.microsoft.com/office/drawing/2014/main" id="{6D9F2C9D-C183-4DD4-BE0A-FEE63B4A0869}"/>
                </a:ext>
              </a:extLst>
            </p:cNvPr>
            <p:cNvSpPr/>
            <p:nvPr/>
          </p:nvSpPr>
          <p:spPr>
            <a:xfrm>
              <a:off x="2256291" y="2771497"/>
              <a:ext cx="2603020" cy="43021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03020" y="0"/>
                  </a:moveTo>
                  <a:lnTo>
                    <a:pt x="2603020" y="262798"/>
                  </a:lnTo>
                  <a:lnTo>
                    <a:pt x="0" y="262798"/>
                  </a:lnTo>
                  <a:lnTo>
                    <a:pt x="0" y="430213"/>
                  </a:lnTo>
                </a:path>
              </a:pathLst>
            </a:custGeom>
            <a:noFill/>
            <a:sp3d z="-40000" prstMaterial="matte"/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0" name="Yuvarlatılmış Dikdörtgen 20">
              <a:extLst>
                <a:ext uri="{FF2B5EF4-FFF2-40B4-BE49-F238E27FC236}">
                  <a16:creationId xmlns:a16="http://schemas.microsoft.com/office/drawing/2014/main" id="{710051ED-8658-4079-B395-53EF4B4D4DBA}"/>
                </a:ext>
              </a:extLst>
            </p:cNvPr>
            <p:cNvSpPr/>
            <p:nvPr/>
          </p:nvSpPr>
          <p:spPr>
            <a:xfrm>
              <a:off x="431814" y="1623940"/>
              <a:ext cx="8854994" cy="1147556"/>
            </a:xfrm>
            <a:prstGeom prst="roundRect">
              <a:avLst>
                <a:gd name="adj" fmla="val 10000"/>
              </a:avLst>
            </a:prstGeom>
            <a:noFill/>
            <a:ln w="9525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1" name="Serbest Form 21">
              <a:extLst>
                <a:ext uri="{FF2B5EF4-FFF2-40B4-BE49-F238E27FC236}">
                  <a16:creationId xmlns:a16="http://schemas.microsoft.com/office/drawing/2014/main" id="{DFB35FD9-55B2-48C5-9ED3-14EE9B9F4B10}"/>
                </a:ext>
              </a:extLst>
            </p:cNvPr>
            <p:cNvSpPr/>
            <p:nvPr/>
          </p:nvSpPr>
          <p:spPr>
            <a:xfrm>
              <a:off x="632611" y="1814698"/>
              <a:ext cx="8854994" cy="1147556"/>
            </a:xfrm>
            <a:custGeom>
              <a:avLst/>
              <a:gdLst>
                <a:gd name="connsiteX0" fmla="*/ 0 w 8854994"/>
                <a:gd name="connsiteY0" fmla="*/ 114756 h 1147556"/>
                <a:gd name="connsiteX1" fmla="*/ 114756 w 8854994"/>
                <a:gd name="connsiteY1" fmla="*/ 0 h 1147556"/>
                <a:gd name="connsiteX2" fmla="*/ 8740238 w 8854994"/>
                <a:gd name="connsiteY2" fmla="*/ 0 h 1147556"/>
                <a:gd name="connsiteX3" fmla="*/ 8854994 w 8854994"/>
                <a:gd name="connsiteY3" fmla="*/ 114756 h 1147556"/>
                <a:gd name="connsiteX4" fmla="*/ 8854994 w 8854994"/>
                <a:gd name="connsiteY4" fmla="*/ 1032800 h 1147556"/>
                <a:gd name="connsiteX5" fmla="*/ 8740238 w 8854994"/>
                <a:gd name="connsiteY5" fmla="*/ 1147556 h 1147556"/>
                <a:gd name="connsiteX6" fmla="*/ 114756 w 8854994"/>
                <a:gd name="connsiteY6" fmla="*/ 1147556 h 1147556"/>
                <a:gd name="connsiteX7" fmla="*/ 0 w 8854994"/>
                <a:gd name="connsiteY7" fmla="*/ 1032800 h 1147556"/>
                <a:gd name="connsiteX8" fmla="*/ 0 w 8854994"/>
                <a:gd name="connsiteY8" fmla="*/ 114756 h 114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54994" h="1147556">
                  <a:moveTo>
                    <a:pt x="0" y="114756"/>
                  </a:moveTo>
                  <a:cubicBezTo>
                    <a:pt x="0" y="51378"/>
                    <a:pt x="51378" y="0"/>
                    <a:pt x="114756" y="0"/>
                  </a:cubicBezTo>
                  <a:lnTo>
                    <a:pt x="8740238" y="0"/>
                  </a:lnTo>
                  <a:cubicBezTo>
                    <a:pt x="8803616" y="0"/>
                    <a:pt x="8854994" y="51378"/>
                    <a:pt x="8854994" y="114756"/>
                  </a:cubicBezTo>
                  <a:lnTo>
                    <a:pt x="8854994" y="1032800"/>
                  </a:lnTo>
                  <a:cubicBezTo>
                    <a:pt x="8854994" y="1096178"/>
                    <a:pt x="8803616" y="1147556"/>
                    <a:pt x="8740238" y="1147556"/>
                  </a:cubicBezTo>
                  <a:lnTo>
                    <a:pt x="114756" y="1147556"/>
                  </a:lnTo>
                  <a:cubicBezTo>
                    <a:pt x="51378" y="1147556"/>
                    <a:pt x="0" y="1096178"/>
                    <a:pt x="0" y="1032800"/>
                  </a:cubicBezTo>
                  <a:lnTo>
                    <a:pt x="0" y="11475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99AFD3"/>
                </a:gs>
                <a:gs pos="86000">
                  <a:srgbClr val="011B3C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z="152400" extrusionH="63500" prstMaterial="softEdge">
              <a:contourClr>
                <a:schemeClr val="bg1"/>
              </a:contourClr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051" tIns="125051" rIns="125051" bIns="125051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solidFill>
                    <a:schemeClr val="bg1"/>
                  </a:solidFill>
                </a:rPr>
                <a:t>Article 172 of the Constitution: "The State shall take measures to protect and inform consumers and encourage initiatives for consumers to protect themselves."</a:t>
              </a:r>
              <a:endParaRPr lang="tr-TR" sz="24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Yuvarlatılmış Dikdörtgen 22">
              <a:extLst>
                <a:ext uri="{FF2B5EF4-FFF2-40B4-BE49-F238E27FC236}">
                  <a16:creationId xmlns:a16="http://schemas.microsoft.com/office/drawing/2014/main" id="{4B89BA0F-D985-45D8-9915-1639C7223B1B}"/>
                </a:ext>
              </a:extLst>
            </p:cNvPr>
            <p:cNvSpPr/>
            <p:nvPr/>
          </p:nvSpPr>
          <p:spPr>
            <a:xfrm>
              <a:off x="415981" y="3201710"/>
              <a:ext cx="3680619" cy="1147556"/>
            </a:xfrm>
            <a:prstGeom prst="roundRect">
              <a:avLst>
                <a:gd name="adj" fmla="val 10000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4" name="Serbest Form 23">
              <a:extLst>
                <a:ext uri="{FF2B5EF4-FFF2-40B4-BE49-F238E27FC236}">
                  <a16:creationId xmlns:a16="http://schemas.microsoft.com/office/drawing/2014/main" id="{A9CFCDE1-7992-460E-AF72-2AEE4EE713A9}"/>
                </a:ext>
              </a:extLst>
            </p:cNvPr>
            <p:cNvSpPr/>
            <p:nvPr/>
          </p:nvSpPr>
          <p:spPr>
            <a:xfrm>
              <a:off x="616778" y="3392467"/>
              <a:ext cx="3680619" cy="1147556"/>
            </a:xfrm>
            <a:custGeom>
              <a:avLst/>
              <a:gdLst>
                <a:gd name="connsiteX0" fmla="*/ 0 w 3680619"/>
                <a:gd name="connsiteY0" fmla="*/ 114756 h 1147556"/>
                <a:gd name="connsiteX1" fmla="*/ 114756 w 3680619"/>
                <a:gd name="connsiteY1" fmla="*/ 0 h 1147556"/>
                <a:gd name="connsiteX2" fmla="*/ 3565863 w 3680619"/>
                <a:gd name="connsiteY2" fmla="*/ 0 h 1147556"/>
                <a:gd name="connsiteX3" fmla="*/ 3680619 w 3680619"/>
                <a:gd name="connsiteY3" fmla="*/ 114756 h 1147556"/>
                <a:gd name="connsiteX4" fmla="*/ 3680619 w 3680619"/>
                <a:gd name="connsiteY4" fmla="*/ 1032800 h 1147556"/>
                <a:gd name="connsiteX5" fmla="*/ 3565863 w 3680619"/>
                <a:gd name="connsiteY5" fmla="*/ 1147556 h 1147556"/>
                <a:gd name="connsiteX6" fmla="*/ 114756 w 3680619"/>
                <a:gd name="connsiteY6" fmla="*/ 1147556 h 1147556"/>
                <a:gd name="connsiteX7" fmla="*/ 0 w 3680619"/>
                <a:gd name="connsiteY7" fmla="*/ 1032800 h 1147556"/>
                <a:gd name="connsiteX8" fmla="*/ 0 w 3680619"/>
                <a:gd name="connsiteY8" fmla="*/ 114756 h 114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0619" h="1147556">
                  <a:moveTo>
                    <a:pt x="0" y="114756"/>
                  </a:moveTo>
                  <a:cubicBezTo>
                    <a:pt x="0" y="51378"/>
                    <a:pt x="51378" y="0"/>
                    <a:pt x="114756" y="0"/>
                  </a:cubicBezTo>
                  <a:lnTo>
                    <a:pt x="3565863" y="0"/>
                  </a:lnTo>
                  <a:cubicBezTo>
                    <a:pt x="3629241" y="0"/>
                    <a:pt x="3680619" y="51378"/>
                    <a:pt x="3680619" y="114756"/>
                  </a:cubicBezTo>
                  <a:lnTo>
                    <a:pt x="3680619" y="1032800"/>
                  </a:lnTo>
                  <a:cubicBezTo>
                    <a:pt x="3680619" y="1096178"/>
                    <a:pt x="3629241" y="1147556"/>
                    <a:pt x="3565863" y="1147556"/>
                  </a:cubicBezTo>
                  <a:lnTo>
                    <a:pt x="114756" y="1147556"/>
                  </a:lnTo>
                  <a:cubicBezTo>
                    <a:pt x="51378" y="1147556"/>
                    <a:pt x="0" y="1096178"/>
                    <a:pt x="0" y="1032800"/>
                  </a:cubicBezTo>
                  <a:lnTo>
                    <a:pt x="0" y="1147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99AFD3"/>
                </a:gs>
                <a:gs pos="82000">
                  <a:srgbClr val="011B3C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z="152400" extrusionH="63500" prstMaterial="softEdge">
              <a:contourClr>
                <a:schemeClr val="bg1"/>
              </a:contourClr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1241" tIns="121241" rIns="121241" bIns="121241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300" b="1" dirty="0" err="1">
                  <a:solidFill>
                    <a:schemeClr val="bg1"/>
                  </a:solidFill>
                </a:rPr>
                <a:t>The</a:t>
              </a:r>
              <a:r>
                <a:rPr lang="tr-TR" sz="2300" b="1" dirty="0">
                  <a:solidFill>
                    <a:schemeClr val="bg1"/>
                  </a:solidFill>
                </a:rPr>
                <a:t> </a:t>
              </a:r>
              <a:r>
                <a:rPr lang="tr-TR" sz="2300" b="1" dirty="0" err="1">
                  <a:solidFill>
                    <a:schemeClr val="bg1"/>
                  </a:solidFill>
                </a:rPr>
                <a:t>Act</a:t>
              </a:r>
              <a:r>
                <a:rPr lang="tr-TR" sz="2300" b="1" dirty="0">
                  <a:solidFill>
                    <a:schemeClr val="bg1"/>
                  </a:solidFill>
                </a:rPr>
                <a:t> on Consumer </a:t>
              </a:r>
              <a:r>
                <a:rPr lang="tr-TR" sz="2300" b="1" dirty="0" err="1">
                  <a:solidFill>
                    <a:schemeClr val="bg1"/>
                  </a:solidFill>
                </a:rPr>
                <a:t>Protection</a:t>
              </a:r>
              <a:r>
                <a:rPr lang="tr-TR" sz="2300" b="1" dirty="0">
                  <a:solidFill>
                    <a:schemeClr val="bg1"/>
                  </a:solidFill>
                </a:rPr>
                <a:t> </a:t>
              </a:r>
              <a:r>
                <a:rPr lang="tr-TR" sz="2300" b="1" dirty="0" err="1">
                  <a:solidFill>
                    <a:schemeClr val="bg1"/>
                  </a:solidFill>
                </a:rPr>
                <a:t>no</a:t>
              </a:r>
              <a:r>
                <a:rPr lang="tr-TR" sz="2300" b="1" dirty="0">
                  <a:solidFill>
                    <a:schemeClr val="bg1"/>
                  </a:solidFill>
                </a:rPr>
                <a:t>. 6502</a:t>
              </a:r>
              <a:endParaRPr lang="tr-TR" sz="23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5" name="Yuvarlatılmış Dikdörtgen 24">
              <a:extLst>
                <a:ext uri="{FF2B5EF4-FFF2-40B4-BE49-F238E27FC236}">
                  <a16:creationId xmlns:a16="http://schemas.microsoft.com/office/drawing/2014/main" id="{4CBFB2E1-1ED2-40A6-A565-282DCF6902FA}"/>
                </a:ext>
              </a:extLst>
            </p:cNvPr>
            <p:cNvSpPr/>
            <p:nvPr/>
          </p:nvSpPr>
          <p:spPr>
            <a:xfrm>
              <a:off x="1352703" y="4830867"/>
              <a:ext cx="1807175" cy="1147556"/>
            </a:xfrm>
            <a:prstGeom prst="roundRect">
              <a:avLst>
                <a:gd name="adj" fmla="val 10000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6" name="Serbest Form 25">
              <a:extLst>
                <a:ext uri="{FF2B5EF4-FFF2-40B4-BE49-F238E27FC236}">
                  <a16:creationId xmlns:a16="http://schemas.microsoft.com/office/drawing/2014/main" id="{77AE11D0-5D03-43BD-823E-A8D613A978F7}"/>
                </a:ext>
              </a:extLst>
            </p:cNvPr>
            <p:cNvSpPr/>
            <p:nvPr/>
          </p:nvSpPr>
          <p:spPr>
            <a:xfrm>
              <a:off x="1553500" y="5021624"/>
              <a:ext cx="1807175" cy="1147556"/>
            </a:xfrm>
            <a:custGeom>
              <a:avLst/>
              <a:gdLst>
                <a:gd name="connsiteX0" fmla="*/ 0 w 1807175"/>
                <a:gd name="connsiteY0" fmla="*/ 114756 h 1147556"/>
                <a:gd name="connsiteX1" fmla="*/ 114756 w 1807175"/>
                <a:gd name="connsiteY1" fmla="*/ 0 h 1147556"/>
                <a:gd name="connsiteX2" fmla="*/ 1692419 w 1807175"/>
                <a:gd name="connsiteY2" fmla="*/ 0 h 1147556"/>
                <a:gd name="connsiteX3" fmla="*/ 1807175 w 1807175"/>
                <a:gd name="connsiteY3" fmla="*/ 114756 h 1147556"/>
                <a:gd name="connsiteX4" fmla="*/ 1807175 w 1807175"/>
                <a:gd name="connsiteY4" fmla="*/ 1032800 h 1147556"/>
                <a:gd name="connsiteX5" fmla="*/ 1692419 w 1807175"/>
                <a:gd name="connsiteY5" fmla="*/ 1147556 h 1147556"/>
                <a:gd name="connsiteX6" fmla="*/ 114756 w 1807175"/>
                <a:gd name="connsiteY6" fmla="*/ 1147556 h 1147556"/>
                <a:gd name="connsiteX7" fmla="*/ 0 w 1807175"/>
                <a:gd name="connsiteY7" fmla="*/ 1032800 h 1147556"/>
                <a:gd name="connsiteX8" fmla="*/ 0 w 1807175"/>
                <a:gd name="connsiteY8" fmla="*/ 114756 h 114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7175" h="1147556">
                  <a:moveTo>
                    <a:pt x="0" y="114756"/>
                  </a:moveTo>
                  <a:cubicBezTo>
                    <a:pt x="0" y="51378"/>
                    <a:pt x="51378" y="0"/>
                    <a:pt x="114756" y="0"/>
                  </a:cubicBezTo>
                  <a:lnTo>
                    <a:pt x="1692419" y="0"/>
                  </a:lnTo>
                  <a:cubicBezTo>
                    <a:pt x="1755797" y="0"/>
                    <a:pt x="1807175" y="51378"/>
                    <a:pt x="1807175" y="114756"/>
                  </a:cubicBezTo>
                  <a:lnTo>
                    <a:pt x="1807175" y="1032800"/>
                  </a:lnTo>
                  <a:cubicBezTo>
                    <a:pt x="1807175" y="1096178"/>
                    <a:pt x="1755797" y="1147556"/>
                    <a:pt x="1692419" y="1147556"/>
                  </a:cubicBezTo>
                  <a:lnTo>
                    <a:pt x="114756" y="1147556"/>
                  </a:lnTo>
                  <a:cubicBezTo>
                    <a:pt x="51378" y="1147556"/>
                    <a:pt x="0" y="1096178"/>
                    <a:pt x="0" y="1032800"/>
                  </a:cubicBezTo>
                  <a:lnTo>
                    <a:pt x="0" y="1147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99AFD3"/>
                </a:gs>
                <a:gs pos="82000">
                  <a:srgbClr val="011B3C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z="152400" extrusionH="63500" prstMaterial="softEdge">
              <a:contourClr>
                <a:schemeClr val="bg1"/>
              </a:contourClr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1241" tIns="121241" rIns="121241" bIns="121241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300" b="1" dirty="0">
                  <a:solidFill>
                    <a:schemeClr val="bg1"/>
                  </a:solidFill>
                </a:rPr>
                <a:t>33 </a:t>
              </a:r>
              <a:r>
                <a:rPr lang="tr-TR" sz="2300" b="1" dirty="0" err="1">
                  <a:solidFill>
                    <a:schemeClr val="bg1"/>
                  </a:solidFill>
                </a:rPr>
                <a:t>Secondary</a:t>
              </a:r>
              <a:r>
                <a:rPr lang="tr-TR" sz="2300" b="1" dirty="0">
                  <a:solidFill>
                    <a:schemeClr val="bg1"/>
                  </a:solidFill>
                </a:rPr>
                <a:t> </a:t>
              </a:r>
              <a:r>
                <a:rPr lang="tr-TR" sz="2300" b="1" dirty="0" err="1">
                  <a:solidFill>
                    <a:schemeClr val="bg1"/>
                  </a:solidFill>
                </a:rPr>
                <a:t>Regulation</a:t>
              </a:r>
              <a:endParaRPr lang="tr-TR" sz="23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Yuvarlatılmış Dikdörtgen 26">
              <a:extLst>
                <a:ext uri="{FF2B5EF4-FFF2-40B4-BE49-F238E27FC236}">
                  <a16:creationId xmlns:a16="http://schemas.microsoft.com/office/drawing/2014/main" id="{6755658E-064E-40E4-B426-0A3ECE1CACC1}"/>
                </a:ext>
              </a:extLst>
            </p:cNvPr>
            <p:cNvSpPr/>
            <p:nvPr/>
          </p:nvSpPr>
          <p:spPr>
            <a:xfrm>
              <a:off x="5049437" y="3201710"/>
              <a:ext cx="4161671" cy="1147556"/>
            </a:xfrm>
            <a:prstGeom prst="roundRect">
              <a:avLst>
                <a:gd name="adj" fmla="val 10000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8" name="Serbest Form 27">
              <a:extLst>
                <a:ext uri="{FF2B5EF4-FFF2-40B4-BE49-F238E27FC236}">
                  <a16:creationId xmlns:a16="http://schemas.microsoft.com/office/drawing/2014/main" id="{AA4557EE-BFEF-4649-B724-90B5BE5A577C}"/>
                </a:ext>
              </a:extLst>
            </p:cNvPr>
            <p:cNvSpPr/>
            <p:nvPr/>
          </p:nvSpPr>
          <p:spPr>
            <a:xfrm>
              <a:off x="5250234" y="3392467"/>
              <a:ext cx="4161671" cy="1147556"/>
            </a:xfrm>
            <a:custGeom>
              <a:avLst/>
              <a:gdLst>
                <a:gd name="connsiteX0" fmla="*/ 0 w 4161671"/>
                <a:gd name="connsiteY0" fmla="*/ 114756 h 1147556"/>
                <a:gd name="connsiteX1" fmla="*/ 114756 w 4161671"/>
                <a:gd name="connsiteY1" fmla="*/ 0 h 1147556"/>
                <a:gd name="connsiteX2" fmla="*/ 4046915 w 4161671"/>
                <a:gd name="connsiteY2" fmla="*/ 0 h 1147556"/>
                <a:gd name="connsiteX3" fmla="*/ 4161671 w 4161671"/>
                <a:gd name="connsiteY3" fmla="*/ 114756 h 1147556"/>
                <a:gd name="connsiteX4" fmla="*/ 4161671 w 4161671"/>
                <a:gd name="connsiteY4" fmla="*/ 1032800 h 1147556"/>
                <a:gd name="connsiteX5" fmla="*/ 4046915 w 4161671"/>
                <a:gd name="connsiteY5" fmla="*/ 1147556 h 1147556"/>
                <a:gd name="connsiteX6" fmla="*/ 114756 w 4161671"/>
                <a:gd name="connsiteY6" fmla="*/ 1147556 h 1147556"/>
                <a:gd name="connsiteX7" fmla="*/ 0 w 4161671"/>
                <a:gd name="connsiteY7" fmla="*/ 1032800 h 1147556"/>
                <a:gd name="connsiteX8" fmla="*/ 0 w 4161671"/>
                <a:gd name="connsiteY8" fmla="*/ 114756 h 114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1671" h="1147556">
                  <a:moveTo>
                    <a:pt x="0" y="114756"/>
                  </a:moveTo>
                  <a:cubicBezTo>
                    <a:pt x="0" y="51378"/>
                    <a:pt x="51378" y="0"/>
                    <a:pt x="114756" y="0"/>
                  </a:cubicBezTo>
                  <a:lnTo>
                    <a:pt x="4046915" y="0"/>
                  </a:lnTo>
                  <a:cubicBezTo>
                    <a:pt x="4110293" y="0"/>
                    <a:pt x="4161671" y="51378"/>
                    <a:pt x="4161671" y="114756"/>
                  </a:cubicBezTo>
                  <a:lnTo>
                    <a:pt x="4161671" y="1032800"/>
                  </a:lnTo>
                  <a:cubicBezTo>
                    <a:pt x="4161671" y="1096178"/>
                    <a:pt x="4110293" y="1147556"/>
                    <a:pt x="4046915" y="1147556"/>
                  </a:cubicBezTo>
                  <a:lnTo>
                    <a:pt x="114756" y="1147556"/>
                  </a:lnTo>
                  <a:cubicBezTo>
                    <a:pt x="51378" y="1147556"/>
                    <a:pt x="0" y="1096178"/>
                    <a:pt x="0" y="1032800"/>
                  </a:cubicBezTo>
                  <a:lnTo>
                    <a:pt x="0" y="1147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99AFD3"/>
                </a:gs>
                <a:gs pos="82000">
                  <a:srgbClr val="011B3C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z="152400" extrusionH="63500" prstMaterial="softEdge">
              <a:contourClr>
                <a:schemeClr val="bg1"/>
              </a:contourClr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1241" tIns="121241" rIns="121241" bIns="121241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300" b="1" kern="1200" dirty="0" err="1">
                  <a:solidFill>
                    <a:schemeClr val="bg1"/>
                  </a:solidFill>
                  <a:latin typeface="+mn-lt"/>
                </a:rPr>
                <a:t>The</a:t>
              </a:r>
              <a:r>
                <a:rPr lang="tr-TR" sz="2300" b="1" kern="1200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tr-TR" sz="2300" b="1" kern="1200" dirty="0" err="1">
                  <a:solidFill>
                    <a:schemeClr val="bg1"/>
                  </a:solidFill>
                  <a:latin typeface="+mn-lt"/>
                </a:rPr>
                <a:t>Act</a:t>
              </a:r>
              <a:r>
                <a:rPr lang="tr-TR" sz="2300" b="1" kern="1200" dirty="0">
                  <a:solidFill>
                    <a:schemeClr val="bg1"/>
                  </a:solidFill>
                  <a:latin typeface="+mn-lt"/>
                </a:rPr>
                <a:t> on Product </a:t>
              </a:r>
              <a:r>
                <a:rPr lang="tr-TR" sz="2300" b="1" kern="1200" dirty="0" err="1">
                  <a:solidFill>
                    <a:schemeClr val="bg1"/>
                  </a:solidFill>
                  <a:latin typeface="+mn-lt"/>
                </a:rPr>
                <a:t>Safety</a:t>
              </a:r>
              <a:r>
                <a:rPr lang="tr-TR" sz="2300" b="1" kern="1200" dirty="0">
                  <a:solidFill>
                    <a:schemeClr val="bg1"/>
                  </a:solidFill>
                  <a:latin typeface="+mn-lt"/>
                </a:rPr>
                <a:t> and Technical </a:t>
              </a:r>
              <a:r>
                <a:rPr lang="tr-TR" sz="2300" b="1" kern="1200" dirty="0" err="1">
                  <a:solidFill>
                    <a:schemeClr val="bg1"/>
                  </a:solidFill>
                  <a:latin typeface="+mn-lt"/>
                </a:rPr>
                <a:t>Regulations</a:t>
              </a:r>
              <a:r>
                <a:rPr lang="tr-TR" sz="2300" b="1" kern="1200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tr-TR" sz="2300" b="1" kern="1200" dirty="0" err="1">
                  <a:solidFill>
                    <a:schemeClr val="bg1"/>
                  </a:solidFill>
                  <a:latin typeface="+mn-lt"/>
                </a:rPr>
                <a:t>no</a:t>
              </a:r>
              <a:r>
                <a:rPr lang="tr-TR" sz="2300" b="1" kern="1200" dirty="0">
                  <a:solidFill>
                    <a:schemeClr val="bg1"/>
                  </a:solidFill>
                  <a:latin typeface="+mn-lt"/>
                </a:rPr>
                <a:t>. 7223</a:t>
              </a:r>
            </a:p>
          </p:txBody>
        </p:sp>
        <p:sp>
          <p:nvSpPr>
            <p:cNvPr id="19" name="Yuvarlatılmış Dikdörtgen 28">
              <a:extLst>
                <a:ext uri="{FF2B5EF4-FFF2-40B4-BE49-F238E27FC236}">
                  <a16:creationId xmlns:a16="http://schemas.microsoft.com/office/drawing/2014/main" id="{A2D1C32F-2FFB-48CE-9584-98E51870B182}"/>
                </a:ext>
              </a:extLst>
            </p:cNvPr>
            <p:cNvSpPr/>
            <p:nvPr/>
          </p:nvSpPr>
          <p:spPr>
            <a:xfrm>
              <a:off x="6212372" y="4926309"/>
              <a:ext cx="1807175" cy="1147556"/>
            </a:xfrm>
            <a:prstGeom prst="roundRect">
              <a:avLst>
                <a:gd name="adj" fmla="val 10000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20" name="Serbest Form 29">
              <a:extLst>
                <a:ext uri="{FF2B5EF4-FFF2-40B4-BE49-F238E27FC236}">
                  <a16:creationId xmlns:a16="http://schemas.microsoft.com/office/drawing/2014/main" id="{B7518C04-7AB3-40BF-B821-C95A357CD12C}"/>
                </a:ext>
              </a:extLst>
            </p:cNvPr>
            <p:cNvSpPr/>
            <p:nvPr/>
          </p:nvSpPr>
          <p:spPr>
            <a:xfrm>
              <a:off x="6413170" y="5117067"/>
              <a:ext cx="1807175" cy="1147556"/>
            </a:xfrm>
            <a:custGeom>
              <a:avLst/>
              <a:gdLst>
                <a:gd name="connsiteX0" fmla="*/ 0 w 1807175"/>
                <a:gd name="connsiteY0" fmla="*/ 114756 h 1147556"/>
                <a:gd name="connsiteX1" fmla="*/ 114756 w 1807175"/>
                <a:gd name="connsiteY1" fmla="*/ 0 h 1147556"/>
                <a:gd name="connsiteX2" fmla="*/ 1692419 w 1807175"/>
                <a:gd name="connsiteY2" fmla="*/ 0 h 1147556"/>
                <a:gd name="connsiteX3" fmla="*/ 1807175 w 1807175"/>
                <a:gd name="connsiteY3" fmla="*/ 114756 h 1147556"/>
                <a:gd name="connsiteX4" fmla="*/ 1807175 w 1807175"/>
                <a:gd name="connsiteY4" fmla="*/ 1032800 h 1147556"/>
                <a:gd name="connsiteX5" fmla="*/ 1692419 w 1807175"/>
                <a:gd name="connsiteY5" fmla="*/ 1147556 h 1147556"/>
                <a:gd name="connsiteX6" fmla="*/ 114756 w 1807175"/>
                <a:gd name="connsiteY6" fmla="*/ 1147556 h 1147556"/>
                <a:gd name="connsiteX7" fmla="*/ 0 w 1807175"/>
                <a:gd name="connsiteY7" fmla="*/ 1032800 h 1147556"/>
                <a:gd name="connsiteX8" fmla="*/ 0 w 1807175"/>
                <a:gd name="connsiteY8" fmla="*/ 114756 h 114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7175" h="1147556">
                  <a:moveTo>
                    <a:pt x="0" y="114756"/>
                  </a:moveTo>
                  <a:cubicBezTo>
                    <a:pt x="0" y="51378"/>
                    <a:pt x="51378" y="0"/>
                    <a:pt x="114756" y="0"/>
                  </a:cubicBezTo>
                  <a:lnTo>
                    <a:pt x="1692419" y="0"/>
                  </a:lnTo>
                  <a:cubicBezTo>
                    <a:pt x="1755797" y="0"/>
                    <a:pt x="1807175" y="51378"/>
                    <a:pt x="1807175" y="114756"/>
                  </a:cubicBezTo>
                  <a:lnTo>
                    <a:pt x="1807175" y="1032800"/>
                  </a:lnTo>
                  <a:cubicBezTo>
                    <a:pt x="1807175" y="1096178"/>
                    <a:pt x="1755797" y="1147556"/>
                    <a:pt x="1692419" y="1147556"/>
                  </a:cubicBezTo>
                  <a:lnTo>
                    <a:pt x="114756" y="1147556"/>
                  </a:lnTo>
                  <a:cubicBezTo>
                    <a:pt x="51378" y="1147556"/>
                    <a:pt x="0" y="1096178"/>
                    <a:pt x="0" y="1032800"/>
                  </a:cubicBezTo>
                  <a:lnTo>
                    <a:pt x="0" y="1147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99AFD3"/>
                </a:gs>
                <a:gs pos="82000">
                  <a:srgbClr val="011B3C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z="152400" extrusionH="63500" prstMaterial="softEdge">
              <a:contourClr>
                <a:schemeClr val="bg1"/>
              </a:contourClr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1241" tIns="121241" rIns="121241" bIns="121241" numCol="1" spcCol="1270" anchor="ctr" anchorCtr="0">
              <a:noAutofit/>
            </a:bodyPr>
            <a:lstStyle/>
            <a:p>
              <a:pPr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300" b="1" dirty="0">
                  <a:solidFill>
                    <a:schemeClr val="bg1"/>
                  </a:solidFill>
                </a:rPr>
                <a:t>7</a:t>
              </a:r>
              <a:r>
                <a:rPr lang="tr-TR" sz="2300" b="1" kern="1200" dirty="0">
                  <a:solidFill>
                    <a:schemeClr val="bg1"/>
                  </a:solidFill>
                </a:rPr>
                <a:t> </a:t>
              </a:r>
              <a:r>
                <a:rPr lang="tr-TR" sz="2300" b="1" kern="1200" dirty="0" err="1">
                  <a:solidFill>
                    <a:schemeClr val="bg1"/>
                  </a:solidFill>
                </a:rPr>
                <a:t>Secondary</a:t>
              </a:r>
              <a:r>
                <a:rPr lang="tr-TR" sz="2300" b="1" kern="1200" dirty="0">
                  <a:solidFill>
                    <a:schemeClr val="bg1"/>
                  </a:solidFill>
                </a:rPr>
                <a:t> </a:t>
              </a:r>
              <a:r>
                <a:rPr lang="tr-TR" sz="2300" b="1" kern="1200" dirty="0" err="1">
                  <a:solidFill>
                    <a:schemeClr val="bg1"/>
                  </a:solidFill>
                </a:rPr>
                <a:t>Regu</a:t>
              </a:r>
              <a:r>
                <a:rPr lang="tr-TR" sz="2300" b="1" dirty="0" err="1">
                  <a:solidFill>
                    <a:schemeClr val="bg1"/>
                  </a:solidFill>
                </a:rPr>
                <a:t>lation</a:t>
              </a:r>
              <a:endParaRPr lang="tr-TR" sz="23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Dikdörtgen: Köşeleri Yuvarlatılmış 4">
            <a:extLst>
              <a:ext uri="{FF2B5EF4-FFF2-40B4-BE49-F238E27FC236}">
                <a16:creationId xmlns:a16="http://schemas.microsoft.com/office/drawing/2014/main" id="{89EEA01E-884C-49F3-90AE-43F21423DCC1}"/>
              </a:ext>
            </a:extLst>
          </p:cNvPr>
          <p:cNvSpPr/>
          <p:nvPr/>
        </p:nvSpPr>
        <p:spPr>
          <a:xfrm>
            <a:off x="9147992" y="2106468"/>
            <a:ext cx="2480969" cy="3216205"/>
          </a:xfrm>
          <a:prstGeom prst="roundRect">
            <a:avLst/>
          </a:prstGeom>
          <a:gradFill>
            <a:gsLst>
              <a:gs pos="64000">
                <a:srgbClr val="011B3C"/>
              </a:gs>
              <a:gs pos="100000">
                <a:schemeClr val="accent1">
                  <a:hueOff val="0"/>
                  <a:satOff val="0"/>
                  <a:lumOff val="0"/>
                  <a:alphaOff val="0"/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hueOff val="0"/>
                  <a:satOff val="0"/>
                  <a:lumOff val="0"/>
                  <a:alphaOff val="0"/>
                  <a:lumMod val="99000"/>
                  <a:satMod val="120000"/>
                  <a:shade val="78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>
                <a:solidFill>
                  <a:schemeClr val="bg1"/>
                </a:solidFill>
              </a:rPr>
              <a:t>United Nations Universal Consumer Rights Declaration and </a:t>
            </a:r>
            <a:r>
              <a:rPr lang="tr-TR" sz="2000" b="1" dirty="0" err="1">
                <a:solidFill>
                  <a:schemeClr val="bg1"/>
                </a:solidFill>
              </a:rPr>
              <a:t>the</a:t>
            </a:r>
            <a:r>
              <a:rPr lang="tr-TR" sz="2000" b="1" dirty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chemeClr val="bg1"/>
                </a:solidFill>
              </a:rPr>
              <a:t>EU </a:t>
            </a:r>
            <a:r>
              <a:rPr lang="tr-TR" sz="2000" b="1" dirty="0" err="1">
                <a:solidFill>
                  <a:schemeClr val="bg1"/>
                </a:solidFill>
              </a:rPr>
              <a:t>Acquis</a:t>
            </a:r>
            <a:endParaRPr lang="tr-TR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839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6AF7D9-4ABB-4273-97FC-A21E746FDC18}"/>
              </a:ext>
            </a:extLst>
          </p:cNvPr>
          <p:cNvSpPr txBox="1">
            <a:spLocks/>
          </p:cNvSpPr>
          <p:nvPr/>
        </p:nvSpPr>
        <p:spPr>
          <a:xfrm>
            <a:off x="529021" y="-276836"/>
            <a:ext cx="7224835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endParaRPr lang="tr-TR" sz="28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Oval 30">
            <a:extLst>
              <a:ext uri="{FF2B5EF4-FFF2-40B4-BE49-F238E27FC236}">
                <a16:creationId xmlns:a16="http://schemas.microsoft.com/office/drawing/2014/main" id="{9794BB88-BF4B-4A42-AF67-701117599A29}"/>
              </a:ext>
            </a:extLst>
          </p:cNvPr>
          <p:cNvSpPr/>
          <p:nvPr/>
        </p:nvSpPr>
        <p:spPr>
          <a:xfrm>
            <a:off x="4788437" y="2437239"/>
            <a:ext cx="1082990" cy="9840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31">
            <a:extLst>
              <a:ext uri="{FF2B5EF4-FFF2-40B4-BE49-F238E27FC236}">
                <a16:creationId xmlns:a16="http://schemas.microsoft.com/office/drawing/2014/main" id="{4B9BAF28-C768-4C7B-B1E4-A51E472DD2A0}"/>
              </a:ext>
            </a:extLst>
          </p:cNvPr>
          <p:cNvSpPr/>
          <p:nvPr/>
        </p:nvSpPr>
        <p:spPr>
          <a:xfrm rot="20951118">
            <a:off x="2570415" y="4127067"/>
            <a:ext cx="985195" cy="98519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C23A88A0-ECC1-44D0-B826-A4A1BFCE5E2C}"/>
              </a:ext>
            </a:extLst>
          </p:cNvPr>
          <p:cNvSpPr/>
          <p:nvPr/>
        </p:nvSpPr>
        <p:spPr>
          <a:xfrm>
            <a:off x="2361704" y="5271000"/>
            <a:ext cx="985195" cy="98519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34">
            <a:extLst>
              <a:ext uri="{FF2B5EF4-FFF2-40B4-BE49-F238E27FC236}">
                <a16:creationId xmlns:a16="http://schemas.microsoft.com/office/drawing/2014/main" id="{88C117AE-FC24-4DA1-A0EA-7D40BE922DF9}"/>
              </a:ext>
            </a:extLst>
          </p:cNvPr>
          <p:cNvSpPr/>
          <p:nvPr/>
        </p:nvSpPr>
        <p:spPr>
          <a:xfrm>
            <a:off x="8383128" y="3858106"/>
            <a:ext cx="985195" cy="98519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18" name="TextBox 84">
            <a:extLst>
              <a:ext uri="{FF2B5EF4-FFF2-40B4-BE49-F238E27FC236}">
                <a16:creationId xmlns:a16="http://schemas.microsoft.com/office/drawing/2014/main" id="{421465BB-122B-4EEF-894B-8C57537E9E83}"/>
              </a:ext>
            </a:extLst>
          </p:cNvPr>
          <p:cNvSpPr txBox="1"/>
          <p:nvPr/>
        </p:nvSpPr>
        <p:spPr>
          <a:xfrm>
            <a:off x="542343" y="3882280"/>
            <a:ext cx="2651592" cy="5847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 rtl="0"/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Monitoring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misleading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+mn-ea"/>
                <a:cs typeface="+mn-cs"/>
              </a:rPr>
              <a:t>advertisements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TextBox 87">
            <a:extLst>
              <a:ext uri="{FF2B5EF4-FFF2-40B4-BE49-F238E27FC236}">
                <a16:creationId xmlns:a16="http://schemas.microsoft.com/office/drawing/2014/main" id="{CD126F0D-8393-4A44-9DB5-89CA8A869F6C}"/>
              </a:ext>
            </a:extLst>
          </p:cNvPr>
          <p:cNvSpPr txBox="1"/>
          <p:nvPr/>
        </p:nvSpPr>
        <p:spPr>
          <a:xfrm>
            <a:off x="9566560" y="4902275"/>
            <a:ext cx="1839581" cy="5847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/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ea typeface="ＭＳ Ｐゴシック" pitchFamily="48" charset="-128"/>
                <a:cs typeface="Arial"/>
              </a:rPr>
              <a:t>Raising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ea typeface="ＭＳ Ｐゴシック" pitchFamily="48" charset="-128"/>
                <a:cs typeface="Arial"/>
              </a:rPr>
              <a:t>consumer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ea typeface="ＭＳ Ｐゴシック" pitchFamily="48" charset="-128"/>
                <a:cs typeface="Arial"/>
              </a:rPr>
              <a:t>awareness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ea typeface="ＭＳ Ｐゴシック" pitchFamily="48" charset="-128"/>
              <a:cs typeface="Arial"/>
            </a:endParaRPr>
          </a:p>
        </p:txBody>
      </p:sp>
      <p:sp>
        <p:nvSpPr>
          <p:cNvPr id="20" name="TextBox 90">
            <a:extLst>
              <a:ext uri="{FF2B5EF4-FFF2-40B4-BE49-F238E27FC236}">
                <a16:creationId xmlns:a16="http://schemas.microsoft.com/office/drawing/2014/main" id="{05BC096B-0528-4C2A-BCFB-A1B06B5CAEAC}"/>
              </a:ext>
            </a:extLst>
          </p:cNvPr>
          <p:cNvSpPr txBox="1"/>
          <p:nvPr/>
        </p:nvSpPr>
        <p:spPr>
          <a:xfrm>
            <a:off x="9426631" y="3212498"/>
            <a:ext cx="2119437" cy="5847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Managing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after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-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sales and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warranty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services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  <a:ea typeface="ＭＳ Ｐゴシック" pitchFamily="48" charset="-128"/>
            </a:endParaRPr>
          </a:p>
        </p:txBody>
      </p:sp>
      <p:sp>
        <p:nvSpPr>
          <p:cNvPr id="21" name="TextBox 93">
            <a:extLst>
              <a:ext uri="{FF2B5EF4-FFF2-40B4-BE49-F238E27FC236}">
                <a16:creationId xmlns:a16="http://schemas.microsoft.com/office/drawing/2014/main" id="{3D1E19D9-9446-4221-BD93-BD8BDA2364B5}"/>
              </a:ext>
            </a:extLst>
          </p:cNvPr>
          <p:cNvSpPr txBox="1"/>
          <p:nvPr/>
        </p:nvSpPr>
        <p:spPr>
          <a:xfrm>
            <a:off x="486458" y="5068093"/>
            <a:ext cx="1978874" cy="5847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/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Inspecting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contracts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involving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consumers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</p:txBody>
      </p:sp>
      <p:sp>
        <p:nvSpPr>
          <p:cNvPr id="22" name="TextBox 96">
            <a:extLst>
              <a:ext uri="{FF2B5EF4-FFF2-40B4-BE49-F238E27FC236}">
                <a16:creationId xmlns:a16="http://schemas.microsoft.com/office/drawing/2014/main" id="{50B7AF3B-3020-4209-B1B2-79DCA14C96B3}"/>
              </a:ext>
            </a:extLst>
          </p:cNvPr>
          <p:cNvSpPr txBox="1"/>
          <p:nvPr/>
        </p:nvSpPr>
        <p:spPr>
          <a:xfrm>
            <a:off x="1800415" y="2267411"/>
            <a:ext cx="1995278" cy="830997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ea typeface="ＭＳ Ｐゴシック" pitchFamily="48" charset="-128"/>
                <a:cs typeface="Arial"/>
              </a:rPr>
              <a:t>Conducting market surveillance and inspection activities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</p:txBody>
      </p:sp>
      <p:cxnSp>
        <p:nvCxnSpPr>
          <p:cNvPr id="23" name="Straight Connector 55">
            <a:extLst>
              <a:ext uri="{FF2B5EF4-FFF2-40B4-BE49-F238E27FC236}">
                <a16:creationId xmlns:a16="http://schemas.microsoft.com/office/drawing/2014/main" id="{86D8A031-605A-4D2E-A40D-1B42DB299419}"/>
              </a:ext>
            </a:extLst>
          </p:cNvPr>
          <p:cNvCxnSpPr>
            <a:cxnSpLocks/>
          </p:cNvCxnSpPr>
          <p:nvPr/>
        </p:nvCxnSpPr>
        <p:spPr>
          <a:xfrm flipV="1">
            <a:off x="3365159" y="5818181"/>
            <a:ext cx="1152553" cy="31939"/>
          </a:xfrm>
          <a:prstGeom prst="line">
            <a:avLst/>
          </a:prstGeom>
          <a:ln w="38100">
            <a:solidFill>
              <a:schemeClr val="accent5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6">
            <a:extLst>
              <a:ext uri="{FF2B5EF4-FFF2-40B4-BE49-F238E27FC236}">
                <a16:creationId xmlns:a16="http://schemas.microsoft.com/office/drawing/2014/main" id="{12BFEACC-63CF-4CCA-9305-66FE2F9D273E}"/>
              </a:ext>
            </a:extLst>
          </p:cNvPr>
          <p:cNvCxnSpPr>
            <a:cxnSpLocks/>
          </p:cNvCxnSpPr>
          <p:nvPr/>
        </p:nvCxnSpPr>
        <p:spPr>
          <a:xfrm>
            <a:off x="5471776" y="3390923"/>
            <a:ext cx="209387" cy="982715"/>
          </a:xfrm>
          <a:prstGeom prst="line">
            <a:avLst/>
          </a:prstGeom>
          <a:ln w="38100">
            <a:solidFill>
              <a:schemeClr val="accent3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">
            <a:extLst>
              <a:ext uri="{FF2B5EF4-FFF2-40B4-BE49-F238E27FC236}">
                <a16:creationId xmlns:a16="http://schemas.microsoft.com/office/drawing/2014/main" id="{E7E2B241-EA82-40D5-B076-F921852ED559}"/>
              </a:ext>
            </a:extLst>
          </p:cNvPr>
          <p:cNvCxnSpPr>
            <a:cxnSpLocks/>
          </p:cNvCxnSpPr>
          <p:nvPr/>
        </p:nvCxnSpPr>
        <p:spPr>
          <a:xfrm>
            <a:off x="3576400" y="4781982"/>
            <a:ext cx="981809" cy="421623"/>
          </a:xfrm>
          <a:prstGeom prst="line">
            <a:avLst/>
          </a:prstGeom>
          <a:ln w="38100">
            <a:solidFill>
              <a:schemeClr val="accent4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57">
            <a:extLst>
              <a:ext uri="{FF2B5EF4-FFF2-40B4-BE49-F238E27FC236}">
                <a16:creationId xmlns:a16="http://schemas.microsoft.com/office/drawing/2014/main" id="{59959B7A-E3C3-412F-9F06-BC9C864D15AA}"/>
              </a:ext>
            </a:extLst>
          </p:cNvPr>
          <p:cNvCxnSpPr>
            <a:cxnSpLocks/>
          </p:cNvCxnSpPr>
          <p:nvPr/>
        </p:nvCxnSpPr>
        <p:spPr>
          <a:xfrm flipH="1">
            <a:off x="7421643" y="4546272"/>
            <a:ext cx="981989" cy="467008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Resim 26">
            <a:extLst>
              <a:ext uri="{FF2B5EF4-FFF2-40B4-BE49-F238E27FC236}">
                <a16:creationId xmlns:a16="http://schemas.microsoft.com/office/drawing/2014/main" id="{DE009DFB-FA30-444B-98BF-B543E2F66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709" y="4289716"/>
            <a:ext cx="537547" cy="572198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id="{A5BFA5CD-47B4-4C98-9B1A-8DC55F118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462" y="5461937"/>
            <a:ext cx="658996" cy="467219"/>
          </a:xfrm>
          <a:prstGeom prst="rect">
            <a:avLst/>
          </a:prstGeom>
        </p:spPr>
      </p:pic>
      <p:sp>
        <p:nvSpPr>
          <p:cNvPr id="29" name="Oval 32">
            <a:extLst>
              <a:ext uri="{FF2B5EF4-FFF2-40B4-BE49-F238E27FC236}">
                <a16:creationId xmlns:a16="http://schemas.microsoft.com/office/drawing/2014/main" id="{B8D9696E-5398-465C-9751-71A86E6153E3}"/>
              </a:ext>
            </a:extLst>
          </p:cNvPr>
          <p:cNvSpPr/>
          <p:nvPr/>
        </p:nvSpPr>
        <p:spPr>
          <a:xfrm rot="17915346" flipH="1">
            <a:off x="6298869" y="2451938"/>
            <a:ext cx="1103205" cy="935496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0" name="Straight Connector 55">
            <a:extLst>
              <a:ext uri="{FF2B5EF4-FFF2-40B4-BE49-F238E27FC236}">
                <a16:creationId xmlns:a16="http://schemas.microsoft.com/office/drawing/2014/main" id="{866D6F55-4AA6-4E6C-B578-3447BFE45837}"/>
              </a:ext>
            </a:extLst>
          </p:cNvPr>
          <p:cNvCxnSpPr>
            <a:cxnSpLocks/>
          </p:cNvCxnSpPr>
          <p:nvPr/>
        </p:nvCxnSpPr>
        <p:spPr>
          <a:xfrm flipH="1">
            <a:off x="6615891" y="3445016"/>
            <a:ext cx="171918" cy="899862"/>
          </a:xfrm>
          <a:prstGeom prst="line">
            <a:avLst/>
          </a:prstGeom>
          <a:ln w="38100">
            <a:solidFill>
              <a:schemeClr val="accent5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ikdörtgen 30">
            <a:extLst>
              <a:ext uri="{FF2B5EF4-FFF2-40B4-BE49-F238E27FC236}">
                <a16:creationId xmlns:a16="http://schemas.microsoft.com/office/drawing/2014/main" id="{3F46F794-79A6-4F35-943A-DAC897287BCD}"/>
              </a:ext>
            </a:extLst>
          </p:cNvPr>
          <p:cNvSpPr/>
          <p:nvPr/>
        </p:nvSpPr>
        <p:spPr>
          <a:xfrm>
            <a:off x="6337772" y="1384793"/>
            <a:ext cx="1818805" cy="10772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</a:rPr>
              <a:t>Coordinating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</a:rPr>
              <a:t>consumer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</a:rPr>
              <a:t>arbitration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</a:rPr>
              <a:t>committees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A552E26-07C0-4DA1-8263-4B61471FFC34}"/>
              </a:ext>
            </a:extLst>
          </p:cNvPr>
          <p:cNvSpPr/>
          <p:nvPr/>
        </p:nvSpPr>
        <p:spPr>
          <a:xfrm rot="3377861">
            <a:off x="3435887" y="3174967"/>
            <a:ext cx="985195" cy="98519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cxnSp>
        <p:nvCxnSpPr>
          <p:cNvPr id="33" name="Straight Connector 57">
            <a:extLst>
              <a:ext uri="{FF2B5EF4-FFF2-40B4-BE49-F238E27FC236}">
                <a16:creationId xmlns:a16="http://schemas.microsoft.com/office/drawing/2014/main" id="{411FF8B5-A226-4146-AA19-CF10A61F11F7}"/>
              </a:ext>
            </a:extLst>
          </p:cNvPr>
          <p:cNvCxnSpPr>
            <a:cxnSpLocks/>
          </p:cNvCxnSpPr>
          <p:nvPr/>
        </p:nvCxnSpPr>
        <p:spPr>
          <a:xfrm>
            <a:off x="4340123" y="4058369"/>
            <a:ext cx="567561" cy="723613"/>
          </a:xfrm>
          <a:prstGeom prst="line">
            <a:avLst/>
          </a:prstGeom>
          <a:ln w="38100">
            <a:solidFill>
              <a:schemeClr val="accent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7">
            <a:extLst>
              <a:ext uri="{FF2B5EF4-FFF2-40B4-BE49-F238E27FC236}">
                <a16:creationId xmlns:a16="http://schemas.microsoft.com/office/drawing/2014/main" id="{E1A17F0D-4E92-487B-ABD2-FFC1A6F72CA0}"/>
              </a:ext>
            </a:extLst>
          </p:cNvPr>
          <p:cNvSpPr txBox="1"/>
          <p:nvPr/>
        </p:nvSpPr>
        <p:spPr>
          <a:xfrm>
            <a:off x="3890648" y="1795606"/>
            <a:ext cx="2285150" cy="830997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/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Evaluating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consumer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complaints</a:t>
            </a:r>
            <a:r>
              <a:rPr lang="tr-TR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 &amp; Risk </a:t>
            </a:r>
            <a:r>
              <a:rPr lang="tr-TR" sz="1600" b="1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assesments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  <a:ea typeface="ＭＳ Ｐゴシック" pitchFamily="48" charset="-128"/>
            </a:endParaRPr>
          </a:p>
        </p:txBody>
      </p:sp>
      <p:sp>
        <p:nvSpPr>
          <p:cNvPr id="35" name="Oval 32">
            <a:extLst>
              <a:ext uri="{FF2B5EF4-FFF2-40B4-BE49-F238E27FC236}">
                <a16:creationId xmlns:a16="http://schemas.microsoft.com/office/drawing/2014/main" id="{655F6CE5-E95B-4F81-8767-042771C742FB}"/>
              </a:ext>
            </a:extLst>
          </p:cNvPr>
          <p:cNvSpPr/>
          <p:nvPr/>
        </p:nvSpPr>
        <p:spPr>
          <a:xfrm rot="18604774" flipH="1">
            <a:off x="8458294" y="4989123"/>
            <a:ext cx="1006641" cy="988938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Resim 35">
            <a:extLst>
              <a:ext uri="{FF2B5EF4-FFF2-40B4-BE49-F238E27FC236}">
                <a16:creationId xmlns:a16="http://schemas.microsoft.com/office/drawing/2014/main" id="{98DB2E1F-0AC5-4AB5-A89D-F63FD5FD04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352" y="3349334"/>
            <a:ext cx="711310" cy="711310"/>
          </a:xfrm>
          <a:prstGeom prst="rect">
            <a:avLst/>
          </a:prstGeom>
        </p:spPr>
      </p:pic>
      <p:cxnSp>
        <p:nvCxnSpPr>
          <p:cNvPr id="37" name="Straight Connector 55">
            <a:extLst>
              <a:ext uri="{FF2B5EF4-FFF2-40B4-BE49-F238E27FC236}">
                <a16:creationId xmlns:a16="http://schemas.microsoft.com/office/drawing/2014/main" id="{D1F78658-3B7B-4E2B-AF3E-61D59CBF5375}"/>
              </a:ext>
            </a:extLst>
          </p:cNvPr>
          <p:cNvCxnSpPr>
            <a:cxnSpLocks/>
          </p:cNvCxnSpPr>
          <p:nvPr/>
        </p:nvCxnSpPr>
        <p:spPr>
          <a:xfrm flipV="1">
            <a:off x="7465276" y="5654678"/>
            <a:ext cx="1114281" cy="83557"/>
          </a:xfrm>
          <a:prstGeom prst="line">
            <a:avLst/>
          </a:prstGeom>
          <a:ln w="38100">
            <a:solidFill>
              <a:schemeClr val="accent5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1">
            <a:extLst>
              <a:ext uri="{FF2B5EF4-FFF2-40B4-BE49-F238E27FC236}">
                <a16:creationId xmlns:a16="http://schemas.microsoft.com/office/drawing/2014/main" id="{DD23657B-C709-4703-B95F-D4B16CD8DC7B}"/>
              </a:ext>
            </a:extLst>
          </p:cNvPr>
          <p:cNvSpPr/>
          <p:nvPr/>
        </p:nvSpPr>
        <p:spPr>
          <a:xfrm rot="20951118">
            <a:off x="7688684" y="2875680"/>
            <a:ext cx="985195" cy="98519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2">
            <a:extLst>
              <a:ext uri="{FF2B5EF4-FFF2-40B4-BE49-F238E27FC236}">
                <a16:creationId xmlns:a16="http://schemas.microsoft.com/office/drawing/2014/main" id="{D337465F-B20D-4290-B91C-6B467B719094}"/>
              </a:ext>
            </a:extLst>
          </p:cNvPr>
          <p:cNvCxnSpPr>
            <a:cxnSpLocks/>
          </p:cNvCxnSpPr>
          <p:nvPr/>
        </p:nvCxnSpPr>
        <p:spPr>
          <a:xfrm flipV="1">
            <a:off x="7044116" y="3750002"/>
            <a:ext cx="844377" cy="773027"/>
          </a:xfrm>
          <a:prstGeom prst="line">
            <a:avLst/>
          </a:prstGeom>
          <a:ln w="38100">
            <a:solidFill>
              <a:schemeClr val="accent4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AED6BC4E-E2D3-4C23-80C0-43CC6DECCB06}"/>
              </a:ext>
            </a:extLst>
          </p:cNvPr>
          <p:cNvSpPr txBox="1"/>
          <p:nvPr/>
        </p:nvSpPr>
        <p:spPr>
          <a:xfrm>
            <a:off x="8655703" y="1792390"/>
            <a:ext cx="1980350" cy="107721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 pitchFamily="48" charset="-128"/>
                <a:cs typeface="Arial"/>
              </a:rPr>
              <a:t>Ensuring secure access to refurbished products for consumers</a:t>
            </a:r>
            <a:endParaRPr lang="tr-TR" sz="1600" b="1" dirty="0">
              <a:solidFill>
                <a:schemeClr val="accent1">
                  <a:lumMod val="50000"/>
                </a:schemeClr>
              </a:solidFill>
              <a:latin typeface="Calibri"/>
              <a:ea typeface="ＭＳ Ｐゴシック" pitchFamily="48" charset="-128"/>
            </a:endParaRPr>
          </a:p>
        </p:txBody>
      </p:sp>
      <p:pic>
        <p:nvPicPr>
          <p:cNvPr id="41" name="Resim 40">
            <a:extLst>
              <a:ext uri="{FF2B5EF4-FFF2-40B4-BE49-F238E27FC236}">
                <a16:creationId xmlns:a16="http://schemas.microsoft.com/office/drawing/2014/main" id="{4B11679F-9356-43A7-AE3E-0105DC62EB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447" y="2513490"/>
            <a:ext cx="591869" cy="773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Yuvarlatılmış Dikdörtgen 44">
            <a:extLst>
              <a:ext uri="{FF2B5EF4-FFF2-40B4-BE49-F238E27FC236}">
                <a16:creationId xmlns:a16="http://schemas.microsoft.com/office/drawing/2014/main" id="{5398ECEA-FCF4-4831-BFAB-DF0D8F7193B4}"/>
              </a:ext>
            </a:extLst>
          </p:cNvPr>
          <p:cNvSpPr/>
          <p:nvPr/>
        </p:nvSpPr>
        <p:spPr>
          <a:xfrm>
            <a:off x="5040649" y="2679697"/>
            <a:ext cx="607945" cy="516397"/>
          </a:xfrm>
          <a:prstGeom prst="roundRect">
            <a:avLst>
              <a:gd name="adj" fmla="val 10000"/>
            </a:avLst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000" b="-1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tr-TR"/>
          </a:p>
        </p:txBody>
      </p:sp>
      <p:pic>
        <p:nvPicPr>
          <p:cNvPr id="43" name="Picture 20">
            <a:extLst>
              <a:ext uri="{FF2B5EF4-FFF2-40B4-BE49-F238E27FC236}">
                <a16:creationId xmlns:a16="http://schemas.microsoft.com/office/drawing/2014/main" id="{EFD9AE8A-E2E5-4CA1-BE9D-26FFF8984B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4083" y="3038766"/>
            <a:ext cx="754974" cy="7328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44" name="그룹 133">
            <a:extLst>
              <a:ext uri="{FF2B5EF4-FFF2-40B4-BE49-F238E27FC236}">
                <a16:creationId xmlns:a16="http://schemas.microsoft.com/office/drawing/2014/main" id="{37D4BC82-54AD-4DAF-B47C-359754C573FF}"/>
              </a:ext>
            </a:extLst>
          </p:cNvPr>
          <p:cNvGrpSpPr/>
          <p:nvPr/>
        </p:nvGrpSpPr>
        <p:grpSpPr>
          <a:xfrm>
            <a:off x="4888397" y="4757683"/>
            <a:ext cx="2258930" cy="1202701"/>
            <a:chOff x="5328029" y="4574338"/>
            <a:chExt cx="1958195" cy="1471592"/>
          </a:xfrm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5" name="Freeform: Shape 175">
              <a:extLst>
                <a:ext uri="{FF2B5EF4-FFF2-40B4-BE49-F238E27FC236}">
                  <a16:creationId xmlns:a16="http://schemas.microsoft.com/office/drawing/2014/main" id="{7E4AA3C5-7600-47AF-8B4A-56C37BFE876F}"/>
                </a:ext>
              </a:extLst>
            </p:cNvPr>
            <p:cNvSpPr/>
            <p:nvPr/>
          </p:nvSpPr>
          <p:spPr>
            <a:xfrm>
              <a:off x="5763867" y="4823689"/>
              <a:ext cx="376550" cy="570653"/>
            </a:xfrm>
            <a:custGeom>
              <a:avLst/>
              <a:gdLst>
                <a:gd name="connsiteX0" fmla="*/ 732044 w 732602"/>
                <a:gd name="connsiteY0" fmla="*/ 364363 h 1110244"/>
                <a:gd name="connsiteX1" fmla="*/ 725377 w 732602"/>
                <a:gd name="connsiteY1" fmla="*/ 53848 h 1110244"/>
                <a:gd name="connsiteX2" fmla="*/ 664416 w 732602"/>
                <a:gd name="connsiteY2" fmla="*/ 7176 h 1110244"/>
                <a:gd name="connsiteX3" fmla="*/ 81486 w 732602"/>
                <a:gd name="connsiteY3" fmla="*/ 220536 h 1110244"/>
                <a:gd name="connsiteX4" fmla="*/ 8144 w 732602"/>
                <a:gd name="connsiteY4" fmla="*/ 278638 h 1110244"/>
                <a:gd name="connsiteX5" fmla="*/ 78629 w 732602"/>
                <a:gd name="connsiteY5" fmla="*/ 410083 h 1110244"/>
                <a:gd name="connsiteX6" fmla="*/ 80534 w 732602"/>
                <a:gd name="connsiteY6" fmla="*/ 944436 h 1110244"/>
                <a:gd name="connsiteX7" fmla="*/ 86249 w 732602"/>
                <a:gd name="connsiteY7" fmla="*/ 1015873 h 1110244"/>
                <a:gd name="connsiteX8" fmla="*/ 182452 w 732602"/>
                <a:gd name="connsiteY8" fmla="*/ 1098741 h 1110244"/>
                <a:gd name="connsiteX9" fmla="*/ 322469 w 732602"/>
                <a:gd name="connsiteY9" fmla="*/ 1094931 h 1110244"/>
                <a:gd name="connsiteX10" fmla="*/ 321516 w 732602"/>
                <a:gd name="connsiteY10" fmla="*/ 1092073 h 1110244"/>
                <a:gd name="connsiteX11" fmla="*/ 323421 w 732602"/>
                <a:gd name="connsiteY11" fmla="*/ 1092073 h 1110244"/>
                <a:gd name="connsiteX12" fmla="*/ 459629 w 732602"/>
                <a:gd name="connsiteY12" fmla="*/ 926338 h 1110244"/>
                <a:gd name="connsiteX13" fmla="*/ 456771 w 732602"/>
                <a:gd name="connsiteY13" fmla="*/ 775843 h 1110244"/>
                <a:gd name="connsiteX14" fmla="*/ 511064 w 732602"/>
                <a:gd name="connsiteY14" fmla="*/ 709168 h 1110244"/>
                <a:gd name="connsiteX15" fmla="*/ 709184 w 732602"/>
                <a:gd name="connsiteY15" fmla="*/ 546291 h 1110244"/>
                <a:gd name="connsiteX16" fmla="*/ 732044 w 732602"/>
                <a:gd name="connsiteY16" fmla="*/ 364363 h 111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32602" h="1110244">
                  <a:moveTo>
                    <a:pt x="732044" y="364363"/>
                  </a:moveTo>
                  <a:cubicBezTo>
                    <a:pt x="718709" y="351981"/>
                    <a:pt x="725377" y="143383"/>
                    <a:pt x="725377" y="53848"/>
                  </a:cubicBezTo>
                  <a:cubicBezTo>
                    <a:pt x="725377" y="-6159"/>
                    <a:pt x="724424" y="-6159"/>
                    <a:pt x="664416" y="7176"/>
                  </a:cubicBezTo>
                  <a:cubicBezTo>
                    <a:pt x="573929" y="26226"/>
                    <a:pt x="117681" y="219583"/>
                    <a:pt x="81486" y="220536"/>
                  </a:cubicBezTo>
                  <a:cubicBezTo>
                    <a:pt x="42434" y="221488"/>
                    <a:pt x="18621" y="241491"/>
                    <a:pt x="8144" y="278638"/>
                  </a:cubicBezTo>
                  <a:cubicBezTo>
                    <a:pt x="-12811" y="350076"/>
                    <a:pt x="5286" y="387223"/>
                    <a:pt x="78629" y="410083"/>
                  </a:cubicBezTo>
                  <a:cubicBezTo>
                    <a:pt x="81486" y="588201"/>
                    <a:pt x="78629" y="767271"/>
                    <a:pt x="80534" y="944436"/>
                  </a:cubicBezTo>
                  <a:cubicBezTo>
                    <a:pt x="80534" y="961581"/>
                    <a:pt x="74819" y="999681"/>
                    <a:pt x="86249" y="1015873"/>
                  </a:cubicBezTo>
                  <a:cubicBezTo>
                    <a:pt x="103394" y="1061593"/>
                    <a:pt x="138636" y="1080643"/>
                    <a:pt x="182452" y="1098741"/>
                  </a:cubicBezTo>
                  <a:cubicBezTo>
                    <a:pt x="228171" y="1116838"/>
                    <a:pt x="274844" y="1112076"/>
                    <a:pt x="322469" y="1094931"/>
                  </a:cubicBezTo>
                  <a:cubicBezTo>
                    <a:pt x="322469" y="1094931"/>
                    <a:pt x="322469" y="1093978"/>
                    <a:pt x="321516" y="1092073"/>
                  </a:cubicBezTo>
                  <a:cubicBezTo>
                    <a:pt x="322469" y="1092073"/>
                    <a:pt x="322469" y="1092073"/>
                    <a:pt x="323421" y="1092073"/>
                  </a:cubicBezTo>
                  <a:cubicBezTo>
                    <a:pt x="412004" y="1069213"/>
                    <a:pt x="452009" y="1020636"/>
                    <a:pt x="459629" y="926338"/>
                  </a:cubicBezTo>
                  <a:cubicBezTo>
                    <a:pt x="458677" y="875856"/>
                    <a:pt x="462486" y="825373"/>
                    <a:pt x="456771" y="775843"/>
                  </a:cubicBezTo>
                  <a:cubicBezTo>
                    <a:pt x="452009" y="731076"/>
                    <a:pt x="472011" y="716788"/>
                    <a:pt x="511064" y="709168"/>
                  </a:cubicBezTo>
                  <a:cubicBezTo>
                    <a:pt x="605361" y="691071"/>
                    <a:pt x="672989" y="634873"/>
                    <a:pt x="709184" y="546291"/>
                  </a:cubicBezTo>
                  <a:cubicBezTo>
                    <a:pt x="732044" y="489141"/>
                    <a:pt x="733949" y="426276"/>
                    <a:pt x="732044" y="364363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자유형: 도형 129">
              <a:extLst>
                <a:ext uri="{FF2B5EF4-FFF2-40B4-BE49-F238E27FC236}">
                  <a16:creationId xmlns:a16="http://schemas.microsoft.com/office/drawing/2014/main" id="{BF1000F4-0F89-4A63-B577-DECDA0D122F6}"/>
                </a:ext>
              </a:extLst>
            </p:cNvPr>
            <p:cNvSpPr/>
            <p:nvPr/>
          </p:nvSpPr>
          <p:spPr>
            <a:xfrm>
              <a:off x="5328029" y="5298839"/>
              <a:ext cx="1027605" cy="733873"/>
            </a:xfrm>
            <a:custGeom>
              <a:avLst/>
              <a:gdLst>
                <a:gd name="connsiteX0" fmla="*/ 284829 w 1027605"/>
                <a:gd name="connsiteY0" fmla="*/ 356411 h 733873"/>
                <a:gd name="connsiteX1" fmla="*/ 202580 w 1027605"/>
                <a:gd name="connsiteY1" fmla="*/ 570355 h 733873"/>
                <a:gd name="connsiteX2" fmla="*/ 216288 w 1027605"/>
                <a:gd name="connsiteY2" fmla="*/ 591896 h 733873"/>
                <a:gd name="connsiteX3" fmla="*/ 288745 w 1027605"/>
                <a:gd name="connsiteY3" fmla="*/ 599730 h 733873"/>
                <a:gd name="connsiteX4" fmla="*/ 312734 w 1027605"/>
                <a:gd name="connsiteY4" fmla="*/ 575740 h 733873"/>
                <a:gd name="connsiteX5" fmla="*/ 284829 w 1027605"/>
                <a:gd name="connsiteY5" fmla="*/ 356411 h 733873"/>
                <a:gd name="connsiteX6" fmla="*/ 449815 w 1027605"/>
                <a:gd name="connsiteY6" fmla="*/ 0 h 733873"/>
                <a:gd name="connsiteX7" fmla="*/ 477231 w 1027605"/>
                <a:gd name="connsiteY7" fmla="*/ 37208 h 733873"/>
                <a:gd name="connsiteX8" fmla="*/ 599136 w 1027605"/>
                <a:gd name="connsiteY8" fmla="*/ 87145 h 733873"/>
                <a:gd name="connsiteX9" fmla="*/ 665228 w 1027605"/>
                <a:gd name="connsiteY9" fmla="*/ 33291 h 733873"/>
                <a:gd name="connsiteX10" fmla="*/ 672572 w 1027605"/>
                <a:gd name="connsiteY10" fmla="*/ 1469 h 733873"/>
                <a:gd name="connsiteX11" fmla="*/ 757758 w 1027605"/>
                <a:gd name="connsiteY11" fmla="*/ 2448 h 733873"/>
                <a:gd name="connsiteX12" fmla="*/ 942328 w 1027605"/>
                <a:gd name="connsiteY12" fmla="*/ 106238 h 733873"/>
                <a:gd name="connsiteX13" fmla="*/ 1027514 w 1027605"/>
                <a:gd name="connsiteY13" fmla="*/ 218351 h 733873"/>
                <a:gd name="connsiteX14" fmla="*/ 977578 w 1027605"/>
                <a:gd name="connsiteY14" fmla="*/ 462159 h 733873"/>
                <a:gd name="connsiteX15" fmla="*/ 886027 w 1027605"/>
                <a:gd name="connsiteY15" fmla="*/ 347108 h 733873"/>
                <a:gd name="connsiteX16" fmla="*/ 845637 w 1027605"/>
                <a:gd name="connsiteY16" fmla="*/ 638039 h 733873"/>
                <a:gd name="connsiteX17" fmla="*/ 840936 w 1027605"/>
                <a:gd name="connsiteY17" fmla="*/ 733873 h 733873"/>
                <a:gd name="connsiteX18" fmla="*/ 50122 w 1027605"/>
                <a:gd name="connsiteY18" fmla="*/ 733873 h 733873"/>
                <a:gd name="connsiteX19" fmla="*/ 25537 w 1027605"/>
                <a:gd name="connsiteY19" fmla="*/ 716799 h 733873"/>
                <a:gd name="connsiteX20" fmla="*/ 875 w 1027605"/>
                <a:gd name="connsiteY20" fmla="*/ 652603 h 733873"/>
                <a:gd name="connsiteX21" fmla="*/ 53259 w 1027605"/>
                <a:gd name="connsiteY21" fmla="*/ 415160 h 733873"/>
                <a:gd name="connsiteX22" fmla="*/ 135508 w 1027605"/>
                <a:gd name="connsiteY22" fmla="*/ 185549 h 733873"/>
                <a:gd name="connsiteX23" fmla="*/ 248600 w 1027605"/>
                <a:gd name="connsiteY23" fmla="*/ 27906 h 733873"/>
                <a:gd name="connsiteX24" fmla="*/ 449815 w 1027605"/>
                <a:gd name="connsiteY24" fmla="*/ 0 h 7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7605" h="733873">
                  <a:moveTo>
                    <a:pt x="284829" y="356411"/>
                  </a:moveTo>
                  <a:cubicBezTo>
                    <a:pt x="276995" y="374035"/>
                    <a:pt x="221673" y="523845"/>
                    <a:pt x="202580" y="570355"/>
                  </a:cubicBezTo>
                  <a:cubicBezTo>
                    <a:pt x="196215" y="586511"/>
                    <a:pt x="200132" y="589448"/>
                    <a:pt x="216288" y="591896"/>
                  </a:cubicBezTo>
                  <a:cubicBezTo>
                    <a:pt x="246642" y="595813"/>
                    <a:pt x="265246" y="601198"/>
                    <a:pt x="288745" y="599730"/>
                  </a:cubicBezTo>
                  <a:cubicBezTo>
                    <a:pt x="311266" y="598261"/>
                    <a:pt x="316161" y="598261"/>
                    <a:pt x="312734" y="575740"/>
                  </a:cubicBezTo>
                  <a:cubicBezTo>
                    <a:pt x="304901" y="515523"/>
                    <a:pt x="287766" y="372567"/>
                    <a:pt x="284829" y="356411"/>
                  </a:cubicBezTo>
                  <a:close/>
                  <a:moveTo>
                    <a:pt x="449815" y="0"/>
                  </a:moveTo>
                  <a:cubicBezTo>
                    <a:pt x="456180" y="3917"/>
                    <a:pt x="460096" y="8323"/>
                    <a:pt x="477231" y="37208"/>
                  </a:cubicBezTo>
                  <a:cubicBezTo>
                    <a:pt x="504158" y="88614"/>
                    <a:pt x="557032" y="94978"/>
                    <a:pt x="599136" y="87145"/>
                  </a:cubicBezTo>
                  <a:cubicBezTo>
                    <a:pt x="630958" y="78332"/>
                    <a:pt x="656416" y="66093"/>
                    <a:pt x="665228" y="33291"/>
                  </a:cubicBezTo>
                  <a:cubicBezTo>
                    <a:pt x="667186" y="26437"/>
                    <a:pt x="671103" y="12729"/>
                    <a:pt x="672572" y="1469"/>
                  </a:cubicBezTo>
                  <a:cubicBezTo>
                    <a:pt x="700967" y="1959"/>
                    <a:pt x="729363" y="979"/>
                    <a:pt x="757758" y="2448"/>
                  </a:cubicBezTo>
                  <a:cubicBezTo>
                    <a:pt x="835111" y="7344"/>
                    <a:pt x="894839" y="46999"/>
                    <a:pt x="942328" y="106238"/>
                  </a:cubicBezTo>
                  <a:cubicBezTo>
                    <a:pt x="971702" y="142956"/>
                    <a:pt x="999118" y="181143"/>
                    <a:pt x="1027514" y="218351"/>
                  </a:cubicBezTo>
                  <a:cubicBezTo>
                    <a:pt x="1029472" y="227163"/>
                    <a:pt x="999608" y="413201"/>
                    <a:pt x="977578" y="462159"/>
                  </a:cubicBezTo>
                  <a:cubicBezTo>
                    <a:pt x="947713" y="424462"/>
                    <a:pt x="917849" y="387743"/>
                    <a:pt x="886027" y="347108"/>
                  </a:cubicBezTo>
                  <a:cubicBezTo>
                    <a:pt x="866933" y="450654"/>
                    <a:pt x="853225" y="545876"/>
                    <a:pt x="845637" y="638039"/>
                  </a:cubicBezTo>
                  <a:lnTo>
                    <a:pt x="840936" y="733873"/>
                  </a:lnTo>
                  <a:lnTo>
                    <a:pt x="50122" y="733873"/>
                  </a:lnTo>
                  <a:lnTo>
                    <a:pt x="25537" y="716799"/>
                  </a:lnTo>
                  <a:cubicBezTo>
                    <a:pt x="13237" y="702540"/>
                    <a:pt x="7974" y="682223"/>
                    <a:pt x="875" y="652603"/>
                  </a:cubicBezTo>
                  <a:cubicBezTo>
                    <a:pt x="-6959" y="606094"/>
                    <a:pt x="40041" y="449430"/>
                    <a:pt x="53259" y="415160"/>
                  </a:cubicBezTo>
                  <a:cubicBezTo>
                    <a:pt x="82634" y="339276"/>
                    <a:pt x="113967" y="263881"/>
                    <a:pt x="135508" y="185549"/>
                  </a:cubicBezTo>
                  <a:cubicBezTo>
                    <a:pt x="154112" y="117498"/>
                    <a:pt x="184955" y="65114"/>
                    <a:pt x="248600" y="27906"/>
                  </a:cubicBezTo>
                  <a:cubicBezTo>
                    <a:pt x="278464" y="10771"/>
                    <a:pt x="428274" y="1469"/>
                    <a:pt x="449815" y="0"/>
                  </a:cubicBezTo>
                  <a:close/>
                </a:path>
              </a:pathLst>
            </a:custGeom>
            <a:solidFill>
              <a:srgbClr val="305EB4"/>
            </a:solidFill>
            <a:ln w="9525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7" name="Freeform: Shape 178">
              <a:extLst>
                <a:ext uri="{FF2B5EF4-FFF2-40B4-BE49-F238E27FC236}">
                  <a16:creationId xmlns:a16="http://schemas.microsoft.com/office/drawing/2014/main" id="{928C86E9-6292-44D7-8926-2C6448DDDDF5}"/>
                </a:ext>
              </a:extLst>
            </p:cNvPr>
            <p:cNvSpPr/>
            <p:nvPr/>
          </p:nvSpPr>
          <p:spPr>
            <a:xfrm>
              <a:off x="5960338" y="5374723"/>
              <a:ext cx="1325886" cy="671207"/>
            </a:xfrm>
            <a:custGeom>
              <a:avLst/>
              <a:gdLst>
                <a:gd name="connsiteX0" fmla="*/ 2506255 w 2579597"/>
                <a:gd name="connsiteY0" fmla="*/ 0 h 1305877"/>
                <a:gd name="connsiteX1" fmla="*/ 885100 w 2579597"/>
                <a:gd name="connsiteY1" fmla="*/ 0 h 1305877"/>
                <a:gd name="connsiteX2" fmla="*/ 811758 w 2579597"/>
                <a:gd name="connsiteY2" fmla="*/ 73342 h 1305877"/>
                <a:gd name="connsiteX3" fmla="*/ 580300 w 2579597"/>
                <a:gd name="connsiteY3" fmla="*/ 1156335 h 1305877"/>
                <a:gd name="connsiteX4" fmla="*/ 548868 w 2579597"/>
                <a:gd name="connsiteY4" fmla="*/ 1156335 h 1305877"/>
                <a:gd name="connsiteX5" fmla="*/ 351700 w 2579597"/>
                <a:gd name="connsiteY5" fmla="*/ 1156335 h 1305877"/>
                <a:gd name="connsiteX6" fmla="*/ 230733 w 2579597"/>
                <a:gd name="connsiteY6" fmla="*/ 1162050 h 1305877"/>
                <a:gd name="connsiteX7" fmla="*/ 24993 w 2579597"/>
                <a:gd name="connsiteY7" fmla="*/ 1250632 h 1305877"/>
                <a:gd name="connsiteX8" fmla="*/ 1180 w 2579597"/>
                <a:gd name="connsiteY8" fmla="*/ 1289685 h 1305877"/>
                <a:gd name="connsiteX9" fmla="*/ 30708 w 2579597"/>
                <a:gd name="connsiteY9" fmla="*/ 1304925 h 1305877"/>
                <a:gd name="connsiteX10" fmla="*/ 628878 w 2579597"/>
                <a:gd name="connsiteY10" fmla="*/ 1304925 h 1305877"/>
                <a:gd name="connsiteX11" fmla="*/ 638403 w 2579597"/>
                <a:gd name="connsiteY11" fmla="*/ 1305878 h 1305877"/>
                <a:gd name="connsiteX12" fmla="*/ 2277655 w 2579597"/>
                <a:gd name="connsiteY12" fmla="*/ 1305878 h 1305877"/>
                <a:gd name="connsiteX13" fmla="*/ 2350998 w 2579597"/>
                <a:gd name="connsiteY13" fmla="*/ 1232535 h 1305877"/>
                <a:gd name="connsiteX14" fmla="*/ 2579598 w 2579597"/>
                <a:gd name="connsiteY14" fmla="*/ 74295 h 1305877"/>
                <a:gd name="connsiteX15" fmla="*/ 2506255 w 2579597"/>
                <a:gd name="connsiteY15" fmla="*/ 0 h 1305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9597" h="1305877">
                  <a:moveTo>
                    <a:pt x="2506255" y="0"/>
                  </a:moveTo>
                  <a:lnTo>
                    <a:pt x="885100" y="0"/>
                  </a:lnTo>
                  <a:cubicBezTo>
                    <a:pt x="845095" y="0"/>
                    <a:pt x="811758" y="32385"/>
                    <a:pt x="811758" y="73342"/>
                  </a:cubicBezTo>
                  <a:lnTo>
                    <a:pt x="580300" y="1156335"/>
                  </a:lnTo>
                  <a:cubicBezTo>
                    <a:pt x="563155" y="1156335"/>
                    <a:pt x="550773" y="1156335"/>
                    <a:pt x="548868" y="1156335"/>
                  </a:cubicBezTo>
                  <a:cubicBezTo>
                    <a:pt x="500290" y="1155382"/>
                    <a:pt x="421233" y="1155382"/>
                    <a:pt x="351700" y="1156335"/>
                  </a:cubicBezTo>
                  <a:cubicBezTo>
                    <a:pt x="311695" y="1166813"/>
                    <a:pt x="270738" y="1164907"/>
                    <a:pt x="230733" y="1162050"/>
                  </a:cubicBezTo>
                  <a:cubicBezTo>
                    <a:pt x="145008" y="1155382"/>
                    <a:pt x="85000" y="1193482"/>
                    <a:pt x="24993" y="1250632"/>
                  </a:cubicBezTo>
                  <a:cubicBezTo>
                    <a:pt x="11658" y="1263968"/>
                    <a:pt x="-4535" y="1271588"/>
                    <a:pt x="1180" y="1289685"/>
                  </a:cubicBezTo>
                  <a:cubicBezTo>
                    <a:pt x="4990" y="1302068"/>
                    <a:pt x="13563" y="1304925"/>
                    <a:pt x="30708" y="1304925"/>
                  </a:cubicBezTo>
                  <a:cubicBezTo>
                    <a:pt x="212635" y="1305878"/>
                    <a:pt x="448855" y="1305878"/>
                    <a:pt x="628878" y="1304925"/>
                  </a:cubicBezTo>
                  <a:cubicBezTo>
                    <a:pt x="631735" y="1304925"/>
                    <a:pt x="635545" y="1305878"/>
                    <a:pt x="638403" y="1305878"/>
                  </a:cubicBezTo>
                  <a:lnTo>
                    <a:pt x="2277655" y="1305878"/>
                  </a:lnTo>
                  <a:cubicBezTo>
                    <a:pt x="2317660" y="1305878"/>
                    <a:pt x="2350998" y="1273493"/>
                    <a:pt x="2350998" y="1232535"/>
                  </a:cubicBezTo>
                  <a:lnTo>
                    <a:pt x="2579598" y="74295"/>
                  </a:lnTo>
                  <a:cubicBezTo>
                    <a:pt x="2578646" y="32385"/>
                    <a:pt x="2546260" y="0"/>
                    <a:pt x="2506255" y="0"/>
                  </a:cubicBezTo>
                  <a:close/>
                </a:path>
              </a:pathLst>
            </a:custGeom>
            <a:solidFill>
              <a:srgbClr val="47455C"/>
            </a:solidFill>
            <a:ln w="9525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187">
              <a:extLst>
                <a:ext uri="{FF2B5EF4-FFF2-40B4-BE49-F238E27FC236}">
                  <a16:creationId xmlns:a16="http://schemas.microsoft.com/office/drawing/2014/main" id="{5F007F96-E90E-42B1-89B4-888B342F6B42}"/>
                </a:ext>
              </a:extLst>
            </p:cNvPr>
            <p:cNvSpPr/>
            <p:nvPr/>
          </p:nvSpPr>
          <p:spPr>
            <a:xfrm>
              <a:off x="5823374" y="5911014"/>
              <a:ext cx="324098" cy="131564"/>
            </a:xfrm>
            <a:custGeom>
              <a:avLst/>
              <a:gdLst>
                <a:gd name="connsiteX0" fmla="*/ 0 w 630554"/>
                <a:gd name="connsiteY0" fmla="*/ 254866 h 255965"/>
                <a:gd name="connsiteX1" fmla="*/ 952 w 630554"/>
                <a:gd name="connsiteY1" fmla="*/ 195811 h 255965"/>
                <a:gd name="connsiteX2" fmla="*/ 180022 w 630554"/>
                <a:gd name="connsiteY2" fmla="*/ 9121 h 255965"/>
                <a:gd name="connsiteX3" fmla="*/ 455295 w 630554"/>
                <a:gd name="connsiteY3" fmla="*/ 22456 h 255965"/>
                <a:gd name="connsiteX4" fmla="*/ 568642 w 630554"/>
                <a:gd name="connsiteY4" fmla="*/ 46269 h 255965"/>
                <a:gd name="connsiteX5" fmla="*/ 630555 w 630554"/>
                <a:gd name="connsiteY5" fmla="*/ 115801 h 255965"/>
                <a:gd name="connsiteX6" fmla="*/ 593407 w 630554"/>
                <a:gd name="connsiteY6" fmla="*/ 135803 h 255965"/>
                <a:gd name="connsiteX7" fmla="*/ 461010 w 630554"/>
                <a:gd name="connsiteY7" fmla="*/ 135803 h 255965"/>
                <a:gd name="connsiteX8" fmla="*/ 331470 w 630554"/>
                <a:gd name="connsiteY8" fmla="*/ 189144 h 255965"/>
                <a:gd name="connsiteX9" fmla="*/ 294322 w 630554"/>
                <a:gd name="connsiteY9" fmla="*/ 254866 h 255965"/>
                <a:gd name="connsiteX10" fmla="*/ 0 w 630554"/>
                <a:gd name="connsiteY10" fmla="*/ 254866 h 25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0554" h="255965">
                  <a:moveTo>
                    <a:pt x="0" y="254866"/>
                  </a:moveTo>
                  <a:cubicBezTo>
                    <a:pt x="0" y="252009"/>
                    <a:pt x="952" y="198669"/>
                    <a:pt x="952" y="195811"/>
                  </a:cubicBezTo>
                  <a:cubicBezTo>
                    <a:pt x="26670" y="40553"/>
                    <a:pt x="27622" y="43411"/>
                    <a:pt x="180022" y="9121"/>
                  </a:cubicBezTo>
                  <a:cubicBezTo>
                    <a:pt x="273367" y="-12786"/>
                    <a:pt x="363855" y="10074"/>
                    <a:pt x="455295" y="22456"/>
                  </a:cubicBezTo>
                  <a:cubicBezTo>
                    <a:pt x="493395" y="27219"/>
                    <a:pt x="532447" y="31028"/>
                    <a:pt x="568642" y="46269"/>
                  </a:cubicBezTo>
                  <a:cubicBezTo>
                    <a:pt x="601027" y="59603"/>
                    <a:pt x="623888" y="80559"/>
                    <a:pt x="630555" y="115801"/>
                  </a:cubicBezTo>
                  <a:cubicBezTo>
                    <a:pt x="627697" y="140566"/>
                    <a:pt x="608647" y="135803"/>
                    <a:pt x="593407" y="135803"/>
                  </a:cubicBezTo>
                  <a:cubicBezTo>
                    <a:pt x="549592" y="136756"/>
                    <a:pt x="505777" y="139614"/>
                    <a:pt x="461010" y="135803"/>
                  </a:cubicBezTo>
                  <a:cubicBezTo>
                    <a:pt x="406717" y="131041"/>
                    <a:pt x="366713" y="151044"/>
                    <a:pt x="331470" y="189144"/>
                  </a:cubicBezTo>
                  <a:cubicBezTo>
                    <a:pt x="324802" y="196764"/>
                    <a:pt x="302895" y="222481"/>
                    <a:pt x="294322" y="254866"/>
                  </a:cubicBezTo>
                  <a:cubicBezTo>
                    <a:pt x="207645" y="256771"/>
                    <a:pt x="48577" y="255819"/>
                    <a:pt x="0" y="254866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188">
              <a:extLst>
                <a:ext uri="{FF2B5EF4-FFF2-40B4-BE49-F238E27FC236}">
                  <a16:creationId xmlns:a16="http://schemas.microsoft.com/office/drawing/2014/main" id="{1BE1EBDF-078B-4F71-9889-14005827FB62}"/>
                </a:ext>
              </a:extLst>
            </p:cNvPr>
            <p:cNvSpPr/>
            <p:nvPr/>
          </p:nvSpPr>
          <p:spPr>
            <a:xfrm>
              <a:off x="6722698" y="5661115"/>
              <a:ext cx="102841" cy="122402"/>
            </a:xfrm>
            <a:custGeom>
              <a:avLst/>
              <a:gdLst>
                <a:gd name="connsiteX0" fmla="*/ 200073 w 200085"/>
                <a:gd name="connsiteY0" fmla="*/ 99076 h 238141"/>
                <a:gd name="connsiteX1" fmla="*/ 85773 w 200085"/>
                <a:gd name="connsiteY1" fmla="*/ 238141 h 238141"/>
                <a:gd name="connsiteX2" fmla="*/ 48 w 200085"/>
                <a:gd name="connsiteY2" fmla="*/ 140986 h 238141"/>
                <a:gd name="connsiteX3" fmla="*/ 112443 w 200085"/>
                <a:gd name="connsiteY3" fmla="*/ 16 h 238141"/>
                <a:gd name="connsiteX4" fmla="*/ 200073 w 200085"/>
                <a:gd name="connsiteY4" fmla="*/ 99076 h 238141"/>
                <a:gd name="connsiteX5" fmla="*/ 200073 w 200085"/>
                <a:gd name="connsiteY5" fmla="*/ 99076 h 23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85" h="238141">
                  <a:moveTo>
                    <a:pt x="200073" y="99076"/>
                  </a:moveTo>
                  <a:cubicBezTo>
                    <a:pt x="201025" y="171466"/>
                    <a:pt x="145781" y="238141"/>
                    <a:pt x="85773" y="238141"/>
                  </a:cubicBezTo>
                  <a:cubicBezTo>
                    <a:pt x="37195" y="238141"/>
                    <a:pt x="2906" y="198136"/>
                    <a:pt x="48" y="140986"/>
                  </a:cubicBezTo>
                  <a:cubicBezTo>
                    <a:pt x="-1857" y="70501"/>
                    <a:pt x="53388" y="969"/>
                    <a:pt x="112443" y="16"/>
                  </a:cubicBezTo>
                  <a:cubicBezTo>
                    <a:pt x="163878" y="-936"/>
                    <a:pt x="200073" y="40021"/>
                    <a:pt x="200073" y="99076"/>
                  </a:cubicBezTo>
                  <a:lnTo>
                    <a:pt x="200073" y="99076"/>
                  </a:lnTo>
                  <a:close/>
                </a:path>
              </a:pathLst>
            </a:custGeom>
            <a:solidFill>
              <a:srgbClr val="E8ECF4"/>
            </a:solidFill>
            <a:ln w="9525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192">
              <a:extLst>
                <a:ext uri="{FF2B5EF4-FFF2-40B4-BE49-F238E27FC236}">
                  <a16:creationId xmlns:a16="http://schemas.microsoft.com/office/drawing/2014/main" id="{25D64D4C-F4D4-4A5D-8F56-C0CC183ACBC9}"/>
                </a:ext>
              </a:extLst>
            </p:cNvPr>
            <p:cNvSpPr/>
            <p:nvPr/>
          </p:nvSpPr>
          <p:spPr>
            <a:xfrm>
              <a:off x="5763377" y="4932146"/>
              <a:ext cx="165255" cy="457790"/>
            </a:xfrm>
            <a:custGeom>
              <a:avLst/>
              <a:gdLst>
                <a:gd name="connsiteX0" fmla="*/ 78629 w 321516"/>
                <a:gd name="connsiteY0" fmla="*/ 190500 h 890661"/>
                <a:gd name="connsiteX1" fmla="*/ 8144 w 321516"/>
                <a:gd name="connsiteY1" fmla="*/ 59055 h 890661"/>
                <a:gd name="connsiteX2" fmla="*/ 81486 w 321516"/>
                <a:gd name="connsiteY2" fmla="*/ 952 h 890661"/>
                <a:gd name="connsiteX3" fmla="*/ 192929 w 321516"/>
                <a:gd name="connsiteY3" fmla="*/ 0 h 890661"/>
                <a:gd name="connsiteX4" fmla="*/ 321517 w 321516"/>
                <a:gd name="connsiteY4" fmla="*/ 875348 h 890661"/>
                <a:gd name="connsiteX5" fmla="*/ 181499 w 321516"/>
                <a:gd name="connsiteY5" fmla="*/ 879157 h 890661"/>
                <a:gd name="connsiteX6" fmla="*/ 85296 w 321516"/>
                <a:gd name="connsiteY6" fmla="*/ 796290 h 890661"/>
                <a:gd name="connsiteX7" fmla="*/ 79581 w 321516"/>
                <a:gd name="connsiteY7" fmla="*/ 724853 h 890661"/>
                <a:gd name="connsiteX8" fmla="*/ 78629 w 321516"/>
                <a:gd name="connsiteY8" fmla="*/ 190500 h 890661"/>
                <a:gd name="connsiteX9" fmla="*/ 78629 w 321516"/>
                <a:gd name="connsiteY9" fmla="*/ 190500 h 89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516" h="890661">
                  <a:moveTo>
                    <a:pt x="78629" y="190500"/>
                  </a:moveTo>
                  <a:cubicBezTo>
                    <a:pt x="5286" y="167640"/>
                    <a:pt x="-12811" y="130493"/>
                    <a:pt x="8144" y="59055"/>
                  </a:cubicBezTo>
                  <a:cubicBezTo>
                    <a:pt x="19574" y="20955"/>
                    <a:pt x="43386" y="1905"/>
                    <a:pt x="81486" y="952"/>
                  </a:cubicBezTo>
                  <a:cubicBezTo>
                    <a:pt x="118634" y="0"/>
                    <a:pt x="155781" y="0"/>
                    <a:pt x="192929" y="0"/>
                  </a:cubicBezTo>
                  <a:cubicBezTo>
                    <a:pt x="239602" y="23813"/>
                    <a:pt x="314849" y="872490"/>
                    <a:pt x="321517" y="875348"/>
                  </a:cubicBezTo>
                  <a:cubicBezTo>
                    <a:pt x="273892" y="892493"/>
                    <a:pt x="227219" y="897255"/>
                    <a:pt x="181499" y="879157"/>
                  </a:cubicBezTo>
                  <a:cubicBezTo>
                    <a:pt x="137684" y="862013"/>
                    <a:pt x="102442" y="842010"/>
                    <a:pt x="85296" y="796290"/>
                  </a:cubicBezTo>
                  <a:cubicBezTo>
                    <a:pt x="73867" y="780098"/>
                    <a:pt x="79581" y="741998"/>
                    <a:pt x="79581" y="724853"/>
                  </a:cubicBezTo>
                  <a:cubicBezTo>
                    <a:pt x="78629" y="546735"/>
                    <a:pt x="82439" y="368618"/>
                    <a:pt x="78629" y="190500"/>
                  </a:cubicBezTo>
                  <a:lnTo>
                    <a:pt x="78629" y="190500"/>
                  </a:lnTo>
                  <a:close/>
                </a:path>
              </a:pathLst>
            </a:custGeom>
            <a:solidFill>
              <a:srgbClr val="E2C2A7"/>
            </a:solidFill>
            <a:ln w="4491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198">
              <a:extLst>
                <a:ext uri="{FF2B5EF4-FFF2-40B4-BE49-F238E27FC236}">
                  <a16:creationId xmlns:a16="http://schemas.microsoft.com/office/drawing/2014/main" id="{C2F2ED8C-566B-4780-9D3D-7326AEBCCACD}"/>
                </a:ext>
              </a:extLst>
            </p:cNvPr>
            <p:cNvSpPr/>
            <p:nvPr/>
          </p:nvSpPr>
          <p:spPr>
            <a:xfrm>
              <a:off x="5637510" y="4574338"/>
              <a:ext cx="556873" cy="910932"/>
            </a:xfrm>
            <a:custGeom>
              <a:avLst/>
              <a:gdLst>
                <a:gd name="connsiteX0" fmla="*/ 1056935 w 1083432"/>
                <a:gd name="connsiteY0" fmla="*/ 321808 h 1772278"/>
                <a:gd name="connsiteX1" fmla="*/ 881674 w 1083432"/>
                <a:gd name="connsiteY1" fmla="*/ 81778 h 1772278"/>
                <a:gd name="connsiteX2" fmla="*/ 38712 w 1083432"/>
                <a:gd name="connsiteY2" fmla="*/ 364670 h 1772278"/>
                <a:gd name="connsiteX3" fmla="*/ 11089 w 1083432"/>
                <a:gd name="connsiteY3" fmla="*/ 463730 h 1772278"/>
                <a:gd name="connsiteX4" fmla="*/ 11089 w 1083432"/>
                <a:gd name="connsiteY4" fmla="*/ 463730 h 1772278"/>
                <a:gd name="connsiteX5" fmla="*/ 6327 w 1083432"/>
                <a:gd name="connsiteY5" fmla="*/ 537073 h 1772278"/>
                <a:gd name="connsiteX6" fmla="*/ 5374 w 1083432"/>
                <a:gd name="connsiteY6" fmla="*/ 1377178 h 1772278"/>
                <a:gd name="connsiteX7" fmla="*/ 4422 w 1083432"/>
                <a:gd name="connsiteY7" fmla="*/ 1521958 h 1772278"/>
                <a:gd name="connsiteX8" fmla="*/ 267312 w 1083432"/>
                <a:gd name="connsiteY8" fmla="*/ 1766750 h 1772278"/>
                <a:gd name="connsiteX9" fmla="*/ 331129 w 1083432"/>
                <a:gd name="connsiteY9" fmla="*/ 1717220 h 1772278"/>
                <a:gd name="connsiteX10" fmla="*/ 334939 w 1083432"/>
                <a:gd name="connsiteY10" fmla="*/ 905690 h 1772278"/>
                <a:gd name="connsiteX11" fmla="*/ 313032 w 1083432"/>
                <a:gd name="connsiteY11" fmla="*/ 879973 h 1772278"/>
                <a:gd name="connsiteX12" fmla="*/ 272074 w 1083432"/>
                <a:gd name="connsiteY12" fmla="*/ 779008 h 1772278"/>
                <a:gd name="connsiteX13" fmla="*/ 363514 w 1083432"/>
                <a:gd name="connsiteY13" fmla="*/ 724715 h 1772278"/>
                <a:gd name="connsiteX14" fmla="*/ 425427 w 1083432"/>
                <a:gd name="connsiteY14" fmla="*/ 720905 h 1772278"/>
                <a:gd name="connsiteX15" fmla="*/ 674982 w 1083432"/>
                <a:gd name="connsiteY15" fmla="*/ 627560 h 1772278"/>
                <a:gd name="connsiteX16" fmla="*/ 892152 w 1083432"/>
                <a:gd name="connsiteY16" fmla="*/ 520880 h 1772278"/>
                <a:gd name="connsiteX17" fmla="*/ 952160 w 1083432"/>
                <a:gd name="connsiteY17" fmla="*/ 566600 h 1772278"/>
                <a:gd name="connsiteX18" fmla="*/ 974067 w 1083432"/>
                <a:gd name="connsiteY18" fmla="*/ 793295 h 1772278"/>
                <a:gd name="connsiteX19" fmla="*/ 979782 w 1083432"/>
                <a:gd name="connsiteY19" fmla="*/ 854255 h 1772278"/>
                <a:gd name="connsiteX20" fmla="*/ 1048362 w 1083432"/>
                <a:gd name="connsiteY20" fmla="*/ 737098 h 1772278"/>
                <a:gd name="connsiteX21" fmla="*/ 1056935 w 1083432"/>
                <a:gd name="connsiteY21" fmla="*/ 321808 h 1772278"/>
                <a:gd name="connsiteX22" fmla="*/ 1056935 w 1083432"/>
                <a:gd name="connsiteY22" fmla="*/ 321808 h 177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83432" h="1772278">
                  <a:moveTo>
                    <a:pt x="1056935" y="321808"/>
                  </a:moveTo>
                  <a:cubicBezTo>
                    <a:pt x="1030264" y="220843"/>
                    <a:pt x="970257" y="139880"/>
                    <a:pt x="881674" y="81778"/>
                  </a:cubicBezTo>
                  <a:cubicBezTo>
                    <a:pt x="601639" y="-103007"/>
                    <a:pt x="174919" y="39868"/>
                    <a:pt x="38712" y="364670"/>
                  </a:cubicBezTo>
                  <a:cubicBezTo>
                    <a:pt x="27282" y="385625"/>
                    <a:pt x="11089" y="463730"/>
                    <a:pt x="11089" y="463730"/>
                  </a:cubicBezTo>
                  <a:lnTo>
                    <a:pt x="11089" y="463730"/>
                  </a:lnTo>
                  <a:cubicBezTo>
                    <a:pt x="9184" y="488495"/>
                    <a:pt x="6327" y="512308"/>
                    <a:pt x="6327" y="537073"/>
                  </a:cubicBezTo>
                  <a:cubicBezTo>
                    <a:pt x="5374" y="817108"/>
                    <a:pt x="5374" y="1097143"/>
                    <a:pt x="5374" y="1377178"/>
                  </a:cubicBezTo>
                  <a:cubicBezTo>
                    <a:pt x="5374" y="1396228"/>
                    <a:pt x="-6056" y="1496240"/>
                    <a:pt x="4422" y="1521958"/>
                  </a:cubicBezTo>
                  <a:cubicBezTo>
                    <a:pt x="55857" y="1641020"/>
                    <a:pt x="143487" y="1725793"/>
                    <a:pt x="267312" y="1766750"/>
                  </a:cubicBezTo>
                  <a:cubicBezTo>
                    <a:pt x="313032" y="1781990"/>
                    <a:pt x="330177" y="1765798"/>
                    <a:pt x="331129" y="1717220"/>
                  </a:cubicBezTo>
                  <a:cubicBezTo>
                    <a:pt x="332082" y="1657213"/>
                    <a:pt x="341607" y="1088570"/>
                    <a:pt x="334939" y="905690"/>
                  </a:cubicBezTo>
                  <a:cubicBezTo>
                    <a:pt x="331129" y="894260"/>
                    <a:pt x="321604" y="887593"/>
                    <a:pt x="313032" y="879973"/>
                  </a:cubicBezTo>
                  <a:cubicBezTo>
                    <a:pt x="265407" y="844730"/>
                    <a:pt x="257787" y="823775"/>
                    <a:pt x="272074" y="779008"/>
                  </a:cubicBezTo>
                  <a:cubicBezTo>
                    <a:pt x="286362" y="732335"/>
                    <a:pt x="321604" y="724715"/>
                    <a:pt x="363514" y="724715"/>
                  </a:cubicBezTo>
                  <a:cubicBezTo>
                    <a:pt x="390185" y="723763"/>
                    <a:pt x="406377" y="728525"/>
                    <a:pt x="425427" y="720905"/>
                  </a:cubicBezTo>
                  <a:cubicBezTo>
                    <a:pt x="463527" y="705665"/>
                    <a:pt x="584494" y="683758"/>
                    <a:pt x="674982" y="627560"/>
                  </a:cubicBezTo>
                  <a:cubicBezTo>
                    <a:pt x="744514" y="584698"/>
                    <a:pt x="812142" y="540883"/>
                    <a:pt x="892152" y="520880"/>
                  </a:cubicBezTo>
                  <a:cubicBezTo>
                    <a:pt x="945492" y="507545"/>
                    <a:pt x="952160" y="512308"/>
                    <a:pt x="952160" y="566600"/>
                  </a:cubicBezTo>
                  <a:cubicBezTo>
                    <a:pt x="953112" y="644705"/>
                    <a:pt x="971210" y="715190"/>
                    <a:pt x="974067" y="793295"/>
                  </a:cubicBezTo>
                  <a:cubicBezTo>
                    <a:pt x="975019" y="813298"/>
                    <a:pt x="978829" y="831395"/>
                    <a:pt x="979782" y="854255"/>
                  </a:cubicBezTo>
                  <a:cubicBezTo>
                    <a:pt x="980735" y="900928"/>
                    <a:pt x="1033122" y="780913"/>
                    <a:pt x="1048362" y="737098"/>
                  </a:cubicBezTo>
                  <a:cubicBezTo>
                    <a:pt x="1094082" y="598985"/>
                    <a:pt x="1093129" y="459920"/>
                    <a:pt x="1056935" y="321808"/>
                  </a:cubicBezTo>
                  <a:lnTo>
                    <a:pt x="1056935" y="321808"/>
                  </a:lnTo>
                  <a:close/>
                </a:path>
              </a:pathLst>
            </a:custGeom>
            <a:solidFill>
              <a:srgbClr val="414971"/>
            </a:solidFill>
            <a:ln w="9525" cap="flat">
              <a:noFill/>
              <a:prstDash val="solid"/>
              <a:miter/>
            </a:ln>
            <a:effectLst/>
            <a:sp3d>
              <a:bevelT w="139700" h="139700"/>
            </a:sp3d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2" name="Resim 51">
            <a:extLst>
              <a:ext uri="{FF2B5EF4-FFF2-40B4-BE49-F238E27FC236}">
                <a16:creationId xmlns:a16="http://schemas.microsoft.com/office/drawing/2014/main" id="{8F2FC852-ACF9-4FDB-AEAD-F4A27F5466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80000">
            <a:off x="8614491" y="4059138"/>
            <a:ext cx="623748" cy="545638"/>
          </a:xfrm>
          <a:prstGeom prst="rect">
            <a:avLst/>
          </a:prstGeom>
        </p:spPr>
      </p:pic>
      <p:pic>
        <p:nvPicPr>
          <p:cNvPr id="53" name="Resim 52">
            <a:extLst>
              <a:ext uri="{FF2B5EF4-FFF2-40B4-BE49-F238E27FC236}">
                <a16:creationId xmlns:a16="http://schemas.microsoft.com/office/drawing/2014/main" id="{2D3B6012-CE5B-4F69-BB0F-72208B835C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23641" y="5110322"/>
            <a:ext cx="609074" cy="653275"/>
          </a:xfrm>
          <a:prstGeom prst="rect">
            <a:avLst/>
          </a:prstGeom>
        </p:spPr>
      </p:pic>
      <p:sp>
        <p:nvSpPr>
          <p:cNvPr id="63" name="Unvan 1">
            <a:extLst>
              <a:ext uri="{FF2B5EF4-FFF2-40B4-BE49-F238E27FC236}">
                <a16:creationId xmlns:a16="http://schemas.microsoft.com/office/drawing/2014/main" id="{5E6F223C-431A-4F7B-A67C-D805040A149D}"/>
              </a:ext>
            </a:extLst>
          </p:cNvPr>
          <p:cNvSpPr txBox="1">
            <a:spLocks/>
          </p:cNvSpPr>
          <p:nvPr/>
        </p:nvSpPr>
        <p:spPr>
          <a:xfrm>
            <a:off x="419450" y="0"/>
            <a:ext cx="8917497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DG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for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Consumer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Protection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and Market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Surveillance</a:t>
            </a:r>
            <a:endParaRPr lang="tr-TR" sz="28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  <p:sp>
        <p:nvSpPr>
          <p:cNvPr id="64" name="Metin kutusu 63">
            <a:extLst>
              <a:ext uri="{FF2B5EF4-FFF2-40B4-BE49-F238E27FC236}">
                <a16:creationId xmlns:a16="http://schemas.microsoft.com/office/drawing/2014/main" id="{45BDB3A4-CCE3-4127-AD0F-8E609D01F100}"/>
              </a:ext>
            </a:extLst>
          </p:cNvPr>
          <p:cNvSpPr txBox="1"/>
          <p:nvPr/>
        </p:nvSpPr>
        <p:spPr>
          <a:xfrm>
            <a:off x="419450" y="850326"/>
            <a:ext cx="11562945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b="1" kern="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522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6AF7D9-4ABB-4273-97FC-A21E746FDC18}"/>
              </a:ext>
            </a:extLst>
          </p:cNvPr>
          <p:cNvSpPr txBox="1">
            <a:spLocks/>
          </p:cNvSpPr>
          <p:nvPr/>
        </p:nvSpPr>
        <p:spPr>
          <a:xfrm>
            <a:off x="209606" y="0"/>
            <a:ext cx="9622292" cy="9838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  <a:lvl2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2pPr>
            <a:lvl3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3pPr>
            <a:lvl4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4pPr>
            <a:lvl5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5pPr>
            <a:lvl6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6pPr>
            <a:lvl7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7pPr>
            <a:lvl8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8pPr>
            <a:lvl9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0" b="1" i="0" u="none" strike="noStrike" cap="none" spc="-85" baseline="0">
                <a:solidFill>
                  <a:srgbClr val="FFFFFF"/>
                </a:solidFill>
                <a:uFillTx/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Inspecting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Contracts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Involving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Consumers</a:t>
            </a:r>
            <a:endParaRPr lang="tr-TR" sz="28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369116" y="850326"/>
            <a:ext cx="11613279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tr-TR" b="1" kern="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CB5AF507-4F76-40DF-8D25-E03E682815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9207353"/>
              </p:ext>
            </p:extLst>
          </p:nvPr>
        </p:nvGraphicFramePr>
        <p:xfrm>
          <a:off x="569622" y="1392573"/>
          <a:ext cx="10889740" cy="4615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9999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749658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L="12700" lvl="0" algn="ctr">
              <a:spcBef>
                <a:spcPts val="135"/>
              </a:spcBef>
              <a:defRPr/>
            </a:pPr>
            <a:endParaRPr lang="tr-TR" sz="1800" b="1" kern="0" spc="484" dirty="0">
              <a:solidFill>
                <a:schemeClr val="bg1"/>
              </a:solidFill>
              <a:latin typeface="Myriad Pro"/>
            </a:endParaRPr>
          </a:p>
        </p:txBody>
      </p:sp>
      <p:graphicFrame>
        <p:nvGraphicFramePr>
          <p:cNvPr id="19" name="Diyagram 18">
            <a:extLst>
              <a:ext uri="{FF2B5EF4-FFF2-40B4-BE49-F238E27FC236}">
                <a16:creationId xmlns:a16="http://schemas.microsoft.com/office/drawing/2014/main" id="{30FC2B4A-D30F-4C6C-BE4C-7624B7AFA5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8703643"/>
              </p:ext>
            </p:extLst>
          </p:nvPr>
        </p:nvGraphicFramePr>
        <p:xfrm>
          <a:off x="2362154" y="1434518"/>
          <a:ext cx="9604177" cy="4857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Resim 19">
            <a:extLst>
              <a:ext uri="{FF2B5EF4-FFF2-40B4-BE49-F238E27FC236}">
                <a16:creationId xmlns:a16="http://schemas.microsoft.com/office/drawing/2014/main" id="{D83D099F-F8AC-4A56-9259-F78094F4D16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40159" y="2602941"/>
            <a:ext cx="2446708" cy="305467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3EC6DB14-ED3E-40AD-B029-23960B44BB2C}"/>
              </a:ext>
            </a:extLst>
          </p:cNvPr>
          <p:cNvSpPr txBox="1"/>
          <p:nvPr/>
        </p:nvSpPr>
        <p:spPr>
          <a:xfrm>
            <a:off x="419450" y="96545"/>
            <a:ext cx="100584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Consumer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Redress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in Türkiye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844643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>
            <a:extLst>
              <a:ext uri="{FF2B5EF4-FFF2-40B4-BE49-F238E27FC236}">
                <a16:creationId xmlns:a16="http://schemas.microsoft.com/office/drawing/2014/main" id="{5F6884FF-6069-4047-B4F4-DEF29ECBECEA}"/>
              </a:ext>
            </a:extLst>
          </p:cNvPr>
          <p:cNvSpPr txBox="1"/>
          <p:nvPr/>
        </p:nvSpPr>
        <p:spPr>
          <a:xfrm>
            <a:off x="569623" y="749658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L="12700" lvl="0" algn="ctr">
              <a:spcBef>
                <a:spcPts val="135"/>
              </a:spcBef>
              <a:defRPr/>
            </a:pPr>
            <a:endParaRPr lang="tr-TR" sz="1800" b="1" kern="0" spc="484" dirty="0">
              <a:solidFill>
                <a:schemeClr val="bg1"/>
              </a:solidFill>
              <a:latin typeface="Myriad Pro"/>
            </a:endParaRPr>
          </a:p>
        </p:txBody>
      </p:sp>
      <p:pic>
        <p:nvPicPr>
          <p:cNvPr id="20" name="Resim 19">
            <a:extLst>
              <a:ext uri="{FF2B5EF4-FFF2-40B4-BE49-F238E27FC236}">
                <a16:creationId xmlns:a16="http://schemas.microsoft.com/office/drawing/2014/main" id="{D83D099F-F8AC-4A56-9259-F78094F4D16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47439" y="-151147"/>
            <a:ext cx="1234956" cy="154182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3EC6DB14-ED3E-40AD-B029-23960B44BB2C}"/>
              </a:ext>
            </a:extLst>
          </p:cNvPr>
          <p:cNvSpPr txBox="1"/>
          <p:nvPr/>
        </p:nvSpPr>
        <p:spPr>
          <a:xfrm>
            <a:off x="419450" y="96545"/>
            <a:ext cx="100584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Consumer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Arbitration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Committees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in Türkiye -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Statistics</a:t>
            </a:r>
            <a:endParaRPr lang="tr-TR" sz="2800" dirty="0"/>
          </a:p>
        </p:txBody>
      </p:sp>
      <p:graphicFrame>
        <p:nvGraphicFramePr>
          <p:cNvPr id="7" name="Grafik 6">
            <a:extLst>
              <a:ext uri="{FF2B5EF4-FFF2-40B4-BE49-F238E27FC236}">
                <a16:creationId xmlns:a16="http://schemas.microsoft.com/office/drawing/2014/main" id="{C100E220-6E73-4F5B-B340-E24FBA937F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742471"/>
              </p:ext>
            </p:extLst>
          </p:nvPr>
        </p:nvGraphicFramePr>
        <p:xfrm>
          <a:off x="6492995" y="1756287"/>
          <a:ext cx="5255665" cy="3861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o 7">
            <a:extLst>
              <a:ext uri="{FF2B5EF4-FFF2-40B4-BE49-F238E27FC236}">
                <a16:creationId xmlns:a16="http://schemas.microsoft.com/office/drawing/2014/main" id="{8CF7B1E2-CD24-4B4C-9682-8A497F2D0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513799"/>
              </p:ext>
            </p:extLst>
          </p:nvPr>
        </p:nvGraphicFramePr>
        <p:xfrm>
          <a:off x="867571" y="2403482"/>
          <a:ext cx="4831436" cy="1900596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432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9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796">
                  <a:extLst>
                    <a:ext uri="{9D8B030D-6E8A-4147-A177-3AD203B41FA5}">
                      <a16:colId xmlns:a16="http://schemas.microsoft.com/office/drawing/2014/main" val="786357854"/>
                    </a:ext>
                  </a:extLst>
                </a:gridCol>
              </a:tblGrid>
              <a:tr h="420138">
                <a:tc>
                  <a:txBody>
                    <a:bodyPr/>
                    <a:lstStyle/>
                    <a:p>
                      <a:pPr algn="l" defTabSz="967252">
                        <a:defRPr/>
                      </a:pPr>
                      <a:r>
                        <a:rPr lang="tr-T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 ARBITRATION COMMITTEE STATISTICS </a:t>
                      </a:r>
                    </a:p>
                  </a:txBody>
                  <a:tcPr marL="47019" marR="47019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bg1"/>
                          </a:solidFill>
                        </a:rPr>
                        <a:t>2022</a:t>
                      </a:r>
                    </a:p>
                  </a:txBody>
                  <a:tcPr marL="47019" marR="47019" marT="0" marB="0" anchor="ctr">
                    <a:solidFill>
                      <a:srgbClr val="1E305D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endParaRPr lang="tr-TR" sz="1400" b="1" kern="0" dirty="0">
                        <a:solidFill>
                          <a:schemeClr val="bg1"/>
                        </a:solidFill>
                      </a:endParaRPr>
                    </a:p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bg1"/>
                          </a:solidFill>
                        </a:rPr>
                        <a:t>2023 </a:t>
                      </a:r>
                    </a:p>
                    <a:p>
                      <a:pPr algn="ctr" defTabSz="967252">
                        <a:defRPr/>
                      </a:pPr>
                      <a:endParaRPr lang="tr-TR" sz="1050" b="1" kern="0" dirty="0">
                        <a:solidFill>
                          <a:schemeClr val="bg1"/>
                        </a:solidFill>
                      </a:endParaRPr>
                    </a:p>
                  </a:txBody>
                  <a:tcPr marL="47019" marR="47019" marT="0" marB="0" anchor="ctr">
                    <a:solidFill>
                      <a:srgbClr val="1E30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753">
                <a:tc>
                  <a:txBody>
                    <a:bodyPr/>
                    <a:lstStyle/>
                    <a:p>
                      <a:pPr algn="l" defTabSz="967252">
                        <a:defRPr/>
                      </a:pPr>
                      <a:r>
                        <a:rPr lang="tr-T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APPLICATIONS</a:t>
                      </a:r>
                    </a:p>
                  </a:txBody>
                  <a:tcPr marL="47019" marR="47019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635.363</a:t>
                      </a:r>
                    </a:p>
                  </a:txBody>
                  <a:tcPr marL="47019" marR="47019" marT="0" marB="0" anchor="ctr">
                    <a:solidFill>
                      <a:srgbClr val="C5A26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727.630</a:t>
                      </a:r>
                    </a:p>
                  </a:txBody>
                  <a:tcPr marL="47019" marR="47019" marT="0" marB="0" anchor="ctr">
                    <a:solidFill>
                      <a:srgbClr val="C5A2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221094"/>
                  </a:ext>
                </a:extLst>
              </a:tr>
              <a:tr h="334023">
                <a:tc>
                  <a:txBody>
                    <a:bodyPr/>
                    <a:lstStyle/>
                    <a:p>
                      <a:pPr algn="l" defTabSz="967252">
                        <a:defRPr/>
                      </a:pPr>
                      <a:r>
                        <a:rPr lang="tr-T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APPLICATIONS CONCLUDED </a:t>
                      </a:r>
                    </a:p>
                  </a:txBody>
                  <a:tcPr marL="47019" marR="47019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601.961</a:t>
                      </a:r>
                    </a:p>
                  </a:txBody>
                  <a:tcPr marL="47019" marR="47019" marT="0" marB="0" anchor="ctr">
                    <a:solidFill>
                      <a:srgbClr val="C5A26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707.814</a:t>
                      </a:r>
                    </a:p>
                  </a:txBody>
                  <a:tcPr marL="47019" marR="47019" marT="0" marB="0" anchor="ctr">
                    <a:solidFill>
                      <a:srgbClr val="C5A2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927">
                <a:tc>
                  <a:txBody>
                    <a:bodyPr/>
                    <a:lstStyle/>
                    <a:p>
                      <a:pPr algn="l" defTabSz="967252">
                        <a:defRPr/>
                      </a:pPr>
                      <a:r>
                        <a:rPr lang="tr-T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PERCENTAGE OF ELECTRONICALLY SUBMITTED APPLICATIONS</a:t>
                      </a:r>
                    </a:p>
                  </a:txBody>
                  <a:tcPr marL="47019" marR="47019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%61</a:t>
                      </a:r>
                    </a:p>
                  </a:txBody>
                  <a:tcPr marL="47019" marR="47019" marT="0" marB="0" anchor="ctr">
                    <a:solidFill>
                      <a:srgbClr val="C5A26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67252">
                        <a:defRPr/>
                      </a:pPr>
                      <a:r>
                        <a:rPr lang="tr-TR" sz="1400" b="1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%66</a:t>
                      </a:r>
                    </a:p>
                  </a:txBody>
                  <a:tcPr marL="47019" marR="47019" marT="0" marB="0" anchor="ctr">
                    <a:solidFill>
                      <a:srgbClr val="C5A2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046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BDA266-F14C-4D5E-8505-7CCB4F16C851}"/>
              </a:ext>
            </a:extLst>
          </p:cNvPr>
          <p:cNvSpPr txBox="1">
            <a:spLocks/>
          </p:cNvSpPr>
          <p:nvPr/>
        </p:nvSpPr>
        <p:spPr>
          <a:xfrm>
            <a:off x="244709" y="2507980"/>
            <a:ext cx="5369338" cy="682395"/>
          </a:xfrm>
          <a:prstGeom prst="rect">
            <a:avLst/>
          </a:prstGeom>
        </p:spPr>
        <p:txBody>
          <a:bodyPr vert="horz" lIns="96724" tIns="48362" rIns="96724" bIns="48362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83626">
              <a:lnSpc>
                <a:spcPct val="70000"/>
              </a:lnSpc>
              <a:buFont typeface="Arial"/>
              <a:buNone/>
              <a:defRPr/>
            </a:pPr>
            <a:endParaRPr lang="it-IT" sz="1111" i="1" dirty="0">
              <a:solidFill>
                <a:prstClr val="black"/>
              </a:solidFill>
              <a:latin typeface="Myriad Pro"/>
              <a:cs typeface="Myriad Pro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77868E4-7434-4268-8574-4081BF3BA15E}"/>
              </a:ext>
            </a:extLst>
          </p:cNvPr>
          <p:cNvSpPr txBox="1">
            <a:spLocks noChangeAspect="1"/>
          </p:cNvSpPr>
          <p:nvPr/>
        </p:nvSpPr>
        <p:spPr>
          <a:xfrm>
            <a:off x="6800595" y="4244571"/>
            <a:ext cx="2590289" cy="306045"/>
          </a:xfrm>
          <a:prstGeom prst="rect">
            <a:avLst/>
          </a:prstGeom>
        </p:spPr>
        <p:txBody>
          <a:bodyPr vert="horz" lIns="96724" tIns="48362" rIns="96724" bIns="48362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83626">
              <a:lnSpc>
                <a:spcPct val="70000"/>
              </a:lnSpc>
              <a:buFont typeface="Arial"/>
              <a:buNone/>
              <a:defRPr/>
            </a:pPr>
            <a:endParaRPr lang="it-IT" sz="1111" i="1" dirty="0">
              <a:solidFill>
                <a:prstClr val="black"/>
              </a:solidFill>
              <a:latin typeface="Myriad Pro"/>
              <a:cs typeface="Myriad Pro"/>
            </a:endParaRPr>
          </a:p>
        </p:txBody>
      </p:sp>
      <p:pic>
        <p:nvPicPr>
          <p:cNvPr id="12" name="Resim 7">
            <a:extLst>
              <a:ext uri="{FF2B5EF4-FFF2-40B4-BE49-F238E27FC236}">
                <a16:creationId xmlns:a16="http://schemas.microsoft.com/office/drawing/2014/main" id="{A5872F26-35E1-42F0-A96A-5EF9C7D944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34" y="5722708"/>
            <a:ext cx="952008" cy="4753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Resim 9">
            <a:extLst>
              <a:ext uri="{FF2B5EF4-FFF2-40B4-BE49-F238E27FC236}">
                <a16:creationId xmlns:a16="http://schemas.microsoft.com/office/drawing/2014/main" id="{DF5C36D5-8451-4D36-B22A-314DF96561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812" y="2403576"/>
            <a:ext cx="946713" cy="59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Resim 10">
            <a:extLst>
              <a:ext uri="{FF2B5EF4-FFF2-40B4-BE49-F238E27FC236}">
                <a16:creationId xmlns:a16="http://schemas.microsoft.com/office/drawing/2014/main" id="{C0D06396-86F7-4EAF-8196-A084A79B5A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034" y="3192851"/>
            <a:ext cx="867705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Resim 11">
            <a:extLst>
              <a:ext uri="{FF2B5EF4-FFF2-40B4-BE49-F238E27FC236}">
                <a16:creationId xmlns:a16="http://schemas.microsoft.com/office/drawing/2014/main" id="{51E2905B-FF0F-44D0-8F75-324FBBAF5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486" y="5358298"/>
            <a:ext cx="952008" cy="6020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Resim 12">
            <a:extLst>
              <a:ext uri="{FF2B5EF4-FFF2-40B4-BE49-F238E27FC236}">
                <a16:creationId xmlns:a16="http://schemas.microsoft.com/office/drawing/2014/main" id="{551CD9CA-B829-4301-B84F-DDA8FB7278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752" y="5298207"/>
            <a:ext cx="952008" cy="6063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Resim 17">
            <a:extLst>
              <a:ext uri="{FF2B5EF4-FFF2-40B4-BE49-F238E27FC236}">
                <a16:creationId xmlns:a16="http://schemas.microsoft.com/office/drawing/2014/main" id="{ED010F15-630E-411E-A4FA-F07BE3BB90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705" y="3725398"/>
            <a:ext cx="1025723" cy="59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Resim 19">
            <a:extLst>
              <a:ext uri="{FF2B5EF4-FFF2-40B4-BE49-F238E27FC236}">
                <a16:creationId xmlns:a16="http://schemas.microsoft.com/office/drawing/2014/main" id="{FD526815-10E1-4C43-82E3-BDBA9BEE0E5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519" y="5570971"/>
            <a:ext cx="1020186" cy="6965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9" name="Resim 16">
            <a:extLst>
              <a:ext uri="{FF2B5EF4-FFF2-40B4-BE49-F238E27FC236}">
                <a16:creationId xmlns:a16="http://schemas.microsoft.com/office/drawing/2014/main" id="{90A40F0C-A1E3-47BF-B22E-BC298FB016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346" y="4378198"/>
            <a:ext cx="952008" cy="7546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" name="Resim 8">
            <a:extLst>
              <a:ext uri="{FF2B5EF4-FFF2-40B4-BE49-F238E27FC236}">
                <a16:creationId xmlns:a16="http://schemas.microsoft.com/office/drawing/2014/main" id="{DF385859-8089-4D68-8234-972BCEE266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5811" y="3600297"/>
            <a:ext cx="952008" cy="7542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81B0ED88-FAAD-4441-AC8E-87AA6BEECB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697" y="1430844"/>
            <a:ext cx="952008" cy="6236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E599C915-02C5-4792-955E-1969E9A783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344" y="2840314"/>
            <a:ext cx="952008" cy="6526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3" name="Resim 24">
            <a:extLst>
              <a:ext uri="{FF2B5EF4-FFF2-40B4-BE49-F238E27FC236}">
                <a16:creationId xmlns:a16="http://schemas.microsoft.com/office/drawing/2014/main" id="{74A782C8-3BAF-4DDA-9B63-49971A8B9E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752" y="2094278"/>
            <a:ext cx="952008" cy="7761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Resim 9">
            <a:extLst>
              <a:ext uri="{FF2B5EF4-FFF2-40B4-BE49-F238E27FC236}">
                <a16:creationId xmlns:a16="http://schemas.microsoft.com/office/drawing/2014/main" id="{5D441BFE-8466-4EE2-812E-AB58039EABD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486" y="2097317"/>
            <a:ext cx="952008" cy="10165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Resim 10">
            <a:extLst>
              <a:ext uri="{FF2B5EF4-FFF2-40B4-BE49-F238E27FC236}">
                <a16:creationId xmlns:a16="http://schemas.microsoft.com/office/drawing/2014/main" id="{A8F07C18-D521-408B-964F-8DF3ABA7E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748" y="3118252"/>
            <a:ext cx="952008" cy="7181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Resim 13">
            <a:extLst>
              <a:ext uri="{FF2B5EF4-FFF2-40B4-BE49-F238E27FC236}">
                <a16:creationId xmlns:a16="http://schemas.microsoft.com/office/drawing/2014/main" id="{0827EB14-32CF-41FC-8B4E-1A6570B20A4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46" y="4536547"/>
            <a:ext cx="952008" cy="7616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" name="Resim 14">
            <a:extLst>
              <a:ext uri="{FF2B5EF4-FFF2-40B4-BE49-F238E27FC236}">
                <a16:creationId xmlns:a16="http://schemas.microsoft.com/office/drawing/2014/main" id="{BADC53A4-3F2C-47FA-ABBC-95A42A90C49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941" y="1540972"/>
            <a:ext cx="952008" cy="6998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8" name="Resim 17">
            <a:extLst>
              <a:ext uri="{FF2B5EF4-FFF2-40B4-BE49-F238E27FC236}">
                <a16:creationId xmlns:a16="http://schemas.microsoft.com/office/drawing/2014/main" id="{6416EFFA-4127-4F26-B159-6D901469497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750" y="3767737"/>
            <a:ext cx="952008" cy="6807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36" name="Diyagram 35">
            <a:extLst>
              <a:ext uri="{FF2B5EF4-FFF2-40B4-BE49-F238E27FC236}">
                <a16:creationId xmlns:a16="http://schemas.microsoft.com/office/drawing/2014/main" id="{4576C8EA-0A41-4AAF-BF78-38D329A48F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0648091"/>
              </p:ext>
            </p:extLst>
          </p:nvPr>
        </p:nvGraphicFramePr>
        <p:xfrm>
          <a:off x="3917754" y="1430843"/>
          <a:ext cx="3959508" cy="4767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29" name="Metin kutusu 28">
            <a:extLst>
              <a:ext uri="{FF2B5EF4-FFF2-40B4-BE49-F238E27FC236}">
                <a16:creationId xmlns:a16="http://schemas.microsoft.com/office/drawing/2014/main" id="{ABDFD94C-9F94-4750-BBFE-0E03BF94F324}"/>
              </a:ext>
            </a:extLst>
          </p:cNvPr>
          <p:cNvSpPr txBox="1"/>
          <p:nvPr/>
        </p:nvSpPr>
        <p:spPr>
          <a:xfrm>
            <a:off x="476074" y="214891"/>
            <a:ext cx="103792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Market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Surveillance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Under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the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Jurisdiction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of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the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DG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053115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EC70195A-8017-4DB4-BC58-E1251D9CDE7B}"/>
              </a:ext>
            </a:extLst>
          </p:cNvPr>
          <p:cNvSpPr txBox="1"/>
          <p:nvPr/>
        </p:nvSpPr>
        <p:spPr>
          <a:xfrm>
            <a:off x="537781" y="882700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b="1" kern="0" dirty="0">
                <a:solidFill>
                  <a:schemeClr val="bg1"/>
                </a:solidFill>
                <a:latin typeface="Myriad Pro" panose="020B0503030403020204" charset="0"/>
              </a:rPr>
              <a:t>                                                   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93BEEA87-388D-4225-B411-DCAE69392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25" y="2784144"/>
            <a:ext cx="3738085" cy="3103139"/>
          </a:xfrm>
          <a:prstGeom prst="rect">
            <a:avLst/>
          </a:prstGeom>
        </p:spPr>
      </p:pic>
      <p:graphicFrame>
        <p:nvGraphicFramePr>
          <p:cNvPr id="10" name="Diyagram 9">
            <a:extLst>
              <a:ext uri="{FF2B5EF4-FFF2-40B4-BE49-F238E27FC236}">
                <a16:creationId xmlns:a16="http://schemas.microsoft.com/office/drawing/2014/main" id="{A32249A0-79CA-4D85-AFDB-462297FC15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9785035"/>
              </p:ext>
            </p:extLst>
          </p:nvPr>
        </p:nvGraphicFramePr>
        <p:xfrm>
          <a:off x="612509" y="1321365"/>
          <a:ext cx="5117172" cy="6362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yagram 10">
            <a:extLst>
              <a:ext uri="{FF2B5EF4-FFF2-40B4-BE49-F238E27FC236}">
                <a16:creationId xmlns:a16="http://schemas.microsoft.com/office/drawing/2014/main" id="{2C2D241D-DA33-4C26-A07C-4A24FCB056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8452607"/>
              </p:ext>
            </p:extLst>
          </p:nvPr>
        </p:nvGraphicFramePr>
        <p:xfrm>
          <a:off x="3562300" y="1458850"/>
          <a:ext cx="4147183" cy="5663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Metin kutusu 11">
            <a:extLst>
              <a:ext uri="{FF2B5EF4-FFF2-40B4-BE49-F238E27FC236}">
                <a16:creationId xmlns:a16="http://schemas.microsoft.com/office/drawing/2014/main" id="{E3C113EF-F0F2-4562-B7C0-43BB4C15D0A9}"/>
              </a:ext>
            </a:extLst>
          </p:cNvPr>
          <p:cNvSpPr txBox="1"/>
          <p:nvPr/>
        </p:nvSpPr>
        <p:spPr>
          <a:xfrm>
            <a:off x="1133112" y="1544923"/>
            <a:ext cx="10356332" cy="1015663"/>
          </a:xfrm>
          <a:prstGeom prst="rect">
            <a:avLst/>
          </a:prstGeom>
          <a:solidFill>
            <a:srgbClr val="1E305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239 products listed in the regulation that are required to provide after-sales services. For these products, which are frequently used by consumers in daily life, it is mandatory to provide a minimum </a:t>
            </a:r>
            <a:r>
              <a:rPr lang="en-US" sz="2000" u="sng" dirty="0"/>
              <a:t>two-year warranty </a:t>
            </a:r>
            <a:r>
              <a:rPr lang="en-US" sz="2000" dirty="0"/>
              <a:t>and offer </a:t>
            </a:r>
            <a:r>
              <a:rPr lang="en-US" sz="2000" u="sng" dirty="0"/>
              <a:t>after-sales maintenance and repair services</a:t>
            </a:r>
            <a:endParaRPr lang="tr-TR" sz="2000" u="sng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76B425B2-8AF1-4E95-96AE-C8FEAFDA10F7}"/>
              </a:ext>
            </a:extLst>
          </p:cNvPr>
          <p:cNvSpPr txBox="1"/>
          <p:nvPr/>
        </p:nvSpPr>
        <p:spPr>
          <a:xfrm>
            <a:off x="444617" y="278567"/>
            <a:ext cx="8230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After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Selling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Services -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Warranties</a:t>
            </a:r>
            <a:endParaRPr lang="tr-TR" sz="28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93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A43D67A5-59CC-47FE-A14B-D77C005397CD}"/>
              </a:ext>
            </a:extLst>
          </p:cNvPr>
          <p:cNvSpPr txBox="1"/>
          <p:nvPr/>
        </p:nvSpPr>
        <p:spPr>
          <a:xfrm>
            <a:off x="569623" y="801182"/>
            <a:ext cx="11412772" cy="369332"/>
          </a:xfrm>
          <a:prstGeom prst="rect">
            <a:avLst/>
          </a:prstGeom>
          <a:solidFill>
            <a:srgbClr val="A00000"/>
          </a:solidFill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b="1" kern="0" dirty="0">
                <a:solidFill>
                  <a:schemeClr val="bg1"/>
                </a:solidFill>
                <a:latin typeface="Myriad Pro" panose="020B0503030403020204" charset="0"/>
              </a:rPr>
              <a:t>                                                                                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2139D160-758B-4353-BC93-9FD24425A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300331">
            <a:off x="6576658" y="2941420"/>
            <a:ext cx="1977765" cy="3702266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D806B01C-19EE-42A6-95CB-BCA3964655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707" y="3561881"/>
            <a:ext cx="2353178" cy="1668564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17F29E3D-FCF6-45F9-B601-45B8E4DFE24A}"/>
              </a:ext>
            </a:extLst>
          </p:cNvPr>
          <p:cNvSpPr/>
          <p:nvPr/>
        </p:nvSpPr>
        <p:spPr>
          <a:xfrm>
            <a:off x="4224648" y="1296370"/>
            <a:ext cx="3442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lvl="0" algn="ctr">
              <a:spcBef>
                <a:spcPts val="135"/>
              </a:spcBef>
            </a:pPr>
            <a:r>
              <a:rPr lang="tr-TR" sz="2400" b="1" dirty="0">
                <a:solidFill>
                  <a:srgbClr val="1B2C57"/>
                </a:solidFill>
              </a:rPr>
              <a:t>REFURBISHED PRODUCTS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728E29E4-EAA7-4100-8013-5B5C889E1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7556">
            <a:off x="10341504" y="5346374"/>
            <a:ext cx="1377803" cy="80415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object 27">
            <a:extLst>
              <a:ext uri="{FF2B5EF4-FFF2-40B4-BE49-F238E27FC236}">
                <a16:creationId xmlns:a16="http://schemas.microsoft.com/office/drawing/2014/main" id="{76F4B23F-B532-4F96-B7D5-96B3308F330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 rot="1104666">
            <a:off x="10537333" y="5020110"/>
            <a:ext cx="441724" cy="615851"/>
          </a:xfrm>
          <a:prstGeom prst="rect">
            <a:avLst/>
          </a:prstGeom>
        </p:spPr>
      </p:pic>
      <p:pic>
        <p:nvPicPr>
          <p:cNvPr id="13" name="object 40">
            <a:extLst>
              <a:ext uri="{FF2B5EF4-FFF2-40B4-BE49-F238E27FC236}">
                <a16:creationId xmlns:a16="http://schemas.microsoft.com/office/drawing/2014/main" id="{F96ACB6D-95DF-4DA3-A1E3-407EFE0C4BC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47666" y="2960626"/>
            <a:ext cx="2333684" cy="201567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TextBox 35">
            <a:extLst>
              <a:ext uri="{FF2B5EF4-FFF2-40B4-BE49-F238E27FC236}">
                <a16:creationId xmlns:a16="http://schemas.microsoft.com/office/drawing/2014/main" id="{60C30261-E0FD-4653-BA8B-846AA1D2DC7A}"/>
              </a:ext>
            </a:extLst>
          </p:cNvPr>
          <p:cNvSpPr txBox="1"/>
          <p:nvPr/>
        </p:nvSpPr>
        <p:spPr>
          <a:xfrm>
            <a:off x="9367026" y="3638124"/>
            <a:ext cx="21102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600" b="1" dirty="0">
                <a:solidFill>
                  <a:srgbClr val="1B2C57"/>
                </a:solidFill>
              </a:rPr>
              <a:t>Renewal processes can only be carried out at </a:t>
            </a:r>
            <a:r>
              <a:rPr lang="tr-TR" sz="1600" b="1" dirty="0" err="1">
                <a:solidFill>
                  <a:srgbClr val="1B2C57"/>
                </a:solidFill>
              </a:rPr>
              <a:t>authorized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en-US" sz="1600" b="1" dirty="0">
                <a:solidFill>
                  <a:srgbClr val="1B2C57"/>
                </a:solidFill>
              </a:rPr>
              <a:t>renewal centers and branches (22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centers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thoroughout</a:t>
            </a:r>
            <a:r>
              <a:rPr lang="tr-TR" sz="1600" b="1" dirty="0">
                <a:solidFill>
                  <a:srgbClr val="1B2C57"/>
                </a:solidFill>
              </a:rPr>
              <a:t> Türkiye</a:t>
            </a:r>
            <a:r>
              <a:rPr lang="en-US" sz="1600" b="1" dirty="0">
                <a:solidFill>
                  <a:srgbClr val="1B2C57"/>
                </a:solidFill>
              </a:rPr>
              <a:t>)</a:t>
            </a:r>
            <a:endParaRPr lang="tr-TR" sz="1600" b="1" dirty="0">
              <a:solidFill>
                <a:srgbClr val="1B2C57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07FA4663-90B7-4F70-B582-550891F99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239826">
            <a:off x="3446584" y="2367529"/>
            <a:ext cx="1977765" cy="4038812"/>
          </a:xfrm>
          <a:prstGeom prst="rect">
            <a:avLst/>
          </a:prstGeom>
        </p:spPr>
      </p:pic>
      <p:pic>
        <p:nvPicPr>
          <p:cNvPr id="16" name="Picture 11">
            <a:extLst>
              <a:ext uri="{FF2B5EF4-FFF2-40B4-BE49-F238E27FC236}">
                <a16:creationId xmlns:a16="http://schemas.microsoft.com/office/drawing/2014/main" id="{BBA0814B-C74A-46EA-BBAB-1EEDA58AF4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40" y="3483064"/>
            <a:ext cx="2472818" cy="1593493"/>
          </a:xfrm>
          <a:prstGeom prst="rect">
            <a:avLst/>
          </a:prstGeom>
        </p:spPr>
      </p:pic>
      <p:sp>
        <p:nvSpPr>
          <p:cNvPr id="17" name="TextBox 36">
            <a:extLst>
              <a:ext uri="{FF2B5EF4-FFF2-40B4-BE49-F238E27FC236}">
                <a16:creationId xmlns:a16="http://schemas.microsoft.com/office/drawing/2014/main" id="{2E810276-137B-4860-8D1A-905EF929B895}"/>
              </a:ext>
            </a:extLst>
          </p:cNvPr>
          <p:cNvSpPr txBox="1"/>
          <p:nvPr/>
        </p:nvSpPr>
        <p:spPr>
          <a:xfrm>
            <a:off x="446244" y="3580430"/>
            <a:ext cx="24019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r-TR" sz="1600" b="1" dirty="0">
                <a:solidFill>
                  <a:srgbClr val="1B2C57"/>
                </a:solidFill>
              </a:rPr>
              <a:t>       </a:t>
            </a:r>
            <a:r>
              <a:rPr lang="tr-TR" sz="1600" b="1" u="sng" dirty="0">
                <a:solidFill>
                  <a:srgbClr val="FF0000"/>
                </a:solidFill>
              </a:rPr>
              <a:t>MAIN OBJECTIVES: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tr-TR" sz="1600" b="1" dirty="0" err="1">
                <a:solidFill>
                  <a:srgbClr val="1B2C57"/>
                </a:solidFill>
              </a:rPr>
              <a:t>Reducing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waste</a:t>
            </a:r>
            <a:endParaRPr lang="tr-TR" sz="1600" b="1" dirty="0">
              <a:solidFill>
                <a:srgbClr val="1B2C57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en-US" sz="1600" b="1" dirty="0">
                <a:solidFill>
                  <a:srgbClr val="1B2C57"/>
                </a:solidFill>
              </a:rPr>
              <a:t>Preventing Informality in Second-Hand Trade</a:t>
            </a:r>
            <a:endParaRPr lang="tr-TR" sz="1600" b="1" dirty="0">
              <a:solidFill>
                <a:srgbClr val="1B2C57"/>
              </a:solidFill>
            </a:endParaRPr>
          </a:p>
        </p:txBody>
      </p:sp>
      <p:pic>
        <p:nvPicPr>
          <p:cNvPr id="18" name="Picture 7">
            <a:extLst>
              <a:ext uri="{FF2B5EF4-FFF2-40B4-BE49-F238E27FC236}">
                <a16:creationId xmlns:a16="http://schemas.microsoft.com/office/drawing/2014/main" id="{1202FE55-227E-4977-854B-7472AC18C21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0" t="-3883" r="-3059" b="-3159"/>
          <a:stretch/>
        </p:blipFill>
        <p:spPr>
          <a:xfrm rot="1048024">
            <a:off x="4354128" y="1895407"/>
            <a:ext cx="3749311" cy="3872624"/>
          </a:xfrm>
          <a:prstGeom prst="rect">
            <a:avLst/>
          </a:prstGeom>
        </p:spPr>
      </p:pic>
      <p:pic>
        <p:nvPicPr>
          <p:cNvPr id="19" name="Picture 11">
            <a:extLst>
              <a:ext uri="{FF2B5EF4-FFF2-40B4-BE49-F238E27FC236}">
                <a16:creationId xmlns:a16="http://schemas.microsoft.com/office/drawing/2014/main" id="{25B46524-18FD-49AF-A3E0-9A9A0B5635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00" y="1793570"/>
            <a:ext cx="2323760" cy="1497440"/>
          </a:xfrm>
          <a:prstGeom prst="rect">
            <a:avLst/>
          </a:prstGeom>
        </p:spPr>
      </p:pic>
      <p:sp>
        <p:nvSpPr>
          <p:cNvPr id="20" name="TextBox 15">
            <a:extLst>
              <a:ext uri="{FF2B5EF4-FFF2-40B4-BE49-F238E27FC236}">
                <a16:creationId xmlns:a16="http://schemas.microsoft.com/office/drawing/2014/main" id="{DC4B6D55-738A-47E2-A046-08DB58A72FAA}"/>
              </a:ext>
            </a:extLst>
          </p:cNvPr>
          <p:cNvSpPr txBox="1"/>
          <p:nvPr/>
        </p:nvSpPr>
        <p:spPr>
          <a:xfrm>
            <a:off x="2672870" y="1970051"/>
            <a:ext cx="19158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rgbClr val="1B2C57"/>
                </a:solidFill>
              </a:rPr>
              <a:t>Legal background </a:t>
            </a:r>
            <a:r>
              <a:rPr lang="tr-TR" sz="1600" b="1" dirty="0" err="1">
                <a:solidFill>
                  <a:srgbClr val="1B2C57"/>
                </a:solidFill>
              </a:rPr>
              <a:t>for</a:t>
            </a:r>
            <a:r>
              <a:rPr lang="tr-TR" sz="1600" b="1" dirty="0">
                <a:solidFill>
                  <a:srgbClr val="1B2C57"/>
                </a:solidFill>
              </a:rPr>
              <a:t> re-</a:t>
            </a:r>
            <a:r>
              <a:rPr lang="tr-TR" sz="1600" b="1" dirty="0" err="1">
                <a:solidFill>
                  <a:srgbClr val="1B2C57"/>
                </a:solidFill>
              </a:rPr>
              <a:t>selling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refurbished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products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provided</a:t>
            </a:r>
            <a:r>
              <a:rPr lang="tr-TR" sz="1600" b="1" dirty="0">
                <a:solidFill>
                  <a:srgbClr val="1B2C57"/>
                </a:solidFill>
              </a:rPr>
              <a:t>.</a:t>
            </a:r>
          </a:p>
        </p:txBody>
      </p:sp>
      <p:pic>
        <p:nvPicPr>
          <p:cNvPr id="21" name="Picture 13">
            <a:extLst>
              <a:ext uri="{FF2B5EF4-FFF2-40B4-BE49-F238E27FC236}">
                <a16:creationId xmlns:a16="http://schemas.microsoft.com/office/drawing/2014/main" id="{7A891AB2-5BA0-4EAD-8CFF-1F1348829F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845" y="1801945"/>
            <a:ext cx="2515301" cy="1642693"/>
          </a:xfrm>
          <a:prstGeom prst="rect">
            <a:avLst/>
          </a:prstGeom>
        </p:spPr>
      </p:pic>
      <p:sp>
        <p:nvSpPr>
          <p:cNvPr id="22" name="TextBox 34">
            <a:extLst>
              <a:ext uri="{FF2B5EF4-FFF2-40B4-BE49-F238E27FC236}">
                <a16:creationId xmlns:a16="http://schemas.microsoft.com/office/drawing/2014/main" id="{B0811F93-5408-40E6-AF81-5DC9C90D7A4B}"/>
              </a:ext>
            </a:extLst>
          </p:cNvPr>
          <p:cNvSpPr txBox="1"/>
          <p:nvPr/>
        </p:nvSpPr>
        <p:spPr>
          <a:xfrm>
            <a:off x="7856556" y="1833320"/>
            <a:ext cx="218059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r-TR" sz="1600" b="1" u="sng" dirty="0">
                <a:solidFill>
                  <a:srgbClr val="FF0000"/>
                </a:solidFill>
              </a:rPr>
              <a:t>COVERAGE: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tr-TR" sz="1400" b="1" dirty="0" err="1">
                <a:solidFill>
                  <a:srgbClr val="1B2C57"/>
                </a:solidFill>
              </a:rPr>
              <a:t>Computers</a:t>
            </a:r>
            <a:endParaRPr lang="tr-TR" sz="1400" b="1" dirty="0">
              <a:solidFill>
                <a:srgbClr val="1B2C57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tr-TR" sz="1400" b="1" dirty="0">
                <a:solidFill>
                  <a:srgbClr val="1B2C57"/>
                </a:solidFill>
              </a:rPr>
              <a:t>Cell </a:t>
            </a:r>
            <a:r>
              <a:rPr lang="tr-TR" sz="1400" b="1" dirty="0" err="1">
                <a:solidFill>
                  <a:srgbClr val="1B2C57"/>
                </a:solidFill>
              </a:rPr>
              <a:t>Phones</a:t>
            </a:r>
            <a:endParaRPr lang="tr-TR" sz="1400" b="1" dirty="0">
              <a:solidFill>
                <a:srgbClr val="1B2C57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tr-TR" sz="1400" b="1" dirty="0" err="1">
                <a:solidFill>
                  <a:srgbClr val="1B2C57"/>
                </a:solidFill>
              </a:rPr>
              <a:t>Tablets</a:t>
            </a:r>
            <a:r>
              <a:rPr lang="tr-TR" sz="1400" b="1" dirty="0">
                <a:solidFill>
                  <a:srgbClr val="1B2C57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tr-TR" sz="1400" b="1" dirty="0">
                <a:solidFill>
                  <a:srgbClr val="1B2C57"/>
                </a:solidFill>
              </a:rPr>
              <a:t>Smart </a:t>
            </a:r>
            <a:r>
              <a:rPr lang="tr-TR" sz="1400" b="1" dirty="0" err="1">
                <a:solidFill>
                  <a:srgbClr val="1B2C57"/>
                </a:solidFill>
              </a:rPr>
              <a:t>Watches</a:t>
            </a:r>
            <a:endParaRPr lang="tr-TR" sz="1400" b="1" dirty="0">
              <a:solidFill>
                <a:srgbClr val="1B2C57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tr-TR" sz="1400" b="1" dirty="0" err="1">
                <a:solidFill>
                  <a:srgbClr val="1B2C57"/>
                </a:solidFill>
              </a:rPr>
              <a:t>Modems</a:t>
            </a:r>
            <a:r>
              <a:rPr lang="tr-TR" sz="1400" b="1" dirty="0">
                <a:solidFill>
                  <a:srgbClr val="1B2C57"/>
                </a:solidFill>
              </a:rPr>
              <a:t>  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tr-TR" sz="1400" b="1" dirty="0">
                <a:solidFill>
                  <a:srgbClr val="1B2C57"/>
                </a:solidFill>
              </a:rPr>
              <a:t>Game </a:t>
            </a:r>
            <a:r>
              <a:rPr lang="tr-TR" sz="1400" b="1" dirty="0" err="1">
                <a:solidFill>
                  <a:srgbClr val="1B2C57"/>
                </a:solidFill>
              </a:rPr>
              <a:t>Consoles</a:t>
            </a:r>
            <a:endParaRPr lang="tr-TR" sz="1400" b="1" dirty="0">
              <a:solidFill>
                <a:srgbClr val="1B2C57"/>
              </a:solidFill>
            </a:endParaRPr>
          </a:p>
          <a:p>
            <a:pPr lvl="0" algn="ctr">
              <a:defRPr/>
            </a:pPr>
            <a:endParaRPr lang="tr-TR" sz="1400" b="1" dirty="0">
              <a:solidFill>
                <a:srgbClr val="1B2C57"/>
              </a:solidFill>
              <a:latin typeface="Myriad Pro" panose="020B0503030403020204" pitchFamily="34" charset="0"/>
            </a:endParaRPr>
          </a:p>
        </p:txBody>
      </p:sp>
      <p:pic>
        <p:nvPicPr>
          <p:cNvPr id="23" name="Picture 9">
            <a:extLst>
              <a:ext uri="{FF2B5EF4-FFF2-40B4-BE49-F238E27FC236}">
                <a16:creationId xmlns:a16="http://schemas.microsoft.com/office/drawing/2014/main" id="{B118786E-C8D5-4EC5-9581-A1521C578FE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546" y="4835122"/>
            <a:ext cx="2166760" cy="1607016"/>
          </a:xfrm>
          <a:prstGeom prst="rect">
            <a:avLst/>
          </a:prstGeom>
        </p:spPr>
      </p:pic>
      <p:sp>
        <p:nvSpPr>
          <p:cNvPr id="24" name="TextBox 36">
            <a:extLst>
              <a:ext uri="{FF2B5EF4-FFF2-40B4-BE49-F238E27FC236}">
                <a16:creationId xmlns:a16="http://schemas.microsoft.com/office/drawing/2014/main" id="{AEC30258-5EF0-4C8F-95AE-52A75C4AA912}"/>
              </a:ext>
            </a:extLst>
          </p:cNvPr>
          <p:cNvSpPr txBox="1"/>
          <p:nvPr/>
        </p:nvSpPr>
        <p:spPr>
          <a:xfrm>
            <a:off x="6663378" y="4915068"/>
            <a:ext cx="2110211" cy="1564561"/>
          </a:xfrm>
          <a:prstGeom prst="rect">
            <a:avLst/>
          </a:prstGeom>
          <a:noFill/>
        </p:spPr>
        <p:txBody>
          <a:bodyPr wrap="square" lIns="86391" tIns="43195" rIns="86391" bIns="43195" rtlCol="0">
            <a:spAutoFit/>
          </a:bodyPr>
          <a:lstStyle/>
          <a:p>
            <a:pPr algn="ctr" defTabSz="863963">
              <a:defRPr/>
            </a:pPr>
            <a:r>
              <a:rPr lang="en-US" sz="1600" b="1" dirty="0">
                <a:solidFill>
                  <a:srgbClr val="1B2C57"/>
                </a:solidFill>
              </a:rPr>
              <a:t>Renewals can only be carried out in compliance with the standards set by </a:t>
            </a:r>
            <a:r>
              <a:rPr lang="tr-TR" sz="1600" b="1" dirty="0" err="1">
                <a:solidFill>
                  <a:srgbClr val="1B2C57"/>
                </a:solidFill>
              </a:rPr>
              <a:t>the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en-US" sz="1600" b="1" dirty="0">
                <a:solidFill>
                  <a:srgbClr val="1B2C57"/>
                </a:solidFill>
              </a:rPr>
              <a:t>T</a:t>
            </a:r>
            <a:r>
              <a:rPr lang="tr-TR" sz="1600" b="1" dirty="0" err="1">
                <a:solidFill>
                  <a:srgbClr val="1B2C57"/>
                </a:solidFill>
              </a:rPr>
              <a:t>urkish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Standards</a:t>
            </a:r>
            <a:r>
              <a:rPr lang="tr-TR" sz="1600" b="1" dirty="0">
                <a:solidFill>
                  <a:srgbClr val="1B2C57"/>
                </a:solidFill>
              </a:rPr>
              <a:t> </a:t>
            </a:r>
            <a:r>
              <a:rPr lang="tr-TR" sz="1600" b="1" dirty="0" err="1">
                <a:solidFill>
                  <a:srgbClr val="1B2C57"/>
                </a:solidFill>
              </a:rPr>
              <a:t>Authority</a:t>
            </a:r>
            <a:endParaRPr kumimoji="0" lang="tr-TR" sz="1199" b="1" i="0" strike="noStrike" kern="1200" cap="none" spc="0" normalizeH="0" baseline="0" noProof="0" dirty="0">
              <a:ln>
                <a:noFill/>
              </a:ln>
              <a:solidFill>
                <a:srgbClr val="1B2C57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25" name="Picture 32">
            <a:extLst>
              <a:ext uri="{FF2B5EF4-FFF2-40B4-BE49-F238E27FC236}">
                <a16:creationId xmlns:a16="http://schemas.microsoft.com/office/drawing/2014/main" id="{4B54E1EB-4FEF-495A-89E2-7B6D316B02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44" y="4856084"/>
            <a:ext cx="2343385" cy="1521357"/>
          </a:xfrm>
          <a:prstGeom prst="rect">
            <a:avLst/>
          </a:prstGeom>
        </p:spPr>
      </p:pic>
      <p:sp>
        <p:nvSpPr>
          <p:cNvPr id="26" name="Dikdörtgen 25">
            <a:extLst>
              <a:ext uri="{FF2B5EF4-FFF2-40B4-BE49-F238E27FC236}">
                <a16:creationId xmlns:a16="http://schemas.microsoft.com/office/drawing/2014/main" id="{9B4A37C0-BBB1-4FDB-85E5-F21848B7BDA5}"/>
              </a:ext>
            </a:extLst>
          </p:cNvPr>
          <p:cNvSpPr/>
          <p:nvPr/>
        </p:nvSpPr>
        <p:spPr>
          <a:xfrm>
            <a:off x="2780732" y="4793650"/>
            <a:ext cx="23491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600" b="1" dirty="0">
                <a:solidFill>
                  <a:srgbClr val="1B2C57"/>
                </a:solidFill>
              </a:rPr>
              <a:t>The refurbished product system offers consumers the opportunity for secure shopping with a </a:t>
            </a:r>
            <a:r>
              <a:rPr lang="en-US" sz="1600" b="1" u="sng" dirty="0">
                <a:solidFill>
                  <a:srgbClr val="1B2C57"/>
                </a:solidFill>
              </a:rPr>
              <a:t>minimum one-year </a:t>
            </a:r>
            <a:r>
              <a:rPr lang="en-US" sz="1600" b="1" dirty="0">
                <a:solidFill>
                  <a:srgbClr val="1B2C57"/>
                </a:solidFill>
              </a:rPr>
              <a:t>warranty.</a:t>
            </a:r>
            <a:endParaRPr lang="tr-TR" sz="1600" b="1" dirty="0">
              <a:solidFill>
                <a:srgbClr val="1B2C57"/>
              </a:solidFill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A8400D8A-8883-40A1-A2A2-A7D4D904EA8B}"/>
              </a:ext>
            </a:extLst>
          </p:cNvPr>
          <p:cNvSpPr txBox="1"/>
          <p:nvPr/>
        </p:nvSpPr>
        <p:spPr>
          <a:xfrm>
            <a:off x="456929" y="188965"/>
            <a:ext cx="95802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Refurbished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Products</a:t>
            </a:r>
            <a:r>
              <a:rPr lang="tr-TR" sz="2800" b="1" dirty="0">
                <a:solidFill>
                  <a:srgbClr val="A00000"/>
                </a:solidFill>
                <a:latin typeface="Myriad Pro" panose="020B0503030403020204" pitchFamily="34" charset="0"/>
              </a:rPr>
              <a:t> Management </a:t>
            </a:r>
            <a:r>
              <a:rPr lang="tr-TR" sz="2800" b="1" dirty="0" err="1">
                <a:solidFill>
                  <a:srgbClr val="A00000"/>
                </a:solidFill>
                <a:latin typeface="Myriad Pro" panose="020B0503030403020204" pitchFamily="34" charset="0"/>
              </a:rPr>
              <a:t>System</a:t>
            </a:r>
            <a:endParaRPr lang="tr-TR" sz="2800" b="1" dirty="0">
              <a:solidFill>
                <a:srgbClr val="A00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85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Özel Tasarı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Özel Tasarı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58769076-B838-4357-8D3C-435649ED9323}"/>
</file>

<file path=customXml/itemProps2.xml><?xml version="1.0" encoding="utf-8"?>
<ds:datastoreItem xmlns:ds="http://schemas.openxmlformats.org/officeDocument/2006/customXml" ds:itemID="{C703FD66-4A79-46B6-BD9F-64881DE1B394}"/>
</file>

<file path=customXml/itemProps3.xml><?xml version="1.0" encoding="utf-8"?>
<ds:datastoreItem xmlns:ds="http://schemas.openxmlformats.org/officeDocument/2006/customXml" ds:itemID="{7FC44694-7155-4241-8E41-29BBC0E90574}"/>
</file>

<file path=docProps/app.xml><?xml version="1.0" encoding="utf-8"?>
<Properties xmlns="http://schemas.openxmlformats.org/officeDocument/2006/extended-properties" xmlns:vt="http://schemas.openxmlformats.org/officeDocument/2006/docPropsVTypes">
  <TotalTime>1444</TotalTime>
  <Words>782</Words>
  <Application>Microsoft Office PowerPoint</Application>
  <PresentationFormat>Geniş ekran</PresentationFormat>
  <Paragraphs>182</Paragraphs>
  <Slides>16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16</vt:i4>
      </vt:variant>
    </vt:vector>
  </HeadingPairs>
  <TitlesOfParts>
    <vt:vector size="25" baseType="lpstr">
      <vt:lpstr>ＭＳ Ｐゴシック</vt:lpstr>
      <vt:lpstr>Arial</vt:lpstr>
      <vt:lpstr>Calibri</vt:lpstr>
      <vt:lpstr>Myriad Pro</vt:lpstr>
      <vt:lpstr>Times New Roman</vt:lpstr>
      <vt:lpstr>Wingdings</vt:lpstr>
      <vt:lpstr>Office Teması</vt:lpstr>
      <vt:lpstr>Özel Tasarım</vt:lpstr>
      <vt:lpstr>2_Özel Tasarım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Harun Kalencisali</dc:creator>
  <cp:lastModifiedBy>Kutlu Köycü</cp:lastModifiedBy>
  <cp:revision>117</cp:revision>
  <dcterms:created xsi:type="dcterms:W3CDTF">2024-02-20T11:00:27Z</dcterms:created>
  <dcterms:modified xsi:type="dcterms:W3CDTF">2025-02-26T21:49:12Z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eodilabelclass">
    <vt:lpwstr>id_classification_unclassified=0ef0d4bf-59b8-4ae6-bbc0-fafde041157b</vt:lpwstr>
  </property>
  <property fmtid="{D5CDD505-2E9C-101B-9397-08002B2CF9AE}" pid="3" name="geodilabeluser">
    <vt:lpwstr>user=11002272982</vt:lpwstr>
  </property>
  <property fmtid="{D5CDD505-2E9C-101B-9397-08002B2CF9AE}" pid="4" name="geodilabeltime">
    <vt:lpwstr>datetime=2024-03-21T13:40:47.153Z</vt:lpwstr>
  </property>
  <property fmtid="{D5CDD505-2E9C-101B-9397-08002B2CF9AE}" pid="5" name="ContentTypeId">
    <vt:lpwstr>0x010100203DAE208FDA38479E00BB0C373E8473</vt:lpwstr>
  </property>
</Properties>
</file>