
<file path=[Content_Types].xml><?xml version="1.0" encoding="utf-8"?>
<Types xmlns="http://schemas.openxmlformats.org/package/2006/content-types">
  <Default Extension="fntdata" ContentType="application/x-fontdata"/>
  <Default Extension="jpg" ContentType="image/jpeg"/>
  <Default Extension="mp4" ContentType="video/mp4"/>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Lst>
  <p:notesMasterIdLst>
    <p:notesMasterId r:id="rId19"/>
  </p:notesMasterIdLst>
  <p:sldIdLst>
    <p:sldId id="256" r:id="rId2"/>
    <p:sldId id="309" r:id="rId3"/>
    <p:sldId id="310" r:id="rId4"/>
    <p:sldId id="297" r:id="rId5"/>
    <p:sldId id="312" r:id="rId6"/>
    <p:sldId id="313" r:id="rId7"/>
    <p:sldId id="298" r:id="rId8"/>
    <p:sldId id="306" r:id="rId9"/>
    <p:sldId id="304" r:id="rId10"/>
    <p:sldId id="300" r:id="rId11"/>
    <p:sldId id="299" r:id="rId12"/>
    <p:sldId id="301" r:id="rId13"/>
    <p:sldId id="311" r:id="rId14"/>
    <p:sldId id="307" r:id="rId15"/>
    <p:sldId id="308" r:id="rId16"/>
    <p:sldId id="314" r:id="rId17"/>
    <p:sldId id="315" r:id="rId18"/>
  </p:sldIdLst>
  <p:sldSz cx="9144000" cy="5143500" type="screen16x9"/>
  <p:notesSz cx="6858000" cy="9144000"/>
  <p:embeddedFontLst>
    <p:embeddedFont>
      <p:font typeface="Catamaran" panose="020B0604020202020204" charset="0"/>
      <p:regular r:id="rId20"/>
      <p:bold r:id="rId21"/>
    </p:embeddedFont>
    <p:embeddedFont>
      <p:font typeface="Montserrat" panose="00000500000000000000" pitchFamily="2" charset="0"/>
      <p:regular r:id="rId22"/>
      <p:bold r:id="rId23"/>
      <p:italic r:id="rId24"/>
      <p:boldItalic r:id="rId25"/>
    </p:embeddedFont>
    <p:embeddedFont>
      <p:font typeface="Raleway" pitchFamily="2" charset="0"/>
      <p:regular r:id="rId26"/>
      <p:bold r:id="rId27"/>
      <p:italic r:id="rId28"/>
      <p:boldItalic r:id="rId29"/>
    </p:embeddedFont>
    <p:embeddedFont>
      <p:font typeface="Segoe UI Historic" panose="020B0502040204020203" pitchFamily="34" charset="0"/>
      <p:regular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580271A-D266-42FF-A577-B06C831123F8}">
  <a:tblStyle styleId="{C580271A-D266-42FF-A577-B06C831123F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3A79025-3DA6-4A83-8328-129B95E915A2}" styleName="Table_1">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356" autoAdjust="0"/>
  </p:normalViewPr>
  <p:slideViewPr>
    <p:cSldViewPr snapToGrid="0">
      <p:cViewPr varScale="1">
        <p:scale>
          <a:sx n="69" d="100"/>
          <a:sy n="69" d="100"/>
        </p:scale>
        <p:origin x="1416" y="6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0"/>
        <p:cNvGrpSpPr/>
        <p:nvPr/>
      </p:nvGrpSpPr>
      <p:grpSpPr>
        <a:xfrm>
          <a:off x="0" y="0"/>
          <a:ext cx="0" cy="0"/>
          <a:chOff x="0" y="0"/>
          <a:chExt cx="0" cy="0"/>
        </a:xfrm>
      </p:grpSpPr>
      <p:sp>
        <p:nvSpPr>
          <p:cNvPr id="1381" name="Google Shape;138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2" name="Google Shape;138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r>
              <a:rPr lang="en-US" dirty="0"/>
              <a:t>Many ministries, particularly the Ministry of Health and the Ministry of Education, actively use social media to raise awareness about the dangers of smoking and encourage people to avoid it. Through powerful slogans, engaging hashtags, and informative videos, they aim to reach a wide audience, especially young people.</a:t>
            </a:r>
          </a:p>
          <a:p>
            <a:r>
              <a:rPr lang="en-US" dirty="0"/>
              <a:t>Similarly, the Tunisian Green Crescent supports this effort by using social media to share educational content, personal testimonies, and awareness campaigns. This joint action strengthens the impact of the messages and contributes to a nationwide movement against tobacco use.</a:t>
            </a:r>
            <a:endParaRPr lang="fr-TN" dirty="0"/>
          </a:p>
        </p:txBody>
      </p:sp>
    </p:spTree>
    <p:extLst>
      <p:ext uri="{BB962C8B-B14F-4D97-AF65-F5344CB8AC3E}">
        <p14:creationId xmlns:p14="http://schemas.microsoft.com/office/powerpoint/2010/main" val="21741044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Using new technologies to support smokers in their quitting journey makes it possible to offer them personalized, accessible, and continuous support.</a:t>
            </a:r>
            <a:endParaRPr lang="en-US" b="0" i="0" dirty="0">
              <a:solidFill>
                <a:srgbClr val="080809"/>
              </a:solidFill>
              <a:effectLst/>
              <a:latin typeface="inherit"/>
            </a:endParaRP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b="0" i="0" dirty="0">
                <a:solidFill>
                  <a:srgbClr val="080809"/>
                </a:solidFill>
                <a:effectLst/>
                <a:latin typeface="inherit"/>
              </a:rPr>
              <a:t>the "</a:t>
            </a:r>
            <a:r>
              <a:rPr lang="en-US" b="0" i="0" dirty="0" err="1">
                <a:solidFill>
                  <a:srgbClr val="080809"/>
                </a:solidFill>
                <a:effectLst/>
                <a:latin typeface="inherit"/>
              </a:rPr>
              <a:t>Yekfi</a:t>
            </a:r>
            <a:r>
              <a:rPr lang="en-US" b="0" i="0" dirty="0">
                <a:solidFill>
                  <a:srgbClr val="080809"/>
                </a:solidFill>
                <a:effectLst/>
                <a:latin typeface="inherit"/>
              </a:rPr>
              <a:t> / ENOUGH" </a:t>
            </a:r>
            <a:r>
              <a:rPr lang="en-US" b="0" i="0" dirty="0">
                <a:solidFill>
                  <a:srgbClr val="FF0000"/>
                </a:solidFill>
                <a:effectLst/>
                <a:latin typeface="inherit"/>
              </a:rPr>
              <a:t>campaign is a mobile program that </a:t>
            </a:r>
            <a:r>
              <a:rPr lang="en-US" b="0" i="0" dirty="0" err="1">
                <a:solidFill>
                  <a:srgbClr val="FF0000"/>
                </a:solidFill>
                <a:effectLst/>
                <a:latin typeface="inherit"/>
              </a:rPr>
              <a:t>supporte</a:t>
            </a:r>
            <a:r>
              <a:rPr lang="en-US" b="0" i="0" dirty="0">
                <a:solidFill>
                  <a:srgbClr val="FF0000"/>
                </a:solidFill>
                <a:effectLst/>
                <a:latin typeface="inherit"/>
              </a:rPr>
              <a:t> smoking cessation.</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The website includes a list of available smoking cessation consultations</a:t>
            </a:r>
            <a:endParaRPr lang="en-US" b="0" i="0" dirty="0">
              <a:solidFill>
                <a:srgbClr val="FF0000"/>
              </a:solidFill>
              <a:effectLst/>
              <a:latin typeface="inherit"/>
            </a:endParaRPr>
          </a:p>
          <a:p>
            <a:endParaRPr lang="fr-TN" dirty="0"/>
          </a:p>
        </p:txBody>
      </p:sp>
    </p:spTree>
    <p:extLst>
      <p:ext uri="{BB962C8B-B14F-4D97-AF65-F5344CB8AC3E}">
        <p14:creationId xmlns:p14="http://schemas.microsoft.com/office/powerpoint/2010/main" val="2255049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algn="l"/>
            <a:r>
              <a:rPr lang="en-US" b="0" i="0" dirty="0">
                <a:solidFill>
                  <a:srgbClr val="080809"/>
                </a:solidFill>
                <a:effectLst/>
                <a:latin typeface="inherit"/>
              </a:rPr>
              <a:t>These consultations include personalized medical evaluation, behavioral counseling, and access to nicotine replacement therapies. This medical support increases the chances of successfully quitting, and it reflects Tunisia's commitment to accessible and holistic healthcare.</a:t>
            </a:r>
            <a:endParaRPr lang="fr-FR" b="0" i="0" dirty="0">
              <a:solidFill>
                <a:srgbClr val="080809"/>
              </a:solidFill>
              <a:effectLst/>
              <a:latin typeface="inherit"/>
            </a:endParaRP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b="0" dirty="0"/>
              <a:t>The Tunisian Green Crescent actively supports national efforts by serving as an information relay. It raises smokers’ awareness about the available cessation solutions and guides them toward smoking cessation consultations offered in public health facilities. Through its communication initiatives, the Green Crescent helps increase the visibility of these services and encourages more smokers to take the first step toward quitting.</a:t>
            </a:r>
          </a:p>
          <a:p>
            <a:pPr algn="l"/>
            <a:endParaRPr lang="en-US" b="0" i="0" dirty="0">
              <a:solidFill>
                <a:srgbClr val="080809"/>
              </a:solidFill>
              <a:effectLst/>
              <a:latin typeface="inherit"/>
            </a:endParaRPr>
          </a:p>
        </p:txBody>
      </p:sp>
    </p:spTree>
    <p:extLst>
      <p:ext uri="{BB962C8B-B14F-4D97-AF65-F5344CB8AC3E}">
        <p14:creationId xmlns:p14="http://schemas.microsoft.com/office/powerpoint/2010/main" val="2946172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r>
              <a:rPr lang="en-US" dirty="0"/>
              <a:t>Tobacco use remains a major public health challenge in Tunisia, affecting both youth and adults. </a:t>
            </a:r>
          </a:p>
          <a:p>
            <a:r>
              <a:rPr lang="en-US" dirty="0"/>
              <a:t>In response to the serious health, social, and economic consequences of smoking, Tunisia has implemented effective and targeted communication strategies built around two complementary pillars: prevention—, especially among young people—and support for individuals who already smoke to help them quit. These efforts are part of a comprehensive, multisectoral approach that has gained international recognition. </a:t>
            </a:r>
          </a:p>
          <a:p>
            <a:r>
              <a:rPr lang="en-US" dirty="0"/>
              <a:t>In 2024, Tunisia was honored by the World Health Organization (WHO) with the prestigious </a:t>
            </a:r>
            <a:r>
              <a:rPr lang="en-US" b="1" dirty="0"/>
              <a:t>World No Tobacco Day Award</a:t>
            </a:r>
            <a:r>
              <a:rPr lang="en-US" dirty="0"/>
              <a:t>, recognizing its exemplary commitment to tobacco control. This recognition highlights the effectiveness of Tunisia’s communication strategies and reinforces the need to pursue innovative, targeted policies to achieve a smoke-free future.</a:t>
            </a:r>
            <a:endParaRPr lang="fr-TN" dirty="0"/>
          </a:p>
        </p:txBody>
      </p:sp>
    </p:spTree>
    <p:extLst>
      <p:ext uri="{BB962C8B-B14F-4D97-AF65-F5344CB8AC3E}">
        <p14:creationId xmlns:p14="http://schemas.microsoft.com/office/powerpoint/2010/main" val="3495293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algn="l"/>
            <a:r>
              <a:rPr lang="en-US" b="0" i="0" dirty="0">
                <a:solidFill>
                  <a:srgbClr val="080809"/>
                </a:solidFill>
                <a:effectLst/>
                <a:latin typeface="inherit"/>
              </a:rPr>
              <a:t>In partnership with the Ministry of Health, the Ministry of Education conducted awareness days during the school year. These sessions targeted schools, colleges, and high schools.</a:t>
            </a:r>
          </a:p>
          <a:p>
            <a:pPr algn="l"/>
            <a:r>
              <a:rPr lang="en-US" b="0" i="0" dirty="0">
                <a:solidFill>
                  <a:srgbClr val="080809"/>
                </a:solidFill>
                <a:effectLst/>
                <a:latin typeface="inherit"/>
              </a:rPr>
              <a:t> </a:t>
            </a:r>
            <a:r>
              <a:rPr lang="en-US" dirty="0"/>
              <a:t>The Tunisian Green Crescent also participated actively in these efforts.</a:t>
            </a:r>
            <a:endParaRPr lang="en-US" b="0" i="0" dirty="0">
              <a:solidFill>
                <a:srgbClr val="080809"/>
              </a:solidFill>
              <a:effectLst/>
              <a:latin typeface="inherit"/>
            </a:endParaRPr>
          </a:p>
          <a:p>
            <a:pPr algn="l"/>
            <a:r>
              <a:rPr lang="en-US" b="0" i="0" dirty="0">
                <a:solidFill>
                  <a:srgbClr val="080809"/>
                </a:solidFill>
                <a:effectLst/>
                <a:latin typeface="inherit"/>
              </a:rPr>
              <a:t>Led by psychologists, doctors, and paramedics, they used a hands-on approach to teach the risks of tobacco and vaping. These efforts equip students with knowledge and decision-making skills to resist peer pressure and harmful behaviors.</a:t>
            </a:r>
          </a:p>
        </p:txBody>
      </p:sp>
    </p:spTree>
    <p:extLst>
      <p:ext uri="{BB962C8B-B14F-4D97-AF65-F5344CB8AC3E}">
        <p14:creationId xmlns:p14="http://schemas.microsoft.com/office/powerpoint/2010/main" val="2615637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r>
              <a:rPr lang="en-US" dirty="0"/>
              <a:t>Peer-to-peer awareness is an effective way to reach young people, as messages shared by their peers feel more relatable and engaging. </a:t>
            </a:r>
          </a:p>
          <a:p>
            <a:r>
              <a:rPr lang="en-US" dirty="0"/>
              <a:t>The Tunisian Green Crescent supports this approach by organizing student-led theater performances. These plays reflect real-life situations and help raise awareness about the risks of smoking, while empowering youth to take part in prevention efforts.</a:t>
            </a:r>
            <a:endParaRPr lang="fr-TN" dirty="0"/>
          </a:p>
        </p:txBody>
      </p:sp>
    </p:spTree>
    <p:extLst>
      <p:ext uri="{BB962C8B-B14F-4D97-AF65-F5344CB8AC3E}">
        <p14:creationId xmlns:p14="http://schemas.microsoft.com/office/powerpoint/2010/main" val="2296992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Drawing contests play an important role in raising awareness by engaging young people creatively, allowing them to express their understanding of the dangers of smoking and share strong anti-tobacco messages visually. These contests encourage participation and make prevention messages more memorable and impactful.</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b="0" i="0" dirty="0">
                <a:solidFill>
                  <a:srgbClr val="080809"/>
                </a:solidFill>
                <a:effectLst/>
                <a:latin typeface="Segoe UI Historic" panose="020B0502040204020203" pitchFamily="34" charset="0"/>
              </a:rPr>
              <a:t>The Tunisian Green Crescent has been instrumental in awareness initiatives, especially with young children. It recently organized a drawing competition specifically for school children. The goal is to use fun and creative methods to teach the harmful effects of drugs and tobacco early in life, establishing a culture of prevention from childhood.</a:t>
            </a:r>
            <a:endParaRPr lang="en-US"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fr-TN" dirty="0"/>
          </a:p>
        </p:txBody>
      </p:sp>
    </p:spTree>
    <p:extLst>
      <p:ext uri="{BB962C8B-B14F-4D97-AF65-F5344CB8AC3E}">
        <p14:creationId xmlns:p14="http://schemas.microsoft.com/office/powerpoint/2010/main" val="353735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r>
              <a:rPr lang="en-US" i="0" dirty="0"/>
              <a:t>Here is the drawing that won first place in the contest. The girl who created it commented: “This drawing shows that tobacco has taken away all the colors that once existed in this woman’s life. Her life has become dark.”</a:t>
            </a:r>
            <a:endParaRPr lang="fr-TN" i="0" dirty="0">
              <a:solidFill>
                <a:schemeClr val="bg2"/>
              </a:solidFill>
            </a:endParaRPr>
          </a:p>
        </p:txBody>
      </p:sp>
    </p:spTree>
    <p:extLst>
      <p:ext uri="{BB962C8B-B14F-4D97-AF65-F5344CB8AC3E}">
        <p14:creationId xmlns:p14="http://schemas.microsoft.com/office/powerpoint/2010/main" val="737901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b="0" i="0" dirty="0">
                <a:solidFill>
                  <a:srgbClr val="080809"/>
                </a:solidFill>
                <a:effectLst/>
                <a:latin typeface="inherit"/>
              </a:rPr>
              <a:t>In 2024, a national creative competition was launched to generate impactful images and slogans for cigarette packaging. This initiative, in partnership with the WHO and multiple ministries, encourages youth and artists to contribute to the fight against tobacco. The originality and emotional power of these visuals are key to their effectiveness.</a:t>
            </a:r>
          </a:p>
          <a:p>
            <a:endParaRPr lang="fr-TN" dirty="0"/>
          </a:p>
        </p:txBody>
      </p:sp>
    </p:spTree>
    <p:extLst>
      <p:ext uri="{BB962C8B-B14F-4D97-AF65-F5344CB8AC3E}">
        <p14:creationId xmlns:p14="http://schemas.microsoft.com/office/powerpoint/2010/main" val="4199916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r>
              <a:rPr lang="en-US" dirty="0"/>
              <a:t>Here are the winning images that will be used on cigarette packs.</a:t>
            </a:r>
          </a:p>
          <a:p>
            <a:r>
              <a:rPr lang="en-US" dirty="0"/>
              <a:t>Even the song is a message raising awareness against smoking.</a:t>
            </a:r>
            <a:endParaRPr lang="fr-TN" dirty="0"/>
          </a:p>
        </p:txBody>
      </p:sp>
    </p:spTree>
    <p:extLst>
      <p:ext uri="{BB962C8B-B14F-4D97-AF65-F5344CB8AC3E}">
        <p14:creationId xmlns:p14="http://schemas.microsoft.com/office/powerpoint/2010/main" val="7552714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The fight against tobacco in Tunisia is strongly supported by a legal framework that mandates all tobacco packages to carry a clear and visible health warning stating: "</a:t>
            </a:r>
            <a:r>
              <a:rPr lang="en-US" b="1" dirty="0"/>
              <a:t>Tobacco is dangerous to your health</a:t>
            </a:r>
            <a:r>
              <a:rPr lang="en-US" dirty="0"/>
              <a:t>." </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This obligation ensures that every smoker and potential smoker is continuously reminded of the health risks associated with tobacco use. </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By making the warning prominent on all packs, the law reinforces communication and prevention strategies, increasing awareness and encouraging smokers to reconsider their habits.</a:t>
            </a:r>
            <a:endParaRPr lang="fr-TN" dirty="0"/>
          </a:p>
          <a:p>
            <a:endParaRPr lang="fr-TN" dirty="0"/>
          </a:p>
        </p:txBody>
      </p:sp>
    </p:spTree>
    <p:extLst>
      <p:ext uri="{BB962C8B-B14F-4D97-AF65-F5344CB8AC3E}">
        <p14:creationId xmlns:p14="http://schemas.microsoft.com/office/powerpoint/2010/main" val="13585501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grpSp>
        <p:nvGrpSpPr>
          <p:cNvPr id="9" name="Google Shape;9;p2"/>
          <p:cNvGrpSpPr/>
          <p:nvPr/>
        </p:nvGrpSpPr>
        <p:grpSpPr>
          <a:xfrm>
            <a:off x="-896190" y="251990"/>
            <a:ext cx="10936376" cy="4639500"/>
            <a:chOff x="494125" y="339650"/>
            <a:chExt cx="9317069" cy="3952547"/>
          </a:xfrm>
        </p:grpSpPr>
        <p:sp>
          <p:nvSpPr>
            <p:cNvPr id="10" name="Google Shape;10;p2"/>
            <p:cNvSpPr/>
            <p:nvPr/>
          </p:nvSpPr>
          <p:spPr>
            <a:xfrm>
              <a:off x="1551572" y="1876646"/>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2610685" y="1876646"/>
              <a:ext cx="944265" cy="408921"/>
            </a:xfrm>
            <a:custGeom>
              <a:avLst/>
              <a:gdLst/>
              <a:ahLst/>
              <a:cxnLst/>
              <a:rect l="l" t="t" r="r" b="b"/>
              <a:pathLst>
                <a:path w="10763" h="4661" extrusionOk="0">
                  <a:moveTo>
                    <a:pt x="1" y="0"/>
                  </a:moveTo>
                  <a:lnTo>
                    <a:pt x="1" y="4661"/>
                  </a:lnTo>
                  <a:lnTo>
                    <a:pt x="10763" y="4661"/>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1551572" y="878243"/>
              <a:ext cx="944265" cy="410588"/>
            </a:xfrm>
            <a:custGeom>
              <a:avLst/>
              <a:gdLst/>
              <a:ahLst/>
              <a:cxnLst/>
              <a:rect l="l" t="t" r="r" b="b"/>
              <a:pathLst>
                <a:path w="10763"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2610685" y="878243"/>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1027717" y="354389"/>
              <a:ext cx="942686" cy="410676"/>
            </a:xfrm>
            <a:custGeom>
              <a:avLst/>
              <a:gdLst/>
              <a:ahLst/>
              <a:cxnLst/>
              <a:rect l="l" t="t" r="r" b="b"/>
              <a:pathLst>
                <a:path w="10745" h="4681" extrusionOk="0">
                  <a:moveTo>
                    <a:pt x="1" y="1"/>
                  </a:moveTo>
                  <a:lnTo>
                    <a:pt x="1" y="4680"/>
                  </a:lnTo>
                  <a:lnTo>
                    <a:pt x="10744" y="4680"/>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2073759" y="367549"/>
              <a:ext cx="944265" cy="410588"/>
            </a:xfrm>
            <a:custGeom>
              <a:avLst/>
              <a:gdLst/>
              <a:ahLst/>
              <a:cxnLst/>
              <a:rect l="l" t="t" r="r" b="b"/>
              <a:pathLst>
                <a:path w="10763" h="4680"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494125" y="878243"/>
              <a:ext cx="944177" cy="410588"/>
            </a:xfrm>
            <a:custGeom>
              <a:avLst/>
              <a:gdLst/>
              <a:ahLst/>
              <a:cxnLst/>
              <a:rect l="l" t="t" r="r" b="b"/>
              <a:pathLst>
                <a:path w="10762"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2081918" y="137577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4190319" y="137577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1027717" y="137577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132872" y="1375777"/>
              <a:ext cx="944265" cy="409009"/>
            </a:xfrm>
            <a:custGeom>
              <a:avLst/>
              <a:gdLst/>
              <a:ahLst/>
              <a:cxnLst/>
              <a:rect l="l" t="t" r="r" b="b"/>
              <a:pathLst>
                <a:path w="10763" h="4662" extrusionOk="0">
                  <a:moveTo>
                    <a:pt x="0" y="1"/>
                  </a:moveTo>
                  <a:lnTo>
                    <a:pt x="0" y="4661"/>
                  </a:lnTo>
                  <a:lnTo>
                    <a:pt x="10762" y="4661"/>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1551572" y="3881522"/>
              <a:ext cx="944265" cy="410676"/>
            </a:xfrm>
            <a:custGeom>
              <a:avLst/>
              <a:gdLst/>
              <a:ahLst/>
              <a:cxnLst/>
              <a:rect l="l" t="t" r="r" b="b"/>
              <a:pathLst>
                <a:path w="10763" h="4681"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2610685" y="3881522"/>
              <a:ext cx="944265" cy="410676"/>
            </a:xfrm>
            <a:custGeom>
              <a:avLst/>
              <a:gdLst/>
              <a:ahLst/>
              <a:cxnLst/>
              <a:rect l="l" t="t" r="r" b="b"/>
              <a:pathLst>
                <a:path w="10763" h="4681" extrusionOk="0">
                  <a:moveTo>
                    <a:pt x="1" y="1"/>
                  </a:moveTo>
                  <a:lnTo>
                    <a:pt x="1" y="4680"/>
                  </a:lnTo>
                  <a:lnTo>
                    <a:pt x="10763" y="4680"/>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1551572" y="2884874"/>
              <a:ext cx="944265" cy="408921"/>
            </a:xfrm>
            <a:custGeom>
              <a:avLst/>
              <a:gdLst/>
              <a:ahLst/>
              <a:cxnLst/>
              <a:rect l="l" t="t" r="r" b="b"/>
              <a:pathLst>
                <a:path w="10763" h="4661" extrusionOk="0">
                  <a:moveTo>
                    <a:pt x="0" y="0"/>
                  </a:moveTo>
                  <a:lnTo>
                    <a:pt x="0" y="4660"/>
                  </a:lnTo>
                  <a:lnTo>
                    <a:pt x="10762" y="466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2610685" y="2884874"/>
              <a:ext cx="944265" cy="408921"/>
            </a:xfrm>
            <a:custGeom>
              <a:avLst/>
              <a:gdLst/>
              <a:ahLst/>
              <a:cxnLst/>
              <a:rect l="l" t="t" r="r" b="b"/>
              <a:pathLst>
                <a:path w="10763" h="4661" extrusionOk="0">
                  <a:moveTo>
                    <a:pt x="1" y="0"/>
                  </a:moveTo>
                  <a:lnTo>
                    <a:pt x="1" y="4660"/>
                  </a:lnTo>
                  <a:lnTo>
                    <a:pt x="10763" y="466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1027717" y="2361020"/>
              <a:ext cx="942686" cy="408921"/>
            </a:xfrm>
            <a:custGeom>
              <a:avLst/>
              <a:gdLst/>
              <a:ahLst/>
              <a:cxnLst/>
              <a:rect l="l" t="t" r="r" b="b"/>
              <a:pathLst>
                <a:path w="10745" h="4661" extrusionOk="0">
                  <a:moveTo>
                    <a:pt x="1" y="1"/>
                  </a:moveTo>
                  <a:lnTo>
                    <a:pt x="1" y="4661"/>
                  </a:lnTo>
                  <a:lnTo>
                    <a:pt x="10744" y="4661"/>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2073759" y="2374180"/>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494125" y="2884874"/>
              <a:ext cx="944177" cy="408921"/>
            </a:xfrm>
            <a:custGeom>
              <a:avLst/>
              <a:gdLst/>
              <a:ahLst/>
              <a:cxnLst/>
              <a:rect l="l" t="t" r="r" b="b"/>
              <a:pathLst>
                <a:path w="10762" h="4661" extrusionOk="0">
                  <a:moveTo>
                    <a:pt x="0" y="0"/>
                  </a:moveTo>
                  <a:lnTo>
                    <a:pt x="0" y="4660"/>
                  </a:lnTo>
                  <a:lnTo>
                    <a:pt x="10762" y="466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2081918" y="3380741"/>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4190319" y="3380741"/>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1027717" y="3380741"/>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3132872" y="3380741"/>
              <a:ext cx="944265" cy="410588"/>
            </a:xfrm>
            <a:custGeom>
              <a:avLst/>
              <a:gdLst/>
              <a:ahLst/>
              <a:cxnLst/>
              <a:rect l="l" t="t" r="r" b="b"/>
              <a:pathLst>
                <a:path w="10763"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6228182" y="1861819"/>
              <a:ext cx="944265" cy="410588"/>
            </a:xfrm>
            <a:custGeom>
              <a:avLst/>
              <a:gdLst/>
              <a:ahLst/>
              <a:cxnLst/>
              <a:rect l="l" t="t" r="r" b="b"/>
              <a:pathLst>
                <a:path w="10763" h="4680"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7288875" y="1861819"/>
              <a:ext cx="942686" cy="410588"/>
            </a:xfrm>
            <a:custGeom>
              <a:avLst/>
              <a:gdLst/>
              <a:ahLst/>
              <a:cxnLst/>
              <a:rect l="l" t="t" r="r" b="b"/>
              <a:pathLst>
                <a:path w="10745" h="4680" extrusionOk="0">
                  <a:moveTo>
                    <a:pt x="1" y="1"/>
                  </a:moveTo>
                  <a:lnTo>
                    <a:pt x="1" y="4680"/>
                  </a:lnTo>
                  <a:lnTo>
                    <a:pt x="10744" y="4680"/>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6228182" y="863504"/>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7288875" y="863504"/>
              <a:ext cx="942686" cy="410588"/>
            </a:xfrm>
            <a:custGeom>
              <a:avLst/>
              <a:gdLst/>
              <a:ahLst/>
              <a:cxnLst/>
              <a:rect l="l" t="t" r="r" b="b"/>
              <a:pathLst>
                <a:path w="10745" h="4680" extrusionOk="0">
                  <a:moveTo>
                    <a:pt x="1" y="0"/>
                  </a:moveTo>
                  <a:lnTo>
                    <a:pt x="1" y="4679"/>
                  </a:lnTo>
                  <a:lnTo>
                    <a:pt x="10744" y="4679"/>
                  </a:lnTo>
                  <a:lnTo>
                    <a:pt x="10744"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5704328" y="339650"/>
              <a:ext cx="944265" cy="410588"/>
            </a:xfrm>
            <a:custGeom>
              <a:avLst/>
              <a:gdLst/>
              <a:ahLst/>
              <a:cxnLst/>
              <a:rect l="l" t="t" r="r" b="b"/>
              <a:pathLst>
                <a:path w="10763"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6751948" y="352810"/>
              <a:ext cx="942598" cy="410588"/>
            </a:xfrm>
            <a:custGeom>
              <a:avLst/>
              <a:gdLst/>
              <a:ahLst/>
              <a:cxnLst/>
              <a:rect l="l" t="t" r="r" b="b"/>
              <a:pathLst>
                <a:path w="10744" h="4680" extrusionOk="0">
                  <a:moveTo>
                    <a:pt x="1" y="0"/>
                  </a:moveTo>
                  <a:lnTo>
                    <a:pt x="1" y="4679"/>
                  </a:lnTo>
                  <a:lnTo>
                    <a:pt x="10744" y="4679"/>
                  </a:lnTo>
                  <a:lnTo>
                    <a:pt x="10744"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5170648" y="863504"/>
              <a:ext cx="944265" cy="410588"/>
            </a:xfrm>
            <a:custGeom>
              <a:avLst/>
              <a:gdLst/>
              <a:ahLst/>
              <a:cxnLst/>
              <a:rect l="l" t="t" r="r" b="b"/>
              <a:pathLst>
                <a:path w="10763" h="4680" extrusionOk="0">
                  <a:moveTo>
                    <a:pt x="1" y="0"/>
                  </a:moveTo>
                  <a:lnTo>
                    <a:pt x="1" y="4679"/>
                  </a:lnTo>
                  <a:lnTo>
                    <a:pt x="10763" y="4679"/>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6758528" y="1361038"/>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8866929" y="1361038"/>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5705995" y="1361038"/>
              <a:ext cx="942598" cy="408921"/>
            </a:xfrm>
            <a:custGeom>
              <a:avLst/>
              <a:gdLst/>
              <a:ahLst/>
              <a:cxnLst/>
              <a:rect l="l" t="t" r="r" b="b"/>
              <a:pathLst>
                <a:path w="10744" h="4661" extrusionOk="0">
                  <a:moveTo>
                    <a:pt x="0" y="0"/>
                  </a:moveTo>
                  <a:lnTo>
                    <a:pt x="0" y="4661"/>
                  </a:lnTo>
                  <a:lnTo>
                    <a:pt x="10743" y="4661"/>
                  </a:lnTo>
                  <a:lnTo>
                    <a:pt x="1074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7809483" y="1361038"/>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6228182" y="3866782"/>
              <a:ext cx="944265" cy="410588"/>
            </a:xfrm>
            <a:custGeom>
              <a:avLst/>
              <a:gdLst/>
              <a:ahLst/>
              <a:cxnLst/>
              <a:rect l="l" t="t" r="r" b="b"/>
              <a:pathLst>
                <a:path w="10763" h="4680"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7288875" y="3866782"/>
              <a:ext cx="942686" cy="410588"/>
            </a:xfrm>
            <a:custGeom>
              <a:avLst/>
              <a:gdLst/>
              <a:ahLst/>
              <a:cxnLst/>
              <a:rect l="l" t="t" r="r" b="b"/>
              <a:pathLst>
                <a:path w="10745" h="4680" extrusionOk="0">
                  <a:moveTo>
                    <a:pt x="1" y="1"/>
                  </a:moveTo>
                  <a:lnTo>
                    <a:pt x="1" y="4680"/>
                  </a:lnTo>
                  <a:lnTo>
                    <a:pt x="10744" y="4680"/>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6228182" y="2870047"/>
              <a:ext cx="944265" cy="409009"/>
            </a:xfrm>
            <a:custGeom>
              <a:avLst/>
              <a:gdLst/>
              <a:ahLst/>
              <a:cxnLst/>
              <a:rect l="l" t="t" r="r" b="b"/>
              <a:pathLst>
                <a:path w="10763" h="4662" extrusionOk="0">
                  <a:moveTo>
                    <a:pt x="0" y="1"/>
                  </a:moveTo>
                  <a:lnTo>
                    <a:pt x="0" y="4661"/>
                  </a:lnTo>
                  <a:lnTo>
                    <a:pt x="10762" y="4661"/>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7288875" y="2870047"/>
              <a:ext cx="942686" cy="409009"/>
            </a:xfrm>
            <a:custGeom>
              <a:avLst/>
              <a:gdLst/>
              <a:ahLst/>
              <a:cxnLst/>
              <a:rect l="l" t="t" r="r" b="b"/>
              <a:pathLst>
                <a:path w="10745" h="4662" extrusionOk="0">
                  <a:moveTo>
                    <a:pt x="1" y="1"/>
                  </a:moveTo>
                  <a:lnTo>
                    <a:pt x="1" y="4661"/>
                  </a:lnTo>
                  <a:lnTo>
                    <a:pt x="10744" y="4661"/>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5704328" y="2346281"/>
              <a:ext cx="944265" cy="408921"/>
            </a:xfrm>
            <a:custGeom>
              <a:avLst/>
              <a:gdLst/>
              <a:ahLst/>
              <a:cxnLst/>
              <a:rect l="l" t="t" r="r" b="b"/>
              <a:pathLst>
                <a:path w="10763" h="4661" extrusionOk="0">
                  <a:moveTo>
                    <a:pt x="0" y="0"/>
                  </a:moveTo>
                  <a:lnTo>
                    <a:pt x="0" y="4660"/>
                  </a:lnTo>
                  <a:lnTo>
                    <a:pt x="10762" y="466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6751948" y="2359353"/>
              <a:ext cx="942598" cy="409009"/>
            </a:xfrm>
            <a:custGeom>
              <a:avLst/>
              <a:gdLst/>
              <a:ahLst/>
              <a:cxnLst/>
              <a:rect l="l" t="t" r="r" b="b"/>
              <a:pathLst>
                <a:path w="10744" h="4662" extrusionOk="0">
                  <a:moveTo>
                    <a:pt x="1" y="1"/>
                  </a:moveTo>
                  <a:lnTo>
                    <a:pt x="1" y="4661"/>
                  </a:lnTo>
                  <a:lnTo>
                    <a:pt x="10744" y="4661"/>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5170648" y="287004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6758528" y="3366002"/>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8866929" y="3366002"/>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5705995" y="3366002"/>
              <a:ext cx="942598" cy="410588"/>
            </a:xfrm>
            <a:custGeom>
              <a:avLst/>
              <a:gdLst/>
              <a:ahLst/>
              <a:cxnLst/>
              <a:rect l="l" t="t" r="r" b="b"/>
              <a:pathLst>
                <a:path w="10744" h="4680" extrusionOk="0">
                  <a:moveTo>
                    <a:pt x="0" y="0"/>
                  </a:moveTo>
                  <a:lnTo>
                    <a:pt x="0" y="4679"/>
                  </a:lnTo>
                  <a:lnTo>
                    <a:pt x="10743" y="4679"/>
                  </a:lnTo>
                  <a:lnTo>
                    <a:pt x="1074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7809483" y="3366002"/>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 name="Google Shape;54;p2"/>
          <p:cNvGrpSpPr/>
          <p:nvPr/>
        </p:nvGrpSpPr>
        <p:grpSpPr>
          <a:xfrm>
            <a:off x="-861712" y="-738500"/>
            <a:ext cx="3352468" cy="1777124"/>
            <a:chOff x="-961137" y="-632450"/>
            <a:chExt cx="3352468" cy="1777124"/>
          </a:xfrm>
        </p:grpSpPr>
        <p:sp>
          <p:nvSpPr>
            <p:cNvPr id="55" name="Google Shape;55;p2"/>
            <p:cNvSpPr/>
            <p:nvPr/>
          </p:nvSpPr>
          <p:spPr>
            <a:xfrm>
              <a:off x="-961137" y="-632450"/>
              <a:ext cx="3352468" cy="1777124"/>
            </a:xfrm>
            <a:custGeom>
              <a:avLst/>
              <a:gdLst/>
              <a:ahLst/>
              <a:cxnLst/>
              <a:rect l="l" t="t" r="r" b="b"/>
              <a:pathLst>
                <a:path w="69814" h="37008" extrusionOk="0">
                  <a:moveTo>
                    <a:pt x="49766" y="0"/>
                  </a:moveTo>
                  <a:cubicBezTo>
                    <a:pt x="49505" y="0"/>
                    <a:pt x="49243" y="16"/>
                    <a:pt x="48982" y="48"/>
                  </a:cubicBezTo>
                  <a:cubicBezTo>
                    <a:pt x="45294" y="497"/>
                    <a:pt x="42319" y="4128"/>
                    <a:pt x="42581" y="7815"/>
                  </a:cubicBezTo>
                  <a:cubicBezTo>
                    <a:pt x="42328" y="7541"/>
                    <a:pt x="41951" y="7398"/>
                    <a:pt x="41577" y="7398"/>
                  </a:cubicBezTo>
                  <a:cubicBezTo>
                    <a:pt x="41285" y="7398"/>
                    <a:pt x="40995" y="7485"/>
                    <a:pt x="40765" y="7665"/>
                  </a:cubicBezTo>
                  <a:cubicBezTo>
                    <a:pt x="40241" y="8077"/>
                    <a:pt x="40110" y="8919"/>
                    <a:pt x="40484" y="9462"/>
                  </a:cubicBezTo>
                  <a:cubicBezTo>
                    <a:pt x="39657" y="9069"/>
                    <a:pt x="38750" y="8879"/>
                    <a:pt x="37841" y="8879"/>
                  </a:cubicBezTo>
                  <a:cubicBezTo>
                    <a:pt x="36199" y="8879"/>
                    <a:pt x="34553" y="9497"/>
                    <a:pt x="33372" y="10641"/>
                  </a:cubicBezTo>
                  <a:cubicBezTo>
                    <a:pt x="33073" y="10941"/>
                    <a:pt x="32811" y="11278"/>
                    <a:pt x="32567" y="11633"/>
                  </a:cubicBezTo>
                  <a:cubicBezTo>
                    <a:pt x="32305" y="11409"/>
                    <a:pt x="32006" y="11221"/>
                    <a:pt x="31706" y="11053"/>
                  </a:cubicBezTo>
                  <a:cubicBezTo>
                    <a:pt x="30668" y="10477"/>
                    <a:pt x="29495" y="10205"/>
                    <a:pt x="28315" y="10205"/>
                  </a:cubicBezTo>
                  <a:cubicBezTo>
                    <a:pt x="25817" y="10205"/>
                    <a:pt x="23290" y="11425"/>
                    <a:pt x="21955" y="13561"/>
                  </a:cubicBezTo>
                  <a:cubicBezTo>
                    <a:pt x="21883" y="12909"/>
                    <a:pt x="21284" y="12361"/>
                    <a:pt x="20634" y="12361"/>
                  </a:cubicBezTo>
                  <a:cubicBezTo>
                    <a:pt x="20613" y="12361"/>
                    <a:pt x="20591" y="12362"/>
                    <a:pt x="20570" y="12363"/>
                  </a:cubicBezTo>
                  <a:cubicBezTo>
                    <a:pt x="19915" y="12382"/>
                    <a:pt x="19316" y="12981"/>
                    <a:pt x="19297" y="13655"/>
                  </a:cubicBezTo>
                  <a:cubicBezTo>
                    <a:pt x="18216" y="11643"/>
                    <a:pt x="15969" y="10355"/>
                    <a:pt x="13709" y="10355"/>
                  </a:cubicBezTo>
                  <a:cubicBezTo>
                    <a:pt x="13425" y="10355"/>
                    <a:pt x="13141" y="10375"/>
                    <a:pt x="12859" y="10417"/>
                  </a:cubicBezTo>
                  <a:cubicBezTo>
                    <a:pt x="10313" y="10791"/>
                    <a:pt x="8124" y="12850"/>
                    <a:pt x="7599" y="15358"/>
                  </a:cubicBezTo>
                  <a:cubicBezTo>
                    <a:pt x="7118" y="15294"/>
                    <a:pt x="6627" y="15256"/>
                    <a:pt x="6137" y="15256"/>
                  </a:cubicBezTo>
                  <a:cubicBezTo>
                    <a:pt x="4893" y="15256"/>
                    <a:pt x="3660" y="15502"/>
                    <a:pt x="2640" y="16200"/>
                  </a:cubicBezTo>
                  <a:cubicBezTo>
                    <a:pt x="1124" y="17211"/>
                    <a:pt x="1" y="19007"/>
                    <a:pt x="263" y="20804"/>
                  </a:cubicBezTo>
                  <a:cubicBezTo>
                    <a:pt x="468" y="22395"/>
                    <a:pt x="1704" y="23705"/>
                    <a:pt x="3145" y="24435"/>
                  </a:cubicBezTo>
                  <a:cubicBezTo>
                    <a:pt x="4567" y="25184"/>
                    <a:pt x="6345" y="25053"/>
                    <a:pt x="7936" y="25296"/>
                  </a:cubicBezTo>
                  <a:cubicBezTo>
                    <a:pt x="7880" y="28890"/>
                    <a:pt x="10033" y="32409"/>
                    <a:pt x="13233" y="34037"/>
                  </a:cubicBezTo>
                  <a:cubicBezTo>
                    <a:pt x="14557" y="34699"/>
                    <a:pt x="16030" y="35022"/>
                    <a:pt x="17505" y="35022"/>
                  </a:cubicBezTo>
                  <a:cubicBezTo>
                    <a:pt x="19616" y="35022"/>
                    <a:pt x="21729" y="34360"/>
                    <a:pt x="23415" y="33082"/>
                  </a:cubicBezTo>
                  <a:cubicBezTo>
                    <a:pt x="23714" y="34205"/>
                    <a:pt x="24744" y="35085"/>
                    <a:pt x="25885" y="35253"/>
                  </a:cubicBezTo>
                  <a:cubicBezTo>
                    <a:pt x="26017" y="35273"/>
                    <a:pt x="26150" y="35282"/>
                    <a:pt x="26283" y="35282"/>
                  </a:cubicBezTo>
                  <a:cubicBezTo>
                    <a:pt x="27300" y="35282"/>
                    <a:pt x="28313" y="34727"/>
                    <a:pt x="28843" y="33850"/>
                  </a:cubicBezTo>
                  <a:cubicBezTo>
                    <a:pt x="29966" y="35590"/>
                    <a:pt x="31912" y="36769"/>
                    <a:pt x="33971" y="36975"/>
                  </a:cubicBezTo>
                  <a:cubicBezTo>
                    <a:pt x="34188" y="36997"/>
                    <a:pt x="34405" y="37008"/>
                    <a:pt x="34623" y="37008"/>
                  </a:cubicBezTo>
                  <a:cubicBezTo>
                    <a:pt x="36468" y="37008"/>
                    <a:pt x="38297" y="36237"/>
                    <a:pt x="39586" y="34898"/>
                  </a:cubicBezTo>
                  <a:cubicBezTo>
                    <a:pt x="41214" y="33232"/>
                    <a:pt x="41832" y="30761"/>
                    <a:pt x="41514" y="28441"/>
                  </a:cubicBezTo>
                  <a:lnTo>
                    <a:pt x="41514" y="28441"/>
                  </a:lnTo>
                  <a:cubicBezTo>
                    <a:pt x="42930" y="29199"/>
                    <a:pt x="44532" y="29607"/>
                    <a:pt x="46136" y="29607"/>
                  </a:cubicBezTo>
                  <a:cubicBezTo>
                    <a:pt x="46631" y="29607"/>
                    <a:pt x="47126" y="29568"/>
                    <a:pt x="47615" y="29489"/>
                  </a:cubicBezTo>
                  <a:cubicBezTo>
                    <a:pt x="51153" y="28890"/>
                    <a:pt x="54260" y="26157"/>
                    <a:pt x="55270" y="22732"/>
                  </a:cubicBezTo>
                  <a:cubicBezTo>
                    <a:pt x="55801" y="23143"/>
                    <a:pt x="56468" y="23354"/>
                    <a:pt x="57136" y="23354"/>
                  </a:cubicBezTo>
                  <a:cubicBezTo>
                    <a:pt x="57624" y="23354"/>
                    <a:pt x="58111" y="23242"/>
                    <a:pt x="58546" y="23013"/>
                  </a:cubicBezTo>
                  <a:cubicBezTo>
                    <a:pt x="59575" y="22470"/>
                    <a:pt x="60212" y="21291"/>
                    <a:pt x="60118" y="20130"/>
                  </a:cubicBezTo>
                  <a:lnTo>
                    <a:pt x="60118" y="20130"/>
                  </a:lnTo>
                  <a:cubicBezTo>
                    <a:pt x="60902" y="20435"/>
                    <a:pt x="61741" y="20585"/>
                    <a:pt x="62581" y="20585"/>
                  </a:cubicBezTo>
                  <a:cubicBezTo>
                    <a:pt x="63807" y="20585"/>
                    <a:pt x="65033" y="20266"/>
                    <a:pt x="66089" y="19644"/>
                  </a:cubicBezTo>
                  <a:cubicBezTo>
                    <a:pt x="67867" y="18596"/>
                    <a:pt x="69121" y="16705"/>
                    <a:pt x="69401" y="14647"/>
                  </a:cubicBezTo>
                  <a:cubicBezTo>
                    <a:pt x="69813" y="11708"/>
                    <a:pt x="68166" y="8695"/>
                    <a:pt x="65658" y="7104"/>
                  </a:cubicBezTo>
                  <a:cubicBezTo>
                    <a:pt x="64054" y="6075"/>
                    <a:pt x="62160" y="5604"/>
                    <a:pt x="60253" y="5604"/>
                  </a:cubicBezTo>
                  <a:cubicBezTo>
                    <a:pt x="59178" y="5604"/>
                    <a:pt x="58100" y="5754"/>
                    <a:pt x="57067" y="6037"/>
                  </a:cubicBezTo>
                  <a:cubicBezTo>
                    <a:pt x="56476" y="2647"/>
                    <a:pt x="53173" y="0"/>
                    <a:pt x="49766"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883824" y="28027"/>
              <a:ext cx="1261918" cy="816628"/>
            </a:xfrm>
            <a:custGeom>
              <a:avLst/>
              <a:gdLst/>
              <a:ahLst/>
              <a:cxnLst/>
              <a:rect l="l" t="t" r="r" b="b"/>
              <a:pathLst>
                <a:path w="26279" h="17006" extrusionOk="0">
                  <a:moveTo>
                    <a:pt x="15329" y="1"/>
                  </a:moveTo>
                  <a:cubicBezTo>
                    <a:pt x="13285" y="1"/>
                    <a:pt x="11315" y="1597"/>
                    <a:pt x="10968" y="3644"/>
                  </a:cubicBezTo>
                  <a:cubicBezTo>
                    <a:pt x="10831" y="3383"/>
                    <a:pt x="10532" y="3223"/>
                    <a:pt x="10234" y="3223"/>
                  </a:cubicBezTo>
                  <a:cubicBezTo>
                    <a:pt x="10127" y="3223"/>
                    <a:pt x="10019" y="3244"/>
                    <a:pt x="9920" y="3288"/>
                  </a:cubicBezTo>
                  <a:cubicBezTo>
                    <a:pt x="9564" y="3457"/>
                    <a:pt x="9358" y="3925"/>
                    <a:pt x="9508" y="4299"/>
                  </a:cubicBezTo>
                  <a:cubicBezTo>
                    <a:pt x="8827" y="3745"/>
                    <a:pt x="7952" y="3458"/>
                    <a:pt x="7079" y="3458"/>
                  </a:cubicBezTo>
                  <a:cubicBezTo>
                    <a:pt x="6418" y="3458"/>
                    <a:pt x="5758" y="3623"/>
                    <a:pt x="5185" y="3962"/>
                  </a:cubicBezTo>
                  <a:cubicBezTo>
                    <a:pt x="3874" y="4748"/>
                    <a:pt x="3126" y="6395"/>
                    <a:pt x="3407" y="7911"/>
                  </a:cubicBezTo>
                  <a:cubicBezTo>
                    <a:pt x="2396" y="8173"/>
                    <a:pt x="1404" y="8641"/>
                    <a:pt x="824" y="9502"/>
                  </a:cubicBezTo>
                  <a:cubicBezTo>
                    <a:pt x="225" y="10419"/>
                    <a:pt x="0" y="11655"/>
                    <a:pt x="562" y="12609"/>
                  </a:cubicBezTo>
                  <a:cubicBezTo>
                    <a:pt x="1048" y="13451"/>
                    <a:pt x="2022" y="13882"/>
                    <a:pt x="2995" y="13975"/>
                  </a:cubicBezTo>
                  <a:cubicBezTo>
                    <a:pt x="3064" y="13981"/>
                    <a:pt x="3134" y="13983"/>
                    <a:pt x="3203" y="13983"/>
                  </a:cubicBezTo>
                  <a:cubicBezTo>
                    <a:pt x="4088" y="13983"/>
                    <a:pt x="4972" y="13566"/>
                    <a:pt x="5840" y="13358"/>
                  </a:cubicBezTo>
                  <a:cubicBezTo>
                    <a:pt x="6645" y="15360"/>
                    <a:pt x="8628" y="16839"/>
                    <a:pt x="10781" y="16989"/>
                  </a:cubicBezTo>
                  <a:cubicBezTo>
                    <a:pt x="10921" y="17000"/>
                    <a:pt x="11062" y="17005"/>
                    <a:pt x="11202" y="17005"/>
                  </a:cubicBezTo>
                  <a:cubicBezTo>
                    <a:pt x="13214" y="17005"/>
                    <a:pt x="15195" y="15895"/>
                    <a:pt x="16227" y="14163"/>
                  </a:cubicBezTo>
                  <a:cubicBezTo>
                    <a:pt x="16571" y="14595"/>
                    <a:pt x="17116" y="14850"/>
                    <a:pt x="17664" y="14850"/>
                  </a:cubicBezTo>
                  <a:cubicBezTo>
                    <a:pt x="17804" y="14850"/>
                    <a:pt x="17944" y="14833"/>
                    <a:pt x="18080" y="14799"/>
                  </a:cubicBezTo>
                  <a:cubicBezTo>
                    <a:pt x="18754" y="14630"/>
                    <a:pt x="19316" y="14032"/>
                    <a:pt x="19428" y="13339"/>
                  </a:cubicBezTo>
                  <a:cubicBezTo>
                    <a:pt x="20121" y="13827"/>
                    <a:pt x="20972" y="14085"/>
                    <a:pt x="21819" y="14085"/>
                  </a:cubicBezTo>
                  <a:cubicBezTo>
                    <a:pt x="22207" y="14085"/>
                    <a:pt x="22595" y="14031"/>
                    <a:pt x="22965" y="13919"/>
                  </a:cubicBezTo>
                  <a:cubicBezTo>
                    <a:pt x="24163" y="13564"/>
                    <a:pt x="25174" y="12628"/>
                    <a:pt x="25623" y="11486"/>
                  </a:cubicBezTo>
                  <a:cubicBezTo>
                    <a:pt x="26278" y="9820"/>
                    <a:pt x="25754" y="7818"/>
                    <a:pt x="24538" y="6545"/>
                  </a:cubicBezTo>
                  <a:cubicBezTo>
                    <a:pt x="23337" y="5290"/>
                    <a:pt x="21555" y="4672"/>
                    <a:pt x="19824" y="4672"/>
                  </a:cubicBezTo>
                  <a:cubicBezTo>
                    <a:pt x="19773" y="4672"/>
                    <a:pt x="19722" y="4672"/>
                    <a:pt x="19671" y="4673"/>
                  </a:cubicBezTo>
                  <a:cubicBezTo>
                    <a:pt x="19821" y="2465"/>
                    <a:pt x="18024" y="294"/>
                    <a:pt x="15816" y="32"/>
                  </a:cubicBezTo>
                  <a:cubicBezTo>
                    <a:pt x="15653" y="11"/>
                    <a:pt x="15491" y="1"/>
                    <a:pt x="15329" y="1"/>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280779" y="-8133"/>
              <a:ext cx="1261918" cy="817300"/>
            </a:xfrm>
            <a:custGeom>
              <a:avLst/>
              <a:gdLst/>
              <a:ahLst/>
              <a:cxnLst/>
              <a:rect l="l" t="t" r="r" b="b"/>
              <a:pathLst>
                <a:path w="26279" h="17020" extrusionOk="0">
                  <a:moveTo>
                    <a:pt x="15077" y="1"/>
                  </a:moveTo>
                  <a:cubicBezTo>
                    <a:pt x="13065" y="1"/>
                    <a:pt x="11084" y="1111"/>
                    <a:pt x="10052" y="2843"/>
                  </a:cubicBezTo>
                  <a:cubicBezTo>
                    <a:pt x="9723" y="2411"/>
                    <a:pt x="9169" y="2156"/>
                    <a:pt x="8617" y="2156"/>
                  </a:cubicBezTo>
                  <a:cubicBezTo>
                    <a:pt x="8476" y="2156"/>
                    <a:pt x="8335" y="2173"/>
                    <a:pt x="8199" y="2207"/>
                  </a:cubicBezTo>
                  <a:cubicBezTo>
                    <a:pt x="7525" y="2375"/>
                    <a:pt x="6982" y="2974"/>
                    <a:pt x="6870" y="3667"/>
                  </a:cubicBezTo>
                  <a:cubicBezTo>
                    <a:pt x="6172" y="3185"/>
                    <a:pt x="5328" y="2926"/>
                    <a:pt x="4490" y="2926"/>
                  </a:cubicBezTo>
                  <a:cubicBezTo>
                    <a:pt x="4091" y="2926"/>
                    <a:pt x="3694" y="2985"/>
                    <a:pt x="3314" y="3105"/>
                  </a:cubicBezTo>
                  <a:cubicBezTo>
                    <a:pt x="2116" y="3461"/>
                    <a:pt x="1124" y="4378"/>
                    <a:pt x="656" y="5520"/>
                  </a:cubicBezTo>
                  <a:cubicBezTo>
                    <a:pt x="1" y="7186"/>
                    <a:pt x="525" y="9188"/>
                    <a:pt x="1760" y="10480"/>
                  </a:cubicBezTo>
                  <a:cubicBezTo>
                    <a:pt x="2941" y="11733"/>
                    <a:pt x="4721" y="12334"/>
                    <a:pt x="6451" y="12334"/>
                  </a:cubicBezTo>
                  <a:cubicBezTo>
                    <a:pt x="6503" y="12334"/>
                    <a:pt x="6556" y="12334"/>
                    <a:pt x="6608" y="12333"/>
                  </a:cubicBezTo>
                  <a:lnTo>
                    <a:pt x="6608" y="12333"/>
                  </a:lnTo>
                  <a:cubicBezTo>
                    <a:pt x="6458" y="14541"/>
                    <a:pt x="8255" y="16712"/>
                    <a:pt x="10463" y="16993"/>
                  </a:cubicBezTo>
                  <a:cubicBezTo>
                    <a:pt x="10616" y="17011"/>
                    <a:pt x="10769" y="17020"/>
                    <a:pt x="10921" y="17020"/>
                  </a:cubicBezTo>
                  <a:cubicBezTo>
                    <a:pt x="12976" y="17020"/>
                    <a:pt x="14964" y="15419"/>
                    <a:pt x="15330" y="13381"/>
                  </a:cubicBezTo>
                  <a:cubicBezTo>
                    <a:pt x="15467" y="13627"/>
                    <a:pt x="15754" y="13784"/>
                    <a:pt x="16045" y="13784"/>
                  </a:cubicBezTo>
                  <a:cubicBezTo>
                    <a:pt x="16152" y="13784"/>
                    <a:pt x="16259" y="13763"/>
                    <a:pt x="16359" y="13718"/>
                  </a:cubicBezTo>
                  <a:cubicBezTo>
                    <a:pt x="16715" y="13568"/>
                    <a:pt x="16921" y="13081"/>
                    <a:pt x="16771" y="12707"/>
                  </a:cubicBezTo>
                  <a:lnTo>
                    <a:pt x="16771" y="12707"/>
                  </a:lnTo>
                  <a:cubicBezTo>
                    <a:pt x="17452" y="13261"/>
                    <a:pt x="18328" y="13548"/>
                    <a:pt x="19200" y="13548"/>
                  </a:cubicBezTo>
                  <a:cubicBezTo>
                    <a:pt x="19862" y="13548"/>
                    <a:pt x="20521" y="13383"/>
                    <a:pt x="21094" y="13044"/>
                  </a:cubicBezTo>
                  <a:cubicBezTo>
                    <a:pt x="22423" y="12258"/>
                    <a:pt x="23172" y="10611"/>
                    <a:pt x="22891" y="9113"/>
                  </a:cubicBezTo>
                  <a:cubicBezTo>
                    <a:pt x="23883" y="8833"/>
                    <a:pt x="24894" y="8365"/>
                    <a:pt x="25455" y="7504"/>
                  </a:cubicBezTo>
                  <a:cubicBezTo>
                    <a:pt x="26054" y="6587"/>
                    <a:pt x="26279" y="5351"/>
                    <a:pt x="25717" y="4397"/>
                  </a:cubicBezTo>
                  <a:cubicBezTo>
                    <a:pt x="25250" y="3573"/>
                    <a:pt x="24258" y="3124"/>
                    <a:pt x="23303" y="3031"/>
                  </a:cubicBezTo>
                  <a:cubicBezTo>
                    <a:pt x="23232" y="3025"/>
                    <a:pt x="23161" y="3023"/>
                    <a:pt x="23091" y="3023"/>
                  </a:cubicBezTo>
                  <a:cubicBezTo>
                    <a:pt x="22191" y="3023"/>
                    <a:pt x="21307" y="3440"/>
                    <a:pt x="20439" y="3648"/>
                  </a:cubicBezTo>
                  <a:cubicBezTo>
                    <a:pt x="19635" y="1646"/>
                    <a:pt x="17651" y="186"/>
                    <a:pt x="15498" y="17"/>
                  </a:cubicBezTo>
                  <a:cubicBezTo>
                    <a:pt x="15358" y="6"/>
                    <a:pt x="15217" y="1"/>
                    <a:pt x="15077" y="1"/>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596466" y="-177358"/>
              <a:ext cx="1508164" cy="922464"/>
            </a:xfrm>
            <a:custGeom>
              <a:avLst/>
              <a:gdLst/>
              <a:ahLst/>
              <a:cxnLst/>
              <a:rect l="l" t="t" r="r" b="b"/>
              <a:pathLst>
                <a:path w="31407" h="19210" extrusionOk="0">
                  <a:moveTo>
                    <a:pt x="20068" y="0"/>
                  </a:moveTo>
                  <a:cubicBezTo>
                    <a:pt x="17960" y="0"/>
                    <a:pt x="15829" y="1278"/>
                    <a:pt x="15011" y="3242"/>
                  </a:cubicBezTo>
                  <a:cubicBezTo>
                    <a:pt x="14895" y="2829"/>
                    <a:pt x="14474" y="2533"/>
                    <a:pt x="14055" y="2533"/>
                  </a:cubicBezTo>
                  <a:cubicBezTo>
                    <a:pt x="13999" y="2533"/>
                    <a:pt x="13943" y="2538"/>
                    <a:pt x="13888" y="2549"/>
                  </a:cubicBezTo>
                  <a:cubicBezTo>
                    <a:pt x="13420" y="2643"/>
                    <a:pt x="13064" y="3148"/>
                    <a:pt x="13121" y="3635"/>
                  </a:cubicBezTo>
                  <a:cubicBezTo>
                    <a:pt x="12259" y="2533"/>
                    <a:pt x="10864" y="1890"/>
                    <a:pt x="9476" y="1890"/>
                  </a:cubicBezTo>
                  <a:cubicBezTo>
                    <a:pt x="9024" y="1890"/>
                    <a:pt x="8574" y="1958"/>
                    <a:pt x="8142" y="2100"/>
                  </a:cubicBezTo>
                  <a:cubicBezTo>
                    <a:pt x="6364" y="2662"/>
                    <a:pt x="5054" y="4402"/>
                    <a:pt x="4979" y="6255"/>
                  </a:cubicBezTo>
                  <a:cubicBezTo>
                    <a:pt x="3744" y="6311"/>
                    <a:pt x="2433" y="6592"/>
                    <a:pt x="1535" y="7472"/>
                  </a:cubicBezTo>
                  <a:cubicBezTo>
                    <a:pt x="580" y="8370"/>
                    <a:pt x="0" y="9793"/>
                    <a:pt x="393" y="11047"/>
                  </a:cubicBezTo>
                  <a:cubicBezTo>
                    <a:pt x="749" y="12151"/>
                    <a:pt x="1778" y="12937"/>
                    <a:pt x="2901" y="13293"/>
                  </a:cubicBezTo>
                  <a:cubicBezTo>
                    <a:pt x="3308" y="13423"/>
                    <a:pt x="3735" y="13466"/>
                    <a:pt x="4170" y="13466"/>
                  </a:cubicBezTo>
                  <a:cubicBezTo>
                    <a:pt x="4917" y="13466"/>
                    <a:pt x="5687" y="13342"/>
                    <a:pt x="6420" y="13330"/>
                  </a:cubicBezTo>
                  <a:cubicBezTo>
                    <a:pt x="6832" y="15894"/>
                    <a:pt x="8778" y="18159"/>
                    <a:pt x="11268" y="18926"/>
                  </a:cubicBezTo>
                  <a:cubicBezTo>
                    <a:pt x="11903" y="19117"/>
                    <a:pt x="12565" y="19210"/>
                    <a:pt x="13227" y="19210"/>
                  </a:cubicBezTo>
                  <a:cubicBezTo>
                    <a:pt x="15157" y="19210"/>
                    <a:pt x="17093" y="18425"/>
                    <a:pt x="18417" y="17017"/>
                  </a:cubicBezTo>
                  <a:cubicBezTo>
                    <a:pt x="18767" y="17771"/>
                    <a:pt x="19585" y="18272"/>
                    <a:pt x="20412" y="18272"/>
                  </a:cubicBezTo>
                  <a:cubicBezTo>
                    <a:pt x="20427" y="18272"/>
                    <a:pt x="20442" y="18271"/>
                    <a:pt x="20457" y="18271"/>
                  </a:cubicBezTo>
                  <a:cubicBezTo>
                    <a:pt x="21281" y="18234"/>
                    <a:pt x="22086" y="17691"/>
                    <a:pt x="22404" y="16905"/>
                  </a:cubicBezTo>
                  <a:cubicBezTo>
                    <a:pt x="23336" y="17923"/>
                    <a:pt x="24697" y="18527"/>
                    <a:pt x="26078" y="18527"/>
                  </a:cubicBezTo>
                  <a:cubicBezTo>
                    <a:pt x="26194" y="18527"/>
                    <a:pt x="26311" y="18523"/>
                    <a:pt x="26428" y="18514"/>
                  </a:cubicBezTo>
                  <a:cubicBezTo>
                    <a:pt x="27925" y="18402"/>
                    <a:pt x="29348" y="17597"/>
                    <a:pt x="30190" y="16362"/>
                  </a:cubicBezTo>
                  <a:cubicBezTo>
                    <a:pt x="31407" y="14584"/>
                    <a:pt x="31332" y="12095"/>
                    <a:pt x="30209" y="10242"/>
                  </a:cubicBezTo>
                  <a:cubicBezTo>
                    <a:pt x="29104" y="8408"/>
                    <a:pt x="27102" y="7191"/>
                    <a:pt x="24987" y="6779"/>
                  </a:cubicBezTo>
                  <a:cubicBezTo>
                    <a:pt x="25754" y="4196"/>
                    <a:pt x="24219" y="1164"/>
                    <a:pt x="21674" y="266"/>
                  </a:cubicBezTo>
                  <a:cubicBezTo>
                    <a:pt x="21156" y="85"/>
                    <a:pt x="20613" y="0"/>
                    <a:pt x="20068"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59;p2"/>
          <p:cNvSpPr txBox="1">
            <a:spLocks noGrp="1"/>
          </p:cNvSpPr>
          <p:nvPr>
            <p:ph type="ctrTitle"/>
          </p:nvPr>
        </p:nvSpPr>
        <p:spPr>
          <a:xfrm>
            <a:off x="4546000" y="762388"/>
            <a:ext cx="3882900" cy="2431800"/>
          </a:xfrm>
          <a:prstGeom prst="rect">
            <a:avLst/>
          </a:prstGeom>
        </p:spPr>
        <p:txBody>
          <a:bodyPr spcFirstLastPara="1" wrap="square" lIns="91425" tIns="91425" rIns="91425" bIns="91425" anchor="t" anchorCtr="0">
            <a:noAutofit/>
          </a:bodyPr>
          <a:lstStyle>
            <a:lvl1pPr lvl="0" algn="r">
              <a:spcBef>
                <a:spcPts val="0"/>
              </a:spcBef>
              <a:spcAft>
                <a:spcPts val="0"/>
              </a:spcAft>
              <a:buClr>
                <a:srgbClr val="191919"/>
              </a:buClr>
              <a:buSzPts val="5200"/>
              <a:buNone/>
              <a:defRPr sz="5000"/>
            </a:lvl1pPr>
            <a:lvl2pPr lvl="1" algn="ctr">
              <a:lnSpc>
                <a:spcPct val="100000"/>
              </a:lnSpc>
              <a:spcBef>
                <a:spcPts val="0"/>
              </a:spcBef>
              <a:spcAft>
                <a:spcPts val="0"/>
              </a:spcAft>
              <a:buClr>
                <a:srgbClr val="191919"/>
              </a:buClr>
              <a:buSzPts val="5200"/>
              <a:buNone/>
              <a:defRPr sz="5200">
                <a:solidFill>
                  <a:srgbClr val="191919"/>
                </a:solidFill>
              </a:defRPr>
            </a:lvl2pPr>
            <a:lvl3pPr lvl="2" algn="ctr">
              <a:lnSpc>
                <a:spcPct val="100000"/>
              </a:lnSpc>
              <a:spcBef>
                <a:spcPts val="0"/>
              </a:spcBef>
              <a:spcAft>
                <a:spcPts val="0"/>
              </a:spcAft>
              <a:buClr>
                <a:srgbClr val="191919"/>
              </a:buClr>
              <a:buSzPts val="5200"/>
              <a:buNone/>
              <a:defRPr sz="5200">
                <a:solidFill>
                  <a:srgbClr val="191919"/>
                </a:solidFill>
              </a:defRPr>
            </a:lvl3pPr>
            <a:lvl4pPr lvl="3" algn="ctr">
              <a:lnSpc>
                <a:spcPct val="100000"/>
              </a:lnSpc>
              <a:spcBef>
                <a:spcPts val="0"/>
              </a:spcBef>
              <a:spcAft>
                <a:spcPts val="0"/>
              </a:spcAft>
              <a:buClr>
                <a:srgbClr val="191919"/>
              </a:buClr>
              <a:buSzPts val="5200"/>
              <a:buNone/>
              <a:defRPr sz="5200">
                <a:solidFill>
                  <a:srgbClr val="191919"/>
                </a:solidFill>
              </a:defRPr>
            </a:lvl4pPr>
            <a:lvl5pPr lvl="4" algn="ctr">
              <a:lnSpc>
                <a:spcPct val="100000"/>
              </a:lnSpc>
              <a:spcBef>
                <a:spcPts val="0"/>
              </a:spcBef>
              <a:spcAft>
                <a:spcPts val="0"/>
              </a:spcAft>
              <a:buClr>
                <a:srgbClr val="191919"/>
              </a:buClr>
              <a:buSzPts val="5200"/>
              <a:buNone/>
              <a:defRPr sz="5200">
                <a:solidFill>
                  <a:srgbClr val="191919"/>
                </a:solidFill>
              </a:defRPr>
            </a:lvl5pPr>
            <a:lvl6pPr lvl="5" algn="ctr">
              <a:lnSpc>
                <a:spcPct val="100000"/>
              </a:lnSpc>
              <a:spcBef>
                <a:spcPts val="0"/>
              </a:spcBef>
              <a:spcAft>
                <a:spcPts val="0"/>
              </a:spcAft>
              <a:buClr>
                <a:srgbClr val="191919"/>
              </a:buClr>
              <a:buSzPts val="5200"/>
              <a:buNone/>
              <a:defRPr sz="5200">
                <a:solidFill>
                  <a:srgbClr val="191919"/>
                </a:solidFill>
              </a:defRPr>
            </a:lvl6pPr>
            <a:lvl7pPr lvl="6" algn="ctr">
              <a:lnSpc>
                <a:spcPct val="100000"/>
              </a:lnSpc>
              <a:spcBef>
                <a:spcPts val="0"/>
              </a:spcBef>
              <a:spcAft>
                <a:spcPts val="0"/>
              </a:spcAft>
              <a:buClr>
                <a:srgbClr val="191919"/>
              </a:buClr>
              <a:buSzPts val="5200"/>
              <a:buNone/>
              <a:defRPr sz="5200">
                <a:solidFill>
                  <a:srgbClr val="191919"/>
                </a:solidFill>
              </a:defRPr>
            </a:lvl7pPr>
            <a:lvl8pPr lvl="7" algn="ctr">
              <a:lnSpc>
                <a:spcPct val="100000"/>
              </a:lnSpc>
              <a:spcBef>
                <a:spcPts val="0"/>
              </a:spcBef>
              <a:spcAft>
                <a:spcPts val="0"/>
              </a:spcAft>
              <a:buClr>
                <a:srgbClr val="191919"/>
              </a:buClr>
              <a:buSzPts val="5200"/>
              <a:buNone/>
              <a:defRPr sz="5200">
                <a:solidFill>
                  <a:srgbClr val="191919"/>
                </a:solidFill>
              </a:defRPr>
            </a:lvl8pPr>
            <a:lvl9pPr lvl="8" algn="ctr">
              <a:lnSpc>
                <a:spcPct val="100000"/>
              </a:lnSpc>
              <a:spcBef>
                <a:spcPts val="0"/>
              </a:spcBef>
              <a:spcAft>
                <a:spcPts val="0"/>
              </a:spcAft>
              <a:buClr>
                <a:srgbClr val="191919"/>
              </a:buClr>
              <a:buSzPts val="5200"/>
              <a:buNone/>
              <a:defRPr sz="5200">
                <a:solidFill>
                  <a:srgbClr val="191919"/>
                </a:solidFill>
              </a:defRPr>
            </a:lvl9pPr>
          </a:lstStyle>
          <a:p>
            <a:endParaRPr/>
          </a:p>
        </p:txBody>
      </p:sp>
      <p:sp>
        <p:nvSpPr>
          <p:cNvPr id="60" name="Google Shape;60;p2"/>
          <p:cNvSpPr txBox="1">
            <a:spLocks noGrp="1"/>
          </p:cNvSpPr>
          <p:nvPr>
            <p:ph type="subTitle" idx="1"/>
          </p:nvPr>
        </p:nvSpPr>
        <p:spPr>
          <a:xfrm>
            <a:off x="5886300" y="3733575"/>
            <a:ext cx="2542500" cy="723000"/>
          </a:xfrm>
          <a:prstGeom prst="rect">
            <a:avLst/>
          </a:prstGeom>
          <a:noFill/>
        </p:spPr>
        <p:txBody>
          <a:bodyPr spcFirstLastPara="1" wrap="square" lIns="91425" tIns="91425" rIns="91425" bIns="91425" anchor="b" anchorCtr="0">
            <a:noAutofit/>
          </a:bodyPr>
          <a:lstStyle>
            <a:lvl1pPr lvl="0" algn="r">
              <a:lnSpc>
                <a:spcPct val="100000"/>
              </a:lnSpc>
              <a:spcBef>
                <a:spcPts val="0"/>
              </a:spcBef>
              <a:spcAft>
                <a:spcPts val="0"/>
              </a:spcAft>
              <a:buSzPts val="1200"/>
              <a:buNone/>
              <a:defRPr sz="16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14"/>
        <p:cNvGrpSpPr/>
        <p:nvPr/>
      </p:nvGrpSpPr>
      <p:grpSpPr>
        <a:xfrm>
          <a:off x="0" y="0"/>
          <a:ext cx="0" cy="0"/>
          <a:chOff x="0" y="0"/>
          <a:chExt cx="0" cy="0"/>
        </a:xfrm>
      </p:grpSpPr>
      <p:grpSp>
        <p:nvGrpSpPr>
          <p:cNvPr id="115" name="Google Shape;115;p4"/>
          <p:cNvGrpSpPr/>
          <p:nvPr/>
        </p:nvGrpSpPr>
        <p:grpSpPr>
          <a:xfrm flipH="1">
            <a:off x="-823265" y="251990"/>
            <a:ext cx="10936376" cy="4639500"/>
            <a:chOff x="494125" y="339650"/>
            <a:chExt cx="9317069" cy="3952547"/>
          </a:xfrm>
        </p:grpSpPr>
        <p:sp>
          <p:nvSpPr>
            <p:cNvPr id="116" name="Google Shape;116;p4"/>
            <p:cNvSpPr/>
            <p:nvPr/>
          </p:nvSpPr>
          <p:spPr>
            <a:xfrm>
              <a:off x="1551572" y="1876646"/>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4"/>
            <p:cNvSpPr/>
            <p:nvPr/>
          </p:nvSpPr>
          <p:spPr>
            <a:xfrm>
              <a:off x="2610685" y="1876646"/>
              <a:ext cx="944265" cy="408921"/>
            </a:xfrm>
            <a:custGeom>
              <a:avLst/>
              <a:gdLst/>
              <a:ahLst/>
              <a:cxnLst/>
              <a:rect l="l" t="t" r="r" b="b"/>
              <a:pathLst>
                <a:path w="10763" h="4661" extrusionOk="0">
                  <a:moveTo>
                    <a:pt x="1" y="0"/>
                  </a:moveTo>
                  <a:lnTo>
                    <a:pt x="1" y="4661"/>
                  </a:lnTo>
                  <a:lnTo>
                    <a:pt x="10763" y="4661"/>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4"/>
            <p:cNvSpPr/>
            <p:nvPr/>
          </p:nvSpPr>
          <p:spPr>
            <a:xfrm>
              <a:off x="1551572" y="878243"/>
              <a:ext cx="944265" cy="410588"/>
            </a:xfrm>
            <a:custGeom>
              <a:avLst/>
              <a:gdLst/>
              <a:ahLst/>
              <a:cxnLst/>
              <a:rect l="l" t="t" r="r" b="b"/>
              <a:pathLst>
                <a:path w="10763"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4"/>
            <p:cNvSpPr/>
            <p:nvPr/>
          </p:nvSpPr>
          <p:spPr>
            <a:xfrm>
              <a:off x="2610685" y="878243"/>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4"/>
            <p:cNvSpPr/>
            <p:nvPr/>
          </p:nvSpPr>
          <p:spPr>
            <a:xfrm>
              <a:off x="1027717" y="354389"/>
              <a:ext cx="942686" cy="410676"/>
            </a:xfrm>
            <a:custGeom>
              <a:avLst/>
              <a:gdLst/>
              <a:ahLst/>
              <a:cxnLst/>
              <a:rect l="l" t="t" r="r" b="b"/>
              <a:pathLst>
                <a:path w="10745" h="4681" extrusionOk="0">
                  <a:moveTo>
                    <a:pt x="1" y="1"/>
                  </a:moveTo>
                  <a:lnTo>
                    <a:pt x="1" y="4680"/>
                  </a:lnTo>
                  <a:lnTo>
                    <a:pt x="10744" y="4680"/>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4"/>
            <p:cNvSpPr/>
            <p:nvPr/>
          </p:nvSpPr>
          <p:spPr>
            <a:xfrm>
              <a:off x="2073759" y="367549"/>
              <a:ext cx="944265" cy="410588"/>
            </a:xfrm>
            <a:custGeom>
              <a:avLst/>
              <a:gdLst/>
              <a:ahLst/>
              <a:cxnLst/>
              <a:rect l="l" t="t" r="r" b="b"/>
              <a:pathLst>
                <a:path w="10763" h="4680"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4"/>
            <p:cNvSpPr/>
            <p:nvPr/>
          </p:nvSpPr>
          <p:spPr>
            <a:xfrm>
              <a:off x="494125" y="878243"/>
              <a:ext cx="944177" cy="410588"/>
            </a:xfrm>
            <a:custGeom>
              <a:avLst/>
              <a:gdLst/>
              <a:ahLst/>
              <a:cxnLst/>
              <a:rect l="l" t="t" r="r" b="b"/>
              <a:pathLst>
                <a:path w="10762"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4"/>
            <p:cNvSpPr/>
            <p:nvPr/>
          </p:nvSpPr>
          <p:spPr>
            <a:xfrm>
              <a:off x="2081918" y="137577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4"/>
            <p:cNvSpPr/>
            <p:nvPr/>
          </p:nvSpPr>
          <p:spPr>
            <a:xfrm>
              <a:off x="4190319" y="137577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4"/>
            <p:cNvSpPr/>
            <p:nvPr/>
          </p:nvSpPr>
          <p:spPr>
            <a:xfrm>
              <a:off x="1027717" y="137577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4"/>
            <p:cNvSpPr/>
            <p:nvPr/>
          </p:nvSpPr>
          <p:spPr>
            <a:xfrm>
              <a:off x="3132872" y="1375777"/>
              <a:ext cx="944265" cy="409009"/>
            </a:xfrm>
            <a:custGeom>
              <a:avLst/>
              <a:gdLst/>
              <a:ahLst/>
              <a:cxnLst/>
              <a:rect l="l" t="t" r="r" b="b"/>
              <a:pathLst>
                <a:path w="10763" h="4662" extrusionOk="0">
                  <a:moveTo>
                    <a:pt x="0" y="1"/>
                  </a:moveTo>
                  <a:lnTo>
                    <a:pt x="0" y="4661"/>
                  </a:lnTo>
                  <a:lnTo>
                    <a:pt x="10762" y="4661"/>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4"/>
            <p:cNvSpPr/>
            <p:nvPr/>
          </p:nvSpPr>
          <p:spPr>
            <a:xfrm>
              <a:off x="1551572" y="3881522"/>
              <a:ext cx="944265" cy="410676"/>
            </a:xfrm>
            <a:custGeom>
              <a:avLst/>
              <a:gdLst/>
              <a:ahLst/>
              <a:cxnLst/>
              <a:rect l="l" t="t" r="r" b="b"/>
              <a:pathLst>
                <a:path w="10763" h="4681"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4"/>
            <p:cNvSpPr/>
            <p:nvPr/>
          </p:nvSpPr>
          <p:spPr>
            <a:xfrm>
              <a:off x="2610685" y="3881522"/>
              <a:ext cx="944265" cy="410676"/>
            </a:xfrm>
            <a:custGeom>
              <a:avLst/>
              <a:gdLst/>
              <a:ahLst/>
              <a:cxnLst/>
              <a:rect l="l" t="t" r="r" b="b"/>
              <a:pathLst>
                <a:path w="10763" h="4681" extrusionOk="0">
                  <a:moveTo>
                    <a:pt x="1" y="1"/>
                  </a:moveTo>
                  <a:lnTo>
                    <a:pt x="1" y="4680"/>
                  </a:lnTo>
                  <a:lnTo>
                    <a:pt x="10763" y="4680"/>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4"/>
            <p:cNvSpPr/>
            <p:nvPr/>
          </p:nvSpPr>
          <p:spPr>
            <a:xfrm>
              <a:off x="1551572" y="2884874"/>
              <a:ext cx="944265" cy="408921"/>
            </a:xfrm>
            <a:custGeom>
              <a:avLst/>
              <a:gdLst/>
              <a:ahLst/>
              <a:cxnLst/>
              <a:rect l="l" t="t" r="r" b="b"/>
              <a:pathLst>
                <a:path w="10763" h="4661" extrusionOk="0">
                  <a:moveTo>
                    <a:pt x="0" y="0"/>
                  </a:moveTo>
                  <a:lnTo>
                    <a:pt x="0" y="4660"/>
                  </a:lnTo>
                  <a:lnTo>
                    <a:pt x="10762" y="466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4"/>
            <p:cNvSpPr/>
            <p:nvPr/>
          </p:nvSpPr>
          <p:spPr>
            <a:xfrm>
              <a:off x="2610685" y="2884874"/>
              <a:ext cx="944265" cy="408921"/>
            </a:xfrm>
            <a:custGeom>
              <a:avLst/>
              <a:gdLst/>
              <a:ahLst/>
              <a:cxnLst/>
              <a:rect l="l" t="t" r="r" b="b"/>
              <a:pathLst>
                <a:path w="10763" h="4661" extrusionOk="0">
                  <a:moveTo>
                    <a:pt x="1" y="0"/>
                  </a:moveTo>
                  <a:lnTo>
                    <a:pt x="1" y="4660"/>
                  </a:lnTo>
                  <a:lnTo>
                    <a:pt x="10763" y="466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4"/>
            <p:cNvSpPr/>
            <p:nvPr/>
          </p:nvSpPr>
          <p:spPr>
            <a:xfrm>
              <a:off x="1027717" y="2361020"/>
              <a:ext cx="942686" cy="408921"/>
            </a:xfrm>
            <a:custGeom>
              <a:avLst/>
              <a:gdLst/>
              <a:ahLst/>
              <a:cxnLst/>
              <a:rect l="l" t="t" r="r" b="b"/>
              <a:pathLst>
                <a:path w="10745" h="4661" extrusionOk="0">
                  <a:moveTo>
                    <a:pt x="1" y="1"/>
                  </a:moveTo>
                  <a:lnTo>
                    <a:pt x="1" y="4661"/>
                  </a:lnTo>
                  <a:lnTo>
                    <a:pt x="10744" y="4661"/>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4"/>
            <p:cNvSpPr/>
            <p:nvPr/>
          </p:nvSpPr>
          <p:spPr>
            <a:xfrm>
              <a:off x="2073759" y="2374180"/>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4"/>
            <p:cNvSpPr/>
            <p:nvPr/>
          </p:nvSpPr>
          <p:spPr>
            <a:xfrm>
              <a:off x="494125" y="2884874"/>
              <a:ext cx="944177" cy="408921"/>
            </a:xfrm>
            <a:custGeom>
              <a:avLst/>
              <a:gdLst/>
              <a:ahLst/>
              <a:cxnLst/>
              <a:rect l="l" t="t" r="r" b="b"/>
              <a:pathLst>
                <a:path w="10762" h="4661" extrusionOk="0">
                  <a:moveTo>
                    <a:pt x="0" y="0"/>
                  </a:moveTo>
                  <a:lnTo>
                    <a:pt x="0" y="4660"/>
                  </a:lnTo>
                  <a:lnTo>
                    <a:pt x="10762" y="466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4"/>
            <p:cNvSpPr/>
            <p:nvPr/>
          </p:nvSpPr>
          <p:spPr>
            <a:xfrm>
              <a:off x="2081918" y="3380741"/>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4"/>
            <p:cNvSpPr/>
            <p:nvPr/>
          </p:nvSpPr>
          <p:spPr>
            <a:xfrm>
              <a:off x="4190319" y="3380741"/>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4"/>
            <p:cNvSpPr/>
            <p:nvPr/>
          </p:nvSpPr>
          <p:spPr>
            <a:xfrm>
              <a:off x="1027717" y="3380741"/>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4"/>
            <p:cNvSpPr/>
            <p:nvPr/>
          </p:nvSpPr>
          <p:spPr>
            <a:xfrm>
              <a:off x="3132872" y="3380741"/>
              <a:ext cx="944265" cy="410588"/>
            </a:xfrm>
            <a:custGeom>
              <a:avLst/>
              <a:gdLst/>
              <a:ahLst/>
              <a:cxnLst/>
              <a:rect l="l" t="t" r="r" b="b"/>
              <a:pathLst>
                <a:path w="10763"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4"/>
            <p:cNvSpPr/>
            <p:nvPr/>
          </p:nvSpPr>
          <p:spPr>
            <a:xfrm>
              <a:off x="6228182" y="1861819"/>
              <a:ext cx="944265" cy="410588"/>
            </a:xfrm>
            <a:custGeom>
              <a:avLst/>
              <a:gdLst/>
              <a:ahLst/>
              <a:cxnLst/>
              <a:rect l="l" t="t" r="r" b="b"/>
              <a:pathLst>
                <a:path w="10763" h="4680"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4"/>
            <p:cNvSpPr/>
            <p:nvPr/>
          </p:nvSpPr>
          <p:spPr>
            <a:xfrm>
              <a:off x="7288875" y="1861819"/>
              <a:ext cx="942686" cy="410588"/>
            </a:xfrm>
            <a:custGeom>
              <a:avLst/>
              <a:gdLst/>
              <a:ahLst/>
              <a:cxnLst/>
              <a:rect l="l" t="t" r="r" b="b"/>
              <a:pathLst>
                <a:path w="10745" h="4680" extrusionOk="0">
                  <a:moveTo>
                    <a:pt x="1" y="1"/>
                  </a:moveTo>
                  <a:lnTo>
                    <a:pt x="1" y="4680"/>
                  </a:lnTo>
                  <a:lnTo>
                    <a:pt x="10744" y="4680"/>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4"/>
            <p:cNvSpPr/>
            <p:nvPr/>
          </p:nvSpPr>
          <p:spPr>
            <a:xfrm>
              <a:off x="6228182" y="863504"/>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4"/>
            <p:cNvSpPr/>
            <p:nvPr/>
          </p:nvSpPr>
          <p:spPr>
            <a:xfrm>
              <a:off x="7288875" y="863504"/>
              <a:ext cx="942686" cy="410588"/>
            </a:xfrm>
            <a:custGeom>
              <a:avLst/>
              <a:gdLst/>
              <a:ahLst/>
              <a:cxnLst/>
              <a:rect l="l" t="t" r="r" b="b"/>
              <a:pathLst>
                <a:path w="10745" h="4680" extrusionOk="0">
                  <a:moveTo>
                    <a:pt x="1" y="0"/>
                  </a:moveTo>
                  <a:lnTo>
                    <a:pt x="1" y="4679"/>
                  </a:lnTo>
                  <a:lnTo>
                    <a:pt x="10744" y="4679"/>
                  </a:lnTo>
                  <a:lnTo>
                    <a:pt x="10744"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4"/>
            <p:cNvSpPr/>
            <p:nvPr/>
          </p:nvSpPr>
          <p:spPr>
            <a:xfrm>
              <a:off x="5704328" y="339650"/>
              <a:ext cx="944265" cy="410588"/>
            </a:xfrm>
            <a:custGeom>
              <a:avLst/>
              <a:gdLst/>
              <a:ahLst/>
              <a:cxnLst/>
              <a:rect l="l" t="t" r="r" b="b"/>
              <a:pathLst>
                <a:path w="10763"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4"/>
            <p:cNvSpPr/>
            <p:nvPr/>
          </p:nvSpPr>
          <p:spPr>
            <a:xfrm>
              <a:off x="6751948" y="352810"/>
              <a:ext cx="942598" cy="410588"/>
            </a:xfrm>
            <a:custGeom>
              <a:avLst/>
              <a:gdLst/>
              <a:ahLst/>
              <a:cxnLst/>
              <a:rect l="l" t="t" r="r" b="b"/>
              <a:pathLst>
                <a:path w="10744" h="4680" extrusionOk="0">
                  <a:moveTo>
                    <a:pt x="1" y="0"/>
                  </a:moveTo>
                  <a:lnTo>
                    <a:pt x="1" y="4679"/>
                  </a:lnTo>
                  <a:lnTo>
                    <a:pt x="10744" y="4679"/>
                  </a:lnTo>
                  <a:lnTo>
                    <a:pt x="10744"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4"/>
            <p:cNvSpPr/>
            <p:nvPr/>
          </p:nvSpPr>
          <p:spPr>
            <a:xfrm>
              <a:off x="5170648" y="863504"/>
              <a:ext cx="944265" cy="410588"/>
            </a:xfrm>
            <a:custGeom>
              <a:avLst/>
              <a:gdLst/>
              <a:ahLst/>
              <a:cxnLst/>
              <a:rect l="l" t="t" r="r" b="b"/>
              <a:pathLst>
                <a:path w="10763" h="4680" extrusionOk="0">
                  <a:moveTo>
                    <a:pt x="1" y="0"/>
                  </a:moveTo>
                  <a:lnTo>
                    <a:pt x="1" y="4679"/>
                  </a:lnTo>
                  <a:lnTo>
                    <a:pt x="10763" y="4679"/>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4"/>
            <p:cNvSpPr/>
            <p:nvPr/>
          </p:nvSpPr>
          <p:spPr>
            <a:xfrm>
              <a:off x="6758528" y="1361038"/>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4"/>
            <p:cNvSpPr/>
            <p:nvPr/>
          </p:nvSpPr>
          <p:spPr>
            <a:xfrm>
              <a:off x="8866929" y="1361038"/>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4"/>
            <p:cNvSpPr/>
            <p:nvPr/>
          </p:nvSpPr>
          <p:spPr>
            <a:xfrm>
              <a:off x="5705995" y="1361038"/>
              <a:ext cx="942598" cy="408921"/>
            </a:xfrm>
            <a:custGeom>
              <a:avLst/>
              <a:gdLst/>
              <a:ahLst/>
              <a:cxnLst/>
              <a:rect l="l" t="t" r="r" b="b"/>
              <a:pathLst>
                <a:path w="10744" h="4661" extrusionOk="0">
                  <a:moveTo>
                    <a:pt x="0" y="0"/>
                  </a:moveTo>
                  <a:lnTo>
                    <a:pt x="0" y="4661"/>
                  </a:lnTo>
                  <a:lnTo>
                    <a:pt x="10743" y="4661"/>
                  </a:lnTo>
                  <a:lnTo>
                    <a:pt x="1074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4"/>
            <p:cNvSpPr/>
            <p:nvPr/>
          </p:nvSpPr>
          <p:spPr>
            <a:xfrm>
              <a:off x="7809483" y="1361038"/>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4"/>
            <p:cNvSpPr/>
            <p:nvPr/>
          </p:nvSpPr>
          <p:spPr>
            <a:xfrm>
              <a:off x="6228182" y="3866782"/>
              <a:ext cx="944265" cy="410588"/>
            </a:xfrm>
            <a:custGeom>
              <a:avLst/>
              <a:gdLst/>
              <a:ahLst/>
              <a:cxnLst/>
              <a:rect l="l" t="t" r="r" b="b"/>
              <a:pathLst>
                <a:path w="10763" h="4680"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4"/>
            <p:cNvSpPr/>
            <p:nvPr/>
          </p:nvSpPr>
          <p:spPr>
            <a:xfrm>
              <a:off x="7288875" y="3866782"/>
              <a:ext cx="942686" cy="410588"/>
            </a:xfrm>
            <a:custGeom>
              <a:avLst/>
              <a:gdLst/>
              <a:ahLst/>
              <a:cxnLst/>
              <a:rect l="l" t="t" r="r" b="b"/>
              <a:pathLst>
                <a:path w="10745" h="4680" extrusionOk="0">
                  <a:moveTo>
                    <a:pt x="1" y="1"/>
                  </a:moveTo>
                  <a:lnTo>
                    <a:pt x="1" y="4680"/>
                  </a:lnTo>
                  <a:lnTo>
                    <a:pt x="10744" y="4680"/>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4"/>
            <p:cNvSpPr/>
            <p:nvPr/>
          </p:nvSpPr>
          <p:spPr>
            <a:xfrm>
              <a:off x="6228182" y="2870047"/>
              <a:ext cx="944265" cy="409009"/>
            </a:xfrm>
            <a:custGeom>
              <a:avLst/>
              <a:gdLst/>
              <a:ahLst/>
              <a:cxnLst/>
              <a:rect l="l" t="t" r="r" b="b"/>
              <a:pathLst>
                <a:path w="10763" h="4662" extrusionOk="0">
                  <a:moveTo>
                    <a:pt x="0" y="1"/>
                  </a:moveTo>
                  <a:lnTo>
                    <a:pt x="0" y="4661"/>
                  </a:lnTo>
                  <a:lnTo>
                    <a:pt x="10762" y="4661"/>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4"/>
            <p:cNvSpPr/>
            <p:nvPr/>
          </p:nvSpPr>
          <p:spPr>
            <a:xfrm>
              <a:off x="7288875" y="2870047"/>
              <a:ext cx="942686" cy="409009"/>
            </a:xfrm>
            <a:custGeom>
              <a:avLst/>
              <a:gdLst/>
              <a:ahLst/>
              <a:cxnLst/>
              <a:rect l="l" t="t" r="r" b="b"/>
              <a:pathLst>
                <a:path w="10745" h="4662" extrusionOk="0">
                  <a:moveTo>
                    <a:pt x="1" y="1"/>
                  </a:moveTo>
                  <a:lnTo>
                    <a:pt x="1" y="4661"/>
                  </a:lnTo>
                  <a:lnTo>
                    <a:pt x="10744" y="4661"/>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4"/>
            <p:cNvSpPr/>
            <p:nvPr/>
          </p:nvSpPr>
          <p:spPr>
            <a:xfrm>
              <a:off x="5704328" y="2346281"/>
              <a:ext cx="944265" cy="408921"/>
            </a:xfrm>
            <a:custGeom>
              <a:avLst/>
              <a:gdLst/>
              <a:ahLst/>
              <a:cxnLst/>
              <a:rect l="l" t="t" r="r" b="b"/>
              <a:pathLst>
                <a:path w="10763" h="4661" extrusionOk="0">
                  <a:moveTo>
                    <a:pt x="0" y="0"/>
                  </a:moveTo>
                  <a:lnTo>
                    <a:pt x="0" y="4660"/>
                  </a:lnTo>
                  <a:lnTo>
                    <a:pt x="10762" y="466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4"/>
            <p:cNvSpPr/>
            <p:nvPr/>
          </p:nvSpPr>
          <p:spPr>
            <a:xfrm>
              <a:off x="6751948" y="2359353"/>
              <a:ext cx="942598" cy="409009"/>
            </a:xfrm>
            <a:custGeom>
              <a:avLst/>
              <a:gdLst/>
              <a:ahLst/>
              <a:cxnLst/>
              <a:rect l="l" t="t" r="r" b="b"/>
              <a:pathLst>
                <a:path w="10744" h="4662" extrusionOk="0">
                  <a:moveTo>
                    <a:pt x="1" y="1"/>
                  </a:moveTo>
                  <a:lnTo>
                    <a:pt x="1" y="4661"/>
                  </a:lnTo>
                  <a:lnTo>
                    <a:pt x="10744" y="4661"/>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4"/>
            <p:cNvSpPr/>
            <p:nvPr/>
          </p:nvSpPr>
          <p:spPr>
            <a:xfrm>
              <a:off x="5170648" y="287004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4"/>
            <p:cNvSpPr/>
            <p:nvPr/>
          </p:nvSpPr>
          <p:spPr>
            <a:xfrm>
              <a:off x="6758528" y="3366002"/>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4"/>
            <p:cNvSpPr/>
            <p:nvPr/>
          </p:nvSpPr>
          <p:spPr>
            <a:xfrm>
              <a:off x="8866929" y="3366002"/>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4"/>
            <p:cNvSpPr/>
            <p:nvPr/>
          </p:nvSpPr>
          <p:spPr>
            <a:xfrm>
              <a:off x="5705995" y="3366002"/>
              <a:ext cx="942598" cy="410588"/>
            </a:xfrm>
            <a:custGeom>
              <a:avLst/>
              <a:gdLst/>
              <a:ahLst/>
              <a:cxnLst/>
              <a:rect l="l" t="t" r="r" b="b"/>
              <a:pathLst>
                <a:path w="10744" h="4680" extrusionOk="0">
                  <a:moveTo>
                    <a:pt x="0" y="0"/>
                  </a:moveTo>
                  <a:lnTo>
                    <a:pt x="0" y="4679"/>
                  </a:lnTo>
                  <a:lnTo>
                    <a:pt x="10743" y="4679"/>
                  </a:lnTo>
                  <a:lnTo>
                    <a:pt x="1074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4"/>
            <p:cNvSpPr/>
            <p:nvPr/>
          </p:nvSpPr>
          <p:spPr>
            <a:xfrm>
              <a:off x="7809483" y="3366002"/>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0" name="Google Shape;160;p4"/>
          <p:cNvGrpSpPr/>
          <p:nvPr/>
        </p:nvGrpSpPr>
        <p:grpSpPr>
          <a:xfrm>
            <a:off x="6874328" y="-493226"/>
            <a:ext cx="2907218" cy="4519514"/>
            <a:chOff x="6874328" y="-493226"/>
            <a:chExt cx="2907218" cy="4519514"/>
          </a:xfrm>
        </p:grpSpPr>
        <p:grpSp>
          <p:nvGrpSpPr>
            <p:cNvPr id="161" name="Google Shape;161;p4"/>
            <p:cNvGrpSpPr/>
            <p:nvPr/>
          </p:nvGrpSpPr>
          <p:grpSpPr>
            <a:xfrm>
              <a:off x="6874328" y="-493226"/>
              <a:ext cx="2020068" cy="1070826"/>
              <a:chOff x="-734200" y="-390200"/>
              <a:chExt cx="1745350" cy="925200"/>
            </a:xfrm>
          </p:grpSpPr>
          <p:sp>
            <p:nvSpPr>
              <p:cNvPr id="162" name="Google Shape;162;p4"/>
              <p:cNvSpPr/>
              <p:nvPr/>
            </p:nvSpPr>
            <p:spPr>
              <a:xfrm>
                <a:off x="-734200" y="-390200"/>
                <a:ext cx="1745350" cy="925200"/>
              </a:xfrm>
              <a:custGeom>
                <a:avLst/>
                <a:gdLst/>
                <a:ahLst/>
                <a:cxnLst/>
                <a:rect l="l" t="t" r="r" b="b"/>
                <a:pathLst>
                  <a:path w="69814" h="37008" extrusionOk="0">
                    <a:moveTo>
                      <a:pt x="49766" y="0"/>
                    </a:moveTo>
                    <a:cubicBezTo>
                      <a:pt x="49505" y="0"/>
                      <a:pt x="49243" y="16"/>
                      <a:pt x="48982" y="48"/>
                    </a:cubicBezTo>
                    <a:cubicBezTo>
                      <a:pt x="45294" y="497"/>
                      <a:pt x="42319" y="4128"/>
                      <a:pt x="42581" y="7815"/>
                    </a:cubicBezTo>
                    <a:cubicBezTo>
                      <a:pt x="42328" y="7541"/>
                      <a:pt x="41951" y="7398"/>
                      <a:pt x="41577" y="7398"/>
                    </a:cubicBezTo>
                    <a:cubicBezTo>
                      <a:pt x="41285" y="7398"/>
                      <a:pt x="40995" y="7485"/>
                      <a:pt x="40765" y="7665"/>
                    </a:cubicBezTo>
                    <a:cubicBezTo>
                      <a:pt x="40241" y="8077"/>
                      <a:pt x="40110" y="8919"/>
                      <a:pt x="40484" y="9462"/>
                    </a:cubicBezTo>
                    <a:cubicBezTo>
                      <a:pt x="39657" y="9069"/>
                      <a:pt x="38750" y="8879"/>
                      <a:pt x="37841" y="8879"/>
                    </a:cubicBezTo>
                    <a:cubicBezTo>
                      <a:pt x="36199" y="8879"/>
                      <a:pt x="34553" y="9497"/>
                      <a:pt x="33372" y="10641"/>
                    </a:cubicBezTo>
                    <a:cubicBezTo>
                      <a:pt x="33073" y="10941"/>
                      <a:pt x="32811" y="11278"/>
                      <a:pt x="32567" y="11633"/>
                    </a:cubicBezTo>
                    <a:cubicBezTo>
                      <a:pt x="32305" y="11409"/>
                      <a:pt x="32006" y="11221"/>
                      <a:pt x="31706" y="11053"/>
                    </a:cubicBezTo>
                    <a:cubicBezTo>
                      <a:pt x="30668" y="10477"/>
                      <a:pt x="29495" y="10205"/>
                      <a:pt x="28315" y="10205"/>
                    </a:cubicBezTo>
                    <a:cubicBezTo>
                      <a:pt x="25817" y="10205"/>
                      <a:pt x="23290" y="11425"/>
                      <a:pt x="21955" y="13561"/>
                    </a:cubicBezTo>
                    <a:cubicBezTo>
                      <a:pt x="21883" y="12909"/>
                      <a:pt x="21284" y="12361"/>
                      <a:pt x="20634" y="12361"/>
                    </a:cubicBezTo>
                    <a:cubicBezTo>
                      <a:pt x="20613" y="12361"/>
                      <a:pt x="20591" y="12362"/>
                      <a:pt x="20570" y="12363"/>
                    </a:cubicBezTo>
                    <a:cubicBezTo>
                      <a:pt x="19915" y="12382"/>
                      <a:pt x="19316" y="12981"/>
                      <a:pt x="19297" y="13655"/>
                    </a:cubicBezTo>
                    <a:cubicBezTo>
                      <a:pt x="18216" y="11643"/>
                      <a:pt x="15969" y="10355"/>
                      <a:pt x="13709" y="10355"/>
                    </a:cubicBezTo>
                    <a:cubicBezTo>
                      <a:pt x="13425" y="10355"/>
                      <a:pt x="13141" y="10375"/>
                      <a:pt x="12859" y="10417"/>
                    </a:cubicBezTo>
                    <a:cubicBezTo>
                      <a:pt x="10313" y="10791"/>
                      <a:pt x="8124" y="12850"/>
                      <a:pt x="7599" y="15358"/>
                    </a:cubicBezTo>
                    <a:cubicBezTo>
                      <a:pt x="7118" y="15294"/>
                      <a:pt x="6627" y="15256"/>
                      <a:pt x="6137" y="15256"/>
                    </a:cubicBezTo>
                    <a:cubicBezTo>
                      <a:pt x="4893" y="15256"/>
                      <a:pt x="3660" y="15502"/>
                      <a:pt x="2640" y="16200"/>
                    </a:cubicBezTo>
                    <a:cubicBezTo>
                      <a:pt x="1124" y="17211"/>
                      <a:pt x="1" y="19007"/>
                      <a:pt x="263" y="20804"/>
                    </a:cubicBezTo>
                    <a:cubicBezTo>
                      <a:pt x="468" y="22395"/>
                      <a:pt x="1704" y="23705"/>
                      <a:pt x="3145" y="24435"/>
                    </a:cubicBezTo>
                    <a:cubicBezTo>
                      <a:pt x="4567" y="25184"/>
                      <a:pt x="6345" y="25053"/>
                      <a:pt x="7936" y="25296"/>
                    </a:cubicBezTo>
                    <a:cubicBezTo>
                      <a:pt x="7880" y="28890"/>
                      <a:pt x="10033" y="32409"/>
                      <a:pt x="13233" y="34037"/>
                    </a:cubicBezTo>
                    <a:cubicBezTo>
                      <a:pt x="14557" y="34699"/>
                      <a:pt x="16030" y="35022"/>
                      <a:pt x="17505" y="35022"/>
                    </a:cubicBezTo>
                    <a:cubicBezTo>
                      <a:pt x="19616" y="35022"/>
                      <a:pt x="21729" y="34360"/>
                      <a:pt x="23415" y="33082"/>
                    </a:cubicBezTo>
                    <a:cubicBezTo>
                      <a:pt x="23714" y="34205"/>
                      <a:pt x="24744" y="35085"/>
                      <a:pt x="25885" y="35253"/>
                    </a:cubicBezTo>
                    <a:cubicBezTo>
                      <a:pt x="26017" y="35273"/>
                      <a:pt x="26150" y="35282"/>
                      <a:pt x="26283" y="35282"/>
                    </a:cubicBezTo>
                    <a:cubicBezTo>
                      <a:pt x="27300" y="35282"/>
                      <a:pt x="28313" y="34727"/>
                      <a:pt x="28843" y="33850"/>
                    </a:cubicBezTo>
                    <a:cubicBezTo>
                      <a:pt x="29966" y="35590"/>
                      <a:pt x="31912" y="36769"/>
                      <a:pt x="33971" y="36975"/>
                    </a:cubicBezTo>
                    <a:cubicBezTo>
                      <a:pt x="34188" y="36997"/>
                      <a:pt x="34405" y="37008"/>
                      <a:pt x="34623" y="37008"/>
                    </a:cubicBezTo>
                    <a:cubicBezTo>
                      <a:pt x="36468" y="37008"/>
                      <a:pt x="38297" y="36237"/>
                      <a:pt x="39586" y="34898"/>
                    </a:cubicBezTo>
                    <a:cubicBezTo>
                      <a:pt x="41214" y="33232"/>
                      <a:pt x="41832" y="30761"/>
                      <a:pt x="41514" y="28441"/>
                    </a:cubicBezTo>
                    <a:lnTo>
                      <a:pt x="41514" y="28441"/>
                    </a:lnTo>
                    <a:cubicBezTo>
                      <a:pt x="42930" y="29199"/>
                      <a:pt x="44532" y="29607"/>
                      <a:pt x="46136" y="29607"/>
                    </a:cubicBezTo>
                    <a:cubicBezTo>
                      <a:pt x="46631" y="29607"/>
                      <a:pt x="47126" y="29568"/>
                      <a:pt x="47615" y="29489"/>
                    </a:cubicBezTo>
                    <a:cubicBezTo>
                      <a:pt x="51153" y="28890"/>
                      <a:pt x="54260" y="26157"/>
                      <a:pt x="55270" y="22732"/>
                    </a:cubicBezTo>
                    <a:cubicBezTo>
                      <a:pt x="55801" y="23143"/>
                      <a:pt x="56468" y="23354"/>
                      <a:pt x="57136" y="23354"/>
                    </a:cubicBezTo>
                    <a:cubicBezTo>
                      <a:pt x="57624" y="23354"/>
                      <a:pt x="58111" y="23242"/>
                      <a:pt x="58546" y="23013"/>
                    </a:cubicBezTo>
                    <a:cubicBezTo>
                      <a:pt x="59575" y="22470"/>
                      <a:pt x="60212" y="21291"/>
                      <a:pt x="60118" y="20130"/>
                    </a:cubicBezTo>
                    <a:lnTo>
                      <a:pt x="60118" y="20130"/>
                    </a:lnTo>
                    <a:cubicBezTo>
                      <a:pt x="60902" y="20435"/>
                      <a:pt x="61741" y="20585"/>
                      <a:pt x="62581" y="20585"/>
                    </a:cubicBezTo>
                    <a:cubicBezTo>
                      <a:pt x="63807" y="20585"/>
                      <a:pt x="65033" y="20266"/>
                      <a:pt x="66089" y="19644"/>
                    </a:cubicBezTo>
                    <a:cubicBezTo>
                      <a:pt x="67867" y="18596"/>
                      <a:pt x="69121" y="16705"/>
                      <a:pt x="69401" y="14647"/>
                    </a:cubicBezTo>
                    <a:cubicBezTo>
                      <a:pt x="69813" y="11708"/>
                      <a:pt x="68166" y="8695"/>
                      <a:pt x="65658" y="7104"/>
                    </a:cubicBezTo>
                    <a:cubicBezTo>
                      <a:pt x="64054" y="6075"/>
                      <a:pt x="62160" y="5604"/>
                      <a:pt x="60253" y="5604"/>
                    </a:cubicBezTo>
                    <a:cubicBezTo>
                      <a:pt x="59178" y="5604"/>
                      <a:pt x="58100" y="5754"/>
                      <a:pt x="57067" y="6037"/>
                    </a:cubicBezTo>
                    <a:cubicBezTo>
                      <a:pt x="56476" y="2647"/>
                      <a:pt x="53173" y="0"/>
                      <a:pt x="49766"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4"/>
              <p:cNvSpPr/>
              <p:nvPr/>
            </p:nvSpPr>
            <p:spPr>
              <a:xfrm>
                <a:off x="-304845" y="18511"/>
                <a:ext cx="785175" cy="480250"/>
              </a:xfrm>
              <a:custGeom>
                <a:avLst/>
                <a:gdLst/>
                <a:ahLst/>
                <a:cxnLst/>
                <a:rect l="l" t="t" r="r" b="b"/>
                <a:pathLst>
                  <a:path w="31407" h="19210" extrusionOk="0">
                    <a:moveTo>
                      <a:pt x="20068" y="0"/>
                    </a:moveTo>
                    <a:cubicBezTo>
                      <a:pt x="17960" y="0"/>
                      <a:pt x="15829" y="1278"/>
                      <a:pt x="15011" y="3242"/>
                    </a:cubicBezTo>
                    <a:cubicBezTo>
                      <a:pt x="14895" y="2829"/>
                      <a:pt x="14474" y="2533"/>
                      <a:pt x="14055" y="2533"/>
                    </a:cubicBezTo>
                    <a:cubicBezTo>
                      <a:pt x="13999" y="2533"/>
                      <a:pt x="13943" y="2538"/>
                      <a:pt x="13888" y="2549"/>
                    </a:cubicBezTo>
                    <a:cubicBezTo>
                      <a:pt x="13420" y="2643"/>
                      <a:pt x="13064" y="3148"/>
                      <a:pt x="13121" y="3635"/>
                    </a:cubicBezTo>
                    <a:cubicBezTo>
                      <a:pt x="12259" y="2533"/>
                      <a:pt x="10864" y="1890"/>
                      <a:pt x="9476" y="1890"/>
                    </a:cubicBezTo>
                    <a:cubicBezTo>
                      <a:pt x="9024" y="1890"/>
                      <a:pt x="8574" y="1958"/>
                      <a:pt x="8142" y="2100"/>
                    </a:cubicBezTo>
                    <a:cubicBezTo>
                      <a:pt x="6364" y="2662"/>
                      <a:pt x="5054" y="4402"/>
                      <a:pt x="4979" y="6255"/>
                    </a:cubicBezTo>
                    <a:cubicBezTo>
                      <a:pt x="3744" y="6311"/>
                      <a:pt x="2433" y="6592"/>
                      <a:pt x="1535" y="7472"/>
                    </a:cubicBezTo>
                    <a:cubicBezTo>
                      <a:pt x="580" y="8370"/>
                      <a:pt x="0" y="9793"/>
                      <a:pt x="393" y="11047"/>
                    </a:cubicBezTo>
                    <a:cubicBezTo>
                      <a:pt x="749" y="12151"/>
                      <a:pt x="1778" y="12937"/>
                      <a:pt x="2901" y="13293"/>
                    </a:cubicBezTo>
                    <a:cubicBezTo>
                      <a:pt x="3308" y="13423"/>
                      <a:pt x="3735" y="13466"/>
                      <a:pt x="4170" y="13466"/>
                    </a:cubicBezTo>
                    <a:cubicBezTo>
                      <a:pt x="4917" y="13466"/>
                      <a:pt x="5687" y="13342"/>
                      <a:pt x="6420" y="13330"/>
                    </a:cubicBezTo>
                    <a:cubicBezTo>
                      <a:pt x="6832" y="15894"/>
                      <a:pt x="8778" y="18159"/>
                      <a:pt x="11268" y="18926"/>
                    </a:cubicBezTo>
                    <a:cubicBezTo>
                      <a:pt x="11903" y="19117"/>
                      <a:pt x="12565" y="19210"/>
                      <a:pt x="13227" y="19210"/>
                    </a:cubicBezTo>
                    <a:cubicBezTo>
                      <a:pt x="15157" y="19210"/>
                      <a:pt x="17093" y="18425"/>
                      <a:pt x="18417" y="17017"/>
                    </a:cubicBezTo>
                    <a:cubicBezTo>
                      <a:pt x="18767" y="17771"/>
                      <a:pt x="19585" y="18272"/>
                      <a:pt x="20412" y="18272"/>
                    </a:cubicBezTo>
                    <a:cubicBezTo>
                      <a:pt x="20427" y="18272"/>
                      <a:pt x="20442" y="18271"/>
                      <a:pt x="20457" y="18271"/>
                    </a:cubicBezTo>
                    <a:cubicBezTo>
                      <a:pt x="21281" y="18234"/>
                      <a:pt x="22086" y="17691"/>
                      <a:pt x="22404" y="16905"/>
                    </a:cubicBezTo>
                    <a:cubicBezTo>
                      <a:pt x="23336" y="17923"/>
                      <a:pt x="24697" y="18527"/>
                      <a:pt x="26078" y="18527"/>
                    </a:cubicBezTo>
                    <a:cubicBezTo>
                      <a:pt x="26194" y="18527"/>
                      <a:pt x="26311" y="18523"/>
                      <a:pt x="26428" y="18514"/>
                    </a:cubicBezTo>
                    <a:cubicBezTo>
                      <a:pt x="27925" y="18402"/>
                      <a:pt x="29348" y="17597"/>
                      <a:pt x="30190" y="16362"/>
                    </a:cubicBezTo>
                    <a:cubicBezTo>
                      <a:pt x="31407" y="14584"/>
                      <a:pt x="31332" y="12095"/>
                      <a:pt x="30209" y="10242"/>
                    </a:cubicBezTo>
                    <a:cubicBezTo>
                      <a:pt x="29104" y="8408"/>
                      <a:pt x="27102" y="7191"/>
                      <a:pt x="24987" y="6779"/>
                    </a:cubicBezTo>
                    <a:cubicBezTo>
                      <a:pt x="25754" y="4196"/>
                      <a:pt x="24219" y="1164"/>
                      <a:pt x="21674" y="266"/>
                    </a:cubicBezTo>
                    <a:cubicBezTo>
                      <a:pt x="21156" y="85"/>
                      <a:pt x="20613" y="0"/>
                      <a:pt x="20068"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4" name="Google Shape;164;p4"/>
            <p:cNvGrpSpPr/>
            <p:nvPr/>
          </p:nvGrpSpPr>
          <p:grpSpPr>
            <a:xfrm>
              <a:off x="7761478" y="2955462"/>
              <a:ext cx="2020068" cy="1070826"/>
              <a:chOff x="-734200" y="-390200"/>
              <a:chExt cx="1745350" cy="925200"/>
            </a:xfrm>
          </p:grpSpPr>
          <p:sp>
            <p:nvSpPr>
              <p:cNvPr id="165" name="Google Shape;165;p4"/>
              <p:cNvSpPr/>
              <p:nvPr/>
            </p:nvSpPr>
            <p:spPr>
              <a:xfrm>
                <a:off x="-734200" y="-390200"/>
                <a:ext cx="1745350" cy="925200"/>
              </a:xfrm>
              <a:custGeom>
                <a:avLst/>
                <a:gdLst/>
                <a:ahLst/>
                <a:cxnLst/>
                <a:rect l="l" t="t" r="r" b="b"/>
                <a:pathLst>
                  <a:path w="69814" h="37008" extrusionOk="0">
                    <a:moveTo>
                      <a:pt x="49766" y="0"/>
                    </a:moveTo>
                    <a:cubicBezTo>
                      <a:pt x="49505" y="0"/>
                      <a:pt x="49243" y="16"/>
                      <a:pt x="48982" y="48"/>
                    </a:cubicBezTo>
                    <a:cubicBezTo>
                      <a:pt x="45294" y="497"/>
                      <a:pt x="42319" y="4128"/>
                      <a:pt x="42581" y="7815"/>
                    </a:cubicBezTo>
                    <a:cubicBezTo>
                      <a:pt x="42328" y="7541"/>
                      <a:pt x="41951" y="7398"/>
                      <a:pt x="41577" y="7398"/>
                    </a:cubicBezTo>
                    <a:cubicBezTo>
                      <a:pt x="41285" y="7398"/>
                      <a:pt x="40995" y="7485"/>
                      <a:pt x="40765" y="7665"/>
                    </a:cubicBezTo>
                    <a:cubicBezTo>
                      <a:pt x="40241" y="8077"/>
                      <a:pt x="40110" y="8919"/>
                      <a:pt x="40484" y="9462"/>
                    </a:cubicBezTo>
                    <a:cubicBezTo>
                      <a:pt x="39657" y="9069"/>
                      <a:pt x="38750" y="8879"/>
                      <a:pt x="37841" y="8879"/>
                    </a:cubicBezTo>
                    <a:cubicBezTo>
                      <a:pt x="36199" y="8879"/>
                      <a:pt x="34553" y="9497"/>
                      <a:pt x="33372" y="10641"/>
                    </a:cubicBezTo>
                    <a:cubicBezTo>
                      <a:pt x="33073" y="10941"/>
                      <a:pt x="32811" y="11278"/>
                      <a:pt x="32567" y="11633"/>
                    </a:cubicBezTo>
                    <a:cubicBezTo>
                      <a:pt x="32305" y="11409"/>
                      <a:pt x="32006" y="11221"/>
                      <a:pt x="31706" y="11053"/>
                    </a:cubicBezTo>
                    <a:cubicBezTo>
                      <a:pt x="30668" y="10477"/>
                      <a:pt x="29495" y="10205"/>
                      <a:pt x="28315" y="10205"/>
                    </a:cubicBezTo>
                    <a:cubicBezTo>
                      <a:pt x="25817" y="10205"/>
                      <a:pt x="23290" y="11425"/>
                      <a:pt x="21955" y="13561"/>
                    </a:cubicBezTo>
                    <a:cubicBezTo>
                      <a:pt x="21883" y="12909"/>
                      <a:pt x="21284" y="12361"/>
                      <a:pt x="20634" y="12361"/>
                    </a:cubicBezTo>
                    <a:cubicBezTo>
                      <a:pt x="20613" y="12361"/>
                      <a:pt x="20591" y="12362"/>
                      <a:pt x="20570" y="12363"/>
                    </a:cubicBezTo>
                    <a:cubicBezTo>
                      <a:pt x="19915" y="12382"/>
                      <a:pt x="19316" y="12981"/>
                      <a:pt x="19297" y="13655"/>
                    </a:cubicBezTo>
                    <a:cubicBezTo>
                      <a:pt x="18216" y="11643"/>
                      <a:pt x="15969" y="10355"/>
                      <a:pt x="13709" y="10355"/>
                    </a:cubicBezTo>
                    <a:cubicBezTo>
                      <a:pt x="13425" y="10355"/>
                      <a:pt x="13141" y="10375"/>
                      <a:pt x="12859" y="10417"/>
                    </a:cubicBezTo>
                    <a:cubicBezTo>
                      <a:pt x="10313" y="10791"/>
                      <a:pt x="8124" y="12850"/>
                      <a:pt x="7599" y="15358"/>
                    </a:cubicBezTo>
                    <a:cubicBezTo>
                      <a:pt x="7118" y="15294"/>
                      <a:pt x="6627" y="15256"/>
                      <a:pt x="6137" y="15256"/>
                    </a:cubicBezTo>
                    <a:cubicBezTo>
                      <a:pt x="4893" y="15256"/>
                      <a:pt x="3660" y="15502"/>
                      <a:pt x="2640" y="16200"/>
                    </a:cubicBezTo>
                    <a:cubicBezTo>
                      <a:pt x="1124" y="17211"/>
                      <a:pt x="1" y="19007"/>
                      <a:pt x="263" y="20804"/>
                    </a:cubicBezTo>
                    <a:cubicBezTo>
                      <a:pt x="468" y="22395"/>
                      <a:pt x="1704" y="23705"/>
                      <a:pt x="3145" y="24435"/>
                    </a:cubicBezTo>
                    <a:cubicBezTo>
                      <a:pt x="4567" y="25184"/>
                      <a:pt x="6345" y="25053"/>
                      <a:pt x="7936" y="25296"/>
                    </a:cubicBezTo>
                    <a:cubicBezTo>
                      <a:pt x="7880" y="28890"/>
                      <a:pt x="10033" y="32409"/>
                      <a:pt x="13233" y="34037"/>
                    </a:cubicBezTo>
                    <a:cubicBezTo>
                      <a:pt x="14557" y="34699"/>
                      <a:pt x="16030" y="35022"/>
                      <a:pt x="17505" y="35022"/>
                    </a:cubicBezTo>
                    <a:cubicBezTo>
                      <a:pt x="19616" y="35022"/>
                      <a:pt x="21729" y="34360"/>
                      <a:pt x="23415" y="33082"/>
                    </a:cubicBezTo>
                    <a:cubicBezTo>
                      <a:pt x="23714" y="34205"/>
                      <a:pt x="24744" y="35085"/>
                      <a:pt x="25885" y="35253"/>
                    </a:cubicBezTo>
                    <a:cubicBezTo>
                      <a:pt x="26017" y="35273"/>
                      <a:pt x="26150" y="35282"/>
                      <a:pt x="26283" y="35282"/>
                    </a:cubicBezTo>
                    <a:cubicBezTo>
                      <a:pt x="27300" y="35282"/>
                      <a:pt x="28313" y="34727"/>
                      <a:pt x="28843" y="33850"/>
                    </a:cubicBezTo>
                    <a:cubicBezTo>
                      <a:pt x="29966" y="35590"/>
                      <a:pt x="31912" y="36769"/>
                      <a:pt x="33971" y="36975"/>
                    </a:cubicBezTo>
                    <a:cubicBezTo>
                      <a:pt x="34188" y="36997"/>
                      <a:pt x="34405" y="37008"/>
                      <a:pt x="34623" y="37008"/>
                    </a:cubicBezTo>
                    <a:cubicBezTo>
                      <a:pt x="36468" y="37008"/>
                      <a:pt x="38297" y="36237"/>
                      <a:pt x="39586" y="34898"/>
                    </a:cubicBezTo>
                    <a:cubicBezTo>
                      <a:pt x="41214" y="33232"/>
                      <a:pt x="41832" y="30761"/>
                      <a:pt x="41514" y="28441"/>
                    </a:cubicBezTo>
                    <a:lnTo>
                      <a:pt x="41514" y="28441"/>
                    </a:lnTo>
                    <a:cubicBezTo>
                      <a:pt x="42930" y="29199"/>
                      <a:pt x="44532" y="29607"/>
                      <a:pt x="46136" y="29607"/>
                    </a:cubicBezTo>
                    <a:cubicBezTo>
                      <a:pt x="46631" y="29607"/>
                      <a:pt x="47126" y="29568"/>
                      <a:pt x="47615" y="29489"/>
                    </a:cubicBezTo>
                    <a:cubicBezTo>
                      <a:pt x="51153" y="28890"/>
                      <a:pt x="54260" y="26157"/>
                      <a:pt x="55270" y="22732"/>
                    </a:cubicBezTo>
                    <a:cubicBezTo>
                      <a:pt x="55801" y="23143"/>
                      <a:pt x="56468" y="23354"/>
                      <a:pt x="57136" y="23354"/>
                    </a:cubicBezTo>
                    <a:cubicBezTo>
                      <a:pt x="57624" y="23354"/>
                      <a:pt x="58111" y="23242"/>
                      <a:pt x="58546" y="23013"/>
                    </a:cubicBezTo>
                    <a:cubicBezTo>
                      <a:pt x="59575" y="22470"/>
                      <a:pt x="60212" y="21291"/>
                      <a:pt x="60118" y="20130"/>
                    </a:cubicBezTo>
                    <a:lnTo>
                      <a:pt x="60118" y="20130"/>
                    </a:lnTo>
                    <a:cubicBezTo>
                      <a:pt x="60902" y="20435"/>
                      <a:pt x="61741" y="20585"/>
                      <a:pt x="62581" y="20585"/>
                    </a:cubicBezTo>
                    <a:cubicBezTo>
                      <a:pt x="63807" y="20585"/>
                      <a:pt x="65033" y="20266"/>
                      <a:pt x="66089" y="19644"/>
                    </a:cubicBezTo>
                    <a:cubicBezTo>
                      <a:pt x="67867" y="18596"/>
                      <a:pt x="69121" y="16705"/>
                      <a:pt x="69401" y="14647"/>
                    </a:cubicBezTo>
                    <a:cubicBezTo>
                      <a:pt x="69813" y="11708"/>
                      <a:pt x="68166" y="8695"/>
                      <a:pt x="65658" y="7104"/>
                    </a:cubicBezTo>
                    <a:cubicBezTo>
                      <a:pt x="64054" y="6075"/>
                      <a:pt x="62160" y="5604"/>
                      <a:pt x="60253" y="5604"/>
                    </a:cubicBezTo>
                    <a:cubicBezTo>
                      <a:pt x="59178" y="5604"/>
                      <a:pt x="58100" y="5754"/>
                      <a:pt x="57067" y="6037"/>
                    </a:cubicBezTo>
                    <a:cubicBezTo>
                      <a:pt x="56476" y="2647"/>
                      <a:pt x="53173" y="0"/>
                      <a:pt x="49766"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4"/>
              <p:cNvSpPr/>
              <p:nvPr/>
            </p:nvSpPr>
            <p:spPr>
              <a:xfrm>
                <a:off x="76700" y="-153275"/>
                <a:ext cx="785175" cy="480250"/>
              </a:xfrm>
              <a:custGeom>
                <a:avLst/>
                <a:gdLst/>
                <a:ahLst/>
                <a:cxnLst/>
                <a:rect l="l" t="t" r="r" b="b"/>
                <a:pathLst>
                  <a:path w="31407" h="19210" extrusionOk="0">
                    <a:moveTo>
                      <a:pt x="20068" y="0"/>
                    </a:moveTo>
                    <a:cubicBezTo>
                      <a:pt x="17960" y="0"/>
                      <a:pt x="15829" y="1278"/>
                      <a:pt x="15011" y="3242"/>
                    </a:cubicBezTo>
                    <a:cubicBezTo>
                      <a:pt x="14895" y="2829"/>
                      <a:pt x="14474" y="2533"/>
                      <a:pt x="14055" y="2533"/>
                    </a:cubicBezTo>
                    <a:cubicBezTo>
                      <a:pt x="13999" y="2533"/>
                      <a:pt x="13943" y="2538"/>
                      <a:pt x="13888" y="2549"/>
                    </a:cubicBezTo>
                    <a:cubicBezTo>
                      <a:pt x="13420" y="2643"/>
                      <a:pt x="13064" y="3148"/>
                      <a:pt x="13121" y="3635"/>
                    </a:cubicBezTo>
                    <a:cubicBezTo>
                      <a:pt x="12259" y="2533"/>
                      <a:pt x="10864" y="1890"/>
                      <a:pt x="9476" y="1890"/>
                    </a:cubicBezTo>
                    <a:cubicBezTo>
                      <a:pt x="9024" y="1890"/>
                      <a:pt x="8574" y="1958"/>
                      <a:pt x="8142" y="2100"/>
                    </a:cubicBezTo>
                    <a:cubicBezTo>
                      <a:pt x="6364" y="2662"/>
                      <a:pt x="5054" y="4402"/>
                      <a:pt x="4979" y="6255"/>
                    </a:cubicBezTo>
                    <a:cubicBezTo>
                      <a:pt x="3744" y="6311"/>
                      <a:pt x="2433" y="6592"/>
                      <a:pt x="1535" y="7472"/>
                    </a:cubicBezTo>
                    <a:cubicBezTo>
                      <a:pt x="580" y="8370"/>
                      <a:pt x="0" y="9793"/>
                      <a:pt x="393" y="11047"/>
                    </a:cubicBezTo>
                    <a:cubicBezTo>
                      <a:pt x="749" y="12151"/>
                      <a:pt x="1778" y="12937"/>
                      <a:pt x="2901" y="13293"/>
                    </a:cubicBezTo>
                    <a:cubicBezTo>
                      <a:pt x="3308" y="13423"/>
                      <a:pt x="3735" y="13466"/>
                      <a:pt x="4170" y="13466"/>
                    </a:cubicBezTo>
                    <a:cubicBezTo>
                      <a:pt x="4917" y="13466"/>
                      <a:pt x="5687" y="13342"/>
                      <a:pt x="6420" y="13330"/>
                    </a:cubicBezTo>
                    <a:cubicBezTo>
                      <a:pt x="6832" y="15894"/>
                      <a:pt x="8778" y="18159"/>
                      <a:pt x="11268" y="18926"/>
                    </a:cubicBezTo>
                    <a:cubicBezTo>
                      <a:pt x="11903" y="19117"/>
                      <a:pt x="12565" y="19210"/>
                      <a:pt x="13227" y="19210"/>
                    </a:cubicBezTo>
                    <a:cubicBezTo>
                      <a:pt x="15157" y="19210"/>
                      <a:pt x="17093" y="18425"/>
                      <a:pt x="18417" y="17017"/>
                    </a:cubicBezTo>
                    <a:cubicBezTo>
                      <a:pt x="18767" y="17771"/>
                      <a:pt x="19585" y="18272"/>
                      <a:pt x="20412" y="18272"/>
                    </a:cubicBezTo>
                    <a:cubicBezTo>
                      <a:pt x="20427" y="18272"/>
                      <a:pt x="20442" y="18271"/>
                      <a:pt x="20457" y="18271"/>
                    </a:cubicBezTo>
                    <a:cubicBezTo>
                      <a:pt x="21281" y="18234"/>
                      <a:pt x="22086" y="17691"/>
                      <a:pt x="22404" y="16905"/>
                    </a:cubicBezTo>
                    <a:cubicBezTo>
                      <a:pt x="23336" y="17923"/>
                      <a:pt x="24697" y="18527"/>
                      <a:pt x="26078" y="18527"/>
                    </a:cubicBezTo>
                    <a:cubicBezTo>
                      <a:pt x="26194" y="18527"/>
                      <a:pt x="26311" y="18523"/>
                      <a:pt x="26428" y="18514"/>
                    </a:cubicBezTo>
                    <a:cubicBezTo>
                      <a:pt x="27925" y="18402"/>
                      <a:pt x="29348" y="17597"/>
                      <a:pt x="30190" y="16362"/>
                    </a:cubicBezTo>
                    <a:cubicBezTo>
                      <a:pt x="31407" y="14584"/>
                      <a:pt x="31332" y="12095"/>
                      <a:pt x="30209" y="10242"/>
                    </a:cubicBezTo>
                    <a:cubicBezTo>
                      <a:pt x="29104" y="8408"/>
                      <a:pt x="27102" y="7191"/>
                      <a:pt x="24987" y="6779"/>
                    </a:cubicBezTo>
                    <a:cubicBezTo>
                      <a:pt x="25754" y="4196"/>
                      <a:pt x="24219" y="1164"/>
                      <a:pt x="21674" y="266"/>
                    </a:cubicBezTo>
                    <a:cubicBezTo>
                      <a:pt x="21156" y="85"/>
                      <a:pt x="20613" y="0"/>
                      <a:pt x="20068"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67" name="Google Shape;167;p4"/>
          <p:cNvGrpSpPr/>
          <p:nvPr/>
        </p:nvGrpSpPr>
        <p:grpSpPr>
          <a:xfrm>
            <a:off x="7272006" y="120571"/>
            <a:ext cx="3112118" cy="5022836"/>
            <a:chOff x="7272006" y="120571"/>
            <a:chExt cx="3112118" cy="5022836"/>
          </a:xfrm>
        </p:grpSpPr>
        <p:grpSp>
          <p:nvGrpSpPr>
            <p:cNvPr id="168" name="Google Shape;168;p4"/>
            <p:cNvGrpSpPr/>
            <p:nvPr/>
          </p:nvGrpSpPr>
          <p:grpSpPr>
            <a:xfrm>
              <a:off x="7272006" y="4608411"/>
              <a:ext cx="2172079" cy="534989"/>
              <a:chOff x="6547956" y="4084152"/>
              <a:chExt cx="2128863" cy="524344"/>
            </a:xfrm>
          </p:grpSpPr>
          <p:sp>
            <p:nvSpPr>
              <p:cNvPr id="169" name="Google Shape;169;p4"/>
              <p:cNvSpPr/>
              <p:nvPr/>
            </p:nvSpPr>
            <p:spPr>
              <a:xfrm>
                <a:off x="6547956" y="4084152"/>
                <a:ext cx="2128851" cy="524344"/>
              </a:xfrm>
              <a:custGeom>
                <a:avLst/>
                <a:gdLst/>
                <a:ahLst/>
                <a:cxnLst/>
                <a:rect l="l" t="t" r="r" b="b"/>
                <a:pathLst>
                  <a:path w="26447" h="6514" extrusionOk="0">
                    <a:moveTo>
                      <a:pt x="712" y="0"/>
                    </a:moveTo>
                    <a:cubicBezTo>
                      <a:pt x="319" y="0"/>
                      <a:pt x="0" y="337"/>
                      <a:pt x="0" y="730"/>
                    </a:cubicBezTo>
                    <a:lnTo>
                      <a:pt x="0" y="5802"/>
                    </a:lnTo>
                    <a:cubicBezTo>
                      <a:pt x="0" y="6195"/>
                      <a:pt x="319" y="6514"/>
                      <a:pt x="712" y="6514"/>
                    </a:cubicBezTo>
                    <a:lnTo>
                      <a:pt x="25736" y="6514"/>
                    </a:lnTo>
                    <a:cubicBezTo>
                      <a:pt x="26129" y="6514"/>
                      <a:pt x="26447" y="6195"/>
                      <a:pt x="26447" y="5802"/>
                    </a:cubicBezTo>
                    <a:lnTo>
                      <a:pt x="26447" y="730"/>
                    </a:lnTo>
                    <a:cubicBezTo>
                      <a:pt x="26447" y="337"/>
                      <a:pt x="26129" y="0"/>
                      <a:pt x="25736" y="0"/>
                    </a:cubicBezTo>
                    <a:lnTo>
                      <a:pt x="14824" y="0"/>
                    </a:lnTo>
                    <a:cubicBezTo>
                      <a:pt x="14824" y="899"/>
                      <a:pt x="14113" y="1610"/>
                      <a:pt x="13214" y="1610"/>
                    </a:cubicBezTo>
                    <a:cubicBezTo>
                      <a:pt x="12335" y="1610"/>
                      <a:pt x="11623" y="899"/>
                      <a:pt x="116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4"/>
              <p:cNvSpPr/>
              <p:nvPr/>
            </p:nvSpPr>
            <p:spPr>
              <a:xfrm>
                <a:off x="6547956" y="4402029"/>
                <a:ext cx="2128851" cy="57312"/>
              </a:xfrm>
              <a:custGeom>
                <a:avLst/>
                <a:gdLst/>
                <a:ahLst/>
                <a:cxnLst/>
                <a:rect l="l" t="t" r="r" b="b"/>
                <a:pathLst>
                  <a:path w="26447" h="712" extrusionOk="0">
                    <a:moveTo>
                      <a:pt x="0" y="0"/>
                    </a:moveTo>
                    <a:lnTo>
                      <a:pt x="0" y="712"/>
                    </a:lnTo>
                    <a:lnTo>
                      <a:pt x="26447" y="712"/>
                    </a:lnTo>
                    <a:lnTo>
                      <a:pt x="264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4"/>
              <p:cNvSpPr/>
              <p:nvPr/>
            </p:nvSpPr>
            <p:spPr>
              <a:xfrm>
                <a:off x="6547956" y="4371923"/>
                <a:ext cx="2128851" cy="15133"/>
              </a:xfrm>
              <a:custGeom>
                <a:avLst/>
                <a:gdLst/>
                <a:ahLst/>
                <a:cxnLst/>
                <a:rect l="l" t="t" r="r" b="b"/>
                <a:pathLst>
                  <a:path w="26447" h="188" extrusionOk="0">
                    <a:moveTo>
                      <a:pt x="0" y="0"/>
                    </a:moveTo>
                    <a:lnTo>
                      <a:pt x="0" y="187"/>
                    </a:lnTo>
                    <a:lnTo>
                      <a:pt x="26447" y="187"/>
                    </a:lnTo>
                    <a:lnTo>
                      <a:pt x="26447"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4"/>
              <p:cNvSpPr/>
              <p:nvPr/>
            </p:nvSpPr>
            <p:spPr>
              <a:xfrm>
                <a:off x="8069645" y="4084152"/>
                <a:ext cx="607174" cy="524344"/>
              </a:xfrm>
              <a:custGeom>
                <a:avLst/>
                <a:gdLst/>
                <a:ahLst/>
                <a:cxnLst/>
                <a:rect l="l" t="t" r="r" b="b"/>
                <a:pathLst>
                  <a:path w="7543" h="6514" extrusionOk="0">
                    <a:moveTo>
                      <a:pt x="0" y="0"/>
                    </a:moveTo>
                    <a:cubicBezTo>
                      <a:pt x="393" y="0"/>
                      <a:pt x="711" y="337"/>
                      <a:pt x="711" y="730"/>
                    </a:cubicBezTo>
                    <a:lnTo>
                      <a:pt x="711" y="5802"/>
                    </a:lnTo>
                    <a:cubicBezTo>
                      <a:pt x="711" y="6195"/>
                      <a:pt x="393" y="6514"/>
                      <a:pt x="0" y="6514"/>
                    </a:cubicBezTo>
                    <a:lnTo>
                      <a:pt x="6832" y="6514"/>
                    </a:lnTo>
                    <a:cubicBezTo>
                      <a:pt x="7225" y="6514"/>
                      <a:pt x="7543" y="6195"/>
                      <a:pt x="7543" y="5802"/>
                    </a:cubicBezTo>
                    <a:lnTo>
                      <a:pt x="7543" y="730"/>
                    </a:lnTo>
                    <a:cubicBezTo>
                      <a:pt x="7543" y="337"/>
                      <a:pt x="7225" y="0"/>
                      <a:pt x="6832" y="0"/>
                    </a:cubicBezTo>
                    <a:close/>
                  </a:path>
                </a:pathLst>
              </a:custGeom>
              <a:solidFill>
                <a:srgbClr val="021934">
                  <a:alpha val="38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4"/>
              <p:cNvSpPr/>
              <p:nvPr/>
            </p:nvSpPr>
            <p:spPr>
              <a:xfrm>
                <a:off x="6647368" y="4124802"/>
                <a:ext cx="632852" cy="128229"/>
              </a:xfrm>
              <a:custGeom>
                <a:avLst/>
                <a:gdLst/>
                <a:ahLst/>
                <a:cxnLst/>
                <a:rect l="l" t="t" r="r" b="b"/>
                <a:pathLst>
                  <a:path w="7862" h="1593" extrusionOk="0">
                    <a:moveTo>
                      <a:pt x="450" y="1"/>
                    </a:moveTo>
                    <a:cubicBezTo>
                      <a:pt x="207" y="38"/>
                      <a:pt x="1" y="300"/>
                      <a:pt x="38" y="562"/>
                    </a:cubicBezTo>
                    <a:cubicBezTo>
                      <a:pt x="76" y="805"/>
                      <a:pt x="263" y="1030"/>
                      <a:pt x="487" y="1161"/>
                    </a:cubicBezTo>
                    <a:cubicBezTo>
                      <a:pt x="712" y="1292"/>
                      <a:pt x="974" y="1348"/>
                      <a:pt x="1236" y="1386"/>
                    </a:cubicBezTo>
                    <a:cubicBezTo>
                      <a:pt x="2076" y="1521"/>
                      <a:pt x="2933" y="1592"/>
                      <a:pt x="3790" y="1592"/>
                    </a:cubicBezTo>
                    <a:cubicBezTo>
                      <a:pt x="4231" y="1592"/>
                      <a:pt x="4671" y="1573"/>
                      <a:pt x="5110" y="1535"/>
                    </a:cubicBezTo>
                    <a:cubicBezTo>
                      <a:pt x="5859" y="1460"/>
                      <a:pt x="6608" y="1348"/>
                      <a:pt x="7263" y="1030"/>
                    </a:cubicBezTo>
                    <a:cubicBezTo>
                      <a:pt x="7412" y="955"/>
                      <a:pt x="7562" y="880"/>
                      <a:pt x="7674" y="749"/>
                    </a:cubicBezTo>
                    <a:cubicBezTo>
                      <a:pt x="7787" y="637"/>
                      <a:pt x="7862" y="468"/>
                      <a:pt x="7824" y="300"/>
                    </a:cubicBezTo>
                    <a:cubicBezTo>
                      <a:pt x="7805" y="150"/>
                      <a:pt x="7600" y="1"/>
                      <a:pt x="74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4" name="Google Shape;174;p4"/>
            <p:cNvGrpSpPr/>
            <p:nvPr/>
          </p:nvGrpSpPr>
          <p:grpSpPr>
            <a:xfrm>
              <a:off x="7735539" y="120571"/>
              <a:ext cx="2648585" cy="5022836"/>
              <a:chOff x="7735539" y="120571"/>
              <a:chExt cx="2648585" cy="5022836"/>
            </a:xfrm>
          </p:grpSpPr>
          <p:grpSp>
            <p:nvGrpSpPr>
              <p:cNvPr id="175" name="Google Shape;175;p4"/>
              <p:cNvGrpSpPr/>
              <p:nvPr/>
            </p:nvGrpSpPr>
            <p:grpSpPr>
              <a:xfrm>
                <a:off x="7735539" y="120571"/>
                <a:ext cx="1755403" cy="701167"/>
                <a:chOff x="3983800" y="4042700"/>
                <a:chExt cx="644350" cy="257375"/>
              </a:xfrm>
            </p:grpSpPr>
            <p:sp>
              <p:nvSpPr>
                <p:cNvPr id="176" name="Google Shape;176;p4"/>
                <p:cNvSpPr/>
                <p:nvPr/>
              </p:nvSpPr>
              <p:spPr>
                <a:xfrm>
                  <a:off x="3991750" y="4042700"/>
                  <a:ext cx="636400" cy="257375"/>
                </a:xfrm>
                <a:custGeom>
                  <a:avLst/>
                  <a:gdLst/>
                  <a:ahLst/>
                  <a:cxnLst/>
                  <a:rect l="l" t="t" r="r" b="b"/>
                  <a:pathLst>
                    <a:path w="25456" h="10295" extrusionOk="0">
                      <a:moveTo>
                        <a:pt x="806" y="1"/>
                      </a:moveTo>
                      <a:lnTo>
                        <a:pt x="1" y="2471"/>
                      </a:lnTo>
                      <a:lnTo>
                        <a:pt x="24669" y="10295"/>
                      </a:lnTo>
                      <a:lnTo>
                        <a:pt x="25455" y="7824"/>
                      </a:lnTo>
                      <a:lnTo>
                        <a:pt x="80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4"/>
                <p:cNvSpPr/>
                <p:nvPr/>
              </p:nvSpPr>
              <p:spPr>
                <a:xfrm>
                  <a:off x="4426925" y="4180750"/>
                  <a:ext cx="200750" cy="119325"/>
                </a:xfrm>
                <a:custGeom>
                  <a:avLst/>
                  <a:gdLst/>
                  <a:ahLst/>
                  <a:cxnLst/>
                  <a:rect l="l" t="t" r="r" b="b"/>
                  <a:pathLst>
                    <a:path w="8030" h="4773" extrusionOk="0">
                      <a:moveTo>
                        <a:pt x="786" y="0"/>
                      </a:moveTo>
                      <a:lnTo>
                        <a:pt x="0" y="2471"/>
                      </a:lnTo>
                      <a:lnTo>
                        <a:pt x="7244" y="4773"/>
                      </a:lnTo>
                      <a:lnTo>
                        <a:pt x="8030" y="2321"/>
                      </a:lnTo>
                      <a:lnTo>
                        <a:pt x="78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4"/>
                <p:cNvSpPr/>
                <p:nvPr/>
              </p:nvSpPr>
              <p:spPr>
                <a:xfrm>
                  <a:off x="4414750" y="4177000"/>
                  <a:ext cx="29500" cy="64600"/>
                </a:xfrm>
                <a:custGeom>
                  <a:avLst/>
                  <a:gdLst/>
                  <a:ahLst/>
                  <a:cxnLst/>
                  <a:rect l="l" t="t" r="r" b="b"/>
                  <a:pathLst>
                    <a:path w="1180" h="2584" extrusionOk="0">
                      <a:moveTo>
                        <a:pt x="787" y="1"/>
                      </a:moveTo>
                      <a:lnTo>
                        <a:pt x="1" y="2452"/>
                      </a:lnTo>
                      <a:lnTo>
                        <a:pt x="394" y="2583"/>
                      </a:lnTo>
                      <a:lnTo>
                        <a:pt x="1180" y="113"/>
                      </a:lnTo>
                      <a:lnTo>
                        <a:pt x="78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4"/>
                <p:cNvSpPr/>
                <p:nvPr/>
              </p:nvSpPr>
              <p:spPr>
                <a:xfrm>
                  <a:off x="4459200" y="4202375"/>
                  <a:ext cx="20150" cy="13775"/>
                </a:xfrm>
                <a:custGeom>
                  <a:avLst/>
                  <a:gdLst/>
                  <a:ahLst/>
                  <a:cxnLst/>
                  <a:rect l="l" t="t" r="r" b="b"/>
                  <a:pathLst>
                    <a:path w="806" h="551" extrusionOk="0">
                      <a:moveTo>
                        <a:pt x="301" y="1"/>
                      </a:moveTo>
                      <a:cubicBezTo>
                        <a:pt x="174" y="1"/>
                        <a:pt x="64" y="60"/>
                        <a:pt x="38" y="165"/>
                      </a:cubicBezTo>
                      <a:cubicBezTo>
                        <a:pt x="1" y="296"/>
                        <a:pt x="113" y="464"/>
                        <a:pt x="319" y="520"/>
                      </a:cubicBezTo>
                      <a:cubicBezTo>
                        <a:pt x="370" y="541"/>
                        <a:pt x="423" y="550"/>
                        <a:pt x="473" y="550"/>
                      </a:cubicBezTo>
                      <a:cubicBezTo>
                        <a:pt x="606" y="550"/>
                        <a:pt x="722" y="484"/>
                        <a:pt x="749" y="389"/>
                      </a:cubicBezTo>
                      <a:cubicBezTo>
                        <a:pt x="805" y="258"/>
                        <a:pt x="674" y="90"/>
                        <a:pt x="469" y="34"/>
                      </a:cubicBezTo>
                      <a:cubicBezTo>
                        <a:pt x="413" y="11"/>
                        <a:pt x="355" y="1"/>
                        <a:pt x="3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4"/>
                <p:cNvSpPr/>
                <p:nvPr/>
              </p:nvSpPr>
              <p:spPr>
                <a:xfrm>
                  <a:off x="4497575" y="4233550"/>
                  <a:ext cx="19675" cy="13725"/>
                </a:xfrm>
                <a:custGeom>
                  <a:avLst/>
                  <a:gdLst/>
                  <a:ahLst/>
                  <a:cxnLst/>
                  <a:rect l="l" t="t" r="r" b="b"/>
                  <a:pathLst>
                    <a:path w="787" h="549" extrusionOk="0">
                      <a:moveTo>
                        <a:pt x="324" y="1"/>
                      </a:moveTo>
                      <a:cubicBezTo>
                        <a:pt x="187" y="1"/>
                        <a:pt x="66" y="60"/>
                        <a:pt x="38" y="172"/>
                      </a:cubicBezTo>
                      <a:cubicBezTo>
                        <a:pt x="0" y="303"/>
                        <a:pt x="113" y="471"/>
                        <a:pt x="319" y="527"/>
                      </a:cubicBezTo>
                      <a:cubicBezTo>
                        <a:pt x="368" y="542"/>
                        <a:pt x="418" y="549"/>
                        <a:pt x="466" y="549"/>
                      </a:cubicBezTo>
                      <a:cubicBezTo>
                        <a:pt x="602" y="549"/>
                        <a:pt x="721" y="493"/>
                        <a:pt x="749" y="396"/>
                      </a:cubicBezTo>
                      <a:cubicBezTo>
                        <a:pt x="787" y="265"/>
                        <a:pt x="674" y="97"/>
                        <a:pt x="468" y="22"/>
                      </a:cubicBezTo>
                      <a:cubicBezTo>
                        <a:pt x="421" y="8"/>
                        <a:pt x="37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4"/>
                <p:cNvSpPr/>
                <p:nvPr/>
              </p:nvSpPr>
              <p:spPr>
                <a:xfrm>
                  <a:off x="4592550" y="4241300"/>
                  <a:ext cx="19675" cy="13750"/>
                </a:xfrm>
                <a:custGeom>
                  <a:avLst/>
                  <a:gdLst/>
                  <a:ahLst/>
                  <a:cxnLst/>
                  <a:rect l="l" t="t" r="r" b="b"/>
                  <a:pathLst>
                    <a:path w="787" h="550" extrusionOk="0">
                      <a:moveTo>
                        <a:pt x="315" y="0"/>
                      </a:moveTo>
                      <a:cubicBezTo>
                        <a:pt x="182" y="0"/>
                        <a:pt x="65" y="66"/>
                        <a:pt x="38" y="161"/>
                      </a:cubicBezTo>
                      <a:cubicBezTo>
                        <a:pt x="1" y="292"/>
                        <a:pt x="113" y="461"/>
                        <a:pt x="319" y="517"/>
                      </a:cubicBezTo>
                      <a:cubicBezTo>
                        <a:pt x="375" y="539"/>
                        <a:pt x="432" y="550"/>
                        <a:pt x="487" y="550"/>
                      </a:cubicBezTo>
                      <a:cubicBezTo>
                        <a:pt x="614" y="550"/>
                        <a:pt x="723" y="491"/>
                        <a:pt x="750" y="386"/>
                      </a:cubicBezTo>
                      <a:cubicBezTo>
                        <a:pt x="787" y="255"/>
                        <a:pt x="675" y="86"/>
                        <a:pt x="469" y="30"/>
                      </a:cubicBezTo>
                      <a:cubicBezTo>
                        <a:pt x="418" y="10"/>
                        <a:pt x="365" y="0"/>
                        <a:pt x="3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4"/>
                <p:cNvSpPr/>
                <p:nvPr/>
              </p:nvSpPr>
              <p:spPr>
                <a:xfrm>
                  <a:off x="4479325" y="4222500"/>
                  <a:ext cx="12650" cy="8700"/>
                </a:xfrm>
                <a:custGeom>
                  <a:avLst/>
                  <a:gdLst/>
                  <a:ahLst/>
                  <a:cxnLst/>
                  <a:rect l="l" t="t" r="r" b="b"/>
                  <a:pathLst>
                    <a:path w="506" h="348" extrusionOk="0">
                      <a:moveTo>
                        <a:pt x="208" y="0"/>
                      </a:moveTo>
                      <a:cubicBezTo>
                        <a:pt x="124" y="0"/>
                        <a:pt x="47" y="35"/>
                        <a:pt x="19" y="90"/>
                      </a:cubicBezTo>
                      <a:cubicBezTo>
                        <a:pt x="0" y="183"/>
                        <a:pt x="75" y="296"/>
                        <a:pt x="206" y="333"/>
                      </a:cubicBezTo>
                      <a:cubicBezTo>
                        <a:pt x="240" y="343"/>
                        <a:pt x="273" y="347"/>
                        <a:pt x="303" y="347"/>
                      </a:cubicBezTo>
                      <a:cubicBezTo>
                        <a:pt x="390" y="347"/>
                        <a:pt x="459" y="309"/>
                        <a:pt x="487" y="239"/>
                      </a:cubicBezTo>
                      <a:cubicBezTo>
                        <a:pt x="506" y="165"/>
                        <a:pt x="431" y="52"/>
                        <a:pt x="300" y="15"/>
                      </a:cubicBezTo>
                      <a:cubicBezTo>
                        <a:pt x="270" y="5"/>
                        <a:pt x="238" y="0"/>
                        <a:pt x="2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4"/>
                <p:cNvSpPr/>
                <p:nvPr/>
              </p:nvSpPr>
              <p:spPr>
                <a:xfrm>
                  <a:off x="4520025" y="4220625"/>
                  <a:ext cx="12675" cy="8700"/>
                </a:xfrm>
                <a:custGeom>
                  <a:avLst/>
                  <a:gdLst/>
                  <a:ahLst/>
                  <a:cxnLst/>
                  <a:rect l="l" t="t" r="r" b="b"/>
                  <a:pathLst>
                    <a:path w="507" h="348" extrusionOk="0">
                      <a:moveTo>
                        <a:pt x="203" y="1"/>
                      </a:moveTo>
                      <a:cubicBezTo>
                        <a:pt x="116" y="1"/>
                        <a:pt x="47" y="39"/>
                        <a:pt x="20" y="108"/>
                      </a:cubicBezTo>
                      <a:cubicBezTo>
                        <a:pt x="1" y="183"/>
                        <a:pt x="76" y="296"/>
                        <a:pt x="207" y="333"/>
                      </a:cubicBezTo>
                      <a:cubicBezTo>
                        <a:pt x="236" y="343"/>
                        <a:pt x="266" y="347"/>
                        <a:pt x="295" y="347"/>
                      </a:cubicBezTo>
                      <a:cubicBezTo>
                        <a:pt x="379" y="347"/>
                        <a:pt x="455" y="309"/>
                        <a:pt x="469" y="240"/>
                      </a:cubicBezTo>
                      <a:cubicBezTo>
                        <a:pt x="506" y="165"/>
                        <a:pt x="431" y="52"/>
                        <a:pt x="300" y="15"/>
                      </a:cubicBezTo>
                      <a:cubicBezTo>
                        <a:pt x="266" y="5"/>
                        <a:pt x="234" y="1"/>
                        <a:pt x="2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4"/>
                <p:cNvSpPr/>
                <p:nvPr/>
              </p:nvSpPr>
              <p:spPr>
                <a:xfrm>
                  <a:off x="4571975" y="4249625"/>
                  <a:ext cx="13125" cy="8700"/>
                </a:xfrm>
                <a:custGeom>
                  <a:avLst/>
                  <a:gdLst/>
                  <a:ahLst/>
                  <a:cxnLst/>
                  <a:rect l="l" t="t" r="r" b="b"/>
                  <a:pathLst>
                    <a:path w="525" h="348" extrusionOk="0">
                      <a:moveTo>
                        <a:pt x="219" y="1"/>
                      </a:moveTo>
                      <a:cubicBezTo>
                        <a:pt x="127" y="1"/>
                        <a:pt x="52" y="40"/>
                        <a:pt x="38" y="109"/>
                      </a:cubicBezTo>
                      <a:cubicBezTo>
                        <a:pt x="0" y="184"/>
                        <a:pt x="94" y="296"/>
                        <a:pt x="206" y="334"/>
                      </a:cubicBezTo>
                      <a:cubicBezTo>
                        <a:pt x="240" y="343"/>
                        <a:pt x="274" y="348"/>
                        <a:pt x="306" y="348"/>
                      </a:cubicBezTo>
                      <a:cubicBezTo>
                        <a:pt x="397" y="348"/>
                        <a:pt x="473" y="309"/>
                        <a:pt x="487" y="240"/>
                      </a:cubicBezTo>
                      <a:cubicBezTo>
                        <a:pt x="524" y="165"/>
                        <a:pt x="431" y="53"/>
                        <a:pt x="319" y="15"/>
                      </a:cubicBezTo>
                      <a:cubicBezTo>
                        <a:pt x="285" y="6"/>
                        <a:pt x="251" y="1"/>
                        <a:pt x="2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4"/>
                <p:cNvSpPr/>
                <p:nvPr/>
              </p:nvSpPr>
              <p:spPr>
                <a:xfrm>
                  <a:off x="4547650" y="4241675"/>
                  <a:ext cx="12650" cy="8700"/>
                </a:xfrm>
                <a:custGeom>
                  <a:avLst/>
                  <a:gdLst/>
                  <a:ahLst/>
                  <a:cxnLst/>
                  <a:rect l="l" t="t" r="r" b="b"/>
                  <a:pathLst>
                    <a:path w="506" h="348" extrusionOk="0">
                      <a:moveTo>
                        <a:pt x="203" y="1"/>
                      </a:moveTo>
                      <a:cubicBezTo>
                        <a:pt x="115" y="1"/>
                        <a:pt x="47" y="39"/>
                        <a:pt x="19" y="109"/>
                      </a:cubicBezTo>
                      <a:cubicBezTo>
                        <a:pt x="0" y="202"/>
                        <a:pt x="75" y="296"/>
                        <a:pt x="206" y="333"/>
                      </a:cubicBezTo>
                      <a:cubicBezTo>
                        <a:pt x="236" y="343"/>
                        <a:pt x="267" y="348"/>
                        <a:pt x="298" y="348"/>
                      </a:cubicBezTo>
                      <a:cubicBezTo>
                        <a:pt x="380" y="348"/>
                        <a:pt x="454" y="313"/>
                        <a:pt x="468" y="258"/>
                      </a:cubicBezTo>
                      <a:cubicBezTo>
                        <a:pt x="505" y="165"/>
                        <a:pt x="431" y="53"/>
                        <a:pt x="300" y="15"/>
                      </a:cubicBezTo>
                      <a:cubicBezTo>
                        <a:pt x="266" y="5"/>
                        <a:pt x="233" y="1"/>
                        <a:pt x="2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4"/>
                <p:cNvSpPr/>
                <p:nvPr/>
              </p:nvSpPr>
              <p:spPr>
                <a:xfrm>
                  <a:off x="4452650" y="4224375"/>
                  <a:ext cx="13125" cy="8700"/>
                </a:xfrm>
                <a:custGeom>
                  <a:avLst/>
                  <a:gdLst/>
                  <a:ahLst/>
                  <a:cxnLst/>
                  <a:rect l="l" t="t" r="r" b="b"/>
                  <a:pathLst>
                    <a:path w="525" h="348" extrusionOk="0">
                      <a:moveTo>
                        <a:pt x="219" y="0"/>
                      </a:moveTo>
                      <a:cubicBezTo>
                        <a:pt x="128" y="0"/>
                        <a:pt x="52" y="39"/>
                        <a:pt x="38" y="108"/>
                      </a:cubicBezTo>
                      <a:cubicBezTo>
                        <a:pt x="1" y="202"/>
                        <a:pt x="94" y="295"/>
                        <a:pt x="207" y="333"/>
                      </a:cubicBezTo>
                      <a:cubicBezTo>
                        <a:pt x="242" y="343"/>
                        <a:pt x="277" y="348"/>
                        <a:pt x="310" y="348"/>
                      </a:cubicBezTo>
                      <a:cubicBezTo>
                        <a:pt x="400" y="348"/>
                        <a:pt x="474" y="313"/>
                        <a:pt x="487" y="258"/>
                      </a:cubicBezTo>
                      <a:cubicBezTo>
                        <a:pt x="525" y="164"/>
                        <a:pt x="450" y="52"/>
                        <a:pt x="319" y="15"/>
                      </a:cubicBezTo>
                      <a:cubicBezTo>
                        <a:pt x="285" y="5"/>
                        <a:pt x="251" y="0"/>
                        <a:pt x="2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4"/>
                <p:cNvSpPr/>
                <p:nvPr/>
              </p:nvSpPr>
              <p:spPr>
                <a:xfrm>
                  <a:off x="4488675" y="4206100"/>
                  <a:ext cx="7050" cy="4625"/>
                </a:xfrm>
                <a:custGeom>
                  <a:avLst/>
                  <a:gdLst/>
                  <a:ahLst/>
                  <a:cxnLst/>
                  <a:rect l="l" t="t" r="r" b="b"/>
                  <a:pathLst>
                    <a:path w="282" h="185" extrusionOk="0">
                      <a:moveTo>
                        <a:pt x="109" y="0"/>
                      </a:moveTo>
                      <a:cubicBezTo>
                        <a:pt x="65" y="0"/>
                        <a:pt x="33" y="27"/>
                        <a:pt x="20" y="53"/>
                      </a:cubicBezTo>
                      <a:cubicBezTo>
                        <a:pt x="1" y="91"/>
                        <a:pt x="57" y="147"/>
                        <a:pt x="113" y="165"/>
                      </a:cubicBezTo>
                      <a:cubicBezTo>
                        <a:pt x="140" y="179"/>
                        <a:pt x="164" y="185"/>
                        <a:pt x="185" y="185"/>
                      </a:cubicBezTo>
                      <a:cubicBezTo>
                        <a:pt x="223" y="185"/>
                        <a:pt x="251" y="164"/>
                        <a:pt x="263" y="128"/>
                      </a:cubicBezTo>
                      <a:cubicBezTo>
                        <a:pt x="282" y="91"/>
                        <a:pt x="225" y="34"/>
                        <a:pt x="169" y="16"/>
                      </a:cubicBezTo>
                      <a:cubicBezTo>
                        <a:pt x="147" y="5"/>
                        <a:pt x="127"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4"/>
                <p:cNvSpPr/>
                <p:nvPr/>
              </p:nvSpPr>
              <p:spPr>
                <a:xfrm>
                  <a:off x="4527050" y="4245600"/>
                  <a:ext cx="6575" cy="4600"/>
                </a:xfrm>
                <a:custGeom>
                  <a:avLst/>
                  <a:gdLst/>
                  <a:ahLst/>
                  <a:cxnLst/>
                  <a:rect l="l" t="t" r="r" b="b"/>
                  <a:pathLst>
                    <a:path w="263" h="184" extrusionOk="0">
                      <a:moveTo>
                        <a:pt x="103" y="1"/>
                      </a:moveTo>
                      <a:cubicBezTo>
                        <a:pt x="59" y="1"/>
                        <a:pt x="19" y="18"/>
                        <a:pt x="19" y="45"/>
                      </a:cubicBezTo>
                      <a:cubicBezTo>
                        <a:pt x="1" y="101"/>
                        <a:pt x="38" y="158"/>
                        <a:pt x="94" y="176"/>
                      </a:cubicBezTo>
                      <a:cubicBezTo>
                        <a:pt x="113" y="181"/>
                        <a:pt x="130" y="183"/>
                        <a:pt x="146" y="183"/>
                      </a:cubicBezTo>
                      <a:cubicBezTo>
                        <a:pt x="195" y="183"/>
                        <a:pt x="230" y="162"/>
                        <a:pt x="244" y="120"/>
                      </a:cubicBezTo>
                      <a:cubicBezTo>
                        <a:pt x="263" y="83"/>
                        <a:pt x="225" y="27"/>
                        <a:pt x="150" y="8"/>
                      </a:cubicBezTo>
                      <a:cubicBezTo>
                        <a:pt x="135" y="3"/>
                        <a:pt x="119" y="1"/>
                        <a:pt x="1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4"/>
                <p:cNvSpPr/>
                <p:nvPr/>
              </p:nvSpPr>
              <p:spPr>
                <a:xfrm>
                  <a:off x="4571975" y="4232500"/>
                  <a:ext cx="7050" cy="4600"/>
                </a:xfrm>
                <a:custGeom>
                  <a:avLst/>
                  <a:gdLst/>
                  <a:ahLst/>
                  <a:cxnLst/>
                  <a:rect l="l" t="t" r="r" b="b"/>
                  <a:pathLst>
                    <a:path w="282" h="184" extrusionOk="0">
                      <a:moveTo>
                        <a:pt x="116" y="1"/>
                      </a:moveTo>
                      <a:cubicBezTo>
                        <a:pt x="68" y="1"/>
                        <a:pt x="33" y="22"/>
                        <a:pt x="19" y="64"/>
                      </a:cubicBezTo>
                      <a:cubicBezTo>
                        <a:pt x="0" y="101"/>
                        <a:pt x="38" y="158"/>
                        <a:pt x="113" y="176"/>
                      </a:cubicBezTo>
                      <a:cubicBezTo>
                        <a:pt x="133" y="181"/>
                        <a:pt x="151" y="184"/>
                        <a:pt x="168" y="184"/>
                      </a:cubicBezTo>
                      <a:cubicBezTo>
                        <a:pt x="215" y="184"/>
                        <a:pt x="249" y="166"/>
                        <a:pt x="262" y="139"/>
                      </a:cubicBezTo>
                      <a:cubicBezTo>
                        <a:pt x="281" y="83"/>
                        <a:pt x="225" y="45"/>
                        <a:pt x="169" y="8"/>
                      </a:cubicBezTo>
                      <a:cubicBezTo>
                        <a:pt x="150" y="3"/>
                        <a:pt x="133" y="1"/>
                        <a:pt x="1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4"/>
                <p:cNvSpPr/>
                <p:nvPr/>
              </p:nvSpPr>
              <p:spPr>
                <a:xfrm>
                  <a:off x="4544825" y="4226425"/>
                  <a:ext cx="6575" cy="4575"/>
                </a:xfrm>
                <a:custGeom>
                  <a:avLst/>
                  <a:gdLst/>
                  <a:ahLst/>
                  <a:cxnLst/>
                  <a:rect l="l" t="t" r="r" b="b"/>
                  <a:pathLst>
                    <a:path w="263" h="183" extrusionOk="0">
                      <a:moveTo>
                        <a:pt x="103" y="0"/>
                      </a:moveTo>
                      <a:cubicBezTo>
                        <a:pt x="60" y="0"/>
                        <a:pt x="19" y="18"/>
                        <a:pt x="19" y="45"/>
                      </a:cubicBezTo>
                      <a:cubicBezTo>
                        <a:pt x="1" y="82"/>
                        <a:pt x="38" y="139"/>
                        <a:pt x="113" y="176"/>
                      </a:cubicBezTo>
                      <a:cubicBezTo>
                        <a:pt x="127" y="181"/>
                        <a:pt x="142" y="183"/>
                        <a:pt x="157" y="183"/>
                      </a:cubicBezTo>
                      <a:cubicBezTo>
                        <a:pt x="202" y="183"/>
                        <a:pt x="244" y="162"/>
                        <a:pt x="244" y="120"/>
                      </a:cubicBezTo>
                      <a:cubicBezTo>
                        <a:pt x="263" y="82"/>
                        <a:pt x="225" y="26"/>
                        <a:pt x="151" y="8"/>
                      </a:cubicBezTo>
                      <a:cubicBezTo>
                        <a:pt x="135" y="2"/>
                        <a:pt x="119" y="0"/>
                        <a:pt x="1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4"/>
                <p:cNvSpPr/>
                <p:nvPr/>
              </p:nvSpPr>
              <p:spPr>
                <a:xfrm>
                  <a:off x="3991750" y="4082025"/>
                  <a:ext cx="623750" cy="218050"/>
                </a:xfrm>
                <a:custGeom>
                  <a:avLst/>
                  <a:gdLst/>
                  <a:ahLst/>
                  <a:cxnLst/>
                  <a:rect l="l" t="t" r="r" b="b"/>
                  <a:pathLst>
                    <a:path w="24950" h="8722" extrusionOk="0">
                      <a:moveTo>
                        <a:pt x="300" y="0"/>
                      </a:moveTo>
                      <a:lnTo>
                        <a:pt x="1" y="898"/>
                      </a:lnTo>
                      <a:lnTo>
                        <a:pt x="24669" y="8722"/>
                      </a:lnTo>
                      <a:lnTo>
                        <a:pt x="24950" y="7824"/>
                      </a:lnTo>
                      <a:lnTo>
                        <a:pt x="300" y="0"/>
                      </a:lnTo>
                      <a:close/>
                    </a:path>
                  </a:pathLst>
                </a:custGeom>
                <a:solidFill>
                  <a:srgbClr val="021934">
                    <a:alpha val="5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4"/>
                <p:cNvSpPr/>
                <p:nvPr/>
              </p:nvSpPr>
              <p:spPr>
                <a:xfrm>
                  <a:off x="3983800" y="4042700"/>
                  <a:ext cx="28100" cy="61800"/>
                </a:xfrm>
                <a:custGeom>
                  <a:avLst/>
                  <a:gdLst/>
                  <a:ahLst/>
                  <a:cxnLst/>
                  <a:rect l="l" t="t" r="r" b="b"/>
                  <a:pathLst>
                    <a:path w="1124" h="2472" extrusionOk="0">
                      <a:moveTo>
                        <a:pt x="1124" y="1"/>
                      </a:moveTo>
                      <a:cubicBezTo>
                        <a:pt x="993" y="76"/>
                        <a:pt x="843" y="169"/>
                        <a:pt x="768" y="282"/>
                      </a:cubicBezTo>
                      <a:cubicBezTo>
                        <a:pt x="712" y="375"/>
                        <a:pt x="693" y="488"/>
                        <a:pt x="637" y="562"/>
                      </a:cubicBezTo>
                      <a:cubicBezTo>
                        <a:pt x="581" y="637"/>
                        <a:pt x="506" y="693"/>
                        <a:pt x="450" y="787"/>
                      </a:cubicBezTo>
                      <a:cubicBezTo>
                        <a:pt x="412" y="862"/>
                        <a:pt x="394" y="974"/>
                        <a:pt x="319" y="1030"/>
                      </a:cubicBezTo>
                      <a:cubicBezTo>
                        <a:pt x="244" y="1105"/>
                        <a:pt x="113" y="1105"/>
                        <a:pt x="38" y="1199"/>
                      </a:cubicBezTo>
                      <a:cubicBezTo>
                        <a:pt x="1" y="1255"/>
                        <a:pt x="19" y="1349"/>
                        <a:pt x="57" y="1423"/>
                      </a:cubicBezTo>
                      <a:cubicBezTo>
                        <a:pt x="76" y="1480"/>
                        <a:pt x="113" y="1554"/>
                        <a:pt x="113" y="1648"/>
                      </a:cubicBezTo>
                      <a:cubicBezTo>
                        <a:pt x="94" y="1704"/>
                        <a:pt x="57" y="1760"/>
                        <a:pt x="57" y="1816"/>
                      </a:cubicBezTo>
                      <a:cubicBezTo>
                        <a:pt x="57" y="1854"/>
                        <a:pt x="76" y="1891"/>
                        <a:pt x="94" y="1929"/>
                      </a:cubicBezTo>
                      <a:cubicBezTo>
                        <a:pt x="169" y="2116"/>
                        <a:pt x="244" y="2303"/>
                        <a:pt x="319" y="2471"/>
                      </a:cubicBezTo>
                      <a:cubicBezTo>
                        <a:pt x="543" y="2135"/>
                        <a:pt x="656" y="1760"/>
                        <a:pt x="768" y="1386"/>
                      </a:cubicBezTo>
                      <a:cubicBezTo>
                        <a:pt x="918" y="937"/>
                        <a:pt x="1030" y="469"/>
                        <a:pt x="11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3" name="Google Shape;193;p4"/>
              <p:cNvGrpSpPr/>
              <p:nvPr/>
            </p:nvGrpSpPr>
            <p:grpSpPr>
              <a:xfrm>
                <a:off x="7761485" y="4227037"/>
                <a:ext cx="2622639" cy="916370"/>
                <a:chOff x="10969064" y="3309225"/>
                <a:chExt cx="2794798" cy="976524"/>
              </a:xfrm>
            </p:grpSpPr>
            <p:sp>
              <p:nvSpPr>
                <p:cNvPr id="194" name="Google Shape;194;p4"/>
                <p:cNvSpPr/>
                <p:nvPr/>
              </p:nvSpPr>
              <p:spPr>
                <a:xfrm>
                  <a:off x="10990233" y="4036255"/>
                  <a:ext cx="2446356" cy="247698"/>
                </a:xfrm>
                <a:custGeom>
                  <a:avLst/>
                  <a:gdLst/>
                  <a:ahLst/>
                  <a:cxnLst/>
                  <a:rect l="l" t="t" r="r" b="b"/>
                  <a:pathLst>
                    <a:path w="25886" h="2621" extrusionOk="0">
                      <a:moveTo>
                        <a:pt x="20" y="0"/>
                      </a:moveTo>
                      <a:lnTo>
                        <a:pt x="1" y="2583"/>
                      </a:lnTo>
                      <a:lnTo>
                        <a:pt x="25867" y="2621"/>
                      </a:lnTo>
                      <a:lnTo>
                        <a:pt x="25886" y="38"/>
                      </a:lnTo>
                      <a:lnTo>
                        <a:pt x="2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4"/>
                <p:cNvSpPr/>
                <p:nvPr/>
              </p:nvSpPr>
              <p:spPr>
                <a:xfrm>
                  <a:off x="12716660" y="4038051"/>
                  <a:ext cx="719939" cy="247698"/>
                </a:xfrm>
                <a:custGeom>
                  <a:avLst/>
                  <a:gdLst/>
                  <a:ahLst/>
                  <a:cxnLst/>
                  <a:rect l="l" t="t" r="r" b="b"/>
                  <a:pathLst>
                    <a:path w="7618" h="2621" extrusionOk="0">
                      <a:moveTo>
                        <a:pt x="19" y="0"/>
                      </a:moveTo>
                      <a:lnTo>
                        <a:pt x="0" y="2602"/>
                      </a:lnTo>
                      <a:lnTo>
                        <a:pt x="7599" y="2620"/>
                      </a:lnTo>
                      <a:lnTo>
                        <a:pt x="7618" y="38"/>
                      </a:lnTo>
                      <a:lnTo>
                        <a:pt x="1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4"/>
                <p:cNvSpPr/>
                <p:nvPr/>
              </p:nvSpPr>
              <p:spPr>
                <a:xfrm>
                  <a:off x="12667139" y="4038051"/>
                  <a:ext cx="40732" cy="245902"/>
                </a:xfrm>
                <a:custGeom>
                  <a:avLst/>
                  <a:gdLst/>
                  <a:ahLst/>
                  <a:cxnLst/>
                  <a:rect l="l" t="t" r="r" b="b"/>
                  <a:pathLst>
                    <a:path w="431" h="2602" extrusionOk="0">
                      <a:moveTo>
                        <a:pt x="19" y="0"/>
                      </a:moveTo>
                      <a:lnTo>
                        <a:pt x="0" y="2602"/>
                      </a:lnTo>
                      <a:lnTo>
                        <a:pt x="431" y="2602"/>
                      </a:lnTo>
                      <a:lnTo>
                        <a:pt x="43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4"/>
                <p:cNvSpPr/>
                <p:nvPr/>
              </p:nvSpPr>
              <p:spPr>
                <a:xfrm>
                  <a:off x="12794438" y="4091069"/>
                  <a:ext cx="70879" cy="49615"/>
                </a:xfrm>
                <a:custGeom>
                  <a:avLst/>
                  <a:gdLst/>
                  <a:ahLst/>
                  <a:cxnLst/>
                  <a:rect l="l" t="t" r="r" b="b"/>
                  <a:pathLst>
                    <a:path w="750" h="525" extrusionOk="0">
                      <a:moveTo>
                        <a:pt x="375" y="1"/>
                      </a:moveTo>
                      <a:cubicBezTo>
                        <a:pt x="169" y="1"/>
                        <a:pt x="1" y="113"/>
                        <a:pt x="1" y="263"/>
                      </a:cubicBezTo>
                      <a:cubicBezTo>
                        <a:pt x="1" y="394"/>
                        <a:pt x="169" y="525"/>
                        <a:pt x="375" y="525"/>
                      </a:cubicBezTo>
                      <a:cubicBezTo>
                        <a:pt x="581" y="525"/>
                        <a:pt x="749" y="412"/>
                        <a:pt x="749" y="263"/>
                      </a:cubicBezTo>
                      <a:cubicBezTo>
                        <a:pt x="749" y="113"/>
                        <a:pt x="581" y="1"/>
                        <a:pt x="3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4"/>
                <p:cNvSpPr/>
                <p:nvPr/>
              </p:nvSpPr>
              <p:spPr>
                <a:xfrm>
                  <a:off x="12967761" y="4160058"/>
                  <a:ext cx="70879" cy="49615"/>
                </a:xfrm>
                <a:custGeom>
                  <a:avLst/>
                  <a:gdLst/>
                  <a:ahLst/>
                  <a:cxnLst/>
                  <a:rect l="l" t="t" r="r" b="b"/>
                  <a:pathLst>
                    <a:path w="750" h="525" extrusionOk="0">
                      <a:moveTo>
                        <a:pt x="375" y="1"/>
                      </a:moveTo>
                      <a:cubicBezTo>
                        <a:pt x="169" y="1"/>
                        <a:pt x="1" y="113"/>
                        <a:pt x="1" y="263"/>
                      </a:cubicBezTo>
                      <a:cubicBezTo>
                        <a:pt x="1" y="412"/>
                        <a:pt x="169" y="525"/>
                        <a:pt x="375" y="525"/>
                      </a:cubicBezTo>
                      <a:cubicBezTo>
                        <a:pt x="581" y="525"/>
                        <a:pt x="750" y="412"/>
                        <a:pt x="750" y="263"/>
                      </a:cubicBezTo>
                      <a:cubicBezTo>
                        <a:pt x="750" y="113"/>
                        <a:pt x="581" y="1"/>
                        <a:pt x="3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4"/>
                <p:cNvSpPr/>
                <p:nvPr/>
              </p:nvSpPr>
              <p:spPr>
                <a:xfrm>
                  <a:off x="13319794" y="4080295"/>
                  <a:ext cx="70879" cy="48009"/>
                </a:xfrm>
                <a:custGeom>
                  <a:avLst/>
                  <a:gdLst/>
                  <a:ahLst/>
                  <a:cxnLst/>
                  <a:rect l="l" t="t" r="r" b="b"/>
                  <a:pathLst>
                    <a:path w="750" h="508" extrusionOk="0">
                      <a:moveTo>
                        <a:pt x="335" y="1"/>
                      </a:moveTo>
                      <a:cubicBezTo>
                        <a:pt x="148" y="1"/>
                        <a:pt x="0" y="123"/>
                        <a:pt x="0" y="246"/>
                      </a:cubicBezTo>
                      <a:cubicBezTo>
                        <a:pt x="0" y="395"/>
                        <a:pt x="169" y="508"/>
                        <a:pt x="375" y="508"/>
                      </a:cubicBezTo>
                      <a:cubicBezTo>
                        <a:pt x="581" y="508"/>
                        <a:pt x="749" y="395"/>
                        <a:pt x="749" y="264"/>
                      </a:cubicBezTo>
                      <a:cubicBezTo>
                        <a:pt x="749" y="115"/>
                        <a:pt x="581" y="2"/>
                        <a:pt x="375" y="2"/>
                      </a:cubicBezTo>
                      <a:cubicBezTo>
                        <a:pt x="362" y="1"/>
                        <a:pt x="348" y="1"/>
                        <a:pt x="3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4"/>
                <p:cNvSpPr/>
                <p:nvPr/>
              </p:nvSpPr>
              <p:spPr>
                <a:xfrm>
                  <a:off x="12886391" y="4144181"/>
                  <a:ext cx="46118" cy="31848"/>
                </a:xfrm>
                <a:custGeom>
                  <a:avLst/>
                  <a:gdLst/>
                  <a:ahLst/>
                  <a:cxnLst/>
                  <a:rect l="l" t="t" r="r" b="b"/>
                  <a:pathLst>
                    <a:path w="488" h="337" extrusionOk="0">
                      <a:moveTo>
                        <a:pt x="244" y="0"/>
                      </a:moveTo>
                      <a:cubicBezTo>
                        <a:pt x="113" y="0"/>
                        <a:pt x="1" y="75"/>
                        <a:pt x="1" y="169"/>
                      </a:cubicBezTo>
                      <a:cubicBezTo>
                        <a:pt x="1" y="262"/>
                        <a:pt x="113" y="337"/>
                        <a:pt x="244" y="337"/>
                      </a:cubicBezTo>
                      <a:cubicBezTo>
                        <a:pt x="375" y="337"/>
                        <a:pt x="488" y="262"/>
                        <a:pt x="488" y="169"/>
                      </a:cubicBezTo>
                      <a:cubicBezTo>
                        <a:pt x="488" y="75"/>
                        <a:pt x="375" y="0"/>
                        <a:pt x="2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4"/>
                <p:cNvSpPr/>
                <p:nvPr/>
              </p:nvSpPr>
              <p:spPr>
                <a:xfrm>
                  <a:off x="13031457" y="4091069"/>
                  <a:ext cx="46118" cy="31943"/>
                </a:xfrm>
                <a:custGeom>
                  <a:avLst/>
                  <a:gdLst/>
                  <a:ahLst/>
                  <a:cxnLst/>
                  <a:rect l="l" t="t" r="r" b="b"/>
                  <a:pathLst>
                    <a:path w="488" h="338" extrusionOk="0">
                      <a:moveTo>
                        <a:pt x="244" y="1"/>
                      </a:moveTo>
                      <a:cubicBezTo>
                        <a:pt x="113" y="1"/>
                        <a:pt x="1" y="75"/>
                        <a:pt x="1" y="169"/>
                      </a:cubicBezTo>
                      <a:cubicBezTo>
                        <a:pt x="1" y="263"/>
                        <a:pt x="113" y="338"/>
                        <a:pt x="244" y="338"/>
                      </a:cubicBezTo>
                      <a:cubicBezTo>
                        <a:pt x="375" y="338"/>
                        <a:pt x="469" y="263"/>
                        <a:pt x="487" y="169"/>
                      </a:cubicBezTo>
                      <a:cubicBezTo>
                        <a:pt x="487" y="75"/>
                        <a:pt x="375" y="1"/>
                        <a:pt x="2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4"/>
                <p:cNvSpPr/>
                <p:nvPr/>
              </p:nvSpPr>
              <p:spPr>
                <a:xfrm>
                  <a:off x="13252600" y="4137093"/>
                  <a:ext cx="46024" cy="31943"/>
                </a:xfrm>
                <a:custGeom>
                  <a:avLst/>
                  <a:gdLst/>
                  <a:ahLst/>
                  <a:cxnLst/>
                  <a:rect l="l" t="t" r="r" b="b"/>
                  <a:pathLst>
                    <a:path w="487" h="338" extrusionOk="0">
                      <a:moveTo>
                        <a:pt x="244" y="0"/>
                      </a:moveTo>
                      <a:cubicBezTo>
                        <a:pt x="113" y="0"/>
                        <a:pt x="0" y="75"/>
                        <a:pt x="0" y="169"/>
                      </a:cubicBezTo>
                      <a:cubicBezTo>
                        <a:pt x="0" y="262"/>
                        <a:pt x="113" y="337"/>
                        <a:pt x="244" y="337"/>
                      </a:cubicBezTo>
                      <a:cubicBezTo>
                        <a:pt x="375" y="337"/>
                        <a:pt x="487" y="262"/>
                        <a:pt x="487" y="169"/>
                      </a:cubicBezTo>
                      <a:cubicBezTo>
                        <a:pt x="487" y="75"/>
                        <a:pt x="375" y="0"/>
                        <a:pt x="2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4"/>
                <p:cNvSpPr/>
                <p:nvPr/>
              </p:nvSpPr>
              <p:spPr>
                <a:xfrm>
                  <a:off x="13155260" y="4137093"/>
                  <a:ext cx="44323" cy="30431"/>
                </a:xfrm>
                <a:custGeom>
                  <a:avLst/>
                  <a:gdLst/>
                  <a:ahLst/>
                  <a:cxnLst/>
                  <a:rect l="l" t="t" r="r" b="b"/>
                  <a:pathLst>
                    <a:path w="469" h="322" extrusionOk="0">
                      <a:moveTo>
                        <a:pt x="244" y="0"/>
                      </a:moveTo>
                      <a:cubicBezTo>
                        <a:pt x="113" y="0"/>
                        <a:pt x="1" y="75"/>
                        <a:pt x="1" y="169"/>
                      </a:cubicBezTo>
                      <a:cubicBezTo>
                        <a:pt x="1" y="244"/>
                        <a:pt x="113" y="318"/>
                        <a:pt x="244" y="318"/>
                      </a:cubicBezTo>
                      <a:cubicBezTo>
                        <a:pt x="258" y="320"/>
                        <a:pt x="271" y="321"/>
                        <a:pt x="284" y="321"/>
                      </a:cubicBezTo>
                      <a:cubicBezTo>
                        <a:pt x="394" y="321"/>
                        <a:pt x="469" y="253"/>
                        <a:pt x="469" y="169"/>
                      </a:cubicBezTo>
                      <a:cubicBezTo>
                        <a:pt x="469" y="75"/>
                        <a:pt x="375" y="0"/>
                        <a:pt x="2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4"/>
                <p:cNvSpPr/>
                <p:nvPr/>
              </p:nvSpPr>
              <p:spPr>
                <a:xfrm>
                  <a:off x="12794438" y="4181321"/>
                  <a:ext cx="44323" cy="31943"/>
                </a:xfrm>
                <a:custGeom>
                  <a:avLst/>
                  <a:gdLst/>
                  <a:ahLst/>
                  <a:cxnLst/>
                  <a:rect l="l" t="t" r="r" b="b"/>
                  <a:pathLst>
                    <a:path w="469" h="338" extrusionOk="0">
                      <a:moveTo>
                        <a:pt x="244" y="0"/>
                      </a:moveTo>
                      <a:cubicBezTo>
                        <a:pt x="113" y="0"/>
                        <a:pt x="1" y="75"/>
                        <a:pt x="1" y="169"/>
                      </a:cubicBezTo>
                      <a:cubicBezTo>
                        <a:pt x="1" y="262"/>
                        <a:pt x="113" y="337"/>
                        <a:pt x="244" y="337"/>
                      </a:cubicBezTo>
                      <a:cubicBezTo>
                        <a:pt x="375" y="337"/>
                        <a:pt x="469" y="262"/>
                        <a:pt x="469" y="169"/>
                      </a:cubicBezTo>
                      <a:cubicBezTo>
                        <a:pt x="469" y="75"/>
                        <a:pt x="375" y="0"/>
                        <a:pt x="2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4"/>
                <p:cNvSpPr/>
                <p:nvPr/>
              </p:nvSpPr>
              <p:spPr>
                <a:xfrm>
                  <a:off x="12900567" y="4078688"/>
                  <a:ext cx="23059" cy="16066"/>
                </a:xfrm>
                <a:custGeom>
                  <a:avLst/>
                  <a:gdLst/>
                  <a:ahLst/>
                  <a:cxnLst/>
                  <a:rect l="l" t="t" r="r" b="b"/>
                  <a:pathLst>
                    <a:path w="244" h="170" extrusionOk="0">
                      <a:moveTo>
                        <a:pt x="132" y="1"/>
                      </a:moveTo>
                      <a:cubicBezTo>
                        <a:pt x="57" y="1"/>
                        <a:pt x="1" y="38"/>
                        <a:pt x="1" y="75"/>
                      </a:cubicBezTo>
                      <a:cubicBezTo>
                        <a:pt x="1" y="132"/>
                        <a:pt x="57" y="169"/>
                        <a:pt x="132" y="169"/>
                      </a:cubicBezTo>
                      <a:cubicBezTo>
                        <a:pt x="188" y="169"/>
                        <a:pt x="244" y="132"/>
                        <a:pt x="244" y="75"/>
                      </a:cubicBezTo>
                      <a:cubicBezTo>
                        <a:pt x="244" y="38"/>
                        <a:pt x="188" y="1"/>
                        <a:pt x="1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4"/>
                <p:cNvSpPr/>
                <p:nvPr/>
              </p:nvSpPr>
              <p:spPr>
                <a:xfrm>
                  <a:off x="13135791" y="4206082"/>
                  <a:ext cx="24855" cy="15971"/>
                </a:xfrm>
                <a:custGeom>
                  <a:avLst/>
                  <a:gdLst/>
                  <a:ahLst/>
                  <a:cxnLst/>
                  <a:rect l="l" t="t" r="r" b="b"/>
                  <a:pathLst>
                    <a:path w="263" h="169" extrusionOk="0">
                      <a:moveTo>
                        <a:pt x="132" y="0"/>
                      </a:moveTo>
                      <a:cubicBezTo>
                        <a:pt x="57" y="0"/>
                        <a:pt x="1" y="38"/>
                        <a:pt x="1" y="94"/>
                      </a:cubicBezTo>
                      <a:cubicBezTo>
                        <a:pt x="1" y="131"/>
                        <a:pt x="57" y="169"/>
                        <a:pt x="132" y="169"/>
                      </a:cubicBezTo>
                      <a:cubicBezTo>
                        <a:pt x="207" y="169"/>
                        <a:pt x="263" y="131"/>
                        <a:pt x="263" y="94"/>
                      </a:cubicBezTo>
                      <a:cubicBezTo>
                        <a:pt x="263" y="38"/>
                        <a:pt x="207" y="0"/>
                        <a:pt x="1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4"/>
                <p:cNvSpPr/>
                <p:nvPr/>
              </p:nvSpPr>
              <p:spPr>
                <a:xfrm>
                  <a:off x="13263185" y="4214871"/>
                  <a:ext cx="23059" cy="16066"/>
                </a:xfrm>
                <a:custGeom>
                  <a:avLst/>
                  <a:gdLst/>
                  <a:ahLst/>
                  <a:cxnLst/>
                  <a:rect l="l" t="t" r="r" b="b"/>
                  <a:pathLst>
                    <a:path w="244" h="170" extrusionOk="0">
                      <a:moveTo>
                        <a:pt x="132" y="1"/>
                      </a:moveTo>
                      <a:cubicBezTo>
                        <a:pt x="57" y="1"/>
                        <a:pt x="1" y="38"/>
                        <a:pt x="1" y="94"/>
                      </a:cubicBezTo>
                      <a:cubicBezTo>
                        <a:pt x="1" y="132"/>
                        <a:pt x="57" y="169"/>
                        <a:pt x="132" y="169"/>
                      </a:cubicBezTo>
                      <a:cubicBezTo>
                        <a:pt x="188" y="169"/>
                        <a:pt x="244" y="132"/>
                        <a:pt x="244" y="94"/>
                      </a:cubicBezTo>
                      <a:cubicBezTo>
                        <a:pt x="244" y="38"/>
                        <a:pt x="188" y="1"/>
                        <a:pt x="1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4"/>
                <p:cNvSpPr/>
                <p:nvPr/>
              </p:nvSpPr>
              <p:spPr>
                <a:xfrm>
                  <a:off x="12920035" y="4209579"/>
                  <a:ext cx="23059" cy="16066"/>
                </a:xfrm>
                <a:custGeom>
                  <a:avLst/>
                  <a:gdLst/>
                  <a:ahLst/>
                  <a:cxnLst/>
                  <a:rect l="l" t="t" r="r" b="b"/>
                  <a:pathLst>
                    <a:path w="244" h="170" extrusionOk="0">
                      <a:moveTo>
                        <a:pt x="132" y="1"/>
                      </a:moveTo>
                      <a:cubicBezTo>
                        <a:pt x="57" y="1"/>
                        <a:pt x="1" y="38"/>
                        <a:pt x="1" y="75"/>
                      </a:cubicBezTo>
                      <a:cubicBezTo>
                        <a:pt x="1" y="132"/>
                        <a:pt x="57" y="169"/>
                        <a:pt x="132" y="169"/>
                      </a:cubicBezTo>
                      <a:cubicBezTo>
                        <a:pt x="188" y="169"/>
                        <a:pt x="244" y="132"/>
                        <a:pt x="244" y="94"/>
                      </a:cubicBezTo>
                      <a:cubicBezTo>
                        <a:pt x="244" y="38"/>
                        <a:pt x="188" y="1"/>
                        <a:pt x="1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4"/>
                <p:cNvSpPr/>
                <p:nvPr/>
              </p:nvSpPr>
              <p:spPr>
                <a:xfrm>
                  <a:off x="13082774" y="4177730"/>
                  <a:ext cx="23059" cy="16066"/>
                </a:xfrm>
                <a:custGeom>
                  <a:avLst/>
                  <a:gdLst/>
                  <a:ahLst/>
                  <a:cxnLst/>
                  <a:rect l="l" t="t" r="r" b="b"/>
                  <a:pathLst>
                    <a:path w="244" h="170" extrusionOk="0">
                      <a:moveTo>
                        <a:pt x="131" y="1"/>
                      </a:moveTo>
                      <a:cubicBezTo>
                        <a:pt x="57" y="1"/>
                        <a:pt x="0" y="38"/>
                        <a:pt x="0" y="76"/>
                      </a:cubicBezTo>
                      <a:cubicBezTo>
                        <a:pt x="0" y="132"/>
                        <a:pt x="57" y="169"/>
                        <a:pt x="131" y="169"/>
                      </a:cubicBezTo>
                      <a:cubicBezTo>
                        <a:pt x="188" y="169"/>
                        <a:pt x="244" y="132"/>
                        <a:pt x="244" y="76"/>
                      </a:cubicBezTo>
                      <a:cubicBezTo>
                        <a:pt x="244" y="38"/>
                        <a:pt x="188" y="1"/>
                        <a:pt x="1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4"/>
                <p:cNvSpPr/>
                <p:nvPr/>
              </p:nvSpPr>
              <p:spPr>
                <a:xfrm>
                  <a:off x="13231337" y="4078688"/>
                  <a:ext cx="23059" cy="17767"/>
                </a:xfrm>
                <a:custGeom>
                  <a:avLst/>
                  <a:gdLst/>
                  <a:ahLst/>
                  <a:cxnLst/>
                  <a:rect l="l" t="t" r="r" b="b"/>
                  <a:pathLst>
                    <a:path w="244" h="188" extrusionOk="0">
                      <a:moveTo>
                        <a:pt x="113" y="1"/>
                      </a:moveTo>
                      <a:cubicBezTo>
                        <a:pt x="57" y="1"/>
                        <a:pt x="1" y="38"/>
                        <a:pt x="1" y="94"/>
                      </a:cubicBezTo>
                      <a:cubicBezTo>
                        <a:pt x="1" y="132"/>
                        <a:pt x="57" y="188"/>
                        <a:pt x="113" y="188"/>
                      </a:cubicBezTo>
                      <a:cubicBezTo>
                        <a:pt x="188" y="188"/>
                        <a:pt x="244" y="150"/>
                        <a:pt x="244" y="94"/>
                      </a:cubicBezTo>
                      <a:cubicBezTo>
                        <a:pt x="244" y="38"/>
                        <a:pt x="188" y="1"/>
                        <a:pt x="1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4"/>
                <p:cNvSpPr/>
                <p:nvPr/>
              </p:nvSpPr>
              <p:spPr>
                <a:xfrm>
                  <a:off x="13125207" y="4087572"/>
                  <a:ext cx="23059" cy="15971"/>
                </a:xfrm>
                <a:custGeom>
                  <a:avLst/>
                  <a:gdLst/>
                  <a:ahLst/>
                  <a:cxnLst/>
                  <a:rect l="l" t="t" r="r" b="b"/>
                  <a:pathLst>
                    <a:path w="244" h="169" extrusionOk="0">
                      <a:moveTo>
                        <a:pt x="132" y="0"/>
                      </a:moveTo>
                      <a:cubicBezTo>
                        <a:pt x="57" y="0"/>
                        <a:pt x="1" y="38"/>
                        <a:pt x="1" y="75"/>
                      </a:cubicBezTo>
                      <a:cubicBezTo>
                        <a:pt x="1" y="131"/>
                        <a:pt x="57" y="169"/>
                        <a:pt x="132" y="169"/>
                      </a:cubicBezTo>
                      <a:cubicBezTo>
                        <a:pt x="188" y="169"/>
                        <a:pt x="244" y="131"/>
                        <a:pt x="244" y="75"/>
                      </a:cubicBezTo>
                      <a:cubicBezTo>
                        <a:pt x="244" y="38"/>
                        <a:pt x="188" y="0"/>
                        <a:pt x="1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4"/>
                <p:cNvSpPr/>
                <p:nvPr/>
              </p:nvSpPr>
              <p:spPr>
                <a:xfrm>
                  <a:off x="10990233" y="4191906"/>
                  <a:ext cx="2444655" cy="92048"/>
                </a:xfrm>
                <a:custGeom>
                  <a:avLst/>
                  <a:gdLst/>
                  <a:ahLst/>
                  <a:cxnLst/>
                  <a:rect l="l" t="t" r="r" b="b"/>
                  <a:pathLst>
                    <a:path w="25868" h="974" extrusionOk="0">
                      <a:moveTo>
                        <a:pt x="20" y="0"/>
                      </a:moveTo>
                      <a:lnTo>
                        <a:pt x="1" y="936"/>
                      </a:lnTo>
                      <a:lnTo>
                        <a:pt x="25867" y="974"/>
                      </a:lnTo>
                      <a:lnTo>
                        <a:pt x="25867" y="38"/>
                      </a:lnTo>
                      <a:lnTo>
                        <a:pt x="20" y="0"/>
                      </a:lnTo>
                      <a:close/>
                    </a:path>
                  </a:pathLst>
                </a:custGeom>
                <a:solidFill>
                  <a:srgbClr val="021934">
                    <a:alpha val="5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4"/>
                <p:cNvSpPr/>
                <p:nvPr/>
              </p:nvSpPr>
              <p:spPr>
                <a:xfrm>
                  <a:off x="10969064" y="4036255"/>
                  <a:ext cx="46024" cy="244201"/>
                </a:xfrm>
                <a:custGeom>
                  <a:avLst/>
                  <a:gdLst/>
                  <a:ahLst/>
                  <a:cxnLst/>
                  <a:rect l="l" t="t" r="r" b="b"/>
                  <a:pathLst>
                    <a:path w="487" h="2584" extrusionOk="0">
                      <a:moveTo>
                        <a:pt x="244" y="0"/>
                      </a:moveTo>
                      <a:cubicBezTo>
                        <a:pt x="94" y="0"/>
                        <a:pt x="0" y="581"/>
                        <a:pt x="0" y="1292"/>
                      </a:cubicBezTo>
                      <a:cubicBezTo>
                        <a:pt x="0" y="2003"/>
                        <a:pt x="94" y="2583"/>
                        <a:pt x="244" y="2583"/>
                      </a:cubicBezTo>
                      <a:cubicBezTo>
                        <a:pt x="375" y="2583"/>
                        <a:pt x="487" y="2003"/>
                        <a:pt x="487" y="1292"/>
                      </a:cubicBezTo>
                      <a:cubicBezTo>
                        <a:pt x="487" y="581"/>
                        <a:pt x="375" y="0"/>
                        <a:pt x="244" y="0"/>
                      </a:cubicBezTo>
                      <a:close/>
                    </a:path>
                  </a:pathLst>
                </a:custGeom>
                <a:solidFill>
                  <a:srgbClr val="02193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4"/>
                <p:cNvSpPr/>
                <p:nvPr/>
              </p:nvSpPr>
              <p:spPr>
                <a:xfrm>
                  <a:off x="11358143" y="3309225"/>
                  <a:ext cx="2405719" cy="972929"/>
                </a:xfrm>
                <a:custGeom>
                  <a:avLst/>
                  <a:gdLst/>
                  <a:ahLst/>
                  <a:cxnLst/>
                  <a:rect l="l" t="t" r="r" b="b"/>
                  <a:pathLst>
                    <a:path w="25456" h="10295" extrusionOk="0">
                      <a:moveTo>
                        <a:pt x="806" y="1"/>
                      </a:moveTo>
                      <a:lnTo>
                        <a:pt x="1" y="2471"/>
                      </a:lnTo>
                      <a:lnTo>
                        <a:pt x="24669" y="10295"/>
                      </a:lnTo>
                      <a:lnTo>
                        <a:pt x="25455" y="7824"/>
                      </a:lnTo>
                      <a:lnTo>
                        <a:pt x="80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4"/>
                <p:cNvSpPr/>
                <p:nvPr/>
              </p:nvSpPr>
              <p:spPr>
                <a:xfrm>
                  <a:off x="13003200" y="3831084"/>
                  <a:ext cx="758875" cy="451072"/>
                </a:xfrm>
                <a:custGeom>
                  <a:avLst/>
                  <a:gdLst/>
                  <a:ahLst/>
                  <a:cxnLst/>
                  <a:rect l="l" t="t" r="r" b="b"/>
                  <a:pathLst>
                    <a:path w="8030" h="4773" extrusionOk="0">
                      <a:moveTo>
                        <a:pt x="786" y="0"/>
                      </a:moveTo>
                      <a:lnTo>
                        <a:pt x="0" y="2471"/>
                      </a:lnTo>
                      <a:lnTo>
                        <a:pt x="7244" y="4773"/>
                      </a:lnTo>
                      <a:lnTo>
                        <a:pt x="8030" y="2321"/>
                      </a:lnTo>
                      <a:lnTo>
                        <a:pt x="78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4"/>
                <p:cNvSpPr/>
                <p:nvPr/>
              </p:nvSpPr>
              <p:spPr>
                <a:xfrm>
                  <a:off x="12957176" y="3816908"/>
                  <a:ext cx="111516" cy="244201"/>
                </a:xfrm>
                <a:custGeom>
                  <a:avLst/>
                  <a:gdLst/>
                  <a:ahLst/>
                  <a:cxnLst/>
                  <a:rect l="l" t="t" r="r" b="b"/>
                  <a:pathLst>
                    <a:path w="1180" h="2584" extrusionOk="0">
                      <a:moveTo>
                        <a:pt x="787" y="1"/>
                      </a:moveTo>
                      <a:lnTo>
                        <a:pt x="1" y="2452"/>
                      </a:lnTo>
                      <a:lnTo>
                        <a:pt x="394" y="2583"/>
                      </a:lnTo>
                      <a:lnTo>
                        <a:pt x="1180" y="113"/>
                      </a:lnTo>
                      <a:lnTo>
                        <a:pt x="78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4"/>
                <p:cNvSpPr/>
                <p:nvPr/>
              </p:nvSpPr>
              <p:spPr>
                <a:xfrm>
                  <a:off x="13125207" y="3912831"/>
                  <a:ext cx="76171" cy="52072"/>
                </a:xfrm>
                <a:custGeom>
                  <a:avLst/>
                  <a:gdLst/>
                  <a:ahLst/>
                  <a:cxnLst/>
                  <a:rect l="l" t="t" r="r" b="b"/>
                  <a:pathLst>
                    <a:path w="806" h="551" extrusionOk="0">
                      <a:moveTo>
                        <a:pt x="301" y="1"/>
                      </a:moveTo>
                      <a:cubicBezTo>
                        <a:pt x="174" y="1"/>
                        <a:pt x="64" y="60"/>
                        <a:pt x="38" y="165"/>
                      </a:cubicBezTo>
                      <a:cubicBezTo>
                        <a:pt x="1" y="296"/>
                        <a:pt x="113" y="464"/>
                        <a:pt x="319" y="520"/>
                      </a:cubicBezTo>
                      <a:cubicBezTo>
                        <a:pt x="370" y="541"/>
                        <a:pt x="423" y="550"/>
                        <a:pt x="473" y="550"/>
                      </a:cubicBezTo>
                      <a:cubicBezTo>
                        <a:pt x="606" y="550"/>
                        <a:pt x="722" y="484"/>
                        <a:pt x="749" y="389"/>
                      </a:cubicBezTo>
                      <a:cubicBezTo>
                        <a:pt x="805" y="258"/>
                        <a:pt x="674" y="90"/>
                        <a:pt x="469" y="34"/>
                      </a:cubicBezTo>
                      <a:cubicBezTo>
                        <a:pt x="413" y="11"/>
                        <a:pt x="355" y="1"/>
                        <a:pt x="3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4"/>
                <p:cNvSpPr/>
                <p:nvPr/>
              </p:nvSpPr>
              <p:spPr>
                <a:xfrm>
                  <a:off x="13270273" y="4030680"/>
                  <a:ext cx="74375" cy="51883"/>
                </a:xfrm>
                <a:custGeom>
                  <a:avLst/>
                  <a:gdLst/>
                  <a:ahLst/>
                  <a:cxnLst/>
                  <a:rect l="l" t="t" r="r" b="b"/>
                  <a:pathLst>
                    <a:path w="787" h="549" extrusionOk="0">
                      <a:moveTo>
                        <a:pt x="324" y="1"/>
                      </a:moveTo>
                      <a:cubicBezTo>
                        <a:pt x="187" y="1"/>
                        <a:pt x="66" y="60"/>
                        <a:pt x="38" y="172"/>
                      </a:cubicBezTo>
                      <a:cubicBezTo>
                        <a:pt x="0" y="303"/>
                        <a:pt x="113" y="471"/>
                        <a:pt x="319" y="527"/>
                      </a:cubicBezTo>
                      <a:cubicBezTo>
                        <a:pt x="368" y="542"/>
                        <a:pt x="418" y="549"/>
                        <a:pt x="466" y="549"/>
                      </a:cubicBezTo>
                      <a:cubicBezTo>
                        <a:pt x="602" y="549"/>
                        <a:pt x="721" y="493"/>
                        <a:pt x="749" y="396"/>
                      </a:cubicBezTo>
                      <a:cubicBezTo>
                        <a:pt x="787" y="265"/>
                        <a:pt x="674" y="97"/>
                        <a:pt x="468" y="22"/>
                      </a:cubicBezTo>
                      <a:cubicBezTo>
                        <a:pt x="421" y="8"/>
                        <a:pt x="37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4"/>
                <p:cNvSpPr/>
                <p:nvPr/>
              </p:nvSpPr>
              <p:spPr>
                <a:xfrm>
                  <a:off x="13629299" y="4059976"/>
                  <a:ext cx="74375" cy="51978"/>
                </a:xfrm>
                <a:custGeom>
                  <a:avLst/>
                  <a:gdLst/>
                  <a:ahLst/>
                  <a:cxnLst/>
                  <a:rect l="l" t="t" r="r" b="b"/>
                  <a:pathLst>
                    <a:path w="787" h="550" extrusionOk="0">
                      <a:moveTo>
                        <a:pt x="315" y="0"/>
                      </a:moveTo>
                      <a:cubicBezTo>
                        <a:pt x="182" y="0"/>
                        <a:pt x="65" y="66"/>
                        <a:pt x="38" y="161"/>
                      </a:cubicBezTo>
                      <a:cubicBezTo>
                        <a:pt x="1" y="292"/>
                        <a:pt x="113" y="461"/>
                        <a:pt x="319" y="517"/>
                      </a:cubicBezTo>
                      <a:cubicBezTo>
                        <a:pt x="375" y="539"/>
                        <a:pt x="432" y="550"/>
                        <a:pt x="487" y="550"/>
                      </a:cubicBezTo>
                      <a:cubicBezTo>
                        <a:pt x="614" y="550"/>
                        <a:pt x="723" y="491"/>
                        <a:pt x="750" y="386"/>
                      </a:cubicBezTo>
                      <a:cubicBezTo>
                        <a:pt x="787" y="255"/>
                        <a:pt x="675" y="86"/>
                        <a:pt x="469" y="30"/>
                      </a:cubicBezTo>
                      <a:cubicBezTo>
                        <a:pt x="418" y="10"/>
                        <a:pt x="365" y="0"/>
                        <a:pt x="3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4"/>
                <p:cNvSpPr/>
                <p:nvPr/>
              </p:nvSpPr>
              <p:spPr>
                <a:xfrm>
                  <a:off x="13201284" y="3988908"/>
                  <a:ext cx="47820" cy="32888"/>
                </a:xfrm>
                <a:custGeom>
                  <a:avLst/>
                  <a:gdLst/>
                  <a:ahLst/>
                  <a:cxnLst/>
                  <a:rect l="l" t="t" r="r" b="b"/>
                  <a:pathLst>
                    <a:path w="506" h="348" extrusionOk="0">
                      <a:moveTo>
                        <a:pt x="208" y="0"/>
                      </a:moveTo>
                      <a:cubicBezTo>
                        <a:pt x="124" y="0"/>
                        <a:pt x="47" y="35"/>
                        <a:pt x="19" y="90"/>
                      </a:cubicBezTo>
                      <a:cubicBezTo>
                        <a:pt x="0" y="183"/>
                        <a:pt x="75" y="296"/>
                        <a:pt x="206" y="333"/>
                      </a:cubicBezTo>
                      <a:cubicBezTo>
                        <a:pt x="240" y="343"/>
                        <a:pt x="273" y="347"/>
                        <a:pt x="303" y="347"/>
                      </a:cubicBezTo>
                      <a:cubicBezTo>
                        <a:pt x="390" y="347"/>
                        <a:pt x="459" y="309"/>
                        <a:pt x="487" y="239"/>
                      </a:cubicBezTo>
                      <a:cubicBezTo>
                        <a:pt x="506" y="165"/>
                        <a:pt x="431" y="52"/>
                        <a:pt x="300" y="15"/>
                      </a:cubicBezTo>
                      <a:cubicBezTo>
                        <a:pt x="270" y="5"/>
                        <a:pt x="238" y="0"/>
                        <a:pt x="2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4"/>
                <p:cNvSpPr/>
                <p:nvPr/>
              </p:nvSpPr>
              <p:spPr>
                <a:xfrm>
                  <a:off x="13355139" y="3981820"/>
                  <a:ext cx="47914" cy="32888"/>
                </a:xfrm>
                <a:custGeom>
                  <a:avLst/>
                  <a:gdLst/>
                  <a:ahLst/>
                  <a:cxnLst/>
                  <a:rect l="l" t="t" r="r" b="b"/>
                  <a:pathLst>
                    <a:path w="507" h="348" extrusionOk="0">
                      <a:moveTo>
                        <a:pt x="203" y="1"/>
                      </a:moveTo>
                      <a:cubicBezTo>
                        <a:pt x="116" y="1"/>
                        <a:pt x="47" y="39"/>
                        <a:pt x="20" y="108"/>
                      </a:cubicBezTo>
                      <a:cubicBezTo>
                        <a:pt x="1" y="183"/>
                        <a:pt x="76" y="296"/>
                        <a:pt x="207" y="333"/>
                      </a:cubicBezTo>
                      <a:cubicBezTo>
                        <a:pt x="236" y="343"/>
                        <a:pt x="266" y="347"/>
                        <a:pt x="295" y="347"/>
                      </a:cubicBezTo>
                      <a:cubicBezTo>
                        <a:pt x="379" y="347"/>
                        <a:pt x="455" y="309"/>
                        <a:pt x="469" y="240"/>
                      </a:cubicBezTo>
                      <a:cubicBezTo>
                        <a:pt x="506" y="165"/>
                        <a:pt x="431" y="52"/>
                        <a:pt x="300" y="15"/>
                      </a:cubicBezTo>
                      <a:cubicBezTo>
                        <a:pt x="266" y="5"/>
                        <a:pt x="234" y="1"/>
                        <a:pt x="2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4"/>
                <p:cNvSpPr/>
                <p:nvPr/>
              </p:nvSpPr>
              <p:spPr>
                <a:xfrm>
                  <a:off x="13551521" y="4091447"/>
                  <a:ext cx="49615" cy="32888"/>
                </a:xfrm>
                <a:custGeom>
                  <a:avLst/>
                  <a:gdLst/>
                  <a:ahLst/>
                  <a:cxnLst/>
                  <a:rect l="l" t="t" r="r" b="b"/>
                  <a:pathLst>
                    <a:path w="525" h="348" extrusionOk="0">
                      <a:moveTo>
                        <a:pt x="219" y="1"/>
                      </a:moveTo>
                      <a:cubicBezTo>
                        <a:pt x="127" y="1"/>
                        <a:pt x="52" y="40"/>
                        <a:pt x="38" y="109"/>
                      </a:cubicBezTo>
                      <a:cubicBezTo>
                        <a:pt x="0" y="184"/>
                        <a:pt x="94" y="296"/>
                        <a:pt x="206" y="334"/>
                      </a:cubicBezTo>
                      <a:cubicBezTo>
                        <a:pt x="240" y="343"/>
                        <a:pt x="274" y="348"/>
                        <a:pt x="306" y="348"/>
                      </a:cubicBezTo>
                      <a:cubicBezTo>
                        <a:pt x="397" y="348"/>
                        <a:pt x="473" y="309"/>
                        <a:pt x="487" y="240"/>
                      </a:cubicBezTo>
                      <a:cubicBezTo>
                        <a:pt x="524" y="165"/>
                        <a:pt x="431" y="53"/>
                        <a:pt x="319" y="15"/>
                      </a:cubicBezTo>
                      <a:cubicBezTo>
                        <a:pt x="285" y="6"/>
                        <a:pt x="251" y="1"/>
                        <a:pt x="2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4"/>
                <p:cNvSpPr/>
                <p:nvPr/>
              </p:nvSpPr>
              <p:spPr>
                <a:xfrm>
                  <a:off x="13459567" y="4061394"/>
                  <a:ext cx="47820" cy="32888"/>
                </a:xfrm>
                <a:custGeom>
                  <a:avLst/>
                  <a:gdLst/>
                  <a:ahLst/>
                  <a:cxnLst/>
                  <a:rect l="l" t="t" r="r" b="b"/>
                  <a:pathLst>
                    <a:path w="506" h="348" extrusionOk="0">
                      <a:moveTo>
                        <a:pt x="203" y="1"/>
                      </a:moveTo>
                      <a:cubicBezTo>
                        <a:pt x="115" y="1"/>
                        <a:pt x="47" y="39"/>
                        <a:pt x="19" y="109"/>
                      </a:cubicBezTo>
                      <a:cubicBezTo>
                        <a:pt x="0" y="202"/>
                        <a:pt x="75" y="296"/>
                        <a:pt x="206" y="333"/>
                      </a:cubicBezTo>
                      <a:cubicBezTo>
                        <a:pt x="236" y="343"/>
                        <a:pt x="267" y="348"/>
                        <a:pt x="298" y="348"/>
                      </a:cubicBezTo>
                      <a:cubicBezTo>
                        <a:pt x="380" y="348"/>
                        <a:pt x="454" y="313"/>
                        <a:pt x="468" y="258"/>
                      </a:cubicBezTo>
                      <a:cubicBezTo>
                        <a:pt x="505" y="165"/>
                        <a:pt x="431" y="53"/>
                        <a:pt x="300" y="15"/>
                      </a:cubicBezTo>
                      <a:cubicBezTo>
                        <a:pt x="266" y="5"/>
                        <a:pt x="233" y="1"/>
                        <a:pt x="2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4"/>
                <p:cNvSpPr/>
                <p:nvPr/>
              </p:nvSpPr>
              <p:spPr>
                <a:xfrm>
                  <a:off x="13100446" y="3995996"/>
                  <a:ext cx="49615" cy="32888"/>
                </a:xfrm>
                <a:custGeom>
                  <a:avLst/>
                  <a:gdLst/>
                  <a:ahLst/>
                  <a:cxnLst/>
                  <a:rect l="l" t="t" r="r" b="b"/>
                  <a:pathLst>
                    <a:path w="525" h="348" extrusionOk="0">
                      <a:moveTo>
                        <a:pt x="219" y="0"/>
                      </a:moveTo>
                      <a:cubicBezTo>
                        <a:pt x="128" y="0"/>
                        <a:pt x="52" y="39"/>
                        <a:pt x="38" y="108"/>
                      </a:cubicBezTo>
                      <a:cubicBezTo>
                        <a:pt x="1" y="202"/>
                        <a:pt x="94" y="295"/>
                        <a:pt x="207" y="333"/>
                      </a:cubicBezTo>
                      <a:cubicBezTo>
                        <a:pt x="242" y="343"/>
                        <a:pt x="277" y="348"/>
                        <a:pt x="310" y="348"/>
                      </a:cubicBezTo>
                      <a:cubicBezTo>
                        <a:pt x="400" y="348"/>
                        <a:pt x="474" y="313"/>
                        <a:pt x="487" y="258"/>
                      </a:cubicBezTo>
                      <a:cubicBezTo>
                        <a:pt x="525" y="164"/>
                        <a:pt x="450" y="52"/>
                        <a:pt x="319" y="15"/>
                      </a:cubicBezTo>
                      <a:cubicBezTo>
                        <a:pt x="285" y="5"/>
                        <a:pt x="251" y="0"/>
                        <a:pt x="2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4"/>
                <p:cNvSpPr/>
                <p:nvPr/>
              </p:nvSpPr>
              <p:spPr>
                <a:xfrm>
                  <a:off x="13236629" y="3926913"/>
                  <a:ext cx="26650" cy="17483"/>
                </a:xfrm>
                <a:custGeom>
                  <a:avLst/>
                  <a:gdLst/>
                  <a:ahLst/>
                  <a:cxnLst/>
                  <a:rect l="l" t="t" r="r" b="b"/>
                  <a:pathLst>
                    <a:path w="282" h="185" extrusionOk="0">
                      <a:moveTo>
                        <a:pt x="109" y="0"/>
                      </a:moveTo>
                      <a:cubicBezTo>
                        <a:pt x="65" y="0"/>
                        <a:pt x="33" y="27"/>
                        <a:pt x="20" y="53"/>
                      </a:cubicBezTo>
                      <a:cubicBezTo>
                        <a:pt x="1" y="91"/>
                        <a:pt x="57" y="147"/>
                        <a:pt x="113" y="165"/>
                      </a:cubicBezTo>
                      <a:cubicBezTo>
                        <a:pt x="140" y="179"/>
                        <a:pt x="164" y="185"/>
                        <a:pt x="185" y="185"/>
                      </a:cubicBezTo>
                      <a:cubicBezTo>
                        <a:pt x="223" y="185"/>
                        <a:pt x="251" y="164"/>
                        <a:pt x="263" y="128"/>
                      </a:cubicBezTo>
                      <a:cubicBezTo>
                        <a:pt x="282" y="91"/>
                        <a:pt x="225" y="34"/>
                        <a:pt x="169" y="16"/>
                      </a:cubicBezTo>
                      <a:cubicBezTo>
                        <a:pt x="147" y="5"/>
                        <a:pt x="127"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4"/>
                <p:cNvSpPr/>
                <p:nvPr/>
              </p:nvSpPr>
              <p:spPr>
                <a:xfrm>
                  <a:off x="13424128" y="4120460"/>
                  <a:ext cx="24855" cy="17389"/>
                </a:xfrm>
                <a:custGeom>
                  <a:avLst/>
                  <a:gdLst/>
                  <a:ahLst/>
                  <a:cxnLst/>
                  <a:rect l="l" t="t" r="r" b="b"/>
                  <a:pathLst>
                    <a:path w="263" h="184" extrusionOk="0">
                      <a:moveTo>
                        <a:pt x="103" y="0"/>
                      </a:moveTo>
                      <a:cubicBezTo>
                        <a:pt x="58" y="0"/>
                        <a:pt x="14" y="18"/>
                        <a:pt x="1" y="45"/>
                      </a:cubicBezTo>
                      <a:cubicBezTo>
                        <a:pt x="1" y="101"/>
                        <a:pt x="38" y="158"/>
                        <a:pt x="94" y="176"/>
                      </a:cubicBezTo>
                      <a:cubicBezTo>
                        <a:pt x="113" y="181"/>
                        <a:pt x="131" y="183"/>
                        <a:pt x="147" y="183"/>
                      </a:cubicBezTo>
                      <a:cubicBezTo>
                        <a:pt x="195" y="183"/>
                        <a:pt x="230" y="162"/>
                        <a:pt x="244" y="120"/>
                      </a:cubicBezTo>
                      <a:cubicBezTo>
                        <a:pt x="263" y="83"/>
                        <a:pt x="225" y="27"/>
                        <a:pt x="150" y="8"/>
                      </a:cubicBezTo>
                      <a:cubicBezTo>
                        <a:pt x="135" y="3"/>
                        <a:pt x="119" y="0"/>
                        <a:pt x="1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4"/>
                <p:cNvSpPr/>
                <p:nvPr/>
              </p:nvSpPr>
              <p:spPr>
                <a:xfrm>
                  <a:off x="13542638" y="4166484"/>
                  <a:ext cx="24855" cy="17389"/>
                </a:xfrm>
                <a:custGeom>
                  <a:avLst/>
                  <a:gdLst/>
                  <a:ahLst/>
                  <a:cxnLst/>
                  <a:rect l="l" t="t" r="r" b="b"/>
                  <a:pathLst>
                    <a:path w="263" h="184" extrusionOk="0">
                      <a:moveTo>
                        <a:pt x="103" y="0"/>
                      </a:moveTo>
                      <a:cubicBezTo>
                        <a:pt x="58" y="0"/>
                        <a:pt x="14" y="17"/>
                        <a:pt x="1" y="45"/>
                      </a:cubicBezTo>
                      <a:cubicBezTo>
                        <a:pt x="1" y="101"/>
                        <a:pt x="38" y="157"/>
                        <a:pt x="94" y="176"/>
                      </a:cubicBezTo>
                      <a:cubicBezTo>
                        <a:pt x="114" y="181"/>
                        <a:pt x="133" y="183"/>
                        <a:pt x="150" y="183"/>
                      </a:cubicBezTo>
                      <a:cubicBezTo>
                        <a:pt x="197" y="183"/>
                        <a:pt x="230" y="166"/>
                        <a:pt x="244" y="138"/>
                      </a:cubicBezTo>
                      <a:cubicBezTo>
                        <a:pt x="263" y="82"/>
                        <a:pt x="225" y="26"/>
                        <a:pt x="150" y="7"/>
                      </a:cubicBezTo>
                      <a:cubicBezTo>
                        <a:pt x="135" y="2"/>
                        <a:pt x="119" y="0"/>
                        <a:pt x="1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4"/>
                <p:cNvSpPr/>
                <p:nvPr/>
              </p:nvSpPr>
              <p:spPr>
                <a:xfrm>
                  <a:off x="13217161" y="4058559"/>
                  <a:ext cx="24855" cy="17389"/>
                </a:xfrm>
                <a:custGeom>
                  <a:avLst/>
                  <a:gdLst/>
                  <a:ahLst/>
                  <a:cxnLst/>
                  <a:rect l="l" t="t" r="r" b="b"/>
                  <a:pathLst>
                    <a:path w="263" h="184" extrusionOk="0">
                      <a:moveTo>
                        <a:pt x="103" y="0"/>
                      </a:moveTo>
                      <a:cubicBezTo>
                        <a:pt x="58" y="0"/>
                        <a:pt x="15" y="18"/>
                        <a:pt x="1" y="45"/>
                      </a:cubicBezTo>
                      <a:cubicBezTo>
                        <a:pt x="1" y="101"/>
                        <a:pt x="38" y="157"/>
                        <a:pt x="94" y="176"/>
                      </a:cubicBezTo>
                      <a:cubicBezTo>
                        <a:pt x="113" y="181"/>
                        <a:pt x="131" y="183"/>
                        <a:pt x="147" y="183"/>
                      </a:cubicBezTo>
                      <a:cubicBezTo>
                        <a:pt x="195" y="183"/>
                        <a:pt x="230" y="162"/>
                        <a:pt x="244" y="120"/>
                      </a:cubicBezTo>
                      <a:cubicBezTo>
                        <a:pt x="263" y="83"/>
                        <a:pt x="226" y="26"/>
                        <a:pt x="151" y="8"/>
                      </a:cubicBezTo>
                      <a:cubicBezTo>
                        <a:pt x="136" y="3"/>
                        <a:pt x="119" y="0"/>
                        <a:pt x="1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4"/>
                <p:cNvSpPr/>
                <p:nvPr/>
              </p:nvSpPr>
              <p:spPr>
                <a:xfrm>
                  <a:off x="13381695" y="4076231"/>
                  <a:ext cx="24855" cy="17389"/>
                </a:xfrm>
                <a:custGeom>
                  <a:avLst/>
                  <a:gdLst/>
                  <a:ahLst/>
                  <a:cxnLst/>
                  <a:rect l="l" t="t" r="r" b="b"/>
                  <a:pathLst>
                    <a:path w="263" h="184" extrusionOk="0">
                      <a:moveTo>
                        <a:pt x="103" y="1"/>
                      </a:moveTo>
                      <a:cubicBezTo>
                        <a:pt x="59" y="1"/>
                        <a:pt x="19" y="18"/>
                        <a:pt x="19" y="45"/>
                      </a:cubicBezTo>
                      <a:cubicBezTo>
                        <a:pt x="1" y="101"/>
                        <a:pt x="38" y="158"/>
                        <a:pt x="94" y="176"/>
                      </a:cubicBezTo>
                      <a:cubicBezTo>
                        <a:pt x="113" y="181"/>
                        <a:pt x="130" y="183"/>
                        <a:pt x="146" y="183"/>
                      </a:cubicBezTo>
                      <a:cubicBezTo>
                        <a:pt x="195" y="183"/>
                        <a:pt x="230" y="162"/>
                        <a:pt x="244" y="120"/>
                      </a:cubicBezTo>
                      <a:cubicBezTo>
                        <a:pt x="263" y="83"/>
                        <a:pt x="225" y="27"/>
                        <a:pt x="150" y="8"/>
                      </a:cubicBezTo>
                      <a:cubicBezTo>
                        <a:pt x="135" y="3"/>
                        <a:pt x="119" y="1"/>
                        <a:pt x="1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4"/>
                <p:cNvSpPr/>
                <p:nvPr/>
              </p:nvSpPr>
              <p:spPr>
                <a:xfrm>
                  <a:off x="13551521" y="4026710"/>
                  <a:ext cx="26650" cy="17389"/>
                </a:xfrm>
                <a:custGeom>
                  <a:avLst/>
                  <a:gdLst/>
                  <a:ahLst/>
                  <a:cxnLst/>
                  <a:rect l="l" t="t" r="r" b="b"/>
                  <a:pathLst>
                    <a:path w="282" h="184" extrusionOk="0">
                      <a:moveTo>
                        <a:pt x="116" y="1"/>
                      </a:moveTo>
                      <a:cubicBezTo>
                        <a:pt x="68" y="1"/>
                        <a:pt x="33" y="22"/>
                        <a:pt x="19" y="64"/>
                      </a:cubicBezTo>
                      <a:cubicBezTo>
                        <a:pt x="0" y="101"/>
                        <a:pt x="38" y="158"/>
                        <a:pt x="113" y="176"/>
                      </a:cubicBezTo>
                      <a:cubicBezTo>
                        <a:pt x="133" y="181"/>
                        <a:pt x="151" y="184"/>
                        <a:pt x="168" y="184"/>
                      </a:cubicBezTo>
                      <a:cubicBezTo>
                        <a:pt x="215" y="184"/>
                        <a:pt x="249" y="166"/>
                        <a:pt x="262" y="139"/>
                      </a:cubicBezTo>
                      <a:cubicBezTo>
                        <a:pt x="281" y="83"/>
                        <a:pt x="225" y="45"/>
                        <a:pt x="169" y="8"/>
                      </a:cubicBezTo>
                      <a:cubicBezTo>
                        <a:pt x="150" y="3"/>
                        <a:pt x="133" y="1"/>
                        <a:pt x="1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4"/>
                <p:cNvSpPr/>
                <p:nvPr/>
              </p:nvSpPr>
              <p:spPr>
                <a:xfrm>
                  <a:off x="13448888" y="4003746"/>
                  <a:ext cx="24855" cy="17294"/>
                </a:xfrm>
                <a:custGeom>
                  <a:avLst/>
                  <a:gdLst/>
                  <a:ahLst/>
                  <a:cxnLst/>
                  <a:rect l="l" t="t" r="r" b="b"/>
                  <a:pathLst>
                    <a:path w="263" h="183" extrusionOk="0">
                      <a:moveTo>
                        <a:pt x="103" y="0"/>
                      </a:moveTo>
                      <a:cubicBezTo>
                        <a:pt x="60" y="0"/>
                        <a:pt x="19" y="18"/>
                        <a:pt x="19" y="45"/>
                      </a:cubicBezTo>
                      <a:cubicBezTo>
                        <a:pt x="1" y="82"/>
                        <a:pt x="38" y="139"/>
                        <a:pt x="113" y="176"/>
                      </a:cubicBezTo>
                      <a:cubicBezTo>
                        <a:pt x="127" y="181"/>
                        <a:pt x="142" y="183"/>
                        <a:pt x="157" y="183"/>
                      </a:cubicBezTo>
                      <a:cubicBezTo>
                        <a:pt x="202" y="183"/>
                        <a:pt x="244" y="162"/>
                        <a:pt x="244" y="120"/>
                      </a:cubicBezTo>
                      <a:cubicBezTo>
                        <a:pt x="263" y="82"/>
                        <a:pt x="225" y="26"/>
                        <a:pt x="151" y="8"/>
                      </a:cubicBezTo>
                      <a:cubicBezTo>
                        <a:pt x="135" y="2"/>
                        <a:pt x="119" y="0"/>
                        <a:pt x="1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4"/>
                <p:cNvSpPr/>
                <p:nvPr/>
              </p:nvSpPr>
              <p:spPr>
                <a:xfrm>
                  <a:off x="11358143" y="3457882"/>
                  <a:ext cx="2357900" cy="824273"/>
                </a:xfrm>
                <a:custGeom>
                  <a:avLst/>
                  <a:gdLst/>
                  <a:ahLst/>
                  <a:cxnLst/>
                  <a:rect l="l" t="t" r="r" b="b"/>
                  <a:pathLst>
                    <a:path w="24950" h="8722" extrusionOk="0">
                      <a:moveTo>
                        <a:pt x="300" y="0"/>
                      </a:moveTo>
                      <a:lnTo>
                        <a:pt x="1" y="898"/>
                      </a:lnTo>
                      <a:lnTo>
                        <a:pt x="24669" y="8722"/>
                      </a:lnTo>
                      <a:lnTo>
                        <a:pt x="24950" y="7824"/>
                      </a:lnTo>
                      <a:lnTo>
                        <a:pt x="300" y="0"/>
                      </a:lnTo>
                      <a:close/>
                    </a:path>
                  </a:pathLst>
                </a:custGeom>
                <a:solidFill>
                  <a:srgbClr val="021934">
                    <a:alpha val="5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4"/>
                <p:cNvSpPr/>
                <p:nvPr/>
              </p:nvSpPr>
              <p:spPr>
                <a:xfrm>
                  <a:off x="11328090" y="3309225"/>
                  <a:ext cx="106224" cy="233616"/>
                </a:xfrm>
                <a:custGeom>
                  <a:avLst/>
                  <a:gdLst/>
                  <a:ahLst/>
                  <a:cxnLst/>
                  <a:rect l="l" t="t" r="r" b="b"/>
                  <a:pathLst>
                    <a:path w="1124" h="2472" extrusionOk="0">
                      <a:moveTo>
                        <a:pt x="1124" y="1"/>
                      </a:moveTo>
                      <a:cubicBezTo>
                        <a:pt x="993" y="76"/>
                        <a:pt x="843" y="169"/>
                        <a:pt x="768" y="282"/>
                      </a:cubicBezTo>
                      <a:cubicBezTo>
                        <a:pt x="712" y="375"/>
                        <a:pt x="693" y="488"/>
                        <a:pt x="637" y="562"/>
                      </a:cubicBezTo>
                      <a:cubicBezTo>
                        <a:pt x="581" y="637"/>
                        <a:pt x="506" y="693"/>
                        <a:pt x="450" y="787"/>
                      </a:cubicBezTo>
                      <a:cubicBezTo>
                        <a:pt x="412" y="862"/>
                        <a:pt x="394" y="974"/>
                        <a:pt x="319" y="1030"/>
                      </a:cubicBezTo>
                      <a:cubicBezTo>
                        <a:pt x="244" y="1105"/>
                        <a:pt x="113" y="1105"/>
                        <a:pt x="38" y="1199"/>
                      </a:cubicBezTo>
                      <a:cubicBezTo>
                        <a:pt x="1" y="1255"/>
                        <a:pt x="19" y="1349"/>
                        <a:pt x="57" y="1423"/>
                      </a:cubicBezTo>
                      <a:cubicBezTo>
                        <a:pt x="76" y="1480"/>
                        <a:pt x="113" y="1554"/>
                        <a:pt x="113" y="1648"/>
                      </a:cubicBezTo>
                      <a:cubicBezTo>
                        <a:pt x="94" y="1704"/>
                        <a:pt x="57" y="1760"/>
                        <a:pt x="57" y="1816"/>
                      </a:cubicBezTo>
                      <a:cubicBezTo>
                        <a:pt x="57" y="1854"/>
                        <a:pt x="76" y="1891"/>
                        <a:pt x="94" y="1929"/>
                      </a:cubicBezTo>
                      <a:cubicBezTo>
                        <a:pt x="169" y="2116"/>
                        <a:pt x="244" y="2303"/>
                        <a:pt x="319" y="2471"/>
                      </a:cubicBezTo>
                      <a:cubicBezTo>
                        <a:pt x="543" y="2135"/>
                        <a:pt x="656" y="1760"/>
                        <a:pt x="768" y="1386"/>
                      </a:cubicBezTo>
                      <a:cubicBezTo>
                        <a:pt x="918" y="937"/>
                        <a:pt x="1030" y="469"/>
                        <a:pt x="11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234" name="Google Shape;234;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3000"/>
              <a:buNone/>
              <a:defRPr/>
            </a:lvl1pPr>
            <a:lvl2pPr lvl="1" rtl="0">
              <a:lnSpc>
                <a:spcPct val="100000"/>
              </a:lnSpc>
              <a:spcBef>
                <a:spcPts val="0"/>
              </a:spcBef>
              <a:spcAft>
                <a:spcPts val="0"/>
              </a:spcAft>
              <a:buSzPts val="3000"/>
              <a:buNone/>
              <a:defRPr/>
            </a:lvl2pPr>
            <a:lvl3pPr lvl="2" rtl="0">
              <a:lnSpc>
                <a:spcPct val="100000"/>
              </a:lnSpc>
              <a:spcBef>
                <a:spcPts val="0"/>
              </a:spcBef>
              <a:spcAft>
                <a:spcPts val="0"/>
              </a:spcAft>
              <a:buSzPts val="3000"/>
              <a:buNone/>
              <a:defRPr/>
            </a:lvl3pPr>
            <a:lvl4pPr lvl="3" rtl="0">
              <a:lnSpc>
                <a:spcPct val="100000"/>
              </a:lnSpc>
              <a:spcBef>
                <a:spcPts val="0"/>
              </a:spcBef>
              <a:spcAft>
                <a:spcPts val="0"/>
              </a:spcAft>
              <a:buSzPts val="3000"/>
              <a:buNone/>
              <a:defRPr/>
            </a:lvl4pPr>
            <a:lvl5pPr lvl="4" rtl="0">
              <a:lnSpc>
                <a:spcPct val="100000"/>
              </a:lnSpc>
              <a:spcBef>
                <a:spcPts val="0"/>
              </a:spcBef>
              <a:spcAft>
                <a:spcPts val="0"/>
              </a:spcAft>
              <a:buSzPts val="3000"/>
              <a:buNone/>
              <a:defRPr/>
            </a:lvl5pPr>
            <a:lvl6pPr lvl="5" rtl="0">
              <a:lnSpc>
                <a:spcPct val="100000"/>
              </a:lnSpc>
              <a:spcBef>
                <a:spcPts val="0"/>
              </a:spcBef>
              <a:spcAft>
                <a:spcPts val="0"/>
              </a:spcAft>
              <a:buSzPts val="3000"/>
              <a:buNone/>
              <a:defRPr/>
            </a:lvl6pPr>
            <a:lvl7pPr lvl="6" rtl="0">
              <a:lnSpc>
                <a:spcPct val="100000"/>
              </a:lnSpc>
              <a:spcBef>
                <a:spcPts val="0"/>
              </a:spcBef>
              <a:spcAft>
                <a:spcPts val="0"/>
              </a:spcAft>
              <a:buSzPts val="3000"/>
              <a:buNone/>
              <a:defRPr/>
            </a:lvl7pPr>
            <a:lvl8pPr lvl="7" rtl="0">
              <a:lnSpc>
                <a:spcPct val="100000"/>
              </a:lnSpc>
              <a:spcBef>
                <a:spcPts val="0"/>
              </a:spcBef>
              <a:spcAft>
                <a:spcPts val="0"/>
              </a:spcAft>
              <a:buSzPts val="3000"/>
              <a:buNone/>
              <a:defRPr/>
            </a:lvl8pPr>
            <a:lvl9pPr lvl="8" rtl="0">
              <a:lnSpc>
                <a:spcPct val="100000"/>
              </a:lnSpc>
              <a:spcBef>
                <a:spcPts val="0"/>
              </a:spcBef>
              <a:spcAft>
                <a:spcPts val="0"/>
              </a:spcAft>
              <a:buSzPts val="3000"/>
              <a:buNone/>
              <a:defRPr/>
            </a:lvl9pPr>
          </a:lstStyle>
          <a:p>
            <a:endParaRPr/>
          </a:p>
        </p:txBody>
      </p:sp>
      <p:sp>
        <p:nvSpPr>
          <p:cNvPr id="235" name="Google Shape;235;p4"/>
          <p:cNvSpPr txBox="1">
            <a:spLocks noGrp="1"/>
          </p:cNvSpPr>
          <p:nvPr>
            <p:ph type="body" idx="1"/>
          </p:nvPr>
        </p:nvSpPr>
        <p:spPr>
          <a:xfrm>
            <a:off x="720000" y="1734375"/>
            <a:ext cx="7704000" cy="28344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dk2"/>
              </a:buClr>
              <a:buSzPts val="1400"/>
              <a:buChar char="●"/>
              <a:defRPr/>
            </a:lvl1pPr>
            <a:lvl2pPr marL="914400" lvl="1" indent="-304800" rtl="0">
              <a:lnSpc>
                <a:spcPct val="100000"/>
              </a:lnSpc>
              <a:spcBef>
                <a:spcPts val="0"/>
              </a:spcBef>
              <a:spcAft>
                <a:spcPts val="0"/>
              </a:spcAft>
              <a:buSzPts val="1200"/>
              <a:buChar char="○"/>
              <a:defRPr/>
            </a:lvl2pPr>
            <a:lvl3pPr marL="1371600" lvl="2" indent="-304800" rtl="0">
              <a:lnSpc>
                <a:spcPct val="100000"/>
              </a:lnSpc>
              <a:spcBef>
                <a:spcPts val="0"/>
              </a:spcBef>
              <a:spcAft>
                <a:spcPts val="0"/>
              </a:spcAft>
              <a:buSzPts val="1200"/>
              <a:buChar char="■"/>
              <a:defRPr/>
            </a:lvl3pPr>
            <a:lvl4pPr marL="1828800" lvl="3" indent="-304800" rtl="0">
              <a:lnSpc>
                <a:spcPct val="100000"/>
              </a:lnSpc>
              <a:spcBef>
                <a:spcPts val="0"/>
              </a:spcBef>
              <a:spcAft>
                <a:spcPts val="0"/>
              </a:spcAft>
              <a:buSzPts val="1200"/>
              <a:buChar char="●"/>
              <a:defRPr/>
            </a:lvl4pPr>
            <a:lvl5pPr marL="2286000" lvl="4" indent="-304800" rtl="0">
              <a:lnSpc>
                <a:spcPct val="100000"/>
              </a:lnSpc>
              <a:spcBef>
                <a:spcPts val="0"/>
              </a:spcBef>
              <a:spcAft>
                <a:spcPts val="0"/>
              </a:spcAft>
              <a:buSzPts val="1200"/>
              <a:buChar char="○"/>
              <a:defRPr/>
            </a:lvl5pPr>
            <a:lvl6pPr marL="2743200" lvl="5" indent="-304800" rtl="0">
              <a:lnSpc>
                <a:spcPct val="100000"/>
              </a:lnSpc>
              <a:spcBef>
                <a:spcPts val="0"/>
              </a:spcBef>
              <a:spcAft>
                <a:spcPts val="0"/>
              </a:spcAft>
              <a:buSzPts val="1200"/>
              <a:buChar char="■"/>
              <a:defRPr/>
            </a:lvl6pPr>
            <a:lvl7pPr marL="3200400" lvl="6" indent="-304800" rtl="0">
              <a:lnSpc>
                <a:spcPct val="100000"/>
              </a:lnSpc>
              <a:spcBef>
                <a:spcPts val="0"/>
              </a:spcBef>
              <a:spcAft>
                <a:spcPts val="0"/>
              </a:spcAft>
              <a:buSzPts val="1200"/>
              <a:buChar char="●"/>
              <a:defRPr/>
            </a:lvl7pPr>
            <a:lvl8pPr marL="3657600" lvl="7" indent="-304800" rtl="0">
              <a:lnSpc>
                <a:spcPct val="100000"/>
              </a:lnSpc>
              <a:spcBef>
                <a:spcPts val="0"/>
              </a:spcBef>
              <a:spcAft>
                <a:spcPts val="0"/>
              </a:spcAft>
              <a:buSzPts val="1200"/>
              <a:buChar char="○"/>
              <a:defRPr/>
            </a:lvl8pPr>
            <a:lvl9pPr marL="4114800" lvl="8" indent="-304800" rtl="0">
              <a:lnSpc>
                <a:spcPct val="100000"/>
              </a:lnSpc>
              <a:spcBef>
                <a:spcPts val="0"/>
              </a:spcBef>
              <a:spcAft>
                <a:spcPts val="0"/>
              </a:spcAft>
              <a:buSzPts val="12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70"/>
        <p:cNvGrpSpPr/>
        <p:nvPr/>
      </p:nvGrpSpPr>
      <p:grpSpPr>
        <a:xfrm>
          <a:off x="0" y="0"/>
          <a:ext cx="0" cy="0"/>
          <a:chOff x="0" y="0"/>
          <a:chExt cx="0" cy="0"/>
        </a:xfrm>
      </p:grpSpPr>
      <p:grpSp>
        <p:nvGrpSpPr>
          <p:cNvPr id="471" name="Google Shape;471;p9"/>
          <p:cNvGrpSpPr/>
          <p:nvPr/>
        </p:nvGrpSpPr>
        <p:grpSpPr>
          <a:xfrm>
            <a:off x="-823265" y="251990"/>
            <a:ext cx="10936376" cy="4639500"/>
            <a:chOff x="494125" y="339650"/>
            <a:chExt cx="9317069" cy="3952547"/>
          </a:xfrm>
        </p:grpSpPr>
        <p:sp>
          <p:nvSpPr>
            <p:cNvPr id="472" name="Google Shape;472;p9"/>
            <p:cNvSpPr/>
            <p:nvPr/>
          </p:nvSpPr>
          <p:spPr>
            <a:xfrm>
              <a:off x="1551572" y="1876646"/>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9"/>
            <p:cNvSpPr/>
            <p:nvPr/>
          </p:nvSpPr>
          <p:spPr>
            <a:xfrm>
              <a:off x="2610685" y="1876646"/>
              <a:ext cx="944265" cy="408921"/>
            </a:xfrm>
            <a:custGeom>
              <a:avLst/>
              <a:gdLst/>
              <a:ahLst/>
              <a:cxnLst/>
              <a:rect l="l" t="t" r="r" b="b"/>
              <a:pathLst>
                <a:path w="10763" h="4661" extrusionOk="0">
                  <a:moveTo>
                    <a:pt x="1" y="0"/>
                  </a:moveTo>
                  <a:lnTo>
                    <a:pt x="1" y="4661"/>
                  </a:lnTo>
                  <a:lnTo>
                    <a:pt x="10763" y="4661"/>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9"/>
            <p:cNvSpPr/>
            <p:nvPr/>
          </p:nvSpPr>
          <p:spPr>
            <a:xfrm>
              <a:off x="1551572" y="878243"/>
              <a:ext cx="944265" cy="410588"/>
            </a:xfrm>
            <a:custGeom>
              <a:avLst/>
              <a:gdLst/>
              <a:ahLst/>
              <a:cxnLst/>
              <a:rect l="l" t="t" r="r" b="b"/>
              <a:pathLst>
                <a:path w="10763"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9"/>
            <p:cNvSpPr/>
            <p:nvPr/>
          </p:nvSpPr>
          <p:spPr>
            <a:xfrm>
              <a:off x="2610685" y="878243"/>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9"/>
            <p:cNvSpPr/>
            <p:nvPr/>
          </p:nvSpPr>
          <p:spPr>
            <a:xfrm>
              <a:off x="1027717" y="354389"/>
              <a:ext cx="942686" cy="410676"/>
            </a:xfrm>
            <a:custGeom>
              <a:avLst/>
              <a:gdLst/>
              <a:ahLst/>
              <a:cxnLst/>
              <a:rect l="l" t="t" r="r" b="b"/>
              <a:pathLst>
                <a:path w="10745" h="4681" extrusionOk="0">
                  <a:moveTo>
                    <a:pt x="1" y="1"/>
                  </a:moveTo>
                  <a:lnTo>
                    <a:pt x="1" y="4680"/>
                  </a:lnTo>
                  <a:lnTo>
                    <a:pt x="10744" y="4680"/>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9"/>
            <p:cNvSpPr/>
            <p:nvPr/>
          </p:nvSpPr>
          <p:spPr>
            <a:xfrm>
              <a:off x="2073759" y="367549"/>
              <a:ext cx="944265" cy="410588"/>
            </a:xfrm>
            <a:custGeom>
              <a:avLst/>
              <a:gdLst/>
              <a:ahLst/>
              <a:cxnLst/>
              <a:rect l="l" t="t" r="r" b="b"/>
              <a:pathLst>
                <a:path w="10763" h="4680"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9"/>
            <p:cNvSpPr/>
            <p:nvPr/>
          </p:nvSpPr>
          <p:spPr>
            <a:xfrm>
              <a:off x="494125" y="878243"/>
              <a:ext cx="944177" cy="410588"/>
            </a:xfrm>
            <a:custGeom>
              <a:avLst/>
              <a:gdLst/>
              <a:ahLst/>
              <a:cxnLst/>
              <a:rect l="l" t="t" r="r" b="b"/>
              <a:pathLst>
                <a:path w="10762"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9"/>
            <p:cNvSpPr/>
            <p:nvPr/>
          </p:nvSpPr>
          <p:spPr>
            <a:xfrm>
              <a:off x="2081918" y="137577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9"/>
            <p:cNvSpPr/>
            <p:nvPr/>
          </p:nvSpPr>
          <p:spPr>
            <a:xfrm>
              <a:off x="4190319" y="137577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9"/>
            <p:cNvSpPr/>
            <p:nvPr/>
          </p:nvSpPr>
          <p:spPr>
            <a:xfrm>
              <a:off x="1027717" y="137577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9"/>
            <p:cNvSpPr/>
            <p:nvPr/>
          </p:nvSpPr>
          <p:spPr>
            <a:xfrm>
              <a:off x="3132872" y="1375777"/>
              <a:ext cx="944265" cy="409009"/>
            </a:xfrm>
            <a:custGeom>
              <a:avLst/>
              <a:gdLst/>
              <a:ahLst/>
              <a:cxnLst/>
              <a:rect l="l" t="t" r="r" b="b"/>
              <a:pathLst>
                <a:path w="10763" h="4662" extrusionOk="0">
                  <a:moveTo>
                    <a:pt x="0" y="1"/>
                  </a:moveTo>
                  <a:lnTo>
                    <a:pt x="0" y="4661"/>
                  </a:lnTo>
                  <a:lnTo>
                    <a:pt x="10762" y="4661"/>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9"/>
            <p:cNvSpPr/>
            <p:nvPr/>
          </p:nvSpPr>
          <p:spPr>
            <a:xfrm>
              <a:off x="1551572" y="3881522"/>
              <a:ext cx="944265" cy="410676"/>
            </a:xfrm>
            <a:custGeom>
              <a:avLst/>
              <a:gdLst/>
              <a:ahLst/>
              <a:cxnLst/>
              <a:rect l="l" t="t" r="r" b="b"/>
              <a:pathLst>
                <a:path w="10763" h="4681"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9"/>
            <p:cNvSpPr/>
            <p:nvPr/>
          </p:nvSpPr>
          <p:spPr>
            <a:xfrm>
              <a:off x="2610685" y="3881522"/>
              <a:ext cx="944265" cy="410676"/>
            </a:xfrm>
            <a:custGeom>
              <a:avLst/>
              <a:gdLst/>
              <a:ahLst/>
              <a:cxnLst/>
              <a:rect l="l" t="t" r="r" b="b"/>
              <a:pathLst>
                <a:path w="10763" h="4681" extrusionOk="0">
                  <a:moveTo>
                    <a:pt x="1" y="1"/>
                  </a:moveTo>
                  <a:lnTo>
                    <a:pt x="1" y="4680"/>
                  </a:lnTo>
                  <a:lnTo>
                    <a:pt x="10763" y="4680"/>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9"/>
            <p:cNvSpPr/>
            <p:nvPr/>
          </p:nvSpPr>
          <p:spPr>
            <a:xfrm>
              <a:off x="1551572" y="2884874"/>
              <a:ext cx="944265" cy="408921"/>
            </a:xfrm>
            <a:custGeom>
              <a:avLst/>
              <a:gdLst/>
              <a:ahLst/>
              <a:cxnLst/>
              <a:rect l="l" t="t" r="r" b="b"/>
              <a:pathLst>
                <a:path w="10763" h="4661" extrusionOk="0">
                  <a:moveTo>
                    <a:pt x="0" y="0"/>
                  </a:moveTo>
                  <a:lnTo>
                    <a:pt x="0" y="4660"/>
                  </a:lnTo>
                  <a:lnTo>
                    <a:pt x="10762" y="466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9"/>
            <p:cNvSpPr/>
            <p:nvPr/>
          </p:nvSpPr>
          <p:spPr>
            <a:xfrm>
              <a:off x="2610685" y="2884874"/>
              <a:ext cx="944265" cy="408921"/>
            </a:xfrm>
            <a:custGeom>
              <a:avLst/>
              <a:gdLst/>
              <a:ahLst/>
              <a:cxnLst/>
              <a:rect l="l" t="t" r="r" b="b"/>
              <a:pathLst>
                <a:path w="10763" h="4661" extrusionOk="0">
                  <a:moveTo>
                    <a:pt x="1" y="0"/>
                  </a:moveTo>
                  <a:lnTo>
                    <a:pt x="1" y="4660"/>
                  </a:lnTo>
                  <a:lnTo>
                    <a:pt x="10763" y="466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9"/>
            <p:cNvSpPr/>
            <p:nvPr/>
          </p:nvSpPr>
          <p:spPr>
            <a:xfrm>
              <a:off x="1027717" y="2361020"/>
              <a:ext cx="942686" cy="408921"/>
            </a:xfrm>
            <a:custGeom>
              <a:avLst/>
              <a:gdLst/>
              <a:ahLst/>
              <a:cxnLst/>
              <a:rect l="l" t="t" r="r" b="b"/>
              <a:pathLst>
                <a:path w="10745" h="4661" extrusionOk="0">
                  <a:moveTo>
                    <a:pt x="1" y="1"/>
                  </a:moveTo>
                  <a:lnTo>
                    <a:pt x="1" y="4661"/>
                  </a:lnTo>
                  <a:lnTo>
                    <a:pt x="10744" y="4661"/>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9"/>
            <p:cNvSpPr/>
            <p:nvPr/>
          </p:nvSpPr>
          <p:spPr>
            <a:xfrm>
              <a:off x="2073759" y="2374180"/>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9"/>
            <p:cNvSpPr/>
            <p:nvPr/>
          </p:nvSpPr>
          <p:spPr>
            <a:xfrm>
              <a:off x="494125" y="2884874"/>
              <a:ext cx="944177" cy="408921"/>
            </a:xfrm>
            <a:custGeom>
              <a:avLst/>
              <a:gdLst/>
              <a:ahLst/>
              <a:cxnLst/>
              <a:rect l="l" t="t" r="r" b="b"/>
              <a:pathLst>
                <a:path w="10762" h="4661" extrusionOk="0">
                  <a:moveTo>
                    <a:pt x="0" y="0"/>
                  </a:moveTo>
                  <a:lnTo>
                    <a:pt x="0" y="4660"/>
                  </a:lnTo>
                  <a:lnTo>
                    <a:pt x="10762" y="466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9"/>
            <p:cNvSpPr/>
            <p:nvPr/>
          </p:nvSpPr>
          <p:spPr>
            <a:xfrm>
              <a:off x="2081918" y="3380741"/>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9"/>
            <p:cNvSpPr/>
            <p:nvPr/>
          </p:nvSpPr>
          <p:spPr>
            <a:xfrm>
              <a:off x="4190319" y="3380741"/>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9"/>
            <p:cNvSpPr/>
            <p:nvPr/>
          </p:nvSpPr>
          <p:spPr>
            <a:xfrm>
              <a:off x="1027717" y="3380741"/>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9"/>
            <p:cNvSpPr/>
            <p:nvPr/>
          </p:nvSpPr>
          <p:spPr>
            <a:xfrm>
              <a:off x="3132872" y="3380741"/>
              <a:ext cx="944265" cy="410588"/>
            </a:xfrm>
            <a:custGeom>
              <a:avLst/>
              <a:gdLst/>
              <a:ahLst/>
              <a:cxnLst/>
              <a:rect l="l" t="t" r="r" b="b"/>
              <a:pathLst>
                <a:path w="10763"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9"/>
            <p:cNvSpPr/>
            <p:nvPr/>
          </p:nvSpPr>
          <p:spPr>
            <a:xfrm>
              <a:off x="6228182" y="1861819"/>
              <a:ext cx="944265" cy="410588"/>
            </a:xfrm>
            <a:custGeom>
              <a:avLst/>
              <a:gdLst/>
              <a:ahLst/>
              <a:cxnLst/>
              <a:rect l="l" t="t" r="r" b="b"/>
              <a:pathLst>
                <a:path w="10763" h="4680"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9"/>
            <p:cNvSpPr/>
            <p:nvPr/>
          </p:nvSpPr>
          <p:spPr>
            <a:xfrm>
              <a:off x="7288875" y="1861819"/>
              <a:ext cx="942686" cy="410588"/>
            </a:xfrm>
            <a:custGeom>
              <a:avLst/>
              <a:gdLst/>
              <a:ahLst/>
              <a:cxnLst/>
              <a:rect l="l" t="t" r="r" b="b"/>
              <a:pathLst>
                <a:path w="10745" h="4680" extrusionOk="0">
                  <a:moveTo>
                    <a:pt x="1" y="1"/>
                  </a:moveTo>
                  <a:lnTo>
                    <a:pt x="1" y="4680"/>
                  </a:lnTo>
                  <a:lnTo>
                    <a:pt x="10744" y="4680"/>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9"/>
            <p:cNvSpPr/>
            <p:nvPr/>
          </p:nvSpPr>
          <p:spPr>
            <a:xfrm>
              <a:off x="6228182" y="863504"/>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9"/>
            <p:cNvSpPr/>
            <p:nvPr/>
          </p:nvSpPr>
          <p:spPr>
            <a:xfrm>
              <a:off x="7288875" y="863504"/>
              <a:ext cx="942686" cy="410588"/>
            </a:xfrm>
            <a:custGeom>
              <a:avLst/>
              <a:gdLst/>
              <a:ahLst/>
              <a:cxnLst/>
              <a:rect l="l" t="t" r="r" b="b"/>
              <a:pathLst>
                <a:path w="10745" h="4680" extrusionOk="0">
                  <a:moveTo>
                    <a:pt x="1" y="0"/>
                  </a:moveTo>
                  <a:lnTo>
                    <a:pt x="1" y="4679"/>
                  </a:lnTo>
                  <a:lnTo>
                    <a:pt x="10744" y="4679"/>
                  </a:lnTo>
                  <a:lnTo>
                    <a:pt x="10744"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9"/>
            <p:cNvSpPr/>
            <p:nvPr/>
          </p:nvSpPr>
          <p:spPr>
            <a:xfrm>
              <a:off x="5704328" y="339650"/>
              <a:ext cx="944265" cy="410588"/>
            </a:xfrm>
            <a:custGeom>
              <a:avLst/>
              <a:gdLst/>
              <a:ahLst/>
              <a:cxnLst/>
              <a:rect l="l" t="t" r="r" b="b"/>
              <a:pathLst>
                <a:path w="10763"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9"/>
            <p:cNvSpPr/>
            <p:nvPr/>
          </p:nvSpPr>
          <p:spPr>
            <a:xfrm>
              <a:off x="6751948" y="352810"/>
              <a:ext cx="942598" cy="410588"/>
            </a:xfrm>
            <a:custGeom>
              <a:avLst/>
              <a:gdLst/>
              <a:ahLst/>
              <a:cxnLst/>
              <a:rect l="l" t="t" r="r" b="b"/>
              <a:pathLst>
                <a:path w="10744" h="4680" extrusionOk="0">
                  <a:moveTo>
                    <a:pt x="1" y="0"/>
                  </a:moveTo>
                  <a:lnTo>
                    <a:pt x="1" y="4679"/>
                  </a:lnTo>
                  <a:lnTo>
                    <a:pt x="10744" y="4679"/>
                  </a:lnTo>
                  <a:lnTo>
                    <a:pt x="10744"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9"/>
            <p:cNvSpPr/>
            <p:nvPr/>
          </p:nvSpPr>
          <p:spPr>
            <a:xfrm>
              <a:off x="5170648" y="863504"/>
              <a:ext cx="944265" cy="410588"/>
            </a:xfrm>
            <a:custGeom>
              <a:avLst/>
              <a:gdLst/>
              <a:ahLst/>
              <a:cxnLst/>
              <a:rect l="l" t="t" r="r" b="b"/>
              <a:pathLst>
                <a:path w="10763" h="4680" extrusionOk="0">
                  <a:moveTo>
                    <a:pt x="1" y="0"/>
                  </a:moveTo>
                  <a:lnTo>
                    <a:pt x="1" y="4679"/>
                  </a:lnTo>
                  <a:lnTo>
                    <a:pt x="10763" y="4679"/>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9"/>
            <p:cNvSpPr/>
            <p:nvPr/>
          </p:nvSpPr>
          <p:spPr>
            <a:xfrm>
              <a:off x="6758528" y="1361038"/>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9"/>
            <p:cNvSpPr/>
            <p:nvPr/>
          </p:nvSpPr>
          <p:spPr>
            <a:xfrm>
              <a:off x="8866929" y="1361038"/>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9"/>
            <p:cNvSpPr/>
            <p:nvPr/>
          </p:nvSpPr>
          <p:spPr>
            <a:xfrm>
              <a:off x="5705995" y="1361038"/>
              <a:ext cx="942598" cy="408921"/>
            </a:xfrm>
            <a:custGeom>
              <a:avLst/>
              <a:gdLst/>
              <a:ahLst/>
              <a:cxnLst/>
              <a:rect l="l" t="t" r="r" b="b"/>
              <a:pathLst>
                <a:path w="10744" h="4661" extrusionOk="0">
                  <a:moveTo>
                    <a:pt x="0" y="0"/>
                  </a:moveTo>
                  <a:lnTo>
                    <a:pt x="0" y="4661"/>
                  </a:lnTo>
                  <a:lnTo>
                    <a:pt x="10743" y="4661"/>
                  </a:lnTo>
                  <a:lnTo>
                    <a:pt x="1074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9"/>
            <p:cNvSpPr/>
            <p:nvPr/>
          </p:nvSpPr>
          <p:spPr>
            <a:xfrm>
              <a:off x="7809483" y="1361038"/>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9"/>
            <p:cNvSpPr/>
            <p:nvPr/>
          </p:nvSpPr>
          <p:spPr>
            <a:xfrm>
              <a:off x="6228182" y="3866782"/>
              <a:ext cx="944265" cy="410588"/>
            </a:xfrm>
            <a:custGeom>
              <a:avLst/>
              <a:gdLst/>
              <a:ahLst/>
              <a:cxnLst/>
              <a:rect l="l" t="t" r="r" b="b"/>
              <a:pathLst>
                <a:path w="10763" h="4680"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9"/>
            <p:cNvSpPr/>
            <p:nvPr/>
          </p:nvSpPr>
          <p:spPr>
            <a:xfrm>
              <a:off x="7288875" y="3866782"/>
              <a:ext cx="942686" cy="410588"/>
            </a:xfrm>
            <a:custGeom>
              <a:avLst/>
              <a:gdLst/>
              <a:ahLst/>
              <a:cxnLst/>
              <a:rect l="l" t="t" r="r" b="b"/>
              <a:pathLst>
                <a:path w="10745" h="4680" extrusionOk="0">
                  <a:moveTo>
                    <a:pt x="1" y="1"/>
                  </a:moveTo>
                  <a:lnTo>
                    <a:pt x="1" y="4680"/>
                  </a:lnTo>
                  <a:lnTo>
                    <a:pt x="10744" y="4680"/>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9"/>
            <p:cNvSpPr/>
            <p:nvPr/>
          </p:nvSpPr>
          <p:spPr>
            <a:xfrm>
              <a:off x="6228182" y="2870047"/>
              <a:ext cx="944265" cy="409009"/>
            </a:xfrm>
            <a:custGeom>
              <a:avLst/>
              <a:gdLst/>
              <a:ahLst/>
              <a:cxnLst/>
              <a:rect l="l" t="t" r="r" b="b"/>
              <a:pathLst>
                <a:path w="10763" h="4662" extrusionOk="0">
                  <a:moveTo>
                    <a:pt x="0" y="1"/>
                  </a:moveTo>
                  <a:lnTo>
                    <a:pt x="0" y="4661"/>
                  </a:lnTo>
                  <a:lnTo>
                    <a:pt x="10762" y="4661"/>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9"/>
            <p:cNvSpPr/>
            <p:nvPr/>
          </p:nvSpPr>
          <p:spPr>
            <a:xfrm>
              <a:off x="7288875" y="2870047"/>
              <a:ext cx="942686" cy="409009"/>
            </a:xfrm>
            <a:custGeom>
              <a:avLst/>
              <a:gdLst/>
              <a:ahLst/>
              <a:cxnLst/>
              <a:rect l="l" t="t" r="r" b="b"/>
              <a:pathLst>
                <a:path w="10745" h="4662" extrusionOk="0">
                  <a:moveTo>
                    <a:pt x="1" y="1"/>
                  </a:moveTo>
                  <a:lnTo>
                    <a:pt x="1" y="4661"/>
                  </a:lnTo>
                  <a:lnTo>
                    <a:pt x="10744" y="4661"/>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9"/>
            <p:cNvSpPr/>
            <p:nvPr/>
          </p:nvSpPr>
          <p:spPr>
            <a:xfrm>
              <a:off x="5704328" y="2346281"/>
              <a:ext cx="944265" cy="408921"/>
            </a:xfrm>
            <a:custGeom>
              <a:avLst/>
              <a:gdLst/>
              <a:ahLst/>
              <a:cxnLst/>
              <a:rect l="l" t="t" r="r" b="b"/>
              <a:pathLst>
                <a:path w="10763" h="4661" extrusionOk="0">
                  <a:moveTo>
                    <a:pt x="0" y="0"/>
                  </a:moveTo>
                  <a:lnTo>
                    <a:pt x="0" y="4660"/>
                  </a:lnTo>
                  <a:lnTo>
                    <a:pt x="10762" y="466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9"/>
            <p:cNvSpPr/>
            <p:nvPr/>
          </p:nvSpPr>
          <p:spPr>
            <a:xfrm>
              <a:off x="6751948" y="2359353"/>
              <a:ext cx="942598" cy="409009"/>
            </a:xfrm>
            <a:custGeom>
              <a:avLst/>
              <a:gdLst/>
              <a:ahLst/>
              <a:cxnLst/>
              <a:rect l="l" t="t" r="r" b="b"/>
              <a:pathLst>
                <a:path w="10744" h="4662" extrusionOk="0">
                  <a:moveTo>
                    <a:pt x="1" y="1"/>
                  </a:moveTo>
                  <a:lnTo>
                    <a:pt x="1" y="4661"/>
                  </a:lnTo>
                  <a:lnTo>
                    <a:pt x="10744" y="4661"/>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9"/>
            <p:cNvSpPr/>
            <p:nvPr/>
          </p:nvSpPr>
          <p:spPr>
            <a:xfrm>
              <a:off x="5170648" y="287004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9"/>
            <p:cNvSpPr/>
            <p:nvPr/>
          </p:nvSpPr>
          <p:spPr>
            <a:xfrm>
              <a:off x="6758528" y="3366002"/>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9"/>
            <p:cNvSpPr/>
            <p:nvPr/>
          </p:nvSpPr>
          <p:spPr>
            <a:xfrm>
              <a:off x="8866929" y="3366002"/>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9"/>
            <p:cNvSpPr/>
            <p:nvPr/>
          </p:nvSpPr>
          <p:spPr>
            <a:xfrm>
              <a:off x="5705995" y="3366002"/>
              <a:ext cx="942598" cy="410588"/>
            </a:xfrm>
            <a:custGeom>
              <a:avLst/>
              <a:gdLst/>
              <a:ahLst/>
              <a:cxnLst/>
              <a:rect l="l" t="t" r="r" b="b"/>
              <a:pathLst>
                <a:path w="10744" h="4680" extrusionOk="0">
                  <a:moveTo>
                    <a:pt x="0" y="0"/>
                  </a:moveTo>
                  <a:lnTo>
                    <a:pt x="0" y="4679"/>
                  </a:lnTo>
                  <a:lnTo>
                    <a:pt x="10743" y="4679"/>
                  </a:lnTo>
                  <a:lnTo>
                    <a:pt x="1074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9"/>
            <p:cNvSpPr/>
            <p:nvPr/>
          </p:nvSpPr>
          <p:spPr>
            <a:xfrm>
              <a:off x="7809483" y="3366002"/>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6" name="Google Shape;516;p9"/>
          <p:cNvSpPr txBox="1">
            <a:spLocks noGrp="1"/>
          </p:cNvSpPr>
          <p:nvPr>
            <p:ph type="title"/>
          </p:nvPr>
        </p:nvSpPr>
        <p:spPr>
          <a:xfrm>
            <a:off x="2241425" y="1293100"/>
            <a:ext cx="4661100" cy="841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517" name="Google Shape;517;p9"/>
          <p:cNvSpPr txBox="1">
            <a:spLocks noGrp="1"/>
          </p:cNvSpPr>
          <p:nvPr>
            <p:ph type="subTitle" idx="1"/>
          </p:nvPr>
        </p:nvSpPr>
        <p:spPr>
          <a:xfrm>
            <a:off x="2241475" y="2168600"/>
            <a:ext cx="4661100" cy="1681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631"/>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1216"/>
        <p:cNvGrpSpPr/>
        <p:nvPr/>
      </p:nvGrpSpPr>
      <p:grpSpPr>
        <a:xfrm>
          <a:off x="0" y="0"/>
          <a:ext cx="0" cy="0"/>
          <a:chOff x="0" y="0"/>
          <a:chExt cx="0" cy="0"/>
        </a:xfrm>
      </p:grpSpPr>
      <p:grpSp>
        <p:nvGrpSpPr>
          <p:cNvPr id="1217" name="Google Shape;1217;p21"/>
          <p:cNvGrpSpPr/>
          <p:nvPr/>
        </p:nvGrpSpPr>
        <p:grpSpPr>
          <a:xfrm rot="10800000" flipH="1">
            <a:off x="-896190" y="251990"/>
            <a:ext cx="10936376" cy="4639500"/>
            <a:chOff x="494125" y="339650"/>
            <a:chExt cx="9317069" cy="3952547"/>
          </a:xfrm>
        </p:grpSpPr>
        <p:sp>
          <p:nvSpPr>
            <p:cNvPr id="1218" name="Google Shape;1218;p21"/>
            <p:cNvSpPr/>
            <p:nvPr/>
          </p:nvSpPr>
          <p:spPr>
            <a:xfrm>
              <a:off x="1551572" y="1876646"/>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21"/>
            <p:cNvSpPr/>
            <p:nvPr/>
          </p:nvSpPr>
          <p:spPr>
            <a:xfrm>
              <a:off x="2610685" y="1876646"/>
              <a:ext cx="944265" cy="408921"/>
            </a:xfrm>
            <a:custGeom>
              <a:avLst/>
              <a:gdLst/>
              <a:ahLst/>
              <a:cxnLst/>
              <a:rect l="l" t="t" r="r" b="b"/>
              <a:pathLst>
                <a:path w="10763" h="4661" extrusionOk="0">
                  <a:moveTo>
                    <a:pt x="1" y="0"/>
                  </a:moveTo>
                  <a:lnTo>
                    <a:pt x="1" y="4661"/>
                  </a:lnTo>
                  <a:lnTo>
                    <a:pt x="10763" y="4661"/>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21"/>
            <p:cNvSpPr/>
            <p:nvPr/>
          </p:nvSpPr>
          <p:spPr>
            <a:xfrm>
              <a:off x="1551572" y="878243"/>
              <a:ext cx="944265" cy="410588"/>
            </a:xfrm>
            <a:custGeom>
              <a:avLst/>
              <a:gdLst/>
              <a:ahLst/>
              <a:cxnLst/>
              <a:rect l="l" t="t" r="r" b="b"/>
              <a:pathLst>
                <a:path w="10763"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21"/>
            <p:cNvSpPr/>
            <p:nvPr/>
          </p:nvSpPr>
          <p:spPr>
            <a:xfrm>
              <a:off x="2610685" y="878243"/>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21"/>
            <p:cNvSpPr/>
            <p:nvPr/>
          </p:nvSpPr>
          <p:spPr>
            <a:xfrm>
              <a:off x="1027717" y="354389"/>
              <a:ext cx="942686" cy="410676"/>
            </a:xfrm>
            <a:custGeom>
              <a:avLst/>
              <a:gdLst/>
              <a:ahLst/>
              <a:cxnLst/>
              <a:rect l="l" t="t" r="r" b="b"/>
              <a:pathLst>
                <a:path w="10745" h="4681" extrusionOk="0">
                  <a:moveTo>
                    <a:pt x="1" y="1"/>
                  </a:moveTo>
                  <a:lnTo>
                    <a:pt x="1" y="4680"/>
                  </a:lnTo>
                  <a:lnTo>
                    <a:pt x="10744" y="4680"/>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21"/>
            <p:cNvSpPr/>
            <p:nvPr/>
          </p:nvSpPr>
          <p:spPr>
            <a:xfrm>
              <a:off x="2073759" y="367549"/>
              <a:ext cx="944265" cy="410588"/>
            </a:xfrm>
            <a:custGeom>
              <a:avLst/>
              <a:gdLst/>
              <a:ahLst/>
              <a:cxnLst/>
              <a:rect l="l" t="t" r="r" b="b"/>
              <a:pathLst>
                <a:path w="10763" h="4680"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21"/>
            <p:cNvSpPr/>
            <p:nvPr/>
          </p:nvSpPr>
          <p:spPr>
            <a:xfrm>
              <a:off x="494125" y="878243"/>
              <a:ext cx="944177" cy="410588"/>
            </a:xfrm>
            <a:custGeom>
              <a:avLst/>
              <a:gdLst/>
              <a:ahLst/>
              <a:cxnLst/>
              <a:rect l="l" t="t" r="r" b="b"/>
              <a:pathLst>
                <a:path w="10762"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21"/>
            <p:cNvSpPr/>
            <p:nvPr/>
          </p:nvSpPr>
          <p:spPr>
            <a:xfrm>
              <a:off x="2081918" y="137577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21"/>
            <p:cNvSpPr/>
            <p:nvPr/>
          </p:nvSpPr>
          <p:spPr>
            <a:xfrm>
              <a:off x="4190319" y="137577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21"/>
            <p:cNvSpPr/>
            <p:nvPr/>
          </p:nvSpPr>
          <p:spPr>
            <a:xfrm>
              <a:off x="1027717" y="137577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21"/>
            <p:cNvSpPr/>
            <p:nvPr/>
          </p:nvSpPr>
          <p:spPr>
            <a:xfrm>
              <a:off x="3132872" y="1375777"/>
              <a:ext cx="944265" cy="409009"/>
            </a:xfrm>
            <a:custGeom>
              <a:avLst/>
              <a:gdLst/>
              <a:ahLst/>
              <a:cxnLst/>
              <a:rect l="l" t="t" r="r" b="b"/>
              <a:pathLst>
                <a:path w="10763" h="4662" extrusionOk="0">
                  <a:moveTo>
                    <a:pt x="0" y="1"/>
                  </a:moveTo>
                  <a:lnTo>
                    <a:pt x="0" y="4661"/>
                  </a:lnTo>
                  <a:lnTo>
                    <a:pt x="10762" y="4661"/>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21"/>
            <p:cNvSpPr/>
            <p:nvPr/>
          </p:nvSpPr>
          <p:spPr>
            <a:xfrm>
              <a:off x="1551572" y="3881522"/>
              <a:ext cx="944265" cy="410676"/>
            </a:xfrm>
            <a:custGeom>
              <a:avLst/>
              <a:gdLst/>
              <a:ahLst/>
              <a:cxnLst/>
              <a:rect l="l" t="t" r="r" b="b"/>
              <a:pathLst>
                <a:path w="10763" h="4681"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21"/>
            <p:cNvSpPr/>
            <p:nvPr/>
          </p:nvSpPr>
          <p:spPr>
            <a:xfrm>
              <a:off x="2610685" y="3881522"/>
              <a:ext cx="944265" cy="410676"/>
            </a:xfrm>
            <a:custGeom>
              <a:avLst/>
              <a:gdLst/>
              <a:ahLst/>
              <a:cxnLst/>
              <a:rect l="l" t="t" r="r" b="b"/>
              <a:pathLst>
                <a:path w="10763" h="4681" extrusionOk="0">
                  <a:moveTo>
                    <a:pt x="1" y="1"/>
                  </a:moveTo>
                  <a:lnTo>
                    <a:pt x="1" y="4680"/>
                  </a:lnTo>
                  <a:lnTo>
                    <a:pt x="10763" y="4680"/>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21"/>
            <p:cNvSpPr/>
            <p:nvPr/>
          </p:nvSpPr>
          <p:spPr>
            <a:xfrm>
              <a:off x="1551572" y="2884874"/>
              <a:ext cx="944265" cy="408921"/>
            </a:xfrm>
            <a:custGeom>
              <a:avLst/>
              <a:gdLst/>
              <a:ahLst/>
              <a:cxnLst/>
              <a:rect l="l" t="t" r="r" b="b"/>
              <a:pathLst>
                <a:path w="10763" h="4661" extrusionOk="0">
                  <a:moveTo>
                    <a:pt x="0" y="0"/>
                  </a:moveTo>
                  <a:lnTo>
                    <a:pt x="0" y="4660"/>
                  </a:lnTo>
                  <a:lnTo>
                    <a:pt x="10762" y="466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21"/>
            <p:cNvSpPr/>
            <p:nvPr/>
          </p:nvSpPr>
          <p:spPr>
            <a:xfrm>
              <a:off x="2610685" y="2884874"/>
              <a:ext cx="944265" cy="408921"/>
            </a:xfrm>
            <a:custGeom>
              <a:avLst/>
              <a:gdLst/>
              <a:ahLst/>
              <a:cxnLst/>
              <a:rect l="l" t="t" r="r" b="b"/>
              <a:pathLst>
                <a:path w="10763" h="4661" extrusionOk="0">
                  <a:moveTo>
                    <a:pt x="1" y="0"/>
                  </a:moveTo>
                  <a:lnTo>
                    <a:pt x="1" y="4660"/>
                  </a:lnTo>
                  <a:lnTo>
                    <a:pt x="10763" y="466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21"/>
            <p:cNvSpPr/>
            <p:nvPr/>
          </p:nvSpPr>
          <p:spPr>
            <a:xfrm>
              <a:off x="1027717" y="2361020"/>
              <a:ext cx="942686" cy="408921"/>
            </a:xfrm>
            <a:custGeom>
              <a:avLst/>
              <a:gdLst/>
              <a:ahLst/>
              <a:cxnLst/>
              <a:rect l="l" t="t" r="r" b="b"/>
              <a:pathLst>
                <a:path w="10745" h="4661" extrusionOk="0">
                  <a:moveTo>
                    <a:pt x="1" y="1"/>
                  </a:moveTo>
                  <a:lnTo>
                    <a:pt x="1" y="4661"/>
                  </a:lnTo>
                  <a:lnTo>
                    <a:pt x="10744" y="4661"/>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21"/>
            <p:cNvSpPr/>
            <p:nvPr/>
          </p:nvSpPr>
          <p:spPr>
            <a:xfrm>
              <a:off x="2073759" y="2374180"/>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21"/>
            <p:cNvSpPr/>
            <p:nvPr/>
          </p:nvSpPr>
          <p:spPr>
            <a:xfrm>
              <a:off x="494125" y="2884874"/>
              <a:ext cx="944177" cy="408921"/>
            </a:xfrm>
            <a:custGeom>
              <a:avLst/>
              <a:gdLst/>
              <a:ahLst/>
              <a:cxnLst/>
              <a:rect l="l" t="t" r="r" b="b"/>
              <a:pathLst>
                <a:path w="10762" h="4661" extrusionOk="0">
                  <a:moveTo>
                    <a:pt x="0" y="0"/>
                  </a:moveTo>
                  <a:lnTo>
                    <a:pt x="0" y="4660"/>
                  </a:lnTo>
                  <a:lnTo>
                    <a:pt x="10762" y="466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21"/>
            <p:cNvSpPr/>
            <p:nvPr/>
          </p:nvSpPr>
          <p:spPr>
            <a:xfrm>
              <a:off x="2081918" y="3380741"/>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21"/>
            <p:cNvSpPr/>
            <p:nvPr/>
          </p:nvSpPr>
          <p:spPr>
            <a:xfrm>
              <a:off x="4190319" y="3380741"/>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21"/>
            <p:cNvSpPr/>
            <p:nvPr/>
          </p:nvSpPr>
          <p:spPr>
            <a:xfrm>
              <a:off x="1027717" y="3380741"/>
              <a:ext cx="944265" cy="410588"/>
            </a:xfrm>
            <a:custGeom>
              <a:avLst/>
              <a:gdLst/>
              <a:ahLst/>
              <a:cxnLst/>
              <a:rect l="l" t="t" r="r" b="b"/>
              <a:pathLst>
                <a:path w="10763" h="4680" extrusionOk="0">
                  <a:moveTo>
                    <a:pt x="1" y="0"/>
                  </a:moveTo>
                  <a:lnTo>
                    <a:pt x="1" y="4680"/>
                  </a:lnTo>
                  <a:lnTo>
                    <a:pt x="10763" y="4680"/>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21"/>
            <p:cNvSpPr/>
            <p:nvPr/>
          </p:nvSpPr>
          <p:spPr>
            <a:xfrm>
              <a:off x="3132872" y="3380741"/>
              <a:ext cx="944265" cy="410588"/>
            </a:xfrm>
            <a:custGeom>
              <a:avLst/>
              <a:gdLst/>
              <a:ahLst/>
              <a:cxnLst/>
              <a:rect l="l" t="t" r="r" b="b"/>
              <a:pathLst>
                <a:path w="10763"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21"/>
            <p:cNvSpPr/>
            <p:nvPr/>
          </p:nvSpPr>
          <p:spPr>
            <a:xfrm>
              <a:off x="6228182" y="1861819"/>
              <a:ext cx="944265" cy="410588"/>
            </a:xfrm>
            <a:custGeom>
              <a:avLst/>
              <a:gdLst/>
              <a:ahLst/>
              <a:cxnLst/>
              <a:rect l="l" t="t" r="r" b="b"/>
              <a:pathLst>
                <a:path w="10763" h="4680"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21"/>
            <p:cNvSpPr/>
            <p:nvPr/>
          </p:nvSpPr>
          <p:spPr>
            <a:xfrm>
              <a:off x="7288875" y="1861819"/>
              <a:ext cx="942686" cy="410588"/>
            </a:xfrm>
            <a:custGeom>
              <a:avLst/>
              <a:gdLst/>
              <a:ahLst/>
              <a:cxnLst/>
              <a:rect l="l" t="t" r="r" b="b"/>
              <a:pathLst>
                <a:path w="10745" h="4680" extrusionOk="0">
                  <a:moveTo>
                    <a:pt x="1" y="1"/>
                  </a:moveTo>
                  <a:lnTo>
                    <a:pt x="1" y="4680"/>
                  </a:lnTo>
                  <a:lnTo>
                    <a:pt x="10744" y="4680"/>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21"/>
            <p:cNvSpPr/>
            <p:nvPr/>
          </p:nvSpPr>
          <p:spPr>
            <a:xfrm>
              <a:off x="6228182" y="863504"/>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21"/>
            <p:cNvSpPr/>
            <p:nvPr/>
          </p:nvSpPr>
          <p:spPr>
            <a:xfrm>
              <a:off x="7288875" y="863504"/>
              <a:ext cx="942686" cy="410588"/>
            </a:xfrm>
            <a:custGeom>
              <a:avLst/>
              <a:gdLst/>
              <a:ahLst/>
              <a:cxnLst/>
              <a:rect l="l" t="t" r="r" b="b"/>
              <a:pathLst>
                <a:path w="10745" h="4680" extrusionOk="0">
                  <a:moveTo>
                    <a:pt x="1" y="0"/>
                  </a:moveTo>
                  <a:lnTo>
                    <a:pt x="1" y="4679"/>
                  </a:lnTo>
                  <a:lnTo>
                    <a:pt x="10744" y="4679"/>
                  </a:lnTo>
                  <a:lnTo>
                    <a:pt x="10744"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21"/>
            <p:cNvSpPr/>
            <p:nvPr/>
          </p:nvSpPr>
          <p:spPr>
            <a:xfrm>
              <a:off x="5704328" y="339650"/>
              <a:ext cx="944265" cy="410588"/>
            </a:xfrm>
            <a:custGeom>
              <a:avLst/>
              <a:gdLst/>
              <a:ahLst/>
              <a:cxnLst/>
              <a:rect l="l" t="t" r="r" b="b"/>
              <a:pathLst>
                <a:path w="10763" h="4680" extrusionOk="0">
                  <a:moveTo>
                    <a:pt x="0" y="0"/>
                  </a:moveTo>
                  <a:lnTo>
                    <a:pt x="0" y="4680"/>
                  </a:lnTo>
                  <a:lnTo>
                    <a:pt x="10762" y="468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21"/>
            <p:cNvSpPr/>
            <p:nvPr/>
          </p:nvSpPr>
          <p:spPr>
            <a:xfrm>
              <a:off x="6751948" y="352810"/>
              <a:ext cx="942598" cy="410588"/>
            </a:xfrm>
            <a:custGeom>
              <a:avLst/>
              <a:gdLst/>
              <a:ahLst/>
              <a:cxnLst/>
              <a:rect l="l" t="t" r="r" b="b"/>
              <a:pathLst>
                <a:path w="10744" h="4680" extrusionOk="0">
                  <a:moveTo>
                    <a:pt x="1" y="0"/>
                  </a:moveTo>
                  <a:lnTo>
                    <a:pt x="1" y="4679"/>
                  </a:lnTo>
                  <a:lnTo>
                    <a:pt x="10744" y="4679"/>
                  </a:lnTo>
                  <a:lnTo>
                    <a:pt x="10744"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21"/>
            <p:cNvSpPr/>
            <p:nvPr/>
          </p:nvSpPr>
          <p:spPr>
            <a:xfrm>
              <a:off x="5170648" y="863504"/>
              <a:ext cx="944265" cy="410588"/>
            </a:xfrm>
            <a:custGeom>
              <a:avLst/>
              <a:gdLst/>
              <a:ahLst/>
              <a:cxnLst/>
              <a:rect l="l" t="t" r="r" b="b"/>
              <a:pathLst>
                <a:path w="10763" h="4680" extrusionOk="0">
                  <a:moveTo>
                    <a:pt x="1" y="0"/>
                  </a:moveTo>
                  <a:lnTo>
                    <a:pt x="1" y="4679"/>
                  </a:lnTo>
                  <a:lnTo>
                    <a:pt x="10763" y="4679"/>
                  </a:lnTo>
                  <a:lnTo>
                    <a:pt x="1076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21"/>
            <p:cNvSpPr/>
            <p:nvPr/>
          </p:nvSpPr>
          <p:spPr>
            <a:xfrm>
              <a:off x="6758528" y="1361038"/>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21"/>
            <p:cNvSpPr/>
            <p:nvPr/>
          </p:nvSpPr>
          <p:spPr>
            <a:xfrm>
              <a:off x="8866929" y="1361038"/>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21"/>
            <p:cNvSpPr/>
            <p:nvPr/>
          </p:nvSpPr>
          <p:spPr>
            <a:xfrm>
              <a:off x="5705995" y="1361038"/>
              <a:ext cx="942598" cy="408921"/>
            </a:xfrm>
            <a:custGeom>
              <a:avLst/>
              <a:gdLst/>
              <a:ahLst/>
              <a:cxnLst/>
              <a:rect l="l" t="t" r="r" b="b"/>
              <a:pathLst>
                <a:path w="10744" h="4661" extrusionOk="0">
                  <a:moveTo>
                    <a:pt x="0" y="0"/>
                  </a:moveTo>
                  <a:lnTo>
                    <a:pt x="0" y="4661"/>
                  </a:lnTo>
                  <a:lnTo>
                    <a:pt x="10743" y="4661"/>
                  </a:lnTo>
                  <a:lnTo>
                    <a:pt x="1074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21"/>
            <p:cNvSpPr/>
            <p:nvPr/>
          </p:nvSpPr>
          <p:spPr>
            <a:xfrm>
              <a:off x="7809483" y="1361038"/>
              <a:ext cx="944265" cy="408921"/>
            </a:xfrm>
            <a:custGeom>
              <a:avLst/>
              <a:gdLst/>
              <a:ahLst/>
              <a:cxnLst/>
              <a:rect l="l" t="t" r="r" b="b"/>
              <a:pathLst>
                <a:path w="10763" h="4661" extrusionOk="0">
                  <a:moveTo>
                    <a:pt x="0" y="0"/>
                  </a:moveTo>
                  <a:lnTo>
                    <a:pt x="0" y="4661"/>
                  </a:lnTo>
                  <a:lnTo>
                    <a:pt x="10762" y="4661"/>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21"/>
            <p:cNvSpPr/>
            <p:nvPr/>
          </p:nvSpPr>
          <p:spPr>
            <a:xfrm>
              <a:off x="6228182" y="3866782"/>
              <a:ext cx="944265" cy="410588"/>
            </a:xfrm>
            <a:custGeom>
              <a:avLst/>
              <a:gdLst/>
              <a:ahLst/>
              <a:cxnLst/>
              <a:rect l="l" t="t" r="r" b="b"/>
              <a:pathLst>
                <a:path w="10763" h="4680" extrusionOk="0">
                  <a:moveTo>
                    <a:pt x="0" y="1"/>
                  </a:moveTo>
                  <a:lnTo>
                    <a:pt x="0" y="4680"/>
                  </a:lnTo>
                  <a:lnTo>
                    <a:pt x="10762" y="4680"/>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21"/>
            <p:cNvSpPr/>
            <p:nvPr/>
          </p:nvSpPr>
          <p:spPr>
            <a:xfrm>
              <a:off x="7288875" y="3866782"/>
              <a:ext cx="942686" cy="410588"/>
            </a:xfrm>
            <a:custGeom>
              <a:avLst/>
              <a:gdLst/>
              <a:ahLst/>
              <a:cxnLst/>
              <a:rect l="l" t="t" r="r" b="b"/>
              <a:pathLst>
                <a:path w="10745" h="4680" extrusionOk="0">
                  <a:moveTo>
                    <a:pt x="1" y="1"/>
                  </a:moveTo>
                  <a:lnTo>
                    <a:pt x="1" y="4680"/>
                  </a:lnTo>
                  <a:lnTo>
                    <a:pt x="10744" y="4680"/>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21"/>
            <p:cNvSpPr/>
            <p:nvPr/>
          </p:nvSpPr>
          <p:spPr>
            <a:xfrm>
              <a:off x="6228182" y="2870047"/>
              <a:ext cx="944265" cy="409009"/>
            </a:xfrm>
            <a:custGeom>
              <a:avLst/>
              <a:gdLst/>
              <a:ahLst/>
              <a:cxnLst/>
              <a:rect l="l" t="t" r="r" b="b"/>
              <a:pathLst>
                <a:path w="10763" h="4662" extrusionOk="0">
                  <a:moveTo>
                    <a:pt x="0" y="1"/>
                  </a:moveTo>
                  <a:lnTo>
                    <a:pt x="0" y="4661"/>
                  </a:lnTo>
                  <a:lnTo>
                    <a:pt x="10762" y="4661"/>
                  </a:lnTo>
                  <a:lnTo>
                    <a:pt x="10762"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21"/>
            <p:cNvSpPr/>
            <p:nvPr/>
          </p:nvSpPr>
          <p:spPr>
            <a:xfrm>
              <a:off x="7288875" y="2870047"/>
              <a:ext cx="942686" cy="409009"/>
            </a:xfrm>
            <a:custGeom>
              <a:avLst/>
              <a:gdLst/>
              <a:ahLst/>
              <a:cxnLst/>
              <a:rect l="l" t="t" r="r" b="b"/>
              <a:pathLst>
                <a:path w="10745" h="4662" extrusionOk="0">
                  <a:moveTo>
                    <a:pt x="1" y="1"/>
                  </a:moveTo>
                  <a:lnTo>
                    <a:pt x="1" y="4661"/>
                  </a:lnTo>
                  <a:lnTo>
                    <a:pt x="10744" y="4661"/>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21"/>
            <p:cNvSpPr/>
            <p:nvPr/>
          </p:nvSpPr>
          <p:spPr>
            <a:xfrm>
              <a:off x="5704328" y="2346281"/>
              <a:ext cx="944265" cy="408921"/>
            </a:xfrm>
            <a:custGeom>
              <a:avLst/>
              <a:gdLst/>
              <a:ahLst/>
              <a:cxnLst/>
              <a:rect l="l" t="t" r="r" b="b"/>
              <a:pathLst>
                <a:path w="10763" h="4661" extrusionOk="0">
                  <a:moveTo>
                    <a:pt x="0" y="0"/>
                  </a:moveTo>
                  <a:lnTo>
                    <a:pt x="0" y="4660"/>
                  </a:lnTo>
                  <a:lnTo>
                    <a:pt x="10762" y="4660"/>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21"/>
            <p:cNvSpPr/>
            <p:nvPr/>
          </p:nvSpPr>
          <p:spPr>
            <a:xfrm>
              <a:off x="6751948" y="2359353"/>
              <a:ext cx="942598" cy="409009"/>
            </a:xfrm>
            <a:custGeom>
              <a:avLst/>
              <a:gdLst/>
              <a:ahLst/>
              <a:cxnLst/>
              <a:rect l="l" t="t" r="r" b="b"/>
              <a:pathLst>
                <a:path w="10744" h="4662" extrusionOk="0">
                  <a:moveTo>
                    <a:pt x="1" y="1"/>
                  </a:moveTo>
                  <a:lnTo>
                    <a:pt x="1" y="4661"/>
                  </a:lnTo>
                  <a:lnTo>
                    <a:pt x="10744" y="4661"/>
                  </a:lnTo>
                  <a:lnTo>
                    <a:pt x="10744"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21"/>
            <p:cNvSpPr/>
            <p:nvPr/>
          </p:nvSpPr>
          <p:spPr>
            <a:xfrm>
              <a:off x="5170648" y="2870047"/>
              <a:ext cx="944265" cy="409009"/>
            </a:xfrm>
            <a:custGeom>
              <a:avLst/>
              <a:gdLst/>
              <a:ahLst/>
              <a:cxnLst/>
              <a:rect l="l" t="t" r="r" b="b"/>
              <a:pathLst>
                <a:path w="10763" h="4662" extrusionOk="0">
                  <a:moveTo>
                    <a:pt x="1" y="1"/>
                  </a:moveTo>
                  <a:lnTo>
                    <a:pt x="1" y="4661"/>
                  </a:lnTo>
                  <a:lnTo>
                    <a:pt x="10763" y="4661"/>
                  </a:lnTo>
                  <a:lnTo>
                    <a:pt x="10763"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21"/>
            <p:cNvSpPr/>
            <p:nvPr/>
          </p:nvSpPr>
          <p:spPr>
            <a:xfrm>
              <a:off x="6758528" y="3366002"/>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21"/>
            <p:cNvSpPr/>
            <p:nvPr/>
          </p:nvSpPr>
          <p:spPr>
            <a:xfrm>
              <a:off x="8866929" y="3366002"/>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21"/>
            <p:cNvSpPr/>
            <p:nvPr/>
          </p:nvSpPr>
          <p:spPr>
            <a:xfrm>
              <a:off x="5705995" y="3366002"/>
              <a:ext cx="942598" cy="410588"/>
            </a:xfrm>
            <a:custGeom>
              <a:avLst/>
              <a:gdLst/>
              <a:ahLst/>
              <a:cxnLst/>
              <a:rect l="l" t="t" r="r" b="b"/>
              <a:pathLst>
                <a:path w="10744" h="4680" extrusionOk="0">
                  <a:moveTo>
                    <a:pt x="0" y="0"/>
                  </a:moveTo>
                  <a:lnTo>
                    <a:pt x="0" y="4679"/>
                  </a:lnTo>
                  <a:lnTo>
                    <a:pt x="10743" y="4679"/>
                  </a:lnTo>
                  <a:lnTo>
                    <a:pt x="10743"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21"/>
            <p:cNvSpPr/>
            <p:nvPr/>
          </p:nvSpPr>
          <p:spPr>
            <a:xfrm>
              <a:off x="7809483" y="3366002"/>
              <a:ext cx="944265" cy="410588"/>
            </a:xfrm>
            <a:custGeom>
              <a:avLst/>
              <a:gdLst/>
              <a:ahLst/>
              <a:cxnLst/>
              <a:rect l="l" t="t" r="r" b="b"/>
              <a:pathLst>
                <a:path w="10763" h="4680" extrusionOk="0">
                  <a:moveTo>
                    <a:pt x="0" y="0"/>
                  </a:moveTo>
                  <a:lnTo>
                    <a:pt x="0" y="4679"/>
                  </a:lnTo>
                  <a:lnTo>
                    <a:pt x="10762" y="4679"/>
                  </a:lnTo>
                  <a:lnTo>
                    <a:pt x="10762"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2" name="Google Shape;1262;p21"/>
          <p:cNvGrpSpPr/>
          <p:nvPr/>
        </p:nvGrpSpPr>
        <p:grpSpPr>
          <a:xfrm>
            <a:off x="-1025301" y="-833150"/>
            <a:ext cx="11648906" cy="6308548"/>
            <a:chOff x="-1025301" y="-833150"/>
            <a:chExt cx="11648906" cy="6308548"/>
          </a:xfrm>
        </p:grpSpPr>
        <p:grpSp>
          <p:nvGrpSpPr>
            <p:cNvPr id="1263" name="Google Shape;1263;p21"/>
            <p:cNvGrpSpPr/>
            <p:nvPr/>
          </p:nvGrpSpPr>
          <p:grpSpPr>
            <a:xfrm flipH="1">
              <a:off x="7271138" y="-833150"/>
              <a:ext cx="3352468" cy="1777124"/>
              <a:chOff x="-961137" y="-632450"/>
              <a:chExt cx="3352468" cy="1777124"/>
            </a:xfrm>
          </p:grpSpPr>
          <p:sp>
            <p:nvSpPr>
              <p:cNvPr id="1264" name="Google Shape;1264;p21"/>
              <p:cNvSpPr/>
              <p:nvPr/>
            </p:nvSpPr>
            <p:spPr>
              <a:xfrm>
                <a:off x="-961137" y="-632450"/>
                <a:ext cx="3352468" cy="1777124"/>
              </a:xfrm>
              <a:custGeom>
                <a:avLst/>
                <a:gdLst/>
                <a:ahLst/>
                <a:cxnLst/>
                <a:rect l="l" t="t" r="r" b="b"/>
                <a:pathLst>
                  <a:path w="69814" h="37008" extrusionOk="0">
                    <a:moveTo>
                      <a:pt x="49766" y="0"/>
                    </a:moveTo>
                    <a:cubicBezTo>
                      <a:pt x="49505" y="0"/>
                      <a:pt x="49243" y="16"/>
                      <a:pt x="48982" y="48"/>
                    </a:cubicBezTo>
                    <a:cubicBezTo>
                      <a:pt x="45294" y="497"/>
                      <a:pt x="42319" y="4128"/>
                      <a:pt x="42581" y="7815"/>
                    </a:cubicBezTo>
                    <a:cubicBezTo>
                      <a:pt x="42328" y="7541"/>
                      <a:pt x="41951" y="7398"/>
                      <a:pt x="41577" y="7398"/>
                    </a:cubicBezTo>
                    <a:cubicBezTo>
                      <a:pt x="41285" y="7398"/>
                      <a:pt x="40995" y="7485"/>
                      <a:pt x="40765" y="7665"/>
                    </a:cubicBezTo>
                    <a:cubicBezTo>
                      <a:pt x="40241" y="8077"/>
                      <a:pt x="40110" y="8919"/>
                      <a:pt x="40484" y="9462"/>
                    </a:cubicBezTo>
                    <a:cubicBezTo>
                      <a:pt x="39657" y="9069"/>
                      <a:pt x="38750" y="8879"/>
                      <a:pt x="37841" y="8879"/>
                    </a:cubicBezTo>
                    <a:cubicBezTo>
                      <a:pt x="36199" y="8879"/>
                      <a:pt x="34553" y="9497"/>
                      <a:pt x="33372" y="10641"/>
                    </a:cubicBezTo>
                    <a:cubicBezTo>
                      <a:pt x="33073" y="10941"/>
                      <a:pt x="32811" y="11278"/>
                      <a:pt x="32567" y="11633"/>
                    </a:cubicBezTo>
                    <a:cubicBezTo>
                      <a:pt x="32305" y="11409"/>
                      <a:pt x="32006" y="11221"/>
                      <a:pt x="31706" y="11053"/>
                    </a:cubicBezTo>
                    <a:cubicBezTo>
                      <a:pt x="30668" y="10477"/>
                      <a:pt x="29495" y="10205"/>
                      <a:pt x="28315" y="10205"/>
                    </a:cubicBezTo>
                    <a:cubicBezTo>
                      <a:pt x="25817" y="10205"/>
                      <a:pt x="23290" y="11425"/>
                      <a:pt x="21955" y="13561"/>
                    </a:cubicBezTo>
                    <a:cubicBezTo>
                      <a:pt x="21883" y="12909"/>
                      <a:pt x="21284" y="12361"/>
                      <a:pt x="20634" y="12361"/>
                    </a:cubicBezTo>
                    <a:cubicBezTo>
                      <a:pt x="20613" y="12361"/>
                      <a:pt x="20591" y="12362"/>
                      <a:pt x="20570" y="12363"/>
                    </a:cubicBezTo>
                    <a:cubicBezTo>
                      <a:pt x="19915" y="12382"/>
                      <a:pt x="19316" y="12981"/>
                      <a:pt x="19297" y="13655"/>
                    </a:cubicBezTo>
                    <a:cubicBezTo>
                      <a:pt x="18216" y="11643"/>
                      <a:pt x="15969" y="10355"/>
                      <a:pt x="13709" y="10355"/>
                    </a:cubicBezTo>
                    <a:cubicBezTo>
                      <a:pt x="13425" y="10355"/>
                      <a:pt x="13141" y="10375"/>
                      <a:pt x="12859" y="10417"/>
                    </a:cubicBezTo>
                    <a:cubicBezTo>
                      <a:pt x="10313" y="10791"/>
                      <a:pt x="8124" y="12850"/>
                      <a:pt x="7599" y="15358"/>
                    </a:cubicBezTo>
                    <a:cubicBezTo>
                      <a:pt x="7118" y="15294"/>
                      <a:pt x="6627" y="15256"/>
                      <a:pt x="6137" y="15256"/>
                    </a:cubicBezTo>
                    <a:cubicBezTo>
                      <a:pt x="4893" y="15256"/>
                      <a:pt x="3660" y="15502"/>
                      <a:pt x="2640" y="16200"/>
                    </a:cubicBezTo>
                    <a:cubicBezTo>
                      <a:pt x="1124" y="17211"/>
                      <a:pt x="1" y="19007"/>
                      <a:pt x="263" y="20804"/>
                    </a:cubicBezTo>
                    <a:cubicBezTo>
                      <a:pt x="468" y="22395"/>
                      <a:pt x="1704" y="23705"/>
                      <a:pt x="3145" y="24435"/>
                    </a:cubicBezTo>
                    <a:cubicBezTo>
                      <a:pt x="4567" y="25184"/>
                      <a:pt x="6345" y="25053"/>
                      <a:pt x="7936" y="25296"/>
                    </a:cubicBezTo>
                    <a:cubicBezTo>
                      <a:pt x="7880" y="28890"/>
                      <a:pt x="10033" y="32409"/>
                      <a:pt x="13233" y="34037"/>
                    </a:cubicBezTo>
                    <a:cubicBezTo>
                      <a:pt x="14557" y="34699"/>
                      <a:pt x="16030" y="35022"/>
                      <a:pt x="17505" y="35022"/>
                    </a:cubicBezTo>
                    <a:cubicBezTo>
                      <a:pt x="19616" y="35022"/>
                      <a:pt x="21729" y="34360"/>
                      <a:pt x="23415" y="33082"/>
                    </a:cubicBezTo>
                    <a:cubicBezTo>
                      <a:pt x="23714" y="34205"/>
                      <a:pt x="24744" y="35085"/>
                      <a:pt x="25885" y="35253"/>
                    </a:cubicBezTo>
                    <a:cubicBezTo>
                      <a:pt x="26017" y="35273"/>
                      <a:pt x="26150" y="35282"/>
                      <a:pt x="26283" y="35282"/>
                    </a:cubicBezTo>
                    <a:cubicBezTo>
                      <a:pt x="27300" y="35282"/>
                      <a:pt x="28313" y="34727"/>
                      <a:pt x="28843" y="33850"/>
                    </a:cubicBezTo>
                    <a:cubicBezTo>
                      <a:pt x="29966" y="35590"/>
                      <a:pt x="31912" y="36769"/>
                      <a:pt x="33971" y="36975"/>
                    </a:cubicBezTo>
                    <a:cubicBezTo>
                      <a:pt x="34188" y="36997"/>
                      <a:pt x="34405" y="37008"/>
                      <a:pt x="34623" y="37008"/>
                    </a:cubicBezTo>
                    <a:cubicBezTo>
                      <a:pt x="36468" y="37008"/>
                      <a:pt x="38297" y="36237"/>
                      <a:pt x="39586" y="34898"/>
                    </a:cubicBezTo>
                    <a:cubicBezTo>
                      <a:pt x="41214" y="33232"/>
                      <a:pt x="41832" y="30761"/>
                      <a:pt x="41514" y="28441"/>
                    </a:cubicBezTo>
                    <a:lnTo>
                      <a:pt x="41514" y="28441"/>
                    </a:lnTo>
                    <a:cubicBezTo>
                      <a:pt x="42930" y="29199"/>
                      <a:pt x="44532" y="29607"/>
                      <a:pt x="46136" y="29607"/>
                    </a:cubicBezTo>
                    <a:cubicBezTo>
                      <a:pt x="46631" y="29607"/>
                      <a:pt x="47126" y="29568"/>
                      <a:pt x="47615" y="29489"/>
                    </a:cubicBezTo>
                    <a:cubicBezTo>
                      <a:pt x="51153" y="28890"/>
                      <a:pt x="54260" y="26157"/>
                      <a:pt x="55270" y="22732"/>
                    </a:cubicBezTo>
                    <a:cubicBezTo>
                      <a:pt x="55801" y="23143"/>
                      <a:pt x="56468" y="23354"/>
                      <a:pt x="57136" y="23354"/>
                    </a:cubicBezTo>
                    <a:cubicBezTo>
                      <a:pt x="57624" y="23354"/>
                      <a:pt x="58111" y="23242"/>
                      <a:pt x="58546" y="23013"/>
                    </a:cubicBezTo>
                    <a:cubicBezTo>
                      <a:pt x="59575" y="22470"/>
                      <a:pt x="60212" y="21291"/>
                      <a:pt x="60118" y="20130"/>
                    </a:cubicBezTo>
                    <a:lnTo>
                      <a:pt x="60118" y="20130"/>
                    </a:lnTo>
                    <a:cubicBezTo>
                      <a:pt x="60902" y="20435"/>
                      <a:pt x="61741" y="20585"/>
                      <a:pt x="62581" y="20585"/>
                    </a:cubicBezTo>
                    <a:cubicBezTo>
                      <a:pt x="63807" y="20585"/>
                      <a:pt x="65033" y="20266"/>
                      <a:pt x="66089" y="19644"/>
                    </a:cubicBezTo>
                    <a:cubicBezTo>
                      <a:pt x="67867" y="18596"/>
                      <a:pt x="69121" y="16705"/>
                      <a:pt x="69401" y="14647"/>
                    </a:cubicBezTo>
                    <a:cubicBezTo>
                      <a:pt x="69813" y="11708"/>
                      <a:pt x="68166" y="8695"/>
                      <a:pt x="65658" y="7104"/>
                    </a:cubicBezTo>
                    <a:cubicBezTo>
                      <a:pt x="64054" y="6075"/>
                      <a:pt x="62160" y="5604"/>
                      <a:pt x="60253" y="5604"/>
                    </a:cubicBezTo>
                    <a:cubicBezTo>
                      <a:pt x="59178" y="5604"/>
                      <a:pt x="58100" y="5754"/>
                      <a:pt x="57067" y="6037"/>
                    </a:cubicBezTo>
                    <a:cubicBezTo>
                      <a:pt x="56476" y="2647"/>
                      <a:pt x="53173" y="0"/>
                      <a:pt x="49766"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21"/>
              <p:cNvSpPr/>
              <p:nvPr/>
            </p:nvSpPr>
            <p:spPr>
              <a:xfrm>
                <a:off x="-883824" y="28027"/>
                <a:ext cx="1261918" cy="816628"/>
              </a:xfrm>
              <a:custGeom>
                <a:avLst/>
                <a:gdLst/>
                <a:ahLst/>
                <a:cxnLst/>
                <a:rect l="l" t="t" r="r" b="b"/>
                <a:pathLst>
                  <a:path w="26279" h="17006" extrusionOk="0">
                    <a:moveTo>
                      <a:pt x="15329" y="1"/>
                    </a:moveTo>
                    <a:cubicBezTo>
                      <a:pt x="13285" y="1"/>
                      <a:pt x="11315" y="1597"/>
                      <a:pt x="10968" y="3644"/>
                    </a:cubicBezTo>
                    <a:cubicBezTo>
                      <a:pt x="10831" y="3383"/>
                      <a:pt x="10532" y="3223"/>
                      <a:pt x="10234" y="3223"/>
                    </a:cubicBezTo>
                    <a:cubicBezTo>
                      <a:pt x="10127" y="3223"/>
                      <a:pt x="10019" y="3244"/>
                      <a:pt x="9920" y="3288"/>
                    </a:cubicBezTo>
                    <a:cubicBezTo>
                      <a:pt x="9564" y="3457"/>
                      <a:pt x="9358" y="3925"/>
                      <a:pt x="9508" y="4299"/>
                    </a:cubicBezTo>
                    <a:cubicBezTo>
                      <a:pt x="8827" y="3745"/>
                      <a:pt x="7952" y="3458"/>
                      <a:pt x="7079" y="3458"/>
                    </a:cubicBezTo>
                    <a:cubicBezTo>
                      <a:pt x="6418" y="3458"/>
                      <a:pt x="5758" y="3623"/>
                      <a:pt x="5185" y="3962"/>
                    </a:cubicBezTo>
                    <a:cubicBezTo>
                      <a:pt x="3874" y="4748"/>
                      <a:pt x="3126" y="6395"/>
                      <a:pt x="3407" y="7911"/>
                    </a:cubicBezTo>
                    <a:cubicBezTo>
                      <a:pt x="2396" y="8173"/>
                      <a:pt x="1404" y="8641"/>
                      <a:pt x="824" y="9502"/>
                    </a:cubicBezTo>
                    <a:cubicBezTo>
                      <a:pt x="225" y="10419"/>
                      <a:pt x="0" y="11655"/>
                      <a:pt x="562" y="12609"/>
                    </a:cubicBezTo>
                    <a:cubicBezTo>
                      <a:pt x="1048" y="13451"/>
                      <a:pt x="2022" y="13882"/>
                      <a:pt x="2995" y="13975"/>
                    </a:cubicBezTo>
                    <a:cubicBezTo>
                      <a:pt x="3064" y="13981"/>
                      <a:pt x="3134" y="13983"/>
                      <a:pt x="3203" y="13983"/>
                    </a:cubicBezTo>
                    <a:cubicBezTo>
                      <a:pt x="4088" y="13983"/>
                      <a:pt x="4972" y="13566"/>
                      <a:pt x="5840" y="13358"/>
                    </a:cubicBezTo>
                    <a:cubicBezTo>
                      <a:pt x="6645" y="15360"/>
                      <a:pt x="8628" y="16839"/>
                      <a:pt x="10781" y="16989"/>
                    </a:cubicBezTo>
                    <a:cubicBezTo>
                      <a:pt x="10921" y="17000"/>
                      <a:pt x="11062" y="17005"/>
                      <a:pt x="11202" y="17005"/>
                    </a:cubicBezTo>
                    <a:cubicBezTo>
                      <a:pt x="13214" y="17005"/>
                      <a:pt x="15195" y="15895"/>
                      <a:pt x="16227" y="14163"/>
                    </a:cubicBezTo>
                    <a:cubicBezTo>
                      <a:pt x="16571" y="14595"/>
                      <a:pt x="17116" y="14850"/>
                      <a:pt x="17664" y="14850"/>
                    </a:cubicBezTo>
                    <a:cubicBezTo>
                      <a:pt x="17804" y="14850"/>
                      <a:pt x="17944" y="14833"/>
                      <a:pt x="18080" y="14799"/>
                    </a:cubicBezTo>
                    <a:cubicBezTo>
                      <a:pt x="18754" y="14630"/>
                      <a:pt x="19316" y="14032"/>
                      <a:pt x="19428" y="13339"/>
                    </a:cubicBezTo>
                    <a:cubicBezTo>
                      <a:pt x="20121" y="13827"/>
                      <a:pt x="20972" y="14085"/>
                      <a:pt x="21819" y="14085"/>
                    </a:cubicBezTo>
                    <a:cubicBezTo>
                      <a:pt x="22207" y="14085"/>
                      <a:pt x="22595" y="14031"/>
                      <a:pt x="22965" y="13919"/>
                    </a:cubicBezTo>
                    <a:cubicBezTo>
                      <a:pt x="24163" y="13564"/>
                      <a:pt x="25174" y="12628"/>
                      <a:pt x="25623" y="11486"/>
                    </a:cubicBezTo>
                    <a:cubicBezTo>
                      <a:pt x="26278" y="9820"/>
                      <a:pt x="25754" y="7818"/>
                      <a:pt x="24538" y="6545"/>
                    </a:cubicBezTo>
                    <a:cubicBezTo>
                      <a:pt x="23337" y="5290"/>
                      <a:pt x="21555" y="4672"/>
                      <a:pt x="19824" y="4672"/>
                    </a:cubicBezTo>
                    <a:cubicBezTo>
                      <a:pt x="19773" y="4672"/>
                      <a:pt x="19722" y="4672"/>
                      <a:pt x="19671" y="4673"/>
                    </a:cubicBezTo>
                    <a:cubicBezTo>
                      <a:pt x="19821" y="2465"/>
                      <a:pt x="18024" y="294"/>
                      <a:pt x="15816" y="32"/>
                    </a:cubicBezTo>
                    <a:cubicBezTo>
                      <a:pt x="15653" y="11"/>
                      <a:pt x="15491" y="1"/>
                      <a:pt x="15329" y="1"/>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21"/>
              <p:cNvSpPr/>
              <p:nvPr/>
            </p:nvSpPr>
            <p:spPr>
              <a:xfrm>
                <a:off x="-280779" y="-8133"/>
                <a:ext cx="1261918" cy="817300"/>
              </a:xfrm>
              <a:custGeom>
                <a:avLst/>
                <a:gdLst/>
                <a:ahLst/>
                <a:cxnLst/>
                <a:rect l="l" t="t" r="r" b="b"/>
                <a:pathLst>
                  <a:path w="26279" h="17020" extrusionOk="0">
                    <a:moveTo>
                      <a:pt x="15077" y="1"/>
                    </a:moveTo>
                    <a:cubicBezTo>
                      <a:pt x="13065" y="1"/>
                      <a:pt x="11084" y="1111"/>
                      <a:pt x="10052" y="2843"/>
                    </a:cubicBezTo>
                    <a:cubicBezTo>
                      <a:pt x="9723" y="2411"/>
                      <a:pt x="9169" y="2156"/>
                      <a:pt x="8617" y="2156"/>
                    </a:cubicBezTo>
                    <a:cubicBezTo>
                      <a:pt x="8476" y="2156"/>
                      <a:pt x="8335" y="2173"/>
                      <a:pt x="8199" y="2207"/>
                    </a:cubicBezTo>
                    <a:cubicBezTo>
                      <a:pt x="7525" y="2375"/>
                      <a:pt x="6982" y="2974"/>
                      <a:pt x="6870" y="3667"/>
                    </a:cubicBezTo>
                    <a:cubicBezTo>
                      <a:pt x="6172" y="3185"/>
                      <a:pt x="5328" y="2926"/>
                      <a:pt x="4490" y="2926"/>
                    </a:cubicBezTo>
                    <a:cubicBezTo>
                      <a:pt x="4091" y="2926"/>
                      <a:pt x="3694" y="2985"/>
                      <a:pt x="3314" y="3105"/>
                    </a:cubicBezTo>
                    <a:cubicBezTo>
                      <a:pt x="2116" y="3461"/>
                      <a:pt x="1124" y="4378"/>
                      <a:pt x="656" y="5520"/>
                    </a:cubicBezTo>
                    <a:cubicBezTo>
                      <a:pt x="1" y="7186"/>
                      <a:pt x="525" y="9188"/>
                      <a:pt x="1760" y="10480"/>
                    </a:cubicBezTo>
                    <a:cubicBezTo>
                      <a:pt x="2941" y="11733"/>
                      <a:pt x="4721" y="12334"/>
                      <a:pt x="6451" y="12334"/>
                    </a:cubicBezTo>
                    <a:cubicBezTo>
                      <a:pt x="6503" y="12334"/>
                      <a:pt x="6556" y="12334"/>
                      <a:pt x="6608" y="12333"/>
                    </a:cubicBezTo>
                    <a:lnTo>
                      <a:pt x="6608" y="12333"/>
                    </a:lnTo>
                    <a:cubicBezTo>
                      <a:pt x="6458" y="14541"/>
                      <a:pt x="8255" y="16712"/>
                      <a:pt x="10463" y="16993"/>
                    </a:cubicBezTo>
                    <a:cubicBezTo>
                      <a:pt x="10616" y="17011"/>
                      <a:pt x="10769" y="17020"/>
                      <a:pt x="10921" y="17020"/>
                    </a:cubicBezTo>
                    <a:cubicBezTo>
                      <a:pt x="12976" y="17020"/>
                      <a:pt x="14964" y="15419"/>
                      <a:pt x="15330" y="13381"/>
                    </a:cubicBezTo>
                    <a:cubicBezTo>
                      <a:pt x="15467" y="13627"/>
                      <a:pt x="15754" y="13784"/>
                      <a:pt x="16045" y="13784"/>
                    </a:cubicBezTo>
                    <a:cubicBezTo>
                      <a:pt x="16152" y="13784"/>
                      <a:pt x="16259" y="13763"/>
                      <a:pt x="16359" y="13718"/>
                    </a:cubicBezTo>
                    <a:cubicBezTo>
                      <a:pt x="16715" y="13568"/>
                      <a:pt x="16921" y="13081"/>
                      <a:pt x="16771" y="12707"/>
                    </a:cubicBezTo>
                    <a:lnTo>
                      <a:pt x="16771" y="12707"/>
                    </a:lnTo>
                    <a:cubicBezTo>
                      <a:pt x="17452" y="13261"/>
                      <a:pt x="18328" y="13548"/>
                      <a:pt x="19200" y="13548"/>
                    </a:cubicBezTo>
                    <a:cubicBezTo>
                      <a:pt x="19862" y="13548"/>
                      <a:pt x="20521" y="13383"/>
                      <a:pt x="21094" y="13044"/>
                    </a:cubicBezTo>
                    <a:cubicBezTo>
                      <a:pt x="22423" y="12258"/>
                      <a:pt x="23172" y="10611"/>
                      <a:pt x="22891" y="9113"/>
                    </a:cubicBezTo>
                    <a:cubicBezTo>
                      <a:pt x="23883" y="8833"/>
                      <a:pt x="24894" y="8365"/>
                      <a:pt x="25455" y="7504"/>
                    </a:cubicBezTo>
                    <a:cubicBezTo>
                      <a:pt x="26054" y="6587"/>
                      <a:pt x="26279" y="5351"/>
                      <a:pt x="25717" y="4397"/>
                    </a:cubicBezTo>
                    <a:cubicBezTo>
                      <a:pt x="25250" y="3573"/>
                      <a:pt x="24258" y="3124"/>
                      <a:pt x="23303" y="3031"/>
                    </a:cubicBezTo>
                    <a:cubicBezTo>
                      <a:pt x="23232" y="3025"/>
                      <a:pt x="23161" y="3023"/>
                      <a:pt x="23091" y="3023"/>
                    </a:cubicBezTo>
                    <a:cubicBezTo>
                      <a:pt x="22191" y="3023"/>
                      <a:pt x="21307" y="3440"/>
                      <a:pt x="20439" y="3648"/>
                    </a:cubicBezTo>
                    <a:cubicBezTo>
                      <a:pt x="19635" y="1646"/>
                      <a:pt x="17651" y="186"/>
                      <a:pt x="15498" y="17"/>
                    </a:cubicBezTo>
                    <a:cubicBezTo>
                      <a:pt x="15358" y="6"/>
                      <a:pt x="15217" y="1"/>
                      <a:pt x="15077" y="1"/>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21"/>
              <p:cNvSpPr/>
              <p:nvPr/>
            </p:nvSpPr>
            <p:spPr>
              <a:xfrm>
                <a:off x="596466" y="-177358"/>
                <a:ext cx="1508164" cy="922464"/>
              </a:xfrm>
              <a:custGeom>
                <a:avLst/>
                <a:gdLst/>
                <a:ahLst/>
                <a:cxnLst/>
                <a:rect l="l" t="t" r="r" b="b"/>
                <a:pathLst>
                  <a:path w="31407" h="19210" extrusionOk="0">
                    <a:moveTo>
                      <a:pt x="20068" y="0"/>
                    </a:moveTo>
                    <a:cubicBezTo>
                      <a:pt x="17960" y="0"/>
                      <a:pt x="15829" y="1278"/>
                      <a:pt x="15011" y="3242"/>
                    </a:cubicBezTo>
                    <a:cubicBezTo>
                      <a:pt x="14895" y="2829"/>
                      <a:pt x="14474" y="2533"/>
                      <a:pt x="14055" y="2533"/>
                    </a:cubicBezTo>
                    <a:cubicBezTo>
                      <a:pt x="13999" y="2533"/>
                      <a:pt x="13943" y="2538"/>
                      <a:pt x="13888" y="2549"/>
                    </a:cubicBezTo>
                    <a:cubicBezTo>
                      <a:pt x="13420" y="2643"/>
                      <a:pt x="13064" y="3148"/>
                      <a:pt x="13121" y="3635"/>
                    </a:cubicBezTo>
                    <a:cubicBezTo>
                      <a:pt x="12259" y="2533"/>
                      <a:pt x="10864" y="1890"/>
                      <a:pt x="9476" y="1890"/>
                    </a:cubicBezTo>
                    <a:cubicBezTo>
                      <a:pt x="9024" y="1890"/>
                      <a:pt x="8574" y="1958"/>
                      <a:pt x="8142" y="2100"/>
                    </a:cubicBezTo>
                    <a:cubicBezTo>
                      <a:pt x="6364" y="2662"/>
                      <a:pt x="5054" y="4402"/>
                      <a:pt x="4979" y="6255"/>
                    </a:cubicBezTo>
                    <a:cubicBezTo>
                      <a:pt x="3744" y="6311"/>
                      <a:pt x="2433" y="6592"/>
                      <a:pt x="1535" y="7472"/>
                    </a:cubicBezTo>
                    <a:cubicBezTo>
                      <a:pt x="580" y="8370"/>
                      <a:pt x="0" y="9793"/>
                      <a:pt x="393" y="11047"/>
                    </a:cubicBezTo>
                    <a:cubicBezTo>
                      <a:pt x="749" y="12151"/>
                      <a:pt x="1778" y="12937"/>
                      <a:pt x="2901" y="13293"/>
                    </a:cubicBezTo>
                    <a:cubicBezTo>
                      <a:pt x="3308" y="13423"/>
                      <a:pt x="3735" y="13466"/>
                      <a:pt x="4170" y="13466"/>
                    </a:cubicBezTo>
                    <a:cubicBezTo>
                      <a:pt x="4917" y="13466"/>
                      <a:pt x="5687" y="13342"/>
                      <a:pt x="6420" y="13330"/>
                    </a:cubicBezTo>
                    <a:cubicBezTo>
                      <a:pt x="6832" y="15894"/>
                      <a:pt x="8778" y="18159"/>
                      <a:pt x="11268" y="18926"/>
                    </a:cubicBezTo>
                    <a:cubicBezTo>
                      <a:pt x="11903" y="19117"/>
                      <a:pt x="12565" y="19210"/>
                      <a:pt x="13227" y="19210"/>
                    </a:cubicBezTo>
                    <a:cubicBezTo>
                      <a:pt x="15157" y="19210"/>
                      <a:pt x="17093" y="18425"/>
                      <a:pt x="18417" y="17017"/>
                    </a:cubicBezTo>
                    <a:cubicBezTo>
                      <a:pt x="18767" y="17771"/>
                      <a:pt x="19585" y="18272"/>
                      <a:pt x="20412" y="18272"/>
                    </a:cubicBezTo>
                    <a:cubicBezTo>
                      <a:pt x="20427" y="18272"/>
                      <a:pt x="20442" y="18271"/>
                      <a:pt x="20457" y="18271"/>
                    </a:cubicBezTo>
                    <a:cubicBezTo>
                      <a:pt x="21281" y="18234"/>
                      <a:pt x="22086" y="17691"/>
                      <a:pt x="22404" y="16905"/>
                    </a:cubicBezTo>
                    <a:cubicBezTo>
                      <a:pt x="23336" y="17923"/>
                      <a:pt x="24697" y="18527"/>
                      <a:pt x="26078" y="18527"/>
                    </a:cubicBezTo>
                    <a:cubicBezTo>
                      <a:pt x="26194" y="18527"/>
                      <a:pt x="26311" y="18523"/>
                      <a:pt x="26428" y="18514"/>
                    </a:cubicBezTo>
                    <a:cubicBezTo>
                      <a:pt x="27925" y="18402"/>
                      <a:pt x="29348" y="17597"/>
                      <a:pt x="30190" y="16362"/>
                    </a:cubicBezTo>
                    <a:cubicBezTo>
                      <a:pt x="31407" y="14584"/>
                      <a:pt x="31332" y="12095"/>
                      <a:pt x="30209" y="10242"/>
                    </a:cubicBezTo>
                    <a:cubicBezTo>
                      <a:pt x="29104" y="8408"/>
                      <a:pt x="27102" y="7191"/>
                      <a:pt x="24987" y="6779"/>
                    </a:cubicBezTo>
                    <a:cubicBezTo>
                      <a:pt x="25754" y="4196"/>
                      <a:pt x="24219" y="1164"/>
                      <a:pt x="21674" y="266"/>
                    </a:cubicBezTo>
                    <a:cubicBezTo>
                      <a:pt x="21156" y="85"/>
                      <a:pt x="20613" y="0"/>
                      <a:pt x="20068"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8" name="Google Shape;1268;p21"/>
            <p:cNvGrpSpPr/>
            <p:nvPr/>
          </p:nvGrpSpPr>
          <p:grpSpPr>
            <a:xfrm rot="-1112988">
              <a:off x="-802702" y="3590796"/>
              <a:ext cx="1639370" cy="1667143"/>
              <a:chOff x="-589846" y="-882212"/>
              <a:chExt cx="1924468" cy="1957071"/>
            </a:xfrm>
          </p:grpSpPr>
          <p:sp>
            <p:nvSpPr>
              <p:cNvPr id="1269" name="Google Shape;1269;p21"/>
              <p:cNvSpPr/>
              <p:nvPr/>
            </p:nvSpPr>
            <p:spPr>
              <a:xfrm rot="9479728">
                <a:off x="-110891" y="-674027"/>
                <a:ext cx="1305711" cy="1000102"/>
              </a:xfrm>
              <a:custGeom>
                <a:avLst/>
                <a:gdLst/>
                <a:ahLst/>
                <a:cxnLst/>
                <a:rect l="l" t="t" r="r" b="b"/>
                <a:pathLst>
                  <a:path w="11305" h="8659" extrusionOk="0">
                    <a:moveTo>
                      <a:pt x="4944" y="1"/>
                    </a:moveTo>
                    <a:cubicBezTo>
                      <a:pt x="4226" y="1"/>
                      <a:pt x="3498" y="317"/>
                      <a:pt x="3051" y="888"/>
                    </a:cubicBezTo>
                    <a:cubicBezTo>
                      <a:pt x="2733" y="581"/>
                      <a:pt x="2283" y="419"/>
                      <a:pt x="1836" y="419"/>
                    </a:cubicBezTo>
                    <a:cubicBezTo>
                      <a:pt x="1548" y="419"/>
                      <a:pt x="1261" y="487"/>
                      <a:pt x="1011" y="626"/>
                    </a:cubicBezTo>
                    <a:cubicBezTo>
                      <a:pt x="356" y="982"/>
                      <a:pt x="0" y="1787"/>
                      <a:pt x="150" y="2498"/>
                    </a:cubicBezTo>
                    <a:cubicBezTo>
                      <a:pt x="300" y="3228"/>
                      <a:pt x="955" y="3808"/>
                      <a:pt x="1685" y="3883"/>
                    </a:cubicBezTo>
                    <a:cubicBezTo>
                      <a:pt x="1479" y="4032"/>
                      <a:pt x="1404" y="4332"/>
                      <a:pt x="1498" y="4557"/>
                    </a:cubicBezTo>
                    <a:cubicBezTo>
                      <a:pt x="1594" y="4749"/>
                      <a:pt x="1814" y="4887"/>
                      <a:pt x="2028" y="4887"/>
                    </a:cubicBezTo>
                    <a:cubicBezTo>
                      <a:pt x="2064" y="4887"/>
                      <a:pt x="2099" y="4883"/>
                      <a:pt x="2134" y="4875"/>
                    </a:cubicBezTo>
                    <a:lnTo>
                      <a:pt x="2134" y="4875"/>
                    </a:lnTo>
                    <a:cubicBezTo>
                      <a:pt x="1947" y="5811"/>
                      <a:pt x="2396" y="6821"/>
                      <a:pt x="3182" y="7345"/>
                    </a:cubicBezTo>
                    <a:cubicBezTo>
                      <a:pt x="3570" y="7589"/>
                      <a:pt x="4028" y="7711"/>
                      <a:pt x="4486" y="7711"/>
                    </a:cubicBezTo>
                    <a:cubicBezTo>
                      <a:pt x="4978" y="7711"/>
                      <a:pt x="5470" y="7570"/>
                      <a:pt x="5877" y="7289"/>
                    </a:cubicBezTo>
                    <a:cubicBezTo>
                      <a:pt x="5877" y="7645"/>
                      <a:pt x="6121" y="8000"/>
                      <a:pt x="6457" y="8113"/>
                    </a:cubicBezTo>
                    <a:cubicBezTo>
                      <a:pt x="6543" y="8140"/>
                      <a:pt x="6632" y="8153"/>
                      <a:pt x="6719" y="8153"/>
                    </a:cubicBezTo>
                    <a:cubicBezTo>
                      <a:pt x="6993" y="8153"/>
                      <a:pt x="7260" y="8026"/>
                      <a:pt x="7431" y="7813"/>
                    </a:cubicBezTo>
                    <a:lnTo>
                      <a:pt x="7431" y="7813"/>
                    </a:lnTo>
                    <a:cubicBezTo>
                      <a:pt x="7412" y="7851"/>
                      <a:pt x="7711" y="8113"/>
                      <a:pt x="7749" y="8150"/>
                    </a:cubicBezTo>
                    <a:cubicBezTo>
                      <a:pt x="8096" y="8456"/>
                      <a:pt x="8577" y="8658"/>
                      <a:pt x="9055" y="8658"/>
                    </a:cubicBezTo>
                    <a:cubicBezTo>
                      <a:pt x="9221" y="8658"/>
                      <a:pt x="9386" y="8634"/>
                      <a:pt x="9546" y="8581"/>
                    </a:cubicBezTo>
                    <a:cubicBezTo>
                      <a:pt x="10556" y="8225"/>
                      <a:pt x="11305" y="6934"/>
                      <a:pt x="10631" y="5960"/>
                    </a:cubicBezTo>
                    <a:cubicBezTo>
                      <a:pt x="10612" y="5942"/>
                      <a:pt x="10594" y="5904"/>
                      <a:pt x="10556" y="5867"/>
                    </a:cubicBezTo>
                    <a:cubicBezTo>
                      <a:pt x="10521" y="5831"/>
                      <a:pt x="10104" y="5431"/>
                      <a:pt x="10040" y="5431"/>
                    </a:cubicBezTo>
                    <a:cubicBezTo>
                      <a:pt x="10037" y="5431"/>
                      <a:pt x="10035" y="5432"/>
                      <a:pt x="10034" y="5433"/>
                    </a:cubicBezTo>
                    <a:lnTo>
                      <a:pt x="10034" y="5433"/>
                    </a:lnTo>
                    <a:cubicBezTo>
                      <a:pt x="10183" y="5190"/>
                      <a:pt x="10294" y="4817"/>
                      <a:pt x="10219" y="4519"/>
                    </a:cubicBezTo>
                    <a:cubicBezTo>
                      <a:pt x="10163" y="4238"/>
                      <a:pt x="9920" y="3958"/>
                      <a:pt x="9714" y="3789"/>
                    </a:cubicBezTo>
                    <a:cubicBezTo>
                      <a:pt x="9415" y="3540"/>
                      <a:pt x="9024" y="3407"/>
                      <a:pt x="8635" y="3407"/>
                    </a:cubicBezTo>
                    <a:cubicBezTo>
                      <a:pt x="8441" y="3407"/>
                      <a:pt x="8248" y="3440"/>
                      <a:pt x="8067" y="3508"/>
                    </a:cubicBezTo>
                    <a:cubicBezTo>
                      <a:pt x="8067" y="3284"/>
                      <a:pt x="7955" y="3078"/>
                      <a:pt x="7768" y="2966"/>
                    </a:cubicBezTo>
                    <a:cubicBezTo>
                      <a:pt x="7690" y="2927"/>
                      <a:pt x="7602" y="2907"/>
                      <a:pt x="7514" y="2907"/>
                    </a:cubicBezTo>
                    <a:cubicBezTo>
                      <a:pt x="7391" y="2907"/>
                      <a:pt x="7267" y="2945"/>
                      <a:pt x="7169" y="3022"/>
                    </a:cubicBezTo>
                    <a:cubicBezTo>
                      <a:pt x="7487" y="1974"/>
                      <a:pt x="6963" y="738"/>
                      <a:pt x="5990" y="252"/>
                    </a:cubicBezTo>
                    <a:cubicBezTo>
                      <a:pt x="5669" y="82"/>
                      <a:pt x="5307" y="1"/>
                      <a:pt x="4944" y="1"/>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21"/>
              <p:cNvSpPr/>
              <p:nvPr/>
            </p:nvSpPr>
            <p:spPr>
              <a:xfrm rot="10250818">
                <a:off x="-518604" y="-22724"/>
                <a:ext cx="1305706" cy="1000102"/>
              </a:xfrm>
              <a:custGeom>
                <a:avLst/>
                <a:gdLst/>
                <a:ahLst/>
                <a:cxnLst/>
                <a:rect l="l" t="t" r="r" b="b"/>
                <a:pathLst>
                  <a:path w="11305" h="8659" extrusionOk="0">
                    <a:moveTo>
                      <a:pt x="4944" y="1"/>
                    </a:moveTo>
                    <a:cubicBezTo>
                      <a:pt x="4226" y="1"/>
                      <a:pt x="3498" y="317"/>
                      <a:pt x="3051" y="888"/>
                    </a:cubicBezTo>
                    <a:cubicBezTo>
                      <a:pt x="2733" y="581"/>
                      <a:pt x="2283" y="419"/>
                      <a:pt x="1836" y="419"/>
                    </a:cubicBezTo>
                    <a:cubicBezTo>
                      <a:pt x="1548" y="419"/>
                      <a:pt x="1261" y="487"/>
                      <a:pt x="1011" y="626"/>
                    </a:cubicBezTo>
                    <a:cubicBezTo>
                      <a:pt x="356" y="982"/>
                      <a:pt x="0" y="1787"/>
                      <a:pt x="150" y="2498"/>
                    </a:cubicBezTo>
                    <a:cubicBezTo>
                      <a:pt x="300" y="3228"/>
                      <a:pt x="955" y="3808"/>
                      <a:pt x="1685" y="3883"/>
                    </a:cubicBezTo>
                    <a:cubicBezTo>
                      <a:pt x="1479" y="4032"/>
                      <a:pt x="1404" y="4332"/>
                      <a:pt x="1498" y="4557"/>
                    </a:cubicBezTo>
                    <a:cubicBezTo>
                      <a:pt x="1594" y="4749"/>
                      <a:pt x="1814" y="4887"/>
                      <a:pt x="2028" y="4887"/>
                    </a:cubicBezTo>
                    <a:cubicBezTo>
                      <a:pt x="2064" y="4887"/>
                      <a:pt x="2099" y="4883"/>
                      <a:pt x="2134" y="4875"/>
                    </a:cubicBezTo>
                    <a:lnTo>
                      <a:pt x="2134" y="4875"/>
                    </a:lnTo>
                    <a:cubicBezTo>
                      <a:pt x="1947" y="5811"/>
                      <a:pt x="2396" y="6821"/>
                      <a:pt x="3182" y="7345"/>
                    </a:cubicBezTo>
                    <a:cubicBezTo>
                      <a:pt x="3570" y="7589"/>
                      <a:pt x="4028" y="7711"/>
                      <a:pt x="4486" y="7711"/>
                    </a:cubicBezTo>
                    <a:cubicBezTo>
                      <a:pt x="4978" y="7711"/>
                      <a:pt x="5470" y="7570"/>
                      <a:pt x="5877" y="7289"/>
                    </a:cubicBezTo>
                    <a:cubicBezTo>
                      <a:pt x="5877" y="7645"/>
                      <a:pt x="6121" y="8000"/>
                      <a:pt x="6457" y="8113"/>
                    </a:cubicBezTo>
                    <a:cubicBezTo>
                      <a:pt x="6543" y="8140"/>
                      <a:pt x="6632" y="8153"/>
                      <a:pt x="6719" y="8153"/>
                    </a:cubicBezTo>
                    <a:cubicBezTo>
                      <a:pt x="6993" y="8153"/>
                      <a:pt x="7260" y="8026"/>
                      <a:pt x="7431" y="7813"/>
                    </a:cubicBezTo>
                    <a:lnTo>
                      <a:pt x="7431" y="7813"/>
                    </a:lnTo>
                    <a:cubicBezTo>
                      <a:pt x="7412" y="7851"/>
                      <a:pt x="7711" y="8113"/>
                      <a:pt x="7749" y="8150"/>
                    </a:cubicBezTo>
                    <a:cubicBezTo>
                      <a:pt x="8096" y="8456"/>
                      <a:pt x="8577" y="8658"/>
                      <a:pt x="9055" y="8658"/>
                    </a:cubicBezTo>
                    <a:cubicBezTo>
                      <a:pt x="9221" y="8658"/>
                      <a:pt x="9386" y="8634"/>
                      <a:pt x="9546" y="8581"/>
                    </a:cubicBezTo>
                    <a:cubicBezTo>
                      <a:pt x="10556" y="8225"/>
                      <a:pt x="11305" y="6934"/>
                      <a:pt x="10631" y="5960"/>
                    </a:cubicBezTo>
                    <a:cubicBezTo>
                      <a:pt x="10612" y="5942"/>
                      <a:pt x="10594" y="5904"/>
                      <a:pt x="10556" y="5867"/>
                    </a:cubicBezTo>
                    <a:cubicBezTo>
                      <a:pt x="10521" y="5831"/>
                      <a:pt x="10104" y="5431"/>
                      <a:pt x="10040" y="5431"/>
                    </a:cubicBezTo>
                    <a:cubicBezTo>
                      <a:pt x="10037" y="5431"/>
                      <a:pt x="10035" y="5432"/>
                      <a:pt x="10034" y="5433"/>
                    </a:cubicBezTo>
                    <a:lnTo>
                      <a:pt x="10034" y="5433"/>
                    </a:lnTo>
                    <a:cubicBezTo>
                      <a:pt x="10183" y="5190"/>
                      <a:pt x="10294" y="4817"/>
                      <a:pt x="10219" y="4519"/>
                    </a:cubicBezTo>
                    <a:cubicBezTo>
                      <a:pt x="10163" y="4238"/>
                      <a:pt x="9920" y="3958"/>
                      <a:pt x="9714" y="3789"/>
                    </a:cubicBezTo>
                    <a:cubicBezTo>
                      <a:pt x="9415" y="3540"/>
                      <a:pt x="9024" y="3407"/>
                      <a:pt x="8635" y="3407"/>
                    </a:cubicBezTo>
                    <a:cubicBezTo>
                      <a:pt x="8441" y="3407"/>
                      <a:pt x="8248" y="3440"/>
                      <a:pt x="8067" y="3508"/>
                    </a:cubicBezTo>
                    <a:cubicBezTo>
                      <a:pt x="8067" y="3284"/>
                      <a:pt x="7955" y="3078"/>
                      <a:pt x="7768" y="2966"/>
                    </a:cubicBezTo>
                    <a:cubicBezTo>
                      <a:pt x="7690" y="2927"/>
                      <a:pt x="7602" y="2907"/>
                      <a:pt x="7514" y="2907"/>
                    </a:cubicBezTo>
                    <a:cubicBezTo>
                      <a:pt x="7391" y="2907"/>
                      <a:pt x="7267" y="2945"/>
                      <a:pt x="7169" y="3022"/>
                    </a:cubicBezTo>
                    <a:cubicBezTo>
                      <a:pt x="7487" y="1974"/>
                      <a:pt x="6963" y="738"/>
                      <a:pt x="5990" y="252"/>
                    </a:cubicBezTo>
                    <a:cubicBezTo>
                      <a:pt x="5669" y="82"/>
                      <a:pt x="5307" y="1"/>
                      <a:pt x="4944" y="1"/>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71" name="Google Shape;1271;p21"/>
          <p:cNvGrpSpPr/>
          <p:nvPr/>
        </p:nvGrpSpPr>
        <p:grpSpPr>
          <a:xfrm rot="1288487">
            <a:off x="100240" y="4952645"/>
            <a:ext cx="1913177" cy="174548"/>
            <a:chOff x="8011072" y="481769"/>
            <a:chExt cx="1913133" cy="174544"/>
          </a:xfrm>
        </p:grpSpPr>
        <p:sp>
          <p:nvSpPr>
            <p:cNvPr id="1272" name="Google Shape;1272;p21"/>
            <p:cNvSpPr/>
            <p:nvPr/>
          </p:nvSpPr>
          <p:spPr>
            <a:xfrm>
              <a:off x="8025882" y="481769"/>
              <a:ext cx="1711453" cy="173287"/>
            </a:xfrm>
            <a:custGeom>
              <a:avLst/>
              <a:gdLst/>
              <a:ahLst/>
              <a:cxnLst/>
              <a:rect l="l" t="t" r="r" b="b"/>
              <a:pathLst>
                <a:path w="25886" h="2621" extrusionOk="0">
                  <a:moveTo>
                    <a:pt x="20" y="0"/>
                  </a:moveTo>
                  <a:lnTo>
                    <a:pt x="1" y="2583"/>
                  </a:lnTo>
                  <a:lnTo>
                    <a:pt x="25867" y="2621"/>
                  </a:lnTo>
                  <a:lnTo>
                    <a:pt x="25886" y="38"/>
                  </a:lnTo>
                  <a:lnTo>
                    <a:pt x="2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21"/>
            <p:cNvSpPr/>
            <p:nvPr/>
          </p:nvSpPr>
          <p:spPr>
            <a:xfrm>
              <a:off x="9233690" y="483025"/>
              <a:ext cx="503664" cy="173287"/>
            </a:xfrm>
            <a:custGeom>
              <a:avLst/>
              <a:gdLst/>
              <a:ahLst/>
              <a:cxnLst/>
              <a:rect l="l" t="t" r="r" b="b"/>
              <a:pathLst>
                <a:path w="7618" h="2621" extrusionOk="0">
                  <a:moveTo>
                    <a:pt x="19" y="0"/>
                  </a:moveTo>
                  <a:lnTo>
                    <a:pt x="0" y="2602"/>
                  </a:lnTo>
                  <a:lnTo>
                    <a:pt x="7599" y="2620"/>
                  </a:lnTo>
                  <a:lnTo>
                    <a:pt x="7618" y="38"/>
                  </a:lnTo>
                  <a:lnTo>
                    <a:pt x="1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21"/>
            <p:cNvSpPr/>
            <p:nvPr/>
          </p:nvSpPr>
          <p:spPr>
            <a:xfrm>
              <a:off x="9199045" y="483025"/>
              <a:ext cx="28496" cy="172031"/>
            </a:xfrm>
            <a:custGeom>
              <a:avLst/>
              <a:gdLst/>
              <a:ahLst/>
              <a:cxnLst/>
              <a:rect l="l" t="t" r="r" b="b"/>
              <a:pathLst>
                <a:path w="431" h="2602" extrusionOk="0">
                  <a:moveTo>
                    <a:pt x="19" y="0"/>
                  </a:moveTo>
                  <a:lnTo>
                    <a:pt x="0" y="2602"/>
                  </a:lnTo>
                  <a:lnTo>
                    <a:pt x="431" y="2602"/>
                  </a:lnTo>
                  <a:lnTo>
                    <a:pt x="43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21"/>
            <p:cNvSpPr/>
            <p:nvPr/>
          </p:nvSpPr>
          <p:spPr>
            <a:xfrm>
              <a:off x="9288104" y="520116"/>
              <a:ext cx="49586" cy="34710"/>
            </a:xfrm>
            <a:custGeom>
              <a:avLst/>
              <a:gdLst/>
              <a:ahLst/>
              <a:cxnLst/>
              <a:rect l="l" t="t" r="r" b="b"/>
              <a:pathLst>
                <a:path w="750" h="525" extrusionOk="0">
                  <a:moveTo>
                    <a:pt x="375" y="1"/>
                  </a:moveTo>
                  <a:cubicBezTo>
                    <a:pt x="169" y="1"/>
                    <a:pt x="1" y="113"/>
                    <a:pt x="1" y="263"/>
                  </a:cubicBezTo>
                  <a:cubicBezTo>
                    <a:pt x="1" y="394"/>
                    <a:pt x="169" y="525"/>
                    <a:pt x="375" y="525"/>
                  </a:cubicBezTo>
                  <a:cubicBezTo>
                    <a:pt x="581" y="525"/>
                    <a:pt x="749" y="412"/>
                    <a:pt x="749" y="263"/>
                  </a:cubicBezTo>
                  <a:cubicBezTo>
                    <a:pt x="749" y="113"/>
                    <a:pt x="581" y="1"/>
                    <a:pt x="3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21"/>
            <p:cNvSpPr/>
            <p:nvPr/>
          </p:nvSpPr>
          <p:spPr>
            <a:xfrm>
              <a:off x="9409360" y="568381"/>
              <a:ext cx="49586" cy="34710"/>
            </a:xfrm>
            <a:custGeom>
              <a:avLst/>
              <a:gdLst/>
              <a:ahLst/>
              <a:cxnLst/>
              <a:rect l="l" t="t" r="r" b="b"/>
              <a:pathLst>
                <a:path w="750" h="525" extrusionOk="0">
                  <a:moveTo>
                    <a:pt x="375" y="1"/>
                  </a:moveTo>
                  <a:cubicBezTo>
                    <a:pt x="169" y="1"/>
                    <a:pt x="1" y="113"/>
                    <a:pt x="1" y="263"/>
                  </a:cubicBezTo>
                  <a:cubicBezTo>
                    <a:pt x="1" y="412"/>
                    <a:pt x="169" y="525"/>
                    <a:pt x="375" y="525"/>
                  </a:cubicBezTo>
                  <a:cubicBezTo>
                    <a:pt x="581" y="525"/>
                    <a:pt x="750" y="412"/>
                    <a:pt x="750" y="263"/>
                  </a:cubicBezTo>
                  <a:cubicBezTo>
                    <a:pt x="750" y="113"/>
                    <a:pt x="581" y="1"/>
                    <a:pt x="3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21"/>
            <p:cNvSpPr/>
            <p:nvPr/>
          </p:nvSpPr>
          <p:spPr>
            <a:xfrm>
              <a:off x="9655643" y="512579"/>
              <a:ext cx="49586" cy="33586"/>
            </a:xfrm>
            <a:custGeom>
              <a:avLst/>
              <a:gdLst/>
              <a:ahLst/>
              <a:cxnLst/>
              <a:rect l="l" t="t" r="r" b="b"/>
              <a:pathLst>
                <a:path w="750" h="508" extrusionOk="0">
                  <a:moveTo>
                    <a:pt x="335" y="1"/>
                  </a:moveTo>
                  <a:cubicBezTo>
                    <a:pt x="148" y="1"/>
                    <a:pt x="0" y="123"/>
                    <a:pt x="0" y="246"/>
                  </a:cubicBezTo>
                  <a:cubicBezTo>
                    <a:pt x="0" y="395"/>
                    <a:pt x="169" y="508"/>
                    <a:pt x="375" y="508"/>
                  </a:cubicBezTo>
                  <a:cubicBezTo>
                    <a:pt x="581" y="508"/>
                    <a:pt x="749" y="395"/>
                    <a:pt x="749" y="264"/>
                  </a:cubicBezTo>
                  <a:cubicBezTo>
                    <a:pt x="749" y="115"/>
                    <a:pt x="581" y="2"/>
                    <a:pt x="375" y="2"/>
                  </a:cubicBezTo>
                  <a:cubicBezTo>
                    <a:pt x="362" y="1"/>
                    <a:pt x="348" y="1"/>
                    <a:pt x="3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21"/>
            <p:cNvSpPr/>
            <p:nvPr/>
          </p:nvSpPr>
          <p:spPr>
            <a:xfrm>
              <a:off x="9352435" y="557274"/>
              <a:ext cx="32264" cy="22281"/>
            </a:xfrm>
            <a:custGeom>
              <a:avLst/>
              <a:gdLst/>
              <a:ahLst/>
              <a:cxnLst/>
              <a:rect l="l" t="t" r="r" b="b"/>
              <a:pathLst>
                <a:path w="488" h="337" extrusionOk="0">
                  <a:moveTo>
                    <a:pt x="244" y="0"/>
                  </a:moveTo>
                  <a:cubicBezTo>
                    <a:pt x="113" y="0"/>
                    <a:pt x="1" y="75"/>
                    <a:pt x="1" y="169"/>
                  </a:cubicBezTo>
                  <a:cubicBezTo>
                    <a:pt x="1" y="262"/>
                    <a:pt x="113" y="337"/>
                    <a:pt x="244" y="337"/>
                  </a:cubicBezTo>
                  <a:cubicBezTo>
                    <a:pt x="375" y="337"/>
                    <a:pt x="488" y="262"/>
                    <a:pt x="488" y="169"/>
                  </a:cubicBezTo>
                  <a:cubicBezTo>
                    <a:pt x="488" y="75"/>
                    <a:pt x="375" y="0"/>
                    <a:pt x="2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21"/>
            <p:cNvSpPr/>
            <p:nvPr/>
          </p:nvSpPr>
          <p:spPr>
            <a:xfrm>
              <a:off x="9453923" y="520116"/>
              <a:ext cx="32264" cy="22347"/>
            </a:xfrm>
            <a:custGeom>
              <a:avLst/>
              <a:gdLst/>
              <a:ahLst/>
              <a:cxnLst/>
              <a:rect l="l" t="t" r="r" b="b"/>
              <a:pathLst>
                <a:path w="488" h="338" extrusionOk="0">
                  <a:moveTo>
                    <a:pt x="244" y="1"/>
                  </a:moveTo>
                  <a:cubicBezTo>
                    <a:pt x="113" y="1"/>
                    <a:pt x="1" y="75"/>
                    <a:pt x="1" y="169"/>
                  </a:cubicBezTo>
                  <a:cubicBezTo>
                    <a:pt x="1" y="263"/>
                    <a:pt x="113" y="338"/>
                    <a:pt x="244" y="338"/>
                  </a:cubicBezTo>
                  <a:cubicBezTo>
                    <a:pt x="375" y="338"/>
                    <a:pt x="469" y="263"/>
                    <a:pt x="487" y="169"/>
                  </a:cubicBezTo>
                  <a:cubicBezTo>
                    <a:pt x="487" y="75"/>
                    <a:pt x="375" y="1"/>
                    <a:pt x="2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21"/>
            <p:cNvSpPr/>
            <p:nvPr/>
          </p:nvSpPr>
          <p:spPr>
            <a:xfrm>
              <a:off x="9608634" y="552315"/>
              <a:ext cx="32198" cy="22347"/>
            </a:xfrm>
            <a:custGeom>
              <a:avLst/>
              <a:gdLst/>
              <a:ahLst/>
              <a:cxnLst/>
              <a:rect l="l" t="t" r="r" b="b"/>
              <a:pathLst>
                <a:path w="487" h="338" extrusionOk="0">
                  <a:moveTo>
                    <a:pt x="244" y="0"/>
                  </a:moveTo>
                  <a:cubicBezTo>
                    <a:pt x="113" y="0"/>
                    <a:pt x="0" y="75"/>
                    <a:pt x="0" y="169"/>
                  </a:cubicBezTo>
                  <a:cubicBezTo>
                    <a:pt x="0" y="262"/>
                    <a:pt x="113" y="337"/>
                    <a:pt x="244" y="337"/>
                  </a:cubicBezTo>
                  <a:cubicBezTo>
                    <a:pt x="375" y="337"/>
                    <a:pt x="487" y="262"/>
                    <a:pt x="487" y="169"/>
                  </a:cubicBezTo>
                  <a:cubicBezTo>
                    <a:pt x="487" y="75"/>
                    <a:pt x="375" y="0"/>
                    <a:pt x="2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21"/>
            <p:cNvSpPr/>
            <p:nvPr/>
          </p:nvSpPr>
          <p:spPr>
            <a:xfrm>
              <a:off x="9540535" y="552315"/>
              <a:ext cx="31008" cy="21289"/>
            </a:xfrm>
            <a:custGeom>
              <a:avLst/>
              <a:gdLst/>
              <a:ahLst/>
              <a:cxnLst/>
              <a:rect l="l" t="t" r="r" b="b"/>
              <a:pathLst>
                <a:path w="469" h="322" extrusionOk="0">
                  <a:moveTo>
                    <a:pt x="244" y="0"/>
                  </a:moveTo>
                  <a:cubicBezTo>
                    <a:pt x="113" y="0"/>
                    <a:pt x="1" y="75"/>
                    <a:pt x="1" y="169"/>
                  </a:cubicBezTo>
                  <a:cubicBezTo>
                    <a:pt x="1" y="244"/>
                    <a:pt x="113" y="318"/>
                    <a:pt x="244" y="318"/>
                  </a:cubicBezTo>
                  <a:cubicBezTo>
                    <a:pt x="258" y="320"/>
                    <a:pt x="271" y="321"/>
                    <a:pt x="284" y="321"/>
                  </a:cubicBezTo>
                  <a:cubicBezTo>
                    <a:pt x="394" y="321"/>
                    <a:pt x="469" y="253"/>
                    <a:pt x="469" y="169"/>
                  </a:cubicBezTo>
                  <a:cubicBezTo>
                    <a:pt x="469" y="75"/>
                    <a:pt x="375" y="0"/>
                    <a:pt x="2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21"/>
            <p:cNvSpPr/>
            <p:nvPr/>
          </p:nvSpPr>
          <p:spPr>
            <a:xfrm>
              <a:off x="9288104" y="583257"/>
              <a:ext cx="31008" cy="22347"/>
            </a:xfrm>
            <a:custGeom>
              <a:avLst/>
              <a:gdLst/>
              <a:ahLst/>
              <a:cxnLst/>
              <a:rect l="l" t="t" r="r" b="b"/>
              <a:pathLst>
                <a:path w="469" h="338" extrusionOk="0">
                  <a:moveTo>
                    <a:pt x="244" y="0"/>
                  </a:moveTo>
                  <a:cubicBezTo>
                    <a:pt x="113" y="0"/>
                    <a:pt x="1" y="75"/>
                    <a:pt x="1" y="169"/>
                  </a:cubicBezTo>
                  <a:cubicBezTo>
                    <a:pt x="1" y="262"/>
                    <a:pt x="113" y="337"/>
                    <a:pt x="244" y="337"/>
                  </a:cubicBezTo>
                  <a:cubicBezTo>
                    <a:pt x="375" y="337"/>
                    <a:pt x="469" y="262"/>
                    <a:pt x="469" y="169"/>
                  </a:cubicBezTo>
                  <a:cubicBezTo>
                    <a:pt x="469" y="75"/>
                    <a:pt x="375" y="0"/>
                    <a:pt x="2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21"/>
            <p:cNvSpPr/>
            <p:nvPr/>
          </p:nvSpPr>
          <p:spPr>
            <a:xfrm>
              <a:off x="9362352" y="511455"/>
              <a:ext cx="16132" cy="11240"/>
            </a:xfrm>
            <a:custGeom>
              <a:avLst/>
              <a:gdLst/>
              <a:ahLst/>
              <a:cxnLst/>
              <a:rect l="l" t="t" r="r" b="b"/>
              <a:pathLst>
                <a:path w="244" h="170" extrusionOk="0">
                  <a:moveTo>
                    <a:pt x="132" y="1"/>
                  </a:moveTo>
                  <a:cubicBezTo>
                    <a:pt x="57" y="1"/>
                    <a:pt x="1" y="38"/>
                    <a:pt x="1" y="75"/>
                  </a:cubicBezTo>
                  <a:cubicBezTo>
                    <a:pt x="1" y="132"/>
                    <a:pt x="57" y="169"/>
                    <a:pt x="132" y="169"/>
                  </a:cubicBezTo>
                  <a:cubicBezTo>
                    <a:pt x="188" y="169"/>
                    <a:pt x="244" y="132"/>
                    <a:pt x="244" y="75"/>
                  </a:cubicBezTo>
                  <a:cubicBezTo>
                    <a:pt x="244" y="38"/>
                    <a:pt x="188" y="1"/>
                    <a:pt x="1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21"/>
            <p:cNvSpPr/>
            <p:nvPr/>
          </p:nvSpPr>
          <p:spPr>
            <a:xfrm>
              <a:off x="9526915" y="600580"/>
              <a:ext cx="17388" cy="11173"/>
            </a:xfrm>
            <a:custGeom>
              <a:avLst/>
              <a:gdLst/>
              <a:ahLst/>
              <a:cxnLst/>
              <a:rect l="l" t="t" r="r" b="b"/>
              <a:pathLst>
                <a:path w="263" h="169" extrusionOk="0">
                  <a:moveTo>
                    <a:pt x="132" y="0"/>
                  </a:moveTo>
                  <a:cubicBezTo>
                    <a:pt x="57" y="0"/>
                    <a:pt x="1" y="38"/>
                    <a:pt x="1" y="94"/>
                  </a:cubicBezTo>
                  <a:cubicBezTo>
                    <a:pt x="1" y="131"/>
                    <a:pt x="57" y="169"/>
                    <a:pt x="132" y="169"/>
                  </a:cubicBezTo>
                  <a:cubicBezTo>
                    <a:pt x="207" y="169"/>
                    <a:pt x="263" y="131"/>
                    <a:pt x="263" y="94"/>
                  </a:cubicBezTo>
                  <a:cubicBezTo>
                    <a:pt x="263" y="38"/>
                    <a:pt x="207" y="0"/>
                    <a:pt x="1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21"/>
            <p:cNvSpPr/>
            <p:nvPr/>
          </p:nvSpPr>
          <p:spPr>
            <a:xfrm>
              <a:off x="9616039" y="606728"/>
              <a:ext cx="16132" cy="11240"/>
            </a:xfrm>
            <a:custGeom>
              <a:avLst/>
              <a:gdLst/>
              <a:ahLst/>
              <a:cxnLst/>
              <a:rect l="l" t="t" r="r" b="b"/>
              <a:pathLst>
                <a:path w="244" h="170" extrusionOk="0">
                  <a:moveTo>
                    <a:pt x="132" y="1"/>
                  </a:moveTo>
                  <a:cubicBezTo>
                    <a:pt x="57" y="1"/>
                    <a:pt x="1" y="38"/>
                    <a:pt x="1" y="94"/>
                  </a:cubicBezTo>
                  <a:cubicBezTo>
                    <a:pt x="1" y="132"/>
                    <a:pt x="57" y="169"/>
                    <a:pt x="132" y="169"/>
                  </a:cubicBezTo>
                  <a:cubicBezTo>
                    <a:pt x="188" y="169"/>
                    <a:pt x="244" y="132"/>
                    <a:pt x="244" y="94"/>
                  </a:cubicBezTo>
                  <a:cubicBezTo>
                    <a:pt x="244" y="38"/>
                    <a:pt x="188" y="1"/>
                    <a:pt x="1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21"/>
            <p:cNvSpPr/>
            <p:nvPr/>
          </p:nvSpPr>
          <p:spPr>
            <a:xfrm>
              <a:off x="9375972" y="603026"/>
              <a:ext cx="16132" cy="11240"/>
            </a:xfrm>
            <a:custGeom>
              <a:avLst/>
              <a:gdLst/>
              <a:ahLst/>
              <a:cxnLst/>
              <a:rect l="l" t="t" r="r" b="b"/>
              <a:pathLst>
                <a:path w="244" h="170" extrusionOk="0">
                  <a:moveTo>
                    <a:pt x="132" y="1"/>
                  </a:moveTo>
                  <a:cubicBezTo>
                    <a:pt x="57" y="1"/>
                    <a:pt x="1" y="38"/>
                    <a:pt x="1" y="75"/>
                  </a:cubicBezTo>
                  <a:cubicBezTo>
                    <a:pt x="1" y="132"/>
                    <a:pt x="57" y="169"/>
                    <a:pt x="132" y="169"/>
                  </a:cubicBezTo>
                  <a:cubicBezTo>
                    <a:pt x="188" y="169"/>
                    <a:pt x="244" y="132"/>
                    <a:pt x="244" y="94"/>
                  </a:cubicBezTo>
                  <a:cubicBezTo>
                    <a:pt x="244" y="38"/>
                    <a:pt x="188" y="1"/>
                    <a:pt x="1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21"/>
            <p:cNvSpPr/>
            <p:nvPr/>
          </p:nvSpPr>
          <p:spPr>
            <a:xfrm>
              <a:off x="9489824" y="580745"/>
              <a:ext cx="16132" cy="11240"/>
            </a:xfrm>
            <a:custGeom>
              <a:avLst/>
              <a:gdLst/>
              <a:ahLst/>
              <a:cxnLst/>
              <a:rect l="l" t="t" r="r" b="b"/>
              <a:pathLst>
                <a:path w="244" h="170" extrusionOk="0">
                  <a:moveTo>
                    <a:pt x="131" y="1"/>
                  </a:moveTo>
                  <a:cubicBezTo>
                    <a:pt x="57" y="1"/>
                    <a:pt x="0" y="38"/>
                    <a:pt x="0" y="76"/>
                  </a:cubicBezTo>
                  <a:cubicBezTo>
                    <a:pt x="0" y="132"/>
                    <a:pt x="57" y="169"/>
                    <a:pt x="131" y="169"/>
                  </a:cubicBezTo>
                  <a:cubicBezTo>
                    <a:pt x="188" y="169"/>
                    <a:pt x="244" y="132"/>
                    <a:pt x="244" y="76"/>
                  </a:cubicBezTo>
                  <a:cubicBezTo>
                    <a:pt x="244" y="38"/>
                    <a:pt x="188" y="1"/>
                    <a:pt x="1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21"/>
            <p:cNvSpPr/>
            <p:nvPr/>
          </p:nvSpPr>
          <p:spPr>
            <a:xfrm>
              <a:off x="9593758" y="511455"/>
              <a:ext cx="16132" cy="12430"/>
            </a:xfrm>
            <a:custGeom>
              <a:avLst/>
              <a:gdLst/>
              <a:ahLst/>
              <a:cxnLst/>
              <a:rect l="l" t="t" r="r" b="b"/>
              <a:pathLst>
                <a:path w="244" h="188" extrusionOk="0">
                  <a:moveTo>
                    <a:pt x="113" y="1"/>
                  </a:moveTo>
                  <a:cubicBezTo>
                    <a:pt x="57" y="1"/>
                    <a:pt x="1" y="38"/>
                    <a:pt x="1" y="94"/>
                  </a:cubicBezTo>
                  <a:cubicBezTo>
                    <a:pt x="1" y="132"/>
                    <a:pt x="57" y="188"/>
                    <a:pt x="113" y="188"/>
                  </a:cubicBezTo>
                  <a:cubicBezTo>
                    <a:pt x="188" y="188"/>
                    <a:pt x="244" y="150"/>
                    <a:pt x="244" y="94"/>
                  </a:cubicBezTo>
                  <a:cubicBezTo>
                    <a:pt x="244" y="38"/>
                    <a:pt x="188" y="1"/>
                    <a:pt x="1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21"/>
            <p:cNvSpPr/>
            <p:nvPr/>
          </p:nvSpPr>
          <p:spPr>
            <a:xfrm>
              <a:off x="9519510" y="517670"/>
              <a:ext cx="16132" cy="11173"/>
            </a:xfrm>
            <a:custGeom>
              <a:avLst/>
              <a:gdLst/>
              <a:ahLst/>
              <a:cxnLst/>
              <a:rect l="l" t="t" r="r" b="b"/>
              <a:pathLst>
                <a:path w="244" h="169" extrusionOk="0">
                  <a:moveTo>
                    <a:pt x="132" y="0"/>
                  </a:moveTo>
                  <a:cubicBezTo>
                    <a:pt x="57" y="0"/>
                    <a:pt x="1" y="38"/>
                    <a:pt x="1" y="75"/>
                  </a:cubicBezTo>
                  <a:cubicBezTo>
                    <a:pt x="1" y="131"/>
                    <a:pt x="57" y="169"/>
                    <a:pt x="132" y="169"/>
                  </a:cubicBezTo>
                  <a:cubicBezTo>
                    <a:pt x="188" y="169"/>
                    <a:pt x="244" y="131"/>
                    <a:pt x="244" y="75"/>
                  </a:cubicBezTo>
                  <a:cubicBezTo>
                    <a:pt x="244" y="38"/>
                    <a:pt x="188" y="0"/>
                    <a:pt x="1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21"/>
            <p:cNvSpPr/>
            <p:nvPr/>
          </p:nvSpPr>
          <p:spPr>
            <a:xfrm>
              <a:off x="8025882" y="590662"/>
              <a:ext cx="1710263" cy="64396"/>
            </a:xfrm>
            <a:custGeom>
              <a:avLst/>
              <a:gdLst/>
              <a:ahLst/>
              <a:cxnLst/>
              <a:rect l="l" t="t" r="r" b="b"/>
              <a:pathLst>
                <a:path w="25868" h="974" extrusionOk="0">
                  <a:moveTo>
                    <a:pt x="20" y="0"/>
                  </a:moveTo>
                  <a:lnTo>
                    <a:pt x="1" y="936"/>
                  </a:lnTo>
                  <a:lnTo>
                    <a:pt x="25867" y="974"/>
                  </a:lnTo>
                  <a:lnTo>
                    <a:pt x="25867" y="38"/>
                  </a:lnTo>
                  <a:lnTo>
                    <a:pt x="20" y="0"/>
                  </a:lnTo>
                  <a:close/>
                </a:path>
              </a:pathLst>
            </a:custGeom>
            <a:solidFill>
              <a:srgbClr val="021934">
                <a:alpha val="5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21"/>
            <p:cNvSpPr/>
            <p:nvPr/>
          </p:nvSpPr>
          <p:spPr>
            <a:xfrm>
              <a:off x="8011072" y="481769"/>
              <a:ext cx="32198" cy="170841"/>
            </a:xfrm>
            <a:custGeom>
              <a:avLst/>
              <a:gdLst/>
              <a:ahLst/>
              <a:cxnLst/>
              <a:rect l="l" t="t" r="r" b="b"/>
              <a:pathLst>
                <a:path w="487" h="2584" extrusionOk="0">
                  <a:moveTo>
                    <a:pt x="244" y="0"/>
                  </a:moveTo>
                  <a:cubicBezTo>
                    <a:pt x="94" y="0"/>
                    <a:pt x="0" y="581"/>
                    <a:pt x="0" y="1292"/>
                  </a:cubicBezTo>
                  <a:cubicBezTo>
                    <a:pt x="0" y="2003"/>
                    <a:pt x="94" y="2583"/>
                    <a:pt x="244" y="2583"/>
                  </a:cubicBezTo>
                  <a:cubicBezTo>
                    <a:pt x="375" y="2583"/>
                    <a:pt x="487" y="2003"/>
                    <a:pt x="487" y="1292"/>
                  </a:cubicBezTo>
                  <a:cubicBezTo>
                    <a:pt x="487" y="581"/>
                    <a:pt x="375" y="0"/>
                    <a:pt x="2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2" name="Google Shape;1292;p21"/>
            <p:cNvSpPr/>
            <p:nvPr/>
          </p:nvSpPr>
          <p:spPr>
            <a:xfrm>
              <a:off x="9872173" y="498364"/>
              <a:ext cx="52033" cy="36363"/>
            </a:xfrm>
            <a:custGeom>
              <a:avLst/>
              <a:gdLst/>
              <a:ahLst/>
              <a:cxnLst/>
              <a:rect l="l" t="t" r="r" b="b"/>
              <a:pathLst>
                <a:path w="787" h="550" extrusionOk="0">
                  <a:moveTo>
                    <a:pt x="315" y="0"/>
                  </a:moveTo>
                  <a:cubicBezTo>
                    <a:pt x="182" y="0"/>
                    <a:pt x="65" y="66"/>
                    <a:pt x="38" y="161"/>
                  </a:cubicBezTo>
                  <a:cubicBezTo>
                    <a:pt x="1" y="292"/>
                    <a:pt x="113" y="461"/>
                    <a:pt x="319" y="517"/>
                  </a:cubicBezTo>
                  <a:cubicBezTo>
                    <a:pt x="375" y="539"/>
                    <a:pt x="432" y="550"/>
                    <a:pt x="487" y="550"/>
                  </a:cubicBezTo>
                  <a:cubicBezTo>
                    <a:pt x="614" y="550"/>
                    <a:pt x="723" y="491"/>
                    <a:pt x="750" y="386"/>
                  </a:cubicBezTo>
                  <a:cubicBezTo>
                    <a:pt x="787" y="255"/>
                    <a:pt x="675" y="86"/>
                    <a:pt x="469" y="30"/>
                  </a:cubicBezTo>
                  <a:cubicBezTo>
                    <a:pt x="418" y="10"/>
                    <a:pt x="365" y="0"/>
                    <a:pt x="3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21"/>
            <p:cNvSpPr/>
            <p:nvPr/>
          </p:nvSpPr>
          <p:spPr>
            <a:xfrm>
              <a:off x="9583841" y="497372"/>
              <a:ext cx="17388" cy="12165"/>
            </a:xfrm>
            <a:custGeom>
              <a:avLst/>
              <a:gdLst/>
              <a:ahLst/>
              <a:cxnLst/>
              <a:rect l="l" t="t" r="r" b="b"/>
              <a:pathLst>
                <a:path w="263" h="184" extrusionOk="0">
                  <a:moveTo>
                    <a:pt x="103" y="0"/>
                  </a:moveTo>
                  <a:cubicBezTo>
                    <a:pt x="58" y="0"/>
                    <a:pt x="15" y="18"/>
                    <a:pt x="1" y="45"/>
                  </a:cubicBezTo>
                  <a:cubicBezTo>
                    <a:pt x="1" y="101"/>
                    <a:pt x="38" y="157"/>
                    <a:pt x="94" y="176"/>
                  </a:cubicBezTo>
                  <a:cubicBezTo>
                    <a:pt x="113" y="181"/>
                    <a:pt x="131" y="183"/>
                    <a:pt x="147" y="183"/>
                  </a:cubicBezTo>
                  <a:cubicBezTo>
                    <a:pt x="195" y="183"/>
                    <a:pt x="230" y="162"/>
                    <a:pt x="244" y="120"/>
                  </a:cubicBezTo>
                  <a:cubicBezTo>
                    <a:pt x="263" y="83"/>
                    <a:pt x="226" y="26"/>
                    <a:pt x="151" y="8"/>
                  </a:cubicBezTo>
                  <a:cubicBezTo>
                    <a:pt x="136" y="3"/>
                    <a:pt x="119" y="0"/>
                    <a:pt x="1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21"/>
            <p:cNvSpPr/>
            <p:nvPr/>
          </p:nvSpPr>
          <p:spPr>
            <a:xfrm>
              <a:off x="9698949" y="509736"/>
              <a:ext cx="17388" cy="12165"/>
            </a:xfrm>
            <a:custGeom>
              <a:avLst/>
              <a:gdLst/>
              <a:ahLst/>
              <a:cxnLst/>
              <a:rect l="l" t="t" r="r" b="b"/>
              <a:pathLst>
                <a:path w="263" h="184" extrusionOk="0">
                  <a:moveTo>
                    <a:pt x="103" y="1"/>
                  </a:moveTo>
                  <a:cubicBezTo>
                    <a:pt x="59" y="1"/>
                    <a:pt x="19" y="18"/>
                    <a:pt x="19" y="45"/>
                  </a:cubicBezTo>
                  <a:cubicBezTo>
                    <a:pt x="1" y="101"/>
                    <a:pt x="38" y="158"/>
                    <a:pt x="94" y="176"/>
                  </a:cubicBezTo>
                  <a:cubicBezTo>
                    <a:pt x="113" y="181"/>
                    <a:pt x="130" y="183"/>
                    <a:pt x="146" y="183"/>
                  </a:cubicBezTo>
                  <a:cubicBezTo>
                    <a:pt x="195" y="183"/>
                    <a:pt x="230" y="162"/>
                    <a:pt x="244" y="120"/>
                  </a:cubicBezTo>
                  <a:cubicBezTo>
                    <a:pt x="263" y="83"/>
                    <a:pt x="225" y="27"/>
                    <a:pt x="150" y="8"/>
                  </a:cubicBezTo>
                  <a:cubicBezTo>
                    <a:pt x="135" y="3"/>
                    <a:pt x="119" y="1"/>
                    <a:pt x="1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1295"/>
        <p:cNvGrpSpPr/>
        <p:nvPr/>
      </p:nvGrpSpPr>
      <p:grpSpPr>
        <a:xfrm>
          <a:off x="0" y="0"/>
          <a:ext cx="0" cy="0"/>
          <a:chOff x="0" y="0"/>
          <a:chExt cx="0" cy="0"/>
        </a:xfrm>
      </p:grpSpPr>
      <p:grpSp>
        <p:nvGrpSpPr>
          <p:cNvPr id="1296" name="Google Shape;1296;p22"/>
          <p:cNvGrpSpPr/>
          <p:nvPr/>
        </p:nvGrpSpPr>
        <p:grpSpPr>
          <a:xfrm flipH="1">
            <a:off x="5603927" y="-76795"/>
            <a:ext cx="6152916" cy="5297085"/>
            <a:chOff x="5297700" y="446325"/>
            <a:chExt cx="4532201" cy="3901801"/>
          </a:xfrm>
        </p:grpSpPr>
        <p:sp>
          <p:nvSpPr>
            <p:cNvPr id="1297" name="Google Shape;1297;p22"/>
            <p:cNvSpPr/>
            <p:nvPr/>
          </p:nvSpPr>
          <p:spPr>
            <a:xfrm>
              <a:off x="6689700" y="1779728"/>
              <a:ext cx="827338" cy="358705"/>
            </a:xfrm>
            <a:custGeom>
              <a:avLst/>
              <a:gdLst/>
              <a:ahLst/>
              <a:cxnLst/>
              <a:rect l="l" t="t" r="r" b="b"/>
              <a:pathLst>
                <a:path w="6608" h="2865" extrusionOk="0">
                  <a:moveTo>
                    <a:pt x="0" y="1"/>
                  </a:moveTo>
                  <a:lnTo>
                    <a:pt x="0" y="2864"/>
                  </a:lnTo>
                  <a:lnTo>
                    <a:pt x="6607" y="2864"/>
                  </a:lnTo>
                  <a:lnTo>
                    <a:pt x="6607"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22"/>
            <p:cNvSpPr/>
            <p:nvPr/>
          </p:nvSpPr>
          <p:spPr>
            <a:xfrm>
              <a:off x="7619953" y="1779728"/>
              <a:ext cx="824959" cy="358705"/>
            </a:xfrm>
            <a:custGeom>
              <a:avLst/>
              <a:gdLst/>
              <a:ahLst/>
              <a:cxnLst/>
              <a:rect l="l" t="t" r="r" b="b"/>
              <a:pathLst>
                <a:path w="6589" h="2865" extrusionOk="0">
                  <a:moveTo>
                    <a:pt x="1" y="1"/>
                  </a:moveTo>
                  <a:lnTo>
                    <a:pt x="1" y="2864"/>
                  </a:lnTo>
                  <a:lnTo>
                    <a:pt x="6589" y="2864"/>
                  </a:lnTo>
                  <a:lnTo>
                    <a:pt x="6589"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22"/>
            <p:cNvSpPr/>
            <p:nvPr/>
          </p:nvSpPr>
          <p:spPr>
            <a:xfrm>
              <a:off x="6689700" y="905692"/>
              <a:ext cx="827338" cy="358580"/>
            </a:xfrm>
            <a:custGeom>
              <a:avLst/>
              <a:gdLst/>
              <a:ahLst/>
              <a:cxnLst/>
              <a:rect l="l" t="t" r="r" b="b"/>
              <a:pathLst>
                <a:path w="6608" h="2864" extrusionOk="0">
                  <a:moveTo>
                    <a:pt x="0" y="0"/>
                  </a:moveTo>
                  <a:lnTo>
                    <a:pt x="0" y="2864"/>
                  </a:lnTo>
                  <a:lnTo>
                    <a:pt x="6607" y="2864"/>
                  </a:lnTo>
                  <a:lnTo>
                    <a:pt x="6607"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22"/>
            <p:cNvSpPr/>
            <p:nvPr/>
          </p:nvSpPr>
          <p:spPr>
            <a:xfrm>
              <a:off x="7619953" y="905692"/>
              <a:ext cx="824959" cy="358580"/>
            </a:xfrm>
            <a:custGeom>
              <a:avLst/>
              <a:gdLst/>
              <a:ahLst/>
              <a:cxnLst/>
              <a:rect l="l" t="t" r="r" b="b"/>
              <a:pathLst>
                <a:path w="6589" h="2864" extrusionOk="0">
                  <a:moveTo>
                    <a:pt x="1" y="0"/>
                  </a:moveTo>
                  <a:lnTo>
                    <a:pt x="1" y="2864"/>
                  </a:lnTo>
                  <a:lnTo>
                    <a:pt x="6589" y="2864"/>
                  </a:lnTo>
                  <a:lnTo>
                    <a:pt x="6589"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22"/>
            <p:cNvSpPr/>
            <p:nvPr/>
          </p:nvSpPr>
          <p:spPr>
            <a:xfrm>
              <a:off x="6230332" y="446325"/>
              <a:ext cx="827338" cy="358705"/>
            </a:xfrm>
            <a:custGeom>
              <a:avLst/>
              <a:gdLst/>
              <a:ahLst/>
              <a:cxnLst/>
              <a:rect l="l" t="t" r="r" b="b"/>
              <a:pathLst>
                <a:path w="6608" h="2865" extrusionOk="0">
                  <a:moveTo>
                    <a:pt x="1" y="1"/>
                  </a:moveTo>
                  <a:lnTo>
                    <a:pt x="1" y="2864"/>
                  </a:lnTo>
                  <a:lnTo>
                    <a:pt x="6608" y="2864"/>
                  </a:lnTo>
                  <a:lnTo>
                    <a:pt x="6608"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22"/>
            <p:cNvSpPr/>
            <p:nvPr/>
          </p:nvSpPr>
          <p:spPr>
            <a:xfrm>
              <a:off x="7148942" y="458094"/>
              <a:ext cx="827338" cy="358705"/>
            </a:xfrm>
            <a:custGeom>
              <a:avLst/>
              <a:gdLst/>
              <a:ahLst/>
              <a:cxnLst/>
              <a:rect l="l" t="t" r="r" b="b"/>
              <a:pathLst>
                <a:path w="6608" h="2865" extrusionOk="0">
                  <a:moveTo>
                    <a:pt x="1" y="0"/>
                  </a:moveTo>
                  <a:lnTo>
                    <a:pt x="1" y="2864"/>
                  </a:lnTo>
                  <a:lnTo>
                    <a:pt x="6608" y="2864"/>
                  </a:lnTo>
                  <a:lnTo>
                    <a:pt x="6608"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22"/>
            <p:cNvSpPr/>
            <p:nvPr/>
          </p:nvSpPr>
          <p:spPr>
            <a:xfrm>
              <a:off x="5764079" y="905692"/>
              <a:ext cx="827338" cy="358580"/>
            </a:xfrm>
            <a:custGeom>
              <a:avLst/>
              <a:gdLst/>
              <a:ahLst/>
              <a:cxnLst/>
              <a:rect l="l" t="t" r="r" b="b"/>
              <a:pathLst>
                <a:path w="6608" h="2864" extrusionOk="0">
                  <a:moveTo>
                    <a:pt x="0" y="0"/>
                  </a:moveTo>
                  <a:lnTo>
                    <a:pt x="0" y="2864"/>
                  </a:lnTo>
                  <a:lnTo>
                    <a:pt x="6607" y="2864"/>
                  </a:lnTo>
                  <a:lnTo>
                    <a:pt x="6607"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22"/>
            <p:cNvSpPr/>
            <p:nvPr/>
          </p:nvSpPr>
          <p:spPr>
            <a:xfrm>
              <a:off x="7153700" y="1339142"/>
              <a:ext cx="827338" cy="361084"/>
            </a:xfrm>
            <a:custGeom>
              <a:avLst/>
              <a:gdLst/>
              <a:ahLst/>
              <a:cxnLst/>
              <a:rect l="l" t="t" r="r" b="b"/>
              <a:pathLst>
                <a:path w="6608" h="2884" extrusionOk="0">
                  <a:moveTo>
                    <a:pt x="0" y="1"/>
                  </a:moveTo>
                  <a:lnTo>
                    <a:pt x="0" y="2883"/>
                  </a:lnTo>
                  <a:lnTo>
                    <a:pt x="6607" y="2883"/>
                  </a:lnTo>
                  <a:lnTo>
                    <a:pt x="6607"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22"/>
            <p:cNvSpPr/>
            <p:nvPr/>
          </p:nvSpPr>
          <p:spPr>
            <a:xfrm>
              <a:off x="9002563" y="1339142"/>
              <a:ext cx="827338" cy="361084"/>
            </a:xfrm>
            <a:custGeom>
              <a:avLst/>
              <a:gdLst/>
              <a:ahLst/>
              <a:cxnLst/>
              <a:rect l="l" t="t" r="r" b="b"/>
              <a:pathLst>
                <a:path w="6608" h="2884" extrusionOk="0">
                  <a:moveTo>
                    <a:pt x="0" y="1"/>
                  </a:moveTo>
                  <a:lnTo>
                    <a:pt x="0" y="2883"/>
                  </a:lnTo>
                  <a:lnTo>
                    <a:pt x="6607" y="2883"/>
                  </a:lnTo>
                  <a:lnTo>
                    <a:pt x="6607"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22"/>
            <p:cNvSpPr/>
            <p:nvPr/>
          </p:nvSpPr>
          <p:spPr>
            <a:xfrm>
              <a:off x="6232711" y="1339142"/>
              <a:ext cx="827338" cy="361084"/>
            </a:xfrm>
            <a:custGeom>
              <a:avLst/>
              <a:gdLst/>
              <a:ahLst/>
              <a:cxnLst/>
              <a:rect l="l" t="t" r="r" b="b"/>
              <a:pathLst>
                <a:path w="6608" h="2884" extrusionOk="0">
                  <a:moveTo>
                    <a:pt x="1" y="1"/>
                  </a:moveTo>
                  <a:lnTo>
                    <a:pt x="1" y="2883"/>
                  </a:lnTo>
                  <a:lnTo>
                    <a:pt x="6607" y="2883"/>
                  </a:lnTo>
                  <a:lnTo>
                    <a:pt x="6607"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22"/>
            <p:cNvSpPr/>
            <p:nvPr/>
          </p:nvSpPr>
          <p:spPr>
            <a:xfrm>
              <a:off x="8076942" y="1339142"/>
              <a:ext cx="824959" cy="361084"/>
            </a:xfrm>
            <a:custGeom>
              <a:avLst/>
              <a:gdLst/>
              <a:ahLst/>
              <a:cxnLst/>
              <a:rect l="l" t="t" r="r" b="b"/>
              <a:pathLst>
                <a:path w="6589" h="2884" extrusionOk="0">
                  <a:moveTo>
                    <a:pt x="0" y="1"/>
                  </a:moveTo>
                  <a:lnTo>
                    <a:pt x="0" y="2883"/>
                  </a:lnTo>
                  <a:lnTo>
                    <a:pt x="6589" y="2883"/>
                  </a:lnTo>
                  <a:lnTo>
                    <a:pt x="6589"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22"/>
            <p:cNvSpPr/>
            <p:nvPr/>
          </p:nvSpPr>
          <p:spPr>
            <a:xfrm>
              <a:off x="6689700" y="3537191"/>
              <a:ext cx="827338" cy="358705"/>
            </a:xfrm>
            <a:custGeom>
              <a:avLst/>
              <a:gdLst/>
              <a:ahLst/>
              <a:cxnLst/>
              <a:rect l="l" t="t" r="r" b="b"/>
              <a:pathLst>
                <a:path w="6608" h="2865" extrusionOk="0">
                  <a:moveTo>
                    <a:pt x="0" y="1"/>
                  </a:moveTo>
                  <a:lnTo>
                    <a:pt x="0" y="2865"/>
                  </a:lnTo>
                  <a:lnTo>
                    <a:pt x="6607" y="2865"/>
                  </a:lnTo>
                  <a:lnTo>
                    <a:pt x="6607"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22"/>
            <p:cNvSpPr/>
            <p:nvPr/>
          </p:nvSpPr>
          <p:spPr>
            <a:xfrm>
              <a:off x="7619953" y="3537191"/>
              <a:ext cx="824959" cy="358705"/>
            </a:xfrm>
            <a:custGeom>
              <a:avLst/>
              <a:gdLst/>
              <a:ahLst/>
              <a:cxnLst/>
              <a:rect l="l" t="t" r="r" b="b"/>
              <a:pathLst>
                <a:path w="6589" h="2865" extrusionOk="0">
                  <a:moveTo>
                    <a:pt x="1" y="1"/>
                  </a:moveTo>
                  <a:lnTo>
                    <a:pt x="1" y="2865"/>
                  </a:lnTo>
                  <a:lnTo>
                    <a:pt x="6589" y="2865"/>
                  </a:lnTo>
                  <a:lnTo>
                    <a:pt x="6589"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22"/>
            <p:cNvSpPr/>
            <p:nvPr/>
          </p:nvSpPr>
          <p:spPr>
            <a:xfrm>
              <a:off x="6689700" y="2660776"/>
              <a:ext cx="827338" cy="361084"/>
            </a:xfrm>
            <a:custGeom>
              <a:avLst/>
              <a:gdLst/>
              <a:ahLst/>
              <a:cxnLst/>
              <a:rect l="l" t="t" r="r" b="b"/>
              <a:pathLst>
                <a:path w="6608" h="2884" extrusionOk="0">
                  <a:moveTo>
                    <a:pt x="0" y="1"/>
                  </a:moveTo>
                  <a:lnTo>
                    <a:pt x="0" y="2883"/>
                  </a:lnTo>
                  <a:lnTo>
                    <a:pt x="6607" y="2883"/>
                  </a:lnTo>
                  <a:lnTo>
                    <a:pt x="6607"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22"/>
            <p:cNvSpPr/>
            <p:nvPr/>
          </p:nvSpPr>
          <p:spPr>
            <a:xfrm>
              <a:off x="7619953" y="2660776"/>
              <a:ext cx="824959" cy="361084"/>
            </a:xfrm>
            <a:custGeom>
              <a:avLst/>
              <a:gdLst/>
              <a:ahLst/>
              <a:cxnLst/>
              <a:rect l="l" t="t" r="r" b="b"/>
              <a:pathLst>
                <a:path w="6589" h="2884" extrusionOk="0">
                  <a:moveTo>
                    <a:pt x="1" y="1"/>
                  </a:moveTo>
                  <a:lnTo>
                    <a:pt x="1" y="2883"/>
                  </a:lnTo>
                  <a:lnTo>
                    <a:pt x="6589" y="2883"/>
                  </a:lnTo>
                  <a:lnTo>
                    <a:pt x="6589"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22"/>
            <p:cNvSpPr/>
            <p:nvPr/>
          </p:nvSpPr>
          <p:spPr>
            <a:xfrm>
              <a:off x="6230332" y="2203913"/>
              <a:ext cx="827338" cy="358580"/>
            </a:xfrm>
            <a:custGeom>
              <a:avLst/>
              <a:gdLst/>
              <a:ahLst/>
              <a:cxnLst/>
              <a:rect l="l" t="t" r="r" b="b"/>
              <a:pathLst>
                <a:path w="6608" h="2864" extrusionOk="0">
                  <a:moveTo>
                    <a:pt x="1" y="0"/>
                  </a:moveTo>
                  <a:lnTo>
                    <a:pt x="1" y="2864"/>
                  </a:lnTo>
                  <a:lnTo>
                    <a:pt x="6608" y="2864"/>
                  </a:lnTo>
                  <a:lnTo>
                    <a:pt x="6608"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22"/>
            <p:cNvSpPr/>
            <p:nvPr/>
          </p:nvSpPr>
          <p:spPr>
            <a:xfrm>
              <a:off x="5297700" y="2203913"/>
              <a:ext cx="827338" cy="358580"/>
            </a:xfrm>
            <a:custGeom>
              <a:avLst/>
              <a:gdLst/>
              <a:ahLst/>
              <a:cxnLst/>
              <a:rect l="l" t="t" r="r" b="b"/>
              <a:pathLst>
                <a:path w="6608" h="2864" extrusionOk="0">
                  <a:moveTo>
                    <a:pt x="1" y="0"/>
                  </a:moveTo>
                  <a:lnTo>
                    <a:pt x="1" y="2864"/>
                  </a:lnTo>
                  <a:lnTo>
                    <a:pt x="6608" y="2864"/>
                  </a:lnTo>
                  <a:lnTo>
                    <a:pt x="6608"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22"/>
            <p:cNvSpPr/>
            <p:nvPr/>
          </p:nvSpPr>
          <p:spPr>
            <a:xfrm>
              <a:off x="7148942" y="2215557"/>
              <a:ext cx="827338" cy="358705"/>
            </a:xfrm>
            <a:custGeom>
              <a:avLst/>
              <a:gdLst/>
              <a:ahLst/>
              <a:cxnLst/>
              <a:rect l="l" t="t" r="r" b="b"/>
              <a:pathLst>
                <a:path w="6608" h="2865" extrusionOk="0">
                  <a:moveTo>
                    <a:pt x="1" y="1"/>
                  </a:moveTo>
                  <a:lnTo>
                    <a:pt x="1" y="2864"/>
                  </a:lnTo>
                  <a:lnTo>
                    <a:pt x="6608" y="2864"/>
                  </a:lnTo>
                  <a:lnTo>
                    <a:pt x="6608"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22"/>
            <p:cNvSpPr/>
            <p:nvPr/>
          </p:nvSpPr>
          <p:spPr>
            <a:xfrm>
              <a:off x="7153700" y="3096729"/>
              <a:ext cx="827338" cy="358580"/>
            </a:xfrm>
            <a:custGeom>
              <a:avLst/>
              <a:gdLst/>
              <a:ahLst/>
              <a:cxnLst/>
              <a:rect l="l" t="t" r="r" b="b"/>
              <a:pathLst>
                <a:path w="6608" h="2864" extrusionOk="0">
                  <a:moveTo>
                    <a:pt x="0" y="0"/>
                  </a:moveTo>
                  <a:lnTo>
                    <a:pt x="0" y="2864"/>
                  </a:lnTo>
                  <a:lnTo>
                    <a:pt x="6607" y="2864"/>
                  </a:lnTo>
                  <a:lnTo>
                    <a:pt x="6607"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22"/>
            <p:cNvSpPr/>
            <p:nvPr/>
          </p:nvSpPr>
          <p:spPr>
            <a:xfrm>
              <a:off x="7153700" y="3989546"/>
              <a:ext cx="827338" cy="358580"/>
            </a:xfrm>
            <a:custGeom>
              <a:avLst/>
              <a:gdLst/>
              <a:ahLst/>
              <a:cxnLst/>
              <a:rect l="l" t="t" r="r" b="b"/>
              <a:pathLst>
                <a:path w="6608" h="2864" extrusionOk="0">
                  <a:moveTo>
                    <a:pt x="0" y="0"/>
                  </a:moveTo>
                  <a:lnTo>
                    <a:pt x="0" y="2864"/>
                  </a:lnTo>
                  <a:lnTo>
                    <a:pt x="6607" y="2864"/>
                  </a:lnTo>
                  <a:lnTo>
                    <a:pt x="6607"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22"/>
            <p:cNvSpPr/>
            <p:nvPr/>
          </p:nvSpPr>
          <p:spPr>
            <a:xfrm>
              <a:off x="9002563" y="3096729"/>
              <a:ext cx="827338" cy="358580"/>
            </a:xfrm>
            <a:custGeom>
              <a:avLst/>
              <a:gdLst/>
              <a:ahLst/>
              <a:cxnLst/>
              <a:rect l="l" t="t" r="r" b="b"/>
              <a:pathLst>
                <a:path w="6608" h="2864" extrusionOk="0">
                  <a:moveTo>
                    <a:pt x="0" y="0"/>
                  </a:moveTo>
                  <a:lnTo>
                    <a:pt x="0" y="2864"/>
                  </a:lnTo>
                  <a:lnTo>
                    <a:pt x="6607" y="2864"/>
                  </a:lnTo>
                  <a:lnTo>
                    <a:pt x="6607"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22"/>
            <p:cNvSpPr/>
            <p:nvPr/>
          </p:nvSpPr>
          <p:spPr>
            <a:xfrm>
              <a:off x="6232711" y="3096729"/>
              <a:ext cx="827338" cy="358580"/>
            </a:xfrm>
            <a:custGeom>
              <a:avLst/>
              <a:gdLst/>
              <a:ahLst/>
              <a:cxnLst/>
              <a:rect l="l" t="t" r="r" b="b"/>
              <a:pathLst>
                <a:path w="6608" h="2864" extrusionOk="0">
                  <a:moveTo>
                    <a:pt x="1" y="0"/>
                  </a:moveTo>
                  <a:lnTo>
                    <a:pt x="1" y="2864"/>
                  </a:lnTo>
                  <a:lnTo>
                    <a:pt x="6607" y="2864"/>
                  </a:lnTo>
                  <a:lnTo>
                    <a:pt x="6607"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22"/>
            <p:cNvSpPr/>
            <p:nvPr/>
          </p:nvSpPr>
          <p:spPr>
            <a:xfrm>
              <a:off x="8076942" y="3096729"/>
              <a:ext cx="824959" cy="358580"/>
            </a:xfrm>
            <a:custGeom>
              <a:avLst/>
              <a:gdLst/>
              <a:ahLst/>
              <a:cxnLst/>
              <a:rect l="l" t="t" r="r" b="b"/>
              <a:pathLst>
                <a:path w="6589" h="2864" extrusionOk="0">
                  <a:moveTo>
                    <a:pt x="0" y="0"/>
                  </a:moveTo>
                  <a:lnTo>
                    <a:pt x="0" y="2864"/>
                  </a:lnTo>
                  <a:lnTo>
                    <a:pt x="6589" y="2864"/>
                  </a:lnTo>
                  <a:lnTo>
                    <a:pt x="6589"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20" name="Google Shape;1320;p22"/>
          <p:cNvGrpSpPr/>
          <p:nvPr/>
        </p:nvGrpSpPr>
        <p:grpSpPr>
          <a:xfrm flipH="1">
            <a:off x="-1235548" y="-76795"/>
            <a:ext cx="6152916" cy="5297085"/>
            <a:chOff x="5297700" y="446325"/>
            <a:chExt cx="4532201" cy="3901801"/>
          </a:xfrm>
        </p:grpSpPr>
        <p:sp>
          <p:nvSpPr>
            <p:cNvPr id="1321" name="Google Shape;1321;p22"/>
            <p:cNvSpPr/>
            <p:nvPr/>
          </p:nvSpPr>
          <p:spPr>
            <a:xfrm>
              <a:off x="6689700" y="1779728"/>
              <a:ext cx="827338" cy="358705"/>
            </a:xfrm>
            <a:custGeom>
              <a:avLst/>
              <a:gdLst/>
              <a:ahLst/>
              <a:cxnLst/>
              <a:rect l="l" t="t" r="r" b="b"/>
              <a:pathLst>
                <a:path w="6608" h="2865" extrusionOk="0">
                  <a:moveTo>
                    <a:pt x="0" y="1"/>
                  </a:moveTo>
                  <a:lnTo>
                    <a:pt x="0" y="2864"/>
                  </a:lnTo>
                  <a:lnTo>
                    <a:pt x="6607" y="2864"/>
                  </a:lnTo>
                  <a:lnTo>
                    <a:pt x="6607"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2" name="Google Shape;1322;p22"/>
            <p:cNvSpPr/>
            <p:nvPr/>
          </p:nvSpPr>
          <p:spPr>
            <a:xfrm>
              <a:off x="7619953" y="1779728"/>
              <a:ext cx="824959" cy="358705"/>
            </a:xfrm>
            <a:custGeom>
              <a:avLst/>
              <a:gdLst/>
              <a:ahLst/>
              <a:cxnLst/>
              <a:rect l="l" t="t" r="r" b="b"/>
              <a:pathLst>
                <a:path w="6589" h="2865" extrusionOk="0">
                  <a:moveTo>
                    <a:pt x="1" y="1"/>
                  </a:moveTo>
                  <a:lnTo>
                    <a:pt x="1" y="2864"/>
                  </a:lnTo>
                  <a:lnTo>
                    <a:pt x="6589" y="2864"/>
                  </a:lnTo>
                  <a:lnTo>
                    <a:pt x="6589"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3" name="Google Shape;1323;p22"/>
            <p:cNvSpPr/>
            <p:nvPr/>
          </p:nvSpPr>
          <p:spPr>
            <a:xfrm>
              <a:off x="6689700" y="905692"/>
              <a:ext cx="827338" cy="358580"/>
            </a:xfrm>
            <a:custGeom>
              <a:avLst/>
              <a:gdLst/>
              <a:ahLst/>
              <a:cxnLst/>
              <a:rect l="l" t="t" r="r" b="b"/>
              <a:pathLst>
                <a:path w="6608" h="2864" extrusionOk="0">
                  <a:moveTo>
                    <a:pt x="0" y="0"/>
                  </a:moveTo>
                  <a:lnTo>
                    <a:pt x="0" y="2864"/>
                  </a:lnTo>
                  <a:lnTo>
                    <a:pt x="6607" y="2864"/>
                  </a:lnTo>
                  <a:lnTo>
                    <a:pt x="6607"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22"/>
            <p:cNvSpPr/>
            <p:nvPr/>
          </p:nvSpPr>
          <p:spPr>
            <a:xfrm>
              <a:off x="7619953" y="905692"/>
              <a:ext cx="824959" cy="358580"/>
            </a:xfrm>
            <a:custGeom>
              <a:avLst/>
              <a:gdLst/>
              <a:ahLst/>
              <a:cxnLst/>
              <a:rect l="l" t="t" r="r" b="b"/>
              <a:pathLst>
                <a:path w="6589" h="2864" extrusionOk="0">
                  <a:moveTo>
                    <a:pt x="1" y="0"/>
                  </a:moveTo>
                  <a:lnTo>
                    <a:pt x="1" y="2864"/>
                  </a:lnTo>
                  <a:lnTo>
                    <a:pt x="6589" y="2864"/>
                  </a:lnTo>
                  <a:lnTo>
                    <a:pt x="6589"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22"/>
            <p:cNvSpPr/>
            <p:nvPr/>
          </p:nvSpPr>
          <p:spPr>
            <a:xfrm>
              <a:off x="6230332" y="446325"/>
              <a:ext cx="827338" cy="358705"/>
            </a:xfrm>
            <a:custGeom>
              <a:avLst/>
              <a:gdLst/>
              <a:ahLst/>
              <a:cxnLst/>
              <a:rect l="l" t="t" r="r" b="b"/>
              <a:pathLst>
                <a:path w="6608" h="2865" extrusionOk="0">
                  <a:moveTo>
                    <a:pt x="1" y="1"/>
                  </a:moveTo>
                  <a:lnTo>
                    <a:pt x="1" y="2864"/>
                  </a:lnTo>
                  <a:lnTo>
                    <a:pt x="6608" y="2864"/>
                  </a:lnTo>
                  <a:lnTo>
                    <a:pt x="6608"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6" name="Google Shape;1326;p22"/>
            <p:cNvSpPr/>
            <p:nvPr/>
          </p:nvSpPr>
          <p:spPr>
            <a:xfrm>
              <a:off x="7148942" y="458094"/>
              <a:ext cx="827338" cy="358705"/>
            </a:xfrm>
            <a:custGeom>
              <a:avLst/>
              <a:gdLst/>
              <a:ahLst/>
              <a:cxnLst/>
              <a:rect l="l" t="t" r="r" b="b"/>
              <a:pathLst>
                <a:path w="6608" h="2865" extrusionOk="0">
                  <a:moveTo>
                    <a:pt x="1" y="0"/>
                  </a:moveTo>
                  <a:lnTo>
                    <a:pt x="1" y="2864"/>
                  </a:lnTo>
                  <a:lnTo>
                    <a:pt x="6608" y="2864"/>
                  </a:lnTo>
                  <a:lnTo>
                    <a:pt x="6608"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22"/>
            <p:cNvSpPr/>
            <p:nvPr/>
          </p:nvSpPr>
          <p:spPr>
            <a:xfrm>
              <a:off x="5764079" y="905692"/>
              <a:ext cx="827338" cy="358580"/>
            </a:xfrm>
            <a:custGeom>
              <a:avLst/>
              <a:gdLst/>
              <a:ahLst/>
              <a:cxnLst/>
              <a:rect l="l" t="t" r="r" b="b"/>
              <a:pathLst>
                <a:path w="6608" h="2864" extrusionOk="0">
                  <a:moveTo>
                    <a:pt x="0" y="0"/>
                  </a:moveTo>
                  <a:lnTo>
                    <a:pt x="0" y="2864"/>
                  </a:lnTo>
                  <a:lnTo>
                    <a:pt x="6607" y="2864"/>
                  </a:lnTo>
                  <a:lnTo>
                    <a:pt x="6607"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8" name="Google Shape;1328;p22"/>
            <p:cNvSpPr/>
            <p:nvPr/>
          </p:nvSpPr>
          <p:spPr>
            <a:xfrm>
              <a:off x="7153700" y="1339142"/>
              <a:ext cx="827338" cy="361084"/>
            </a:xfrm>
            <a:custGeom>
              <a:avLst/>
              <a:gdLst/>
              <a:ahLst/>
              <a:cxnLst/>
              <a:rect l="l" t="t" r="r" b="b"/>
              <a:pathLst>
                <a:path w="6608" h="2884" extrusionOk="0">
                  <a:moveTo>
                    <a:pt x="0" y="1"/>
                  </a:moveTo>
                  <a:lnTo>
                    <a:pt x="0" y="2883"/>
                  </a:lnTo>
                  <a:lnTo>
                    <a:pt x="6607" y="2883"/>
                  </a:lnTo>
                  <a:lnTo>
                    <a:pt x="6607"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9" name="Google Shape;1329;p22"/>
            <p:cNvSpPr/>
            <p:nvPr/>
          </p:nvSpPr>
          <p:spPr>
            <a:xfrm>
              <a:off x="9002563" y="1339142"/>
              <a:ext cx="827338" cy="361084"/>
            </a:xfrm>
            <a:custGeom>
              <a:avLst/>
              <a:gdLst/>
              <a:ahLst/>
              <a:cxnLst/>
              <a:rect l="l" t="t" r="r" b="b"/>
              <a:pathLst>
                <a:path w="6608" h="2884" extrusionOk="0">
                  <a:moveTo>
                    <a:pt x="0" y="1"/>
                  </a:moveTo>
                  <a:lnTo>
                    <a:pt x="0" y="2883"/>
                  </a:lnTo>
                  <a:lnTo>
                    <a:pt x="6607" y="2883"/>
                  </a:lnTo>
                  <a:lnTo>
                    <a:pt x="6607"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22"/>
            <p:cNvSpPr/>
            <p:nvPr/>
          </p:nvSpPr>
          <p:spPr>
            <a:xfrm>
              <a:off x="6232711" y="1339142"/>
              <a:ext cx="827338" cy="361084"/>
            </a:xfrm>
            <a:custGeom>
              <a:avLst/>
              <a:gdLst/>
              <a:ahLst/>
              <a:cxnLst/>
              <a:rect l="l" t="t" r="r" b="b"/>
              <a:pathLst>
                <a:path w="6608" h="2884" extrusionOk="0">
                  <a:moveTo>
                    <a:pt x="1" y="1"/>
                  </a:moveTo>
                  <a:lnTo>
                    <a:pt x="1" y="2883"/>
                  </a:lnTo>
                  <a:lnTo>
                    <a:pt x="6607" y="2883"/>
                  </a:lnTo>
                  <a:lnTo>
                    <a:pt x="6607"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22"/>
            <p:cNvSpPr/>
            <p:nvPr/>
          </p:nvSpPr>
          <p:spPr>
            <a:xfrm>
              <a:off x="8076942" y="1339142"/>
              <a:ext cx="824959" cy="361084"/>
            </a:xfrm>
            <a:custGeom>
              <a:avLst/>
              <a:gdLst/>
              <a:ahLst/>
              <a:cxnLst/>
              <a:rect l="l" t="t" r="r" b="b"/>
              <a:pathLst>
                <a:path w="6589" h="2884" extrusionOk="0">
                  <a:moveTo>
                    <a:pt x="0" y="1"/>
                  </a:moveTo>
                  <a:lnTo>
                    <a:pt x="0" y="2883"/>
                  </a:lnTo>
                  <a:lnTo>
                    <a:pt x="6589" y="2883"/>
                  </a:lnTo>
                  <a:lnTo>
                    <a:pt x="6589"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22"/>
            <p:cNvSpPr/>
            <p:nvPr/>
          </p:nvSpPr>
          <p:spPr>
            <a:xfrm>
              <a:off x="6689700" y="3537191"/>
              <a:ext cx="827338" cy="358705"/>
            </a:xfrm>
            <a:custGeom>
              <a:avLst/>
              <a:gdLst/>
              <a:ahLst/>
              <a:cxnLst/>
              <a:rect l="l" t="t" r="r" b="b"/>
              <a:pathLst>
                <a:path w="6608" h="2865" extrusionOk="0">
                  <a:moveTo>
                    <a:pt x="0" y="1"/>
                  </a:moveTo>
                  <a:lnTo>
                    <a:pt x="0" y="2865"/>
                  </a:lnTo>
                  <a:lnTo>
                    <a:pt x="6607" y="2865"/>
                  </a:lnTo>
                  <a:lnTo>
                    <a:pt x="6607"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22"/>
            <p:cNvSpPr/>
            <p:nvPr/>
          </p:nvSpPr>
          <p:spPr>
            <a:xfrm>
              <a:off x="7619953" y="3537191"/>
              <a:ext cx="824959" cy="358705"/>
            </a:xfrm>
            <a:custGeom>
              <a:avLst/>
              <a:gdLst/>
              <a:ahLst/>
              <a:cxnLst/>
              <a:rect l="l" t="t" r="r" b="b"/>
              <a:pathLst>
                <a:path w="6589" h="2865" extrusionOk="0">
                  <a:moveTo>
                    <a:pt x="1" y="1"/>
                  </a:moveTo>
                  <a:lnTo>
                    <a:pt x="1" y="2865"/>
                  </a:lnTo>
                  <a:lnTo>
                    <a:pt x="6589" y="2865"/>
                  </a:lnTo>
                  <a:lnTo>
                    <a:pt x="6589"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22"/>
            <p:cNvSpPr/>
            <p:nvPr/>
          </p:nvSpPr>
          <p:spPr>
            <a:xfrm>
              <a:off x="6689700" y="2660776"/>
              <a:ext cx="827338" cy="361084"/>
            </a:xfrm>
            <a:custGeom>
              <a:avLst/>
              <a:gdLst/>
              <a:ahLst/>
              <a:cxnLst/>
              <a:rect l="l" t="t" r="r" b="b"/>
              <a:pathLst>
                <a:path w="6608" h="2884" extrusionOk="0">
                  <a:moveTo>
                    <a:pt x="0" y="1"/>
                  </a:moveTo>
                  <a:lnTo>
                    <a:pt x="0" y="2883"/>
                  </a:lnTo>
                  <a:lnTo>
                    <a:pt x="6607" y="2883"/>
                  </a:lnTo>
                  <a:lnTo>
                    <a:pt x="6607"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22"/>
            <p:cNvSpPr/>
            <p:nvPr/>
          </p:nvSpPr>
          <p:spPr>
            <a:xfrm>
              <a:off x="7619953" y="2660776"/>
              <a:ext cx="824959" cy="361084"/>
            </a:xfrm>
            <a:custGeom>
              <a:avLst/>
              <a:gdLst/>
              <a:ahLst/>
              <a:cxnLst/>
              <a:rect l="l" t="t" r="r" b="b"/>
              <a:pathLst>
                <a:path w="6589" h="2884" extrusionOk="0">
                  <a:moveTo>
                    <a:pt x="1" y="1"/>
                  </a:moveTo>
                  <a:lnTo>
                    <a:pt x="1" y="2883"/>
                  </a:lnTo>
                  <a:lnTo>
                    <a:pt x="6589" y="2883"/>
                  </a:lnTo>
                  <a:lnTo>
                    <a:pt x="6589"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22"/>
            <p:cNvSpPr/>
            <p:nvPr/>
          </p:nvSpPr>
          <p:spPr>
            <a:xfrm>
              <a:off x="6230332" y="2203913"/>
              <a:ext cx="827338" cy="358580"/>
            </a:xfrm>
            <a:custGeom>
              <a:avLst/>
              <a:gdLst/>
              <a:ahLst/>
              <a:cxnLst/>
              <a:rect l="l" t="t" r="r" b="b"/>
              <a:pathLst>
                <a:path w="6608" h="2864" extrusionOk="0">
                  <a:moveTo>
                    <a:pt x="1" y="0"/>
                  </a:moveTo>
                  <a:lnTo>
                    <a:pt x="1" y="2864"/>
                  </a:lnTo>
                  <a:lnTo>
                    <a:pt x="6608" y="2864"/>
                  </a:lnTo>
                  <a:lnTo>
                    <a:pt x="6608"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22"/>
            <p:cNvSpPr/>
            <p:nvPr/>
          </p:nvSpPr>
          <p:spPr>
            <a:xfrm>
              <a:off x="5297700" y="2203913"/>
              <a:ext cx="827338" cy="358580"/>
            </a:xfrm>
            <a:custGeom>
              <a:avLst/>
              <a:gdLst/>
              <a:ahLst/>
              <a:cxnLst/>
              <a:rect l="l" t="t" r="r" b="b"/>
              <a:pathLst>
                <a:path w="6608" h="2864" extrusionOk="0">
                  <a:moveTo>
                    <a:pt x="1" y="0"/>
                  </a:moveTo>
                  <a:lnTo>
                    <a:pt x="1" y="2864"/>
                  </a:lnTo>
                  <a:lnTo>
                    <a:pt x="6608" y="2864"/>
                  </a:lnTo>
                  <a:lnTo>
                    <a:pt x="6608"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8" name="Google Shape;1338;p22"/>
            <p:cNvSpPr/>
            <p:nvPr/>
          </p:nvSpPr>
          <p:spPr>
            <a:xfrm>
              <a:off x="7148942" y="2215557"/>
              <a:ext cx="827338" cy="358705"/>
            </a:xfrm>
            <a:custGeom>
              <a:avLst/>
              <a:gdLst/>
              <a:ahLst/>
              <a:cxnLst/>
              <a:rect l="l" t="t" r="r" b="b"/>
              <a:pathLst>
                <a:path w="6608" h="2865" extrusionOk="0">
                  <a:moveTo>
                    <a:pt x="1" y="1"/>
                  </a:moveTo>
                  <a:lnTo>
                    <a:pt x="1" y="2864"/>
                  </a:lnTo>
                  <a:lnTo>
                    <a:pt x="6608" y="2864"/>
                  </a:lnTo>
                  <a:lnTo>
                    <a:pt x="6608" y="1"/>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9" name="Google Shape;1339;p22"/>
            <p:cNvSpPr/>
            <p:nvPr/>
          </p:nvSpPr>
          <p:spPr>
            <a:xfrm>
              <a:off x="7153700" y="3096729"/>
              <a:ext cx="827338" cy="358580"/>
            </a:xfrm>
            <a:custGeom>
              <a:avLst/>
              <a:gdLst/>
              <a:ahLst/>
              <a:cxnLst/>
              <a:rect l="l" t="t" r="r" b="b"/>
              <a:pathLst>
                <a:path w="6608" h="2864" extrusionOk="0">
                  <a:moveTo>
                    <a:pt x="0" y="0"/>
                  </a:moveTo>
                  <a:lnTo>
                    <a:pt x="0" y="2864"/>
                  </a:lnTo>
                  <a:lnTo>
                    <a:pt x="6607" y="2864"/>
                  </a:lnTo>
                  <a:lnTo>
                    <a:pt x="6607"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22"/>
            <p:cNvSpPr/>
            <p:nvPr/>
          </p:nvSpPr>
          <p:spPr>
            <a:xfrm>
              <a:off x="7153700" y="3989546"/>
              <a:ext cx="827338" cy="358580"/>
            </a:xfrm>
            <a:custGeom>
              <a:avLst/>
              <a:gdLst/>
              <a:ahLst/>
              <a:cxnLst/>
              <a:rect l="l" t="t" r="r" b="b"/>
              <a:pathLst>
                <a:path w="6608" h="2864" extrusionOk="0">
                  <a:moveTo>
                    <a:pt x="0" y="0"/>
                  </a:moveTo>
                  <a:lnTo>
                    <a:pt x="0" y="2864"/>
                  </a:lnTo>
                  <a:lnTo>
                    <a:pt x="6607" y="2864"/>
                  </a:lnTo>
                  <a:lnTo>
                    <a:pt x="6607"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22"/>
            <p:cNvSpPr/>
            <p:nvPr/>
          </p:nvSpPr>
          <p:spPr>
            <a:xfrm>
              <a:off x="9002563" y="3096729"/>
              <a:ext cx="827338" cy="358580"/>
            </a:xfrm>
            <a:custGeom>
              <a:avLst/>
              <a:gdLst/>
              <a:ahLst/>
              <a:cxnLst/>
              <a:rect l="l" t="t" r="r" b="b"/>
              <a:pathLst>
                <a:path w="6608" h="2864" extrusionOk="0">
                  <a:moveTo>
                    <a:pt x="0" y="0"/>
                  </a:moveTo>
                  <a:lnTo>
                    <a:pt x="0" y="2864"/>
                  </a:lnTo>
                  <a:lnTo>
                    <a:pt x="6607" y="2864"/>
                  </a:lnTo>
                  <a:lnTo>
                    <a:pt x="6607"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22"/>
            <p:cNvSpPr/>
            <p:nvPr/>
          </p:nvSpPr>
          <p:spPr>
            <a:xfrm>
              <a:off x="6232711" y="3096729"/>
              <a:ext cx="827338" cy="358580"/>
            </a:xfrm>
            <a:custGeom>
              <a:avLst/>
              <a:gdLst/>
              <a:ahLst/>
              <a:cxnLst/>
              <a:rect l="l" t="t" r="r" b="b"/>
              <a:pathLst>
                <a:path w="6608" h="2864" extrusionOk="0">
                  <a:moveTo>
                    <a:pt x="1" y="0"/>
                  </a:moveTo>
                  <a:lnTo>
                    <a:pt x="1" y="2864"/>
                  </a:lnTo>
                  <a:lnTo>
                    <a:pt x="6607" y="2864"/>
                  </a:lnTo>
                  <a:lnTo>
                    <a:pt x="6607"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22"/>
            <p:cNvSpPr/>
            <p:nvPr/>
          </p:nvSpPr>
          <p:spPr>
            <a:xfrm>
              <a:off x="8076942" y="3096729"/>
              <a:ext cx="824959" cy="358580"/>
            </a:xfrm>
            <a:custGeom>
              <a:avLst/>
              <a:gdLst/>
              <a:ahLst/>
              <a:cxnLst/>
              <a:rect l="l" t="t" r="r" b="b"/>
              <a:pathLst>
                <a:path w="6589" h="2864" extrusionOk="0">
                  <a:moveTo>
                    <a:pt x="0" y="0"/>
                  </a:moveTo>
                  <a:lnTo>
                    <a:pt x="0" y="2864"/>
                  </a:lnTo>
                  <a:lnTo>
                    <a:pt x="6589" y="2864"/>
                  </a:lnTo>
                  <a:lnTo>
                    <a:pt x="6589" y="0"/>
                  </a:lnTo>
                  <a:close/>
                </a:path>
              </a:pathLst>
            </a:custGeom>
            <a:solidFill>
              <a:srgbClr val="FFFFFF">
                <a:alpha val="18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44" name="Google Shape;1344;p22"/>
          <p:cNvGrpSpPr/>
          <p:nvPr/>
        </p:nvGrpSpPr>
        <p:grpSpPr>
          <a:xfrm rot="2020733">
            <a:off x="7146748" y="-810748"/>
            <a:ext cx="1968884" cy="1910514"/>
            <a:chOff x="-890923" y="-833161"/>
            <a:chExt cx="2311220" cy="2242702"/>
          </a:xfrm>
        </p:grpSpPr>
        <p:sp>
          <p:nvSpPr>
            <p:cNvPr id="1345" name="Google Shape;1345;p22"/>
            <p:cNvSpPr/>
            <p:nvPr/>
          </p:nvSpPr>
          <p:spPr>
            <a:xfrm rot="7374348">
              <a:off x="-7049" y="-513453"/>
              <a:ext cx="1305697" cy="1000109"/>
            </a:xfrm>
            <a:custGeom>
              <a:avLst/>
              <a:gdLst/>
              <a:ahLst/>
              <a:cxnLst/>
              <a:rect l="l" t="t" r="r" b="b"/>
              <a:pathLst>
                <a:path w="11305" h="8659" extrusionOk="0">
                  <a:moveTo>
                    <a:pt x="4944" y="1"/>
                  </a:moveTo>
                  <a:cubicBezTo>
                    <a:pt x="4226" y="1"/>
                    <a:pt x="3498" y="317"/>
                    <a:pt x="3051" y="888"/>
                  </a:cubicBezTo>
                  <a:cubicBezTo>
                    <a:pt x="2733" y="581"/>
                    <a:pt x="2283" y="419"/>
                    <a:pt x="1836" y="419"/>
                  </a:cubicBezTo>
                  <a:cubicBezTo>
                    <a:pt x="1548" y="419"/>
                    <a:pt x="1261" y="487"/>
                    <a:pt x="1011" y="626"/>
                  </a:cubicBezTo>
                  <a:cubicBezTo>
                    <a:pt x="356" y="982"/>
                    <a:pt x="0" y="1787"/>
                    <a:pt x="150" y="2498"/>
                  </a:cubicBezTo>
                  <a:cubicBezTo>
                    <a:pt x="300" y="3228"/>
                    <a:pt x="955" y="3808"/>
                    <a:pt x="1685" y="3883"/>
                  </a:cubicBezTo>
                  <a:cubicBezTo>
                    <a:pt x="1479" y="4032"/>
                    <a:pt x="1404" y="4332"/>
                    <a:pt x="1498" y="4557"/>
                  </a:cubicBezTo>
                  <a:cubicBezTo>
                    <a:pt x="1594" y="4749"/>
                    <a:pt x="1814" y="4887"/>
                    <a:pt x="2028" y="4887"/>
                  </a:cubicBezTo>
                  <a:cubicBezTo>
                    <a:pt x="2064" y="4887"/>
                    <a:pt x="2099" y="4883"/>
                    <a:pt x="2134" y="4875"/>
                  </a:cubicBezTo>
                  <a:lnTo>
                    <a:pt x="2134" y="4875"/>
                  </a:lnTo>
                  <a:cubicBezTo>
                    <a:pt x="1947" y="5811"/>
                    <a:pt x="2396" y="6821"/>
                    <a:pt x="3182" y="7345"/>
                  </a:cubicBezTo>
                  <a:cubicBezTo>
                    <a:pt x="3570" y="7589"/>
                    <a:pt x="4028" y="7711"/>
                    <a:pt x="4486" y="7711"/>
                  </a:cubicBezTo>
                  <a:cubicBezTo>
                    <a:pt x="4978" y="7711"/>
                    <a:pt x="5470" y="7570"/>
                    <a:pt x="5877" y="7289"/>
                  </a:cubicBezTo>
                  <a:cubicBezTo>
                    <a:pt x="5877" y="7645"/>
                    <a:pt x="6121" y="8000"/>
                    <a:pt x="6457" y="8113"/>
                  </a:cubicBezTo>
                  <a:cubicBezTo>
                    <a:pt x="6543" y="8140"/>
                    <a:pt x="6632" y="8153"/>
                    <a:pt x="6719" y="8153"/>
                  </a:cubicBezTo>
                  <a:cubicBezTo>
                    <a:pt x="6993" y="8153"/>
                    <a:pt x="7260" y="8026"/>
                    <a:pt x="7431" y="7813"/>
                  </a:cubicBezTo>
                  <a:lnTo>
                    <a:pt x="7431" y="7813"/>
                  </a:lnTo>
                  <a:cubicBezTo>
                    <a:pt x="7412" y="7851"/>
                    <a:pt x="7711" y="8113"/>
                    <a:pt x="7749" y="8150"/>
                  </a:cubicBezTo>
                  <a:cubicBezTo>
                    <a:pt x="8096" y="8456"/>
                    <a:pt x="8577" y="8658"/>
                    <a:pt x="9055" y="8658"/>
                  </a:cubicBezTo>
                  <a:cubicBezTo>
                    <a:pt x="9221" y="8658"/>
                    <a:pt x="9386" y="8634"/>
                    <a:pt x="9546" y="8581"/>
                  </a:cubicBezTo>
                  <a:cubicBezTo>
                    <a:pt x="10556" y="8225"/>
                    <a:pt x="11305" y="6934"/>
                    <a:pt x="10631" y="5960"/>
                  </a:cubicBezTo>
                  <a:cubicBezTo>
                    <a:pt x="10612" y="5942"/>
                    <a:pt x="10594" y="5904"/>
                    <a:pt x="10556" y="5867"/>
                  </a:cubicBezTo>
                  <a:cubicBezTo>
                    <a:pt x="10521" y="5831"/>
                    <a:pt x="10104" y="5431"/>
                    <a:pt x="10040" y="5431"/>
                  </a:cubicBezTo>
                  <a:cubicBezTo>
                    <a:pt x="10037" y="5431"/>
                    <a:pt x="10035" y="5432"/>
                    <a:pt x="10034" y="5433"/>
                  </a:cubicBezTo>
                  <a:lnTo>
                    <a:pt x="10034" y="5433"/>
                  </a:lnTo>
                  <a:cubicBezTo>
                    <a:pt x="10183" y="5190"/>
                    <a:pt x="10294" y="4817"/>
                    <a:pt x="10219" y="4519"/>
                  </a:cubicBezTo>
                  <a:cubicBezTo>
                    <a:pt x="10163" y="4238"/>
                    <a:pt x="9920" y="3958"/>
                    <a:pt x="9714" y="3789"/>
                  </a:cubicBezTo>
                  <a:cubicBezTo>
                    <a:pt x="9415" y="3540"/>
                    <a:pt x="9024" y="3407"/>
                    <a:pt x="8635" y="3407"/>
                  </a:cubicBezTo>
                  <a:cubicBezTo>
                    <a:pt x="8441" y="3407"/>
                    <a:pt x="8248" y="3440"/>
                    <a:pt x="8067" y="3508"/>
                  </a:cubicBezTo>
                  <a:cubicBezTo>
                    <a:pt x="8067" y="3284"/>
                    <a:pt x="7955" y="3078"/>
                    <a:pt x="7768" y="2966"/>
                  </a:cubicBezTo>
                  <a:cubicBezTo>
                    <a:pt x="7690" y="2927"/>
                    <a:pt x="7602" y="2907"/>
                    <a:pt x="7514" y="2907"/>
                  </a:cubicBezTo>
                  <a:cubicBezTo>
                    <a:pt x="7391" y="2907"/>
                    <a:pt x="7267" y="2945"/>
                    <a:pt x="7169" y="3022"/>
                  </a:cubicBezTo>
                  <a:cubicBezTo>
                    <a:pt x="7487" y="1974"/>
                    <a:pt x="6963" y="738"/>
                    <a:pt x="5990" y="252"/>
                  </a:cubicBezTo>
                  <a:cubicBezTo>
                    <a:pt x="5669" y="82"/>
                    <a:pt x="5307" y="1"/>
                    <a:pt x="4944" y="1"/>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22"/>
            <p:cNvSpPr/>
            <p:nvPr/>
          </p:nvSpPr>
          <p:spPr>
            <a:xfrm rot="7374348">
              <a:off x="-769274" y="89722"/>
              <a:ext cx="1305697" cy="1000109"/>
            </a:xfrm>
            <a:custGeom>
              <a:avLst/>
              <a:gdLst/>
              <a:ahLst/>
              <a:cxnLst/>
              <a:rect l="l" t="t" r="r" b="b"/>
              <a:pathLst>
                <a:path w="11305" h="8659" extrusionOk="0">
                  <a:moveTo>
                    <a:pt x="4944" y="1"/>
                  </a:moveTo>
                  <a:cubicBezTo>
                    <a:pt x="4226" y="1"/>
                    <a:pt x="3498" y="317"/>
                    <a:pt x="3051" y="888"/>
                  </a:cubicBezTo>
                  <a:cubicBezTo>
                    <a:pt x="2733" y="581"/>
                    <a:pt x="2283" y="419"/>
                    <a:pt x="1836" y="419"/>
                  </a:cubicBezTo>
                  <a:cubicBezTo>
                    <a:pt x="1548" y="419"/>
                    <a:pt x="1261" y="487"/>
                    <a:pt x="1011" y="626"/>
                  </a:cubicBezTo>
                  <a:cubicBezTo>
                    <a:pt x="356" y="982"/>
                    <a:pt x="0" y="1787"/>
                    <a:pt x="150" y="2498"/>
                  </a:cubicBezTo>
                  <a:cubicBezTo>
                    <a:pt x="300" y="3228"/>
                    <a:pt x="955" y="3808"/>
                    <a:pt x="1685" y="3883"/>
                  </a:cubicBezTo>
                  <a:cubicBezTo>
                    <a:pt x="1479" y="4032"/>
                    <a:pt x="1404" y="4332"/>
                    <a:pt x="1498" y="4557"/>
                  </a:cubicBezTo>
                  <a:cubicBezTo>
                    <a:pt x="1594" y="4749"/>
                    <a:pt x="1814" y="4887"/>
                    <a:pt x="2028" y="4887"/>
                  </a:cubicBezTo>
                  <a:cubicBezTo>
                    <a:pt x="2064" y="4887"/>
                    <a:pt x="2099" y="4883"/>
                    <a:pt x="2134" y="4875"/>
                  </a:cubicBezTo>
                  <a:lnTo>
                    <a:pt x="2134" y="4875"/>
                  </a:lnTo>
                  <a:cubicBezTo>
                    <a:pt x="1947" y="5811"/>
                    <a:pt x="2396" y="6821"/>
                    <a:pt x="3182" y="7345"/>
                  </a:cubicBezTo>
                  <a:cubicBezTo>
                    <a:pt x="3570" y="7589"/>
                    <a:pt x="4028" y="7711"/>
                    <a:pt x="4486" y="7711"/>
                  </a:cubicBezTo>
                  <a:cubicBezTo>
                    <a:pt x="4978" y="7711"/>
                    <a:pt x="5470" y="7570"/>
                    <a:pt x="5877" y="7289"/>
                  </a:cubicBezTo>
                  <a:cubicBezTo>
                    <a:pt x="5877" y="7645"/>
                    <a:pt x="6121" y="8000"/>
                    <a:pt x="6457" y="8113"/>
                  </a:cubicBezTo>
                  <a:cubicBezTo>
                    <a:pt x="6543" y="8140"/>
                    <a:pt x="6632" y="8153"/>
                    <a:pt x="6719" y="8153"/>
                  </a:cubicBezTo>
                  <a:cubicBezTo>
                    <a:pt x="6993" y="8153"/>
                    <a:pt x="7260" y="8026"/>
                    <a:pt x="7431" y="7813"/>
                  </a:cubicBezTo>
                  <a:lnTo>
                    <a:pt x="7431" y="7813"/>
                  </a:lnTo>
                  <a:cubicBezTo>
                    <a:pt x="7412" y="7851"/>
                    <a:pt x="7711" y="8113"/>
                    <a:pt x="7749" y="8150"/>
                  </a:cubicBezTo>
                  <a:cubicBezTo>
                    <a:pt x="8096" y="8456"/>
                    <a:pt x="8577" y="8658"/>
                    <a:pt x="9055" y="8658"/>
                  </a:cubicBezTo>
                  <a:cubicBezTo>
                    <a:pt x="9221" y="8658"/>
                    <a:pt x="9386" y="8634"/>
                    <a:pt x="9546" y="8581"/>
                  </a:cubicBezTo>
                  <a:cubicBezTo>
                    <a:pt x="10556" y="8225"/>
                    <a:pt x="11305" y="6934"/>
                    <a:pt x="10631" y="5960"/>
                  </a:cubicBezTo>
                  <a:cubicBezTo>
                    <a:pt x="10612" y="5942"/>
                    <a:pt x="10594" y="5904"/>
                    <a:pt x="10556" y="5867"/>
                  </a:cubicBezTo>
                  <a:cubicBezTo>
                    <a:pt x="10521" y="5831"/>
                    <a:pt x="10104" y="5431"/>
                    <a:pt x="10040" y="5431"/>
                  </a:cubicBezTo>
                  <a:cubicBezTo>
                    <a:pt x="10037" y="5431"/>
                    <a:pt x="10035" y="5432"/>
                    <a:pt x="10034" y="5433"/>
                  </a:cubicBezTo>
                  <a:lnTo>
                    <a:pt x="10034" y="5433"/>
                  </a:lnTo>
                  <a:cubicBezTo>
                    <a:pt x="10183" y="5190"/>
                    <a:pt x="10294" y="4817"/>
                    <a:pt x="10219" y="4519"/>
                  </a:cubicBezTo>
                  <a:cubicBezTo>
                    <a:pt x="10163" y="4238"/>
                    <a:pt x="9920" y="3958"/>
                    <a:pt x="9714" y="3789"/>
                  </a:cubicBezTo>
                  <a:cubicBezTo>
                    <a:pt x="9415" y="3540"/>
                    <a:pt x="9024" y="3407"/>
                    <a:pt x="8635" y="3407"/>
                  </a:cubicBezTo>
                  <a:cubicBezTo>
                    <a:pt x="8441" y="3407"/>
                    <a:pt x="8248" y="3440"/>
                    <a:pt x="8067" y="3508"/>
                  </a:cubicBezTo>
                  <a:cubicBezTo>
                    <a:pt x="8067" y="3284"/>
                    <a:pt x="7955" y="3078"/>
                    <a:pt x="7768" y="2966"/>
                  </a:cubicBezTo>
                  <a:cubicBezTo>
                    <a:pt x="7690" y="2927"/>
                    <a:pt x="7602" y="2907"/>
                    <a:pt x="7514" y="2907"/>
                  </a:cubicBezTo>
                  <a:cubicBezTo>
                    <a:pt x="7391" y="2907"/>
                    <a:pt x="7267" y="2945"/>
                    <a:pt x="7169" y="3022"/>
                  </a:cubicBezTo>
                  <a:cubicBezTo>
                    <a:pt x="7487" y="1974"/>
                    <a:pt x="6963" y="738"/>
                    <a:pt x="5990" y="252"/>
                  </a:cubicBezTo>
                  <a:cubicBezTo>
                    <a:pt x="5669" y="82"/>
                    <a:pt x="5307" y="1"/>
                    <a:pt x="4944" y="1"/>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47" name="Google Shape;1347;p22"/>
          <p:cNvGrpSpPr/>
          <p:nvPr/>
        </p:nvGrpSpPr>
        <p:grpSpPr>
          <a:xfrm rot="1689850">
            <a:off x="8050963" y="644102"/>
            <a:ext cx="1913135" cy="174544"/>
            <a:chOff x="8011072" y="481769"/>
            <a:chExt cx="1913133" cy="174544"/>
          </a:xfrm>
        </p:grpSpPr>
        <p:sp>
          <p:nvSpPr>
            <p:cNvPr id="1348" name="Google Shape;1348;p22"/>
            <p:cNvSpPr/>
            <p:nvPr/>
          </p:nvSpPr>
          <p:spPr>
            <a:xfrm>
              <a:off x="8025882" y="481769"/>
              <a:ext cx="1711453" cy="173287"/>
            </a:xfrm>
            <a:custGeom>
              <a:avLst/>
              <a:gdLst/>
              <a:ahLst/>
              <a:cxnLst/>
              <a:rect l="l" t="t" r="r" b="b"/>
              <a:pathLst>
                <a:path w="25886" h="2621" extrusionOk="0">
                  <a:moveTo>
                    <a:pt x="20" y="0"/>
                  </a:moveTo>
                  <a:lnTo>
                    <a:pt x="1" y="2583"/>
                  </a:lnTo>
                  <a:lnTo>
                    <a:pt x="25867" y="2621"/>
                  </a:lnTo>
                  <a:lnTo>
                    <a:pt x="25886" y="38"/>
                  </a:lnTo>
                  <a:lnTo>
                    <a:pt x="2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22"/>
            <p:cNvSpPr/>
            <p:nvPr/>
          </p:nvSpPr>
          <p:spPr>
            <a:xfrm>
              <a:off x="9233690" y="483025"/>
              <a:ext cx="503664" cy="173287"/>
            </a:xfrm>
            <a:custGeom>
              <a:avLst/>
              <a:gdLst/>
              <a:ahLst/>
              <a:cxnLst/>
              <a:rect l="l" t="t" r="r" b="b"/>
              <a:pathLst>
                <a:path w="7618" h="2621" extrusionOk="0">
                  <a:moveTo>
                    <a:pt x="19" y="0"/>
                  </a:moveTo>
                  <a:lnTo>
                    <a:pt x="0" y="2602"/>
                  </a:lnTo>
                  <a:lnTo>
                    <a:pt x="7599" y="2620"/>
                  </a:lnTo>
                  <a:lnTo>
                    <a:pt x="7618" y="38"/>
                  </a:lnTo>
                  <a:lnTo>
                    <a:pt x="1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22"/>
            <p:cNvSpPr/>
            <p:nvPr/>
          </p:nvSpPr>
          <p:spPr>
            <a:xfrm>
              <a:off x="9199045" y="483025"/>
              <a:ext cx="28496" cy="172031"/>
            </a:xfrm>
            <a:custGeom>
              <a:avLst/>
              <a:gdLst/>
              <a:ahLst/>
              <a:cxnLst/>
              <a:rect l="l" t="t" r="r" b="b"/>
              <a:pathLst>
                <a:path w="431" h="2602" extrusionOk="0">
                  <a:moveTo>
                    <a:pt x="19" y="0"/>
                  </a:moveTo>
                  <a:lnTo>
                    <a:pt x="0" y="2602"/>
                  </a:lnTo>
                  <a:lnTo>
                    <a:pt x="431" y="2602"/>
                  </a:lnTo>
                  <a:lnTo>
                    <a:pt x="43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22"/>
            <p:cNvSpPr/>
            <p:nvPr/>
          </p:nvSpPr>
          <p:spPr>
            <a:xfrm>
              <a:off x="9288104" y="520116"/>
              <a:ext cx="49586" cy="34710"/>
            </a:xfrm>
            <a:custGeom>
              <a:avLst/>
              <a:gdLst/>
              <a:ahLst/>
              <a:cxnLst/>
              <a:rect l="l" t="t" r="r" b="b"/>
              <a:pathLst>
                <a:path w="750" h="525" extrusionOk="0">
                  <a:moveTo>
                    <a:pt x="375" y="1"/>
                  </a:moveTo>
                  <a:cubicBezTo>
                    <a:pt x="169" y="1"/>
                    <a:pt x="1" y="113"/>
                    <a:pt x="1" y="263"/>
                  </a:cubicBezTo>
                  <a:cubicBezTo>
                    <a:pt x="1" y="394"/>
                    <a:pt x="169" y="525"/>
                    <a:pt x="375" y="525"/>
                  </a:cubicBezTo>
                  <a:cubicBezTo>
                    <a:pt x="581" y="525"/>
                    <a:pt x="749" y="412"/>
                    <a:pt x="749" y="263"/>
                  </a:cubicBezTo>
                  <a:cubicBezTo>
                    <a:pt x="749" y="113"/>
                    <a:pt x="581" y="1"/>
                    <a:pt x="3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22"/>
            <p:cNvSpPr/>
            <p:nvPr/>
          </p:nvSpPr>
          <p:spPr>
            <a:xfrm>
              <a:off x="9409360" y="568381"/>
              <a:ext cx="49586" cy="34710"/>
            </a:xfrm>
            <a:custGeom>
              <a:avLst/>
              <a:gdLst/>
              <a:ahLst/>
              <a:cxnLst/>
              <a:rect l="l" t="t" r="r" b="b"/>
              <a:pathLst>
                <a:path w="750" h="525" extrusionOk="0">
                  <a:moveTo>
                    <a:pt x="375" y="1"/>
                  </a:moveTo>
                  <a:cubicBezTo>
                    <a:pt x="169" y="1"/>
                    <a:pt x="1" y="113"/>
                    <a:pt x="1" y="263"/>
                  </a:cubicBezTo>
                  <a:cubicBezTo>
                    <a:pt x="1" y="412"/>
                    <a:pt x="169" y="525"/>
                    <a:pt x="375" y="525"/>
                  </a:cubicBezTo>
                  <a:cubicBezTo>
                    <a:pt x="581" y="525"/>
                    <a:pt x="750" y="412"/>
                    <a:pt x="750" y="263"/>
                  </a:cubicBezTo>
                  <a:cubicBezTo>
                    <a:pt x="750" y="113"/>
                    <a:pt x="581" y="1"/>
                    <a:pt x="37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22"/>
            <p:cNvSpPr/>
            <p:nvPr/>
          </p:nvSpPr>
          <p:spPr>
            <a:xfrm>
              <a:off x="9655643" y="512579"/>
              <a:ext cx="49586" cy="33586"/>
            </a:xfrm>
            <a:custGeom>
              <a:avLst/>
              <a:gdLst/>
              <a:ahLst/>
              <a:cxnLst/>
              <a:rect l="l" t="t" r="r" b="b"/>
              <a:pathLst>
                <a:path w="750" h="508" extrusionOk="0">
                  <a:moveTo>
                    <a:pt x="335" y="1"/>
                  </a:moveTo>
                  <a:cubicBezTo>
                    <a:pt x="148" y="1"/>
                    <a:pt x="0" y="123"/>
                    <a:pt x="0" y="246"/>
                  </a:cubicBezTo>
                  <a:cubicBezTo>
                    <a:pt x="0" y="395"/>
                    <a:pt x="169" y="508"/>
                    <a:pt x="375" y="508"/>
                  </a:cubicBezTo>
                  <a:cubicBezTo>
                    <a:pt x="581" y="508"/>
                    <a:pt x="749" y="395"/>
                    <a:pt x="749" y="264"/>
                  </a:cubicBezTo>
                  <a:cubicBezTo>
                    <a:pt x="749" y="115"/>
                    <a:pt x="581" y="2"/>
                    <a:pt x="375" y="2"/>
                  </a:cubicBezTo>
                  <a:cubicBezTo>
                    <a:pt x="362" y="1"/>
                    <a:pt x="348" y="1"/>
                    <a:pt x="3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22"/>
            <p:cNvSpPr/>
            <p:nvPr/>
          </p:nvSpPr>
          <p:spPr>
            <a:xfrm>
              <a:off x="9352435" y="557274"/>
              <a:ext cx="32264" cy="22281"/>
            </a:xfrm>
            <a:custGeom>
              <a:avLst/>
              <a:gdLst/>
              <a:ahLst/>
              <a:cxnLst/>
              <a:rect l="l" t="t" r="r" b="b"/>
              <a:pathLst>
                <a:path w="488" h="337" extrusionOk="0">
                  <a:moveTo>
                    <a:pt x="244" y="0"/>
                  </a:moveTo>
                  <a:cubicBezTo>
                    <a:pt x="113" y="0"/>
                    <a:pt x="1" y="75"/>
                    <a:pt x="1" y="169"/>
                  </a:cubicBezTo>
                  <a:cubicBezTo>
                    <a:pt x="1" y="262"/>
                    <a:pt x="113" y="337"/>
                    <a:pt x="244" y="337"/>
                  </a:cubicBezTo>
                  <a:cubicBezTo>
                    <a:pt x="375" y="337"/>
                    <a:pt x="488" y="262"/>
                    <a:pt x="488" y="169"/>
                  </a:cubicBezTo>
                  <a:cubicBezTo>
                    <a:pt x="488" y="75"/>
                    <a:pt x="375" y="0"/>
                    <a:pt x="2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22"/>
            <p:cNvSpPr/>
            <p:nvPr/>
          </p:nvSpPr>
          <p:spPr>
            <a:xfrm>
              <a:off x="9453923" y="520116"/>
              <a:ext cx="32264" cy="22347"/>
            </a:xfrm>
            <a:custGeom>
              <a:avLst/>
              <a:gdLst/>
              <a:ahLst/>
              <a:cxnLst/>
              <a:rect l="l" t="t" r="r" b="b"/>
              <a:pathLst>
                <a:path w="488" h="338" extrusionOk="0">
                  <a:moveTo>
                    <a:pt x="244" y="1"/>
                  </a:moveTo>
                  <a:cubicBezTo>
                    <a:pt x="113" y="1"/>
                    <a:pt x="1" y="75"/>
                    <a:pt x="1" y="169"/>
                  </a:cubicBezTo>
                  <a:cubicBezTo>
                    <a:pt x="1" y="263"/>
                    <a:pt x="113" y="338"/>
                    <a:pt x="244" y="338"/>
                  </a:cubicBezTo>
                  <a:cubicBezTo>
                    <a:pt x="375" y="338"/>
                    <a:pt x="469" y="263"/>
                    <a:pt x="487" y="169"/>
                  </a:cubicBezTo>
                  <a:cubicBezTo>
                    <a:pt x="487" y="75"/>
                    <a:pt x="375" y="1"/>
                    <a:pt x="2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22"/>
            <p:cNvSpPr/>
            <p:nvPr/>
          </p:nvSpPr>
          <p:spPr>
            <a:xfrm>
              <a:off x="9608634" y="552315"/>
              <a:ext cx="32198" cy="22347"/>
            </a:xfrm>
            <a:custGeom>
              <a:avLst/>
              <a:gdLst/>
              <a:ahLst/>
              <a:cxnLst/>
              <a:rect l="l" t="t" r="r" b="b"/>
              <a:pathLst>
                <a:path w="487" h="338" extrusionOk="0">
                  <a:moveTo>
                    <a:pt x="244" y="0"/>
                  </a:moveTo>
                  <a:cubicBezTo>
                    <a:pt x="113" y="0"/>
                    <a:pt x="0" y="75"/>
                    <a:pt x="0" y="169"/>
                  </a:cubicBezTo>
                  <a:cubicBezTo>
                    <a:pt x="0" y="262"/>
                    <a:pt x="113" y="337"/>
                    <a:pt x="244" y="337"/>
                  </a:cubicBezTo>
                  <a:cubicBezTo>
                    <a:pt x="375" y="337"/>
                    <a:pt x="487" y="262"/>
                    <a:pt x="487" y="169"/>
                  </a:cubicBezTo>
                  <a:cubicBezTo>
                    <a:pt x="487" y="75"/>
                    <a:pt x="375" y="0"/>
                    <a:pt x="2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22"/>
            <p:cNvSpPr/>
            <p:nvPr/>
          </p:nvSpPr>
          <p:spPr>
            <a:xfrm>
              <a:off x="9540535" y="552315"/>
              <a:ext cx="31008" cy="21289"/>
            </a:xfrm>
            <a:custGeom>
              <a:avLst/>
              <a:gdLst/>
              <a:ahLst/>
              <a:cxnLst/>
              <a:rect l="l" t="t" r="r" b="b"/>
              <a:pathLst>
                <a:path w="469" h="322" extrusionOk="0">
                  <a:moveTo>
                    <a:pt x="244" y="0"/>
                  </a:moveTo>
                  <a:cubicBezTo>
                    <a:pt x="113" y="0"/>
                    <a:pt x="1" y="75"/>
                    <a:pt x="1" y="169"/>
                  </a:cubicBezTo>
                  <a:cubicBezTo>
                    <a:pt x="1" y="244"/>
                    <a:pt x="113" y="318"/>
                    <a:pt x="244" y="318"/>
                  </a:cubicBezTo>
                  <a:cubicBezTo>
                    <a:pt x="258" y="320"/>
                    <a:pt x="271" y="321"/>
                    <a:pt x="284" y="321"/>
                  </a:cubicBezTo>
                  <a:cubicBezTo>
                    <a:pt x="394" y="321"/>
                    <a:pt x="469" y="253"/>
                    <a:pt x="469" y="169"/>
                  </a:cubicBezTo>
                  <a:cubicBezTo>
                    <a:pt x="469" y="75"/>
                    <a:pt x="375" y="0"/>
                    <a:pt x="2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22"/>
            <p:cNvSpPr/>
            <p:nvPr/>
          </p:nvSpPr>
          <p:spPr>
            <a:xfrm>
              <a:off x="9288104" y="583257"/>
              <a:ext cx="31008" cy="22347"/>
            </a:xfrm>
            <a:custGeom>
              <a:avLst/>
              <a:gdLst/>
              <a:ahLst/>
              <a:cxnLst/>
              <a:rect l="l" t="t" r="r" b="b"/>
              <a:pathLst>
                <a:path w="469" h="338" extrusionOk="0">
                  <a:moveTo>
                    <a:pt x="244" y="0"/>
                  </a:moveTo>
                  <a:cubicBezTo>
                    <a:pt x="113" y="0"/>
                    <a:pt x="1" y="75"/>
                    <a:pt x="1" y="169"/>
                  </a:cubicBezTo>
                  <a:cubicBezTo>
                    <a:pt x="1" y="262"/>
                    <a:pt x="113" y="337"/>
                    <a:pt x="244" y="337"/>
                  </a:cubicBezTo>
                  <a:cubicBezTo>
                    <a:pt x="375" y="337"/>
                    <a:pt x="469" y="262"/>
                    <a:pt x="469" y="169"/>
                  </a:cubicBezTo>
                  <a:cubicBezTo>
                    <a:pt x="469" y="75"/>
                    <a:pt x="375" y="0"/>
                    <a:pt x="2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22"/>
            <p:cNvSpPr/>
            <p:nvPr/>
          </p:nvSpPr>
          <p:spPr>
            <a:xfrm>
              <a:off x="9362352" y="511455"/>
              <a:ext cx="16132" cy="11240"/>
            </a:xfrm>
            <a:custGeom>
              <a:avLst/>
              <a:gdLst/>
              <a:ahLst/>
              <a:cxnLst/>
              <a:rect l="l" t="t" r="r" b="b"/>
              <a:pathLst>
                <a:path w="244" h="170" extrusionOk="0">
                  <a:moveTo>
                    <a:pt x="132" y="1"/>
                  </a:moveTo>
                  <a:cubicBezTo>
                    <a:pt x="57" y="1"/>
                    <a:pt x="1" y="38"/>
                    <a:pt x="1" y="75"/>
                  </a:cubicBezTo>
                  <a:cubicBezTo>
                    <a:pt x="1" y="132"/>
                    <a:pt x="57" y="169"/>
                    <a:pt x="132" y="169"/>
                  </a:cubicBezTo>
                  <a:cubicBezTo>
                    <a:pt x="188" y="169"/>
                    <a:pt x="244" y="132"/>
                    <a:pt x="244" y="75"/>
                  </a:cubicBezTo>
                  <a:cubicBezTo>
                    <a:pt x="244" y="38"/>
                    <a:pt x="188" y="1"/>
                    <a:pt x="1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22"/>
            <p:cNvSpPr/>
            <p:nvPr/>
          </p:nvSpPr>
          <p:spPr>
            <a:xfrm>
              <a:off x="9526915" y="600580"/>
              <a:ext cx="17388" cy="11173"/>
            </a:xfrm>
            <a:custGeom>
              <a:avLst/>
              <a:gdLst/>
              <a:ahLst/>
              <a:cxnLst/>
              <a:rect l="l" t="t" r="r" b="b"/>
              <a:pathLst>
                <a:path w="263" h="169" extrusionOk="0">
                  <a:moveTo>
                    <a:pt x="132" y="0"/>
                  </a:moveTo>
                  <a:cubicBezTo>
                    <a:pt x="57" y="0"/>
                    <a:pt x="1" y="38"/>
                    <a:pt x="1" y="94"/>
                  </a:cubicBezTo>
                  <a:cubicBezTo>
                    <a:pt x="1" y="131"/>
                    <a:pt x="57" y="169"/>
                    <a:pt x="132" y="169"/>
                  </a:cubicBezTo>
                  <a:cubicBezTo>
                    <a:pt x="207" y="169"/>
                    <a:pt x="263" y="131"/>
                    <a:pt x="263" y="94"/>
                  </a:cubicBezTo>
                  <a:cubicBezTo>
                    <a:pt x="263" y="38"/>
                    <a:pt x="207" y="0"/>
                    <a:pt x="1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22"/>
            <p:cNvSpPr/>
            <p:nvPr/>
          </p:nvSpPr>
          <p:spPr>
            <a:xfrm>
              <a:off x="9616039" y="606728"/>
              <a:ext cx="16132" cy="11240"/>
            </a:xfrm>
            <a:custGeom>
              <a:avLst/>
              <a:gdLst/>
              <a:ahLst/>
              <a:cxnLst/>
              <a:rect l="l" t="t" r="r" b="b"/>
              <a:pathLst>
                <a:path w="244" h="170" extrusionOk="0">
                  <a:moveTo>
                    <a:pt x="132" y="1"/>
                  </a:moveTo>
                  <a:cubicBezTo>
                    <a:pt x="57" y="1"/>
                    <a:pt x="1" y="38"/>
                    <a:pt x="1" y="94"/>
                  </a:cubicBezTo>
                  <a:cubicBezTo>
                    <a:pt x="1" y="132"/>
                    <a:pt x="57" y="169"/>
                    <a:pt x="132" y="169"/>
                  </a:cubicBezTo>
                  <a:cubicBezTo>
                    <a:pt x="188" y="169"/>
                    <a:pt x="244" y="132"/>
                    <a:pt x="244" y="94"/>
                  </a:cubicBezTo>
                  <a:cubicBezTo>
                    <a:pt x="244" y="38"/>
                    <a:pt x="188" y="1"/>
                    <a:pt x="1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22"/>
            <p:cNvSpPr/>
            <p:nvPr/>
          </p:nvSpPr>
          <p:spPr>
            <a:xfrm>
              <a:off x="9375972" y="603026"/>
              <a:ext cx="16132" cy="11240"/>
            </a:xfrm>
            <a:custGeom>
              <a:avLst/>
              <a:gdLst/>
              <a:ahLst/>
              <a:cxnLst/>
              <a:rect l="l" t="t" r="r" b="b"/>
              <a:pathLst>
                <a:path w="244" h="170" extrusionOk="0">
                  <a:moveTo>
                    <a:pt x="132" y="1"/>
                  </a:moveTo>
                  <a:cubicBezTo>
                    <a:pt x="57" y="1"/>
                    <a:pt x="1" y="38"/>
                    <a:pt x="1" y="75"/>
                  </a:cubicBezTo>
                  <a:cubicBezTo>
                    <a:pt x="1" y="132"/>
                    <a:pt x="57" y="169"/>
                    <a:pt x="132" y="169"/>
                  </a:cubicBezTo>
                  <a:cubicBezTo>
                    <a:pt x="188" y="169"/>
                    <a:pt x="244" y="132"/>
                    <a:pt x="244" y="94"/>
                  </a:cubicBezTo>
                  <a:cubicBezTo>
                    <a:pt x="244" y="38"/>
                    <a:pt x="188" y="1"/>
                    <a:pt x="1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22"/>
            <p:cNvSpPr/>
            <p:nvPr/>
          </p:nvSpPr>
          <p:spPr>
            <a:xfrm>
              <a:off x="9489824" y="580745"/>
              <a:ext cx="16132" cy="11240"/>
            </a:xfrm>
            <a:custGeom>
              <a:avLst/>
              <a:gdLst/>
              <a:ahLst/>
              <a:cxnLst/>
              <a:rect l="l" t="t" r="r" b="b"/>
              <a:pathLst>
                <a:path w="244" h="170" extrusionOk="0">
                  <a:moveTo>
                    <a:pt x="131" y="1"/>
                  </a:moveTo>
                  <a:cubicBezTo>
                    <a:pt x="57" y="1"/>
                    <a:pt x="0" y="38"/>
                    <a:pt x="0" y="76"/>
                  </a:cubicBezTo>
                  <a:cubicBezTo>
                    <a:pt x="0" y="132"/>
                    <a:pt x="57" y="169"/>
                    <a:pt x="131" y="169"/>
                  </a:cubicBezTo>
                  <a:cubicBezTo>
                    <a:pt x="188" y="169"/>
                    <a:pt x="244" y="132"/>
                    <a:pt x="244" y="76"/>
                  </a:cubicBezTo>
                  <a:cubicBezTo>
                    <a:pt x="244" y="38"/>
                    <a:pt x="188" y="1"/>
                    <a:pt x="1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22"/>
            <p:cNvSpPr/>
            <p:nvPr/>
          </p:nvSpPr>
          <p:spPr>
            <a:xfrm>
              <a:off x="9593758" y="511455"/>
              <a:ext cx="16132" cy="12430"/>
            </a:xfrm>
            <a:custGeom>
              <a:avLst/>
              <a:gdLst/>
              <a:ahLst/>
              <a:cxnLst/>
              <a:rect l="l" t="t" r="r" b="b"/>
              <a:pathLst>
                <a:path w="244" h="188" extrusionOk="0">
                  <a:moveTo>
                    <a:pt x="113" y="1"/>
                  </a:moveTo>
                  <a:cubicBezTo>
                    <a:pt x="57" y="1"/>
                    <a:pt x="1" y="38"/>
                    <a:pt x="1" y="94"/>
                  </a:cubicBezTo>
                  <a:cubicBezTo>
                    <a:pt x="1" y="132"/>
                    <a:pt x="57" y="188"/>
                    <a:pt x="113" y="188"/>
                  </a:cubicBezTo>
                  <a:cubicBezTo>
                    <a:pt x="188" y="188"/>
                    <a:pt x="244" y="150"/>
                    <a:pt x="244" y="94"/>
                  </a:cubicBezTo>
                  <a:cubicBezTo>
                    <a:pt x="244" y="38"/>
                    <a:pt x="188" y="1"/>
                    <a:pt x="1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22"/>
            <p:cNvSpPr/>
            <p:nvPr/>
          </p:nvSpPr>
          <p:spPr>
            <a:xfrm>
              <a:off x="9519510" y="517670"/>
              <a:ext cx="16132" cy="11173"/>
            </a:xfrm>
            <a:custGeom>
              <a:avLst/>
              <a:gdLst/>
              <a:ahLst/>
              <a:cxnLst/>
              <a:rect l="l" t="t" r="r" b="b"/>
              <a:pathLst>
                <a:path w="244" h="169" extrusionOk="0">
                  <a:moveTo>
                    <a:pt x="132" y="0"/>
                  </a:moveTo>
                  <a:cubicBezTo>
                    <a:pt x="57" y="0"/>
                    <a:pt x="1" y="38"/>
                    <a:pt x="1" y="75"/>
                  </a:cubicBezTo>
                  <a:cubicBezTo>
                    <a:pt x="1" y="131"/>
                    <a:pt x="57" y="169"/>
                    <a:pt x="132" y="169"/>
                  </a:cubicBezTo>
                  <a:cubicBezTo>
                    <a:pt x="188" y="169"/>
                    <a:pt x="244" y="131"/>
                    <a:pt x="244" y="75"/>
                  </a:cubicBezTo>
                  <a:cubicBezTo>
                    <a:pt x="244" y="38"/>
                    <a:pt x="188" y="0"/>
                    <a:pt x="1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22"/>
            <p:cNvSpPr/>
            <p:nvPr/>
          </p:nvSpPr>
          <p:spPr>
            <a:xfrm>
              <a:off x="8025882" y="590662"/>
              <a:ext cx="1710263" cy="64396"/>
            </a:xfrm>
            <a:custGeom>
              <a:avLst/>
              <a:gdLst/>
              <a:ahLst/>
              <a:cxnLst/>
              <a:rect l="l" t="t" r="r" b="b"/>
              <a:pathLst>
                <a:path w="25868" h="974" extrusionOk="0">
                  <a:moveTo>
                    <a:pt x="20" y="0"/>
                  </a:moveTo>
                  <a:lnTo>
                    <a:pt x="1" y="936"/>
                  </a:lnTo>
                  <a:lnTo>
                    <a:pt x="25867" y="974"/>
                  </a:lnTo>
                  <a:lnTo>
                    <a:pt x="25867" y="38"/>
                  </a:lnTo>
                  <a:lnTo>
                    <a:pt x="20" y="0"/>
                  </a:lnTo>
                  <a:close/>
                </a:path>
              </a:pathLst>
            </a:custGeom>
            <a:solidFill>
              <a:srgbClr val="021934">
                <a:alpha val="5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22"/>
            <p:cNvSpPr/>
            <p:nvPr/>
          </p:nvSpPr>
          <p:spPr>
            <a:xfrm>
              <a:off x="8011072" y="481769"/>
              <a:ext cx="32198" cy="170841"/>
            </a:xfrm>
            <a:custGeom>
              <a:avLst/>
              <a:gdLst/>
              <a:ahLst/>
              <a:cxnLst/>
              <a:rect l="l" t="t" r="r" b="b"/>
              <a:pathLst>
                <a:path w="487" h="2584" extrusionOk="0">
                  <a:moveTo>
                    <a:pt x="244" y="0"/>
                  </a:moveTo>
                  <a:cubicBezTo>
                    <a:pt x="94" y="0"/>
                    <a:pt x="0" y="581"/>
                    <a:pt x="0" y="1292"/>
                  </a:cubicBezTo>
                  <a:cubicBezTo>
                    <a:pt x="0" y="2003"/>
                    <a:pt x="94" y="2583"/>
                    <a:pt x="244" y="2583"/>
                  </a:cubicBezTo>
                  <a:cubicBezTo>
                    <a:pt x="375" y="2583"/>
                    <a:pt x="487" y="2003"/>
                    <a:pt x="487" y="1292"/>
                  </a:cubicBezTo>
                  <a:cubicBezTo>
                    <a:pt x="487" y="581"/>
                    <a:pt x="375" y="0"/>
                    <a:pt x="2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22"/>
            <p:cNvSpPr/>
            <p:nvPr/>
          </p:nvSpPr>
          <p:spPr>
            <a:xfrm>
              <a:off x="9872173" y="498364"/>
              <a:ext cx="52033" cy="36363"/>
            </a:xfrm>
            <a:custGeom>
              <a:avLst/>
              <a:gdLst/>
              <a:ahLst/>
              <a:cxnLst/>
              <a:rect l="l" t="t" r="r" b="b"/>
              <a:pathLst>
                <a:path w="787" h="550" extrusionOk="0">
                  <a:moveTo>
                    <a:pt x="315" y="0"/>
                  </a:moveTo>
                  <a:cubicBezTo>
                    <a:pt x="182" y="0"/>
                    <a:pt x="65" y="66"/>
                    <a:pt x="38" y="161"/>
                  </a:cubicBezTo>
                  <a:cubicBezTo>
                    <a:pt x="1" y="292"/>
                    <a:pt x="113" y="461"/>
                    <a:pt x="319" y="517"/>
                  </a:cubicBezTo>
                  <a:cubicBezTo>
                    <a:pt x="375" y="539"/>
                    <a:pt x="432" y="550"/>
                    <a:pt x="487" y="550"/>
                  </a:cubicBezTo>
                  <a:cubicBezTo>
                    <a:pt x="614" y="550"/>
                    <a:pt x="723" y="491"/>
                    <a:pt x="750" y="386"/>
                  </a:cubicBezTo>
                  <a:cubicBezTo>
                    <a:pt x="787" y="255"/>
                    <a:pt x="675" y="86"/>
                    <a:pt x="469" y="30"/>
                  </a:cubicBezTo>
                  <a:cubicBezTo>
                    <a:pt x="418" y="10"/>
                    <a:pt x="365" y="0"/>
                    <a:pt x="3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9" name="Google Shape;1369;p22"/>
            <p:cNvSpPr/>
            <p:nvPr/>
          </p:nvSpPr>
          <p:spPr>
            <a:xfrm>
              <a:off x="9583841" y="497372"/>
              <a:ext cx="17388" cy="12165"/>
            </a:xfrm>
            <a:custGeom>
              <a:avLst/>
              <a:gdLst/>
              <a:ahLst/>
              <a:cxnLst/>
              <a:rect l="l" t="t" r="r" b="b"/>
              <a:pathLst>
                <a:path w="263" h="184" extrusionOk="0">
                  <a:moveTo>
                    <a:pt x="103" y="0"/>
                  </a:moveTo>
                  <a:cubicBezTo>
                    <a:pt x="58" y="0"/>
                    <a:pt x="15" y="18"/>
                    <a:pt x="1" y="45"/>
                  </a:cubicBezTo>
                  <a:cubicBezTo>
                    <a:pt x="1" y="101"/>
                    <a:pt x="38" y="157"/>
                    <a:pt x="94" y="176"/>
                  </a:cubicBezTo>
                  <a:cubicBezTo>
                    <a:pt x="113" y="181"/>
                    <a:pt x="131" y="183"/>
                    <a:pt x="147" y="183"/>
                  </a:cubicBezTo>
                  <a:cubicBezTo>
                    <a:pt x="195" y="183"/>
                    <a:pt x="230" y="162"/>
                    <a:pt x="244" y="120"/>
                  </a:cubicBezTo>
                  <a:cubicBezTo>
                    <a:pt x="263" y="83"/>
                    <a:pt x="226" y="26"/>
                    <a:pt x="151" y="8"/>
                  </a:cubicBezTo>
                  <a:cubicBezTo>
                    <a:pt x="136" y="3"/>
                    <a:pt x="119" y="0"/>
                    <a:pt x="1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0" name="Google Shape;1370;p22"/>
            <p:cNvSpPr/>
            <p:nvPr/>
          </p:nvSpPr>
          <p:spPr>
            <a:xfrm>
              <a:off x="9698949" y="509736"/>
              <a:ext cx="17388" cy="12165"/>
            </a:xfrm>
            <a:custGeom>
              <a:avLst/>
              <a:gdLst/>
              <a:ahLst/>
              <a:cxnLst/>
              <a:rect l="l" t="t" r="r" b="b"/>
              <a:pathLst>
                <a:path w="263" h="184" extrusionOk="0">
                  <a:moveTo>
                    <a:pt x="103" y="1"/>
                  </a:moveTo>
                  <a:cubicBezTo>
                    <a:pt x="59" y="1"/>
                    <a:pt x="19" y="18"/>
                    <a:pt x="19" y="45"/>
                  </a:cubicBezTo>
                  <a:cubicBezTo>
                    <a:pt x="1" y="101"/>
                    <a:pt x="38" y="158"/>
                    <a:pt x="94" y="176"/>
                  </a:cubicBezTo>
                  <a:cubicBezTo>
                    <a:pt x="113" y="181"/>
                    <a:pt x="130" y="183"/>
                    <a:pt x="146" y="183"/>
                  </a:cubicBezTo>
                  <a:cubicBezTo>
                    <a:pt x="195" y="183"/>
                    <a:pt x="230" y="162"/>
                    <a:pt x="244" y="120"/>
                  </a:cubicBezTo>
                  <a:cubicBezTo>
                    <a:pt x="263" y="83"/>
                    <a:pt x="225" y="27"/>
                    <a:pt x="150" y="8"/>
                  </a:cubicBezTo>
                  <a:cubicBezTo>
                    <a:pt x="135" y="3"/>
                    <a:pt x="119" y="1"/>
                    <a:pt x="1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71" name="Google Shape;1371;p22"/>
          <p:cNvGrpSpPr/>
          <p:nvPr/>
        </p:nvGrpSpPr>
        <p:grpSpPr>
          <a:xfrm>
            <a:off x="-229542" y="4374671"/>
            <a:ext cx="944749" cy="944172"/>
            <a:chOff x="1115794" y="1548775"/>
            <a:chExt cx="2372548" cy="2371101"/>
          </a:xfrm>
        </p:grpSpPr>
        <p:sp>
          <p:nvSpPr>
            <p:cNvPr id="1372" name="Google Shape;1372;p22"/>
            <p:cNvSpPr/>
            <p:nvPr/>
          </p:nvSpPr>
          <p:spPr>
            <a:xfrm>
              <a:off x="1115794" y="1548775"/>
              <a:ext cx="2372548" cy="2371101"/>
            </a:xfrm>
            <a:custGeom>
              <a:avLst/>
              <a:gdLst/>
              <a:ahLst/>
              <a:cxnLst/>
              <a:rect l="l" t="t" r="r" b="b"/>
              <a:pathLst>
                <a:path w="31145" h="31126" extrusionOk="0">
                  <a:moveTo>
                    <a:pt x="15572" y="3070"/>
                  </a:moveTo>
                  <a:cubicBezTo>
                    <a:pt x="18286" y="3070"/>
                    <a:pt x="20794" y="3930"/>
                    <a:pt x="22834" y="5390"/>
                  </a:cubicBezTo>
                  <a:cubicBezTo>
                    <a:pt x="23733" y="6027"/>
                    <a:pt x="24537" y="6794"/>
                    <a:pt x="25249" y="7636"/>
                  </a:cubicBezTo>
                  <a:cubicBezTo>
                    <a:pt x="27008" y="9789"/>
                    <a:pt x="28075" y="12559"/>
                    <a:pt x="28075" y="15572"/>
                  </a:cubicBezTo>
                  <a:cubicBezTo>
                    <a:pt x="28075" y="22479"/>
                    <a:pt x="22479" y="28075"/>
                    <a:pt x="15572" y="28075"/>
                  </a:cubicBezTo>
                  <a:cubicBezTo>
                    <a:pt x="12559" y="28075"/>
                    <a:pt x="9808" y="27008"/>
                    <a:pt x="7636" y="25230"/>
                  </a:cubicBezTo>
                  <a:cubicBezTo>
                    <a:pt x="6794" y="24537"/>
                    <a:pt x="6027" y="23733"/>
                    <a:pt x="5390" y="22834"/>
                  </a:cubicBezTo>
                  <a:cubicBezTo>
                    <a:pt x="3931" y="20775"/>
                    <a:pt x="3070" y="18286"/>
                    <a:pt x="3070" y="15572"/>
                  </a:cubicBezTo>
                  <a:cubicBezTo>
                    <a:pt x="3070" y="8666"/>
                    <a:pt x="8666" y="3070"/>
                    <a:pt x="15572" y="3070"/>
                  </a:cubicBezTo>
                  <a:close/>
                  <a:moveTo>
                    <a:pt x="15572" y="0"/>
                  </a:moveTo>
                  <a:cubicBezTo>
                    <a:pt x="6981" y="0"/>
                    <a:pt x="0" y="6981"/>
                    <a:pt x="0" y="15572"/>
                  </a:cubicBezTo>
                  <a:cubicBezTo>
                    <a:pt x="0" y="24163"/>
                    <a:pt x="6981" y="31126"/>
                    <a:pt x="15572" y="31126"/>
                  </a:cubicBezTo>
                  <a:cubicBezTo>
                    <a:pt x="24163" y="31126"/>
                    <a:pt x="31144" y="24163"/>
                    <a:pt x="31144" y="15572"/>
                  </a:cubicBezTo>
                  <a:cubicBezTo>
                    <a:pt x="31144" y="6981"/>
                    <a:pt x="24163" y="0"/>
                    <a:pt x="155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22"/>
            <p:cNvSpPr/>
            <p:nvPr/>
          </p:nvSpPr>
          <p:spPr>
            <a:xfrm>
              <a:off x="1514964" y="1946496"/>
              <a:ext cx="1554173" cy="1555621"/>
            </a:xfrm>
            <a:custGeom>
              <a:avLst/>
              <a:gdLst/>
              <a:ahLst/>
              <a:cxnLst/>
              <a:rect l="l" t="t" r="r" b="b"/>
              <a:pathLst>
                <a:path w="20402" h="20421" extrusionOk="0">
                  <a:moveTo>
                    <a:pt x="17931" y="1"/>
                  </a:moveTo>
                  <a:lnTo>
                    <a:pt x="1" y="17950"/>
                  </a:lnTo>
                  <a:cubicBezTo>
                    <a:pt x="656" y="18867"/>
                    <a:pt x="1442" y="19691"/>
                    <a:pt x="2303" y="20421"/>
                  </a:cubicBezTo>
                  <a:lnTo>
                    <a:pt x="20402" y="2322"/>
                  </a:lnTo>
                  <a:cubicBezTo>
                    <a:pt x="19690" y="1442"/>
                    <a:pt x="18848" y="675"/>
                    <a:pt x="179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5100" y="445025"/>
            <a:ext cx="77139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Montserrat"/>
              <a:buNone/>
              <a:defRPr sz="3000" b="1">
                <a:solidFill>
                  <a:schemeClr val="dk1"/>
                </a:solidFill>
                <a:latin typeface="Montserrat"/>
                <a:ea typeface="Montserrat"/>
                <a:cs typeface="Montserrat"/>
                <a:sym typeface="Montserrat"/>
              </a:defRPr>
            </a:lvl1pPr>
            <a:lvl2pPr lvl="1"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2pPr>
            <a:lvl3pPr lvl="2"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3pPr>
            <a:lvl4pPr lvl="3"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4pPr>
            <a:lvl5pPr lvl="4"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5pPr>
            <a:lvl6pPr lvl="5"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6pPr>
            <a:lvl7pPr lvl="6"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7pPr>
            <a:lvl8pPr lvl="7"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8pPr>
            <a:lvl9pPr lvl="8" rtl="0">
              <a:spcBef>
                <a:spcPts val="0"/>
              </a:spcBef>
              <a:spcAft>
                <a:spcPts val="0"/>
              </a:spcAft>
              <a:buClr>
                <a:schemeClr val="dk1"/>
              </a:buClr>
              <a:buSzPts val="3000"/>
              <a:buFont typeface="Raleway"/>
              <a:buNone/>
              <a:defRPr sz="3000" b="1">
                <a:solidFill>
                  <a:schemeClr val="dk1"/>
                </a:solidFill>
                <a:latin typeface="Raleway"/>
                <a:ea typeface="Raleway"/>
                <a:cs typeface="Raleway"/>
                <a:sym typeface="Raleway"/>
              </a:defRPr>
            </a:lvl9pPr>
          </a:lstStyle>
          <a:p>
            <a:endParaRPr/>
          </a:p>
        </p:txBody>
      </p:sp>
      <p:sp>
        <p:nvSpPr>
          <p:cNvPr id="7" name="Google Shape;7;p1"/>
          <p:cNvSpPr txBox="1">
            <a:spLocks noGrp="1"/>
          </p:cNvSpPr>
          <p:nvPr>
            <p:ph type="body" idx="1"/>
          </p:nvPr>
        </p:nvSpPr>
        <p:spPr>
          <a:xfrm>
            <a:off x="715100" y="1152475"/>
            <a:ext cx="7713900" cy="34164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Catamaran"/>
              <a:buChar char="●"/>
              <a:defRPr sz="1200">
                <a:solidFill>
                  <a:schemeClr val="dk1"/>
                </a:solidFill>
                <a:latin typeface="Catamaran"/>
                <a:ea typeface="Catamaran"/>
                <a:cs typeface="Catamaran"/>
                <a:sym typeface="Catamaran"/>
              </a:defRPr>
            </a:lvl1pPr>
            <a:lvl2pPr marL="914400" lvl="1" indent="-304800">
              <a:lnSpc>
                <a:spcPct val="100000"/>
              </a:lnSpc>
              <a:spcBef>
                <a:spcPts val="0"/>
              </a:spcBef>
              <a:spcAft>
                <a:spcPts val="0"/>
              </a:spcAft>
              <a:buClr>
                <a:schemeClr val="dk1"/>
              </a:buClr>
              <a:buSzPts val="1200"/>
              <a:buFont typeface="Catamaran"/>
              <a:buChar char="○"/>
              <a:defRPr sz="1200">
                <a:solidFill>
                  <a:schemeClr val="dk1"/>
                </a:solidFill>
                <a:latin typeface="Catamaran"/>
                <a:ea typeface="Catamaran"/>
                <a:cs typeface="Catamaran"/>
                <a:sym typeface="Catamaran"/>
              </a:defRPr>
            </a:lvl2pPr>
            <a:lvl3pPr marL="1371600" lvl="2" indent="-304800">
              <a:lnSpc>
                <a:spcPct val="100000"/>
              </a:lnSpc>
              <a:spcBef>
                <a:spcPts val="0"/>
              </a:spcBef>
              <a:spcAft>
                <a:spcPts val="0"/>
              </a:spcAft>
              <a:buClr>
                <a:schemeClr val="dk1"/>
              </a:buClr>
              <a:buSzPts val="1200"/>
              <a:buFont typeface="Catamaran"/>
              <a:buChar char="■"/>
              <a:defRPr sz="1200">
                <a:solidFill>
                  <a:schemeClr val="dk1"/>
                </a:solidFill>
                <a:latin typeface="Catamaran"/>
                <a:ea typeface="Catamaran"/>
                <a:cs typeface="Catamaran"/>
                <a:sym typeface="Catamaran"/>
              </a:defRPr>
            </a:lvl3pPr>
            <a:lvl4pPr marL="1828800" lvl="3" indent="-304800">
              <a:lnSpc>
                <a:spcPct val="100000"/>
              </a:lnSpc>
              <a:spcBef>
                <a:spcPts val="0"/>
              </a:spcBef>
              <a:spcAft>
                <a:spcPts val="0"/>
              </a:spcAft>
              <a:buClr>
                <a:schemeClr val="dk1"/>
              </a:buClr>
              <a:buSzPts val="1200"/>
              <a:buFont typeface="Catamaran"/>
              <a:buChar char="●"/>
              <a:defRPr sz="1200">
                <a:solidFill>
                  <a:schemeClr val="dk1"/>
                </a:solidFill>
                <a:latin typeface="Catamaran"/>
                <a:ea typeface="Catamaran"/>
                <a:cs typeface="Catamaran"/>
                <a:sym typeface="Catamaran"/>
              </a:defRPr>
            </a:lvl4pPr>
            <a:lvl5pPr marL="2286000" lvl="4" indent="-304800">
              <a:lnSpc>
                <a:spcPct val="100000"/>
              </a:lnSpc>
              <a:spcBef>
                <a:spcPts val="0"/>
              </a:spcBef>
              <a:spcAft>
                <a:spcPts val="0"/>
              </a:spcAft>
              <a:buClr>
                <a:schemeClr val="dk1"/>
              </a:buClr>
              <a:buSzPts val="1200"/>
              <a:buFont typeface="Catamaran"/>
              <a:buChar char="○"/>
              <a:defRPr sz="1200">
                <a:solidFill>
                  <a:schemeClr val="dk1"/>
                </a:solidFill>
                <a:latin typeface="Catamaran"/>
                <a:ea typeface="Catamaran"/>
                <a:cs typeface="Catamaran"/>
                <a:sym typeface="Catamaran"/>
              </a:defRPr>
            </a:lvl5pPr>
            <a:lvl6pPr marL="2743200" lvl="5" indent="-304800">
              <a:lnSpc>
                <a:spcPct val="100000"/>
              </a:lnSpc>
              <a:spcBef>
                <a:spcPts val="0"/>
              </a:spcBef>
              <a:spcAft>
                <a:spcPts val="0"/>
              </a:spcAft>
              <a:buClr>
                <a:schemeClr val="dk1"/>
              </a:buClr>
              <a:buSzPts val="1200"/>
              <a:buFont typeface="Catamaran"/>
              <a:buChar char="■"/>
              <a:defRPr sz="1200">
                <a:solidFill>
                  <a:schemeClr val="dk1"/>
                </a:solidFill>
                <a:latin typeface="Catamaran"/>
                <a:ea typeface="Catamaran"/>
                <a:cs typeface="Catamaran"/>
                <a:sym typeface="Catamaran"/>
              </a:defRPr>
            </a:lvl6pPr>
            <a:lvl7pPr marL="3200400" lvl="6" indent="-304800">
              <a:lnSpc>
                <a:spcPct val="100000"/>
              </a:lnSpc>
              <a:spcBef>
                <a:spcPts val="0"/>
              </a:spcBef>
              <a:spcAft>
                <a:spcPts val="0"/>
              </a:spcAft>
              <a:buClr>
                <a:schemeClr val="dk1"/>
              </a:buClr>
              <a:buSzPts val="1200"/>
              <a:buFont typeface="Catamaran"/>
              <a:buChar char="●"/>
              <a:defRPr sz="1200">
                <a:solidFill>
                  <a:schemeClr val="dk1"/>
                </a:solidFill>
                <a:latin typeface="Catamaran"/>
                <a:ea typeface="Catamaran"/>
                <a:cs typeface="Catamaran"/>
                <a:sym typeface="Catamaran"/>
              </a:defRPr>
            </a:lvl7pPr>
            <a:lvl8pPr marL="3657600" lvl="7" indent="-304800">
              <a:lnSpc>
                <a:spcPct val="100000"/>
              </a:lnSpc>
              <a:spcBef>
                <a:spcPts val="0"/>
              </a:spcBef>
              <a:spcAft>
                <a:spcPts val="0"/>
              </a:spcAft>
              <a:buClr>
                <a:schemeClr val="dk1"/>
              </a:buClr>
              <a:buSzPts val="1200"/>
              <a:buFont typeface="Catamaran"/>
              <a:buChar char="○"/>
              <a:defRPr sz="1200">
                <a:solidFill>
                  <a:schemeClr val="dk1"/>
                </a:solidFill>
                <a:latin typeface="Catamaran"/>
                <a:ea typeface="Catamaran"/>
                <a:cs typeface="Catamaran"/>
                <a:sym typeface="Catamaran"/>
              </a:defRPr>
            </a:lvl8pPr>
            <a:lvl9pPr marL="4114800" lvl="8" indent="-304800">
              <a:lnSpc>
                <a:spcPct val="100000"/>
              </a:lnSpc>
              <a:spcBef>
                <a:spcPts val="0"/>
              </a:spcBef>
              <a:spcAft>
                <a:spcPts val="0"/>
              </a:spcAft>
              <a:buClr>
                <a:schemeClr val="dk1"/>
              </a:buClr>
              <a:buSzPts val="1200"/>
              <a:buFont typeface="Catamaran"/>
              <a:buChar char="■"/>
              <a:defRPr sz="1200">
                <a:solidFill>
                  <a:schemeClr val="dk1"/>
                </a:solidFill>
                <a:latin typeface="Catamaran"/>
                <a:ea typeface="Catamaran"/>
                <a:cs typeface="Catamaran"/>
                <a:sym typeface="Catamaran"/>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5" r:id="rId3"/>
    <p:sldLayoutId id="2147483658" r:id="rId4"/>
    <p:sldLayoutId id="2147483667" r:id="rId5"/>
    <p:sldLayoutId id="2147483668"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50">
          <p15:clr>
            <a:srgbClr val="EA4335"/>
          </p15:clr>
        </p15:guide>
        <p15:guide id="2" orient="horz" pos="337">
          <p15:clr>
            <a:srgbClr val="EA4335"/>
          </p15:clr>
        </p15:guide>
        <p15:guide id="3" pos="5310">
          <p15:clr>
            <a:srgbClr val="EA4335"/>
          </p15:clr>
        </p15:guide>
        <p15:guide id="4" orient="horz" pos="2903">
          <p15:clr>
            <a:srgbClr val="EA4335"/>
          </p15:clr>
        </p15:guide>
        <p15:guide id="5" orient="horz" pos="1620">
          <p15:clr>
            <a:srgbClr val="E46962"/>
          </p15:clr>
        </p15:guide>
        <p15:guide id="6" pos="2880">
          <p15:clr>
            <a:srgbClr val="E46962"/>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9.png"/><Relationship Id="rId4"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3"/>
        <p:cNvGrpSpPr/>
        <p:nvPr/>
      </p:nvGrpSpPr>
      <p:grpSpPr>
        <a:xfrm>
          <a:off x="0" y="0"/>
          <a:ext cx="0" cy="0"/>
          <a:chOff x="0" y="0"/>
          <a:chExt cx="0" cy="0"/>
        </a:xfrm>
      </p:grpSpPr>
      <p:sp>
        <p:nvSpPr>
          <p:cNvPr id="1384" name="Google Shape;1384;p26"/>
          <p:cNvSpPr txBox="1">
            <a:spLocks noGrp="1"/>
          </p:cNvSpPr>
          <p:nvPr>
            <p:ph type="ctrTitle"/>
          </p:nvPr>
        </p:nvSpPr>
        <p:spPr>
          <a:xfrm>
            <a:off x="3632302" y="1670430"/>
            <a:ext cx="5424880" cy="172245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t>Tunisian experience and practices about communnication strategies for tobacco control advocacy</a:t>
            </a:r>
            <a:endParaRPr sz="2400" b="0" dirty="0"/>
          </a:p>
        </p:txBody>
      </p:sp>
      <p:sp>
        <p:nvSpPr>
          <p:cNvPr id="1385" name="Google Shape;1385;p26"/>
          <p:cNvSpPr txBox="1">
            <a:spLocks noGrp="1"/>
          </p:cNvSpPr>
          <p:nvPr>
            <p:ph type="subTitle" idx="1"/>
          </p:nvPr>
        </p:nvSpPr>
        <p:spPr>
          <a:xfrm>
            <a:off x="5039833" y="4258304"/>
            <a:ext cx="4017349" cy="723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Hiba Dridi</a:t>
            </a:r>
          </a:p>
          <a:p>
            <a:pPr marL="0" lvl="0" indent="0" algn="l" rtl="0">
              <a:spcBef>
                <a:spcPts val="0"/>
              </a:spcBef>
              <a:spcAft>
                <a:spcPts val="0"/>
              </a:spcAft>
              <a:buNone/>
            </a:pPr>
            <a:r>
              <a:rPr lang="en" dirty="0"/>
              <a:t>Secretary general of Tunisian Green Crescent</a:t>
            </a:r>
            <a:endParaRPr dirty="0"/>
          </a:p>
        </p:txBody>
      </p:sp>
      <p:grpSp>
        <p:nvGrpSpPr>
          <p:cNvPr id="1386" name="Google Shape;1386;p26"/>
          <p:cNvGrpSpPr/>
          <p:nvPr/>
        </p:nvGrpSpPr>
        <p:grpSpPr>
          <a:xfrm>
            <a:off x="715101" y="1223651"/>
            <a:ext cx="3088310" cy="2696225"/>
            <a:chOff x="715101" y="1223651"/>
            <a:chExt cx="3088310" cy="2696225"/>
          </a:xfrm>
        </p:grpSpPr>
        <p:sp>
          <p:nvSpPr>
            <p:cNvPr id="1387" name="Google Shape;1387;p26"/>
            <p:cNvSpPr/>
            <p:nvPr/>
          </p:nvSpPr>
          <p:spPr>
            <a:xfrm>
              <a:off x="863418" y="2509826"/>
              <a:ext cx="1115010" cy="693748"/>
            </a:xfrm>
            <a:custGeom>
              <a:avLst/>
              <a:gdLst/>
              <a:ahLst/>
              <a:cxnLst/>
              <a:rect l="l" t="t" r="r" b="b"/>
              <a:pathLst>
                <a:path w="14637" h="9107" extrusionOk="0">
                  <a:moveTo>
                    <a:pt x="4221" y="0"/>
                  </a:moveTo>
                  <a:cubicBezTo>
                    <a:pt x="3572" y="0"/>
                    <a:pt x="2928" y="234"/>
                    <a:pt x="2471" y="691"/>
                  </a:cubicBezTo>
                  <a:cubicBezTo>
                    <a:pt x="1891" y="1253"/>
                    <a:pt x="1647" y="2133"/>
                    <a:pt x="1891" y="2881"/>
                  </a:cubicBezTo>
                  <a:cubicBezTo>
                    <a:pt x="1161" y="3068"/>
                    <a:pt x="655" y="3780"/>
                    <a:pt x="449" y="4510"/>
                  </a:cubicBezTo>
                  <a:cubicBezTo>
                    <a:pt x="0" y="6101"/>
                    <a:pt x="805" y="7972"/>
                    <a:pt x="2284" y="8740"/>
                  </a:cubicBezTo>
                  <a:cubicBezTo>
                    <a:pt x="2780" y="8988"/>
                    <a:pt x="3330" y="9106"/>
                    <a:pt x="3880" y="9106"/>
                  </a:cubicBezTo>
                  <a:cubicBezTo>
                    <a:pt x="4991" y="9106"/>
                    <a:pt x="6106" y="8624"/>
                    <a:pt x="6794" y="7748"/>
                  </a:cubicBezTo>
                  <a:cubicBezTo>
                    <a:pt x="6847" y="8027"/>
                    <a:pt x="7126" y="8257"/>
                    <a:pt x="7406" y="8257"/>
                  </a:cubicBezTo>
                  <a:cubicBezTo>
                    <a:pt x="7427" y="8257"/>
                    <a:pt x="7448" y="8255"/>
                    <a:pt x="7468" y="8253"/>
                  </a:cubicBezTo>
                  <a:cubicBezTo>
                    <a:pt x="7786" y="8197"/>
                    <a:pt x="8030" y="7879"/>
                    <a:pt x="7992" y="7579"/>
                  </a:cubicBezTo>
                  <a:lnTo>
                    <a:pt x="7992" y="7579"/>
                  </a:lnTo>
                  <a:cubicBezTo>
                    <a:pt x="8441" y="8309"/>
                    <a:pt x="9284" y="8796"/>
                    <a:pt x="10145" y="8814"/>
                  </a:cubicBezTo>
                  <a:cubicBezTo>
                    <a:pt x="10166" y="8815"/>
                    <a:pt x="10187" y="8815"/>
                    <a:pt x="10208" y="8815"/>
                  </a:cubicBezTo>
                  <a:cubicBezTo>
                    <a:pt x="10861" y="8815"/>
                    <a:pt x="11508" y="8538"/>
                    <a:pt x="11979" y="8084"/>
                  </a:cubicBezTo>
                  <a:cubicBezTo>
                    <a:pt x="12110" y="7953"/>
                    <a:pt x="12222" y="7804"/>
                    <a:pt x="12316" y="7635"/>
                  </a:cubicBezTo>
                  <a:cubicBezTo>
                    <a:pt x="12559" y="7149"/>
                    <a:pt x="12578" y="6568"/>
                    <a:pt x="12428" y="6044"/>
                  </a:cubicBezTo>
                  <a:lnTo>
                    <a:pt x="12428" y="6044"/>
                  </a:lnTo>
                  <a:cubicBezTo>
                    <a:pt x="12521" y="6060"/>
                    <a:pt x="12617" y="6069"/>
                    <a:pt x="12714" y="6069"/>
                  </a:cubicBezTo>
                  <a:cubicBezTo>
                    <a:pt x="12851" y="6069"/>
                    <a:pt x="12989" y="6051"/>
                    <a:pt x="13121" y="6007"/>
                  </a:cubicBezTo>
                  <a:cubicBezTo>
                    <a:pt x="13345" y="5932"/>
                    <a:pt x="13532" y="5782"/>
                    <a:pt x="13626" y="5576"/>
                  </a:cubicBezTo>
                  <a:cubicBezTo>
                    <a:pt x="13738" y="5389"/>
                    <a:pt x="13738" y="5127"/>
                    <a:pt x="13626" y="4940"/>
                  </a:cubicBezTo>
                  <a:cubicBezTo>
                    <a:pt x="14000" y="4884"/>
                    <a:pt x="14337" y="4248"/>
                    <a:pt x="14412" y="3948"/>
                  </a:cubicBezTo>
                  <a:cubicBezTo>
                    <a:pt x="14637" y="3218"/>
                    <a:pt x="14393" y="2432"/>
                    <a:pt x="13925" y="1852"/>
                  </a:cubicBezTo>
                  <a:cubicBezTo>
                    <a:pt x="13439" y="1290"/>
                    <a:pt x="12728" y="935"/>
                    <a:pt x="11998" y="785"/>
                  </a:cubicBezTo>
                  <a:cubicBezTo>
                    <a:pt x="11717" y="728"/>
                    <a:pt x="11430" y="700"/>
                    <a:pt x="11143" y="700"/>
                  </a:cubicBezTo>
                  <a:cubicBezTo>
                    <a:pt x="10300" y="700"/>
                    <a:pt x="9453" y="942"/>
                    <a:pt x="8741" y="1403"/>
                  </a:cubicBezTo>
                  <a:cubicBezTo>
                    <a:pt x="8591" y="972"/>
                    <a:pt x="8161" y="635"/>
                    <a:pt x="7711" y="617"/>
                  </a:cubicBezTo>
                  <a:cubicBezTo>
                    <a:pt x="7697" y="616"/>
                    <a:pt x="7682" y="616"/>
                    <a:pt x="7667" y="616"/>
                  </a:cubicBezTo>
                  <a:cubicBezTo>
                    <a:pt x="7216" y="616"/>
                    <a:pt x="6788" y="892"/>
                    <a:pt x="6607" y="1309"/>
                  </a:cubicBezTo>
                  <a:cubicBezTo>
                    <a:pt x="6158" y="654"/>
                    <a:pt x="5447" y="167"/>
                    <a:pt x="4661" y="36"/>
                  </a:cubicBezTo>
                  <a:cubicBezTo>
                    <a:pt x="4515" y="12"/>
                    <a:pt x="4368" y="0"/>
                    <a:pt x="4221"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26"/>
            <p:cNvSpPr/>
            <p:nvPr/>
          </p:nvSpPr>
          <p:spPr>
            <a:xfrm>
              <a:off x="957497" y="1917473"/>
              <a:ext cx="1164906" cy="1059172"/>
            </a:xfrm>
            <a:custGeom>
              <a:avLst/>
              <a:gdLst/>
              <a:ahLst/>
              <a:cxnLst/>
              <a:rect l="l" t="t" r="r" b="b"/>
              <a:pathLst>
                <a:path w="15292" h="13904" extrusionOk="0">
                  <a:moveTo>
                    <a:pt x="6888" y="0"/>
                  </a:moveTo>
                  <a:cubicBezTo>
                    <a:pt x="6732" y="0"/>
                    <a:pt x="6571" y="18"/>
                    <a:pt x="6420" y="45"/>
                  </a:cubicBezTo>
                  <a:cubicBezTo>
                    <a:pt x="5803" y="195"/>
                    <a:pt x="5297" y="607"/>
                    <a:pt x="4942" y="1131"/>
                  </a:cubicBezTo>
                  <a:cubicBezTo>
                    <a:pt x="4792" y="906"/>
                    <a:pt x="4624" y="681"/>
                    <a:pt x="4380" y="550"/>
                  </a:cubicBezTo>
                  <a:cubicBezTo>
                    <a:pt x="4214" y="454"/>
                    <a:pt x="4028" y="398"/>
                    <a:pt x="3836" y="398"/>
                  </a:cubicBezTo>
                  <a:cubicBezTo>
                    <a:pt x="3769" y="398"/>
                    <a:pt x="3700" y="405"/>
                    <a:pt x="3632" y="419"/>
                  </a:cubicBezTo>
                  <a:cubicBezTo>
                    <a:pt x="3388" y="476"/>
                    <a:pt x="3164" y="644"/>
                    <a:pt x="3070" y="887"/>
                  </a:cubicBezTo>
                  <a:cubicBezTo>
                    <a:pt x="2950" y="782"/>
                    <a:pt x="2761" y="742"/>
                    <a:pt x="2555" y="742"/>
                  </a:cubicBezTo>
                  <a:cubicBezTo>
                    <a:pt x="2212" y="742"/>
                    <a:pt x="1820" y="850"/>
                    <a:pt x="1610" y="943"/>
                  </a:cubicBezTo>
                  <a:cubicBezTo>
                    <a:pt x="824" y="1280"/>
                    <a:pt x="281" y="2085"/>
                    <a:pt x="132" y="2927"/>
                  </a:cubicBezTo>
                  <a:cubicBezTo>
                    <a:pt x="1" y="3788"/>
                    <a:pt x="206" y="4668"/>
                    <a:pt x="618" y="5417"/>
                  </a:cubicBezTo>
                  <a:cubicBezTo>
                    <a:pt x="1255" y="6558"/>
                    <a:pt x="2340" y="7457"/>
                    <a:pt x="3594" y="7831"/>
                  </a:cubicBezTo>
                  <a:cubicBezTo>
                    <a:pt x="3313" y="8280"/>
                    <a:pt x="3351" y="8898"/>
                    <a:pt x="3669" y="9328"/>
                  </a:cubicBezTo>
                  <a:cubicBezTo>
                    <a:pt x="3914" y="9645"/>
                    <a:pt x="4324" y="9829"/>
                    <a:pt x="4731" y="9829"/>
                  </a:cubicBezTo>
                  <a:cubicBezTo>
                    <a:pt x="4853" y="9829"/>
                    <a:pt x="4975" y="9812"/>
                    <a:pt x="5091" y="9778"/>
                  </a:cubicBezTo>
                  <a:lnTo>
                    <a:pt x="5091" y="9778"/>
                  </a:lnTo>
                  <a:cubicBezTo>
                    <a:pt x="4848" y="10676"/>
                    <a:pt x="4960" y="11649"/>
                    <a:pt x="5428" y="12435"/>
                  </a:cubicBezTo>
                  <a:cubicBezTo>
                    <a:pt x="5878" y="13221"/>
                    <a:pt x="6720" y="13802"/>
                    <a:pt x="7637" y="13895"/>
                  </a:cubicBezTo>
                  <a:cubicBezTo>
                    <a:pt x="7706" y="13901"/>
                    <a:pt x="7775" y="13904"/>
                    <a:pt x="7844" y="13904"/>
                  </a:cubicBezTo>
                  <a:cubicBezTo>
                    <a:pt x="8695" y="13904"/>
                    <a:pt x="9545" y="13482"/>
                    <a:pt x="9995" y="12772"/>
                  </a:cubicBezTo>
                  <a:cubicBezTo>
                    <a:pt x="10347" y="13013"/>
                    <a:pt x="10767" y="13116"/>
                    <a:pt x="11197" y="13116"/>
                  </a:cubicBezTo>
                  <a:cubicBezTo>
                    <a:pt x="11637" y="13116"/>
                    <a:pt x="12087" y="13008"/>
                    <a:pt x="12484" y="12828"/>
                  </a:cubicBezTo>
                  <a:cubicBezTo>
                    <a:pt x="14244" y="12042"/>
                    <a:pt x="15292" y="9927"/>
                    <a:pt x="14843" y="8056"/>
                  </a:cubicBezTo>
                  <a:cubicBezTo>
                    <a:pt x="14421" y="6220"/>
                    <a:pt x="12612" y="4816"/>
                    <a:pt x="10723" y="4816"/>
                  </a:cubicBezTo>
                  <a:cubicBezTo>
                    <a:pt x="10687" y="4816"/>
                    <a:pt x="10650" y="4817"/>
                    <a:pt x="10613" y="4818"/>
                  </a:cubicBezTo>
                  <a:cubicBezTo>
                    <a:pt x="10856" y="4556"/>
                    <a:pt x="10837" y="4088"/>
                    <a:pt x="10557" y="3844"/>
                  </a:cubicBezTo>
                  <a:cubicBezTo>
                    <a:pt x="10436" y="3741"/>
                    <a:pt x="10271" y="3689"/>
                    <a:pt x="10105" y="3689"/>
                  </a:cubicBezTo>
                  <a:cubicBezTo>
                    <a:pt x="9911" y="3689"/>
                    <a:pt x="9714" y="3760"/>
                    <a:pt x="9583" y="3901"/>
                  </a:cubicBezTo>
                  <a:cubicBezTo>
                    <a:pt x="9902" y="2946"/>
                    <a:pt x="9696" y="1861"/>
                    <a:pt x="9078" y="1074"/>
                  </a:cubicBezTo>
                  <a:cubicBezTo>
                    <a:pt x="8573" y="476"/>
                    <a:pt x="7843" y="82"/>
                    <a:pt x="7057" y="8"/>
                  </a:cubicBezTo>
                  <a:cubicBezTo>
                    <a:pt x="7002" y="3"/>
                    <a:pt x="6945" y="0"/>
                    <a:pt x="6888"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9" name="Google Shape;1389;p26"/>
            <p:cNvSpPr/>
            <p:nvPr/>
          </p:nvSpPr>
          <p:spPr>
            <a:xfrm>
              <a:off x="2688401" y="2100679"/>
              <a:ext cx="1115010" cy="694282"/>
            </a:xfrm>
            <a:custGeom>
              <a:avLst/>
              <a:gdLst/>
              <a:ahLst/>
              <a:cxnLst/>
              <a:rect l="l" t="t" r="r" b="b"/>
              <a:pathLst>
                <a:path w="14637" h="9114" extrusionOk="0">
                  <a:moveTo>
                    <a:pt x="4244" y="1"/>
                  </a:moveTo>
                  <a:cubicBezTo>
                    <a:pt x="3596" y="1"/>
                    <a:pt x="2932" y="245"/>
                    <a:pt x="2471" y="691"/>
                  </a:cubicBezTo>
                  <a:cubicBezTo>
                    <a:pt x="1891" y="1252"/>
                    <a:pt x="1647" y="2132"/>
                    <a:pt x="1891" y="2881"/>
                  </a:cubicBezTo>
                  <a:cubicBezTo>
                    <a:pt x="1161" y="3087"/>
                    <a:pt x="655" y="3779"/>
                    <a:pt x="450" y="4509"/>
                  </a:cubicBezTo>
                  <a:cubicBezTo>
                    <a:pt x="0" y="6119"/>
                    <a:pt x="805" y="7990"/>
                    <a:pt x="2303" y="8739"/>
                  </a:cubicBezTo>
                  <a:cubicBezTo>
                    <a:pt x="2793" y="8993"/>
                    <a:pt x="3338" y="9114"/>
                    <a:pt x="3886" y="9114"/>
                  </a:cubicBezTo>
                  <a:cubicBezTo>
                    <a:pt x="4991" y="9114"/>
                    <a:pt x="6106" y="8623"/>
                    <a:pt x="6794" y="7747"/>
                  </a:cubicBezTo>
                  <a:cubicBezTo>
                    <a:pt x="6847" y="8042"/>
                    <a:pt x="7124" y="8256"/>
                    <a:pt x="7417" y="8256"/>
                  </a:cubicBezTo>
                  <a:cubicBezTo>
                    <a:pt x="7440" y="8256"/>
                    <a:pt x="7464" y="8255"/>
                    <a:pt x="7487" y="8252"/>
                  </a:cubicBezTo>
                  <a:cubicBezTo>
                    <a:pt x="7786" y="8215"/>
                    <a:pt x="8030" y="7897"/>
                    <a:pt x="7992" y="7578"/>
                  </a:cubicBezTo>
                  <a:lnTo>
                    <a:pt x="7992" y="7578"/>
                  </a:lnTo>
                  <a:cubicBezTo>
                    <a:pt x="8442" y="8327"/>
                    <a:pt x="9284" y="8814"/>
                    <a:pt x="10145" y="8814"/>
                  </a:cubicBezTo>
                  <a:cubicBezTo>
                    <a:pt x="10166" y="8814"/>
                    <a:pt x="10187" y="8815"/>
                    <a:pt x="10208" y="8815"/>
                  </a:cubicBezTo>
                  <a:cubicBezTo>
                    <a:pt x="10861" y="8815"/>
                    <a:pt x="11508" y="8537"/>
                    <a:pt x="11979" y="8084"/>
                  </a:cubicBezTo>
                  <a:cubicBezTo>
                    <a:pt x="12129" y="7953"/>
                    <a:pt x="12241" y="7803"/>
                    <a:pt x="12316" y="7635"/>
                  </a:cubicBezTo>
                  <a:cubicBezTo>
                    <a:pt x="12559" y="7148"/>
                    <a:pt x="12578" y="6587"/>
                    <a:pt x="12428" y="6062"/>
                  </a:cubicBezTo>
                  <a:lnTo>
                    <a:pt x="12428" y="6062"/>
                  </a:lnTo>
                  <a:cubicBezTo>
                    <a:pt x="12515" y="6077"/>
                    <a:pt x="12605" y="6086"/>
                    <a:pt x="12697" y="6086"/>
                  </a:cubicBezTo>
                  <a:cubicBezTo>
                    <a:pt x="12841" y="6086"/>
                    <a:pt x="12990" y="6064"/>
                    <a:pt x="13139" y="6006"/>
                  </a:cubicBezTo>
                  <a:cubicBezTo>
                    <a:pt x="13345" y="5931"/>
                    <a:pt x="13532" y="5782"/>
                    <a:pt x="13626" y="5595"/>
                  </a:cubicBezTo>
                  <a:cubicBezTo>
                    <a:pt x="13738" y="5389"/>
                    <a:pt x="13738" y="5145"/>
                    <a:pt x="13645" y="4939"/>
                  </a:cubicBezTo>
                  <a:cubicBezTo>
                    <a:pt x="14000" y="4902"/>
                    <a:pt x="14337" y="4266"/>
                    <a:pt x="14412" y="3947"/>
                  </a:cubicBezTo>
                  <a:cubicBezTo>
                    <a:pt x="14637" y="3236"/>
                    <a:pt x="14412" y="2431"/>
                    <a:pt x="13925" y="1870"/>
                  </a:cubicBezTo>
                  <a:cubicBezTo>
                    <a:pt x="13439" y="1290"/>
                    <a:pt x="12728" y="953"/>
                    <a:pt x="11998" y="803"/>
                  </a:cubicBezTo>
                  <a:cubicBezTo>
                    <a:pt x="11716" y="746"/>
                    <a:pt x="11427" y="718"/>
                    <a:pt x="11139" y="718"/>
                  </a:cubicBezTo>
                  <a:cubicBezTo>
                    <a:pt x="10297" y="718"/>
                    <a:pt x="9452" y="956"/>
                    <a:pt x="8741" y="1402"/>
                  </a:cubicBezTo>
                  <a:cubicBezTo>
                    <a:pt x="8591" y="972"/>
                    <a:pt x="8161" y="653"/>
                    <a:pt x="7712" y="635"/>
                  </a:cubicBezTo>
                  <a:cubicBezTo>
                    <a:pt x="7686" y="633"/>
                    <a:pt x="7661" y="632"/>
                    <a:pt x="7635" y="632"/>
                  </a:cubicBezTo>
                  <a:cubicBezTo>
                    <a:pt x="7210" y="632"/>
                    <a:pt x="6784" y="920"/>
                    <a:pt x="6607" y="1308"/>
                  </a:cubicBezTo>
                  <a:cubicBezTo>
                    <a:pt x="6158" y="653"/>
                    <a:pt x="5447" y="185"/>
                    <a:pt x="4661" y="36"/>
                  </a:cubicBezTo>
                  <a:cubicBezTo>
                    <a:pt x="4524" y="12"/>
                    <a:pt x="4384" y="1"/>
                    <a:pt x="4244" y="1"/>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0" name="Google Shape;1390;p26"/>
            <p:cNvSpPr/>
            <p:nvPr/>
          </p:nvSpPr>
          <p:spPr>
            <a:xfrm>
              <a:off x="2674156" y="1619011"/>
              <a:ext cx="909712" cy="1017960"/>
            </a:xfrm>
            <a:custGeom>
              <a:avLst/>
              <a:gdLst/>
              <a:ahLst/>
              <a:cxnLst/>
              <a:rect l="l" t="t" r="r" b="b"/>
              <a:pathLst>
                <a:path w="11942" h="13363" extrusionOk="0">
                  <a:moveTo>
                    <a:pt x="7340" y="0"/>
                  </a:moveTo>
                  <a:cubicBezTo>
                    <a:pt x="6965" y="0"/>
                    <a:pt x="6590" y="59"/>
                    <a:pt x="6233" y="182"/>
                  </a:cubicBezTo>
                  <a:cubicBezTo>
                    <a:pt x="4661" y="744"/>
                    <a:pt x="3594" y="2484"/>
                    <a:pt x="3837" y="4131"/>
                  </a:cubicBezTo>
                  <a:cubicBezTo>
                    <a:pt x="3737" y="4067"/>
                    <a:pt x="3618" y="4036"/>
                    <a:pt x="3499" y="4036"/>
                  </a:cubicBezTo>
                  <a:cubicBezTo>
                    <a:pt x="3305" y="4036"/>
                    <a:pt x="3111" y="4119"/>
                    <a:pt x="2995" y="4281"/>
                  </a:cubicBezTo>
                  <a:cubicBezTo>
                    <a:pt x="2826" y="4525"/>
                    <a:pt x="2883" y="4918"/>
                    <a:pt x="3126" y="5105"/>
                  </a:cubicBezTo>
                  <a:cubicBezTo>
                    <a:pt x="2952" y="5066"/>
                    <a:pt x="2775" y="5047"/>
                    <a:pt x="2597" y="5047"/>
                  </a:cubicBezTo>
                  <a:cubicBezTo>
                    <a:pt x="1912" y="5047"/>
                    <a:pt x="1224" y="5326"/>
                    <a:pt x="749" y="5816"/>
                  </a:cubicBezTo>
                  <a:cubicBezTo>
                    <a:pt x="281" y="6303"/>
                    <a:pt x="0" y="6976"/>
                    <a:pt x="19" y="7650"/>
                  </a:cubicBezTo>
                  <a:cubicBezTo>
                    <a:pt x="19" y="7837"/>
                    <a:pt x="38" y="8025"/>
                    <a:pt x="113" y="8193"/>
                  </a:cubicBezTo>
                  <a:cubicBezTo>
                    <a:pt x="281" y="8717"/>
                    <a:pt x="693" y="9110"/>
                    <a:pt x="1179" y="9372"/>
                  </a:cubicBezTo>
                  <a:cubicBezTo>
                    <a:pt x="992" y="9522"/>
                    <a:pt x="824" y="9690"/>
                    <a:pt x="711" y="9915"/>
                  </a:cubicBezTo>
                  <a:cubicBezTo>
                    <a:pt x="637" y="10121"/>
                    <a:pt x="599" y="10345"/>
                    <a:pt x="674" y="10570"/>
                  </a:cubicBezTo>
                  <a:cubicBezTo>
                    <a:pt x="749" y="10776"/>
                    <a:pt x="917" y="10963"/>
                    <a:pt x="1142" y="11019"/>
                  </a:cubicBezTo>
                  <a:cubicBezTo>
                    <a:pt x="917" y="11300"/>
                    <a:pt x="1161" y="11992"/>
                    <a:pt x="1310" y="12273"/>
                  </a:cubicBezTo>
                  <a:cubicBezTo>
                    <a:pt x="1685" y="12910"/>
                    <a:pt x="2433" y="13303"/>
                    <a:pt x="3163" y="13359"/>
                  </a:cubicBezTo>
                  <a:cubicBezTo>
                    <a:pt x="3211" y="13361"/>
                    <a:pt x="3258" y="13362"/>
                    <a:pt x="3306" y="13362"/>
                  </a:cubicBezTo>
                  <a:cubicBezTo>
                    <a:pt x="4006" y="13362"/>
                    <a:pt x="4699" y="13107"/>
                    <a:pt x="5260" y="12704"/>
                  </a:cubicBezTo>
                  <a:cubicBezTo>
                    <a:pt x="6195" y="12049"/>
                    <a:pt x="6869" y="11038"/>
                    <a:pt x="7075" y="9915"/>
                  </a:cubicBezTo>
                  <a:cubicBezTo>
                    <a:pt x="7223" y="9989"/>
                    <a:pt x="7388" y="10024"/>
                    <a:pt x="7554" y="10024"/>
                  </a:cubicBezTo>
                  <a:cubicBezTo>
                    <a:pt x="7848" y="10024"/>
                    <a:pt x="8144" y="9913"/>
                    <a:pt x="8348" y="9709"/>
                  </a:cubicBezTo>
                  <a:cubicBezTo>
                    <a:pt x="8685" y="9391"/>
                    <a:pt x="8797" y="8867"/>
                    <a:pt x="8610" y="8455"/>
                  </a:cubicBezTo>
                  <a:lnTo>
                    <a:pt x="8610" y="8455"/>
                  </a:lnTo>
                  <a:cubicBezTo>
                    <a:pt x="8765" y="8477"/>
                    <a:pt x="8922" y="8488"/>
                    <a:pt x="9080" y="8488"/>
                  </a:cubicBezTo>
                  <a:cubicBezTo>
                    <a:pt x="9720" y="8488"/>
                    <a:pt x="10364" y="8303"/>
                    <a:pt x="10875" y="7912"/>
                  </a:cubicBezTo>
                  <a:cubicBezTo>
                    <a:pt x="11511" y="7444"/>
                    <a:pt x="11941" y="6677"/>
                    <a:pt x="11923" y="5872"/>
                  </a:cubicBezTo>
                  <a:cubicBezTo>
                    <a:pt x="11923" y="5086"/>
                    <a:pt x="11455" y="4300"/>
                    <a:pt x="10744" y="3944"/>
                  </a:cubicBezTo>
                  <a:cubicBezTo>
                    <a:pt x="11099" y="3289"/>
                    <a:pt x="10949" y="2447"/>
                    <a:pt x="10556" y="1792"/>
                  </a:cubicBezTo>
                  <a:cubicBezTo>
                    <a:pt x="9905" y="678"/>
                    <a:pt x="8617" y="0"/>
                    <a:pt x="7340"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26"/>
            <p:cNvSpPr/>
            <p:nvPr/>
          </p:nvSpPr>
          <p:spPr>
            <a:xfrm>
              <a:off x="1075877" y="2509293"/>
              <a:ext cx="2532216" cy="1407075"/>
            </a:xfrm>
            <a:custGeom>
              <a:avLst/>
              <a:gdLst/>
              <a:ahLst/>
              <a:cxnLst/>
              <a:rect l="l" t="t" r="r" b="b"/>
              <a:pathLst>
                <a:path w="33241" h="18471" extrusionOk="0">
                  <a:moveTo>
                    <a:pt x="15788" y="0"/>
                  </a:moveTo>
                  <a:cubicBezTo>
                    <a:pt x="15261" y="0"/>
                    <a:pt x="14735" y="69"/>
                    <a:pt x="14225" y="212"/>
                  </a:cubicBezTo>
                  <a:cubicBezTo>
                    <a:pt x="12016" y="829"/>
                    <a:pt x="10238" y="2795"/>
                    <a:pt x="9864" y="5059"/>
                  </a:cubicBezTo>
                  <a:cubicBezTo>
                    <a:pt x="9548" y="4825"/>
                    <a:pt x="9159" y="4708"/>
                    <a:pt x="8770" y="4708"/>
                  </a:cubicBezTo>
                  <a:cubicBezTo>
                    <a:pt x="8537" y="4708"/>
                    <a:pt x="8303" y="4751"/>
                    <a:pt x="8086" y="4835"/>
                  </a:cubicBezTo>
                  <a:cubicBezTo>
                    <a:pt x="7505" y="5078"/>
                    <a:pt x="7056" y="5621"/>
                    <a:pt x="6944" y="6239"/>
                  </a:cubicBezTo>
                  <a:cubicBezTo>
                    <a:pt x="6737" y="6218"/>
                    <a:pt x="6529" y="6209"/>
                    <a:pt x="6321" y="6209"/>
                  </a:cubicBezTo>
                  <a:cubicBezTo>
                    <a:pt x="4591" y="6209"/>
                    <a:pt x="2856" y="6898"/>
                    <a:pt x="1703" y="8185"/>
                  </a:cubicBezTo>
                  <a:cubicBezTo>
                    <a:pt x="431" y="9626"/>
                    <a:pt x="0" y="11835"/>
                    <a:pt x="786" y="13594"/>
                  </a:cubicBezTo>
                  <a:cubicBezTo>
                    <a:pt x="1473" y="15130"/>
                    <a:pt x="3115" y="16210"/>
                    <a:pt x="4779" y="16210"/>
                  </a:cubicBezTo>
                  <a:cubicBezTo>
                    <a:pt x="5021" y="16210"/>
                    <a:pt x="5263" y="16187"/>
                    <a:pt x="5503" y="16140"/>
                  </a:cubicBezTo>
                  <a:cubicBezTo>
                    <a:pt x="5746" y="17094"/>
                    <a:pt x="6570" y="17899"/>
                    <a:pt x="7524" y="18105"/>
                  </a:cubicBezTo>
                  <a:cubicBezTo>
                    <a:pt x="7697" y="18141"/>
                    <a:pt x="7872" y="18159"/>
                    <a:pt x="8047" y="18159"/>
                  </a:cubicBezTo>
                  <a:cubicBezTo>
                    <a:pt x="8861" y="18159"/>
                    <a:pt x="9674" y="17778"/>
                    <a:pt x="10182" y="17132"/>
                  </a:cubicBezTo>
                  <a:cubicBezTo>
                    <a:pt x="10775" y="17606"/>
                    <a:pt x="11533" y="17858"/>
                    <a:pt x="12288" y="17858"/>
                  </a:cubicBezTo>
                  <a:cubicBezTo>
                    <a:pt x="12485" y="17858"/>
                    <a:pt x="12683" y="17840"/>
                    <a:pt x="12877" y="17805"/>
                  </a:cubicBezTo>
                  <a:cubicBezTo>
                    <a:pt x="13813" y="17618"/>
                    <a:pt x="14655" y="17001"/>
                    <a:pt x="15123" y="16177"/>
                  </a:cubicBezTo>
                  <a:cubicBezTo>
                    <a:pt x="16628" y="17670"/>
                    <a:pt x="18756" y="18471"/>
                    <a:pt x="20877" y="18471"/>
                  </a:cubicBezTo>
                  <a:cubicBezTo>
                    <a:pt x="22026" y="18471"/>
                    <a:pt x="23174" y="18236"/>
                    <a:pt x="24219" y="17749"/>
                  </a:cubicBezTo>
                  <a:cubicBezTo>
                    <a:pt x="27176" y="16364"/>
                    <a:pt x="29123" y="13033"/>
                    <a:pt x="28842" y="9757"/>
                  </a:cubicBezTo>
                  <a:lnTo>
                    <a:pt x="28842" y="9757"/>
                  </a:lnTo>
                  <a:cubicBezTo>
                    <a:pt x="29135" y="9834"/>
                    <a:pt x="29457" y="9874"/>
                    <a:pt x="29782" y="9874"/>
                  </a:cubicBezTo>
                  <a:cubicBezTo>
                    <a:pt x="30329" y="9874"/>
                    <a:pt x="30886" y="9760"/>
                    <a:pt x="31331" y="9514"/>
                  </a:cubicBezTo>
                  <a:cubicBezTo>
                    <a:pt x="32043" y="9121"/>
                    <a:pt x="32604" y="8447"/>
                    <a:pt x="32848" y="7680"/>
                  </a:cubicBezTo>
                  <a:cubicBezTo>
                    <a:pt x="33241" y="6463"/>
                    <a:pt x="33016" y="5078"/>
                    <a:pt x="32436" y="3955"/>
                  </a:cubicBezTo>
                  <a:cubicBezTo>
                    <a:pt x="31762" y="2720"/>
                    <a:pt x="30620" y="2289"/>
                    <a:pt x="29291" y="2027"/>
                  </a:cubicBezTo>
                  <a:cubicBezTo>
                    <a:pt x="29268" y="2022"/>
                    <a:pt x="29141" y="2018"/>
                    <a:pt x="28979" y="2018"/>
                  </a:cubicBezTo>
                  <a:cubicBezTo>
                    <a:pt x="28615" y="2018"/>
                    <a:pt x="28073" y="2038"/>
                    <a:pt x="28112" y="2102"/>
                  </a:cubicBezTo>
                  <a:cubicBezTo>
                    <a:pt x="27551" y="1223"/>
                    <a:pt x="26521" y="661"/>
                    <a:pt x="25473" y="624"/>
                  </a:cubicBezTo>
                  <a:cubicBezTo>
                    <a:pt x="25455" y="623"/>
                    <a:pt x="25437" y="623"/>
                    <a:pt x="25419" y="623"/>
                  </a:cubicBezTo>
                  <a:cubicBezTo>
                    <a:pt x="24389" y="623"/>
                    <a:pt x="23366" y="1144"/>
                    <a:pt x="22741" y="1971"/>
                  </a:cubicBezTo>
                  <a:cubicBezTo>
                    <a:pt x="22462" y="1684"/>
                    <a:pt x="22063" y="1543"/>
                    <a:pt x="21661" y="1543"/>
                  </a:cubicBezTo>
                  <a:cubicBezTo>
                    <a:pt x="21197" y="1543"/>
                    <a:pt x="20729" y="1731"/>
                    <a:pt x="20438" y="2102"/>
                  </a:cubicBezTo>
                  <a:cubicBezTo>
                    <a:pt x="19301" y="763"/>
                    <a:pt x="17544" y="0"/>
                    <a:pt x="15788"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26"/>
            <p:cNvSpPr/>
            <p:nvPr/>
          </p:nvSpPr>
          <p:spPr>
            <a:xfrm>
              <a:off x="1115794" y="1548775"/>
              <a:ext cx="2372548" cy="2371101"/>
            </a:xfrm>
            <a:custGeom>
              <a:avLst/>
              <a:gdLst/>
              <a:ahLst/>
              <a:cxnLst/>
              <a:rect l="l" t="t" r="r" b="b"/>
              <a:pathLst>
                <a:path w="31145" h="31126" extrusionOk="0">
                  <a:moveTo>
                    <a:pt x="15572" y="3070"/>
                  </a:moveTo>
                  <a:cubicBezTo>
                    <a:pt x="18286" y="3070"/>
                    <a:pt x="20794" y="3930"/>
                    <a:pt x="22834" y="5390"/>
                  </a:cubicBezTo>
                  <a:cubicBezTo>
                    <a:pt x="23733" y="6027"/>
                    <a:pt x="24537" y="6794"/>
                    <a:pt x="25249" y="7636"/>
                  </a:cubicBezTo>
                  <a:cubicBezTo>
                    <a:pt x="27008" y="9789"/>
                    <a:pt x="28075" y="12559"/>
                    <a:pt x="28075" y="15572"/>
                  </a:cubicBezTo>
                  <a:cubicBezTo>
                    <a:pt x="28075" y="22479"/>
                    <a:pt x="22479" y="28075"/>
                    <a:pt x="15572" y="28075"/>
                  </a:cubicBezTo>
                  <a:cubicBezTo>
                    <a:pt x="12559" y="28075"/>
                    <a:pt x="9808" y="27008"/>
                    <a:pt x="7636" y="25230"/>
                  </a:cubicBezTo>
                  <a:cubicBezTo>
                    <a:pt x="6794" y="24537"/>
                    <a:pt x="6027" y="23733"/>
                    <a:pt x="5390" y="22834"/>
                  </a:cubicBezTo>
                  <a:cubicBezTo>
                    <a:pt x="3931" y="20775"/>
                    <a:pt x="3070" y="18286"/>
                    <a:pt x="3070" y="15572"/>
                  </a:cubicBezTo>
                  <a:cubicBezTo>
                    <a:pt x="3070" y="8666"/>
                    <a:pt x="8666" y="3070"/>
                    <a:pt x="15572" y="3070"/>
                  </a:cubicBezTo>
                  <a:close/>
                  <a:moveTo>
                    <a:pt x="15572" y="0"/>
                  </a:moveTo>
                  <a:cubicBezTo>
                    <a:pt x="6981" y="0"/>
                    <a:pt x="0" y="6981"/>
                    <a:pt x="0" y="15572"/>
                  </a:cubicBezTo>
                  <a:cubicBezTo>
                    <a:pt x="0" y="24163"/>
                    <a:pt x="6981" y="31126"/>
                    <a:pt x="15572" y="31126"/>
                  </a:cubicBezTo>
                  <a:cubicBezTo>
                    <a:pt x="24163" y="31126"/>
                    <a:pt x="31144" y="24163"/>
                    <a:pt x="31144" y="15572"/>
                  </a:cubicBezTo>
                  <a:cubicBezTo>
                    <a:pt x="31144" y="6981"/>
                    <a:pt x="24163" y="0"/>
                    <a:pt x="1557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3" name="Google Shape;1393;p26"/>
            <p:cNvSpPr/>
            <p:nvPr/>
          </p:nvSpPr>
          <p:spPr>
            <a:xfrm>
              <a:off x="2662729" y="2846225"/>
              <a:ext cx="248186" cy="298921"/>
            </a:xfrm>
            <a:custGeom>
              <a:avLst/>
              <a:gdLst/>
              <a:ahLst/>
              <a:cxnLst/>
              <a:rect l="l" t="t" r="r" b="b"/>
              <a:pathLst>
                <a:path w="3258" h="3924" extrusionOk="0">
                  <a:moveTo>
                    <a:pt x="1423" y="0"/>
                  </a:moveTo>
                  <a:lnTo>
                    <a:pt x="1" y="3051"/>
                  </a:lnTo>
                  <a:cubicBezTo>
                    <a:pt x="405" y="3623"/>
                    <a:pt x="930" y="3923"/>
                    <a:pt x="1603" y="3923"/>
                  </a:cubicBezTo>
                  <a:cubicBezTo>
                    <a:pt x="1679" y="3923"/>
                    <a:pt x="1756" y="3919"/>
                    <a:pt x="1835" y="3912"/>
                  </a:cubicBezTo>
                  <a:lnTo>
                    <a:pt x="3257" y="861"/>
                  </a:lnTo>
                  <a:lnTo>
                    <a:pt x="1423" y="0"/>
                  </a:lnTo>
                  <a:close/>
                </a:path>
              </a:pathLst>
            </a:custGeom>
            <a:solidFill>
              <a:srgbClr val="FEB20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4" name="Google Shape;1394;p26"/>
            <p:cNvSpPr/>
            <p:nvPr/>
          </p:nvSpPr>
          <p:spPr>
            <a:xfrm>
              <a:off x="2762522" y="2846225"/>
              <a:ext cx="148394" cy="84176"/>
            </a:xfrm>
            <a:custGeom>
              <a:avLst/>
              <a:gdLst/>
              <a:ahLst/>
              <a:cxnLst/>
              <a:rect l="l" t="t" r="r" b="b"/>
              <a:pathLst>
                <a:path w="1948" h="1105" extrusionOk="0">
                  <a:moveTo>
                    <a:pt x="113" y="0"/>
                  </a:moveTo>
                  <a:lnTo>
                    <a:pt x="1" y="243"/>
                  </a:lnTo>
                  <a:lnTo>
                    <a:pt x="1835" y="1104"/>
                  </a:lnTo>
                  <a:lnTo>
                    <a:pt x="1947" y="861"/>
                  </a:lnTo>
                  <a:lnTo>
                    <a:pt x="113" y="0"/>
                  </a:lnTo>
                  <a:close/>
                </a:path>
              </a:pathLst>
            </a:custGeom>
            <a:solidFill>
              <a:srgbClr val="F37D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26"/>
            <p:cNvSpPr/>
            <p:nvPr/>
          </p:nvSpPr>
          <p:spPr>
            <a:xfrm>
              <a:off x="2771054" y="1800236"/>
              <a:ext cx="624579" cy="1111582"/>
            </a:xfrm>
            <a:custGeom>
              <a:avLst/>
              <a:gdLst/>
              <a:ahLst/>
              <a:cxnLst/>
              <a:rect l="l" t="t" r="r" b="b"/>
              <a:pathLst>
                <a:path w="8199" h="14592" extrusionOk="0">
                  <a:moveTo>
                    <a:pt x="6594" y="1"/>
                  </a:moveTo>
                  <a:cubicBezTo>
                    <a:pt x="6520" y="1"/>
                    <a:pt x="6443" y="4"/>
                    <a:pt x="6365" y="12"/>
                  </a:cubicBezTo>
                  <a:lnTo>
                    <a:pt x="1" y="13731"/>
                  </a:lnTo>
                  <a:lnTo>
                    <a:pt x="1835" y="14592"/>
                  </a:lnTo>
                  <a:lnTo>
                    <a:pt x="8199" y="873"/>
                  </a:lnTo>
                  <a:cubicBezTo>
                    <a:pt x="7974" y="555"/>
                    <a:pt x="7712" y="311"/>
                    <a:pt x="7413" y="180"/>
                  </a:cubicBezTo>
                  <a:cubicBezTo>
                    <a:pt x="7158" y="61"/>
                    <a:pt x="6892" y="1"/>
                    <a:pt x="65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26"/>
            <p:cNvSpPr/>
            <p:nvPr/>
          </p:nvSpPr>
          <p:spPr>
            <a:xfrm>
              <a:off x="2771054" y="1800236"/>
              <a:ext cx="564704" cy="1078826"/>
            </a:xfrm>
            <a:custGeom>
              <a:avLst/>
              <a:gdLst/>
              <a:ahLst/>
              <a:cxnLst/>
              <a:rect l="l" t="t" r="r" b="b"/>
              <a:pathLst>
                <a:path w="7413" h="14162" extrusionOk="0">
                  <a:moveTo>
                    <a:pt x="6594" y="1"/>
                  </a:moveTo>
                  <a:cubicBezTo>
                    <a:pt x="6520" y="1"/>
                    <a:pt x="6443" y="4"/>
                    <a:pt x="6365" y="12"/>
                  </a:cubicBezTo>
                  <a:lnTo>
                    <a:pt x="1" y="13731"/>
                  </a:lnTo>
                  <a:lnTo>
                    <a:pt x="918" y="14162"/>
                  </a:lnTo>
                  <a:lnTo>
                    <a:pt x="7413" y="180"/>
                  </a:lnTo>
                  <a:cubicBezTo>
                    <a:pt x="7158" y="61"/>
                    <a:pt x="6892" y="1"/>
                    <a:pt x="6594" y="1"/>
                  </a:cubicBezTo>
                  <a:close/>
                </a:path>
              </a:pathLst>
            </a:custGeom>
            <a:solidFill>
              <a:srgbClr val="021934">
                <a:alpha val="5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26"/>
            <p:cNvSpPr/>
            <p:nvPr/>
          </p:nvSpPr>
          <p:spPr>
            <a:xfrm>
              <a:off x="3251581" y="1791933"/>
              <a:ext cx="151212" cy="78234"/>
            </a:xfrm>
            <a:custGeom>
              <a:avLst/>
              <a:gdLst/>
              <a:ahLst/>
              <a:cxnLst/>
              <a:rect l="l" t="t" r="r" b="b"/>
              <a:pathLst>
                <a:path w="1985" h="1027" extrusionOk="0">
                  <a:moveTo>
                    <a:pt x="302" y="1"/>
                  </a:moveTo>
                  <a:cubicBezTo>
                    <a:pt x="184" y="1"/>
                    <a:pt x="103" y="28"/>
                    <a:pt x="75" y="83"/>
                  </a:cubicBezTo>
                  <a:cubicBezTo>
                    <a:pt x="0" y="252"/>
                    <a:pt x="356" y="570"/>
                    <a:pt x="861" y="795"/>
                  </a:cubicBezTo>
                  <a:cubicBezTo>
                    <a:pt x="1180" y="948"/>
                    <a:pt x="1483" y="1027"/>
                    <a:pt x="1683" y="1027"/>
                  </a:cubicBezTo>
                  <a:cubicBezTo>
                    <a:pt x="1800" y="1027"/>
                    <a:pt x="1882" y="1000"/>
                    <a:pt x="1910" y="944"/>
                  </a:cubicBezTo>
                  <a:cubicBezTo>
                    <a:pt x="1984" y="776"/>
                    <a:pt x="1629" y="458"/>
                    <a:pt x="1123" y="233"/>
                  </a:cubicBezTo>
                  <a:cubicBezTo>
                    <a:pt x="805" y="80"/>
                    <a:pt x="501" y="1"/>
                    <a:pt x="302" y="1"/>
                  </a:cubicBezTo>
                  <a:close/>
                </a:path>
              </a:pathLst>
            </a:custGeom>
            <a:solidFill>
              <a:srgbClr val="F37D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26"/>
            <p:cNvSpPr/>
            <p:nvPr/>
          </p:nvSpPr>
          <p:spPr>
            <a:xfrm>
              <a:off x="3288679" y="1223651"/>
              <a:ext cx="154031" cy="511913"/>
            </a:xfrm>
            <a:custGeom>
              <a:avLst/>
              <a:gdLst/>
              <a:ahLst/>
              <a:cxnLst/>
              <a:rect l="l" t="t" r="r" b="b"/>
              <a:pathLst>
                <a:path w="2022" h="6720" extrusionOk="0">
                  <a:moveTo>
                    <a:pt x="337" y="1"/>
                  </a:moveTo>
                  <a:lnTo>
                    <a:pt x="337" y="1"/>
                  </a:lnTo>
                  <a:cubicBezTo>
                    <a:pt x="992" y="543"/>
                    <a:pt x="1273" y="1423"/>
                    <a:pt x="1123" y="2265"/>
                  </a:cubicBezTo>
                  <a:cubicBezTo>
                    <a:pt x="1029" y="2789"/>
                    <a:pt x="749" y="3295"/>
                    <a:pt x="505" y="3800"/>
                  </a:cubicBezTo>
                  <a:cubicBezTo>
                    <a:pt x="243" y="4305"/>
                    <a:pt x="0" y="4830"/>
                    <a:pt x="0" y="5372"/>
                  </a:cubicBezTo>
                  <a:cubicBezTo>
                    <a:pt x="0" y="5915"/>
                    <a:pt x="243" y="6514"/>
                    <a:pt x="767" y="6720"/>
                  </a:cubicBezTo>
                  <a:cubicBezTo>
                    <a:pt x="562" y="6383"/>
                    <a:pt x="636" y="5934"/>
                    <a:pt x="805" y="5559"/>
                  </a:cubicBezTo>
                  <a:cubicBezTo>
                    <a:pt x="973" y="5185"/>
                    <a:pt x="1254" y="4867"/>
                    <a:pt x="1460" y="4493"/>
                  </a:cubicBezTo>
                  <a:cubicBezTo>
                    <a:pt x="1890" y="3744"/>
                    <a:pt x="2021" y="2827"/>
                    <a:pt x="1834" y="2022"/>
                  </a:cubicBezTo>
                  <a:cubicBezTo>
                    <a:pt x="1628" y="1199"/>
                    <a:pt x="1086" y="469"/>
                    <a:pt x="337" y="1"/>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26"/>
            <p:cNvSpPr/>
            <p:nvPr/>
          </p:nvSpPr>
          <p:spPr>
            <a:xfrm>
              <a:off x="3180279" y="1424683"/>
              <a:ext cx="97050" cy="298083"/>
            </a:xfrm>
            <a:custGeom>
              <a:avLst/>
              <a:gdLst/>
              <a:ahLst/>
              <a:cxnLst/>
              <a:rect l="l" t="t" r="r" b="b"/>
              <a:pathLst>
                <a:path w="1274" h="3913" extrusionOk="0">
                  <a:moveTo>
                    <a:pt x="1180" y="1"/>
                  </a:moveTo>
                  <a:lnTo>
                    <a:pt x="1180" y="1"/>
                  </a:lnTo>
                  <a:cubicBezTo>
                    <a:pt x="450" y="431"/>
                    <a:pt x="1" y="1273"/>
                    <a:pt x="19" y="2059"/>
                  </a:cubicBezTo>
                  <a:cubicBezTo>
                    <a:pt x="38" y="2864"/>
                    <a:pt x="506" y="3576"/>
                    <a:pt x="1273" y="3912"/>
                  </a:cubicBezTo>
                  <a:cubicBezTo>
                    <a:pt x="787" y="3407"/>
                    <a:pt x="637" y="2696"/>
                    <a:pt x="693" y="2003"/>
                  </a:cubicBezTo>
                  <a:cubicBezTo>
                    <a:pt x="731" y="1330"/>
                    <a:pt x="955" y="656"/>
                    <a:pt x="1180" y="1"/>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26"/>
            <p:cNvSpPr/>
            <p:nvPr/>
          </p:nvSpPr>
          <p:spPr>
            <a:xfrm>
              <a:off x="1966925" y="1702729"/>
              <a:ext cx="981014" cy="352245"/>
            </a:xfrm>
            <a:custGeom>
              <a:avLst/>
              <a:gdLst/>
              <a:ahLst/>
              <a:cxnLst/>
              <a:rect l="l" t="t" r="r" b="b"/>
              <a:pathLst>
                <a:path w="12878" h="4624" extrusionOk="0">
                  <a:moveTo>
                    <a:pt x="10426" y="0"/>
                  </a:moveTo>
                  <a:lnTo>
                    <a:pt x="1835" y="1741"/>
                  </a:lnTo>
                  <a:lnTo>
                    <a:pt x="1" y="4623"/>
                  </a:lnTo>
                  <a:lnTo>
                    <a:pt x="1" y="4623"/>
                  </a:lnTo>
                  <a:lnTo>
                    <a:pt x="12878" y="2022"/>
                  </a:lnTo>
                  <a:lnTo>
                    <a:pt x="1042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26"/>
            <p:cNvSpPr/>
            <p:nvPr/>
          </p:nvSpPr>
          <p:spPr>
            <a:xfrm>
              <a:off x="1735955" y="1401906"/>
              <a:ext cx="1351770" cy="433526"/>
            </a:xfrm>
            <a:custGeom>
              <a:avLst/>
              <a:gdLst/>
              <a:ahLst/>
              <a:cxnLst/>
              <a:rect l="l" t="t" r="r" b="b"/>
              <a:pathLst>
                <a:path w="17745" h="5691" extrusionOk="0">
                  <a:moveTo>
                    <a:pt x="12878" y="0"/>
                  </a:moveTo>
                  <a:lnTo>
                    <a:pt x="1" y="2602"/>
                  </a:lnTo>
                  <a:lnTo>
                    <a:pt x="4867" y="5690"/>
                  </a:lnTo>
                  <a:lnTo>
                    <a:pt x="17744" y="3088"/>
                  </a:lnTo>
                  <a:lnTo>
                    <a:pt x="12878"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26"/>
            <p:cNvSpPr/>
            <p:nvPr/>
          </p:nvSpPr>
          <p:spPr>
            <a:xfrm>
              <a:off x="2634239" y="1637141"/>
              <a:ext cx="453485" cy="282390"/>
            </a:xfrm>
            <a:custGeom>
              <a:avLst/>
              <a:gdLst/>
              <a:ahLst/>
              <a:cxnLst/>
              <a:rect l="l" t="t" r="r" b="b"/>
              <a:pathLst>
                <a:path w="5953" h="3707" extrusionOk="0">
                  <a:moveTo>
                    <a:pt x="5952" y="0"/>
                  </a:moveTo>
                  <a:lnTo>
                    <a:pt x="1891" y="824"/>
                  </a:lnTo>
                  <a:lnTo>
                    <a:pt x="0" y="3706"/>
                  </a:lnTo>
                  <a:lnTo>
                    <a:pt x="0" y="3706"/>
                  </a:lnTo>
                  <a:lnTo>
                    <a:pt x="4118" y="2864"/>
                  </a:lnTo>
                  <a:lnTo>
                    <a:pt x="5952" y="0"/>
                  </a:lnTo>
                  <a:close/>
                </a:path>
              </a:pathLst>
            </a:custGeom>
            <a:solidFill>
              <a:srgbClr val="021934">
                <a:alpha val="38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26"/>
            <p:cNvSpPr/>
            <p:nvPr/>
          </p:nvSpPr>
          <p:spPr>
            <a:xfrm>
              <a:off x="1735955" y="1600043"/>
              <a:ext cx="370832" cy="454932"/>
            </a:xfrm>
            <a:custGeom>
              <a:avLst/>
              <a:gdLst/>
              <a:ahLst/>
              <a:cxnLst/>
              <a:rect l="l" t="t" r="r" b="b"/>
              <a:pathLst>
                <a:path w="4868" h="5972" extrusionOk="0">
                  <a:moveTo>
                    <a:pt x="1" y="1"/>
                  </a:moveTo>
                  <a:lnTo>
                    <a:pt x="506" y="4362"/>
                  </a:lnTo>
                  <a:lnTo>
                    <a:pt x="3033" y="5971"/>
                  </a:lnTo>
                  <a:lnTo>
                    <a:pt x="4867" y="3089"/>
                  </a:lnTo>
                  <a:lnTo>
                    <a:pt x="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26"/>
            <p:cNvSpPr/>
            <p:nvPr/>
          </p:nvSpPr>
          <p:spPr>
            <a:xfrm>
              <a:off x="2716891" y="1401906"/>
              <a:ext cx="370832" cy="454856"/>
            </a:xfrm>
            <a:custGeom>
              <a:avLst/>
              <a:gdLst/>
              <a:ahLst/>
              <a:cxnLst/>
              <a:rect l="l" t="t" r="r" b="b"/>
              <a:pathLst>
                <a:path w="4868" h="5971" extrusionOk="0">
                  <a:moveTo>
                    <a:pt x="1" y="0"/>
                  </a:moveTo>
                  <a:lnTo>
                    <a:pt x="506" y="4361"/>
                  </a:lnTo>
                  <a:lnTo>
                    <a:pt x="3033" y="5971"/>
                  </a:lnTo>
                  <a:lnTo>
                    <a:pt x="4867" y="3088"/>
                  </a:lnTo>
                  <a:lnTo>
                    <a:pt x="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26"/>
            <p:cNvSpPr/>
            <p:nvPr/>
          </p:nvSpPr>
          <p:spPr>
            <a:xfrm>
              <a:off x="1562042" y="1734114"/>
              <a:ext cx="1193473" cy="456303"/>
            </a:xfrm>
            <a:custGeom>
              <a:avLst/>
              <a:gdLst/>
              <a:ahLst/>
              <a:cxnLst/>
              <a:rect l="l" t="t" r="r" b="b"/>
              <a:pathLst>
                <a:path w="15667" h="5990" extrusionOk="0">
                  <a:moveTo>
                    <a:pt x="15666" y="0"/>
                  </a:moveTo>
                  <a:lnTo>
                    <a:pt x="2789" y="2602"/>
                  </a:lnTo>
                  <a:lnTo>
                    <a:pt x="0" y="5989"/>
                  </a:lnTo>
                  <a:lnTo>
                    <a:pt x="12877" y="3388"/>
                  </a:lnTo>
                  <a:lnTo>
                    <a:pt x="15666" y="0"/>
                  </a:lnTo>
                  <a:close/>
                </a:path>
              </a:pathLst>
            </a:custGeom>
            <a:solidFill>
              <a:srgbClr val="002E6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26"/>
            <p:cNvSpPr/>
            <p:nvPr/>
          </p:nvSpPr>
          <p:spPr>
            <a:xfrm>
              <a:off x="1562042" y="1734114"/>
              <a:ext cx="1193473" cy="456303"/>
            </a:xfrm>
            <a:custGeom>
              <a:avLst/>
              <a:gdLst/>
              <a:ahLst/>
              <a:cxnLst/>
              <a:rect l="l" t="t" r="r" b="b"/>
              <a:pathLst>
                <a:path w="15667" h="5990" extrusionOk="0">
                  <a:moveTo>
                    <a:pt x="15666" y="0"/>
                  </a:moveTo>
                  <a:lnTo>
                    <a:pt x="2789" y="2602"/>
                  </a:lnTo>
                  <a:lnTo>
                    <a:pt x="0" y="5989"/>
                  </a:lnTo>
                  <a:lnTo>
                    <a:pt x="12877" y="3388"/>
                  </a:lnTo>
                  <a:lnTo>
                    <a:pt x="1566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26"/>
            <p:cNvSpPr/>
            <p:nvPr/>
          </p:nvSpPr>
          <p:spPr>
            <a:xfrm>
              <a:off x="1583447" y="1757882"/>
              <a:ext cx="203927" cy="294198"/>
            </a:xfrm>
            <a:custGeom>
              <a:avLst/>
              <a:gdLst/>
              <a:ahLst/>
              <a:cxnLst/>
              <a:rect l="l" t="t" r="r" b="b"/>
              <a:pathLst>
                <a:path w="2677" h="3862" extrusionOk="0">
                  <a:moveTo>
                    <a:pt x="1307" y="1"/>
                  </a:moveTo>
                  <a:cubicBezTo>
                    <a:pt x="838" y="1"/>
                    <a:pt x="406" y="175"/>
                    <a:pt x="0" y="530"/>
                  </a:cubicBezTo>
                  <a:lnTo>
                    <a:pt x="674" y="3862"/>
                  </a:lnTo>
                  <a:lnTo>
                    <a:pt x="2677" y="3469"/>
                  </a:lnTo>
                  <a:lnTo>
                    <a:pt x="2003" y="119"/>
                  </a:lnTo>
                  <a:cubicBezTo>
                    <a:pt x="1761" y="40"/>
                    <a:pt x="1530" y="1"/>
                    <a:pt x="130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26"/>
            <p:cNvSpPr/>
            <p:nvPr/>
          </p:nvSpPr>
          <p:spPr>
            <a:xfrm>
              <a:off x="1630449" y="2000734"/>
              <a:ext cx="156926" cy="52791"/>
            </a:xfrm>
            <a:custGeom>
              <a:avLst/>
              <a:gdLst/>
              <a:ahLst/>
              <a:cxnLst/>
              <a:rect l="l" t="t" r="r" b="b"/>
              <a:pathLst>
                <a:path w="2060" h="693" extrusionOk="0">
                  <a:moveTo>
                    <a:pt x="2003" y="0"/>
                  </a:moveTo>
                  <a:lnTo>
                    <a:pt x="1" y="412"/>
                  </a:lnTo>
                  <a:lnTo>
                    <a:pt x="57" y="693"/>
                  </a:lnTo>
                  <a:lnTo>
                    <a:pt x="2060" y="281"/>
                  </a:lnTo>
                  <a:lnTo>
                    <a:pt x="20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26"/>
            <p:cNvSpPr/>
            <p:nvPr/>
          </p:nvSpPr>
          <p:spPr>
            <a:xfrm>
              <a:off x="1634715" y="2022064"/>
              <a:ext cx="383630" cy="1181513"/>
            </a:xfrm>
            <a:custGeom>
              <a:avLst/>
              <a:gdLst/>
              <a:ahLst/>
              <a:cxnLst/>
              <a:rect l="l" t="t" r="r" b="b"/>
              <a:pathLst>
                <a:path w="5036" h="15510" extrusionOk="0">
                  <a:moveTo>
                    <a:pt x="2004" y="1"/>
                  </a:moveTo>
                  <a:lnTo>
                    <a:pt x="1" y="394"/>
                  </a:lnTo>
                  <a:lnTo>
                    <a:pt x="3033" y="15386"/>
                  </a:lnTo>
                  <a:cubicBezTo>
                    <a:pt x="3278" y="15472"/>
                    <a:pt x="3515" y="15509"/>
                    <a:pt x="3744" y="15509"/>
                  </a:cubicBezTo>
                  <a:cubicBezTo>
                    <a:pt x="3865" y="15509"/>
                    <a:pt x="3984" y="15499"/>
                    <a:pt x="4100" y="15479"/>
                  </a:cubicBezTo>
                  <a:cubicBezTo>
                    <a:pt x="4437" y="15405"/>
                    <a:pt x="4736" y="15236"/>
                    <a:pt x="5036" y="14974"/>
                  </a:cubicBezTo>
                  <a:lnTo>
                    <a:pt x="200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26"/>
            <p:cNvSpPr/>
            <p:nvPr/>
          </p:nvSpPr>
          <p:spPr>
            <a:xfrm>
              <a:off x="1634715" y="2037756"/>
              <a:ext cx="312328" cy="1165820"/>
            </a:xfrm>
            <a:custGeom>
              <a:avLst/>
              <a:gdLst/>
              <a:ahLst/>
              <a:cxnLst/>
              <a:rect l="l" t="t" r="r" b="b"/>
              <a:pathLst>
                <a:path w="4100" h="15304" extrusionOk="0">
                  <a:moveTo>
                    <a:pt x="1012" y="1"/>
                  </a:moveTo>
                  <a:lnTo>
                    <a:pt x="1" y="188"/>
                  </a:lnTo>
                  <a:lnTo>
                    <a:pt x="3033" y="15180"/>
                  </a:lnTo>
                  <a:cubicBezTo>
                    <a:pt x="3278" y="15266"/>
                    <a:pt x="3515" y="15303"/>
                    <a:pt x="3744" y="15303"/>
                  </a:cubicBezTo>
                  <a:cubicBezTo>
                    <a:pt x="3865" y="15303"/>
                    <a:pt x="3984" y="15293"/>
                    <a:pt x="4100" y="15273"/>
                  </a:cubicBezTo>
                  <a:lnTo>
                    <a:pt x="1012" y="1"/>
                  </a:lnTo>
                  <a:close/>
                </a:path>
              </a:pathLst>
            </a:custGeom>
            <a:solidFill>
              <a:srgbClr val="021934">
                <a:alpha val="5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26"/>
            <p:cNvSpPr/>
            <p:nvPr/>
          </p:nvSpPr>
          <p:spPr>
            <a:xfrm>
              <a:off x="1862866" y="3153523"/>
              <a:ext cx="158373" cy="56524"/>
            </a:xfrm>
            <a:custGeom>
              <a:avLst/>
              <a:gdLst/>
              <a:ahLst/>
              <a:cxnLst/>
              <a:rect l="l" t="t" r="r" b="b"/>
              <a:pathLst>
                <a:path w="2079" h="742" extrusionOk="0">
                  <a:moveTo>
                    <a:pt x="1570" y="1"/>
                  </a:moveTo>
                  <a:cubicBezTo>
                    <a:pt x="1401" y="1"/>
                    <a:pt x="1201" y="22"/>
                    <a:pt x="993" y="65"/>
                  </a:cubicBezTo>
                  <a:cubicBezTo>
                    <a:pt x="431" y="159"/>
                    <a:pt x="1" y="402"/>
                    <a:pt x="38" y="570"/>
                  </a:cubicBezTo>
                  <a:cubicBezTo>
                    <a:pt x="62" y="679"/>
                    <a:pt x="274" y="741"/>
                    <a:pt x="567" y="741"/>
                  </a:cubicBezTo>
                  <a:cubicBezTo>
                    <a:pt x="727" y="741"/>
                    <a:pt x="913" y="722"/>
                    <a:pt x="1105" y="683"/>
                  </a:cubicBezTo>
                  <a:cubicBezTo>
                    <a:pt x="1666" y="570"/>
                    <a:pt x="2078" y="346"/>
                    <a:pt x="2041" y="159"/>
                  </a:cubicBezTo>
                  <a:cubicBezTo>
                    <a:pt x="2029" y="55"/>
                    <a:pt x="1840" y="1"/>
                    <a:pt x="1570" y="1"/>
                  </a:cubicBezTo>
                  <a:close/>
                </a:path>
              </a:pathLst>
            </a:custGeom>
            <a:solidFill>
              <a:srgbClr val="F37D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26"/>
            <p:cNvSpPr/>
            <p:nvPr/>
          </p:nvSpPr>
          <p:spPr>
            <a:xfrm>
              <a:off x="1750200" y="1724135"/>
              <a:ext cx="204003" cy="295188"/>
            </a:xfrm>
            <a:custGeom>
              <a:avLst/>
              <a:gdLst/>
              <a:ahLst/>
              <a:cxnLst/>
              <a:rect l="l" t="t" r="r" b="b"/>
              <a:pathLst>
                <a:path w="2678" h="3875" extrusionOk="0">
                  <a:moveTo>
                    <a:pt x="1281" y="0"/>
                  </a:moveTo>
                  <a:cubicBezTo>
                    <a:pt x="816" y="0"/>
                    <a:pt x="388" y="175"/>
                    <a:pt x="1" y="524"/>
                  </a:cubicBezTo>
                  <a:lnTo>
                    <a:pt x="675" y="3874"/>
                  </a:lnTo>
                  <a:lnTo>
                    <a:pt x="2677" y="3463"/>
                  </a:lnTo>
                  <a:lnTo>
                    <a:pt x="2004" y="131"/>
                  </a:lnTo>
                  <a:cubicBezTo>
                    <a:pt x="1754" y="44"/>
                    <a:pt x="1513" y="0"/>
                    <a:pt x="12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26"/>
            <p:cNvSpPr/>
            <p:nvPr/>
          </p:nvSpPr>
          <p:spPr>
            <a:xfrm>
              <a:off x="1797277" y="1967902"/>
              <a:ext cx="156926" cy="51420"/>
            </a:xfrm>
            <a:custGeom>
              <a:avLst/>
              <a:gdLst/>
              <a:ahLst/>
              <a:cxnLst/>
              <a:rect l="l" t="t" r="r" b="b"/>
              <a:pathLst>
                <a:path w="2060" h="675" extrusionOk="0">
                  <a:moveTo>
                    <a:pt x="2003" y="1"/>
                  </a:moveTo>
                  <a:lnTo>
                    <a:pt x="1" y="394"/>
                  </a:lnTo>
                  <a:lnTo>
                    <a:pt x="57" y="674"/>
                  </a:lnTo>
                  <a:lnTo>
                    <a:pt x="2059" y="263"/>
                  </a:lnTo>
                  <a:lnTo>
                    <a:pt x="200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26"/>
            <p:cNvSpPr/>
            <p:nvPr/>
          </p:nvSpPr>
          <p:spPr>
            <a:xfrm>
              <a:off x="1801543" y="1987860"/>
              <a:ext cx="383630" cy="1182122"/>
            </a:xfrm>
            <a:custGeom>
              <a:avLst/>
              <a:gdLst/>
              <a:ahLst/>
              <a:cxnLst/>
              <a:rect l="l" t="t" r="r" b="b"/>
              <a:pathLst>
                <a:path w="5036" h="15518" extrusionOk="0">
                  <a:moveTo>
                    <a:pt x="2003" y="1"/>
                  </a:moveTo>
                  <a:lnTo>
                    <a:pt x="1" y="412"/>
                  </a:lnTo>
                  <a:lnTo>
                    <a:pt x="3033" y="15386"/>
                  </a:lnTo>
                  <a:cubicBezTo>
                    <a:pt x="3279" y="15472"/>
                    <a:pt x="3516" y="15517"/>
                    <a:pt x="3741" y="15517"/>
                  </a:cubicBezTo>
                  <a:cubicBezTo>
                    <a:pt x="3858" y="15517"/>
                    <a:pt x="3972" y="15505"/>
                    <a:pt x="4081" y="15479"/>
                  </a:cubicBezTo>
                  <a:cubicBezTo>
                    <a:pt x="4418" y="15423"/>
                    <a:pt x="4736" y="15255"/>
                    <a:pt x="5035" y="14993"/>
                  </a:cubicBezTo>
                  <a:lnTo>
                    <a:pt x="200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26"/>
            <p:cNvSpPr/>
            <p:nvPr/>
          </p:nvSpPr>
          <p:spPr>
            <a:xfrm>
              <a:off x="1801543" y="2003553"/>
              <a:ext cx="310880" cy="1166430"/>
            </a:xfrm>
            <a:custGeom>
              <a:avLst/>
              <a:gdLst/>
              <a:ahLst/>
              <a:cxnLst/>
              <a:rect l="l" t="t" r="r" b="b"/>
              <a:pathLst>
                <a:path w="4081" h="15312" extrusionOk="0">
                  <a:moveTo>
                    <a:pt x="1011" y="1"/>
                  </a:moveTo>
                  <a:lnTo>
                    <a:pt x="1" y="206"/>
                  </a:lnTo>
                  <a:lnTo>
                    <a:pt x="3033" y="15180"/>
                  </a:lnTo>
                  <a:cubicBezTo>
                    <a:pt x="3279" y="15266"/>
                    <a:pt x="3516" y="15311"/>
                    <a:pt x="3741" y="15311"/>
                  </a:cubicBezTo>
                  <a:cubicBezTo>
                    <a:pt x="3858" y="15311"/>
                    <a:pt x="3972" y="15299"/>
                    <a:pt x="4081" y="15273"/>
                  </a:cubicBezTo>
                  <a:lnTo>
                    <a:pt x="1011" y="1"/>
                  </a:lnTo>
                  <a:close/>
                </a:path>
              </a:pathLst>
            </a:custGeom>
            <a:solidFill>
              <a:srgbClr val="021934">
                <a:alpha val="5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26"/>
            <p:cNvSpPr/>
            <p:nvPr/>
          </p:nvSpPr>
          <p:spPr>
            <a:xfrm>
              <a:off x="2029695" y="3119777"/>
              <a:ext cx="158297" cy="56371"/>
            </a:xfrm>
            <a:custGeom>
              <a:avLst/>
              <a:gdLst/>
              <a:ahLst/>
              <a:cxnLst/>
              <a:rect l="l" t="t" r="r" b="b"/>
              <a:pathLst>
                <a:path w="2078" h="740" extrusionOk="0">
                  <a:moveTo>
                    <a:pt x="1520" y="0"/>
                  </a:moveTo>
                  <a:cubicBezTo>
                    <a:pt x="1360" y="0"/>
                    <a:pt x="1173" y="19"/>
                    <a:pt x="974" y="59"/>
                  </a:cubicBezTo>
                  <a:cubicBezTo>
                    <a:pt x="431" y="171"/>
                    <a:pt x="0" y="396"/>
                    <a:pt x="38" y="564"/>
                  </a:cubicBezTo>
                  <a:cubicBezTo>
                    <a:pt x="61" y="681"/>
                    <a:pt x="253" y="740"/>
                    <a:pt x="530" y="740"/>
                  </a:cubicBezTo>
                  <a:cubicBezTo>
                    <a:pt x="697" y="740"/>
                    <a:pt x="894" y="719"/>
                    <a:pt x="1105" y="676"/>
                  </a:cubicBezTo>
                  <a:cubicBezTo>
                    <a:pt x="1666" y="564"/>
                    <a:pt x="2078" y="340"/>
                    <a:pt x="2040" y="171"/>
                  </a:cubicBezTo>
                  <a:cubicBezTo>
                    <a:pt x="2016" y="62"/>
                    <a:pt x="1813" y="0"/>
                    <a:pt x="1520" y="0"/>
                  </a:cubicBezTo>
                  <a:close/>
                </a:path>
              </a:pathLst>
            </a:custGeom>
            <a:solidFill>
              <a:srgbClr val="F37D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26"/>
            <p:cNvSpPr/>
            <p:nvPr/>
          </p:nvSpPr>
          <p:spPr>
            <a:xfrm>
              <a:off x="1917028" y="1690846"/>
              <a:ext cx="204003" cy="294274"/>
            </a:xfrm>
            <a:custGeom>
              <a:avLst/>
              <a:gdLst/>
              <a:ahLst/>
              <a:cxnLst/>
              <a:rect l="l" t="t" r="r" b="b"/>
              <a:pathLst>
                <a:path w="2678" h="3863" extrusionOk="0">
                  <a:moveTo>
                    <a:pt x="1303" y="1"/>
                  </a:moveTo>
                  <a:cubicBezTo>
                    <a:pt x="830" y="1"/>
                    <a:pt x="394" y="176"/>
                    <a:pt x="1" y="531"/>
                  </a:cubicBezTo>
                  <a:lnTo>
                    <a:pt x="675" y="3862"/>
                  </a:lnTo>
                  <a:lnTo>
                    <a:pt x="2677" y="3469"/>
                  </a:lnTo>
                  <a:lnTo>
                    <a:pt x="2003" y="119"/>
                  </a:lnTo>
                  <a:cubicBezTo>
                    <a:pt x="1762" y="41"/>
                    <a:pt x="1528" y="1"/>
                    <a:pt x="13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26"/>
            <p:cNvSpPr/>
            <p:nvPr/>
          </p:nvSpPr>
          <p:spPr>
            <a:xfrm>
              <a:off x="1964106" y="1933698"/>
              <a:ext cx="156926" cy="51420"/>
            </a:xfrm>
            <a:custGeom>
              <a:avLst/>
              <a:gdLst/>
              <a:ahLst/>
              <a:cxnLst/>
              <a:rect l="l" t="t" r="r" b="b"/>
              <a:pathLst>
                <a:path w="2060" h="675" extrusionOk="0">
                  <a:moveTo>
                    <a:pt x="2003" y="0"/>
                  </a:moveTo>
                  <a:lnTo>
                    <a:pt x="0" y="412"/>
                  </a:lnTo>
                  <a:lnTo>
                    <a:pt x="57" y="674"/>
                  </a:lnTo>
                  <a:lnTo>
                    <a:pt x="2059" y="281"/>
                  </a:lnTo>
                  <a:lnTo>
                    <a:pt x="20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26"/>
            <p:cNvSpPr/>
            <p:nvPr/>
          </p:nvSpPr>
          <p:spPr>
            <a:xfrm>
              <a:off x="1968372" y="1955104"/>
              <a:ext cx="383630" cy="1181437"/>
            </a:xfrm>
            <a:custGeom>
              <a:avLst/>
              <a:gdLst/>
              <a:ahLst/>
              <a:cxnLst/>
              <a:rect l="l" t="t" r="r" b="b"/>
              <a:pathLst>
                <a:path w="5036" h="15509" extrusionOk="0">
                  <a:moveTo>
                    <a:pt x="2003" y="0"/>
                  </a:moveTo>
                  <a:lnTo>
                    <a:pt x="1" y="393"/>
                  </a:lnTo>
                  <a:lnTo>
                    <a:pt x="3033" y="15385"/>
                  </a:lnTo>
                  <a:cubicBezTo>
                    <a:pt x="3278" y="15471"/>
                    <a:pt x="3507" y="15509"/>
                    <a:pt x="3730" y="15509"/>
                  </a:cubicBezTo>
                  <a:cubicBezTo>
                    <a:pt x="3848" y="15509"/>
                    <a:pt x="3964" y="15498"/>
                    <a:pt x="4081" y="15479"/>
                  </a:cubicBezTo>
                  <a:cubicBezTo>
                    <a:pt x="4418" y="15404"/>
                    <a:pt x="4736" y="15235"/>
                    <a:pt x="5035" y="14973"/>
                  </a:cubicBezTo>
                  <a:lnTo>
                    <a:pt x="200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26"/>
            <p:cNvSpPr/>
            <p:nvPr/>
          </p:nvSpPr>
          <p:spPr>
            <a:xfrm>
              <a:off x="1968372" y="1969349"/>
              <a:ext cx="310880" cy="1167192"/>
            </a:xfrm>
            <a:custGeom>
              <a:avLst/>
              <a:gdLst/>
              <a:ahLst/>
              <a:cxnLst/>
              <a:rect l="l" t="t" r="r" b="b"/>
              <a:pathLst>
                <a:path w="4081" h="15322" extrusionOk="0">
                  <a:moveTo>
                    <a:pt x="993" y="0"/>
                  </a:moveTo>
                  <a:lnTo>
                    <a:pt x="1" y="206"/>
                  </a:lnTo>
                  <a:lnTo>
                    <a:pt x="3033" y="15198"/>
                  </a:lnTo>
                  <a:cubicBezTo>
                    <a:pt x="3278" y="15284"/>
                    <a:pt x="3507" y="15322"/>
                    <a:pt x="3730" y="15322"/>
                  </a:cubicBezTo>
                  <a:cubicBezTo>
                    <a:pt x="3848" y="15322"/>
                    <a:pt x="3964" y="15311"/>
                    <a:pt x="4081" y="15292"/>
                  </a:cubicBezTo>
                  <a:lnTo>
                    <a:pt x="993" y="0"/>
                  </a:lnTo>
                  <a:close/>
                </a:path>
              </a:pathLst>
            </a:custGeom>
            <a:solidFill>
              <a:srgbClr val="021934">
                <a:alpha val="5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26"/>
            <p:cNvSpPr/>
            <p:nvPr/>
          </p:nvSpPr>
          <p:spPr>
            <a:xfrm>
              <a:off x="2196523" y="3085573"/>
              <a:ext cx="158297" cy="57438"/>
            </a:xfrm>
            <a:custGeom>
              <a:avLst/>
              <a:gdLst/>
              <a:ahLst/>
              <a:cxnLst/>
              <a:rect l="l" t="t" r="r" b="b"/>
              <a:pathLst>
                <a:path w="2078" h="754" extrusionOk="0">
                  <a:moveTo>
                    <a:pt x="1520" y="0"/>
                  </a:moveTo>
                  <a:cubicBezTo>
                    <a:pt x="1360" y="0"/>
                    <a:pt x="1172" y="19"/>
                    <a:pt x="973" y="59"/>
                  </a:cubicBezTo>
                  <a:cubicBezTo>
                    <a:pt x="431" y="171"/>
                    <a:pt x="0" y="414"/>
                    <a:pt x="38" y="583"/>
                  </a:cubicBezTo>
                  <a:cubicBezTo>
                    <a:pt x="62" y="691"/>
                    <a:pt x="265" y="753"/>
                    <a:pt x="558" y="753"/>
                  </a:cubicBezTo>
                  <a:cubicBezTo>
                    <a:pt x="718" y="753"/>
                    <a:pt x="906" y="735"/>
                    <a:pt x="1104" y="695"/>
                  </a:cubicBezTo>
                  <a:cubicBezTo>
                    <a:pt x="1666" y="583"/>
                    <a:pt x="2078" y="339"/>
                    <a:pt x="2040" y="171"/>
                  </a:cubicBezTo>
                  <a:cubicBezTo>
                    <a:pt x="2016" y="62"/>
                    <a:pt x="1812" y="0"/>
                    <a:pt x="1520" y="0"/>
                  </a:cubicBezTo>
                  <a:close/>
                </a:path>
              </a:pathLst>
            </a:custGeom>
            <a:solidFill>
              <a:srgbClr val="F37D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26"/>
            <p:cNvSpPr/>
            <p:nvPr/>
          </p:nvSpPr>
          <p:spPr>
            <a:xfrm>
              <a:off x="2083857" y="1656642"/>
              <a:ext cx="204003" cy="295645"/>
            </a:xfrm>
            <a:custGeom>
              <a:avLst/>
              <a:gdLst/>
              <a:ahLst/>
              <a:cxnLst/>
              <a:rect l="l" t="t" r="r" b="b"/>
              <a:pathLst>
                <a:path w="2678" h="3881" extrusionOk="0">
                  <a:moveTo>
                    <a:pt x="1303" y="1"/>
                  </a:moveTo>
                  <a:cubicBezTo>
                    <a:pt x="830" y="1"/>
                    <a:pt x="394" y="175"/>
                    <a:pt x="1" y="531"/>
                  </a:cubicBezTo>
                  <a:lnTo>
                    <a:pt x="674" y="3881"/>
                  </a:lnTo>
                  <a:lnTo>
                    <a:pt x="2677" y="3469"/>
                  </a:lnTo>
                  <a:lnTo>
                    <a:pt x="2003" y="119"/>
                  </a:lnTo>
                  <a:cubicBezTo>
                    <a:pt x="1762" y="40"/>
                    <a:pt x="1528" y="1"/>
                    <a:pt x="13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26"/>
            <p:cNvSpPr/>
            <p:nvPr/>
          </p:nvSpPr>
          <p:spPr>
            <a:xfrm>
              <a:off x="2130935" y="1900866"/>
              <a:ext cx="156926" cy="51420"/>
            </a:xfrm>
            <a:custGeom>
              <a:avLst/>
              <a:gdLst/>
              <a:ahLst/>
              <a:cxnLst/>
              <a:rect l="l" t="t" r="r" b="b"/>
              <a:pathLst>
                <a:path w="2060" h="675" extrusionOk="0">
                  <a:moveTo>
                    <a:pt x="2003" y="1"/>
                  </a:moveTo>
                  <a:lnTo>
                    <a:pt x="0" y="394"/>
                  </a:lnTo>
                  <a:lnTo>
                    <a:pt x="56" y="675"/>
                  </a:lnTo>
                  <a:lnTo>
                    <a:pt x="2059" y="263"/>
                  </a:lnTo>
                  <a:lnTo>
                    <a:pt x="200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26"/>
            <p:cNvSpPr/>
            <p:nvPr/>
          </p:nvSpPr>
          <p:spPr>
            <a:xfrm>
              <a:off x="2135201" y="1920901"/>
              <a:ext cx="383630" cy="1182046"/>
            </a:xfrm>
            <a:custGeom>
              <a:avLst/>
              <a:gdLst/>
              <a:ahLst/>
              <a:cxnLst/>
              <a:rect l="l" t="t" r="r" b="b"/>
              <a:pathLst>
                <a:path w="5036" h="15517" extrusionOk="0">
                  <a:moveTo>
                    <a:pt x="2003" y="0"/>
                  </a:moveTo>
                  <a:lnTo>
                    <a:pt x="0" y="412"/>
                  </a:lnTo>
                  <a:lnTo>
                    <a:pt x="3014" y="15385"/>
                  </a:lnTo>
                  <a:cubicBezTo>
                    <a:pt x="3260" y="15471"/>
                    <a:pt x="3497" y="15517"/>
                    <a:pt x="3727" y="15517"/>
                  </a:cubicBezTo>
                  <a:cubicBezTo>
                    <a:pt x="3847" y="15517"/>
                    <a:pt x="3965" y="15504"/>
                    <a:pt x="4081" y="15479"/>
                  </a:cubicBezTo>
                  <a:cubicBezTo>
                    <a:pt x="4417" y="15404"/>
                    <a:pt x="4736" y="15254"/>
                    <a:pt x="5035" y="14973"/>
                  </a:cubicBezTo>
                  <a:lnTo>
                    <a:pt x="200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26"/>
            <p:cNvSpPr/>
            <p:nvPr/>
          </p:nvSpPr>
          <p:spPr>
            <a:xfrm>
              <a:off x="2135201" y="1936517"/>
              <a:ext cx="310880" cy="1166430"/>
            </a:xfrm>
            <a:custGeom>
              <a:avLst/>
              <a:gdLst/>
              <a:ahLst/>
              <a:cxnLst/>
              <a:rect l="l" t="t" r="r" b="b"/>
              <a:pathLst>
                <a:path w="4081" h="15312" extrusionOk="0">
                  <a:moveTo>
                    <a:pt x="992" y="1"/>
                  </a:moveTo>
                  <a:lnTo>
                    <a:pt x="0" y="207"/>
                  </a:lnTo>
                  <a:lnTo>
                    <a:pt x="3014" y="15180"/>
                  </a:lnTo>
                  <a:cubicBezTo>
                    <a:pt x="3260" y="15266"/>
                    <a:pt x="3497" y="15312"/>
                    <a:pt x="3727" y="15312"/>
                  </a:cubicBezTo>
                  <a:cubicBezTo>
                    <a:pt x="3847" y="15312"/>
                    <a:pt x="3965" y="15299"/>
                    <a:pt x="4081" y="15274"/>
                  </a:cubicBezTo>
                  <a:lnTo>
                    <a:pt x="992" y="1"/>
                  </a:lnTo>
                  <a:close/>
                </a:path>
              </a:pathLst>
            </a:custGeom>
            <a:solidFill>
              <a:srgbClr val="021934">
                <a:alpha val="5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26"/>
            <p:cNvSpPr/>
            <p:nvPr/>
          </p:nvSpPr>
          <p:spPr>
            <a:xfrm>
              <a:off x="2363352" y="3052284"/>
              <a:ext cx="158297" cy="56524"/>
            </a:xfrm>
            <a:custGeom>
              <a:avLst/>
              <a:gdLst/>
              <a:ahLst/>
              <a:cxnLst/>
              <a:rect l="l" t="t" r="r" b="b"/>
              <a:pathLst>
                <a:path w="2078" h="742" extrusionOk="0">
                  <a:moveTo>
                    <a:pt x="1560" y="1"/>
                  </a:moveTo>
                  <a:cubicBezTo>
                    <a:pt x="1391" y="1"/>
                    <a:pt x="1189" y="22"/>
                    <a:pt x="973" y="65"/>
                  </a:cubicBezTo>
                  <a:cubicBezTo>
                    <a:pt x="412" y="177"/>
                    <a:pt x="0" y="402"/>
                    <a:pt x="37" y="570"/>
                  </a:cubicBezTo>
                  <a:cubicBezTo>
                    <a:pt x="62" y="679"/>
                    <a:pt x="265" y="741"/>
                    <a:pt x="558" y="741"/>
                  </a:cubicBezTo>
                  <a:cubicBezTo>
                    <a:pt x="718" y="741"/>
                    <a:pt x="905" y="723"/>
                    <a:pt x="1104" y="683"/>
                  </a:cubicBezTo>
                  <a:cubicBezTo>
                    <a:pt x="1647" y="570"/>
                    <a:pt x="2078" y="346"/>
                    <a:pt x="2040" y="159"/>
                  </a:cubicBezTo>
                  <a:cubicBezTo>
                    <a:pt x="2017" y="55"/>
                    <a:pt x="1831" y="1"/>
                    <a:pt x="1560" y="1"/>
                  </a:cubicBezTo>
                  <a:close/>
                </a:path>
              </a:pathLst>
            </a:custGeom>
            <a:solidFill>
              <a:srgbClr val="F37D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26"/>
            <p:cNvSpPr/>
            <p:nvPr/>
          </p:nvSpPr>
          <p:spPr>
            <a:xfrm>
              <a:off x="2219300" y="1470313"/>
              <a:ext cx="204003" cy="295188"/>
            </a:xfrm>
            <a:custGeom>
              <a:avLst/>
              <a:gdLst/>
              <a:ahLst/>
              <a:cxnLst/>
              <a:rect l="l" t="t" r="r" b="b"/>
              <a:pathLst>
                <a:path w="2678" h="3875" extrusionOk="0">
                  <a:moveTo>
                    <a:pt x="1280" y="1"/>
                  </a:moveTo>
                  <a:cubicBezTo>
                    <a:pt x="816" y="1"/>
                    <a:pt x="387" y="175"/>
                    <a:pt x="1" y="525"/>
                  </a:cubicBezTo>
                  <a:lnTo>
                    <a:pt x="674" y="3875"/>
                  </a:lnTo>
                  <a:lnTo>
                    <a:pt x="2677" y="3463"/>
                  </a:lnTo>
                  <a:lnTo>
                    <a:pt x="2003" y="132"/>
                  </a:lnTo>
                  <a:cubicBezTo>
                    <a:pt x="1754" y="44"/>
                    <a:pt x="1513" y="1"/>
                    <a:pt x="128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26"/>
            <p:cNvSpPr/>
            <p:nvPr/>
          </p:nvSpPr>
          <p:spPr>
            <a:xfrm>
              <a:off x="2266378" y="1714156"/>
              <a:ext cx="156926" cy="51344"/>
            </a:xfrm>
            <a:custGeom>
              <a:avLst/>
              <a:gdLst/>
              <a:ahLst/>
              <a:cxnLst/>
              <a:rect l="l" t="t" r="r" b="b"/>
              <a:pathLst>
                <a:path w="2060" h="674" extrusionOk="0">
                  <a:moveTo>
                    <a:pt x="2003" y="0"/>
                  </a:moveTo>
                  <a:lnTo>
                    <a:pt x="0" y="393"/>
                  </a:lnTo>
                  <a:lnTo>
                    <a:pt x="56" y="674"/>
                  </a:lnTo>
                  <a:lnTo>
                    <a:pt x="2059" y="262"/>
                  </a:lnTo>
                  <a:lnTo>
                    <a:pt x="20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26"/>
            <p:cNvSpPr/>
            <p:nvPr/>
          </p:nvSpPr>
          <p:spPr>
            <a:xfrm>
              <a:off x="2270644" y="1734114"/>
              <a:ext cx="383630" cy="1182046"/>
            </a:xfrm>
            <a:custGeom>
              <a:avLst/>
              <a:gdLst/>
              <a:ahLst/>
              <a:cxnLst/>
              <a:rect l="l" t="t" r="r" b="b"/>
              <a:pathLst>
                <a:path w="5036" h="15517" extrusionOk="0">
                  <a:moveTo>
                    <a:pt x="2003" y="0"/>
                  </a:moveTo>
                  <a:lnTo>
                    <a:pt x="0" y="412"/>
                  </a:lnTo>
                  <a:lnTo>
                    <a:pt x="3033" y="15385"/>
                  </a:lnTo>
                  <a:cubicBezTo>
                    <a:pt x="3278" y="15471"/>
                    <a:pt x="3508" y="15517"/>
                    <a:pt x="3732" y="15517"/>
                  </a:cubicBezTo>
                  <a:cubicBezTo>
                    <a:pt x="3849" y="15517"/>
                    <a:pt x="3965" y="15504"/>
                    <a:pt x="4081" y="15479"/>
                  </a:cubicBezTo>
                  <a:cubicBezTo>
                    <a:pt x="4418" y="15423"/>
                    <a:pt x="4736" y="15254"/>
                    <a:pt x="5035" y="14973"/>
                  </a:cubicBezTo>
                  <a:lnTo>
                    <a:pt x="200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26"/>
            <p:cNvSpPr/>
            <p:nvPr/>
          </p:nvSpPr>
          <p:spPr>
            <a:xfrm>
              <a:off x="2270644" y="1749807"/>
              <a:ext cx="310880" cy="1166354"/>
            </a:xfrm>
            <a:custGeom>
              <a:avLst/>
              <a:gdLst/>
              <a:ahLst/>
              <a:cxnLst/>
              <a:rect l="l" t="t" r="r" b="b"/>
              <a:pathLst>
                <a:path w="4081" h="15311" extrusionOk="0">
                  <a:moveTo>
                    <a:pt x="992" y="0"/>
                  </a:moveTo>
                  <a:lnTo>
                    <a:pt x="0" y="206"/>
                  </a:lnTo>
                  <a:lnTo>
                    <a:pt x="3033" y="15179"/>
                  </a:lnTo>
                  <a:cubicBezTo>
                    <a:pt x="3278" y="15265"/>
                    <a:pt x="3508" y="15311"/>
                    <a:pt x="3732" y="15311"/>
                  </a:cubicBezTo>
                  <a:cubicBezTo>
                    <a:pt x="3849" y="15311"/>
                    <a:pt x="3965" y="15298"/>
                    <a:pt x="4081" y="15273"/>
                  </a:cubicBezTo>
                  <a:lnTo>
                    <a:pt x="992" y="0"/>
                  </a:lnTo>
                  <a:close/>
                </a:path>
              </a:pathLst>
            </a:custGeom>
            <a:solidFill>
              <a:srgbClr val="021934">
                <a:alpha val="5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26"/>
            <p:cNvSpPr/>
            <p:nvPr/>
          </p:nvSpPr>
          <p:spPr>
            <a:xfrm>
              <a:off x="2498795" y="2865954"/>
              <a:ext cx="158297" cy="56448"/>
            </a:xfrm>
            <a:custGeom>
              <a:avLst/>
              <a:gdLst/>
              <a:ahLst/>
              <a:cxnLst/>
              <a:rect l="l" t="t" r="r" b="b"/>
              <a:pathLst>
                <a:path w="2078" h="741" extrusionOk="0">
                  <a:moveTo>
                    <a:pt x="1520" y="1"/>
                  </a:moveTo>
                  <a:cubicBezTo>
                    <a:pt x="1359" y="1"/>
                    <a:pt x="1172" y="19"/>
                    <a:pt x="973" y="59"/>
                  </a:cubicBezTo>
                  <a:cubicBezTo>
                    <a:pt x="431" y="172"/>
                    <a:pt x="0" y="396"/>
                    <a:pt x="38" y="565"/>
                  </a:cubicBezTo>
                  <a:cubicBezTo>
                    <a:pt x="61" y="682"/>
                    <a:pt x="252" y="740"/>
                    <a:pt x="530" y="740"/>
                  </a:cubicBezTo>
                  <a:cubicBezTo>
                    <a:pt x="696" y="740"/>
                    <a:pt x="894" y="719"/>
                    <a:pt x="1104" y="677"/>
                  </a:cubicBezTo>
                  <a:cubicBezTo>
                    <a:pt x="1666" y="565"/>
                    <a:pt x="2078" y="340"/>
                    <a:pt x="2040" y="172"/>
                  </a:cubicBezTo>
                  <a:cubicBezTo>
                    <a:pt x="2016" y="63"/>
                    <a:pt x="1812" y="1"/>
                    <a:pt x="1520" y="1"/>
                  </a:cubicBezTo>
                  <a:close/>
                </a:path>
              </a:pathLst>
            </a:custGeom>
            <a:solidFill>
              <a:srgbClr val="F37D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26"/>
            <p:cNvSpPr/>
            <p:nvPr/>
          </p:nvSpPr>
          <p:spPr>
            <a:xfrm>
              <a:off x="2542978" y="1734114"/>
              <a:ext cx="531871" cy="1575503"/>
            </a:xfrm>
            <a:custGeom>
              <a:avLst/>
              <a:gdLst/>
              <a:ahLst/>
              <a:cxnLst/>
              <a:rect l="l" t="t" r="r" b="b"/>
              <a:pathLst>
                <a:path w="6982" h="20682" extrusionOk="0">
                  <a:moveTo>
                    <a:pt x="2789" y="0"/>
                  </a:moveTo>
                  <a:lnTo>
                    <a:pt x="0" y="3388"/>
                  </a:lnTo>
                  <a:lnTo>
                    <a:pt x="3500" y="20682"/>
                  </a:lnTo>
                  <a:lnTo>
                    <a:pt x="6982" y="19971"/>
                  </a:lnTo>
                  <a:lnTo>
                    <a:pt x="278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26"/>
            <p:cNvSpPr/>
            <p:nvPr/>
          </p:nvSpPr>
          <p:spPr>
            <a:xfrm>
              <a:off x="2688401" y="2223096"/>
              <a:ext cx="336552" cy="1075169"/>
            </a:xfrm>
            <a:custGeom>
              <a:avLst/>
              <a:gdLst/>
              <a:ahLst/>
              <a:cxnLst/>
              <a:rect l="l" t="t" r="r" b="b"/>
              <a:pathLst>
                <a:path w="4418" h="14114" extrusionOk="0">
                  <a:moveTo>
                    <a:pt x="1666" y="1"/>
                  </a:moveTo>
                  <a:lnTo>
                    <a:pt x="0" y="2621"/>
                  </a:lnTo>
                  <a:lnTo>
                    <a:pt x="2321" y="14113"/>
                  </a:lnTo>
                  <a:lnTo>
                    <a:pt x="4417" y="13683"/>
                  </a:lnTo>
                  <a:lnTo>
                    <a:pt x="166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26"/>
            <p:cNvSpPr/>
            <p:nvPr/>
          </p:nvSpPr>
          <p:spPr>
            <a:xfrm>
              <a:off x="1562042" y="1992126"/>
              <a:ext cx="1247635" cy="1515704"/>
            </a:xfrm>
            <a:custGeom>
              <a:avLst/>
              <a:gdLst/>
              <a:ahLst/>
              <a:cxnLst/>
              <a:rect l="l" t="t" r="r" b="b"/>
              <a:pathLst>
                <a:path w="16378" h="19897" extrusionOk="0">
                  <a:moveTo>
                    <a:pt x="12877" y="1"/>
                  </a:moveTo>
                  <a:lnTo>
                    <a:pt x="0" y="2602"/>
                  </a:lnTo>
                  <a:cubicBezTo>
                    <a:pt x="0" y="2602"/>
                    <a:pt x="2209" y="13046"/>
                    <a:pt x="3126" y="17688"/>
                  </a:cubicBezTo>
                  <a:cubicBezTo>
                    <a:pt x="3369" y="18998"/>
                    <a:pt x="3538" y="19859"/>
                    <a:pt x="3500" y="19896"/>
                  </a:cubicBezTo>
                  <a:lnTo>
                    <a:pt x="16377" y="17295"/>
                  </a:lnTo>
                  <a:lnTo>
                    <a:pt x="13308" y="2097"/>
                  </a:lnTo>
                  <a:lnTo>
                    <a:pt x="1287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26"/>
            <p:cNvSpPr/>
            <p:nvPr/>
          </p:nvSpPr>
          <p:spPr>
            <a:xfrm>
              <a:off x="1820131" y="2595221"/>
              <a:ext cx="848389" cy="884116"/>
            </a:xfrm>
            <a:custGeom>
              <a:avLst/>
              <a:gdLst/>
              <a:ahLst/>
              <a:cxnLst/>
              <a:rect l="l" t="t" r="r" b="b"/>
              <a:pathLst>
                <a:path w="11137" h="11606" extrusionOk="0">
                  <a:moveTo>
                    <a:pt x="9152" y="1"/>
                  </a:moveTo>
                  <a:cubicBezTo>
                    <a:pt x="7754" y="1797"/>
                    <a:pt x="5642" y="2762"/>
                    <a:pt x="3491" y="2762"/>
                  </a:cubicBezTo>
                  <a:cubicBezTo>
                    <a:pt x="2301" y="2762"/>
                    <a:pt x="1100" y="2467"/>
                    <a:pt x="0" y="1854"/>
                  </a:cubicBezTo>
                  <a:lnTo>
                    <a:pt x="0" y="1854"/>
                  </a:lnTo>
                  <a:lnTo>
                    <a:pt x="1965" y="11605"/>
                  </a:lnTo>
                  <a:lnTo>
                    <a:pt x="11136" y="9752"/>
                  </a:lnTo>
                  <a:lnTo>
                    <a:pt x="915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26"/>
            <p:cNvSpPr/>
            <p:nvPr/>
          </p:nvSpPr>
          <p:spPr>
            <a:xfrm>
              <a:off x="1730241" y="2153241"/>
              <a:ext cx="721553" cy="256718"/>
            </a:xfrm>
            <a:custGeom>
              <a:avLst/>
              <a:gdLst/>
              <a:ahLst/>
              <a:cxnLst/>
              <a:rect l="l" t="t" r="r" b="b"/>
              <a:pathLst>
                <a:path w="9472" h="3370" extrusionOk="0">
                  <a:moveTo>
                    <a:pt x="9172" y="1"/>
                  </a:moveTo>
                  <a:lnTo>
                    <a:pt x="1" y="1854"/>
                  </a:lnTo>
                  <a:lnTo>
                    <a:pt x="319" y="3370"/>
                  </a:lnTo>
                  <a:lnTo>
                    <a:pt x="9471" y="1517"/>
                  </a:lnTo>
                  <a:lnTo>
                    <a:pt x="917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26"/>
            <p:cNvSpPr/>
            <p:nvPr/>
          </p:nvSpPr>
          <p:spPr>
            <a:xfrm>
              <a:off x="1691772" y="1992126"/>
              <a:ext cx="1117905" cy="1515704"/>
            </a:xfrm>
            <a:custGeom>
              <a:avLst/>
              <a:gdLst/>
              <a:ahLst/>
              <a:cxnLst/>
              <a:rect l="l" t="t" r="r" b="b"/>
              <a:pathLst>
                <a:path w="14675" h="19897" extrusionOk="0">
                  <a:moveTo>
                    <a:pt x="11174" y="1"/>
                  </a:moveTo>
                  <a:cubicBezTo>
                    <a:pt x="9041" y="5897"/>
                    <a:pt x="3950" y="9659"/>
                    <a:pt x="1" y="10707"/>
                  </a:cubicBezTo>
                  <a:cubicBezTo>
                    <a:pt x="263" y="12017"/>
                    <a:pt x="1835" y="19859"/>
                    <a:pt x="1797" y="19896"/>
                  </a:cubicBezTo>
                  <a:lnTo>
                    <a:pt x="14674" y="17295"/>
                  </a:lnTo>
                  <a:lnTo>
                    <a:pt x="11174" y="1"/>
                  </a:lnTo>
                  <a:close/>
                </a:path>
              </a:pathLst>
            </a:custGeom>
            <a:solidFill>
              <a:srgbClr val="021934">
                <a:alpha val="386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26"/>
            <p:cNvSpPr/>
            <p:nvPr/>
          </p:nvSpPr>
          <p:spPr>
            <a:xfrm>
              <a:off x="2203608" y="2947007"/>
              <a:ext cx="999601" cy="616657"/>
            </a:xfrm>
            <a:custGeom>
              <a:avLst/>
              <a:gdLst/>
              <a:ahLst/>
              <a:cxnLst/>
              <a:rect l="l" t="t" r="r" b="b"/>
              <a:pathLst>
                <a:path w="13122" h="8095" extrusionOk="0">
                  <a:moveTo>
                    <a:pt x="10497" y="0"/>
                  </a:moveTo>
                  <a:cubicBezTo>
                    <a:pt x="9462" y="0"/>
                    <a:pt x="8421" y="431"/>
                    <a:pt x="7749" y="1222"/>
                  </a:cubicBezTo>
                  <a:cubicBezTo>
                    <a:pt x="7732" y="942"/>
                    <a:pt x="7452" y="695"/>
                    <a:pt x="7171" y="695"/>
                  </a:cubicBezTo>
                  <a:cubicBezTo>
                    <a:pt x="7152" y="695"/>
                    <a:pt x="7132" y="696"/>
                    <a:pt x="7113" y="698"/>
                  </a:cubicBezTo>
                  <a:cubicBezTo>
                    <a:pt x="6814" y="736"/>
                    <a:pt x="6570" y="1035"/>
                    <a:pt x="6589" y="1335"/>
                  </a:cubicBezTo>
                  <a:cubicBezTo>
                    <a:pt x="6196" y="605"/>
                    <a:pt x="5391" y="99"/>
                    <a:pt x="4549" y="62"/>
                  </a:cubicBezTo>
                  <a:cubicBezTo>
                    <a:pt x="4505" y="60"/>
                    <a:pt x="4461" y="58"/>
                    <a:pt x="4416" y="58"/>
                  </a:cubicBezTo>
                  <a:cubicBezTo>
                    <a:pt x="3806" y="58"/>
                    <a:pt x="3206" y="297"/>
                    <a:pt x="2752" y="698"/>
                  </a:cubicBezTo>
                  <a:cubicBezTo>
                    <a:pt x="2602" y="811"/>
                    <a:pt x="2490" y="960"/>
                    <a:pt x="2397" y="1129"/>
                  </a:cubicBezTo>
                  <a:cubicBezTo>
                    <a:pt x="2134" y="1597"/>
                    <a:pt x="2116" y="2140"/>
                    <a:pt x="2247" y="2645"/>
                  </a:cubicBezTo>
                  <a:cubicBezTo>
                    <a:pt x="2134" y="2626"/>
                    <a:pt x="2017" y="2612"/>
                    <a:pt x="1901" y="2612"/>
                  </a:cubicBezTo>
                  <a:cubicBezTo>
                    <a:pt x="1784" y="2612"/>
                    <a:pt x="1667" y="2626"/>
                    <a:pt x="1554" y="2664"/>
                  </a:cubicBezTo>
                  <a:cubicBezTo>
                    <a:pt x="1348" y="2739"/>
                    <a:pt x="1161" y="2870"/>
                    <a:pt x="1049" y="3057"/>
                  </a:cubicBezTo>
                  <a:cubicBezTo>
                    <a:pt x="955" y="3244"/>
                    <a:pt x="918" y="3487"/>
                    <a:pt x="1030" y="3674"/>
                  </a:cubicBezTo>
                  <a:cubicBezTo>
                    <a:pt x="675" y="3712"/>
                    <a:pt x="319" y="4329"/>
                    <a:pt x="225" y="4629"/>
                  </a:cubicBezTo>
                  <a:cubicBezTo>
                    <a:pt x="1" y="5303"/>
                    <a:pt x="188" y="6089"/>
                    <a:pt x="637" y="6669"/>
                  </a:cubicBezTo>
                  <a:cubicBezTo>
                    <a:pt x="1086" y="7230"/>
                    <a:pt x="1760" y="7605"/>
                    <a:pt x="2453" y="7773"/>
                  </a:cubicBezTo>
                  <a:cubicBezTo>
                    <a:pt x="2770" y="7846"/>
                    <a:pt x="3097" y="7882"/>
                    <a:pt x="3426" y="7882"/>
                  </a:cubicBezTo>
                  <a:cubicBezTo>
                    <a:pt x="4201" y="7882"/>
                    <a:pt x="4983" y="7681"/>
                    <a:pt x="5653" y="7287"/>
                  </a:cubicBezTo>
                  <a:cubicBezTo>
                    <a:pt x="5765" y="7717"/>
                    <a:pt x="6177" y="8054"/>
                    <a:pt x="6608" y="8091"/>
                  </a:cubicBezTo>
                  <a:cubicBezTo>
                    <a:pt x="6636" y="8094"/>
                    <a:pt x="6665" y="8095"/>
                    <a:pt x="6693" y="8095"/>
                  </a:cubicBezTo>
                  <a:cubicBezTo>
                    <a:pt x="7113" y="8095"/>
                    <a:pt x="7518" y="7842"/>
                    <a:pt x="7693" y="7474"/>
                  </a:cubicBezTo>
                  <a:cubicBezTo>
                    <a:pt x="7768" y="7586"/>
                    <a:pt x="7862" y="7698"/>
                    <a:pt x="7955" y="7792"/>
                  </a:cubicBezTo>
                  <a:cubicBezTo>
                    <a:pt x="10351" y="6276"/>
                    <a:pt x="12204" y="3974"/>
                    <a:pt x="13121" y="1241"/>
                  </a:cubicBezTo>
                  <a:cubicBezTo>
                    <a:pt x="12859" y="904"/>
                    <a:pt x="12541" y="624"/>
                    <a:pt x="12167" y="418"/>
                  </a:cubicBezTo>
                  <a:cubicBezTo>
                    <a:pt x="11656" y="135"/>
                    <a:pt x="11077" y="0"/>
                    <a:pt x="10497"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9" name="Google Shape;1439;p26"/>
            <p:cNvSpPr/>
            <p:nvPr/>
          </p:nvSpPr>
          <p:spPr>
            <a:xfrm>
              <a:off x="1704646" y="3144153"/>
              <a:ext cx="1063666" cy="543298"/>
            </a:xfrm>
            <a:custGeom>
              <a:avLst/>
              <a:gdLst/>
              <a:ahLst/>
              <a:cxnLst/>
              <a:rect l="l" t="t" r="r" b="b"/>
              <a:pathLst>
                <a:path w="13963" h="7132" extrusionOk="0">
                  <a:moveTo>
                    <a:pt x="10156" y="0"/>
                  </a:moveTo>
                  <a:cubicBezTo>
                    <a:pt x="9131" y="0"/>
                    <a:pt x="8098" y="430"/>
                    <a:pt x="7430" y="1217"/>
                  </a:cubicBezTo>
                  <a:cubicBezTo>
                    <a:pt x="7396" y="938"/>
                    <a:pt x="7133" y="708"/>
                    <a:pt x="6840" y="708"/>
                  </a:cubicBezTo>
                  <a:cubicBezTo>
                    <a:pt x="6819" y="708"/>
                    <a:pt x="6797" y="709"/>
                    <a:pt x="6775" y="712"/>
                  </a:cubicBezTo>
                  <a:cubicBezTo>
                    <a:pt x="6476" y="731"/>
                    <a:pt x="6233" y="1030"/>
                    <a:pt x="6270" y="1330"/>
                  </a:cubicBezTo>
                  <a:cubicBezTo>
                    <a:pt x="5858" y="600"/>
                    <a:pt x="5053" y="113"/>
                    <a:pt x="4211" y="57"/>
                  </a:cubicBezTo>
                  <a:cubicBezTo>
                    <a:pt x="4167" y="54"/>
                    <a:pt x="4123" y="53"/>
                    <a:pt x="4079" y="53"/>
                  </a:cubicBezTo>
                  <a:cubicBezTo>
                    <a:pt x="3469" y="53"/>
                    <a:pt x="2868" y="292"/>
                    <a:pt x="2414" y="693"/>
                  </a:cubicBezTo>
                  <a:cubicBezTo>
                    <a:pt x="2265" y="824"/>
                    <a:pt x="2152" y="974"/>
                    <a:pt x="2078" y="1124"/>
                  </a:cubicBezTo>
                  <a:cubicBezTo>
                    <a:pt x="1816" y="1592"/>
                    <a:pt x="1778" y="2134"/>
                    <a:pt x="1909" y="2659"/>
                  </a:cubicBezTo>
                  <a:cubicBezTo>
                    <a:pt x="1797" y="2640"/>
                    <a:pt x="1680" y="2626"/>
                    <a:pt x="1563" y="2626"/>
                  </a:cubicBezTo>
                  <a:cubicBezTo>
                    <a:pt x="1446" y="2626"/>
                    <a:pt x="1329" y="2640"/>
                    <a:pt x="1217" y="2677"/>
                  </a:cubicBezTo>
                  <a:cubicBezTo>
                    <a:pt x="1011" y="2733"/>
                    <a:pt x="824" y="2883"/>
                    <a:pt x="711" y="3070"/>
                  </a:cubicBezTo>
                  <a:cubicBezTo>
                    <a:pt x="618" y="3257"/>
                    <a:pt x="599" y="3501"/>
                    <a:pt x="693" y="3688"/>
                  </a:cubicBezTo>
                  <a:cubicBezTo>
                    <a:pt x="430" y="3707"/>
                    <a:pt x="168" y="4062"/>
                    <a:pt x="0" y="4362"/>
                  </a:cubicBezTo>
                  <a:cubicBezTo>
                    <a:pt x="2152" y="6102"/>
                    <a:pt x="4866" y="7132"/>
                    <a:pt x="7842" y="7132"/>
                  </a:cubicBezTo>
                  <a:cubicBezTo>
                    <a:pt x="9321" y="7132"/>
                    <a:pt x="10743" y="6870"/>
                    <a:pt x="12053" y="6402"/>
                  </a:cubicBezTo>
                  <a:cubicBezTo>
                    <a:pt x="12053" y="6308"/>
                    <a:pt x="12035" y="6215"/>
                    <a:pt x="11997" y="6121"/>
                  </a:cubicBezTo>
                  <a:cubicBezTo>
                    <a:pt x="12727" y="5953"/>
                    <a:pt x="13233" y="5298"/>
                    <a:pt x="13457" y="4586"/>
                  </a:cubicBezTo>
                  <a:cubicBezTo>
                    <a:pt x="13963" y="3052"/>
                    <a:pt x="13251" y="1217"/>
                    <a:pt x="11829" y="431"/>
                  </a:cubicBezTo>
                  <a:cubicBezTo>
                    <a:pt x="11320" y="139"/>
                    <a:pt x="10739" y="0"/>
                    <a:pt x="10156"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0" name="Google Shape;1440;p26"/>
            <p:cNvSpPr/>
            <p:nvPr/>
          </p:nvSpPr>
          <p:spPr>
            <a:xfrm>
              <a:off x="1894251" y="3248288"/>
              <a:ext cx="295188" cy="285209"/>
            </a:xfrm>
            <a:custGeom>
              <a:avLst/>
              <a:gdLst/>
              <a:ahLst/>
              <a:cxnLst/>
              <a:rect l="l" t="t" r="r" b="b"/>
              <a:pathLst>
                <a:path w="3875" h="3744" extrusionOk="0">
                  <a:moveTo>
                    <a:pt x="1329" y="0"/>
                  </a:moveTo>
                  <a:lnTo>
                    <a:pt x="0" y="1535"/>
                  </a:lnTo>
                  <a:lnTo>
                    <a:pt x="2527" y="3743"/>
                  </a:lnTo>
                  <a:cubicBezTo>
                    <a:pt x="3276" y="3500"/>
                    <a:pt x="3706" y="2995"/>
                    <a:pt x="3875" y="2227"/>
                  </a:cubicBezTo>
                  <a:lnTo>
                    <a:pt x="132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1" name="Google Shape;1441;p26"/>
            <p:cNvSpPr/>
            <p:nvPr/>
          </p:nvSpPr>
          <p:spPr>
            <a:xfrm>
              <a:off x="1894251" y="3248288"/>
              <a:ext cx="117009" cy="129806"/>
            </a:xfrm>
            <a:custGeom>
              <a:avLst/>
              <a:gdLst/>
              <a:ahLst/>
              <a:cxnLst/>
              <a:rect l="l" t="t" r="r" b="b"/>
              <a:pathLst>
                <a:path w="1536" h="1704" extrusionOk="0">
                  <a:moveTo>
                    <a:pt x="1329" y="0"/>
                  </a:moveTo>
                  <a:lnTo>
                    <a:pt x="0" y="1535"/>
                  </a:lnTo>
                  <a:lnTo>
                    <a:pt x="206" y="1703"/>
                  </a:lnTo>
                  <a:lnTo>
                    <a:pt x="1535" y="187"/>
                  </a:lnTo>
                  <a:lnTo>
                    <a:pt x="13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2" name="Google Shape;1442;p26"/>
            <p:cNvSpPr/>
            <p:nvPr/>
          </p:nvSpPr>
          <p:spPr>
            <a:xfrm>
              <a:off x="1027352" y="2489716"/>
              <a:ext cx="968216" cy="875508"/>
            </a:xfrm>
            <a:custGeom>
              <a:avLst/>
              <a:gdLst/>
              <a:ahLst/>
              <a:cxnLst/>
              <a:rect l="l" t="t" r="r" b="b"/>
              <a:pathLst>
                <a:path w="12710" h="11493" extrusionOk="0">
                  <a:moveTo>
                    <a:pt x="1348" y="1"/>
                  </a:moveTo>
                  <a:cubicBezTo>
                    <a:pt x="974" y="113"/>
                    <a:pt x="674" y="300"/>
                    <a:pt x="450" y="562"/>
                  </a:cubicBezTo>
                  <a:cubicBezTo>
                    <a:pt x="225" y="806"/>
                    <a:pt x="76" y="1124"/>
                    <a:pt x="1" y="1517"/>
                  </a:cubicBezTo>
                  <a:lnTo>
                    <a:pt x="11380" y="11493"/>
                  </a:lnTo>
                  <a:lnTo>
                    <a:pt x="12709" y="9958"/>
                  </a:lnTo>
                  <a:lnTo>
                    <a:pt x="134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3" name="Google Shape;1443;p26"/>
            <p:cNvSpPr/>
            <p:nvPr/>
          </p:nvSpPr>
          <p:spPr>
            <a:xfrm>
              <a:off x="1061556" y="2489716"/>
              <a:ext cx="934012" cy="817080"/>
            </a:xfrm>
            <a:custGeom>
              <a:avLst/>
              <a:gdLst/>
              <a:ahLst/>
              <a:cxnLst/>
              <a:rect l="l" t="t" r="r" b="b"/>
              <a:pathLst>
                <a:path w="12261" h="10726" extrusionOk="0">
                  <a:moveTo>
                    <a:pt x="899" y="1"/>
                  </a:moveTo>
                  <a:cubicBezTo>
                    <a:pt x="525" y="113"/>
                    <a:pt x="225" y="300"/>
                    <a:pt x="1" y="562"/>
                  </a:cubicBezTo>
                  <a:lnTo>
                    <a:pt x="11586" y="10725"/>
                  </a:lnTo>
                  <a:lnTo>
                    <a:pt x="12260" y="9958"/>
                  </a:lnTo>
                  <a:lnTo>
                    <a:pt x="899" y="1"/>
                  </a:lnTo>
                  <a:close/>
                </a:path>
              </a:pathLst>
            </a:custGeom>
            <a:solidFill>
              <a:srgbClr val="021934">
                <a:alpha val="57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26"/>
            <p:cNvSpPr/>
            <p:nvPr/>
          </p:nvSpPr>
          <p:spPr>
            <a:xfrm>
              <a:off x="1015926" y="2484840"/>
              <a:ext cx="121275" cy="121046"/>
            </a:xfrm>
            <a:custGeom>
              <a:avLst/>
              <a:gdLst/>
              <a:ahLst/>
              <a:cxnLst/>
              <a:rect l="l" t="t" r="r" b="b"/>
              <a:pathLst>
                <a:path w="1592" h="1589" extrusionOk="0">
                  <a:moveTo>
                    <a:pt x="1375" y="0"/>
                  </a:moveTo>
                  <a:cubicBezTo>
                    <a:pt x="1196" y="0"/>
                    <a:pt x="860" y="229"/>
                    <a:pt x="562" y="589"/>
                  </a:cubicBezTo>
                  <a:cubicBezTo>
                    <a:pt x="188" y="1001"/>
                    <a:pt x="1" y="1431"/>
                    <a:pt x="132" y="1562"/>
                  </a:cubicBezTo>
                  <a:cubicBezTo>
                    <a:pt x="153" y="1580"/>
                    <a:pt x="180" y="1588"/>
                    <a:pt x="212" y="1588"/>
                  </a:cubicBezTo>
                  <a:cubicBezTo>
                    <a:pt x="386" y="1588"/>
                    <a:pt x="715" y="1348"/>
                    <a:pt x="1030" y="1001"/>
                  </a:cubicBezTo>
                  <a:cubicBezTo>
                    <a:pt x="1405" y="589"/>
                    <a:pt x="1592" y="140"/>
                    <a:pt x="1461" y="27"/>
                  </a:cubicBezTo>
                  <a:cubicBezTo>
                    <a:pt x="1439" y="9"/>
                    <a:pt x="1410" y="0"/>
                    <a:pt x="137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26"/>
            <p:cNvSpPr/>
            <p:nvPr/>
          </p:nvSpPr>
          <p:spPr>
            <a:xfrm>
              <a:off x="715101" y="1803969"/>
              <a:ext cx="356511" cy="660230"/>
            </a:xfrm>
            <a:custGeom>
              <a:avLst/>
              <a:gdLst/>
              <a:ahLst/>
              <a:cxnLst/>
              <a:rect l="l" t="t" r="r" b="b"/>
              <a:pathLst>
                <a:path w="4680" h="8667" extrusionOk="0">
                  <a:moveTo>
                    <a:pt x="937" y="0"/>
                  </a:moveTo>
                  <a:cubicBezTo>
                    <a:pt x="263" y="992"/>
                    <a:pt x="1" y="2209"/>
                    <a:pt x="188" y="3351"/>
                  </a:cubicBezTo>
                  <a:cubicBezTo>
                    <a:pt x="394" y="4492"/>
                    <a:pt x="1068" y="5540"/>
                    <a:pt x="2041" y="6270"/>
                  </a:cubicBezTo>
                  <a:cubicBezTo>
                    <a:pt x="2490" y="6607"/>
                    <a:pt x="3014" y="6869"/>
                    <a:pt x="3445" y="7244"/>
                  </a:cubicBezTo>
                  <a:cubicBezTo>
                    <a:pt x="3875" y="7618"/>
                    <a:pt x="4193" y="8123"/>
                    <a:pt x="4118" y="8666"/>
                  </a:cubicBezTo>
                  <a:cubicBezTo>
                    <a:pt x="4680" y="8123"/>
                    <a:pt x="4642" y="7244"/>
                    <a:pt x="4343" y="6570"/>
                  </a:cubicBezTo>
                  <a:cubicBezTo>
                    <a:pt x="4044" y="5877"/>
                    <a:pt x="3445" y="5353"/>
                    <a:pt x="2846" y="4867"/>
                  </a:cubicBezTo>
                  <a:cubicBezTo>
                    <a:pt x="2247" y="4361"/>
                    <a:pt x="1629" y="3893"/>
                    <a:pt x="1199" y="3276"/>
                  </a:cubicBezTo>
                  <a:cubicBezTo>
                    <a:pt x="544" y="2302"/>
                    <a:pt x="413" y="1048"/>
                    <a:pt x="937"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6" name="Google Shape;1446;p26"/>
            <p:cNvSpPr/>
            <p:nvPr/>
          </p:nvSpPr>
          <p:spPr>
            <a:xfrm>
              <a:off x="953231" y="2030672"/>
              <a:ext cx="231046" cy="379288"/>
            </a:xfrm>
            <a:custGeom>
              <a:avLst/>
              <a:gdLst/>
              <a:ahLst/>
              <a:cxnLst/>
              <a:rect l="l" t="t" r="r" b="b"/>
              <a:pathLst>
                <a:path w="3033" h="4979" extrusionOk="0">
                  <a:moveTo>
                    <a:pt x="0" y="0"/>
                  </a:moveTo>
                  <a:lnTo>
                    <a:pt x="0" y="0"/>
                  </a:lnTo>
                  <a:cubicBezTo>
                    <a:pt x="655" y="711"/>
                    <a:pt x="1311" y="1423"/>
                    <a:pt x="1741" y="2265"/>
                  </a:cubicBezTo>
                  <a:cubicBezTo>
                    <a:pt x="2190" y="3088"/>
                    <a:pt x="2377" y="4080"/>
                    <a:pt x="2078" y="4979"/>
                  </a:cubicBezTo>
                  <a:cubicBezTo>
                    <a:pt x="2827" y="4118"/>
                    <a:pt x="3032" y="2976"/>
                    <a:pt x="2621" y="1965"/>
                  </a:cubicBezTo>
                  <a:cubicBezTo>
                    <a:pt x="2209" y="955"/>
                    <a:pt x="1161" y="169"/>
                    <a:pt x="0" y="0"/>
                  </a:cubicBezTo>
                  <a:close/>
                </a:path>
              </a:pathLst>
            </a:custGeom>
            <a:solidFill>
              <a:srgbClr val="FFFFFF">
                <a:alpha val="620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26"/>
            <p:cNvSpPr/>
            <p:nvPr/>
          </p:nvSpPr>
          <p:spPr>
            <a:xfrm>
              <a:off x="1514964" y="1946496"/>
              <a:ext cx="1554173" cy="1555621"/>
            </a:xfrm>
            <a:custGeom>
              <a:avLst/>
              <a:gdLst/>
              <a:ahLst/>
              <a:cxnLst/>
              <a:rect l="l" t="t" r="r" b="b"/>
              <a:pathLst>
                <a:path w="20402" h="20421" extrusionOk="0">
                  <a:moveTo>
                    <a:pt x="17931" y="1"/>
                  </a:moveTo>
                  <a:lnTo>
                    <a:pt x="1" y="17950"/>
                  </a:lnTo>
                  <a:cubicBezTo>
                    <a:pt x="656" y="18867"/>
                    <a:pt x="1442" y="19691"/>
                    <a:pt x="2303" y="20421"/>
                  </a:cubicBezTo>
                  <a:lnTo>
                    <a:pt x="20402" y="2322"/>
                  </a:lnTo>
                  <a:cubicBezTo>
                    <a:pt x="19690" y="1442"/>
                    <a:pt x="18848" y="675"/>
                    <a:pt x="179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Image 2">
            <a:extLst>
              <a:ext uri="{FF2B5EF4-FFF2-40B4-BE49-F238E27FC236}">
                <a16:creationId xmlns:a16="http://schemas.microsoft.com/office/drawing/2014/main" id="{029B4C21-6062-40AA-9184-D408281DEADE}"/>
              </a:ext>
            </a:extLst>
          </p:cNvPr>
          <p:cNvPicPr>
            <a:picLocks noChangeAspect="1"/>
          </p:cNvPicPr>
          <p:nvPr/>
        </p:nvPicPr>
        <p:blipFill>
          <a:blip r:embed="rId3"/>
          <a:stretch>
            <a:fillRect/>
          </a:stretch>
        </p:blipFill>
        <p:spPr>
          <a:xfrm>
            <a:off x="7231484" y="82008"/>
            <a:ext cx="1593443" cy="1593443"/>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84"/>
                                        </p:tgtEl>
                                        <p:attrNameLst>
                                          <p:attrName>style.visibility</p:attrName>
                                        </p:attrNameLst>
                                      </p:cBhvr>
                                      <p:to>
                                        <p:strVal val="visible"/>
                                      </p:to>
                                    </p:set>
                                    <p:anim calcmode="lin" valueType="num">
                                      <p:cBhvr additive="base">
                                        <p:cTn id="7" dur="500" fill="hold"/>
                                        <p:tgtEl>
                                          <p:spTgt spid="1384"/>
                                        </p:tgtEl>
                                        <p:attrNameLst>
                                          <p:attrName>ppt_x</p:attrName>
                                        </p:attrNameLst>
                                      </p:cBhvr>
                                      <p:tavLst>
                                        <p:tav tm="0">
                                          <p:val>
                                            <p:strVal val="#ppt_x"/>
                                          </p:val>
                                        </p:tav>
                                        <p:tav tm="100000">
                                          <p:val>
                                            <p:strVal val="#ppt_x"/>
                                          </p:val>
                                        </p:tav>
                                      </p:tavLst>
                                    </p:anim>
                                    <p:anim calcmode="lin" valueType="num">
                                      <p:cBhvr additive="base">
                                        <p:cTn id="8" dur="500" fill="hold"/>
                                        <p:tgtEl>
                                          <p:spTgt spid="138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85">
                                            <p:txEl>
                                              <p:pRg st="0" end="0"/>
                                            </p:txEl>
                                          </p:spTgt>
                                        </p:tgtEl>
                                        <p:attrNameLst>
                                          <p:attrName>style.visibility</p:attrName>
                                        </p:attrNameLst>
                                      </p:cBhvr>
                                      <p:to>
                                        <p:strVal val="visible"/>
                                      </p:to>
                                    </p:set>
                                    <p:anim calcmode="lin" valueType="num">
                                      <p:cBhvr additive="base">
                                        <p:cTn id="13" dur="500" fill="hold"/>
                                        <p:tgtEl>
                                          <p:spTgt spid="138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8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85">
                                            <p:txEl>
                                              <p:pRg st="1" end="1"/>
                                            </p:txEl>
                                          </p:spTgt>
                                        </p:tgtEl>
                                        <p:attrNameLst>
                                          <p:attrName>style.visibility</p:attrName>
                                        </p:attrNameLst>
                                      </p:cBhvr>
                                      <p:to>
                                        <p:strVal val="visible"/>
                                      </p:to>
                                    </p:set>
                                    <p:anim calcmode="lin" valueType="num">
                                      <p:cBhvr additive="base">
                                        <p:cTn id="19" dur="500" fill="hold"/>
                                        <p:tgtEl>
                                          <p:spTgt spid="138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8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4" grpId="0"/>
      <p:bldP spid="1385"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27BEDDE-73B4-4476-A7FE-C42461176E36}"/>
              </a:ext>
            </a:extLst>
          </p:cNvPr>
          <p:cNvSpPr>
            <a:spLocks noGrp="1"/>
          </p:cNvSpPr>
          <p:nvPr>
            <p:ph type="body" idx="1"/>
          </p:nvPr>
        </p:nvSpPr>
        <p:spPr>
          <a:xfrm>
            <a:off x="535577" y="862149"/>
            <a:ext cx="7223759" cy="2508068"/>
          </a:xfrm>
        </p:spPr>
        <p:txBody>
          <a:bodyPr/>
          <a:lstStyle/>
          <a:p>
            <a:pPr>
              <a:buFont typeface="Wingdings" panose="05000000000000000000" pitchFamily="2" charset="2"/>
              <a:buChar char="Ø"/>
            </a:pPr>
            <a:r>
              <a:rPr lang="en-US" sz="1600" b="1" dirty="0">
                <a:solidFill>
                  <a:schemeClr val="bg2"/>
                </a:solidFill>
                <a:latin typeface="Times New Roman" panose="02020603050405020304" pitchFamily="18" charset="0"/>
                <a:cs typeface="Times New Roman" panose="02020603050405020304" pitchFamily="18" charset="0"/>
              </a:rPr>
              <a:t>National competition to create a Tunisian database for use on cigarette packs</a:t>
            </a:r>
          </a:p>
          <a:p>
            <a:pPr marL="139700" indent="0">
              <a:buNone/>
            </a:pPr>
            <a:endParaRPr lang="en-US" sz="1600" b="1" dirty="0">
              <a:solidFill>
                <a:schemeClr val="bg2"/>
              </a:solidFill>
              <a:latin typeface="Times New Roman" panose="02020603050405020304" pitchFamily="18" charset="0"/>
              <a:cs typeface="Times New Roman" panose="02020603050405020304" pitchFamily="18" charset="0"/>
            </a:endParaRPr>
          </a:p>
          <a:p>
            <a:r>
              <a:rPr lang="en-US" sz="1600" dirty="0">
                <a:solidFill>
                  <a:schemeClr val="tx1"/>
                </a:solidFill>
                <a:latin typeface="Times New Roman" panose="02020603050405020304" pitchFamily="18" charset="0"/>
                <a:cs typeface="Times New Roman" panose="02020603050405020304" pitchFamily="18" charset="0"/>
              </a:rPr>
              <a:t>A 2024 national contest was launched to create impactful images and slogans for cigarette packaging.</a:t>
            </a:r>
          </a:p>
          <a:p>
            <a:r>
              <a:rPr lang="en-US" sz="1600" dirty="0">
                <a:solidFill>
                  <a:schemeClr val="tx1"/>
                </a:solidFill>
                <a:latin typeface="Times New Roman" panose="02020603050405020304" pitchFamily="18" charset="0"/>
                <a:cs typeface="Times New Roman" panose="02020603050405020304" pitchFamily="18" charset="0"/>
              </a:rPr>
              <a:t>In collaboration with the WHO and various ministries (Health, Education, Youth, Women).</a:t>
            </a:r>
          </a:p>
          <a:p>
            <a:r>
              <a:rPr lang="en-US" sz="1600" dirty="0">
                <a:solidFill>
                  <a:schemeClr val="tx1"/>
                </a:solidFill>
                <a:latin typeface="Times New Roman" panose="02020603050405020304" pitchFamily="18" charset="0"/>
                <a:cs typeface="Times New Roman" panose="02020603050405020304" pitchFamily="18" charset="0"/>
              </a:rPr>
              <a:t>This initiative promotes Tunisian creativity for public health.</a:t>
            </a:r>
          </a:p>
          <a:p>
            <a:pPr>
              <a:buFont typeface="Wingdings" panose="05000000000000000000" pitchFamily="2" charset="2"/>
              <a:buChar char="ü"/>
            </a:pPr>
            <a:endParaRPr lang="en-US" sz="1600"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ü"/>
            </a:pPr>
            <a:endParaRPr lang="fr-TN" dirty="0"/>
          </a:p>
        </p:txBody>
      </p:sp>
    </p:spTree>
    <p:extLst>
      <p:ext uri="{BB962C8B-B14F-4D97-AF65-F5344CB8AC3E}">
        <p14:creationId xmlns:p14="http://schemas.microsoft.com/office/powerpoint/2010/main" val="1449640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QP_eixipWC4nSDohzhK7mjxAGOj4xc30rwb_UgFikb6lCXDyK3YkZzcjVPii9lVIhz80wzuBSGyy7eBKEplnxch">
            <a:hlinkClick r:id="" action="ppaction://media"/>
            <a:extLst>
              <a:ext uri="{FF2B5EF4-FFF2-40B4-BE49-F238E27FC236}">
                <a16:creationId xmlns:a16="http://schemas.microsoft.com/office/drawing/2014/main" id="{050ED5D8-B26C-4DF5-8634-261A96857DF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27624" y="71845"/>
            <a:ext cx="8888751" cy="4999809"/>
          </a:xfrm>
          <a:prstGeom prst="rect">
            <a:avLst/>
          </a:prstGeom>
        </p:spPr>
      </p:pic>
    </p:spTree>
    <p:extLst>
      <p:ext uri="{BB962C8B-B14F-4D97-AF65-F5344CB8AC3E}">
        <p14:creationId xmlns:p14="http://schemas.microsoft.com/office/powerpoint/2010/main" val="3331706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91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25758">
                <p:cTn id="7"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A0FB2300-3254-4FD3-A17D-CD1E0C3A65DB}"/>
              </a:ext>
            </a:extLst>
          </p:cNvPr>
          <p:cNvSpPr>
            <a:spLocks noGrp="1"/>
          </p:cNvSpPr>
          <p:nvPr>
            <p:ph type="body" idx="1"/>
          </p:nvPr>
        </p:nvSpPr>
        <p:spPr>
          <a:xfrm>
            <a:off x="223612" y="666206"/>
            <a:ext cx="4688023" cy="2259874"/>
          </a:xfrm>
        </p:spPr>
        <p:txBody>
          <a:bodyPr/>
          <a:lstStyle/>
          <a:p>
            <a:pPr>
              <a:buFont typeface="Wingdings" panose="05000000000000000000" pitchFamily="2" charset="2"/>
              <a:buChar char="ü"/>
            </a:pPr>
            <a:r>
              <a:rPr lang="en-US" sz="1600" b="1" dirty="0">
                <a:latin typeface="Times New Roman" panose="02020603050405020304" pitchFamily="18" charset="0"/>
                <a:cs typeface="Times New Roman" panose="02020603050405020304" pitchFamily="18" charset="0"/>
              </a:rPr>
              <a:t>Legal Framework Strengthening the Initiatives</a:t>
            </a:r>
          </a:p>
          <a:p>
            <a:pPr>
              <a:buFont typeface="Wingdings" panose="05000000000000000000" pitchFamily="2" charset="2"/>
              <a:buChar char="ü"/>
            </a:pPr>
            <a:endParaRPr lang="en-US" sz="1600" b="1"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Tobacco packages are </a:t>
            </a:r>
            <a:r>
              <a:rPr lang="en-US" sz="1600" b="1" dirty="0">
                <a:latin typeface="Times New Roman" panose="02020603050405020304" pitchFamily="18" charset="0"/>
                <a:cs typeface="Times New Roman" panose="02020603050405020304" pitchFamily="18" charset="0"/>
              </a:rPr>
              <a:t>legally required</a:t>
            </a:r>
            <a:r>
              <a:rPr lang="en-US" sz="1600" dirty="0">
                <a:latin typeface="Times New Roman" panose="02020603050405020304" pitchFamily="18" charset="0"/>
                <a:cs typeface="Times New Roman" panose="02020603050405020304" pitchFamily="18" charset="0"/>
              </a:rPr>
              <a:t> to display the warning:</a:t>
            </a:r>
            <a:br>
              <a:rPr lang="en-US" sz="1600" dirty="0">
                <a:latin typeface="Times New Roman" panose="02020603050405020304" pitchFamily="18" charset="0"/>
                <a:cs typeface="Times New Roman" panose="02020603050405020304" pitchFamily="18" charset="0"/>
              </a:rPr>
            </a:br>
            <a:r>
              <a:rPr lang="en-US" sz="1600" dirty="0">
                <a:latin typeface="Times New Roman" panose="02020603050405020304" pitchFamily="18" charset="0"/>
                <a:cs typeface="Times New Roman" panose="02020603050405020304" pitchFamily="18" charset="0"/>
              </a:rPr>
              <a:t>"</a:t>
            </a:r>
            <a:r>
              <a:rPr lang="en-US" sz="1600" b="1" dirty="0">
                <a:latin typeface="Times New Roman" panose="02020603050405020304" pitchFamily="18" charset="0"/>
                <a:cs typeface="Times New Roman" panose="02020603050405020304" pitchFamily="18" charset="0"/>
              </a:rPr>
              <a:t>Tobacco is dangerous to your health</a:t>
            </a:r>
            <a:r>
              <a:rPr lang="en-US" sz="1600" dirty="0">
                <a:latin typeface="Times New Roman" panose="02020603050405020304" pitchFamily="18" charset="0"/>
                <a:cs typeface="Times New Roman" panose="02020603050405020304" pitchFamily="18" charset="0"/>
              </a:rPr>
              <a:t>"</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 warning must be </a:t>
            </a:r>
            <a:r>
              <a:rPr lang="en-US" sz="1600" b="1" dirty="0">
                <a:latin typeface="Times New Roman" panose="02020603050405020304" pitchFamily="18" charset="0"/>
                <a:cs typeface="Times New Roman" panose="02020603050405020304" pitchFamily="18" charset="0"/>
              </a:rPr>
              <a:t>clear and visible</a:t>
            </a:r>
            <a:r>
              <a:rPr lang="en-US" sz="1600" dirty="0">
                <a:latin typeface="Times New Roman" panose="02020603050405020304" pitchFamily="18" charset="0"/>
                <a:cs typeface="Times New Roman" panose="02020603050405020304" pitchFamily="18" charset="0"/>
              </a:rPr>
              <a:t> on all packs</a:t>
            </a:r>
            <a:r>
              <a:rPr lang="fr-FR" sz="1600" dirty="0">
                <a:latin typeface="Times New Roman" panose="02020603050405020304" pitchFamily="18" charset="0"/>
                <a:cs typeface="Times New Roman" panose="02020603050405020304" pitchFamily="18" charset="0"/>
              </a:rPr>
              <a:t>.</a:t>
            </a:r>
            <a:endParaRPr lang="en-US" sz="1600" dirty="0">
              <a:latin typeface="Times New Roman" panose="02020603050405020304" pitchFamily="18" charset="0"/>
              <a:cs typeface="Times New Roman" panose="02020603050405020304" pitchFamily="18" charset="0"/>
            </a:endParaRPr>
          </a:p>
          <a:p>
            <a:endParaRPr lang="fr-TN" dirty="0"/>
          </a:p>
        </p:txBody>
      </p:sp>
      <p:pic>
        <p:nvPicPr>
          <p:cNvPr id="6" name="Espace réservé du contenu 6">
            <a:extLst>
              <a:ext uri="{FF2B5EF4-FFF2-40B4-BE49-F238E27FC236}">
                <a16:creationId xmlns:a16="http://schemas.microsoft.com/office/drawing/2014/main" id="{ABA33CCD-B991-41F1-9274-AFC2430BA5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1897" y="950566"/>
            <a:ext cx="4258491" cy="3242368"/>
          </a:xfrm>
          <a:prstGeom prst="rect">
            <a:avLst/>
          </a:prstGeom>
          <a:ln>
            <a:noFill/>
          </a:ln>
          <a:effectLst>
            <a:softEdge rad="112500"/>
          </a:effectLst>
        </p:spPr>
      </p:pic>
    </p:spTree>
    <p:extLst>
      <p:ext uri="{BB962C8B-B14F-4D97-AF65-F5344CB8AC3E}">
        <p14:creationId xmlns:p14="http://schemas.microsoft.com/office/powerpoint/2010/main" val="2280076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1C8D136-2301-43D3-B1FE-E561E97A3FF1}"/>
              </a:ext>
            </a:extLst>
          </p:cNvPr>
          <p:cNvSpPr>
            <a:spLocks noGrp="1"/>
          </p:cNvSpPr>
          <p:nvPr>
            <p:ph type="title"/>
          </p:nvPr>
        </p:nvSpPr>
        <p:spPr>
          <a:xfrm>
            <a:off x="720000" y="445025"/>
            <a:ext cx="8323792" cy="572700"/>
          </a:xfrm>
        </p:spPr>
        <p:txBody>
          <a:bodyPr/>
          <a:lstStyle/>
          <a:p>
            <a:r>
              <a:rPr lang="en-US" dirty="0"/>
              <a:t>3. Social Media:</a:t>
            </a:r>
            <a:endParaRPr lang="fr-TN" dirty="0"/>
          </a:p>
        </p:txBody>
      </p:sp>
      <p:sp>
        <p:nvSpPr>
          <p:cNvPr id="3" name="Espace réservé du texte 2">
            <a:extLst>
              <a:ext uri="{FF2B5EF4-FFF2-40B4-BE49-F238E27FC236}">
                <a16:creationId xmlns:a16="http://schemas.microsoft.com/office/drawing/2014/main" id="{314DABDD-AAA2-4F21-844C-0C01D5DA24A7}"/>
              </a:ext>
            </a:extLst>
          </p:cNvPr>
          <p:cNvSpPr>
            <a:spLocks noGrp="1"/>
          </p:cNvSpPr>
          <p:nvPr>
            <p:ph type="body" idx="1"/>
          </p:nvPr>
        </p:nvSpPr>
        <p:spPr>
          <a:xfrm>
            <a:off x="294115" y="1122882"/>
            <a:ext cx="5486894" cy="3575593"/>
          </a:xfrm>
        </p:spPr>
        <p:txBody>
          <a:bodyPr/>
          <a:lstStyle/>
          <a:p>
            <a:pPr marL="139700" indent="0">
              <a:buNone/>
            </a:pPr>
            <a:endParaRPr lang="en-US" dirty="0"/>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 Ministry of Health and the Ministry of Education actively use social media to raise awareness.</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They share messages through </a:t>
            </a:r>
            <a:r>
              <a:rPr lang="en-US" sz="1600" b="1" dirty="0">
                <a:latin typeface="Times New Roman" panose="02020603050405020304" pitchFamily="18" charset="0"/>
                <a:cs typeface="Times New Roman" panose="02020603050405020304" pitchFamily="18" charset="0"/>
              </a:rPr>
              <a:t>slogans</a:t>
            </a: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hashtags</a:t>
            </a:r>
            <a:r>
              <a:rPr lang="en-US" sz="1600" dirty="0">
                <a:latin typeface="Times New Roman" panose="02020603050405020304" pitchFamily="18" charset="0"/>
                <a:cs typeface="Times New Roman" panose="02020603050405020304" pitchFamily="18" charset="0"/>
              </a:rPr>
              <a:t>, and </a:t>
            </a:r>
            <a:r>
              <a:rPr lang="en-US" sz="1600" b="1" dirty="0">
                <a:latin typeface="Times New Roman" panose="02020603050405020304" pitchFamily="18" charset="0"/>
                <a:cs typeface="Times New Roman" panose="02020603050405020304" pitchFamily="18" charset="0"/>
              </a:rPr>
              <a:t>videos</a:t>
            </a:r>
            <a:r>
              <a:rPr lang="en-US" sz="1600" dirty="0">
                <a:latin typeface="Times New Roman" panose="02020603050405020304" pitchFamily="18" charset="0"/>
                <a:cs typeface="Times New Roman" panose="02020603050405020304" pitchFamily="18" charset="0"/>
              </a:rPr>
              <a:t> to encourage people to stay away from tobacco.</a:t>
            </a:r>
          </a:p>
          <a:p>
            <a:pPr>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1600" b="1" dirty="0">
                <a:solidFill>
                  <a:schemeClr val="bg2"/>
                </a:solidFill>
                <a:latin typeface="Times New Roman" panose="02020603050405020304" pitchFamily="18" charset="0"/>
                <a:cs typeface="Times New Roman" panose="02020603050405020304" pitchFamily="18" charset="0"/>
              </a:rPr>
              <a:t>Initiatives by the Tunisian Green Crescent</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 Tunisian Green Crescent uses the same platforms to support this national effort.</a:t>
            </a:r>
          </a:p>
          <a:p>
            <a:pPr>
              <a:buFont typeface="Wingdings" panose="05000000000000000000" pitchFamily="2" charset="2"/>
              <a:buChar char="ü"/>
            </a:pPr>
            <a:r>
              <a:rPr lang="en-US" sz="1600" b="1" dirty="0">
                <a:latin typeface="Times New Roman" panose="02020603050405020304" pitchFamily="18" charset="0"/>
                <a:cs typeface="Times New Roman" panose="02020603050405020304" pitchFamily="18" charset="0"/>
              </a:rPr>
              <a:t>A Joint Effort: </a:t>
            </a:r>
            <a:r>
              <a:rPr lang="en-US" sz="1600" dirty="0">
                <a:latin typeface="Times New Roman" panose="02020603050405020304" pitchFamily="18" charset="0"/>
                <a:cs typeface="Times New Roman" panose="02020603050405020304" pitchFamily="18" charset="0"/>
              </a:rPr>
              <a:t>This combined approach increases visibility and strengthens the impact of prevention strategies across the country.</a:t>
            </a:r>
          </a:p>
          <a:p>
            <a:endParaRPr lang="fr-TN" dirty="0"/>
          </a:p>
        </p:txBody>
      </p:sp>
      <p:pic>
        <p:nvPicPr>
          <p:cNvPr id="5" name="Image 4">
            <a:extLst>
              <a:ext uri="{FF2B5EF4-FFF2-40B4-BE49-F238E27FC236}">
                <a16:creationId xmlns:a16="http://schemas.microsoft.com/office/drawing/2014/main" id="{42555F85-5492-4737-A385-B0DD42454B8F}"/>
              </a:ext>
            </a:extLst>
          </p:cNvPr>
          <p:cNvPicPr>
            <a:picLocks noChangeAspect="1"/>
          </p:cNvPicPr>
          <p:nvPr/>
        </p:nvPicPr>
        <p:blipFill>
          <a:blip r:embed="rId3"/>
          <a:stretch>
            <a:fillRect/>
          </a:stretch>
        </p:blipFill>
        <p:spPr>
          <a:xfrm>
            <a:off x="5993951" y="1433749"/>
            <a:ext cx="2642992" cy="2642992"/>
          </a:xfrm>
          <a:prstGeom prst="rect">
            <a:avLst/>
          </a:prstGeom>
          <a:ln>
            <a:noFill/>
          </a:ln>
          <a:effectLst>
            <a:softEdge rad="112500"/>
          </a:effectLst>
        </p:spPr>
      </p:pic>
    </p:spTree>
    <p:extLst>
      <p:ext uri="{BB962C8B-B14F-4D97-AF65-F5344CB8AC3E}">
        <p14:creationId xmlns:p14="http://schemas.microsoft.com/office/powerpoint/2010/main" val="3199245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138BB1C2-7AB7-486C-984B-5954E7011CAC}"/>
              </a:ext>
            </a:extLst>
          </p:cNvPr>
          <p:cNvSpPr>
            <a:spLocks noGrp="1"/>
          </p:cNvSpPr>
          <p:nvPr>
            <p:ph type="title"/>
          </p:nvPr>
        </p:nvSpPr>
        <p:spPr/>
        <p:txBody>
          <a:bodyPr/>
          <a:lstStyle/>
          <a:p>
            <a:r>
              <a:rPr lang="fr-FR" dirty="0"/>
              <a:t>4. new technologies </a:t>
            </a:r>
            <a:endParaRPr lang="fr-TN" dirty="0"/>
          </a:p>
        </p:txBody>
      </p:sp>
      <p:sp>
        <p:nvSpPr>
          <p:cNvPr id="5" name="Espace réservé du texte 4">
            <a:extLst>
              <a:ext uri="{FF2B5EF4-FFF2-40B4-BE49-F238E27FC236}">
                <a16:creationId xmlns:a16="http://schemas.microsoft.com/office/drawing/2014/main" id="{B56302E8-3167-4186-82D2-E0DA77AB9219}"/>
              </a:ext>
            </a:extLst>
          </p:cNvPr>
          <p:cNvSpPr>
            <a:spLocks noGrp="1"/>
          </p:cNvSpPr>
          <p:nvPr>
            <p:ph type="body" idx="1"/>
          </p:nvPr>
        </p:nvSpPr>
        <p:spPr>
          <a:xfrm>
            <a:off x="615497" y="1009622"/>
            <a:ext cx="7704000" cy="3366992"/>
          </a:xfrm>
        </p:spPr>
        <p:txBody>
          <a:bodyPr/>
          <a:lstStyle/>
          <a:p>
            <a:pPr marL="0" indent="0" algn="l">
              <a:buNone/>
            </a:pPr>
            <a:endParaRPr lang="en-US" sz="1600" b="1" dirty="0">
              <a:solidFill>
                <a:schemeClr val="bg2"/>
              </a:solidFill>
              <a:latin typeface="Times New Roman" panose="02020603050405020304" pitchFamily="18" charset="0"/>
              <a:cs typeface="+mj-cs"/>
            </a:endParaRPr>
          </a:p>
          <a:p>
            <a:pPr marL="285750" indent="-285750" algn="l">
              <a:buFont typeface="Wingdings" panose="05000000000000000000" pitchFamily="2" charset="2"/>
              <a:buChar char="Ø"/>
            </a:pPr>
            <a:r>
              <a:rPr lang="en-US" sz="1600" b="1" dirty="0">
                <a:solidFill>
                  <a:schemeClr val="bg2"/>
                </a:solidFill>
                <a:latin typeface="Times New Roman" panose="02020603050405020304" pitchFamily="18" charset="0"/>
                <a:cs typeface="+mj-cs"/>
              </a:rPr>
              <a:t>T</a:t>
            </a:r>
            <a:r>
              <a:rPr lang="en-US" sz="1600" b="1" i="0" dirty="0">
                <a:solidFill>
                  <a:schemeClr val="bg2"/>
                </a:solidFill>
                <a:effectLst/>
                <a:latin typeface="Times New Roman" panose="02020603050405020304" pitchFamily="18" charset="0"/>
                <a:cs typeface="+mj-cs"/>
              </a:rPr>
              <a:t>he "</a:t>
            </a:r>
            <a:r>
              <a:rPr lang="en-US" sz="1600" b="1" i="0" dirty="0" err="1">
                <a:solidFill>
                  <a:schemeClr val="bg2"/>
                </a:solidFill>
                <a:effectLst/>
                <a:latin typeface="Times New Roman" panose="02020603050405020304" pitchFamily="18" charset="0"/>
                <a:cs typeface="+mj-cs"/>
              </a:rPr>
              <a:t>Yekfi</a:t>
            </a:r>
            <a:r>
              <a:rPr lang="en-US" sz="1600" b="1" i="0" dirty="0">
                <a:solidFill>
                  <a:schemeClr val="bg2"/>
                </a:solidFill>
                <a:effectLst/>
                <a:latin typeface="Times New Roman" panose="02020603050405020304" pitchFamily="18" charset="0"/>
                <a:cs typeface="+mj-cs"/>
              </a:rPr>
              <a:t> / ENOUGH" campaign </a:t>
            </a:r>
            <a:r>
              <a:rPr lang="en-US" sz="1600" b="1" dirty="0">
                <a:solidFill>
                  <a:schemeClr val="bg2"/>
                </a:solidFill>
                <a:latin typeface="Times New Roman" panose="02020603050405020304" pitchFamily="18" charset="0"/>
                <a:cs typeface="+mj-cs"/>
              </a:rPr>
              <a:t>: A smoking cessation program via mobile phone</a:t>
            </a:r>
            <a:r>
              <a:rPr lang="fr-FR" sz="1600" b="1" dirty="0">
                <a:solidFill>
                  <a:schemeClr val="bg2"/>
                </a:solidFill>
                <a:latin typeface="Times New Roman" panose="02020603050405020304" pitchFamily="18" charset="0"/>
                <a:cs typeface="+mj-cs"/>
              </a:rPr>
              <a:t>.</a:t>
            </a:r>
          </a:p>
          <a:p>
            <a:pPr marL="0" indent="0" algn="l">
              <a:buNone/>
            </a:pPr>
            <a:endParaRPr lang="ar-TN" sz="1600" dirty="0">
              <a:cs typeface="+mj-cs"/>
            </a:endParaRPr>
          </a:p>
          <a:p>
            <a:pPr>
              <a:buFont typeface="Wingdings" panose="05000000000000000000" pitchFamily="2" charset="2"/>
              <a:buChar char="ü"/>
            </a:pPr>
            <a:r>
              <a:rPr lang="en-US" sz="1600" dirty="0">
                <a:latin typeface="Times New Roman" panose="02020603050405020304" pitchFamily="18" charset="0"/>
                <a:cs typeface="+mj-cs"/>
              </a:rPr>
              <a:t>by sending the word </a:t>
            </a:r>
            <a:r>
              <a:rPr lang="en-US" sz="1600" i="1" dirty="0">
                <a:latin typeface="Times New Roman" panose="02020603050405020304" pitchFamily="18" charset="0"/>
                <a:cs typeface="+mj-cs"/>
              </a:rPr>
              <a:t>"</a:t>
            </a:r>
            <a:r>
              <a:rPr lang="en-US" sz="1600" i="1" dirty="0" err="1">
                <a:latin typeface="Times New Roman" panose="02020603050405020304" pitchFamily="18" charset="0"/>
                <a:cs typeface="+mj-cs"/>
              </a:rPr>
              <a:t>Yekfi</a:t>
            </a:r>
            <a:r>
              <a:rPr lang="en-US" sz="1600" i="1" dirty="0">
                <a:latin typeface="Times New Roman" panose="02020603050405020304" pitchFamily="18" charset="0"/>
                <a:cs typeface="+mj-cs"/>
              </a:rPr>
              <a:t>"</a:t>
            </a:r>
            <a:r>
              <a:rPr lang="en-US" sz="1600" dirty="0">
                <a:latin typeface="Times New Roman" panose="02020603050405020304" pitchFamily="18" charset="0"/>
                <a:cs typeface="+mj-cs"/>
              </a:rPr>
              <a:t> in a free text message</a:t>
            </a:r>
          </a:p>
          <a:p>
            <a:pPr marL="0" indent="0">
              <a:buNone/>
            </a:pPr>
            <a:r>
              <a:rPr lang="en-US" sz="1600" dirty="0">
                <a:latin typeface="Times New Roman" panose="02020603050405020304" pitchFamily="18" charset="0"/>
                <a:cs typeface="+mj-cs"/>
              </a:rPr>
              <a:t>the user receives encouraging messages to support</a:t>
            </a:r>
          </a:p>
          <a:p>
            <a:pPr marL="0" indent="0">
              <a:buNone/>
            </a:pPr>
            <a:r>
              <a:rPr lang="en-US" sz="1600" dirty="0">
                <a:latin typeface="Times New Roman" panose="02020603050405020304" pitchFamily="18" charset="0"/>
                <a:cs typeface="+mj-cs"/>
              </a:rPr>
              <a:t> them in quitting smoking for a period of six weeks.</a:t>
            </a:r>
          </a:p>
          <a:p>
            <a:pPr>
              <a:buFont typeface="Wingdings" panose="05000000000000000000" pitchFamily="2" charset="2"/>
              <a:buChar char="ü"/>
            </a:pPr>
            <a:r>
              <a:rPr lang="en-US" sz="1600" dirty="0">
                <a:latin typeface="Times New Roman" panose="02020603050405020304" pitchFamily="18" charset="0"/>
                <a:cs typeface="+mj-cs"/>
              </a:rPr>
              <a:t>The program also has a </a:t>
            </a:r>
            <a:r>
              <a:rPr lang="en-US" sz="1600" b="1" dirty="0">
                <a:latin typeface="Times New Roman" panose="02020603050405020304" pitchFamily="18" charset="0"/>
                <a:cs typeface="+mj-cs"/>
              </a:rPr>
              <a:t>website</a:t>
            </a:r>
            <a:r>
              <a:rPr lang="en-US" sz="1600" dirty="0">
                <a:latin typeface="Times New Roman" panose="02020603050405020304" pitchFamily="18" charset="0"/>
                <a:cs typeface="+mj-cs"/>
              </a:rPr>
              <a:t> that provides a </a:t>
            </a:r>
          </a:p>
          <a:p>
            <a:pPr marL="0" indent="0">
              <a:buNone/>
            </a:pPr>
            <a:r>
              <a:rPr lang="en-US" sz="1600" dirty="0">
                <a:latin typeface="Times New Roman" panose="02020603050405020304" pitchFamily="18" charset="0"/>
                <a:cs typeface="+mj-cs"/>
              </a:rPr>
              <a:t>wealth of information and helpful guidance for anyone who</a:t>
            </a:r>
          </a:p>
          <a:p>
            <a:pPr marL="0" indent="0">
              <a:buNone/>
            </a:pPr>
            <a:r>
              <a:rPr lang="en-US" sz="1600" dirty="0">
                <a:latin typeface="Times New Roman" panose="02020603050405020304" pitchFamily="18" charset="0"/>
                <a:cs typeface="+mj-cs"/>
              </a:rPr>
              <a:t>wants to stop smoking.</a:t>
            </a:r>
          </a:p>
          <a:p>
            <a:endParaRPr lang="fr-TN" dirty="0"/>
          </a:p>
        </p:txBody>
      </p:sp>
      <p:pic>
        <p:nvPicPr>
          <p:cNvPr id="6" name="Image 5">
            <a:extLst>
              <a:ext uri="{FF2B5EF4-FFF2-40B4-BE49-F238E27FC236}">
                <a16:creationId xmlns:a16="http://schemas.microsoft.com/office/drawing/2014/main" id="{69A55C08-BB0C-447A-806C-0C96A2515F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2731" y="1635522"/>
            <a:ext cx="2823001" cy="2441464"/>
          </a:xfrm>
          <a:prstGeom prst="rect">
            <a:avLst/>
          </a:prstGeom>
          <a:ln>
            <a:noFill/>
          </a:ln>
          <a:effectLst>
            <a:softEdge rad="112500"/>
          </a:effectLst>
        </p:spPr>
      </p:pic>
    </p:spTree>
    <p:extLst>
      <p:ext uri="{BB962C8B-B14F-4D97-AF65-F5344CB8AC3E}">
        <p14:creationId xmlns:p14="http://schemas.microsoft.com/office/powerpoint/2010/main" val="1613405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BD73FA49-A004-452E-B8DA-4CFAD2F1108D}"/>
              </a:ext>
            </a:extLst>
          </p:cNvPr>
          <p:cNvSpPr>
            <a:spLocks noGrp="1"/>
          </p:cNvSpPr>
          <p:nvPr>
            <p:ph type="body" idx="1"/>
          </p:nvPr>
        </p:nvSpPr>
        <p:spPr>
          <a:xfrm>
            <a:off x="0" y="735479"/>
            <a:ext cx="4586179" cy="3136139"/>
          </a:xfrm>
        </p:spPr>
        <p:txBody>
          <a:bodyPr/>
          <a:lstStyle/>
          <a:p>
            <a:pPr marL="0" indent="0" algn="l">
              <a:buNone/>
            </a:pPr>
            <a:endParaRPr lang="ar-TN" sz="1600" b="0" i="0" dirty="0">
              <a:solidFill>
                <a:schemeClr val="tx1"/>
              </a:solidFill>
              <a:effectLst/>
              <a:latin typeface="inherit"/>
              <a:cs typeface="+mj-cs"/>
            </a:endParaRPr>
          </a:p>
          <a:p>
            <a:pPr algn="l"/>
            <a:endParaRPr lang="en-US" sz="1600" dirty="0">
              <a:solidFill>
                <a:schemeClr val="tx1"/>
              </a:solidFill>
              <a:latin typeface="inherit"/>
              <a:cs typeface="+mj-cs"/>
            </a:endParaRPr>
          </a:p>
          <a:p>
            <a:pPr>
              <a:buFont typeface="Wingdings" panose="05000000000000000000" pitchFamily="2" charset="2"/>
              <a:buChar char="Ø"/>
            </a:pPr>
            <a:r>
              <a:rPr lang="en-US" sz="1600" b="1" dirty="0">
                <a:solidFill>
                  <a:schemeClr val="bg2"/>
                </a:solidFill>
                <a:latin typeface="Times New Roman" panose="02020603050405020304" pitchFamily="18" charset="0"/>
                <a:cs typeface="+mj-cs"/>
              </a:rPr>
              <a:t>Initiatives by the Tunisian Green Crescent</a:t>
            </a:r>
          </a:p>
          <a:p>
            <a:r>
              <a:rPr lang="en-US" sz="1600" dirty="0">
                <a:latin typeface="Times New Roman" panose="02020603050405020304" pitchFamily="18" charset="0"/>
                <a:cs typeface="Times New Roman" panose="02020603050405020304" pitchFamily="18" charset="0"/>
              </a:rPr>
              <a:t>The Tunisian Green Crescent supports smokers with clear information.</a:t>
            </a:r>
          </a:p>
          <a:p>
            <a:r>
              <a:rPr lang="en-US" sz="1600" dirty="0">
                <a:latin typeface="Times New Roman" panose="02020603050405020304" pitchFamily="18" charset="0"/>
                <a:cs typeface="Times New Roman" panose="02020603050405020304" pitchFamily="18" charset="0"/>
              </a:rPr>
              <a:t>It promotes tools like mobile programs and hospital services.</a:t>
            </a:r>
          </a:p>
          <a:p>
            <a:r>
              <a:rPr lang="en-US" sz="1600" dirty="0">
                <a:latin typeface="Times New Roman" panose="02020603050405020304" pitchFamily="18" charset="0"/>
                <a:cs typeface="Times New Roman" panose="02020603050405020304" pitchFamily="18" charset="0"/>
              </a:rPr>
              <a:t>It informs the public about free consultations in health centers.</a:t>
            </a:r>
          </a:p>
          <a:p>
            <a:r>
              <a:rPr lang="en-US" sz="1600" dirty="0">
                <a:latin typeface="Times New Roman" panose="02020603050405020304" pitchFamily="18" charset="0"/>
                <a:cs typeface="Times New Roman" panose="02020603050405020304" pitchFamily="18" charset="0"/>
              </a:rPr>
              <a:t>It shares national campaign messages on social media and in the field.</a:t>
            </a:r>
          </a:p>
          <a:p>
            <a:pPr>
              <a:buFont typeface="Wingdings" panose="05000000000000000000" pitchFamily="2" charset="2"/>
              <a:buChar char="Ø"/>
            </a:pPr>
            <a:endParaRPr lang="en-US" sz="1600" b="1" dirty="0">
              <a:solidFill>
                <a:schemeClr val="bg2"/>
              </a:solidFill>
              <a:latin typeface="Times New Roman" panose="02020603050405020304" pitchFamily="18" charset="0"/>
              <a:cs typeface="Times New Roman" panose="02020603050405020304" pitchFamily="18" charset="0"/>
            </a:endParaRPr>
          </a:p>
          <a:p>
            <a:pPr marL="139700" indent="0">
              <a:buNone/>
            </a:pPr>
            <a:endParaRPr lang="en-US" sz="1600" b="1" dirty="0">
              <a:solidFill>
                <a:schemeClr val="bg2"/>
              </a:solidFill>
              <a:latin typeface="Times New Roman" panose="02020603050405020304" pitchFamily="18" charset="0"/>
              <a:cs typeface="Times New Roman" panose="02020603050405020304" pitchFamily="18" charset="0"/>
            </a:endParaRPr>
          </a:p>
        </p:txBody>
      </p:sp>
      <p:pic>
        <p:nvPicPr>
          <p:cNvPr id="4" name="Espace réservé du contenu 13">
            <a:extLst>
              <a:ext uri="{FF2B5EF4-FFF2-40B4-BE49-F238E27FC236}">
                <a16:creationId xmlns:a16="http://schemas.microsoft.com/office/drawing/2014/main" id="{714691F9-F489-4CA8-BEDD-83ED6133C84B}"/>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300347" y="1476102"/>
            <a:ext cx="3843653" cy="2395516"/>
          </a:xfrm>
        </p:spPr>
      </p:pic>
      <p:pic>
        <p:nvPicPr>
          <p:cNvPr id="5" name="Espace réservé du contenu 13">
            <a:extLst>
              <a:ext uri="{FF2B5EF4-FFF2-40B4-BE49-F238E27FC236}">
                <a16:creationId xmlns:a16="http://schemas.microsoft.com/office/drawing/2014/main" id="{0B68FF72-5FCB-484B-957E-CDF540E443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9926" y="1271882"/>
            <a:ext cx="3947471" cy="2519922"/>
          </a:xfrm>
          <a:prstGeom prst="rect">
            <a:avLst/>
          </a:prstGeom>
        </p:spPr>
      </p:pic>
      <p:sp>
        <p:nvSpPr>
          <p:cNvPr id="6" name="ZoneTexte 5">
            <a:extLst>
              <a:ext uri="{FF2B5EF4-FFF2-40B4-BE49-F238E27FC236}">
                <a16:creationId xmlns:a16="http://schemas.microsoft.com/office/drawing/2014/main" id="{321801D3-0223-4492-90E7-3F3B5EDB1CDF}"/>
              </a:ext>
            </a:extLst>
          </p:cNvPr>
          <p:cNvSpPr txBox="1"/>
          <p:nvPr/>
        </p:nvSpPr>
        <p:spPr>
          <a:xfrm>
            <a:off x="145104" y="735479"/>
            <a:ext cx="7146342" cy="338554"/>
          </a:xfrm>
          <a:prstGeom prst="rect">
            <a:avLst/>
          </a:prstGeom>
          <a:noFill/>
        </p:spPr>
        <p:txBody>
          <a:bodyPr wrap="square">
            <a:spAutoFit/>
          </a:bodyPr>
          <a:lstStyle/>
          <a:p>
            <a:pPr marL="0" indent="0" algn="l">
              <a:buNone/>
            </a:pPr>
            <a:r>
              <a:rPr lang="en-US" sz="1600" b="0" i="0" dirty="0">
                <a:solidFill>
                  <a:schemeClr val="tx1"/>
                </a:solidFill>
                <a:effectLst/>
                <a:latin typeface="Times New Roman" panose="02020603050405020304" pitchFamily="18" charset="0"/>
                <a:cs typeface="Times New Roman" panose="02020603050405020304" pitchFamily="18" charset="0"/>
              </a:rPr>
              <a:t>Free smoking cessation consultations are available in certain public hospitals.</a:t>
            </a:r>
          </a:p>
        </p:txBody>
      </p:sp>
    </p:spTree>
    <p:extLst>
      <p:ext uri="{BB962C8B-B14F-4D97-AF65-F5344CB8AC3E}">
        <p14:creationId xmlns:p14="http://schemas.microsoft.com/office/powerpoint/2010/main" val="2331266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ABFCC9CA-F97D-476C-9096-831780E585A3}"/>
              </a:ext>
            </a:extLst>
          </p:cNvPr>
          <p:cNvSpPr>
            <a:spLocks noGrp="1"/>
          </p:cNvSpPr>
          <p:nvPr>
            <p:ph type="body" idx="1"/>
          </p:nvPr>
        </p:nvSpPr>
        <p:spPr>
          <a:xfrm>
            <a:off x="318217" y="1277174"/>
            <a:ext cx="7704000" cy="2834400"/>
          </a:xfrm>
        </p:spPr>
        <p:txBody>
          <a:bodyPr/>
          <a:lstStyle/>
          <a:p>
            <a:r>
              <a:rPr lang="en-US" sz="1800" dirty="0">
                <a:latin typeface="Times New Roman" panose="02020603050405020304" pitchFamily="18" charset="0"/>
                <a:cs typeface="Times New Roman" panose="02020603050405020304" pitchFamily="18" charset="0"/>
              </a:rPr>
              <a:t>Tunisia’s experience shows that effective communication is essential in the fight against tobacco. By combining prevention, support, and innovation, and by involving both public institutions and civil society, the country has built a strong, collaborative approach. </a:t>
            </a:r>
          </a:p>
          <a:p>
            <a:r>
              <a:rPr lang="en-US" sz="1800" dirty="0">
                <a:latin typeface="Times New Roman" panose="02020603050405020304" pitchFamily="18" charset="0"/>
                <a:cs typeface="Times New Roman" panose="02020603050405020304" pitchFamily="18" charset="0"/>
              </a:rPr>
              <a:t>The Tunisian Green Crescent plays a key role in this dynamic by informing, engaging, and empowering the population. Continued efforts and partnerships are vital to ensure a healthier, smoke-free future.</a:t>
            </a:r>
            <a:endParaRPr lang="fr-T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7701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5C9A2CBE-A229-40D0-9650-34A2ED86E5EA}"/>
              </a:ext>
            </a:extLst>
          </p:cNvPr>
          <p:cNvSpPr>
            <a:spLocks noGrp="1"/>
          </p:cNvSpPr>
          <p:nvPr>
            <p:ph type="body" idx="1"/>
          </p:nvPr>
        </p:nvSpPr>
        <p:spPr>
          <a:xfrm>
            <a:off x="720000" y="443345"/>
            <a:ext cx="7704000" cy="4125430"/>
          </a:xfrm>
        </p:spPr>
        <p:txBody>
          <a:bodyPr/>
          <a:lstStyle/>
          <a:p>
            <a:pPr marL="139700" indent="0" algn="ctr">
              <a:buNone/>
            </a:pPr>
            <a:endParaRPr lang="en-US" sz="3000" dirty="0">
              <a:latin typeface="Times New Roman" panose="02020603050405020304" pitchFamily="18" charset="0"/>
              <a:cs typeface="Times New Roman" panose="02020603050405020304" pitchFamily="18" charset="0"/>
            </a:endParaRPr>
          </a:p>
          <a:p>
            <a:pPr marL="139700" indent="0" algn="ctr">
              <a:buNone/>
            </a:pPr>
            <a:endParaRPr lang="en-US" sz="3000" dirty="0">
              <a:latin typeface="Times New Roman" panose="02020603050405020304" pitchFamily="18" charset="0"/>
              <a:cs typeface="Times New Roman" panose="02020603050405020304" pitchFamily="18" charset="0"/>
            </a:endParaRPr>
          </a:p>
          <a:p>
            <a:pPr marL="139700" indent="0" algn="ctr">
              <a:buNone/>
            </a:pPr>
            <a:r>
              <a:rPr lang="en-US" sz="3000" i="1" dirty="0">
                <a:latin typeface="Times New Roman" panose="02020603050405020304" pitchFamily="18" charset="0"/>
                <a:cs typeface="Times New Roman" panose="02020603050405020304" pitchFamily="18" charset="0"/>
              </a:rPr>
              <a:t>“Every cigarette not lit is a victory for health”</a:t>
            </a:r>
          </a:p>
          <a:p>
            <a:pPr marL="139700" indent="0" algn="ctr">
              <a:buNone/>
            </a:pPr>
            <a:endParaRPr lang="en-US" sz="3000" dirty="0">
              <a:latin typeface="Times New Roman" panose="02020603050405020304" pitchFamily="18" charset="0"/>
              <a:cs typeface="Times New Roman" panose="02020603050405020304" pitchFamily="18" charset="0"/>
            </a:endParaRPr>
          </a:p>
          <a:p>
            <a:pPr marL="139700" indent="0" algn="ctr">
              <a:buNone/>
            </a:pPr>
            <a:br>
              <a:rPr lang="en-US" sz="3000" dirty="0">
                <a:latin typeface="Times New Roman" panose="02020603050405020304" pitchFamily="18" charset="0"/>
                <a:cs typeface="Times New Roman" panose="02020603050405020304" pitchFamily="18" charset="0"/>
              </a:rPr>
            </a:br>
            <a:r>
              <a:rPr lang="en-US" sz="3000" dirty="0">
                <a:latin typeface="Times New Roman" panose="02020603050405020304" pitchFamily="18" charset="0"/>
                <a:cs typeface="Times New Roman" panose="02020603050405020304" pitchFamily="18" charset="0"/>
              </a:rPr>
              <a:t>Thank you for your attention.</a:t>
            </a:r>
            <a:endParaRPr lang="fr-TN" sz="3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8449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4EA14CD9-02A3-4AF8-9EDA-21A0C7E1BB4C}"/>
              </a:ext>
            </a:extLst>
          </p:cNvPr>
          <p:cNvSpPr>
            <a:spLocks noGrp="1"/>
          </p:cNvSpPr>
          <p:nvPr>
            <p:ph type="body" idx="1"/>
          </p:nvPr>
        </p:nvSpPr>
        <p:spPr>
          <a:xfrm>
            <a:off x="254725" y="653143"/>
            <a:ext cx="8321040" cy="4176889"/>
          </a:xfrm>
        </p:spPr>
        <p:txBody>
          <a:bodyPr/>
          <a:lstStyle/>
          <a:p>
            <a:pPr marL="139700" indent="0">
              <a:buNone/>
            </a:pPr>
            <a:r>
              <a:rPr lang="en-US" sz="1800" dirty="0">
                <a:latin typeface="Times New Roman" panose="02020603050405020304" pitchFamily="18" charset="0"/>
                <a:cs typeface="Times New Roman" panose="02020603050405020304" pitchFamily="18" charset="0"/>
              </a:rPr>
              <a:t>Tobacco use is a major public health issue in Tunisia, affecting both youth and adults.</a:t>
            </a:r>
          </a:p>
          <a:p>
            <a:pPr marL="139700" indent="0">
              <a:buNone/>
            </a:pPr>
            <a:endParaRPr lang="en-US" sz="1800" dirty="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Tunisia's Approach:</a:t>
            </a:r>
            <a:br>
              <a:rPr lang="en-US" sz="180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The country has developed effective communication strategies based on two key pillars:</a:t>
            </a:r>
          </a:p>
          <a:p>
            <a:pPr marL="139700" indent="0">
              <a:buNone/>
            </a:pPr>
            <a:r>
              <a:rPr lang="en-US" sz="1800" b="1" dirty="0">
                <a:latin typeface="Times New Roman" panose="02020603050405020304" pitchFamily="18" charset="0"/>
                <a:cs typeface="Times New Roman" panose="02020603050405020304" pitchFamily="18" charset="0"/>
              </a:rPr>
              <a:t>Prevention</a:t>
            </a:r>
            <a:r>
              <a:rPr lang="en-US" sz="1800" dirty="0">
                <a:latin typeface="Times New Roman" panose="02020603050405020304" pitchFamily="18" charset="0"/>
                <a:cs typeface="Times New Roman" panose="02020603050405020304" pitchFamily="18" charset="0"/>
              </a:rPr>
              <a:t>: discouraging tobacco initiation, especially among young people.</a:t>
            </a:r>
          </a:p>
          <a:p>
            <a:pPr marL="139700" indent="0">
              <a:buNone/>
            </a:pPr>
            <a:r>
              <a:rPr lang="en-US" sz="1800" b="1" dirty="0">
                <a:latin typeface="Times New Roman" panose="02020603050405020304" pitchFamily="18" charset="0"/>
                <a:cs typeface="Times New Roman" panose="02020603050405020304" pitchFamily="18" charset="0"/>
              </a:rPr>
              <a:t>Support</a:t>
            </a:r>
            <a:r>
              <a:rPr lang="en-US" sz="1800" dirty="0">
                <a:latin typeface="Times New Roman" panose="02020603050405020304" pitchFamily="18" charset="0"/>
                <a:cs typeface="Times New Roman" panose="02020603050405020304" pitchFamily="18" charset="0"/>
              </a:rPr>
              <a:t>: helping current smokers quit through awareness and assistance.</a:t>
            </a:r>
          </a:p>
          <a:p>
            <a:pPr marL="139700" indent="0">
              <a:buNone/>
            </a:pPr>
            <a:endParaRPr lang="en-US" sz="1800" dirty="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International Recognition:</a:t>
            </a:r>
            <a:br>
              <a:rPr lang="en-US" sz="180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In </a:t>
            </a:r>
            <a:r>
              <a:rPr lang="en-US" sz="1800" b="1" dirty="0">
                <a:latin typeface="Times New Roman" panose="02020603050405020304" pitchFamily="18" charset="0"/>
                <a:cs typeface="Times New Roman" panose="02020603050405020304" pitchFamily="18" charset="0"/>
              </a:rPr>
              <a:t>2024</a:t>
            </a:r>
            <a:r>
              <a:rPr lang="en-US" sz="1800" dirty="0">
                <a:latin typeface="Times New Roman" panose="02020603050405020304" pitchFamily="18" charset="0"/>
                <a:cs typeface="Times New Roman" panose="02020603050405020304" pitchFamily="18" charset="0"/>
              </a:rPr>
              <a:t>, Tunisia received the </a:t>
            </a:r>
            <a:r>
              <a:rPr lang="en-US" sz="1800" b="1" dirty="0">
                <a:latin typeface="Times New Roman" panose="02020603050405020304" pitchFamily="18" charset="0"/>
                <a:cs typeface="Times New Roman" panose="02020603050405020304" pitchFamily="18" charset="0"/>
              </a:rPr>
              <a:t>World No Tobacco Day Award</a:t>
            </a:r>
            <a:r>
              <a:rPr lang="en-US" sz="1800" dirty="0">
                <a:latin typeface="Times New Roman" panose="02020603050405020304" pitchFamily="18" charset="0"/>
                <a:cs typeface="Times New Roman" panose="02020603050405020304" pitchFamily="18" charset="0"/>
              </a:rPr>
              <a:t> from the </a:t>
            </a:r>
            <a:r>
              <a:rPr lang="en-US" sz="1800" b="1" dirty="0">
                <a:latin typeface="Times New Roman" panose="02020603050405020304" pitchFamily="18" charset="0"/>
                <a:cs typeface="Times New Roman" panose="02020603050405020304" pitchFamily="18" charset="0"/>
              </a:rPr>
              <a:t>World Health Organization (WHO)</a:t>
            </a:r>
            <a:r>
              <a:rPr lang="en-US" sz="1800" dirty="0">
                <a:latin typeface="Times New Roman" panose="02020603050405020304" pitchFamily="18" charset="0"/>
                <a:cs typeface="Times New Roman" panose="02020603050405020304" pitchFamily="18" charset="0"/>
              </a:rPr>
              <a:t> in recognition of its outstanding efforts in tobacco control.</a:t>
            </a:r>
          </a:p>
          <a:p>
            <a:endParaRPr lang="fr-TN" dirty="0"/>
          </a:p>
        </p:txBody>
      </p:sp>
    </p:spTree>
    <p:extLst>
      <p:ext uri="{BB962C8B-B14F-4D97-AF65-F5344CB8AC3E}">
        <p14:creationId xmlns:p14="http://schemas.microsoft.com/office/powerpoint/2010/main" val="1719614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5">
            <a:extLst>
              <a:ext uri="{FF2B5EF4-FFF2-40B4-BE49-F238E27FC236}">
                <a16:creationId xmlns:a16="http://schemas.microsoft.com/office/drawing/2014/main" id="{D596A733-66D1-4FAE-BC78-E07E90C7FBDE}"/>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0262" y="458859"/>
            <a:ext cx="8403966" cy="4491963"/>
          </a:xfrm>
        </p:spPr>
      </p:pic>
      <p:pic>
        <p:nvPicPr>
          <p:cNvPr id="5" name="Image 4">
            <a:extLst>
              <a:ext uri="{FF2B5EF4-FFF2-40B4-BE49-F238E27FC236}">
                <a16:creationId xmlns:a16="http://schemas.microsoft.com/office/drawing/2014/main" id="{72463C9B-BD78-4ED6-A7FE-736591962E7E}"/>
              </a:ext>
            </a:extLst>
          </p:cNvPr>
          <p:cNvPicPr>
            <a:picLocks noChangeAspect="1"/>
          </p:cNvPicPr>
          <p:nvPr/>
        </p:nvPicPr>
        <p:blipFill>
          <a:blip r:embed="rId2"/>
          <a:stretch>
            <a:fillRect/>
          </a:stretch>
        </p:blipFill>
        <p:spPr>
          <a:xfrm>
            <a:off x="269772" y="208831"/>
            <a:ext cx="8871739" cy="4741991"/>
          </a:xfrm>
          <a:prstGeom prst="rect">
            <a:avLst/>
          </a:prstGeom>
        </p:spPr>
      </p:pic>
    </p:spTree>
    <p:extLst>
      <p:ext uri="{BB962C8B-B14F-4D97-AF65-F5344CB8AC3E}">
        <p14:creationId xmlns:p14="http://schemas.microsoft.com/office/powerpoint/2010/main" val="1780358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08934DA6-760A-4D16-B71E-5DD01C8A70A3}"/>
              </a:ext>
            </a:extLst>
          </p:cNvPr>
          <p:cNvSpPr>
            <a:spLocks noGrp="1"/>
          </p:cNvSpPr>
          <p:nvPr>
            <p:ph type="title"/>
          </p:nvPr>
        </p:nvSpPr>
        <p:spPr>
          <a:xfrm>
            <a:off x="719999" y="445025"/>
            <a:ext cx="5380175" cy="572700"/>
          </a:xfrm>
        </p:spPr>
        <p:txBody>
          <a:bodyPr/>
          <a:lstStyle/>
          <a:p>
            <a:r>
              <a:rPr lang="fr-FR" i="0" dirty="0">
                <a:solidFill>
                  <a:schemeClr val="tx1"/>
                </a:solidFill>
                <a:effectLst/>
                <a:latin typeface="Times New Roman" panose="02020603050405020304" pitchFamily="18" charset="0"/>
                <a:cs typeface="Times New Roman" panose="02020603050405020304" pitchFamily="18" charset="0"/>
              </a:rPr>
              <a:t>1.Awareness </a:t>
            </a:r>
            <a:r>
              <a:rPr lang="fr-FR" i="0" dirty="0" err="1">
                <a:solidFill>
                  <a:schemeClr val="tx1"/>
                </a:solidFill>
                <a:effectLst/>
                <a:latin typeface="Times New Roman" panose="02020603050405020304" pitchFamily="18" charset="0"/>
                <a:cs typeface="Times New Roman" panose="02020603050405020304" pitchFamily="18" charset="0"/>
              </a:rPr>
              <a:t>days</a:t>
            </a:r>
            <a:r>
              <a:rPr lang="fr-FR" i="0" dirty="0">
                <a:solidFill>
                  <a:schemeClr val="tx1"/>
                </a:solidFill>
                <a:effectLst/>
                <a:latin typeface="Times New Roman" panose="02020603050405020304" pitchFamily="18" charset="0"/>
                <a:cs typeface="Times New Roman" panose="02020603050405020304" pitchFamily="18" charset="0"/>
              </a:rPr>
              <a:t> in </a:t>
            </a:r>
            <a:r>
              <a:rPr lang="fr-FR" i="0" dirty="0" err="1">
                <a:solidFill>
                  <a:schemeClr val="tx1"/>
                </a:solidFill>
                <a:effectLst/>
                <a:latin typeface="Times New Roman" panose="02020603050405020304" pitchFamily="18" charset="0"/>
                <a:cs typeface="Times New Roman" panose="02020603050405020304" pitchFamily="18" charset="0"/>
              </a:rPr>
              <a:t>schools</a:t>
            </a:r>
            <a:endParaRPr lang="fr-TN" dirty="0">
              <a:solidFill>
                <a:schemeClr val="tx1"/>
              </a:solidFill>
              <a:latin typeface="Times New Roman" panose="02020603050405020304" pitchFamily="18" charset="0"/>
              <a:cs typeface="Times New Roman" panose="02020603050405020304" pitchFamily="18" charset="0"/>
            </a:endParaRPr>
          </a:p>
        </p:txBody>
      </p:sp>
      <p:sp>
        <p:nvSpPr>
          <p:cNvPr id="6" name="Espace réservé du contenu 2">
            <a:extLst>
              <a:ext uri="{FF2B5EF4-FFF2-40B4-BE49-F238E27FC236}">
                <a16:creationId xmlns:a16="http://schemas.microsoft.com/office/drawing/2014/main" id="{23E0AAE4-1549-41C8-912C-A485851D133F}"/>
              </a:ext>
            </a:extLst>
          </p:cNvPr>
          <p:cNvSpPr txBox="1">
            <a:spLocks/>
          </p:cNvSpPr>
          <p:nvPr/>
        </p:nvSpPr>
        <p:spPr>
          <a:xfrm>
            <a:off x="269731" y="1281222"/>
            <a:ext cx="5091115" cy="2844553"/>
          </a:xfrm>
          <a:prstGeom prst="rect">
            <a:avLst/>
          </a:prstGeom>
          <a:noFill/>
          <a:ln>
            <a:noFill/>
          </a:ln>
        </p:spPr>
        <p:txBody>
          <a:bodyPr spcFirstLastPara="1" wrap="square" lIns="91425" tIns="91425" rIns="91425" bIns="91425" anchor="t" anchorCtr="0">
            <a:normAutofit lnSpcReduction="10000"/>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2"/>
              </a:buClr>
              <a:buSzPts val="1400"/>
              <a:buFont typeface="Catamaran"/>
              <a:buChar char="●"/>
              <a:defRPr sz="1200" b="0" i="0" u="none" strike="noStrike" cap="none">
                <a:solidFill>
                  <a:schemeClr val="dk1"/>
                </a:solidFill>
                <a:latin typeface="Catamaran"/>
                <a:ea typeface="Catamaran"/>
                <a:cs typeface="Catamaran"/>
                <a:sym typeface="Catamaran"/>
              </a:defRPr>
            </a:lvl1pPr>
            <a:lvl2pPr marL="914400" marR="0" lvl="1" indent="-304800" algn="l" rtl="0">
              <a:lnSpc>
                <a:spcPct val="100000"/>
              </a:lnSpc>
              <a:spcBef>
                <a:spcPts val="0"/>
              </a:spcBef>
              <a:spcAft>
                <a:spcPts val="0"/>
              </a:spcAft>
              <a:buClr>
                <a:schemeClr val="dk1"/>
              </a:buClr>
              <a:buSzPts val="1200"/>
              <a:buFont typeface="Catamaran"/>
              <a:buChar char="○"/>
              <a:defRPr sz="1200" b="0" i="0" u="none" strike="noStrike" cap="none">
                <a:solidFill>
                  <a:schemeClr val="dk1"/>
                </a:solidFill>
                <a:latin typeface="Catamaran"/>
                <a:ea typeface="Catamaran"/>
                <a:cs typeface="Catamaran"/>
                <a:sym typeface="Catamaran"/>
              </a:defRPr>
            </a:lvl2pPr>
            <a:lvl3pPr marL="1371600" marR="0" lvl="2" indent="-304800" algn="l" rtl="0">
              <a:lnSpc>
                <a:spcPct val="100000"/>
              </a:lnSpc>
              <a:spcBef>
                <a:spcPts val="0"/>
              </a:spcBef>
              <a:spcAft>
                <a:spcPts val="0"/>
              </a:spcAft>
              <a:buClr>
                <a:schemeClr val="dk1"/>
              </a:buClr>
              <a:buSzPts val="1200"/>
              <a:buFont typeface="Catamaran"/>
              <a:buChar char="■"/>
              <a:defRPr sz="1200" b="0" i="0" u="none" strike="noStrike" cap="none">
                <a:solidFill>
                  <a:schemeClr val="dk1"/>
                </a:solidFill>
                <a:latin typeface="Catamaran"/>
                <a:ea typeface="Catamaran"/>
                <a:cs typeface="Catamaran"/>
                <a:sym typeface="Catamaran"/>
              </a:defRPr>
            </a:lvl3pPr>
            <a:lvl4pPr marL="1828800" marR="0" lvl="3" indent="-304800" algn="l" rtl="0">
              <a:lnSpc>
                <a:spcPct val="100000"/>
              </a:lnSpc>
              <a:spcBef>
                <a:spcPts val="0"/>
              </a:spcBef>
              <a:spcAft>
                <a:spcPts val="0"/>
              </a:spcAft>
              <a:buClr>
                <a:schemeClr val="dk1"/>
              </a:buClr>
              <a:buSzPts val="1200"/>
              <a:buFont typeface="Catamaran"/>
              <a:buChar char="●"/>
              <a:defRPr sz="1200" b="0" i="0" u="none" strike="noStrike" cap="none">
                <a:solidFill>
                  <a:schemeClr val="dk1"/>
                </a:solidFill>
                <a:latin typeface="Catamaran"/>
                <a:ea typeface="Catamaran"/>
                <a:cs typeface="Catamaran"/>
                <a:sym typeface="Catamaran"/>
              </a:defRPr>
            </a:lvl4pPr>
            <a:lvl5pPr marL="2286000" marR="0" lvl="4" indent="-304800" algn="l" rtl="0">
              <a:lnSpc>
                <a:spcPct val="100000"/>
              </a:lnSpc>
              <a:spcBef>
                <a:spcPts val="0"/>
              </a:spcBef>
              <a:spcAft>
                <a:spcPts val="0"/>
              </a:spcAft>
              <a:buClr>
                <a:schemeClr val="dk1"/>
              </a:buClr>
              <a:buSzPts val="1200"/>
              <a:buFont typeface="Catamaran"/>
              <a:buChar char="○"/>
              <a:defRPr sz="1200" b="0" i="0" u="none" strike="noStrike" cap="none">
                <a:solidFill>
                  <a:schemeClr val="dk1"/>
                </a:solidFill>
                <a:latin typeface="Catamaran"/>
                <a:ea typeface="Catamaran"/>
                <a:cs typeface="Catamaran"/>
                <a:sym typeface="Catamaran"/>
              </a:defRPr>
            </a:lvl5pPr>
            <a:lvl6pPr marL="2743200" marR="0" lvl="5" indent="-304800" algn="l" rtl="0">
              <a:lnSpc>
                <a:spcPct val="100000"/>
              </a:lnSpc>
              <a:spcBef>
                <a:spcPts val="0"/>
              </a:spcBef>
              <a:spcAft>
                <a:spcPts val="0"/>
              </a:spcAft>
              <a:buClr>
                <a:schemeClr val="dk1"/>
              </a:buClr>
              <a:buSzPts val="1200"/>
              <a:buFont typeface="Catamaran"/>
              <a:buChar char="■"/>
              <a:defRPr sz="1200" b="0" i="0" u="none" strike="noStrike" cap="none">
                <a:solidFill>
                  <a:schemeClr val="dk1"/>
                </a:solidFill>
                <a:latin typeface="Catamaran"/>
                <a:ea typeface="Catamaran"/>
                <a:cs typeface="Catamaran"/>
                <a:sym typeface="Catamaran"/>
              </a:defRPr>
            </a:lvl6pPr>
            <a:lvl7pPr marL="3200400" marR="0" lvl="6" indent="-304800" algn="l" rtl="0">
              <a:lnSpc>
                <a:spcPct val="100000"/>
              </a:lnSpc>
              <a:spcBef>
                <a:spcPts val="0"/>
              </a:spcBef>
              <a:spcAft>
                <a:spcPts val="0"/>
              </a:spcAft>
              <a:buClr>
                <a:schemeClr val="dk1"/>
              </a:buClr>
              <a:buSzPts val="1200"/>
              <a:buFont typeface="Catamaran"/>
              <a:buChar char="●"/>
              <a:defRPr sz="1200" b="0" i="0" u="none" strike="noStrike" cap="none">
                <a:solidFill>
                  <a:schemeClr val="dk1"/>
                </a:solidFill>
                <a:latin typeface="Catamaran"/>
                <a:ea typeface="Catamaran"/>
                <a:cs typeface="Catamaran"/>
                <a:sym typeface="Catamaran"/>
              </a:defRPr>
            </a:lvl7pPr>
            <a:lvl8pPr marL="3657600" marR="0" lvl="7" indent="-304800" algn="l" rtl="0">
              <a:lnSpc>
                <a:spcPct val="100000"/>
              </a:lnSpc>
              <a:spcBef>
                <a:spcPts val="0"/>
              </a:spcBef>
              <a:spcAft>
                <a:spcPts val="0"/>
              </a:spcAft>
              <a:buClr>
                <a:schemeClr val="dk1"/>
              </a:buClr>
              <a:buSzPts val="1200"/>
              <a:buFont typeface="Catamaran"/>
              <a:buChar char="○"/>
              <a:defRPr sz="1200" b="0" i="0" u="none" strike="noStrike" cap="none">
                <a:solidFill>
                  <a:schemeClr val="dk1"/>
                </a:solidFill>
                <a:latin typeface="Catamaran"/>
                <a:ea typeface="Catamaran"/>
                <a:cs typeface="Catamaran"/>
                <a:sym typeface="Catamaran"/>
              </a:defRPr>
            </a:lvl8pPr>
            <a:lvl9pPr marL="4114800" marR="0" lvl="8" indent="-304800" algn="l" rtl="0">
              <a:lnSpc>
                <a:spcPct val="100000"/>
              </a:lnSpc>
              <a:spcBef>
                <a:spcPts val="0"/>
              </a:spcBef>
              <a:spcAft>
                <a:spcPts val="0"/>
              </a:spcAft>
              <a:buClr>
                <a:schemeClr val="dk1"/>
              </a:buClr>
              <a:buSzPts val="1200"/>
              <a:buFont typeface="Catamaran"/>
              <a:buChar char="■"/>
              <a:defRPr sz="1200" b="0" i="0" u="none" strike="noStrike" cap="none">
                <a:solidFill>
                  <a:schemeClr val="dk1"/>
                </a:solidFill>
                <a:latin typeface="Catamaran"/>
                <a:ea typeface="Catamaran"/>
                <a:cs typeface="Catamaran"/>
                <a:sym typeface="Catamaran"/>
              </a:defRPr>
            </a:lvl9pPr>
          </a:lstStyle>
          <a:p>
            <a:r>
              <a:rPr lang="en-US" sz="1600" dirty="0">
                <a:solidFill>
                  <a:schemeClr val="tx1"/>
                </a:solidFill>
                <a:latin typeface="Times New Roman" panose="02020603050405020304" pitchFamily="18" charset="0"/>
                <a:cs typeface="Times New Roman" panose="02020603050405020304" pitchFamily="18" charset="0"/>
              </a:rPr>
              <a:t>Educating students about tobacco and vaping risks</a:t>
            </a:r>
          </a:p>
          <a:p>
            <a:r>
              <a:rPr lang="en-US" sz="1600" dirty="0">
                <a:solidFill>
                  <a:schemeClr val="tx1"/>
                </a:solidFill>
                <a:latin typeface="Times New Roman" panose="02020603050405020304" pitchFamily="18" charset="0"/>
                <a:cs typeface="Times New Roman" panose="02020603050405020304" pitchFamily="18" charset="0"/>
              </a:rPr>
              <a:t>Promoting healthy choices</a:t>
            </a:r>
          </a:p>
          <a:p>
            <a:r>
              <a:rPr lang="en-US" sz="1600" dirty="0">
                <a:solidFill>
                  <a:schemeClr val="tx1"/>
                </a:solidFill>
                <a:latin typeface="Times New Roman" panose="02020603050405020304" pitchFamily="18" charset="0"/>
                <a:cs typeface="Times New Roman" panose="02020603050405020304" pitchFamily="18" charset="0"/>
              </a:rPr>
              <a:t>Interactive, age-appropriate learning</a:t>
            </a:r>
          </a:p>
          <a:p>
            <a:pPr marL="139700" indent="0">
              <a:buNone/>
            </a:pPr>
            <a:endParaRPr lang="en-US" sz="1600" dirty="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1600" b="1" dirty="0">
                <a:solidFill>
                  <a:srgbClr val="FF0000"/>
                </a:solidFill>
                <a:latin typeface="Times New Roman" panose="02020603050405020304" pitchFamily="18" charset="0"/>
                <a:cs typeface="Times New Roman" panose="02020603050405020304" pitchFamily="18" charset="0"/>
              </a:rPr>
              <a:t>Initiatives by the Tunisian Green Crescent ; Strengthening Government Efforts</a:t>
            </a:r>
            <a:br>
              <a:rPr lang="en-US" sz="1600" dirty="0"/>
            </a:br>
            <a:r>
              <a:rPr lang="en-US" sz="1600" dirty="0">
                <a:latin typeface="Times New Roman" panose="02020603050405020304" pitchFamily="18" charset="0"/>
                <a:cs typeface="Times New Roman" panose="02020603050405020304" pitchFamily="18" charset="0"/>
              </a:rPr>
              <a:t>By working closely with the Ministries of Education and Health, the Green Crescent aligns its efforts with national prevention policies.</a:t>
            </a:r>
          </a:p>
          <a:p>
            <a:pPr marL="139700" indent="0">
              <a:buNone/>
            </a:pPr>
            <a:endParaRPr lang="en-US" sz="16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ü"/>
            </a:pPr>
            <a:r>
              <a:rPr lang="en-US" sz="1600" dirty="0">
                <a:latin typeface="Times New Roman" panose="02020603050405020304" pitchFamily="18" charset="0"/>
                <a:cs typeface="Times New Roman" panose="02020603050405020304" pitchFamily="18" charset="0"/>
              </a:rPr>
              <a:t> Shared Goal: A Healthier Generation</a:t>
            </a:r>
            <a:br>
              <a:rPr lang="en-US" sz="1600" dirty="0">
                <a:latin typeface="Times New Roman" panose="02020603050405020304" pitchFamily="18" charset="0"/>
                <a:cs typeface="Times New Roman" panose="02020603050405020304" pitchFamily="18" charset="0"/>
              </a:rPr>
            </a:br>
            <a:endParaRPr lang="en-US" sz="1600" b="1" dirty="0">
              <a:solidFill>
                <a:schemeClr val="bg2"/>
              </a:solidFill>
              <a:latin typeface="Times New Roman" panose="02020603050405020304" pitchFamily="18" charset="0"/>
              <a:cs typeface="Times New Roman" panose="02020603050405020304" pitchFamily="18" charset="0"/>
            </a:endParaRPr>
          </a:p>
          <a:p>
            <a:endParaRPr lang="en-US" sz="1600" dirty="0">
              <a:solidFill>
                <a:schemeClr val="tx1"/>
              </a:solidFill>
              <a:latin typeface="Times New Roman" panose="02020603050405020304" pitchFamily="18" charset="0"/>
              <a:cs typeface="Times New Roman" panose="02020603050405020304" pitchFamily="18" charset="0"/>
            </a:endParaRPr>
          </a:p>
          <a:p>
            <a:endParaRPr lang="fr-TN" dirty="0"/>
          </a:p>
        </p:txBody>
      </p:sp>
      <p:pic>
        <p:nvPicPr>
          <p:cNvPr id="7" name="Espace réservé du contenu 7">
            <a:extLst>
              <a:ext uri="{FF2B5EF4-FFF2-40B4-BE49-F238E27FC236}">
                <a16:creationId xmlns:a16="http://schemas.microsoft.com/office/drawing/2014/main" id="{673ED0DC-54D6-4BE8-995B-F86EF9DA4A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0846" y="1017725"/>
            <a:ext cx="2784283" cy="3390833"/>
          </a:xfrm>
          <a:prstGeom prst="rect">
            <a:avLst/>
          </a:prstGeom>
          <a:ln>
            <a:noFill/>
          </a:ln>
          <a:effectLst>
            <a:softEdge rad="112500"/>
          </a:effectLst>
        </p:spPr>
      </p:pic>
    </p:spTree>
    <p:extLst>
      <p:ext uri="{BB962C8B-B14F-4D97-AF65-F5344CB8AC3E}">
        <p14:creationId xmlns:p14="http://schemas.microsoft.com/office/powerpoint/2010/main" val="1720544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6C8DC9-5AB1-46CF-905D-8FBEA6FF2D3C}"/>
              </a:ext>
            </a:extLst>
          </p:cNvPr>
          <p:cNvSpPr>
            <a:spLocks noGrp="1"/>
          </p:cNvSpPr>
          <p:nvPr>
            <p:ph type="title"/>
          </p:nvPr>
        </p:nvSpPr>
        <p:spPr>
          <a:xfrm>
            <a:off x="256537" y="445025"/>
            <a:ext cx="9188088" cy="572700"/>
          </a:xfrm>
        </p:spPr>
        <p:txBody>
          <a:bodyPr/>
          <a:lstStyle/>
          <a:p>
            <a:r>
              <a:rPr lang="fr-FR" dirty="0"/>
              <a:t>2.Peer-to-Peer </a:t>
            </a:r>
            <a:r>
              <a:rPr lang="fr-FR" dirty="0" err="1"/>
              <a:t>Awareness</a:t>
            </a:r>
            <a:endParaRPr lang="fr-TN" dirty="0"/>
          </a:p>
        </p:txBody>
      </p:sp>
      <p:sp>
        <p:nvSpPr>
          <p:cNvPr id="3" name="Espace réservé du texte 2">
            <a:extLst>
              <a:ext uri="{FF2B5EF4-FFF2-40B4-BE49-F238E27FC236}">
                <a16:creationId xmlns:a16="http://schemas.microsoft.com/office/drawing/2014/main" id="{B81AF06F-2ACB-498B-882B-1BF3EA2BD604}"/>
              </a:ext>
            </a:extLst>
          </p:cNvPr>
          <p:cNvSpPr>
            <a:spLocks noGrp="1"/>
          </p:cNvSpPr>
          <p:nvPr>
            <p:ph type="body" idx="1"/>
          </p:nvPr>
        </p:nvSpPr>
        <p:spPr>
          <a:xfrm>
            <a:off x="131277" y="1208282"/>
            <a:ext cx="5411786" cy="3828396"/>
          </a:xfrm>
        </p:spPr>
        <p:txBody>
          <a:bodyPr/>
          <a:lstStyle/>
          <a:p>
            <a:pPr marL="139700" indent="0">
              <a:buNone/>
            </a:pPr>
            <a:endParaRPr lang="en-US" dirty="0"/>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Messages delivered by peers are often </a:t>
            </a:r>
            <a:r>
              <a:rPr lang="en-US" sz="1600" b="1" dirty="0">
                <a:latin typeface="Times New Roman" panose="02020603050405020304" pitchFamily="18" charset="0"/>
                <a:cs typeface="Times New Roman" panose="02020603050405020304" pitchFamily="18" charset="0"/>
              </a:rPr>
              <a:t>more relatable and impactful</a:t>
            </a:r>
            <a:r>
              <a:rPr lang="en-US" sz="1600" dirty="0">
                <a:latin typeface="Times New Roman" panose="02020603050405020304" pitchFamily="18" charset="0"/>
                <a:cs typeface="Times New Roman" panose="02020603050405020304" pitchFamily="18" charset="0"/>
              </a:rPr>
              <a:t> for young audiences.</a:t>
            </a:r>
          </a:p>
          <a:p>
            <a:pPr>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1600" b="1" dirty="0">
                <a:solidFill>
                  <a:srgbClr val="FF0000"/>
                </a:solidFill>
                <a:latin typeface="Times New Roman" panose="02020603050405020304" pitchFamily="18" charset="0"/>
                <a:cs typeface="Times New Roman" panose="02020603050405020304" pitchFamily="18" charset="0"/>
              </a:rPr>
              <a:t>Initiatives by the Tunisian Green Crescent ; </a:t>
            </a:r>
          </a:p>
          <a:p>
            <a:r>
              <a:rPr lang="en-US" sz="1600" dirty="0">
                <a:latin typeface="Times New Roman" panose="02020603050405020304" pitchFamily="18" charset="0"/>
                <a:cs typeface="Times New Roman" panose="02020603050405020304" pitchFamily="18" charset="0"/>
              </a:rPr>
              <a:t>we leverage this approach by organizing </a:t>
            </a:r>
            <a:r>
              <a:rPr lang="en-US" sz="1600" b="1" dirty="0">
                <a:latin typeface="Times New Roman" panose="02020603050405020304" pitchFamily="18" charset="0"/>
                <a:cs typeface="Times New Roman" panose="02020603050405020304" pitchFamily="18" charset="0"/>
              </a:rPr>
              <a:t>theater performances</a:t>
            </a:r>
            <a:r>
              <a:rPr lang="en-US" sz="1600" dirty="0">
                <a:latin typeface="Times New Roman" panose="02020603050405020304" pitchFamily="18" charset="0"/>
                <a:cs typeface="Times New Roman" panose="02020603050405020304" pitchFamily="18" charset="0"/>
              </a:rPr>
              <a:t> .</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These plays are created and performed </a:t>
            </a:r>
            <a:r>
              <a:rPr lang="en-US" sz="1600" b="1" dirty="0">
                <a:latin typeface="Times New Roman" panose="02020603050405020304" pitchFamily="18" charset="0"/>
                <a:cs typeface="Times New Roman" panose="02020603050405020304" pitchFamily="18" charset="0"/>
              </a:rPr>
              <a:t>by students</a:t>
            </a:r>
            <a:r>
              <a:rPr lang="en-US" sz="1600" dirty="0">
                <a:latin typeface="Times New Roman" panose="02020603050405020304" pitchFamily="18" charset="0"/>
                <a:cs typeface="Times New Roman" panose="02020603050405020304" pitchFamily="18" charset="0"/>
              </a:rPr>
              <a:t>, addressing the dangers of smoking and vaping.</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Stories reflect everyday situations, helping the audience connect emotionally and understand the risks involved.</a:t>
            </a:r>
          </a:p>
          <a:p>
            <a:pPr marL="139700" indent="0">
              <a:buNone/>
            </a:pPr>
            <a:endParaRPr lang="en-US" sz="1600" dirty="0">
              <a:latin typeface="Times New Roman" panose="02020603050405020304" pitchFamily="18" charset="0"/>
              <a:cs typeface="Times New Roman" panose="02020603050405020304" pitchFamily="18" charset="0"/>
            </a:endParaRPr>
          </a:p>
        </p:txBody>
      </p:sp>
      <p:pic>
        <p:nvPicPr>
          <p:cNvPr id="9" name="Image 8">
            <a:extLst>
              <a:ext uri="{FF2B5EF4-FFF2-40B4-BE49-F238E27FC236}">
                <a16:creationId xmlns:a16="http://schemas.microsoft.com/office/drawing/2014/main" id="{51978181-8C14-4C72-B3F8-1167D8B42B54}"/>
              </a:ext>
            </a:extLst>
          </p:cNvPr>
          <p:cNvPicPr>
            <a:picLocks noChangeAspect="1"/>
          </p:cNvPicPr>
          <p:nvPr/>
        </p:nvPicPr>
        <p:blipFill>
          <a:blip r:embed="rId3"/>
          <a:stretch>
            <a:fillRect/>
          </a:stretch>
        </p:blipFill>
        <p:spPr>
          <a:xfrm>
            <a:off x="5543063" y="1644824"/>
            <a:ext cx="3469660" cy="2571750"/>
          </a:xfrm>
          <a:prstGeom prst="rect">
            <a:avLst/>
          </a:prstGeom>
          <a:ln>
            <a:noFill/>
          </a:ln>
          <a:effectLst>
            <a:softEdge rad="112500"/>
          </a:effectLst>
        </p:spPr>
      </p:pic>
    </p:spTree>
    <p:extLst>
      <p:ext uri="{BB962C8B-B14F-4D97-AF65-F5344CB8AC3E}">
        <p14:creationId xmlns:p14="http://schemas.microsoft.com/office/powerpoint/2010/main" val="1419920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AA24FFA6-04DC-4E3B-96D0-45B357FA3A14}"/>
              </a:ext>
            </a:extLst>
          </p:cNvPr>
          <p:cNvPicPr>
            <a:picLocks noChangeAspect="1"/>
          </p:cNvPicPr>
          <p:nvPr/>
        </p:nvPicPr>
        <p:blipFill>
          <a:blip r:embed="rId2"/>
          <a:stretch>
            <a:fillRect/>
          </a:stretch>
        </p:blipFill>
        <p:spPr>
          <a:xfrm>
            <a:off x="1277655" y="225508"/>
            <a:ext cx="6588690" cy="4692484"/>
          </a:xfrm>
          <a:prstGeom prst="rect">
            <a:avLst/>
          </a:prstGeom>
          <a:ln>
            <a:noFill/>
          </a:ln>
          <a:effectLst>
            <a:softEdge rad="112500"/>
          </a:effectLst>
        </p:spPr>
      </p:pic>
    </p:spTree>
    <p:extLst>
      <p:ext uri="{BB962C8B-B14F-4D97-AF65-F5344CB8AC3E}">
        <p14:creationId xmlns:p14="http://schemas.microsoft.com/office/powerpoint/2010/main" val="3177433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D44C8B-AA8A-4838-A68E-11CBB7D2F70B}"/>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2.Drawing contests </a:t>
            </a:r>
            <a:endParaRPr lang="fr-TN" dirty="0">
              <a:latin typeface="Times New Roman" panose="02020603050405020304" pitchFamily="18" charset="0"/>
              <a:cs typeface="Times New Roman" panose="02020603050405020304" pitchFamily="18" charset="0"/>
            </a:endParaRPr>
          </a:p>
        </p:txBody>
      </p:sp>
      <p:sp>
        <p:nvSpPr>
          <p:cNvPr id="6" name="Espace réservé du texte 5">
            <a:extLst>
              <a:ext uri="{FF2B5EF4-FFF2-40B4-BE49-F238E27FC236}">
                <a16:creationId xmlns:a16="http://schemas.microsoft.com/office/drawing/2014/main" id="{FE20EE8A-38FE-46D7-9436-7BD4048E34F0}"/>
              </a:ext>
            </a:extLst>
          </p:cNvPr>
          <p:cNvSpPr>
            <a:spLocks noGrp="1"/>
          </p:cNvSpPr>
          <p:nvPr>
            <p:ph type="body" idx="1"/>
          </p:nvPr>
        </p:nvSpPr>
        <p:spPr>
          <a:xfrm>
            <a:off x="720000" y="1183228"/>
            <a:ext cx="4753337" cy="3749943"/>
          </a:xfrm>
        </p:spPr>
        <p:txBody>
          <a:bodyPr/>
          <a:lstStyle/>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Engage young people creatively</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Help express the dangers of smoking visually</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Encourage participation and ownership of the message</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Make anti-smoking messages memorable and impactful</a:t>
            </a:r>
          </a:p>
          <a:p>
            <a:pPr>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1600" b="1" dirty="0">
                <a:solidFill>
                  <a:schemeClr val="bg2"/>
                </a:solidFill>
                <a:latin typeface="Times New Roman" panose="02020603050405020304" pitchFamily="18" charset="0"/>
                <a:cs typeface="Times New Roman" panose="02020603050405020304" pitchFamily="18" charset="0"/>
              </a:rPr>
              <a:t>Initiatives by the Tunisian Green Crescent</a:t>
            </a:r>
          </a:p>
          <a:p>
            <a:pPr marL="139700" indent="0">
              <a:buNone/>
            </a:pPr>
            <a:endParaRPr lang="en-US" sz="1600" dirty="0">
              <a:latin typeface="Times New Roman" panose="02020603050405020304" pitchFamily="18" charset="0"/>
              <a:cs typeface="Times New Roman" panose="02020603050405020304" pitchFamily="18" charset="0"/>
            </a:endParaRPr>
          </a:p>
          <a:p>
            <a:r>
              <a:rPr lang="en-US" sz="1600" dirty="0">
                <a:solidFill>
                  <a:schemeClr val="tx1"/>
                </a:solidFill>
                <a:latin typeface="Times New Roman" panose="02020603050405020304" pitchFamily="18" charset="0"/>
                <a:cs typeface="Times New Roman" panose="02020603050405020304" pitchFamily="18" charset="0"/>
              </a:rPr>
              <a:t>The Tunisian Green Crescent regularly organizes children’s drawing contests to raise awareness about drugs and tobacco dangers.</a:t>
            </a:r>
          </a:p>
          <a:p>
            <a:r>
              <a:rPr lang="en-US" sz="1600" dirty="0">
                <a:solidFill>
                  <a:schemeClr val="tx1"/>
                </a:solidFill>
                <a:latin typeface="Times New Roman" panose="02020603050405020304" pitchFamily="18" charset="0"/>
                <a:cs typeface="Times New Roman" panose="02020603050405020304" pitchFamily="18" charset="0"/>
              </a:rPr>
              <a:t>A playful and educational approach to instill prevention from an early age.</a:t>
            </a:r>
          </a:p>
        </p:txBody>
      </p:sp>
      <p:pic>
        <p:nvPicPr>
          <p:cNvPr id="7" name="Espace réservé du contenu 25">
            <a:extLst>
              <a:ext uri="{FF2B5EF4-FFF2-40B4-BE49-F238E27FC236}">
                <a16:creationId xmlns:a16="http://schemas.microsoft.com/office/drawing/2014/main" id="{56FF5C7B-AE4A-43FA-96E1-618E7B9FF6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2708" y="1311497"/>
            <a:ext cx="3670663" cy="2648775"/>
          </a:xfrm>
          <a:prstGeom prst="rect">
            <a:avLst/>
          </a:prstGeom>
          <a:ln>
            <a:noFill/>
          </a:ln>
          <a:effectLst>
            <a:softEdge rad="112500"/>
          </a:effectLst>
        </p:spPr>
      </p:pic>
    </p:spTree>
    <p:extLst>
      <p:ext uri="{BB962C8B-B14F-4D97-AF65-F5344CB8AC3E}">
        <p14:creationId xmlns:p14="http://schemas.microsoft.com/office/powerpoint/2010/main" val="2301134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QMv5l6F8Bs-FEWLe_Gq97Ks0ZuG4Uz-iSfPlfTM-a2Ka3Ysm-qXRaIzbWaZg67pGj70Jbb9SQmwkeav4zrq9j5T">
            <a:hlinkClick r:id="" action="ppaction://media"/>
            <a:extLst>
              <a:ext uri="{FF2B5EF4-FFF2-40B4-BE49-F238E27FC236}">
                <a16:creationId xmlns:a16="http://schemas.microsoft.com/office/drawing/2014/main" id="{FD52D990-8ED0-4F9F-B052-90D20024C6A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04949" y="0"/>
            <a:ext cx="8634548" cy="5143500"/>
          </a:xfrm>
          <a:prstGeom prst="rect">
            <a:avLst/>
          </a:prstGeom>
        </p:spPr>
      </p:pic>
    </p:spTree>
    <p:extLst>
      <p:ext uri="{BB962C8B-B14F-4D97-AF65-F5344CB8AC3E}">
        <p14:creationId xmlns:p14="http://schemas.microsoft.com/office/powerpoint/2010/main" val="3897313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07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8">
            <a:extLst>
              <a:ext uri="{FF2B5EF4-FFF2-40B4-BE49-F238E27FC236}">
                <a16:creationId xmlns:a16="http://schemas.microsoft.com/office/drawing/2014/main" id="{89F2743D-5814-4646-AEF1-C9832536A8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5451" y="178931"/>
            <a:ext cx="3262652" cy="4785637"/>
          </a:xfrm>
          <a:prstGeom prst="rect">
            <a:avLst/>
          </a:prstGeom>
          <a:noFill/>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9012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moking Prevention Campaign by Slidesgo">
  <a:themeElements>
    <a:clrScheme name="Simple Light">
      <a:dk1>
        <a:srgbClr val="FFFFFF"/>
      </a:dk1>
      <a:lt1>
        <a:srgbClr val="021934"/>
      </a:lt1>
      <a:dk2>
        <a:srgbClr val="E20707"/>
      </a:dk2>
      <a:lt2>
        <a:srgbClr val="FE554C"/>
      </a:lt2>
      <a:accent1>
        <a:srgbClr val="ED7F01"/>
      </a:accent1>
      <a:accent2>
        <a:srgbClr val="FEB203"/>
      </a:accent2>
      <a:accent3>
        <a:srgbClr val="75A32A"/>
      </a:accent3>
      <a:accent4>
        <a:srgbClr val="8BC540"/>
      </a:accent4>
      <a:accent5>
        <a:srgbClr val="AAAAAA"/>
      </a:accent5>
      <a:accent6>
        <a:srgbClr val="FFFFFF"/>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TotalTime>
  <Words>1551</Words>
  <Application>Microsoft Office PowerPoint</Application>
  <PresentationFormat>Affichage à l'écran (16:9)</PresentationFormat>
  <Paragraphs>102</Paragraphs>
  <Slides>17</Slides>
  <Notes>12</Notes>
  <HiddenSlides>0</HiddenSlides>
  <MMClips>2</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17</vt:i4>
      </vt:variant>
    </vt:vector>
  </HeadingPairs>
  <TitlesOfParts>
    <vt:vector size="26" baseType="lpstr">
      <vt:lpstr>Montserrat</vt:lpstr>
      <vt:lpstr>Raleway</vt:lpstr>
      <vt:lpstr>Segoe UI Historic</vt:lpstr>
      <vt:lpstr>Catamaran</vt:lpstr>
      <vt:lpstr>Arial</vt:lpstr>
      <vt:lpstr>inherit</vt:lpstr>
      <vt:lpstr>Times New Roman</vt:lpstr>
      <vt:lpstr>Wingdings</vt:lpstr>
      <vt:lpstr>Smoking Prevention Campaign by Slidesgo</vt:lpstr>
      <vt:lpstr>Tunisian experience and practices about communnication strategies for tobacco control advocacy</vt:lpstr>
      <vt:lpstr>Présentation PowerPoint</vt:lpstr>
      <vt:lpstr>Présentation PowerPoint</vt:lpstr>
      <vt:lpstr>1.Awareness days in schools</vt:lpstr>
      <vt:lpstr>2.Peer-to-Peer Awareness</vt:lpstr>
      <vt:lpstr>Présentation PowerPoint</vt:lpstr>
      <vt:lpstr>2.Drawing contests </vt:lpstr>
      <vt:lpstr>Présentation PowerPoint</vt:lpstr>
      <vt:lpstr>Présentation PowerPoint</vt:lpstr>
      <vt:lpstr>Présentation PowerPoint</vt:lpstr>
      <vt:lpstr>Présentation PowerPoint</vt:lpstr>
      <vt:lpstr>Présentation PowerPoint</vt:lpstr>
      <vt:lpstr>3. Social Media:</vt:lpstr>
      <vt:lpstr>4. new technologies </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Tunisian’s experience and practices about communnication strategies for tobaco control advocacy</dc:title>
  <cp:lastModifiedBy>hiba dridi</cp:lastModifiedBy>
  <cp:revision>35</cp:revision>
  <dcterms:modified xsi:type="dcterms:W3CDTF">2025-05-25T15:44:50Z</dcterms:modified>
</cp:coreProperties>
</file>