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7" r:id="rId1"/>
  </p:sldMasterIdLst>
  <p:sldIdLst>
    <p:sldId id="2622" r:id="rId2"/>
    <p:sldId id="256" r:id="rId3"/>
    <p:sldId id="257" r:id="rId4"/>
    <p:sldId id="2615" r:id="rId5"/>
    <p:sldId id="261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19" r:id="rId16"/>
    <p:sldId id="267" r:id="rId17"/>
    <p:sldId id="262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90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946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192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04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18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257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4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81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65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2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53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52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Jafar.Roussan@VTC.GOV.JO" TargetMode="External"/><Relationship Id="rId7" Type="http://schemas.openxmlformats.org/officeDocument/2006/relationships/hyperlink" Target="mailto:Hiba.Abuhamdiah@vtc.gov.jo" TargetMode="External"/><Relationship Id="rId2" Type="http://schemas.openxmlformats.org/officeDocument/2006/relationships/hyperlink" Target="http://www.vtc.gov.j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mer.Alsawalgeh@VTC.GOV.JO" TargetMode="External"/><Relationship Id="rId5" Type="http://schemas.openxmlformats.org/officeDocument/2006/relationships/hyperlink" Target="mailto:anas.maqableh@vtc.gov.jo" TargetMode="External"/><Relationship Id="rId4" Type="http://schemas.openxmlformats.org/officeDocument/2006/relationships/hyperlink" Target="mailto:Ahmad.Awwad@VTC.GOV.J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511226"/>
              </p:ext>
            </p:extLst>
          </p:nvPr>
        </p:nvGraphicFramePr>
        <p:xfrm>
          <a:off x="-1936" y="6330979"/>
          <a:ext cx="9144000" cy="527021"/>
        </p:xfrm>
        <a:graphic>
          <a:graphicData uri="http://schemas.openxmlformats.org/drawingml/2006/table">
            <a:tbl>
              <a:tblPr firstRow="1" firstCol="1" bandRow="1"/>
              <a:tblGrid>
                <a:gridCol w="9144000">
                  <a:extLst>
                    <a:ext uri="{9D8B030D-6E8A-4147-A177-3AD203B41FA5}">
                      <a16:colId xmlns:a16="http://schemas.microsoft.com/office/drawing/2014/main" val="3027022762"/>
                    </a:ext>
                  </a:extLst>
                </a:gridCol>
              </a:tblGrid>
              <a:tr h="527021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4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4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4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205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4955EE-97E5-B049-769B-FB67F8FB2387}"/>
              </a:ext>
            </a:extLst>
          </p:cNvPr>
          <p:cNvSpPr txBox="1"/>
          <p:nvPr/>
        </p:nvSpPr>
        <p:spPr>
          <a:xfrm>
            <a:off x="2077330" y="4173743"/>
            <a:ext cx="4573937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Virtual, </a:t>
            </a:r>
            <a:r>
              <a:rPr lang="tr-T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19-20</a:t>
            </a: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August</a:t>
            </a: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2025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E160A6-665A-7A12-74FD-253C266C6B27}"/>
              </a:ext>
            </a:extLst>
          </p:cNvPr>
          <p:cNvSpPr txBox="1"/>
          <p:nvPr/>
        </p:nvSpPr>
        <p:spPr>
          <a:xfrm>
            <a:off x="1230252" y="3231383"/>
            <a:ext cx="6268096" cy="638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Working Group Meeting on</a:t>
            </a:r>
            <a:r>
              <a:rPr lang="tr-TR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“Facilitating Digital Transition of National VET Systems in OIC Countries”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CEF61-7472-9AC5-DCD8-C716EA12A30D}"/>
              </a:ext>
            </a:extLst>
          </p:cNvPr>
          <p:cNvSpPr txBox="1"/>
          <p:nvPr/>
        </p:nvSpPr>
        <p:spPr>
          <a:xfrm>
            <a:off x="552200" y="2472359"/>
            <a:ext cx="7624197" cy="635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65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Project on “Developing an Effective Roadmap for Facilitating Digital Transition in National VET Systems in OIC Member Countries.”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446C36-011A-A042-2101-35A8A8DF0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06" y="462171"/>
            <a:ext cx="852488" cy="878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9DD0AF-812A-2FC7-413C-4EBF8AD7C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385" y="527170"/>
            <a:ext cx="905828" cy="88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C5FF60-032E-3E4E-6C63-EF4A4DC2C1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7498348" y="419071"/>
            <a:ext cx="950119" cy="964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534948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69" y="927098"/>
            <a:ext cx="7674349" cy="709865"/>
          </a:xfrm>
        </p:spPr>
        <p:txBody>
          <a:bodyPr>
            <a:noAutofit/>
          </a:bodyPr>
          <a:lstStyle/>
          <a:p>
            <a:pPr algn="ctr"/>
            <a:r>
              <a:rPr sz="4000" dirty="0"/>
              <a:t>Priority Area E: Data and Governance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Build a VET Management Info System.</a:t>
            </a:r>
          </a:p>
          <a:p>
            <a:r>
              <a:t>• Implement digital certification &amp; e-portfolios.</a:t>
            </a:r>
          </a:p>
          <a:p>
            <a:r>
              <a:t>• Use labor market data to guide curricula.</a:t>
            </a:r>
          </a:p>
          <a:p>
            <a:r>
              <a:t>• Timeline: 2026–2028</a:t>
            </a:r>
          </a:p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488577"/>
            <a:ext cx="7543800" cy="1000658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Priority Area F: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Partner with tech firms and donors.</a:t>
            </a:r>
          </a:p>
          <a:p>
            <a:r>
              <a:t>• Create Digital Advisory Boards.</a:t>
            </a:r>
          </a:p>
          <a:p>
            <a:r>
              <a:t>• Utilize OIC peer exchange platforms.</a:t>
            </a:r>
          </a:p>
          <a:p>
            <a:r>
              <a:t>• Timeline: Ongoing</a:t>
            </a:r>
          </a:p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98990"/>
            <a:ext cx="7543800" cy="938371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Implementation Enablers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Policy alignment with national strategies.</a:t>
            </a:r>
          </a:p>
          <a:p>
            <a:r>
              <a:t>• Mobilize funding and grants.</a:t>
            </a:r>
          </a:p>
          <a:p>
            <a:r>
              <a:t>• Update legislation for e-learning.</a:t>
            </a:r>
          </a:p>
          <a:p>
            <a:r>
              <a:t>• Set KPIs and monitor impact.</a:t>
            </a:r>
          </a:p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59" y="630315"/>
            <a:ext cx="7543800" cy="1000514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Expected Outcomes by 2030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100% institutes digitally equipped.</a:t>
            </a:r>
          </a:p>
          <a:p>
            <a:r>
              <a:t>• 80% of trainers certified in digital pedagogy.</a:t>
            </a:r>
          </a:p>
          <a:p>
            <a:r>
              <a:t>• All 19 programs hybrid-ready.</a:t>
            </a:r>
          </a:p>
          <a:p>
            <a:r>
              <a:t>• 70% trainee satisfaction in e-learning.</a:t>
            </a:r>
          </a:p>
          <a:p>
            <a:r>
              <a:t>• Increased job placement in digital sectors.</a:t>
            </a:r>
          </a:p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488649"/>
            <a:ext cx="7543800" cy="1000514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Risks and Mitigation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dirty="0"/>
              <a:t>• Resistance to change – use pilot projects.</a:t>
            </a:r>
          </a:p>
          <a:p>
            <a:pPr algn="just"/>
            <a:r>
              <a:rPr dirty="0"/>
              <a:t>• Infrastructure delays – phased roll-out.</a:t>
            </a:r>
          </a:p>
          <a:p>
            <a:pPr algn="just"/>
            <a:r>
              <a:rPr dirty="0"/>
              <a:t>• Digital divide – mobile-first solutions.</a:t>
            </a:r>
          </a:p>
          <a:p>
            <a:pPr algn="just"/>
            <a:r>
              <a:rPr dirty="0"/>
              <a:t>• Lack of content – industry co-creation.</a:t>
            </a:r>
            <a:endParaRPr lang="en-US" dirty="0"/>
          </a:p>
          <a:p>
            <a:pPr algn="just"/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/>
          <p:cNvSpPr/>
          <p:nvPr/>
        </p:nvSpPr>
        <p:spPr>
          <a:xfrm>
            <a:off x="941033" y="437834"/>
            <a:ext cx="65694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Example of Curriculum Digitization</a:t>
            </a:r>
            <a:endParaRPr lang="ar-JO" sz="2800" dirty="0"/>
          </a:p>
          <a:p>
            <a:pPr algn="ctr"/>
            <a:r>
              <a:rPr lang="en-US" sz="2800" dirty="0"/>
              <a:t>VOCATIONAL ENTREPRENEURSHIP</a:t>
            </a:r>
          </a:p>
          <a:p>
            <a:pPr algn="ctr"/>
            <a:endParaRPr lang="en-US" sz="2800" dirty="0"/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B78D76C9-0F44-44D4-B948-087A2FAC45EA}"/>
              </a:ext>
            </a:extLst>
          </p:cNvPr>
          <p:cNvGrpSpPr/>
          <p:nvPr/>
        </p:nvGrpSpPr>
        <p:grpSpPr>
          <a:xfrm>
            <a:off x="2817757" y="2280163"/>
            <a:ext cx="3356069" cy="3001742"/>
            <a:chOff x="2686258" y="2002205"/>
            <a:chExt cx="3826396" cy="3387828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A5ADF3D3-171A-4E42-A468-857C4D583791}"/>
                </a:ext>
              </a:extLst>
            </p:cNvPr>
            <p:cNvGrpSpPr/>
            <p:nvPr/>
          </p:nvGrpSpPr>
          <p:grpSpPr>
            <a:xfrm>
              <a:off x="2922941" y="2002205"/>
              <a:ext cx="3344531" cy="3387828"/>
              <a:chOff x="2705142" y="1107307"/>
              <a:chExt cx="4466506" cy="4524328"/>
            </a:xfrm>
          </p:grpSpPr>
          <p:sp>
            <p:nvSpPr>
              <p:cNvPr id="207" name="Freeform 64">
                <a:extLst>
                  <a:ext uri="{FF2B5EF4-FFF2-40B4-BE49-F238E27FC236}">
                    <a16:creationId xmlns:a16="http://schemas.microsoft.com/office/drawing/2014/main" id="{D5037F26-10C3-4EA7-87EA-8AFB30A19AB3}"/>
                  </a:ext>
                </a:extLst>
              </p:cNvPr>
              <p:cNvSpPr/>
              <p:nvPr/>
            </p:nvSpPr>
            <p:spPr>
              <a:xfrm>
                <a:off x="4003212" y="1107307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65">
                <a:extLst>
                  <a:ext uri="{FF2B5EF4-FFF2-40B4-BE49-F238E27FC236}">
                    <a16:creationId xmlns:a16="http://schemas.microsoft.com/office/drawing/2014/main" id="{2154FC5E-880C-4484-A282-5402A3183DB1}"/>
                  </a:ext>
                </a:extLst>
              </p:cNvPr>
              <p:cNvSpPr/>
              <p:nvPr/>
            </p:nvSpPr>
            <p:spPr>
              <a:xfrm rot="10800000">
                <a:off x="4835310" y="4644331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66">
                <a:extLst>
                  <a:ext uri="{FF2B5EF4-FFF2-40B4-BE49-F238E27FC236}">
                    <a16:creationId xmlns:a16="http://schemas.microsoft.com/office/drawing/2014/main" id="{CF67124D-CA3D-4583-B55E-8BBEB9631924}"/>
                  </a:ext>
                </a:extLst>
              </p:cNvPr>
              <p:cNvSpPr/>
              <p:nvPr/>
            </p:nvSpPr>
            <p:spPr>
              <a:xfrm rot="7200000">
                <a:off x="6158862" y="3399766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67">
                <a:extLst>
                  <a:ext uri="{FF2B5EF4-FFF2-40B4-BE49-F238E27FC236}">
                    <a16:creationId xmlns:a16="http://schemas.microsoft.com/office/drawing/2014/main" id="{C0A23BF5-7406-417E-823E-E1FDAA6BD95A}"/>
                  </a:ext>
                </a:extLst>
              </p:cNvPr>
              <p:cNvSpPr/>
              <p:nvPr/>
            </p:nvSpPr>
            <p:spPr>
              <a:xfrm rot="18000000">
                <a:off x="2679660" y="2351873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68">
                <a:extLst>
                  <a:ext uri="{FF2B5EF4-FFF2-40B4-BE49-F238E27FC236}">
                    <a16:creationId xmlns:a16="http://schemas.microsoft.com/office/drawing/2014/main" id="{D4DD69EA-4024-4F45-9596-94F05929EE5F}"/>
                  </a:ext>
                </a:extLst>
              </p:cNvPr>
              <p:cNvSpPr/>
              <p:nvPr/>
            </p:nvSpPr>
            <p:spPr>
              <a:xfrm rot="3600000">
                <a:off x="5742813" y="1631254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69">
                <a:extLst>
                  <a:ext uri="{FF2B5EF4-FFF2-40B4-BE49-F238E27FC236}">
                    <a16:creationId xmlns:a16="http://schemas.microsoft.com/office/drawing/2014/main" id="{C3A213FC-7045-471F-8CA9-7E2F9868D661}"/>
                  </a:ext>
                </a:extLst>
              </p:cNvPr>
              <p:cNvSpPr/>
              <p:nvPr/>
            </p:nvSpPr>
            <p:spPr>
              <a:xfrm rot="14400000">
                <a:off x="3095709" y="4120385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31BE6CB7-38EC-4CA5-AB58-E4EBC23667DC}"/>
                  </a:ext>
                </a:extLst>
              </p:cNvPr>
              <p:cNvGrpSpPr/>
              <p:nvPr/>
            </p:nvGrpSpPr>
            <p:grpSpPr>
              <a:xfrm>
                <a:off x="3167828" y="1677458"/>
                <a:ext cx="3541133" cy="3384026"/>
                <a:chOff x="3234151" y="1740836"/>
                <a:chExt cx="3408494" cy="3257272"/>
              </a:xfrm>
            </p:grpSpPr>
            <p:sp>
              <p:nvSpPr>
                <p:cNvPr id="220" name="Freeform 5">
                  <a:extLst>
                    <a:ext uri="{FF2B5EF4-FFF2-40B4-BE49-F238E27FC236}">
                      <a16:creationId xmlns:a16="http://schemas.microsoft.com/office/drawing/2014/main" id="{FB0D612B-3AA7-4F5F-B8F3-70EAB0068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1740836"/>
                  <a:ext cx="1411993" cy="977012"/>
                </a:xfrm>
                <a:custGeom>
                  <a:avLst/>
                  <a:gdLst>
                    <a:gd name="T0" fmla="*/ 6923 w 6923"/>
                    <a:gd name="T1" fmla="*/ 3997 h 4797"/>
                    <a:gd name="T2" fmla="*/ 0 w 6923"/>
                    <a:gd name="T3" fmla="*/ 0 h 4797"/>
                    <a:gd name="T4" fmla="*/ 0 w 6923"/>
                    <a:gd name="T5" fmla="*/ 1599 h 4797"/>
                    <a:gd name="T6" fmla="*/ 5539 w 6923"/>
                    <a:gd name="T7" fmla="*/ 4797 h 4797"/>
                    <a:gd name="T8" fmla="*/ 6923 w 6923"/>
                    <a:gd name="T9" fmla="*/ 39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6923" y="3997"/>
                      </a:moveTo>
                      <a:cubicBezTo>
                        <a:pt x="5495" y="1524"/>
                        <a:pt x="2856" y="0"/>
                        <a:pt x="0" y="0"/>
                      </a:cubicBezTo>
                      <a:lnTo>
                        <a:pt x="0" y="1599"/>
                      </a:lnTo>
                      <a:cubicBezTo>
                        <a:pt x="2285" y="1599"/>
                        <a:pt x="4396" y="2818"/>
                        <a:pt x="5539" y="4797"/>
                      </a:cubicBezTo>
                      <a:lnTo>
                        <a:pt x="6923" y="39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Freeform 7">
                  <a:extLst>
                    <a:ext uri="{FF2B5EF4-FFF2-40B4-BE49-F238E27FC236}">
                      <a16:creationId xmlns:a16="http://schemas.microsoft.com/office/drawing/2014/main" id="{4C590BA9-97A8-4207-8821-22A3AF3D41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8333" y="2554730"/>
                  <a:ext cx="574312" cy="1627786"/>
                </a:xfrm>
                <a:custGeom>
                  <a:avLst/>
                  <a:gdLst>
                    <a:gd name="T0" fmla="*/ 1384 w 2812"/>
                    <a:gd name="T1" fmla="*/ 7994 h 7994"/>
                    <a:gd name="T2" fmla="*/ 1384 w 2812"/>
                    <a:gd name="T3" fmla="*/ 0 h 7994"/>
                    <a:gd name="T4" fmla="*/ 0 w 2812"/>
                    <a:gd name="T5" fmla="*/ 800 h 7994"/>
                    <a:gd name="T6" fmla="*/ 0 w 2812"/>
                    <a:gd name="T7" fmla="*/ 7194 h 7994"/>
                    <a:gd name="T8" fmla="*/ 1384 w 2812"/>
                    <a:gd name="T9" fmla="*/ 7994 h 7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12" h="7994">
                      <a:moveTo>
                        <a:pt x="1384" y="7994"/>
                      </a:moveTo>
                      <a:cubicBezTo>
                        <a:pt x="2812" y="5521"/>
                        <a:pt x="2812" y="2473"/>
                        <a:pt x="1384" y="0"/>
                      </a:cubicBezTo>
                      <a:lnTo>
                        <a:pt x="0" y="800"/>
                      </a:lnTo>
                      <a:cubicBezTo>
                        <a:pt x="1142" y="2778"/>
                        <a:pt x="1142" y="5216"/>
                        <a:pt x="0" y="7194"/>
                      </a:cubicBezTo>
                      <a:lnTo>
                        <a:pt x="1384" y="7994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Freeform 9">
                  <a:extLst>
                    <a:ext uri="{FF2B5EF4-FFF2-40B4-BE49-F238E27FC236}">
                      <a16:creationId xmlns:a16="http://schemas.microsoft.com/office/drawing/2014/main" id="{20EB5174-51C2-4916-A900-A35A5F645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4019397"/>
                  <a:ext cx="1411993" cy="978711"/>
                </a:xfrm>
                <a:custGeom>
                  <a:avLst/>
                  <a:gdLst>
                    <a:gd name="T0" fmla="*/ 0 w 6923"/>
                    <a:gd name="T1" fmla="*/ 4797 h 4797"/>
                    <a:gd name="T2" fmla="*/ 6923 w 6923"/>
                    <a:gd name="T3" fmla="*/ 800 h 4797"/>
                    <a:gd name="T4" fmla="*/ 5539 w 6923"/>
                    <a:gd name="T5" fmla="*/ 0 h 4797"/>
                    <a:gd name="T6" fmla="*/ 0 w 6923"/>
                    <a:gd name="T7" fmla="*/ 3198 h 4797"/>
                    <a:gd name="T8" fmla="*/ 0 w 6923"/>
                    <a:gd name="T9" fmla="*/ 47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0" y="4797"/>
                      </a:moveTo>
                      <a:cubicBezTo>
                        <a:pt x="2856" y="4797"/>
                        <a:pt x="5495" y="3273"/>
                        <a:pt x="6923" y="800"/>
                      </a:cubicBezTo>
                      <a:lnTo>
                        <a:pt x="5539" y="0"/>
                      </a:lnTo>
                      <a:cubicBezTo>
                        <a:pt x="4396" y="1979"/>
                        <a:pt x="2285" y="3198"/>
                        <a:pt x="0" y="3198"/>
                      </a:cubicBezTo>
                      <a:lnTo>
                        <a:pt x="0" y="47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Freeform 11">
                  <a:extLst>
                    <a:ext uri="{FF2B5EF4-FFF2-40B4-BE49-F238E27FC236}">
                      <a16:creationId xmlns:a16="http://schemas.microsoft.com/office/drawing/2014/main" id="{0B1AA223-A8F0-43EB-BB46-B9848FE6C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5" y="4019397"/>
                  <a:ext cx="1411993" cy="978711"/>
                </a:xfrm>
                <a:custGeom>
                  <a:avLst/>
                  <a:gdLst>
                    <a:gd name="T0" fmla="*/ 0 w 6922"/>
                    <a:gd name="T1" fmla="*/ 800 h 4797"/>
                    <a:gd name="T2" fmla="*/ 6922 w 6922"/>
                    <a:gd name="T3" fmla="*/ 4797 h 4797"/>
                    <a:gd name="T4" fmla="*/ 6922 w 6922"/>
                    <a:gd name="T5" fmla="*/ 3198 h 4797"/>
                    <a:gd name="T6" fmla="*/ 1384 w 6922"/>
                    <a:gd name="T7" fmla="*/ 0 h 4797"/>
                    <a:gd name="T8" fmla="*/ 0 w 6922"/>
                    <a:gd name="T9" fmla="*/ 800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2" h="4797">
                      <a:moveTo>
                        <a:pt x="0" y="800"/>
                      </a:moveTo>
                      <a:cubicBezTo>
                        <a:pt x="1428" y="3273"/>
                        <a:pt x="4067" y="4797"/>
                        <a:pt x="6922" y="4797"/>
                      </a:cubicBezTo>
                      <a:lnTo>
                        <a:pt x="6922" y="3198"/>
                      </a:lnTo>
                      <a:cubicBezTo>
                        <a:pt x="4638" y="3198"/>
                        <a:pt x="2527" y="1979"/>
                        <a:pt x="1384" y="0"/>
                      </a:cubicBezTo>
                      <a:lnTo>
                        <a:pt x="0" y="80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Freeform 13">
                  <a:extLst>
                    <a:ext uri="{FF2B5EF4-FFF2-40B4-BE49-F238E27FC236}">
                      <a16:creationId xmlns:a16="http://schemas.microsoft.com/office/drawing/2014/main" id="{F731F073-04EB-4D1F-8AD7-F8ED81263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4151" y="2554730"/>
                  <a:ext cx="574312" cy="1627785"/>
                </a:xfrm>
                <a:custGeom>
                  <a:avLst/>
                  <a:gdLst>
                    <a:gd name="T0" fmla="*/ 2856 w 5625"/>
                    <a:gd name="T1" fmla="*/ 0 h 15987"/>
                    <a:gd name="T2" fmla="*/ 2856 w 5625"/>
                    <a:gd name="T3" fmla="*/ 15987 h 15987"/>
                    <a:gd name="T4" fmla="*/ 5625 w 5625"/>
                    <a:gd name="T5" fmla="*/ 14388 h 15987"/>
                    <a:gd name="T6" fmla="*/ 5625 w 5625"/>
                    <a:gd name="T7" fmla="*/ 1599 h 15987"/>
                    <a:gd name="T8" fmla="*/ 2856 w 5625"/>
                    <a:gd name="T9" fmla="*/ 0 h 15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25" h="15987">
                      <a:moveTo>
                        <a:pt x="2856" y="0"/>
                      </a:moveTo>
                      <a:cubicBezTo>
                        <a:pt x="0" y="4946"/>
                        <a:pt x="0" y="11041"/>
                        <a:pt x="2856" y="15987"/>
                      </a:cubicBezTo>
                      <a:lnTo>
                        <a:pt x="5625" y="14388"/>
                      </a:lnTo>
                      <a:cubicBezTo>
                        <a:pt x="3341" y="10431"/>
                        <a:pt x="3341" y="5556"/>
                        <a:pt x="5625" y="1599"/>
                      </a:cubicBezTo>
                      <a:lnTo>
                        <a:pt x="2856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Freeform 15">
                  <a:extLst>
                    <a:ext uri="{FF2B5EF4-FFF2-40B4-BE49-F238E27FC236}">
                      <a16:creationId xmlns:a16="http://schemas.microsoft.com/office/drawing/2014/main" id="{0715C329-D0C3-4176-9E2F-BC7625445C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4" y="1740836"/>
                  <a:ext cx="1411993" cy="977012"/>
                </a:xfrm>
                <a:custGeom>
                  <a:avLst/>
                  <a:gdLst>
                    <a:gd name="T0" fmla="*/ 13845 w 13845"/>
                    <a:gd name="T1" fmla="*/ 0 h 9593"/>
                    <a:gd name="T2" fmla="*/ 0 w 13845"/>
                    <a:gd name="T3" fmla="*/ 7994 h 9593"/>
                    <a:gd name="T4" fmla="*/ 2769 w 13845"/>
                    <a:gd name="T5" fmla="*/ 9593 h 9593"/>
                    <a:gd name="T6" fmla="*/ 13845 w 13845"/>
                    <a:gd name="T7" fmla="*/ 3198 h 9593"/>
                    <a:gd name="T8" fmla="*/ 13845 w 13845"/>
                    <a:gd name="T9" fmla="*/ 0 h 9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45" h="9593">
                      <a:moveTo>
                        <a:pt x="13845" y="0"/>
                      </a:moveTo>
                      <a:cubicBezTo>
                        <a:pt x="8134" y="0"/>
                        <a:pt x="2856" y="3048"/>
                        <a:pt x="0" y="7994"/>
                      </a:cubicBezTo>
                      <a:lnTo>
                        <a:pt x="2769" y="9593"/>
                      </a:lnTo>
                      <a:cubicBezTo>
                        <a:pt x="5054" y="5636"/>
                        <a:pt x="9276" y="3198"/>
                        <a:pt x="13845" y="3198"/>
                      </a:cubicBezTo>
                      <a:lnTo>
                        <a:pt x="13845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4" name="Freeform 71">
                <a:extLst>
                  <a:ext uri="{FF2B5EF4-FFF2-40B4-BE49-F238E27FC236}">
                    <a16:creationId xmlns:a16="http://schemas.microsoft.com/office/drawing/2014/main" id="{4F2AA5E1-76EC-416A-9709-199E8AE22436}"/>
                  </a:ext>
                </a:extLst>
              </p:cNvPr>
              <p:cNvSpPr/>
              <p:nvPr/>
            </p:nvSpPr>
            <p:spPr>
              <a:xfrm flipH="1">
                <a:off x="4684952" y="1108174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72">
                <a:extLst>
                  <a:ext uri="{FF2B5EF4-FFF2-40B4-BE49-F238E27FC236}">
                    <a16:creationId xmlns:a16="http://schemas.microsoft.com/office/drawing/2014/main" id="{71FD7E59-1D4D-496D-857E-0195A063C28C}"/>
                  </a:ext>
                </a:extLst>
              </p:cNvPr>
              <p:cNvSpPr/>
              <p:nvPr/>
            </p:nvSpPr>
            <p:spPr>
              <a:xfrm rot="10800000" flipH="1">
                <a:off x="4003213" y="4410679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73">
                <a:extLst>
                  <a:ext uri="{FF2B5EF4-FFF2-40B4-BE49-F238E27FC236}">
                    <a16:creationId xmlns:a16="http://schemas.microsoft.com/office/drawing/2014/main" id="{702B8913-597F-47AF-ACBD-E5B0BC8B1B42}"/>
                  </a:ext>
                </a:extLst>
              </p:cNvPr>
              <p:cNvSpPr/>
              <p:nvPr/>
            </p:nvSpPr>
            <p:spPr>
              <a:xfrm rot="7200000" flipH="1">
                <a:off x="5603674" y="3880256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74">
                <a:extLst>
                  <a:ext uri="{FF2B5EF4-FFF2-40B4-BE49-F238E27FC236}">
                    <a16:creationId xmlns:a16="http://schemas.microsoft.com/office/drawing/2014/main" id="{ABEE6AE4-B388-4952-A5CC-766C64BCE3E8}"/>
                  </a:ext>
                </a:extLst>
              </p:cNvPr>
              <p:cNvSpPr/>
              <p:nvPr/>
            </p:nvSpPr>
            <p:spPr>
              <a:xfrm rot="18000000" flipH="1">
                <a:off x="3084491" y="1638600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75">
                <a:extLst>
                  <a:ext uri="{FF2B5EF4-FFF2-40B4-BE49-F238E27FC236}">
                    <a16:creationId xmlns:a16="http://schemas.microsoft.com/office/drawing/2014/main" id="{578A5CC9-3F50-4243-A6DB-9496D0CEB6C7}"/>
                  </a:ext>
                </a:extLst>
              </p:cNvPr>
              <p:cNvSpPr/>
              <p:nvPr/>
            </p:nvSpPr>
            <p:spPr>
              <a:xfrm rot="3600000" flipH="1">
                <a:off x="5944544" y="2229005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76">
                <a:extLst>
                  <a:ext uri="{FF2B5EF4-FFF2-40B4-BE49-F238E27FC236}">
                    <a16:creationId xmlns:a16="http://schemas.microsoft.com/office/drawing/2014/main" id="{42DE3CAF-CBBC-4628-9CB5-B150E749B6DF}"/>
                  </a:ext>
                </a:extLst>
              </p:cNvPr>
              <p:cNvSpPr/>
              <p:nvPr/>
            </p:nvSpPr>
            <p:spPr>
              <a:xfrm rot="14400000" flipH="1">
                <a:off x="2743621" y="3289852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AE4B4FB0-5216-4CDE-A591-5337F96538E6}"/>
                </a:ext>
              </a:extLst>
            </p:cNvPr>
            <p:cNvGrpSpPr/>
            <p:nvPr/>
          </p:nvGrpSpPr>
          <p:grpSpPr>
            <a:xfrm>
              <a:off x="2686258" y="2043593"/>
              <a:ext cx="3826396" cy="3333073"/>
              <a:chOff x="2803837" y="2043593"/>
              <a:chExt cx="3826396" cy="3333073"/>
            </a:xfrm>
          </p:grpSpPr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60BAB18C-6EF5-4DEE-ABD6-B4FCB7084017}"/>
                  </a:ext>
                </a:extLst>
              </p:cNvPr>
              <p:cNvGrpSpPr/>
              <p:nvPr/>
            </p:nvGrpSpPr>
            <p:grpSpPr>
              <a:xfrm>
                <a:off x="5434348" y="2043593"/>
                <a:ext cx="210818" cy="227500"/>
                <a:chOff x="5292186" y="5195851"/>
                <a:chExt cx="926647" cy="999973"/>
              </a:xfrm>
              <a:solidFill>
                <a:schemeClr val="bg1"/>
              </a:solidFill>
              <a:effectLst/>
            </p:grpSpPr>
            <p:grpSp>
              <p:nvGrpSpPr>
                <p:cNvPr id="201" name="Group 200">
                  <a:extLst>
                    <a:ext uri="{FF2B5EF4-FFF2-40B4-BE49-F238E27FC236}">
                      <a16:creationId xmlns:a16="http://schemas.microsoft.com/office/drawing/2014/main" id="{4FE26366-92A5-4C8A-8CCD-5E3248EBCD74}"/>
                    </a:ext>
                  </a:extLst>
                </p:cNvPr>
                <p:cNvGrpSpPr/>
                <p:nvPr/>
              </p:nvGrpSpPr>
              <p:grpSpPr>
                <a:xfrm>
                  <a:off x="5430981" y="5299379"/>
                  <a:ext cx="787852" cy="896445"/>
                  <a:chOff x="5430981" y="5299379"/>
                  <a:chExt cx="787852" cy="896445"/>
                </a:xfrm>
                <a:grpFill/>
              </p:grpSpPr>
              <p:sp>
                <p:nvSpPr>
                  <p:cNvPr id="205" name="Freeform 62">
                    <a:extLst>
                      <a:ext uri="{FF2B5EF4-FFF2-40B4-BE49-F238E27FC236}">
                        <a16:creationId xmlns:a16="http://schemas.microsoft.com/office/drawing/2014/main" id="{23185FB6-5386-4850-B788-CB4F0EF19671}"/>
                      </a:ext>
                    </a:extLst>
                  </p:cNvPr>
                  <p:cNvSpPr/>
                  <p:nvPr/>
                </p:nvSpPr>
                <p:spPr>
                  <a:xfrm rot="19058041">
                    <a:off x="5430981" y="5702985"/>
                    <a:ext cx="226788" cy="492839"/>
                  </a:xfrm>
                  <a:custGeom>
                    <a:avLst/>
                    <a:gdLst>
                      <a:gd name="connsiteX0" fmla="*/ 857459 w 1288895"/>
                      <a:gd name="connsiteY0" fmla="*/ 111982 h 2800921"/>
                      <a:gd name="connsiteX1" fmla="*/ 992731 w 1288895"/>
                      <a:gd name="connsiteY1" fmla="*/ 382331 h 2800921"/>
                      <a:gd name="connsiteX2" fmla="*/ 789107 w 1288895"/>
                      <a:gd name="connsiteY2" fmla="*/ 699363 h 2800921"/>
                      <a:gd name="connsiteX3" fmla="*/ 735306 w 1288895"/>
                      <a:gd name="connsiteY3" fmla="*/ 723538 h 2800921"/>
                      <a:gd name="connsiteX4" fmla="*/ 745228 w 1288895"/>
                      <a:gd name="connsiteY4" fmla="*/ 727090 h 2800921"/>
                      <a:gd name="connsiteX5" fmla="*/ 983645 w 1288895"/>
                      <a:gd name="connsiteY5" fmla="*/ 1039184 h 2800921"/>
                      <a:gd name="connsiteX6" fmla="*/ 858232 w 1288895"/>
                      <a:gd name="connsiteY6" fmla="*/ 1327197 h 2800921"/>
                      <a:gd name="connsiteX7" fmla="*/ 820496 w 1288895"/>
                      <a:gd name="connsiteY7" fmla="*/ 1355917 h 2800921"/>
                      <a:gd name="connsiteX8" fmla="*/ 820489 w 1288895"/>
                      <a:gd name="connsiteY8" fmla="*/ 1356987 h 2800921"/>
                      <a:gd name="connsiteX9" fmla="*/ 826518 w 1288895"/>
                      <a:gd name="connsiteY9" fmla="*/ 1397021 h 2800921"/>
                      <a:gd name="connsiteX10" fmla="*/ 832790 w 1288895"/>
                      <a:gd name="connsiteY10" fmla="*/ 1416625 h 2800921"/>
                      <a:gd name="connsiteX11" fmla="*/ 912068 w 1288895"/>
                      <a:gd name="connsiteY11" fmla="*/ 1439372 h 2800921"/>
                      <a:gd name="connsiteX12" fmla="*/ 1150831 w 1288895"/>
                      <a:gd name="connsiteY12" fmla="*/ 1710217 h 2800921"/>
                      <a:gd name="connsiteX13" fmla="*/ 1041970 w 1288895"/>
                      <a:gd name="connsiteY13" fmla="*/ 1976053 h 2800921"/>
                      <a:gd name="connsiteX14" fmla="*/ 983630 w 1288895"/>
                      <a:gd name="connsiteY14" fmla="*/ 2022307 h 2800921"/>
                      <a:gd name="connsiteX15" fmla="*/ 983580 w 1288895"/>
                      <a:gd name="connsiteY15" fmla="*/ 2030867 h 2800921"/>
                      <a:gd name="connsiteX16" fmla="*/ 1000468 w 1288895"/>
                      <a:gd name="connsiteY16" fmla="*/ 2104844 h 2800921"/>
                      <a:gd name="connsiteX17" fmla="*/ 1009455 w 1288895"/>
                      <a:gd name="connsiteY17" fmla="*/ 2119173 h 2800921"/>
                      <a:gd name="connsiteX18" fmla="*/ 1016854 w 1288895"/>
                      <a:gd name="connsiteY18" fmla="*/ 2120368 h 2800921"/>
                      <a:gd name="connsiteX19" fmla="*/ 1286952 w 1288895"/>
                      <a:gd name="connsiteY19" fmla="*/ 2411229 h 2800921"/>
                      <a:gd name="connsiteX20" fmla="*/ 941065 w 1288895"/>
                      <a:gd name="connsiteY20" fmla="*/ 2798222 h 2800921"/>
                      <a:gd name="connsiteX21" fmla="*/ 518367 w 1288895"/>
                      <a:gd name="connsiteY21" fmla="*/ 2497017 h 2800921"/>
                      <a:gd name="connsiteX22" fmla="*/ 603764 w 1288895"/>
                      <a:gd name="connsiteY22" fmla="*/ 2241137 h 2800921"/>
                      <a:gd name="connsiteX23" fmla="*/ 647171 w 1288895"/>
                      <a:gd name="connsiteY23" fmla="*/ 2200910 h 2800921"/>
                      <a:gd name="connsiteX24" fmla="*/ 622687 w 1288895"/>
                      <a:gd name="connsiteY24" fmla="*/ 2119348 h 2800921"/>
                      <a:gd name="connsiteX25" fmla="*/ 538275 w 1288895"/>
                      <a:gd name="connsiteY25" fmla="*/ 2109162 h 2800921"/>
                      <a:gd name="connsiteX26" fmla="*/ 216514 w 1288895"/>
                      <a:gd name="connsiteY26" fmla="*/ 1814502 h 2800921"/>
                      <a:gd name="connsiteX27" fmla="*/ 325375 w 1288895"/>
                      <a:gd name="connsiteY27" fmla="*/ 1548666 h 2800921"/>
                      <a:gd name="connsiteX28" fmla="*/ 352563 w 1288895"/>
                      <a:gd name="connsiteY28" fmla="*/ 1527107 h 2800921"/>
                      <a:gd name="connsiteX29" fmla="*/ 351634 w 1288895"/>
                      <a:gd name="connsiteY29" fmla="*/ 1521401 h 2800921"/>
                      <a:gd name="connsiteX30" fmla="*/ 327368 w 1288895"/>
                      <a:gd name="connsiteY30" fmla="*/ 1447862 h 2800921"/>
                      <a:gd name="connsiteX31" fmla="*/ 325027 w 1288895"/>
                      <a:gd name="connsiteY31" fmla="*/ 1447443 h 2800921"/>
                      <a:gd name="connsiteX32" fmla="*/ 710 w 1288895"/>
                      <a:gd name="connsiteY32" fmla="*/ 1104601 h 2800921"/>
                      <a:gd name="connsiteX33" fmla="*/ 276729 w 1288895"/>
                      <a:gd name="connsiteY33" fmla="*/ 721808 h 2800921"/>
                      <a:gd name="connsiteX34" fmla="*/ 303508 w 1288895"/>
                      <a:gd name="connsiteY34" fmla="*/ 713223 h 2800921"/>
                      <a:gd name="connsiteX35" fmla="*/ 272664 w 1288895"/>
                      <a:gd name="connsiteY35" fmla="*/ 699364 h 2800921"/>
                      <a:gd name="connsiteX36" fmla="*/ 69043 w 1288895"/>
                      <a:gd name="connsiteY36" fmla="*/ 382331 h 2800921"/>
                      <a:gd name="connsiteX37" fmla="*/ 530885 w 1288895"/>
                      <a:gd name="connsiteY37" fmla="*/ 0 h 2800921"/>
                      <a:gd name="connsiteX38" fmla="*/ 857459 w 1288895"/>
                      <a:gd name="connsiteY38" fmla="*/ 111982 h 2800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288895" h="2800921">
                        <a:moveTo>
                          <a:pt x="857459" y="111982"/>
                        </a:moveTo>
                        <a:cubicBezTo>
                          <a:pt x="941036" y="181172"/>
                          <a:pt x="992731" y="276754"/>
                          <a:pt x="992731" y="382331"/>
                        </a:cubicBezTo>
                        <a:cubicBezTo>
                          <a:pt x="992732" y="514303"/>
                          <a:pt x="911960" y="630657"/>
                          <a:pt x="789107" y="699363"/>
                        </a:cubicBezTo>
                        <a:lnTo>
                          <a:pt x="735306" y="723538"/>
                        </a:lnTo>
                        <a:lnTo>
                          <a:pt x="745228" y="727090"/>
                        </a:lnTo>
                        <a:cubicBezTo>
                          <a:pt x="880670" y="789150"/>
                          <a:pt x="974597" y="903264"/>
                          <a:pt x="983645" y="1039184"/>
                        </a:cubicBezTo>
                        <a:cubicBezTo>
                          <a:pt x="990882" y="1147918"/>
                          <a:pt x="942425" y="1250020"/>
                          <a:pt x="858232" y="1327197"/>
                        </a:cubicBezTo>
                        <a:lnTo>
                          <a:pt x="820496" y="1355917"/>
                        </a:lnTo>
                        <a:lnTo>
                          <a:pt x="820489" y="1356987"/>
                        </a:lnTo>
                        <a:cubicBezTo>
                          <a:pt x="821635" y="1371478"/>
                          <a:pt x="823675" y="1384759"/>
                          <a:pt x="826518" y="1397021"/>
                        </a:cubicBezTo>
                        <a:lnTo>
                          <a:pt x="832790" y="1416625"/>
                        </a:lnTo>
                        <a:lnTo>
                          <a:pt x="912068" y="1439372"/>
                        </a:lnTo>
                        <a:cubicBezTo>
                          <a:pt x="1043443" y="1489182"/>
                          <a:pt x="1137181" y="1587904"/>
                          <a:pt x="1150831" y="1710217"/>
                        </a:cubicBezTo>
                        <a:cubicBezTo>
                          <a:pt x="1161753" y="1808068"/>
                          <a:pt x="1119352" y="1902492"/>
                          <a:pt x="1041970" y="1976053"/>
                        </a:cubicBezTo>
                        <a:lnTo>
                          <a:pt x="983630" y="2022307"/>
                        </a:lnTo>
                        <a:lnTo>
                          <a:pt x="983580" y="2030867"/>
                        </a:lnTo>
                        <a:cubicBezTo>
                          <a:pt x="985877" y="2059851"/>
                          <a:pt x="991738" y="2083983"/>
                          <a:pt x="1000468" y="2104844"/>
                        </a:cubicBezTo>
                        <a:lnTo>
                          <a:pt x="1009455" y="2119173"/>
                        </a:lnTo>
                        <a:lnTo>
                          <a:pt x="1016854" y="2120368"/>
                        </a:lnTo>
                        <a:cubicBezTo>
                          <a:pt x="1160614" y="2157209"/>
                          <a:pt x="1271041" y="2268696"/>
                          <a:pt x="1286952" y="2411229"/>
                        </a:cubicBezTo>
                        <a:cubicBezTo>
                          <a:pt x="1308165" y="2601271"/>
                          <a:pt x="1153306" y="2774533"/>
                          <a:pt x="941065" y="2798222"/>
                        </a:cubicBezTo>
                        <a:cubicBezTo>
                          <a:pt x="728827" y="2821913"/>
                          <a:pt x="539576" y="2687057"/>
                          <a:pt x="518367" y="2497017"/>
                        </a:cubicBezTo>
                        <a:cubicBezTo>
                          <a:pt x="507759" y="2401997"/>
                          <a:pt x="541169" y="2311170"/>
                          <a:pt x="603764" y="2241137"/>
                        </a:cubicBezTo>
                        <a:lnTo>
                          <a:pt x="647171" y="2200910"/>
                        </a:lnTo>
                        <a:lnTo>
                          <a:pt x="622687" y="2119348"/>
                        </a:lnTo>
                        <a:lnTo>
                          <a:pt x="538275" y="2109162"/>
                        </a:lnTo>
                        <a:cubicBezTo>
                          <a:pt x="364600" y="2074082"/>
                          <a:pt x="232896" y="1961279"/>
                          <a:pt x="216514" y="1814502"/>
                        </a:cubicBezTo>
                        <a:cubicBezTo>
                          <a:pt x="205592" y="1716651"/>
                          <a:pt x="247993" y="1622227"/>
                          <a:pt x="325375" y="1548666"/>
                        </a:cubicBezTo>
                        <a:lnTo>
                          <a:pt x="352563" y="1527107"/>
                        </a:lnTo>
                        <a:lnTo>
                          <a:pt x="351634" y="1521401"/>
                        </a:lnTo>
                        <a:lnTo>
                          <a:pt x="327368" y="1447862"/>
                        </a:lnTo>
                        <a:lnTo>
                          <a:pt x="325027" y="1447443"/>
                        </a:lnTo>
                        <a:cubicBezTo>
                          <a:pt x="144653" y="1399408"/>
                          <a:pt x="11568" y="1267705"/>
                          <a:pt x="710" y="1104601"/>
                        </a:cubicBezTo>
                        <a:cubicBezTo>
                          <a:pt x="-10145" y="941501"/>
                          <a:pt x="104313" y="793322"/>
                          <a:pt x="276729" y="721808"/>
                        </a:cubicBezTo>
                        <a:lnTo>
                          <a:pt x="303508" y="713223"/>
                        </a:lnTo>
                        <a:lnTo>
                          <a:pt x="272664" y="699364"/>
                        </a:lnTo>
                        <a:cubicBezTo>
                          <a:pt x="149814" y="630657"/>
                          <a:pt x="69043" y="514303"/>
                          <a:pt x="69043" y="382331"/>
                        </a:cubicBezTo>
                        <a:cubicBezTo>
                          <a:pt x="69040" y="171175"/>
                          <a:pt x="275815" y="0"/>
                          <a:pt x="530885" y="0"/>
                        </a:cubicBezTo>
                        <a:cubicBezTo>
                          <a:pt x="658421" y="2"/>
                          <a:pt x="773881" y="42794"/>
                          <a:pt x="857459" y="1119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6" name="Rounded Rectangle 4">
                    <a:extLst>
                      <a:ext uri="{FF2B5EF4-FFF2-40B4-BE49-F238E27FC236}">
                        <a16:creationId xmlns:a16="http://schemas.microsoft.com/office/drawing/2014/main" id="{BA3DB8B5-9558-4F9D-A222-47826500131E}"/>
                      </a:ext>
                    </a:extLst>
                  </p:cNvPr>
                  <p:cNvSpPr/>
                  <p:nvPr/>
                </p:nvSpPr>
                <p:spPr>
                  <a:xfrm rot="19655411">
                    <a:off x="5542969" y="5299379"/>
                    <a:ext cx="675864" cy="497119"/>
                  </a:xfrm>
                  <a:custGeom>
                    <a:avLst/>
                    <a:gdLst>
                      <a:gd name="connsiteX0" fmla="*/ 0 w 3612015"/>
                      <a:gd name="connsiteY0" fmla="*/ 281125 h 562250"/>
                      <a:gd name="connsiteX1" fmla="*/ 281125 w 3612015"/>
                      <a:gd name="connsiteY1" fmla="*/ 0 h 562250"/>
                      <a:gd name="connsiteX2" fmla="*/ 3330890 w 3612015"/>
                      <a:gd name="connsiteY2" fmla="*/ 0 h 562250"/>
                      <a:gd name="connsiteX3" fmla="*/ 3612015 w 3612015"/>
                      <a:gd name="connsiteY3" fmla="*/ 281125 h 562250"/>
                      <a:gd name="connsiteX4" fmla="*/ 3612015 w 3612015"/>
                      <a:gd name="connsiteY4" fmla="*/ 281125 h 562250"/>
                      <a:gd name="connsiteX5" fmla="*/ 3330890 w 3612015"/>
                      <a:gd name="connsiteY5" fmla="*/ 562250 h 562250"/>
                      <a:gd name="connsiteX6" fmla="*/ 281125 w 3612015"/>
                      <a:gd name="connsiteY6" fmla="*/ 562250 h 562250"/>
                      <a:gd name="connsiteX7" fmla="*/ 0 w 3612015"/>
                      <a:gd name="connsiteY7" fmla="*/ 281125 h 562250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612015 w 3612015"/>
                      <a:gd name="connsiteY4" fmla="*/ 366672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133102 w 3612015"/>
                      <a:gd name="connsiteY4" fmla="*/ 1141424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183555"/>
                      <a:gd name="connsiteY0" fmla="*/ 366672 h 1442113"/>
                      <a:gd name="connsiteX1" fmla="*/ 281125 w 3183555"/>
                      <a:gd name="connsiteY1" fmla="*/ 85547 h 1442113"/>
                      <a:gd name="connsiteX2" fmla="*/ 1551251 w 3183555"/>
                      <a:gd name="connsiteY2" fmla="*/ 0 h 1442113"/>
                      <a:gd name="connsiteX3" fmla="*/ 2834708 w 3183555"/>
                      <a:gd name="connsiteY3" fmla="*/ 632663 h 1442113"/>
                      <a:gd name="connsiteX4" fmla="*/ 3133102 w 3183555"/>
                      <a:gd name="connsiteY4" fmla="*/ 1141424 h 1442113"/>
                      <a:gd name="connsiteX5" fmla="*/ 3107097 w 3183555"/>
                      <a:gd name="connsiteY5" fmla="*/ 1442113 h 1442113"/>
                      <a:gd name="connsiteX6" fmla="*/ 281125 w 3183555"/>
                      <a:gd name="connsiteY6" fmla="*/ 647797 h 1442113"/>
                      <a:gd name="connsiteX7" fmla="*/ 0 w 3183555"/>
                      <a:gd name="connsiteY7" fmla="*/ 366672 h 1442113"/>
                      <a:gd name="connsiteX0" fmla="*/ 0 w 3183555"/>
                      <a:gd name="connsiteY0" fmla="*/ 368126 h 1443567"/>
                      <a:gd name="connsiteX1" fmla="*/ 281125 w 3183555"/>
                      <a:gd name="connsiteY1" fmla="*/ 87001 h 1443567"/>
                      <a:gd name="connsiteX2" fmla="*/ 1551251 w 3183555"/>
                      <a:gd name="connsiteY2" fmla="*/ 1454 h 1443567"/>
                      <a:gd name="connsiteX3" fmla="*/ 2834708 w 3183555"/>
                      <a:gd name="connsiteY3" fmla="*/ 634117 h 1443567"/>
                      <a:gd name="connsiteX4" fmla="*/ 3133102 w 3183555"/>
                      <a:gd name="connsiteY4" fmla="*/ 1142878 h 1443567"/>
                      <a:gd name="connsiteX5" fmla="*/ 3107097 w 3183555"/>
                      <a:gd name="connsiteY5" fmla="*/ 1443567 h 1443567"/>
                      <a:gd name="connsiteX6" fmla="*/ 281125 w 3183555"/>
                      <a:gd name="connsiteY6" fmla="*/ 649251 h 1443567"/>
                      <a:gd name="connsiteX7" fmla="*/ 0 w 3183555"/>
                      <a:gd name="connsiteY7" fmla="*/ 368126 h 1443567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81125 w 3183555"/>
                      <a:gd name="connsiteY6" fmla="*/ 649832 h 1444148"/>
                      <a:gd name="connsiteX7" fmla="*/ 0 w 3183555"/>
                      <a:gd name="connsiteY7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616619 w 3183555"/>
                      <a:gd name="connsiteY6" fmla="*/ 1021000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286550 w 3183555"/>
                      <a:gd name="connsiteY6" fmla="*/ 677682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73080 w 3183555"/>
                      <a:gd name="connsiteY6" fmla="*/ 962501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31324 w 3183555"/>
                      <a:gd name="connsiteY6" fmla="*/ 586463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184465 w 3183555"/>
                      <a:gd name="connsiteY6" fmla="*/ 1105331 h 1444148"/>
                      <a:gd name="connsiteX7" fmla="*/ 1589079 w 3183555"/>
                      <a:gd name="connsiteY7" fmla="*/ 874059 h 1444148"/>
                      <a:gd name="connsiteX8" fmla="*/ 1286550 w 3183555"/>
                      <a:gd name="connsiteY8" fmla="*/ 677682 h 1444148"/>
                      <a:gd name="connsiteX9" fmla="*/ 281125 w 3183555"/>
                      <a:gd name="connsiteY9" fmla="*/ 649832 h 1444148"/>
                      <a:gd name="connsiteX10" fmla="*/ 0 w 3183555"/>
                      <a:gd name="connsiteY10" fmla="*/ 368707 h 1444148"/>
                      <a:gd name="connsiteX0" fmla="*/ 0 w 3183555"/>
                      <a:gd name="connsiteY0" fmla="*/ 368707 h 1974369"/>
                      <a:gd name="connsiteX1" fmla="*/ 281125 w 3183555"/>
                      <a:gd name="connsiteY1" fmla="*/ 87582 h 1974369"/>
                      <a:gd name="connsiteX2" fmla="*/ 1551251 w 3183555"/>
                      <a:gd name="connsiteY2" fmla="*/ 2035 h 1974369"/>
                      <a:gd name="connsiteX3" fmla="*/ 2834708 w 3183555"/>
                      <a:gd name="connsiteY3" fmla="*/ 634698 h 1974369"/>
                      <a:gd name="connsiteX4" fmla="*/ 3133102 w 3183555"/>
                      <a:gd name="connsiteY4" fmla="*/ 1143459 h 1974369"/>
                      <a:gd name="connsiteX5" fmla="*/ 3107097 w 3183555"/>
                      <a:gd name="connsiteY5" fmla="*/ 1444148 h 1974369"/>
                      <a:gd name="connsiteX6" fmla="*/ 2370643 w 3183555"/>
                      <a:gd name="connsiteY6" fmla="*/ 1974369 h 1974369"/>
                      <a:gd name="connsiteX7" fmla="*/ 1589079 w 3183555"/>
                      <a:gd name="connsiteY7" fmla="*/ 874059 h 1974369"/>
                      <a:gd name="connsiteX8" fmla="*/ 1286550 w 3183555"/>
                      <a:gd name="connsiteY8" fmla="*/ 677682 h 1974369"/>
                      <a:gd name="connsiteX9" fmla="*/ 281125 w 3183555"/>
                      <a:gd name="connsiteY9" fmla="*/ 649832 h 1974369"/>
                      <a:gd name="connsiteX10" fmla="*/ 0 w 3183555"/>
                      <a:gd name="connsiteY10" fmla="*/ 368707 h 1974369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589079 w 3183555"/>
                      <a:gd name="connsiteY7" fmla="*/ 874059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983848 w 3183555"/>
                      <a:gd name="connsiteY7" fmla="*/ 1625243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9512 w 3183555"/>
                      <a:gd name="connsiteY7" fmla="*/ 1202677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577900 w 3183555"/>
                      <a:gd name="connsiteY9" fmla="*/ 871278 h 2660442"/>
                      <a:gd name="connsiteX10" fmla="*/ 1286550 w 3183555"/>
                      <a:gd name="connsiteY10" fmla="*/ 677682 h 2660442"/>
                      <a:gd name="connsiteX11" fmla="*/ 281125 w 3183555"/>
                      <a:gd name="connsiteY11" fmla="*/ 649832 h 2660442"/>
                      <a:gd name="connsiteX12" fmla="*/ 0 w 3183555"/>
                      <a:gd name="connsiteY12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05478 w 3183555"/>
                      <a:gd name="connsiteY8" fmla="*/ 793852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00160 w 3183555"/>
                      <a:gd name="connsiteY7" fmla="*/ 1176949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100160 w 3183555"/>
                      <a:gd name="connsiteY8" fmla="*/ 1176949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47141"/>
                      <a:gd name="connsiteY0" fmla="*/ 368707 h 2660442"/>
                      <a:gd name="connsiteX1" fmla="*/ 281125 w 3147141"/>
                      <a:gd name="connsiteY1" fmla="*/ 87582 h 2660442"/>
                      <a:gd name="connsiteX2" fmla="*/ 1551251 w 3147141"/>
                      <a:gd name="connsiteY2" fmla="*/ 2035 h 2660442"/>
                      <a:gd name="connsiteX3" fmla="*/ 2834708 w 3147141"/>
                      <a:gd name="connsiteY3" fmla="*/ 634698 h 2660442"/>
                      <a:gd name="connsiteX4" fmla="*/ 3133102 w 3147141"/>
                      <a:gd name="connsiteY4" fmla="*/ 1143459 h 2660442"/>
                      <a:gd name="connsiteX5" fmla="*/ 3044076 w 3147141"/>
                      <a:gd name="connsiteY5" fmla="*/ 2603756 h 2660442"/>
                      <a:gd name="connsiteX6" fmla="*/ 2513317 w 3147141"/>
                      <a:gd name="connsiteY6" fmla="*/ 2660442 h 2660442"/>
                      <a:gd name="connsiteX7" fmla="*/ 2163725 w 3147141"/>
                      <a:gd name="connsiteY7" fmla="*/ 1307925 h 2660442"/>
                      <a:gd name="connsiteX8" fmla="*/ 2057689 w 3147141"/>
                      <a:gd name="connsiteY8" fmla="*/ 1175877 h 2660442"/>
                      <a:gd name="connsiteX9" fmla="*/ 1297729 w 3147141"/>
                      <a:gd name="connsiteY9" fmla="*/ 680464 h 2660442"/>
                      <a:gd name="connsiteX10" fmla="*/ 281125 w 3147141"/>
                      <a:gd name="connsiteY10" fmla="*/ 649832 h 2660442"/>
                      <a:gd name="connsiteX11" fmla="*/ 0 w 3147141"/>
                      <a:gd name="connsiteY11" fmla="*/ 368707 h 2660442"/>
                      <a:gd name="connsiteX0" fmla="*/ 0 w 3147141"/>
                      <a:gd name="connsiteY0" fmla="*/ 368707 h 2820415"/>
                      <a:gd name="connsiteX1" fmla="*/ 281125 w 3147141"/>
                      <a:gd name="connsiteY1" fmla="*/ 87582 h 2820415"/>
                      <a:gd name="connsiteX2" fmla="*/ 1551251 w 3147141"/>
                      <a:gd name="connsiteY2" fmla="*/ 2035 h 2820415"/>
                      <a:gd name="connsiteX3" fmla="*/ 2834708 w 3147141"/>
                      <a:gd name="connsiteY3" fmla="*/ 634698 h 2820415"/>
                      <a:gd name="connsiteX4" fmla="*/ 3133102 w 3147141"/>
                      <a:gd name="connsiteY4" fmla="*/ 1143459 h 2820415"/>
                      <a:gd name="connsiteX5" fmla="*/ 3044076 w 3147141"/>
                      <a:gd name="connsiteY5" fmla="*/ 2603756 h 2820415"/>
                      <a:gd name="connsiteX6" fmla="*/ 2513317 w 3147141"/>
                      <a:gd name="connsiteY6" fmla="*/ 2660442 h 2820415"/>
                      <a:gd name="connsiteX7" fmla="*/ 2163725 w 3147141"/>
                      <a:gd name="connsiteY7" fmla="*/ 1307925 h 2820415"/>
                      <a:gd name="connsiteX8" fmla="*/ 2057689 w 3147141"/>
                      <a:gd name="connsiteY8" fmla="*/ 1175877 h 2820415"/>
                      <a:gd name="connsiteX9" fmla="*/ 1297729 w 3147141"/>
                      <a:gd name="connsiteY9" fmla="*/ 680464 h 2820415"/>
                      <a:gd name="connsiteX10" fmla="*/ 281125 w 3147141"/>
                      <a:gd name="connsiteY10" fmla="*/ 649832 h 2820415"/>
                      <a:gd name="connsiteX11" fmla="*/ 0 w 3147141"/>
                      <a:gd name="connsiteY11" fmla="*/ 368707 h 2820415"/>
                      <a:gd name="connsiteX0" fmla="*/ 0 w 3147141"/>
                      <a:gd name="connsiteY0" fmla="*/ 368707 h 2823377"/>
                      <a:gd name="connsiteX1" fmla="*/ 281125 w 3147141"/>
                      <a:gd name="connsiteY1" fmla="*/ 87582 h 2823377"/>
                      <a:gd name="connsiteX2" fmla="*/ 1551251 w 3147141"/>
                      <a:gd name="connsiteY2" fmla="*/ 2035 h 2823377"/>
                      <a:gd name="connsiteX3" fmla="*/ 2834708 w 3147141"/>
                      <a:gd name="connsiteY3" fmla="*/ 634698 h 2823377"/>
                      <a:gd name="connsiteX4" fmla="*/ 3133102 w 3147141"/>
                      <a:gd name="connsiteY4" fmla="*/ 1143459 h 2823377"/>
                      <a:gd name="connsiteX5" fmla="*/ 3044076 w 3147141"/>
                      <a:gd name="connsiteY5" fmla="*/ 2603756 h 2823377"/>
                      <a:gd name="connsiteX6" fmla="*/ 2513317 w 3147141"/>
                      <a:gd name="connsiteY6" fmla="*/ 2660442 h 2823377"/>
                      <a:gd name="connsiteX7" fmla="*/ 2163725 w 3147141"/>
                      <a:gd name="connsiteY7" fmla="*/ 1307925 h 2823377"/>
                      <a:gd name="connsiteX8" fmla="*/ 2057689 w 3147141"/>
                      <a:gd name="connsiteY8" fmla="*/ 1175877 h 2823377"/>
                      <a:gd name="connsiteX9" fmla="*/ 1297729 w 3147141"/>
                      <a:gd name="connsiteY9" fmla="*/ 680464 h 2823377"/>
                      <a:gd name="connsiteX10" fmla="*/ 281125 w 3147141"/>
                      <a:gd name="connsiteY10" fmla="*/ 649832 h 2823377"/>
                      <a:gd name="connsiteX11" fmla="*/ 0 w 3147141"/>
                      <a:gd name="connsiteY11" fmla="*/ 368707 h 2823377"/>
                      <a:gd name="connsiteX0" fmla="*/ 0 w 3163013"/>
                      <a:gd name="connsiteY0" fmla="*/ 368707 h 2823377"/>
                      <a:gd name="connsiteX1" fmla="*/ 281125 w 3163013"/>
                      <a:gd name="connsiteY1" fmla="*/ 87582 h 2823377"/>
                      <a:gd name="connsiteX2" fmla="*/ 1551251 w 3163013"/>
                      <a:gd name="connsiteY2" fmla="*/ 2035 h 2823377"/>
                      <a:gd name="connsiteX3" fmla="*/ 2834708 w 3163013"/>
                      <a:gd name="connsiteY3" fmla="*/ 634698 h 2823377"/>
                      <a:gd name="connsiteX4" fmla="*/ 3133102 w 3163013"/>
                      <a:gd name="connsiteY4" fmla="*/ 1143459 h 2823377"/>
                      <a:gd name="connsiteX5" fmla="*/ 3142486 w 3163013"/>
                      <a:gd name="connsiteY5" fmla="*/ 1825737 h 2823377"/>
                      <a:gd name="connsiteX6" fmla="*/ 3044076 w 3163013"/>
                      <a:gd name="connsiteY6" fmla="*/ 2603756 h 2823377"/>
                      <a:gd name="connsiteX7" fmla="*/ 2513317 w 3163013"/>
                      <a:gd name="connsiteY7" fmla="*/ 2660442 h 2823377"/>
                      <a:gd name="connsiteX8" fmla="*/ 2163725 w 3163013"/>
                      <a:gd name="connsiteY8" fmla="*/ 1307925 h 2823377"/>
                      <a:gd name="connsiteX9" fmla="*/ 2057689 w 3163013"/>
                      <a:gd name="connsiteY9" fmla="*/ 1175877 h 2823377"/>
                      <a:gd name="connsiteX10" fmla="*/ 1297729 w 3163013"/>
                      <a:gd name="connsiteY10" fmla="*/ 680464 h 2823377"/>
                      <a:gd name="connsiteX11" fmla="*/ 281125 w 3163013"/>
                      <a:gd name="connsiteY11" fmla="*/ 649832 h 2823377"/>
                      <a:gd name="connsiteX12" fmla="*/ 0 w 3163013"/>
                      <a:gd name="connsiteY12" fmla="*/ 368707 h 2823377"/>
                      <a:gd name="connsiteX0" fmla="*/ 0 w 3861614"/>
                      <a:gd name="connsiteY0" fmla="*/ 368707 h 2823377"/>
                      <a:gd name="connsiteX1" fmla="*/ 281125 w 3861614"/>
                      <a:gd name="connsiteY1" fmla="*/ 87582 h 2823377"/>
                      <a:gd name="connsiteX2" fmla="*/ 1551251 w 3861614"/>
                      <a:gd name="connsiteY2" fmla="*/ 2035 h 2823377"/>
                      <a:gd name="connsiteX3" fmla="*/ 2834708 w 3861614"/>
                      <a:gd name="connsiteY3" fmla="*/ 634698 h 2823377"/>
                      <a:gd name="connsiteX4" fmla="*/ 3133102 w 3861614"/>
                      <a:gd name="connsiteY4" fmla="*/ 1143459 h 2823377"/>
                      <a:gd name="connsiteX5" fmla="*/ 3861379 w 3861614"/>
                      <a:gd name="connsiteY5" fmla="*/ 2066375 h 2823377"/>
                      <a:gd name="connsiteX6" fmla="*/ 3044076 w 3861614"/>
                      <a:gd name="connsiteY6" fmla="*/ 2603756 h 2823377"/>
                      <a:gd name="connsiteX7" fmla="*/ 2513317 w 3861614"/>
                      <a:gd name="connsiteY7" fmla="*/ 2660442 h 2823377"/>
                      <a:gd name="connsiteX8" fmla="*/ 2163725 w 3861614"/>
                      <a:gd name="connsiteY8" fmla="*/ 1307925 h 2823377"/>
                      <a:gd name="connsiteX9" fmla="*/ 2057689 w 3861614"/>
                      <a:gd name="connsiteY9" fmla="*/ 1175877 h 2823377"/>
                      <a:gd name="connsiteX10" fmla="*/ 1297729 w 3861614"/>
                      <a:gd name="connsiteY10" fmla="*/ 680464 h 2823377"/>
                      <a:gd name="connsiteX11" fmla="*/ 281125 w 3861614"/>
                      <a:gd name="connsiteY11" fmla="*/ 649832 h 2823377"/>
                      <a:gd name="connsiteX12" fmla="*/ 0 w 3861614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5247"/>
                      <a:gd name="connsiteX1" fmla="*/ 281125 w 3868006"/>
                      <a:gd name="connsiteY1" fmla="*/ 87582 h 2825247"/>
                      <a:gd name="connsiteX2" fmla="*/ 1551251 w 3868006"/>
                      <a:gd name="connsiteY2" fmla="*/ 2035 h 2825247"/>
                      <a:gd name="connsiteX3" fmla="*/ 2834708 w 3868006"/>
                      <a:gd name="connsiteY3" fmla="*/ 634698 h 2825247"/>
                      <a:gd name="connsiteX4" fmla="*/ 3133102 w 3868006"/>
                      <a:gd name="connsiteY4" fmla="*/ 1143459 h 2825247"/>
                      <a:gd name="connsiteX5" fmla="*/ 3867773 w 3868006"/>
                      <a:gd name="connsiteY5" fmla="*/ 2035912 h 2825247"/>
                      <a:gd name="connsiteX6" fmla="*/ 3056379 w 3868006"/>
                      <a:gd name="connsiteY6" fmla="*/ 2611566 h 2825247"/>
                      <a:gd name="connsiteX7" fmla="*/ 2513317 w 3868006"/>
                      <a:gd name="connsiteY7" fmla="*/ 2660442 h 2825247"/>
                      <a:gd name="connsiteX8" fmla="*/ 2163725 w 3868006"/>
                      <a:gd name="connsiteY8" fmla="*/ 1307925 h 2825247"/>
                      <a:gd name="connsiteX9" fmla="*/ 2057689 w 3868006"/>
                      <a:gd name="connsiteY9" fmla="*/ 1175877 h 2825247"/>
                      <a:gd name="connsiteX10" fmla="*/ 1297729 w 3868006"/>
                      <a:gd name="connsiteY10" fmla="*/ 680464 h 2825247"/>
                      <a:gd name="connsiteX11" fmla="*/ 281125 w 3868006"/>
                      <a:gd name="connsiteY11" fmla="*/ 649832 h 2825247"/>
                      <a:gd name="connsiteX12" fmla="*/ 0 w 3868006"/>
                      <a:gd name="connsiteY12" fmla="*/ 368707 h 2825247"/>
                      <a:gd name="connsiteX0" fmla="*/ 0 w 3868637"/>
                      <a:gd name="connsiteY0" fmla="*/ 368707 h 2825247"/>
                      <a:gd name="connsiteX1" fmla="*/ 281125 w 3868637"/>
                      <a:gd name="connsiteY1" fmla="*/ 87582 h 2825247"/>
                      <a:gd name="connsiteX2" fmla="*/ 1551251 w 3868637"/>
                      <a:gd name="connsiteY2" fmla="*/ 2035 h 2825247"/>
                      <a:gd name="connsiteX3" fmla="*/ 2834708 w 3868637"/>
                      <a:gd name="connsiteY3" fmla="*/ 634698 h 2825247"/>
                      <a:gd name="connsiteX4" fmla="*/ 3650898 w 3868637"/>
                      <a:gd name="connsiteY4" fmla="*/ 932790 h 2825247"/>
                      <a:gd name="connsiteX5" fmla="*/ 3867773 w 3868637"/>
                      <a:gd name="connsiteY5" fmla="*/ 2035912 h 2825247"/>
                      <a:gd name="connsiteX6" fmla="*/ 3056379 w 3868637"/>
                      <a:gd name="connsiteY6" fmla="*/ 2611566 h 2825247"/>
                      <a:gd name="connsiteX7" fmla="*/ 2513317 w 3868637"/>
                      <a:gd name="connsiteY7" fmla="*/ 2660442 h 2825247"/>
                      <a:gd name="connsiteX8" fmla="*/ 2163725 w 3868637"/>
                      <a:gd name="connsiteY8" fmla="*/ 1307925 h 2825247"/>
                      <a:gd name="connsiteX9" fmla="*/ 2057689 w 3868637"/>
                      <a:gd name="connsiteY9" fmla="*/ 1175877 h 2825247"/>
                      <a:gd name="connsiteX10" fmla="*/ 1297729 w 3868637"/>
                      <a:gd name="connsiteY10" fmla="*/ 680464 h 2825247"/>
                      <a:gd name="connsiteX11" fmla="*/ 281125 w 3868637"/>
                      <a:gd name="connsiteY11" fmla="*/ 649832 h 2825247"/>
                      <a:gd name="connsiteX12" fmla="*/ 0 w 3868637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41103" h="2825247">
                        <a:moveTo>
                          <a:pt x="0" y="368707"/>
                        </a:moveTo>
                        <a:cubicBezTo>
                          <a:pt x="0" y="213446"/>
                          <a:pt x="125864" y="87582"/>
                          <a:pt x="281125" y="87582"/>
                        </a:cubicBezTo>
                        <a:cubicBezTo>
                          <a:pt x="934998" y="47176"/>
                          <a:pt x="1173388" y="1909"/>
                          <a:pt x="1551251" y="2035"/>
                        </a:cubicBezTo>
                        <a:cubicBezTo>
                          <a:pt x="1706512" y="2035"/>
                          <a:pt x="2160469" y="-69436"/>
                          <a:pt x="2834708" y="634698"/>
                        </a:cubicBezTo>
                        <a:cubicBezTo>
                          <a:pt x="2994544" y="822475"/>
                          <a:pt x="3495148" y="385132"/>
                          <a:pt x="3650898" y="932790"/>
                        </a:cubicBezTo>
                        <a:cubicBezTo>
                          <a:pt x="3702194" y="1131297"/>
                          <a:pt x="3854931" y="1774956"/>
                          <a:pt x="3840093" y="2018339"/>
                        </a:cubicBezTo>
                        <a:cubicBezTo>
                          <a:pt x="3754235" y="2475545"/>
                          <a:pt x="3295725" y="2294602"/>
                          <a:pt x="3056379" y="2611566"/>
                        </a:cubicBezTo>
                        <a:cubicBezTo>
                          <a:pt x="3038457" y="2645100"/>
                          <a:pt x="2655739" y="3042533"/>
                          <a:pt x="2513317" y="2660442"/>
                        </a:cubicBezTo>
                        <a:lnTo>
                          <a:pt x="2163725" y="1307925"/>
                        </a:lnTo>
                        <a:cubicBezTo>
                          <a:pt x="2141997" y="1194881"/>
                          <a:pt x="2097475" y="1192506"/>
                          <a:pt x="2057689" y="1175877"/>
                        </a:cubicBezTo>
                        <a:cubicBezTo>
                          <a:pt x="1443997" y="939458"/>
                          <a:pt x="1805693" y="796922"/>
                          <a:pt x="1297729" y="680464"/>
                        </a:cubicBezTo>
                        <a:lnTo>
                          <a:pt x="281125" y="649832"/>
                        </a:lnTo>
                        <a:cubicBezTo>
                          <a:pt x="125864" y="649832"/>
                          <a:pt x="0" y="523968"/>
                          <a:pt x="0" y="3687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03" name="Freeform 60">
                  <a:extLst>
                    <a:ext uri="{FF2B5EF4-FFF2-40B4-BE49-F238E27FC236}">
                      <a16:creationId xmlns:a16="http://schemas.microsoft.com/office/drawing/2014/main" id="{44DEFDD8-9B65-4509-9EC3-E9EC6C347547}"/>
                    </a:ext>
                  </a:extLst>
                </p:cNvPr>
                <p:cNvSpPr/>
                <p:nvPr/>
              </p:nvSpPr>
              <p:spPr>
                <a:xfrm rot="18780000">
                  <a:off x="5154796" y="5333241"/>
                  <a:ext cx="537594" cy="262814"/>
                </a:xfrm>
                <a:custGeom>
                  <a:avLst/>
                  <a:gdLst>
                    <a:gd name="connsiteX0" fmla="*/ 2265395 w 3055278"/>
                    <a:gd name="connsiteY0" fmla="*/ 128337 h 1493629"/>
                    <a:gd name="connsiteX1" fmla="*/ 2393731 w 3055278"/>
                    <a:gd name="connsiteY1" fmla="*/ 438167 h 1493629"/>
                    <a:gd name="connsiteX2" fmla="*/ 2413585 w 3055278"/>
                    <a:gd name="connsiteY2" fmla="*/ 725162 h 1493629"/>
                    <a:gd name="connsiteX3" fmla="*/ 3055278 w 3055278"/>
                    <a:gd name="connsiteY3" fmla="*/ 1274055 h 1493629"/>
                    <a:gd name="connsiteX4" fmla="*/ 3045327 w 3055278"/>
                    <a:gd name="connsiteY4" fmla="*/ 1274206 h 1493629"/>
                    <a:gd name="connsiteX5" fmla="*/ 2900430 w 3055278"/>
                    <a:gd name="connsiteY5" fmla="*/ 1271307 h 1493629"/>
                    <a:gd name="connsiteX6" fmla="*/ 2122900 w 3055278"/>
                    <a:gd name="connsiteY6" fmla="*/ 401350 h 1493629"/>
                    <a:gd name="connsiteX7" fmla="*/ 1989463 w 3055278"/>
                    <a:gd name="connsiteY7" fmla="*/ 255456 h 1493629"/>
                    <a:gd name="connsiteX8" fmla="*/ 793559 w 3055278"/>
                    <a:gd name="connsiteY8" fmla="*/ 255457 h 1493629"/>
                    <a:gd name="connsiteX9" fmla="*/ 640267 w 3055278"/>
                    <a:gd name="connsiteY9" fmla="*/ 408747 h 1493629"/>
                    <a:gd name="connsiteX10" fmla="*/ 628745 w 3055278"/>
                    <a:gd name="connsiteY10" fmla="*/ 899888 h 1493629"/>
                    <a:gd name="connsiteX11" fmla="*/ 263427 w 3055278"/>
                    <a:gd name="connsiteY11" fmla="*/ 1459166 h 1493629"/>
                    <a:gd name="connsiteX12" fmla="*/ 260201 w 3055278"/>
                    <a:gd name="connsiteY12" fmla="*/ 1482006 h 1493629"/>
                    <a:gd name="connsiteX13" fmla="*/ 226670 w 3055278"/>
                    <a:gd name="connsiteY13" fmla="*/ 1484193 h 1493629"/>
                    <a:gd name="connsiteX14" fmla="*/ 12 w 3055278"/>
                    <a:gd name="connsiteY14" fmla="*/ 1493629 h 1493629"/>
                    <a:gd name="connsiteX15" fmla="*/ 358591 w 3055278"/>
                    <a:gd name="connsiteY15" fmla="*/ 798351 h 1493629"/>
                    <a:gd name="connsiteX16" fmla="*/ 354700 w 3055278"/>
                    <a:gd name="connsiteY16" fmla="*/ 438166 h 1493629"/>
                    <a:gd name="connsiteX17" fmla="*/ 792867 w 3055278"/>
                    <a:gd name="connsiteY17" fmla="*/ 2 h 1493629"/>
                    <a:gd name="connsiteX18" fmla="*/ 1955564 w 3055278"/>
                    <a:gd name="connsiteY18" fmla="*/ 0 h 1493629"/>
                    <a:gd name="connsiteX19" fmla="*/ 2265395 w 3055278"/>
                    <a:gd name="connsiteY19" fmla="*/ 128337 h 149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55278" h="1493629">
                      <a:moveTo>
                        <a:pt x="2265395" y="128337"/>
                      </a:moveTo>
                      <a:cubicBezTo>
                        <a:pt x="2344687" y="207629"/>
                        <a:pt x="2393732" y="317174"/>
                        <a:pt x="2393731" y="438167"/>
                      </a:cubicBezTo>
                      <a:lnTo>
                        <a:pt x="2413585" y="725162"/>
                      </a:lnTo>
                      <a:cubicBezTo>
                        <a:pt x="2446950" y="977518"/>
                        <a:pt x="3038889" y="1103223"/>
                        <a:pt x="3055278" y="1274055"/>
                      </a:cubicBezTo>
                      <a:lnTo>
                        <a:pt x="3045327" y="1274206"/>
                      </a:lnTo>
                      <a:lnTo>
                        <a:pt x="2900430" y="1271307"/>
                      </a:lnTo>
                      <a:cubicBezTo>
                        <a:pt x="2079881" y="1216571"/>
                        <a:pt x="2160833" y="625425"/>
                        <a:pt x="2122900" y="401350"/>
                      </a:cubicBezTo>
                      <a:cubicBezTo>
                        <a:pt x="2122901" y="316690"/>
                        <a:pt x="2074124" y="255458"/>
                        <a:pt x="1989463" y="255456"/>
                      </a:cubicBezTo>
                      <a:lnTo>
                        <a:pt x="793559" y="255457"/>
                      </a:lnTo>
                      <a:cubicBezTo>
                        <a:pt x="708898" y="255455"/>
                        <a:pt x="640267" y="324087"/>
                        <a:pt x="640267" y="408747"/>
                      </a:cubicBezTo>
                      <a:cubicBezTo>
                        <a:pt x="640267" y="590475"/>
                        <a:pt x="628746" y="718164"/>
                        <a:pt x="628745" y="899888"/>
                      </a:cubicBezTo>
                      <a:cubicBezTo>
                        <a:pt x="613139" y="1084881"/>
                        <a:pt x="314720" y="1233057"/>
                        <a:pt x="263427" y="1459166"/>
                      </a:cubicBezTo>
                      <a:lnTo>
                        <a:pt x="260201" y="1482006"/>
                      </a:lnTo>
                      <a:lnTo>
                        <a:pt x="226670" y="1484193"/>
                      </a:lnTo>
                      <a:cubicBezTo>
                        <a:pt x="126476" y="1490200"/>
                        <a:pt x="48459" y="1493628"/>
                        <a:pt x="12" y="1493629"/>
                      </a:cubicBezTo>
                      <a:cubicBezTo>
                        <a:pt x="-2571" y="1069558"/>
                        <a:pt x="398109" y="964624"/>
                        <a:pt x="358591" y="798351"/>
                      </a:cubicBezTo>
                      <a:lnTo>
                        <a:pt x="354700" y="438166"/>
                      </a:lnTo>
                      <a:cubicBezTo>
                        <a:pt x="354701" y="196175"/>
                        <a:pt x="550873" y="1"/>
                        <a:pt x="792867" y="2"/>
                      </a:cubicBezTo>
                      <a:lnTo>
                        <a:pt x="1955564" y="0"/>
                      </a:lnTo>
                      <a:cubicBezTo>
                        <a:pt x="2076560" y="1"/>
                        <a:pt x="2186102" y="49045"/>
                        <a:pt x="2265395" y="1283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33E0F317-F60F-458C-ADD0-710720EC397C}"/>
                  </a:ext>
                </a:extLst>
              </p:cNvPr>
              <p:cNvGrpSpPr/>
              <p:nvPr/>
            </p:nvGrpSpPr>
            <p:grpSpPr>
              <a:xfrm>
                <a:off x="6427622" y="3613022"/>
                <a:ext cx="202611" cy="162644"/>
                <a:chOff x="5017" y="-343822"/>
                <a:chExt cx="4233167" cy="3398172"/>
              </a:xfrm>
              <a:solidFill>
                <a:schemeClr val="bg1"/>
              </a:solidFill>
            </p:grpSpPr>
            <p:sp>
              <p:nvSpPr>
                <p:cNvPr id="193" name="Freeform 50">
                  <a:extLst>
                    <a:ext uri="{FF2B5EF4-FFF2-40B4-BE49-F238E27FC236}">
                      <a16:creationId xmlns:a16="http://schemas.microsoft.com/office/drawing/2014/main" id="{A1B111E7-3E2F-4F75-873B-E4983D2ED2DE}"/>
                    </a:ext>
                  </a:extLst>
                </p:cNvPr>
                <p:cNvSpPr/>
                <p:nvPr/>
              </p:nvSpPr>
              <p:spPr>
                <a:xfrm>
                  <a:off x="2403884" y="547124"/>
                  <a:ext cx="571500" cy="25072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70973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Freeform 51">
                  <a:extLst>
                    <a:ext uri="{FF2B5EF4-FFF2-40B4-BE49-F238E27FC236}">
                      <a16:creationId xmlns:a16="http://schemas.microsoft.com/office/drawing/2014/main" id="{D023DF5F-0B22-4B7B-A3EA-D3EC9710A774}"/>
                    </a:ext>
                  </a:extLst>
                </p:cNvPr>
                <p:cNvSpPr/>
                <p:nvPr/>
              </p:nvSpPr>
              <p:spPr>
                <a:xfrm>
                  <a:off x="1694272" y="747793"/>
                  <a:ext cx="571500" cy="2306557"/>
                </a:xfrm>
                <a:custGeom>
                  <a:avLst/>
                  <a:gdLst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1530598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10" fmla="*/ 0 w 571500"/>
                    <a:gd name="connsiteY10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126950 h 3721100"/>
                    <a:gd name="connsiteX9" fmla="*/ 0 w 571500"/>
                    <a:gd name="connsiteY9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0 w 571500"/>
                    <a:gd name="connsiteY0" fmla="*/ 0 h 2306557"/>
                    <a:gd name="connsiteX1" fmla="*/ 454027 w 571500"/>
                    <a:gd name="connsiteY1" fmla="*/ 480932 h 2306557"/>
                    <a:gd name="connsiteX2" fmla="*/ 571500 w 571500"/>
                    <a:gd name="connsiteY2" fmla="*/ 384122 h 2306557"/>
                    <a:gd name="connsiteX3" fmla="*/ 571500 w 571500"/>
                    <a:gd name="connsiteY3" fmla="*/ 2306557 h 2306557"/>
                    <a:gd name="connsiteX4" fmla="*/ 0 w 571500"/>
                    <a:gd name="connsiteY4" fmla="*/ 2306557 h 2306557"/>
                    <a:gd name="connsiteX5" fmla="*/ 0 w 571500"/>
                    <a:gd name="connsiteY5" fmla="*/ 0 h 2306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306557">
                      <a:moveTo>
                        <a:pt x="0" y="0"/>
                      </a:moveTo>
                      <a:lnTo>
                        <a:pt x="454027" y="480932"/>
                      </a:lnTo>
                      <a:lnTo>
                        <a:pt x="571500" y="384122"/>
                      </a:lnTo>
                      <a:lnTo>
                        <a:pt x="571500" y="2306557"/>
                      </a:lnTo>
                      <a:lnTo>
                        <a:pt x="0" y="23065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5" name="Freeform 52">
                  <a:extLst>
                    <a:ext uri="{FF2B5EF4-FFF2-40B4-BE49-F238E27FC236}">
                      <a16:creationId xmlns:a16="http://schemas.microsoft.com/office/drawing/2014/main" id="{5DA1ACC4-578D-4A2F-8722-BF73DDFE9AA0}"/>
                    </a:ext>
                  </a:extLst>
                </p:cNvPr>
                <p:cNvSpPr/>
                <p:nvPr/>
              </p:nvSpPr>
              <p:spPr>
                <a:xfrm>
                  <a:off x="984660" y="547687"/>
                  <a:ext cx="571500" cy="2506663"/>
                </a:xfrm>
                <a:custGeom>
                  <a:avLst/>
                  <a:gdLst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980272 h 3721100"/>
                    <a:gd name="connsiteX8" fmla="*/ 558802 w 571500"/>
                    <a:gd name="connsiteY8" fmla="*/ 966786 h 3721100"/>
                    <a:gd name="connsiteX9" fmla="*/ 0 w 571500"/>
                    <a:gd name="connsiteY9" fmla="*/ 1261779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571500 w 571500"/>
                    <a:gd name="connsiteY8" fmla="*/ 980272 h 3721100"/>
                    <a:gd name="connsiteX9" fmla="*/ 0 w 571500"/>
                    <a:gd name="connsiteY9" fmla="*/ 1261779 h 3721100"/>
                    <a:gd name="connsiteX10" fmla="*/ 0 w 571500"/>
                    <a:gd name="connsiteY10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261779 h 3721100"/>
                    <a:gd name="connsiteX9" fmla="*/ 0 w 571500"/>
                    <a:gd name="connsiteY9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520701 w 571500"/>
                    <a:gd name="connsiteY0" fmla="*/ 0 h 2506663"/>
                    <a:gd name="connsiteX1" fmla="*/ 571500 w 571500"/>
                    <a:gd name="connsiteY1" fmla="*/ 53810 h 2506663"/>
                    <a:gd name="connsiteX2" fmla="*/ 571500 w 571500"/>
                    <a:gd name="connsiteY2" fmla="*/ 2506663 h 2506663"/>
                    <a:gd name="connsiteX3" fmla="*/ 0 w 571500"/>
                    <a:gd name="connsiteY3" fmla="*/ 2506663 h 2506663"/>
                    <a:gd name="connsiteX4" fmla="*/ 0 w 571500"/>
                    <a:gd name="connsiteY4" fmla="*/ 285430 h 2506663"/>
                    <a:gd name="connsiteX5" fmla="*/ 520701 w 571500"/>
                    <a:gd name="connsiteY5" fmla="*/ 0 h 2506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506663">
                      <a:moveTo>
                        <a:pt x="520701" y="0"/>
                      </a:moveTo>
                      <a:lnTo>
                        <a:pt x="571500" y="53810"/>
                      </a:lnTo>
                      <a:lnTo>
                        <a:pt x="571500" y="2506663"/>
                      </a:lnTo>
                      <a:lnTo>
                        <a:pt x="0" y="2506663"/>
                      </a:lnTo>
                      <a:lnTo>
                        <a:pt x="0" y="285430"/>
                      </a:lnTo>
                      <a:lnTo>
                        <a:pt x="5207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Freeform 53">
                  <a:extLst>
                    <a:ext uri="{FF2B5EF4-FFF2-40B4-BE49-F238E27FC236}">
                      <a16:creationId xmlns:a16="http://schemas.microsoft.com/office/drawing/2014/main" id="{7C8BBF2E-B3BC-42C3-B29C-B1D80A663549}"/>
                    </a:ext>
                  </a:extLst>
                </p:cNvPr>
                <p:cNvSpPr/>
                <p:nvPr/>
              </p:nvSpPr>
              <p:spPr>
                <a:xfrm>
                  <a:off x="275048" y="908826"/>
                  <a:ext cx="571500" cy="2145524"/>
                </a:xfrm>
                <a:custGeom>
                  <a:avLst/>
                  <a:gdLst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0 w 571500"/>
                    <a:gd name="connsiteY4" fmla="*/ 0 h 3721100"/>
                    <a:gd name="connsiteX5" fmla="*/ 571500 w 571500"/>
                    <a:gd name="connsiteY5" fmla="*/ 0 h 3721100"/>
                    <a:gd name="connsiteX6" fmla="*/ 571500 w 571500"/>
                    <a:gd name="connsiteY6" fmla="*/ 1334688 h 3721100"/>
                    <a:gd name="connsiteX7" fmla="*/ 0 w 571500"/>
                    <a:gd name="connsiteY7" fmla="*/ 1636384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0 w 571500"/>
                    <a:gd name="connsiteY7" fmla="*/ 1636384 h 3721100"/>
                    <a:gd name="connsiteX8" fmla="*/ 0 w 571500"/>
                    <a:gd name="connsiteY8" fmla="*/ 0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0 w 571500"/>
                    <a:gd name="connsiteY6" fmla="*/ 1636384 h 3721100"/>
                    <a:gd name="connsiteX7" fmla="*/ 0 w 571500"/>
                    <a:gd name="connsiteY7" fmla="*/ 0 h 3721100"/>
                    <a:gd name="connsiteX0" fmla="*/ 571500 w 571500"/>
                    <a:gd name="connsiteY0" fmla="*/ 0 h 2145524"/>
                    <a:gd name="connsiteX1" fmla="*/ 571500 w 571500"/>
                    <a:gd name="connsiteY1" fmla="*/ 2145524 h 2145524"/>
                    <a:gd name="connsiteX2" fmla="*/ 0 w 571500"/>
                    <a:gd name="connsiteY2" fmla="*/ 2145524 h 2145524"/>
                    <a:gd name="connsiteX3" fmla="*/ 0 w 571500"/>
                    <a:gd name="connsiteY3" fmla="*/ 313276 h 2145524"/>
                    <a:gd name="connsiteX4" fmla="*/ 571500 w 571500"/>
                    <a:gd name="connsiteY4" fmla="*/ 0 h 2145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0" h="2145524">
                      <a:moveTo>
                        <a:pt x="571500" y="0"/>
                      </a:moveTo>
                      <a:lnTo>
                        <a:pt x="571500" y="2145524"/>
                      </a:lnTo>
                      <a:lnTo>
                        <a:pt x="0" y="2145524"/>
                      </a:lnTo>
                      <a:lnTo>
                        <a:pt x="0" y="313276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Freeform 54">
                  <a:extLst>
                    <a:ext uri="{FF2B5EF4-FFF2-40B4-BE49-F238E27FC236}">
                      <a16:creationId xmlns:a16="http://schemas.microsoft.com/office/drawing/2014/main" id="{58B208FD-1BE6-4CD7-9873-02BD74CD1390}"/>
                    </a:ext>
                  </a:extLst>
                </p:cNvPr>
                <p:cNvSpPr/>
                <p:nvPr/>
              </p:nvSpPr>
              <p:spPr>
                <a:xfrm rot="3260448">
                  <a:off x="1432227" y="-1771032"/>
                  <a:ext cx="1378747" cy="4233167"/>
                </a:xfrm>
                <a:custGeom>
                  <a:avLst/>
                  <a:gdLst>
                    <a:gd name="connsiteX0" fmla="*/ 1086586 w 1378747"/>
                    <a:gd name="connsiteY0" fmla="*/ 0 h 4233167"/>
                    <a:gd name="connsiteX1" fmla="*/ 1378747 w 1378747"/>
                    <a:gd name="connsiteY1" fmla="*/ 457200 h 4233167"/>
                    <a:gd name="connsiteX2" fmla="*/ 1186686 w 1378747"/>
                    <a:gd name="connsiteY2" fmla="*/ 457200 h 4233167"/>
                    <a:gd name="connsiteX3" fmla="*/ 1326267 w 1378747"/>
                    <a:gd name="connsiteY3" fmla="*/ 2540691 h 4233167"/>
                    <a:gd name="connsiteX4" fmla="*/ 398116 w 1378747"/>
                    <a:gd name="connsiteY4" fmla="*/ 2666058 h 4233167"/>
                    <a:gd name="connsiteX5" fmla="*/ 207665 w 1378747"/>
                    <a:gd name="connsiteY5" fmla="*/ 4233167 h 4233167"/>
                    <a:gd name="connsiteX6" fmla="*/ 0 w 1378747"/>
                    <a:gd name="connsiteY6" fmla="*/ 4084168 h 4233167"/>
                    <a:gd name="connsiteX7" fmla="*/ 219111 w 1378747"/>
                    <a:gd name="connsiteY7" fmla="*/ 2490730 h 4233167"/>
                    <a:gd name="connsiteX8" fmla="*/ 1107387 w 1378747"/>
                    <a:gd name="connsiteY8" fmla="*/ 2371923 h 4233167"/>
                    <a:gd name="connsiteX9" fmla="*/ 982392 w 1378747"/>
                    <a:gd name="connsiteY9" fmla="*/ 457200 h 4233167"/>
                    <a:gd name="connsiteX10" fmla="*/ 794425 w 1378747"/>
                    <a:gd name="connsiteY10" fmla="*/ 457200 h 423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8747" h="4233167">
                      <a:moveTo>
                        <a:pt x="1086586" y="0"/>
                      </a:moveTo>
                      <a:lnTo>
                        <a:pt x="1378747" y="457200"/>
                      </a:lnTo>
                      <a:lnTo>
                        <a:pt x="1186686" y="457200"/>
                      </a:lnTo>
                      <a:lnTo>
                        <a:pt x="1326267" y="2540691"/>
                      </a:lnTo>
                      <a:lnTo>
                        <a:pt x="398116" y="2666058"/>
                      </a:lnTo>
                      <a:lnTo>
                        <a:pt x="207665" y="4233167"/>
                      </a:lnTo>
                      <a:lnTo>
                        <a:pt x="0" y="4084168"/>
                      </a:lnTo>
                      <a:lnTo>
                        <a:pt x="219111" y="2490730"/>
                      </a:lnTo>
                      <a:lnTo>
                        <a:pt x="1107387" y="2371923"/>
                      </a:lnTo>
                      <a:lnTo>
                        <a:pt x="982392" y="457200"/>
                      </a:lnTo>
                      <a:lnTo>
                        <a:pt x="794425" y="457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8" name="Freeform 55">
                  <a:extLst>
                    <a:ext uri="{FF2B5EF4-FFF2-40B4-BE49-F238E27FC236}">
                      <a16:creationId xmlns:a16="http://schemas.microsoft.com/office/drawing/2014/main" id="{42BD8F6C-70F2-4BDB-985A-FAEE0EAFDF42}"/>
                    </a:ext>
                  </a:extLst>
                </p:cNvPr>
                <p:cNvSpPr/>
                <p:nvPr/>
              </p:nvSpPr>
              <p:spPr>
                <a:xfrm>
                  <a:off x="3110076" y="-41276"/>
                  <a:ext cx="571500" cy="30956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4204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28542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28542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E50F23C3-B44C-46CA-AC6F-A0D1717E71BA}"/>
                  </a:ext>
                </a:extLst>
              </p:cNvPr>
              <p:cNvGrpSpPr/>
              <p:nvPr/>
            </p:nvGrpSpPr>
            <p:grpSpPr>
              <a:xfrm>
                <a:off x="5666104" y="5093126"/>
                <a:ext cx="178634" cy="283540"/>
                <a:chOff x="5844126" y="4841180"/>
                <a:chExt cx="178634" cy="28354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E056DFB4-4BC2-4EB1-9532-F8E671D57B97}"/>
                    </a:ext>
                  </a:extLst>
                </p:cNvPr>
                <p:cNvGrpSpPr/>
                <p:nvPr/>
              </p:nvGrpSpPr>
              <p:grpSpPr>
                <a:xfrm>
                  <a:off x="5844126" y="4841180"/>
                  <a:ext cx="178634" cy="283540"/>
                  <a:chOff x="537877" y="-2391097"/>
                  <a:chExt cx="7136486" cy="11327594"/>
                </a:xfrm>
                <a:solidFill>
                  <a:schemeClr val="bg1"/>
                </a:solidFill>
                <a:effectLst/>
              </p:grpSpPr>
              <p:sp>
                <p:nvSpPr>
                  <p:cNvPr id="191" name="Freeform 46">
                    <a:extLst>
                      <a:ext uri="{FF2B5EF4-FFF2-40B4-BE49-F238E27FC236}">
                        <a16:creationId xmlns:a16="http://schemas.microsoft.com/office/drawing/2014/main" id="{A01D439C-719D-4824-9CC9-3C0B677460AD}"/>
                      </a:ext>
                    </a:extLst>
                  </p:cNvPr>
                  <p:cNvSpPr/>
                  <p:nvPr/>
                </p:nvSpPr>
                <p:spPr>
                  <a:xfrm rot="18600000">
                    <a:off x="-1557677" y="-295543"/>
                    <a:ext cx="11327594" cy="7136486"/>
                  </a:xfrm>
                  <a:custGeom>
                    <a:avLst/>
                    <a:gdLst>
                      <a:gd name="connsiteX0" fmla="*/ 1057314 w 1232283"/>
                      <a:gd name="connsiteY0" fmla="*/ 209266 h 776350"/>
                      <a:gd name="connsiteX1" fmla="*/ 665295 w 1232283"/>
                      <a:gd name="connsiteY1" fmla="*/ 174969 h 776350"/>
                      <a:gd name="connsiteX2" fmla="*/ 630998 w 1232283"/>
                      <a:gd name="connsiteY2" fmla="*/ 566988 h 776350"/>
                      <a:gd name="connsiteX3" fmla="*/ 1023017 w 1232283"/>
                      <a:gd name="connsiteY3" fmla="*/ 601285 h 776350"/>
                      <a:gd name="connsiteX4" fmla="*/ 1057314 w 1232283"/>
                      <a:gd name="connsiteY4" fmla="*/ 209266 h 776350"/>
                      <a:gd name="connsiteX5" fmla="*/ 1141472 w 1232283"/>
                      <a:gd name="connsiteY5" fmla="*/ 138649 h 776350"/>
                      <a:gd name="connsiteX6" fmla="*/ 1093634 w 1232283"/>
                      <a:gd name="connsiteY6" fmla="*/ 685443 h 776350"/>
                      <a:gd name="connsiteX7" fmla="*/ 546840 w 1232283"/>
                      <a:gd name="connsiteY7" fmla="*/ 637605 h 776350"/>
                      <a:gd name="connsiteX8" fmla="*/ 471681 w 1232283"/>
                      <a:gd name="connsiteY8" fmla="*/ 502147 h 776350"/>
                      <a:gd name="connsiteX9" fmla="*/ 466616 w 1232283"/>
                      <a:gd name="connsiteY9" fmla="*/ 477365 h 776350"/>
                      <a:gd name="connsiteX10" fmla="*/ 444645 w 1232283"/>
                      <a:gd name="connsiteY10" fmla="*/ 481801 h 776350"/>
                      <a:gd name="connsiteX11" fmla="*/ 67083 w 1232283"/>
                      <a:gd name="connsiteY11" fmla="*/ 481801 h 776350"/>
                      <a:gd name="connsiteX12" fmla="*/ 0 w 1232283"/>
                      <a:gd name="connsiteY12" fmla="*/ 414718 h 776350"/>
                      <a:gd name="connsiteX13" fmla="*/ 0 w 1232283"/>
                      <a:gd name="connsiteY13" fmla="*/ 403415 h 776350"/>
                      <a:gd name="connsiteX14" fmla="*/ 67083 w 1232283"/>
                      <a:gd name="connsiteY14" fmla="*/ 336332 h 776350"/>
                      <a:gd name="connsiteX15" fmla="*/ 444645 w 1232283"/>
                      <a:gd name="connsiteY15" fmla="*/ 336332 h 776350"/>
                      <a:gd name="connsiteX16" fmla="*/ 459095 w 1232283"/>
                      <a:gd name="connsiteY16" fmla="*/ 339249 h 776350"/>
                      <a:gd name="connsiteX17" fmla="*/ 470168 w 1232283"/>
                      <a:gd name="connsiteY17" fmla="*/ 280996 h 776350"/>
                      <a:gd name="connsiteX18" fmla="*/ 594678 w 1232283"/>
                      <a:gd name="connsiteY18" fmla="*/ 90810 h 776350"/>
                      <a:gd name="connsiteX19" fmla="*/ 1141472 w 1232283"/>
                      <a:gd name="connsiteY19" fmla="*/ 138649 h 776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232283" h="776350">
                        <a:moveTo>
                          <a:pt x="1057314" y="209266"/>
                        </a:moveTo>
                        <a:cubicBezTo>
                          <a:pt x="958532" y="91542"/>
                          <a:pt x="783019" y="76186"/>
                          <a:pt x="665295" y="174969"/>
                        </a:cubicBezTo>
                        <a:cubicBezTo>
                          <a:pt x="547571" y="273751"/>
                          <a:pt x="532216" y="449263"/>
                          <a:pt x="630998" y="566988"/>
                        </a:cubicBezTo>
                        <a:cubicBezTo>
                          <a:pt x="729780" y="684712"/>
                          <a:pt x="905293" y="700067"/>
                          <a:pt x="1023017" y="601285"/>
                        </a:cubicBezTo>
                        <a:cubicBezTo>
                          <a:pt x="1140741" y="502502"/>
                          <a:pt x="1156096" y="326990"/>
                          <a:pt x="1057314" y="209266"/>
                        </a:cubicBezTo>
                        <a:close/>
                        <a:moveTo>
                          <a:pt x="1141472" y="138649"/>
                        </a:moveTo>
                        <a:cubicBezTo>
                          <a:pt x="1279255" y="302852"/>
                          <a:pt x="1257837" y="547660"/>
                          <a:pt x="1093634" y="685443"/>
                        </a:cubicBezTo>
                        <a:cubicBezTo>
                          <a:pt x="929431" y="823226"/>
                          <a:pt x="687978" y="802101"/>
                          <a:pt x="546840" y="637605"/>
                        </a:cubicBezTo>
                        <a:cubicBezTo>
                          <a:pt x="511555" y="596481"/>
                          <a:pt x="486640" y="550355"/>
                          <a:pt x="471681" y="502147"/>
                        </a:cubicBezTo>
                        <a:lnTo>
                          <a:pt x="466616" y="477365"/>
                        </a:lnTo>
                        <a:lnTo>
                          <a:pt x="444645" y="481801"/>
                        </a:lnTo>
                        <a:lnTo>
                          <a:pt x="67083" y="481801"/>
                        </a:lnTo>
                        <a:cubicBezTo>
                          <a:pt x="30034" y="481801"/>
                          <a:pt x="0" y="451767"/>
                          <a:pt x="0" y="414718"/>
                        </a:cubicBezTo>
                        <a:lnTo>
                          <a:pt x="0" y="403415"/>
                        </a:lnTo>
                        <a:cubicBezTo>
                          <a:pt x="0" y="366366"/>
                          <a:pt x="30034" y="336332"/>
                          <a:pt x="67083" y="336332"/>
                        </a:cubicBezTo>
                        <a:lnTo>
                          <a:pt x="444645" y="336332"/>
                        </a:lnTo>
                        <a:lnTo>
                          <a:pt x="459095" y="339249"/>
                        </a:lnTo>
                        <a:lnTo>
                          <a:pt x="470168" y="280996"/>
                        </a:lnTo>
                        <a:cubicBezTo>
                          <a:pt x="491133" y="209157"/>
                          <a:pt x="533102" y="142479"/>
                          <a:pt x="594678" y="90810"/>
                        </a:cubicBezTo>
                        <a:cubicBezTo>
                          <a:pt x="758881" y="-46972"/>
                          <a:pt x="1003690" y="-25554"/>
                          <a:pt x="1141472" y="138649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2" name="Freeform 47">
                    <a:extLst>
                      <a:ext uri="{FF2B5EF4-FFF2-40B4-BE49-F238E27FC236}">
                        <a16:creationId xmlns:a16="http://schemas.microsoft.com/office/drawing/2014/main" id="{EB7D729C-66A4-4C8C-B476-FF5E55B2D98B}"/>
                      </a:ext>
                    </a:extLst>
                  </p:cNvPr>
                  <p:cNvSpPr/>
                  <p:nvPr/>
                </p:nvSpPr>
                <p:spPr>
                  <a:xfrm>
                    <a:off x="3973674" y="-198404"/>
                    <a:ext cx="2900514" cy="3499760"/>
                  </a:xfrm>
                  <a:custGeom>
                    <a:avLst/>
                    <a:gdLst>
                      <a:gd name="connsiteX0" fmla="*/ 1876105 w 3827417"/>
                      <a:gd name="connsiteY0" fmla="*/ 0 h 4617922"/>
                      <a:gd name="connsiteX1" fmla="*/ 2852852 w 3827417"/>
                      <a:gd name="connsiteY1" fmla="*/ 1378528 h 4617922"/>
                      <a:gd name="connsiteX2" fmla="*/ 2422214 w 3827417"/>
                      <a:gd name="connsiteY2" fmla="*/ 2521625 h 4617922"/>
                      <a:gd name="connsiteX3" fmla="*/ 2399085 w 3827417"/>
                      <a:gd name="connsiteY3" fmla="*/ 2541456 h 4617922"/>
                      <a:gd name="connsiteX4" fmla="*/ 2587697 w 3827417"/>
                      <a:gd name="connsiteY4" fmla="*/ 3094431 h 4617922"/>
                      <a:gd name="connsiteX5" fmla="*/ 3249178 w 3827417"/>
                      <a:gd name="connsiteY5" fmla="*/ 3250074 h 4617922"/>
                      <a:gd name="connsiteX6" fmla="*/ 3249178 w 3827417"/>
                      <a:gd name="connsiteY6" fmla="*/ 4086652 h 4617922"/>
                      <a:gd name="connsiteX7" fmla="*/ 3682059 w 3827417"/>
                      <a:gd name="connsiteY7" fmla="*/ 3527312 h 4617922"/>
                      <a:gd name="connsiteX8" fmla="*/ 3821026 w 3827417"/>
                      <a:gd name="connsiteY8" fmla="*/ 3559274 h 4617922"/>
                      <a:gd name="connsiteX9" fmla="*/ 3827417 w 3827417"/>
                      <a:gd name="connsiteY9" fmla="*/ 4604858 h 4617922"/>
                      <a:gd name="connsiteX10" fmla="*/ 13063 w 3827417"/>
                      <a:gd name="connsiteY10" fmla="*/ 4617922 h 4617922"/>
                      <a:gd name="connsiteX11" fmla="*/ 0 w 3827417"/>
                      <a:gd name="connsiteY11" fmla="*/ 3585957 h 4617922"/>
                      <a:gd name="connsiteX12" fmla="*/ 365761 w 3827417"/>
                      <a:gd name="connsiteY12" fmla="*/ 3272448 h 4617922"/>
                      <a:gd name="connsiteX13" fmla="*/ 1240971 w 3827417"/>
                      <a:gd name="connsiteY13" fmla="*/ 3102631 h 4617922"/>
                      <a:gd name="connsiteX14" fmla="*/ 1395370 w 3827417"/>
                      <a:gd name="connsiteY14" fmla="*/ 2577677 h 4617922"/>
                      <a:gd name="connsiteX15" fmla="*/ 1329997 w 3827417"/>
                      <a:gd name="connsiteY15" fmla="*/ 2521625 h 4617922"/>
                      <a:gd name="connsiteX16" fmla="*/ 899358 w 3827417"/>
                      <a:gd name="connsiteY16" fmla="*/ 1378528 h 4617922"/>
                      <a:gd name="connsiteX17" fmla="*/ 1876105 w 3827417"/>
                      <a:gd name="connsiteY17" fmla="*/ 0 h 4617922"/>
                      <a:gd name="connsiteX0" fmla="*/ 1876105 w 3827417"/>
                      <a:gd name="connsiteY0" fmla="*/ 861 h 4618783"/>
                      <a:gd name="connsiteX1" fmla="*/ 2852852 w 3827417"/>
                      <a:gd name="connsiteY1" fmla="*/ 1379389 h 4618783"/>
                      <a:gd name="connsiteX2" fmla="*/ 2422214 w 3827417"/>
                      <a:gd name="connsiteY2" fmla="*/ 2522486 h 4618783"/>
                      <a:gd name="connsiteX3" fmla="*/ 2399085 w 3827417"/>
                      <a:gd name="connsiteY3" fmla="*/ 2542317 h 4618783"/>
                      <a:gd name="connsiteX4" fmla="*/ 2587697 w 3827417"/>
                      <a:gd name="connsiteY4" fmla="*/ 3095292 h 4618783"/>
                      <a:gd name="connsiteX5" fmla="*/ 3249178 w 3827417"/>
                      <a:gd name="connsiteY5" fmla="*/ 3250935 h 4618783"/>
                      <a:gd name="connsiteX6" fmla="*/ 3249178 w 3827417"/>
                      <a:gd name="connsiteY6" fmla="*/ 4087513 h 4618783"/>
                      <a:gd name="connsiteX7" fmla="*/ 3682059 w 3827417"/>
                      <a:gd name="connsiteY7" fmla="*/ 3528173 h 4618783"/>
                      <a:gd name="connsiteX8" fmla="*/ 3821026 w 3827417"/>
                      <a:gd name="connsiteY8" fmla="*/ 3560135 h 4618783"/>
                      <a:gd name="connsiteX9" fmla="*/ 3827417 w 3827417"/>
                      <a:gd name="connsiteY9" fmla="*/ 4605719 h 4618783"/>
                      <a:gd name="connsiteX10" fmla="*/ 13063 w 3827417"/>
                      <a:gd name="connsiteY10" fmla="*/ 4618783 h 4618783"/>
                      <a:gd name="connsiteX11" fmla="*/ 0 w 3827417"/>
                      <a:gd name="connsiteY11" fmla="*/ 3586818 h 4618783"/>
                      <a:gd name="connsiteX12" fmla="*/ 365761 w 3827417"/>
                      <a:gd name="connsiteY12" fmla="*/ 3273309 h 4618783"/>
                      <a:gd name="connsiteX13" fmla="*/ 1240971 w 3827417"/>
                      <a:gd name="connsiteY13" fmla="*/ 3103492 h 4618783"/>
                      <a:gd name="connsiteX14" fmla="*/ 1395370 w 3827417"/>
                      <a:gd name="connsiteY14" fmla="*/ 2578538 h 4618783"/>
                      <a:gd name="connsiteX15" fmla="*/ 1329997 w 3827417"/>
                      <a:gd name="connsiteY15" fmla="*/ 2522486 h 4618783"/>
                      <a:gd name="connsiteX16" fmla="*/ 899358 w 3827417"/>
                      <a:gd name="connsiteY16" fmla="*/ 1379389 h 4618783"/>
                      <a:gd name="connsiteX17" fmla="*/ 1876105 w 3827417"/>
                      <a:gd name="connsiteY17" fmla="*/ 861 h 4618783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249178 w 3827417"/>
                      <a:gd name="connsiteY6" fmla="*/ 4086876 h 4618146"/>
                      <a:gd name="connsiteX7" fmla="*/ 3682059 w 3827417"/>
                      <a:gd name="connsiteY7" fmla="*/ 3527536 h 4618146"/>
                      <a:gd name="connsiteX8" fmla="*/ 3821026 w 3827417"/>
                      <a:gd name="connsiteY8" fmla="*/ 3559498 h 4618146"/>
                      <a:gd name="connsiteX9" fmla="*/ 3827417 w 3827417"/>
                      <a:gd name="connsiteY9" fmla="*/ 4605082 h 4618146"/>
                      <a:gd name="connsiteX10" fmla="*/ 13063 w 3827417"/>
                      <a:gd name="connsiteY10" fmla="*/ 4618146 h 4618146"/>
                      <a:gd name="connsiteX11" fmla="*/ 0 w 3827417"/>
                      <a:gd name="connsiteY11" fmla="*/ 3586181 h 4618146"/>
                      <a:gd name="connsiteX12" fmla="*/ 365761 w 3827417"/>
                      <a:gd name="connsiteY12" fmla="*/ 3272672 h 4618146"/>
                      <a:gd name="connsiteX13" fmla="*/ 1240971 w 3827417"/>
                      <a:gd name="connsiteY13" fmla="*/ 3102855 h 4618146"/>
                      <a:gd name="connsiteX14" fmla="*/ 1395370 w 3827417"/>
                      <a:gd name="connsiteY14" fmla="*/ 2577901 h 4618146"/>
                      <a:gd name="connsiteX15" fmla="*/ 1329997 w 3827417"/>
                      <a:gd name="connsiteY15" fmla="*/ 2521849 h 4618146"/>
                      <a:gd name="connsiteX16" fmla="*/ 899358 w 3827417"/>
                      <a:gd name="connsiteY16" fmla="*/ 1378752 h 4618146"/>
                      <a:gd name="connsiteX17" fmla="*/ 1876105 w 3827417"/>
                      <a:gd name="connsiteY17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682059 w 3827417"/>
                      <a:gd name="connsiteY6" fmla="*/ 3527536 h 4618146"/>
                      <a:gd name="connsiteX7" fmla="*/ 3821026 w 3827417"/>
                      <a:gd name="connsiteY7" fmla="*/ 3559498 h 4618146"/>
                      <a:gd name="connsiteX8" fmla="*/ 3827417 w 3827417"/>
                      <a:gd name="connsiteY8" fmla="*/ 4605082 h 4618146"/>
                      <a:gd name="connsiteX9" fmla="*/ 13063 w 3827417"/>
                      <a:gd name="connsiteY9" fmla="*/ 4618146 h 4618146"/>
                      <a:gd name="connsiteX10" fmla="*/ 0 w 3827417"/>
                      <a:gd name="connsiteY10" fmla="*/ 3586181 h 4618146"/>
                      <a:gd name="connsiteX11" fmla="*/ 365761 w 3827417"/>
                      <a:gd name="connsiteY11" fmla="*/ 3272672 h 4618146"/>
                      <a:gd name="connsiteX12" fmla="*/ 1240971 w 3827417"/>
                      <a:gd name="connsiteY12" fmla="*/ 3102855 h 4618146"/>
                      <a:gd name="connsiteX13" fmla="*/ 1395370 w 3827417"/>
                      <a:gd name="connsiteY13" fmla="*/ 2577901 h 4618146"/>
                      <a:gd name="connsiteX14" fmla="*/ 1329997 w 3827417"/>
                      <a:gd name="connsiteY14" fmla="*/ 2521849 h 4618146"/>
                      <a:gd name="connsiteX15" fmla="*/ 899358 w 3827417"/>
                      <a:gd name="connsiteY15" fmla="*/ 1378752 h 4618146"/>
                      <a:gd name="connsiteX16" fmla="*/ 1876105 w 3827417"/>
                      <a:gd name="connsiteY16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27417" h="4618146">
                        <a:moveTo>
                          <a:pt x="1876105" y="224"/>
                        </a:moveTo>
                        <a:cubicBezTo>
                          <a:pt x="2761911" y="-13631"/>
                          <a:pt x="2852852" y="617412"/>
                          <a:pt x="2852852" y="1378752"/>
                        </a:cubicBezTo>
                        <a:cubicBezTo>
                          <a:pt x="2852852" y="1854590"/>
                          <a:pt x="2690296" y="2298919"/>
                          <a:pt x="2422214" y="2521849"/>
                        </a:cubicBezTo>
                        <a:cubicBezTo>
                          <a:pt x="2270685" y="2654913"/>
                          <a:pt x="2358918" y="3052533"/>
                          <a:pt x="2587697" y="3094655"/>
                        </a:cubicBezTo>
                        <a:lnTo>
                          <a:pt x="3249178" y="3250298"/>
                        </a:lnTo>
                        <a:cubicBezTo>
                          <a:pt x="3547121" y="3327772"/>
                          <a:pt x="3764247" y="3320504"/>
                          <a:pt x="3821026" y="3559498"/>
                        </a:cubicBezTo>
                        <a:cubicBezTo>
                          <a:pt x="3823156" y="3908026"/>
                          <a:pt x="3825287" y="4256554"/>
                          <a:pt x="3827417" y="4605082"/>
                        </a:cubicBezTo>
                        <a:lnTo>
                          <a:pt x="13063" y="4618146"/>
                        </a:lnTo>
                        <a:lnTo>
                          <a:pt x="0" y="3586181"/>
                        </a:lnTo>
                        <a:cubicBezTo>
                          <a:pt x="30480" y="3481678"/>
                          <a:pt x="34835" y="3324924"/>
                          <a:pt x="365761" y="3272672"/>
                        </a:cubicBezTo>
                        <a:lnTo>
                          <a:pt x="1158294" y="3094589"/>
                        </a:lnTo>
                        <a:cubicBezTo>
                          <a:pt x="1372614" y="3085560"/>
                          <a:pt x="1429848" y="2638354"/>
                          <a:pt x="1329997" y="2521849"/>
                        </a:cubicBezTo>
                        <a:cubicBezTo>
                          <a:pt x="1070181" y="2274118"/>
                          <a:pt x="899358" y="1854590"/>
                          <a:pt x="899358" y="1378752"/>
                        </a:cubicBezTo>
                        <a:cubicBezTo>
                          <a:pt x="899358" y="617412"/>
                          <a:pt x="990299" y="14079"/>
                          <a:pt x="1876105" y="224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90" name="Freeform 45">
                  <a:extLst>
                    <a:ext uri="{FF2B5EF4-FFF2-40B4-BE49-F238E27FC236}">
                      <a16:creationId xmlns:a16="http://schemas.microsoft.com/office/drawing/2014/main" id="{08D23FF5-832D-44C9-8405-13F13FA058F8}"/>
                    </a:ext>
                  </a:extLst>
                </p:cNvPr>
                <p:cNvSpPr/>
                <p:nvPr/>
              </p:nvSpPr>
              <p:spPr>
                <a:xfrm rot="18600000">
                  <a:off x="5791673" y="4893633"/>
                  <a:ext cx="283540" cy="178634"/>
                </a:xfrm>
                <a:custGeom>
                  <a:avLst/>
                  <a:gdLst>
                    <a:gd name="connsiteX0" fmla="*/ 1057314 w 1232283"/>
                    <a:gd name="connsiteY0" fmla="*/ 209266 h 776350"/>
                    <a:gd name="connsiteX1" fmla="*/ 665295 w 1232283"/>
                    <a:gd name="connsiteY1" fmla="*/ 174969 h 776350"/>
                    <a:gd name="connsiteX2" fmla="*/ 630998 w 1232283"/>
                    <a:gd name="connsiteY2" fmla="*/ 566988 h 776350"/>
                    <a:gd name="connsiteX3" fmla="*/ 1023017 w 1232283"/>
                    <a:gd name="connsiteY3" fmla="*/ 601285 h 776350"/>
                    <a:gd name="connsiteX4" fmla="*/ 1057314 w 1232283"/>
                    <a:gd name="connsiteY4" fmla="*/ 209266 h 776350"/>
                    <a:gd name="connsiteX5" fmla="*/ 1141472 w 1232283"/>
                    <a:gd name="connsiteY5" fmla="*/ 138649 h 776350"/>
                    <a:gd name="connsiteX6" fmla="*/ 1093634 w 1232283"/>
                    <a:gd name="connsiteY6" fmla="*/ 685443 h 776350"/>
                    <a:gd name="connsiteX7" fmla="*/ 546840 w 1232283"/>
                    <a:gd name="connsiteY7" fmla="*/ 637605 h 776350"/>
                    <a:gd name="connsiteX8" fmla="*/ 471681 w 1232283"/>
                    <a:gd name="connsiteY8" fmla="*/ 502147 h 776350"/>
                    <a:gd name="connsiteX9" fmla="*/ 466616 w 1232283"/>
                    <a:gd name="connsiteY9" fmla="*/ 477365 h 776350"/>
                    <a:gd name="connsiteX10" fmla="*/ 444645 w 1232283"/>
                    <a:gd name="connsiteY10" fmla="*/ 481801 h 776350"/>
                    <a:gd name="connsiteX11" fmla="*/ 67083 w 1232283"/>
                    <a:gd name="connsiteY11" fmla="*/ 481801 h 776350"/>
                    <a:gd name="connsiteX12" fmla="*/ 0 w 1232283"/>
                    <a:gd name="connsiteY12" fmla="*/ 414718 h 776350"/>
                    <a:gd name="connsiteX13" fmla="*/ 0 w 1232283"/>
                    <a:gd name="connsiteY13" fmla="*/ 403415 h 776350"/>
                    <a:gd name="connsiteX14" fmla="*/ 67083 w 1232283"/>
                    <a:gd name="connsiteY14" fmla="*/ 336332 h 776350"/>
                    <a:gd name="connsiteX15" fmla="*/ 444645 w 1232283"/>
                    <a:gd name="connsiteY15" fmla="*/ 336332 h 776350"/>
                    <a:gd name="connsiteX16" fmla="*/ 459095 w 1232283"/>
                    <a:gd name="connsiteY16" fmla="*/ 339249 h 776350"/>
                    <a:gd name="connsiteX17" fmla="*/ 470168 w 1232283"/>
                    <a:gd name="connsiteY17" fmla="*/ 280996 h 776350"/>
                    <a:gd name="connsiteX18" fmla="*/ 594678 w 1232283"/>
                    <a:gd name="connsiteY18" fmla="*/ 90810 h 776350"/>
                    <a:gd name="connsiteX19" fmla="*/ 1141472 w 1232283"/>
                    <a:gd name="connsiteY19" fmla="*/ 138649 h 776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2283" h="776350">
                      <a:moveTo>
                        <a:pt x="1057314" y="209266"/>
                      </a:moveTo>
                      <a:cubicBezTo>
                        <a:pt x="958532" y="91542"/>
                        <a:pt x="783019" y="76186"/>
                        <a:pt x="665295" y="174969"/>
                      </a:cubicBezTo>
                      <a:cubicBezTo>
                        <a:pt x="547571" y="273751"/>
                        <a:pt x="532216" y="449263"/>
                        <a:pt x="630998" y="566988"/>
                      </a:cubicBezTo>
                      <a:cubicBezTo>
                        <a:pt x="729780" y="684712"/>
                        <a:pt x="905293" y="700067"/>
                        <a:pt x="1023017" y="601285"/>
                      </a:cubicBezTo>
                      <a:cubicBezTo>
                        <a:pt x="1140741" y="502502"/>
                        <a:pt x="1156096" y="326990"/>
                        <a:pt x="1057314" y="209266"/>
                      </a:cubicBezTo>
                      <a:close/>
                      <a:moveTo>
                        <a:pt x="1141472" y="138649"/>
                      </a:moveTo>
                      <a:cubicBezTo>
                        <a:pt x="1279255" y="302852"/>
                        <a:pt x="1257837" y="547660"/>
                        <a:pt x="1093634" y="685443"/>
                      </a:cubicBezTo>
                      <a:cubicBezTo>
                        <a:pt x="929431" y="823226"/>
                        <a:pt x="687978" y="802101"/>
                        <a:pt x="546840" y="637605"/>
                      </a:cubicBezTo>
                      <a:cubicBezTo>
                        <a:pt x="511555" y="596481"/>
                        <a:pt x="486640" y="550355"/>
                        <a:pt x="471681" y="502147"/>
                      </a:cubicBezTo>
                      <a:lnTo>
                        <a:pt x="466616" y="477365"/>
                      </a:lnTo>
                      <a:lnTo>
                        <a:pt x="444645" y="481801"/>
                      </a:lnTo>
                      <a:lnTo>
                        <a:pt x="67083" y="481801"/>
                      </a:lnTo>
                      <a:cubicBezTo>
                        <a:pt x="30034" y="481801"/>
                        <a:pt x="0" y="451767"/>
                        <a:pt x="0" y="414718"/>
                      </a:cubicBezTo>
                      <a:lnTo>
                        <a:pt x="0" y="403415"/>
                      </a:lnTo>
                      <a:cubicBezTo>
                        <a:pt x="0" y="366366"/>
                        <a:pt x="30034" y="336332"/>
                        <a:pt x="67083" y="336332"/>
                      </a:cubicBezTo>
                      <a:lnTo>
                        <a:pt x="444645" y="336332"/>
                      </a:lnTo>
                      <a:lnTo>
                        <a:pt x="459095" y="339249"/>
                      </a:lnTo>
                      <a:lnTo>
                        <a:pt x="470168" y="280996"/>
                      </a:lnTo>
                      <a:cubicBezTo>
                        <a:pt x="491133" y="209157"/>
                        <a:pt x="533102" y="142479"/>
                        <a:pt x="594678" y="90810"/>
                      </a:cubicBezTo>
                      <a:cubicBezTo>
                        <a:pt x="758881" y="-46972"/>
                        <a:pt x="1003690" y="-25554"/>
                        <a:pt x="1141472" y="1386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defTabSz="546857">
                    <a:defRPr/>
                  </a:pPr>
                  <a:endParaRPr lang="en-US" sz="598" kern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8B62B50B-FB07-4C0A-87A5-5D7DA78A8CCA}"/>
                  </a:ext>
                </a:extLst>
              </p:cNvPr>
              <p:cNvGrpSpPr/>
              <p:nvPr/>
            </p:nvGrpSpPr>
            <p:grpSpPr>
              <a:xfrm>
                <a:off x="3801319" y="5135820"/>
                <a:ext cx="196948" cy="198152"/>
                <a:chOff x="2617639" y="1062467"/>
                <a:chExt cx="5592965" cy="5627145"/>
              </a:xfrm>
              <a:solidFill>
                <a:schemeClr val="bg1"/>
              </a:solidFill>
            </p:grpSpPr>
            <p:sp>
              <p:nvSpPr>
                <p:cNvPr id="186" name="Freeform 39">
                  <a:extLst>
                    <a:ext uri="{FF2B5EF4-FFF2-40B4-BE49-F238E27FC236}">
                      <a16:creationId xmlns:a16="http://schemas.microsoft.com/office/drawing/2014/main" id="{04F5D321-C2B8-4DDA-9252-E796A95D8B1A}"/>
                    </a:ext>
                  </a:extLst>
                </p:cNvPr>
                <p:cNvSpPr/>
                <p:nvPr/>
              </p:nvSpPr>
              <p:spPr>
                <a:xfrm>
                  <a:off x="4234667" y="2719142"/>
                  <a:ext cx="2334255" cy="2317034"/>
                </a:xfrm>
                <a:custGeom>
                  <a:avLst/>
                  <a:gdLst>
                    <a:gd name="connsiteX0" fmla="*/ 1173387 w 2334255"/>
                    <a:gd name="connsiteY0" fmla="*/ 891273 h 2317034"/>
                    <a:gd name="connsiteX1" fmla="*/ 909614 w 2334255"/>
                    <a:gd name="connsiteY1" fmla="*/ 1154313 h 2317034"/>
                    <a:gd name="connsiteX2" fmla="*/ 1173387 w 2334255"/>
                    <a:gd name="connsiteY2" fmla="*/ 1417353 h 2317034"/>
                    <a:gd name="connsiteX3" fmla="*/ 1437160 w 2334255"/>
                    <a:gd name="connsiteY3" fmla="*/ 1154313 h 2317034"/>
                    <a:gd name="connsiteX4" fmla="*/ 1173387 w 2334255"/>
                    <a:gd name="connsiteY4" fmla="*/ 891273 h 2317034"/>
                    <a:gd name="connsiteX5" fmla="*/ 940186 w 2334255"/>
                    <a:gd name="connsiteY5" fmla="*/ 0 h 2317034"/>
                    <a:gd name="connsiteX6" fmla="*/ 1411288 w 2334255"/>
                    <a:gd name="connsiteY6" fmla="*/ 0 h 2317034"/>
                    <a:gd name="connsiteX7" fmla="*/ 1411288 w 2334255"/>
                    <a:gd name="connsiteY7" fmla="*/ 383639 h 2317034"/>
                    <a:gd name="connsiteX8" fmla="*/ 1413816 w 2334255"/>
                    <a:gd name="connsiteY8" fmla="*/ 384287 h 2317034"/>
                    <a:gd name="connsiteX9" fmla="*/ 1488099 w 2334255"/>
                    <a:gd name="connsiteY9" fmla="*/ 411399 h 2317034"/>
                    <a:gd name="connsiteX10" fmla="*/ 1533435 w 2334255"/>
                    <a:gd name="connsiteY10" fmla="*/ 435938 h 2317034"/>
                    <a:gd name="connsiteX11" fmla="*/ 1836305 w 2334255"/>
                    <a:gd name="connsiteY11" fmla="*/ 133068 h 2317034"/>
                    <a:gd name="connsiteX12" fmla="*/ 2199593 w 2334255"/>
                    <a:gd name="connsiteY12" fmla="*/ 496356 h 2317034"/>
                    <a:gd name="connsiteX13" fmla="*/ 1896202 w 2334255"/>
                    <a:gd name="connsiteY13" fmla="*/ 799747 h 2317034"/>
                    <a:gd name="connsiteX14" fmla="*/ 1918370 w 2334255"/>
                    <a:gd name="connsiteY14" fmla="*/ 840475 h 2317034"/>
                    <a:gd name="connsiteX15" fmla="*/ 1945558 w 2334255"/>
                    <a:gd name="connsiteY15" fmla="*/ 914552 h 2317034"/>
                    <a:gd name="connsiteX16" fmla="*/ 1948956 w 2334255"/>
                    <a:gd name="connsiteY16" fmla="*/ 927731 h 2317034"/>
                    <a:gd name="connsiteX17" fmla="*/ 2334255 w 2334255"/>
                    <a:gd name="connsiteY17" fmla="*/ 927731 h 2317034"/>
                    <a:gd name="connsiteX18" fmla="*/ 2334255 w 2334255"/>
                    <a:gd name="connsiteY18" fmla="*/ 1383586 h 2317034"/>
                    <a:gd name="connsiteX19" fmla="*/ 1948262 w 2334255"/>
                    <a:gd name="connsiteY19" fmla="*/ 1383586 h 2317034"/>
                    <a:gd name="connsiteX20" fmla="*/ 1945558 w 2334255"/>
                    <a:gd name="connsiteY20" fmla="*/ 1394074 h 2317034"/>
                    <a:gd name="connsiteX21" fmla="*/ 1918370 w 2334255"/>
                    <a:gd name="connsiteY21" fmla="*/ 1468152 h 2317034"/>
                    <a:gd name="connsiteX22" fmla="*/ 1893705 w 2334255"/>
                    <a:gd name="connsiteY22" fmla="*/ 1513465 h 2317034"/>
                    <a:gd name="connsiteX23" fmla="*/ 2199593 w 2334255"/>
                    <a:gd name="connsiteY23" fmla="*/ 1819353 h 2317034"/>
                    <a:gd name="connsiteX24" fmla="*/ 1836305 w 2334255"/>
                    <a:gd name="connsiteY24" fmla="*/ 2182641 h 2317034"/>
                    <a:gd name="connsiteX25" fmla="*/ 1528839 w 2334255"/>
                    <a:gd name="connsiteY25" fmla="*/ 1875175 h 2317034"/>
                    <a:gd name="connsiteX26" fmla="*/ 1488099 w 2334255"/>
                    <a:gd name="connsiteY26" fmla="*/ 1897227 h 2317034"/>
                    <a:gd name="connsiteX27" fmla="*/ 1413816 w 2334255"/>
                    <a:gd name="connsiteY27" fmla="*/ 1924340 h 2317034"/>
                    <a:gd name="connsiteX28" fmla="*/ 1411288 w 2334255"/>
                    <a:gd name="connsiteY28" fmla="*/ 1924988 h 2317034"/>
                    <a:gd name="connsiteX29" fmla="*/ 1411288 w 2334255"/>
                    <a:gd name="connsiteY29" fmla="*/ 2317034 h 2317034"/>
                    <a:gd name="connsiteX30" fmla="*/ 940186 w 2334255"/>
                    <a:gd name="connsiteY30" fmla="*/ 2317034 h 2317034"/>
                    <a:gd name="connsiteX31" fmla="*/ 940186 w 2334255"/>
                    <a:gd name="connsiteY31" fmla="*/ 1926193 h 2317034"/>
                    <a:gd name="connsiteX32" fmla="*/ 932958 w 2334255"/>
                    <a:gd name="connsiteY32" fmla="*/ 1924340 h 2317034"/>
                    <a:gd name="connsiteX33" fmla="*/ 858675 w 2334255"/>
                    <a:gd name="connsiteY33" fmla="*/ 1897227 h 2317034"/>
                    <a:gd name="connsiteX34" fmla="*/ 819777 w 2334255"/>
                    <a:gd name="connsiteY34" fmla="*/ 1876172 h 2317034"/>
                    <a:gd name="connsiteX35" fmla="*/ 513308 w 2334255"/>
                    <a:gd name="connsiteY35" fmla="*/ 2182641 h 2317034"/>
                    <a:gd name="connsiteX36" fmla="*/ 150020 w 2334255"/>
                    <a:gd name="connsiteY36" fmla="*/ 1819353 h 2317034"/>
                    <a:gd name="connsiteX37" fmla="*/ 454069 w 2334255"/>
                    <a:gd name="connsiteY37" fmla="*/ 1515304 h 2317034"/>
                    <a:gd name="connsiteX38" fmla="*/ 428404 w 2334255"/>
                    <a:gd name="connsiteY38" fmla="*/ 1468152 h 2317034"/>
                    <a:gd name="connsiteX39" fmla="*/ 401216 w 2334255"/>
                    <a:gd name="connsiteY39" fmla="*/ 1394074 h 2317034"/>
                    <a:gd name="connsiteX40" fmla="*/ 398512 w 2334255"/>
                    <a:gd name="connsiteY40" fmla="*/ 1383586 h 2317034"/>
                    <a:gd name="connsiteX41" fmla="*/ 0 w 2334255"/>
                    <a:gd name="connsiteY41" fmla="*/ 1383586 h 2317034"/>
                    <a:gd name="connsiteX42" fmla="*/ 0 w 2334255"/>
                    <a:gd name="connsiteY42" fmla="*/ 927731 h 2317034"/>
                    <a:gd name="connsiteX43" fmla="*/ 397818 w 2334255"/>
                    <a:gd name="connsiteY43" fmla="*/ 927731 h 2317034"/>
                    <a:gd name="connsiteX44" fmla="*/ 401216 w 2334255"/>
                    <a:gd name="connsiteY44" fmla="*/ 914552 h 2317034"/>
                    <a:gd name="connsiteX45" fmla="*/ 428404 w 2334255"/>
                    <a:gd name="connsiteY45" fmla="*/ 840475 h 2317034"/>
                    <a:gd name="connsiteX46" fmla="*/ 451573 w 2334255"/>
                    <a:gd name="connsiteY46" fmla="*/ 797909 h 2317034"/>
                    <a:gd name="connsiteX47" fmla="*/ 150020 w 2334255"/>
                    <a:gd name="connsiteY47" fmla="*/ 496356 h 2317034"/>
                    <a:gd name="connsiteX48" fmla="*/ 513308 w 2334255"/>
                    <a:gd name="connsiteY48" fmla="*/ 133068 h 2317034"/>
                    <a:gd name="connsiteX49" fmla="*/ 815181 w 2334255"/>
                    <a:gd name="connsiteY49" fmla="*/ 434941 h 2317034"/>
                    <a:gd name="connsiteX50" fmla="*/ 858675 w 2334255"/>
                    <a:gd name="connsiteY50" fmla="*/ 411399 h 2317034"/>
                    <a:gd name="connsiteX51" fmla="*/ 932958 w 2334255"/>
                    <a:gd name="connsiteY51" fmla="*/ 384287 h 2317034"/>
                    <a:gd name="connsiteX52" fmla="*/ 940186 w 2334255"/>
                    <a:gd name="connsiteY52" fmla="*/ 382433 h 2317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334255" h="2317034">
                      <a:moveTo>
                        <a:pt x="1173387" y="891273"/>
                      </a:moveTo>
                      <a:cubicBezTo>
                        <a:pt x="1027709" y="891273"/>
                        <a:pt x="909614" y="1009040"/>
                        <a:pt x="909614" y="1154313"/>
                      </a:cubicBezTo>
                      <a:cubicBezTo>
                        <a:pt x="909614" y="1299586"/>
                        <a:pt x="1027709" y="1417353"/>
                        <a:pt x="1173387" y="1417353"/>
                      </a:cubicBezTo>
                      <a:cubicBezTo>
                        <a:pt x="1319065" y="1417353"/>
                        <a:pt x="1437160" y="1299586"/>
                        <a:pt x="1437160" y="1154313"/>
                      </a:cubicBezTo>
                      <a:cubicBezTo>
                        <a:pt x="1437160" y="1009040"/>
                        <a:pt x="1319065" y="891273"/>
                        <a:pt x="1173387" y="891273"/>
                      </a:cubicBezTo>
                      <a:close/>
                      <a:moveTo>
                        <a:pt x="940186" y="0"/>
                      </a:moveTo>
                      <a:lnTo>
                        <a:pt x="1411288" y="0"/>
                      </a:lnTo>
                      <a:lnTo>
                        <a:pt x="1411288" y="383639"/>
                      </a:lnTo>
                      <a:lnTo>
                        <a:pt x="1413816" y="384287"/>
                      </a:lnTo>
                      <a:cubicBezTo>
                        <a:pt x="1439133" y="392139"/>
                        <a:pt x="1463917" y="401199"/>
                        <a:pt x="1488099" y="411399"/>
                      </a:cubicBezTo>
                      <a:lnTo>
                        <a:pt x="1533435" y="435938"/>
                      </a:lnTo>
                      <a:lnTo>
                        <a:pt x="1836305" y="133068"/>
                      </a:lnTo>
                      <a:lnTo>
                        <a:pt x="2199593" y="496356"/>
                      </a:lnTo>
                      <a:lnTo>
                        <a:pt x="1896202" y="799747"/>
                      </a:lnTo>
                      <a:lnTo>
                        <a:pt x="1918370" y="840475"/>
                      </a:lnTo>
                      <a:cubicBezTo>
                        <a:pt x="1928598" y="864590"/>
                        <a:pt x="1937683" y="889305"/>
                        <a:pt x="1945558" y="914552"/>
                      </a:cubicBezTo>
                      <a:lnTo>
                        <a:pt x="1948956" y="927731"/>
                      </a:lnTo>
                      <a:lnTo>
                        <a:pt x="2334255" y="927731"/>
                      </a:lnTo>
                      <a:lnTo>
                        <a:pt x="2334255" y="1383586"/>
                      </a:lnTo>
                      <a:lnTo>
                        <a:pt x="1948262" y="1383586"/>
                      </a:lnTo>
                      <a:lnTo>
                        <a:pt x="1945558" y="1394074"/>
                      </a:lnTo>
                      <a:cubicBezTo>
                        <a:pt x="1937683" y="1419321"/>
                        <a:pt x="1928598" y="1444036"/>
                        <a:pt x="1918370" y="1468152"/>
                      </a:cubicBezTo>
                      <a:lnTo>
                        <a:pt x="1893705" y="1513465"/>
                      </a:lnTo>
                      <a:lnTo>
                        <a:pt x="2199593" y="1819353"/>
                      </a:lnTo>
                      <a:lnTo>
                        <a:pt x="1836305" y="2182641"/>
                      </a:lnTo>
                      <a:lnTo>
                        <a:pt x="1528839" y="1875175"/>
                      </a:lnTo>
                      <a:lnTo>
                        <a:pt x="1488099" y="1897227"/>
                      </a:lnTo>
                      <a:cubicBezTo>
                        <a:pt x="1463917" y="1907427"/>
                        <a:pt x="1439133" y="1916487"/>
                        <a:pt x="1413816" y="1924340"/>
                      </a:cubicBezTo>
                      <a:lnTo>
                        <a:pt x="1411288" y="1924988"/>
                      </a:lnTo>
                      <a:lnTo>
                        <a:pt x="1411288" y="2317034"/>
                      </a:lnTo>
                      <a:lnTo>
                        <a:pt x="940186" y="2317034"/>
                      </a:lnTo>
                      <a:lnTo>
                        <a:pt x="940186" y="1926193"/>
                      </a:lnTo>
                      <a:lnTo>
                        <a:pt x="932958" y="1924340"/>
                      </a:lnTo>
                      <a:cubicBezTo>
                        <a:pt x="907641" y="1916487"/>
                        <a:pt x="882857" y="1907427"/>
                        <a:pt x="858675" y="1897227"/>
                      </a:cubicBezTo>
                      <a:lnTo>
                        <a:pt x="819777" y="1876172"/>
                      </a:lnTo>
                      <a:lnTo>
                        <a:pt x="513308" y="2182641"/>
                      </a:lnTo>
                      <a:lnTo>
                        <a:pt x="150020" y="1819353"/>
                      </a:lnTo>
                      <a:lnTo>
                        <a:pt x="454069" y="1515304"/>
                      </a:lnTo>
                      <a:lnTo>
                        <a:pt x="428404" y="1468152"/>
                      </a:lnTo>
                      <a:cubicBezTo>
                        <a:pt x="418176" y="1444036"/>
                        <a:pt x="409091" y="1419321"/>
                        <a:pt x="401216" y="1394074"/>
                      </a:cubicBezTo>
                      <a:lnTo>
                        <a:pt x="398512" y="1383586"/>
                      </a:lnTo>
                      <a:lnTo>
                        <a:pt x="0" y="1383586"/>
                      </a:lnTo>
                      <a:lnTo>
                        <a:pt x="0" y="927731"/>
                      </a:lnTo>
                      <a:lnTo>
                        <a:pt x="397818" y="927731"/>
                      </a:lnTo>
                      <a:lnTo>
                        <a:pt x="401216" y="914552"/>
                      </a:lnTo>
                      <a:cubicBezTo>
                        <a:pt x="409091" y="889305"/>
                        <a:pt x="418176" y="864590"/>
                        <a:pt x="428404" y="840475"/>
                      </a:cubicBezTo>
                      <a:lnTo>
                        <a:pt x="451573" y="797909"/>
                      </a:lnTo>
                      <a:lnTo>
                        <a:pt x="150020" y="496356"/>
                      </a:lnTo>
                      <a:lnTo>
                        <a:pt x="513308" y="133068"/>
                      </a:lnTo>
                      <a:lnTo>
                        <a:pt x="815181" y="434941"/>
                      </a:lnTo>
                      <a:lnTo>
                        <a:pt x="858675" y="411399"/>
                      </a:lnTo>
                      <a:cubicBezTo>
                        <a:pt x="882857" y="401199"/>
                        <a:pt x="907641" y="392139"/>
                        <a:pt x="932958" y="384287"/>
                      </a:cubicBezTo>
                      <a:lnTo>
                        <a:pt x="940186" y="3824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7" name="Rectangle 20">
                  <a:extLst>
                    <a:ext uri="{FF2B5EF4-FFF2-40B4-BE49-F238E27FC236}">
                      <a16:creationId xmlns:a16="http://schemas.microsoft.com/office/drawing/2014/main" id="{29A48879-DC0A-4935-8870-B67CBBC755BB}"/>
                    </a:ext>
                  </a:extLst>
                </p:cNvPr>
                <p:cNvSpPr/>
                <p:nvPr/>
              </p:nvSpPr>
              <p:spPr>
                <a:xfrm>
                  <a:off x="2719239" y="1062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Rectangle 20">
                  <a:extLst>
                    <a:ext uri="{FF2B5EF4-FFF2-40B4-BE49-F238E27FC236}">
                      <a16:creationId xmlns:a16="http://schemas.microsoft.com/office/drawing/2014/main" id="{24BF22F0-9536-4C70-859A-1024137565B6}"/>
                    </a:ext>
                  </a:extLst>
                </p:cNvPr>
                <p:cNvSpPr/>
                <p:nvPr/>
              </p:nvSpPr>
              <p:spPr>
                <a:xfrm flipH="1" flipV="1">
                  <a:off x="2617639" y="3983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E9FEE6F2-6CB5-4C67-8834-DB9426E70DF2}"/>
                  </a:ext>
                </a:extLst>
              </p:cNvPr>
              <p:cNvGrpSpPr/>
              <p:nvPr/>
            </p:nvGrpSpPr>
            <p:grpSpPr>
              <a:xfrm>
                <a:off x="2803837" y="3591479"/>
                <a:ext cx="185612" cy="205730"/>
                <a:chOff x="4270116" y="3239173"/>
                <a:chExt cx="697671" cy="773290"/>
              </a:xfrm>
              <a:solidFill>
                <a:schemeClr val="bg1"/>
              </a:solidFill>
            </p:grpSpPr>
            <p:sp>
              <p:nvSpPr>
                <p:cNvPr id="177" name="Rectangle 29">
                  <a:extLst>
                    <a:ext uri="{FF2B5EF4-FFF2-40B4-BE49-F238E27FC236}">
                      <a16:creationId xmlns:a16="http://schemas.microsoft.com/office/drawing/2014/main" id="{B4116757-AB0C-437C-BA7C-D441BC56F8F0}"/>
                    </a:ext>
                  </a:extLst>
                </p:cNvPr>
                <p:cNvSpPr/>
                <p:nvPr/>
              </p:nvSpPr>
              <p:spPr>
                <a:xfrm>
                  <a:off x="4599473" y="3239173"/>
                  <a:ext cx="46049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125 w 86732"/>
                    <a:gd name="connsiteY0" fmla="*/ 0 h 216899"/>
                    <a:gd name="connsiteX1" fmla="*/ 86732 w 86732"/>
                    <a:gd name="connsiteY1" fmla="*/ 0 h 216899"/>
                    <a:gd name="connsiteX2" fmla="*/ 84954 w 86732"/>
                    <a:gd name="connsiteY2" fmla="*/ 213788 h 216899"/>
                    <a:gd name="connsiteX3" fmla="*/ 1379 w 86732"/>
                    <a:gd name="connsiteY3" fmla="*/ 213788 h 216899"/>
                    <a:gd name="connsiteX4" fmla="*/ 125 w 86732"/>
                    <a:gd name="connsiteY4" fmla="*/ 0 h 216899"/>
                    <a:gd name="connsiteX0" fmla="*/ 125 w 86732"/>
                    <a:gd name="connsiteY0" fmla="*/ 0 h 214922"/>
                    <a:gd name="connsiteX1" fmla="*/ 86732 w 86732"/>
                    <a:gd name="connsiteY1" fmla="*/ 0 h 214922"/>
                    <a:gd name="connsiteX2" fmla="*/ 84954 w 86732"/>
                    <a:gd name="connsiteY2" fmla="*/ 213788 h 214922"/>
                    <a:gd name="connsiteX3" fmla="*/ 1379 w 86732"/>
                    <a:gd name="connsiteY3" fmla="*/ 213788 h 214922"/>
                    <a:gd name="connsiteX4" fmla="*/ 125 w 86732"/>
                    <a:gd name="connsiteY4" fmla="*/ 0 h 214922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4170"/>
                    <a:gd name="connsiteX1" fmla="*/ 86732 w 86732"/>
                    <a:gd name="connsiteY1" fmla="*/ 0 h 214170"/>
                    <a:gd name="connsiteX2" fmla="*/ 84954 w 86732"/>
                    <a:gd name="connsiteY2" fmla="*/ 213788 h 214170"/>
                    <a:gd name="connsiteX3" fmla="*/ 1379 w 86732"/>
                    <a:gd name="connsiteY3" fmla="*/ 213788 h 214170"/>
                    <a:gd name="connsiteX4" fmla="*/ 125 w 86732"/>
                    <a:gd name="connsiteY4" fmla="*/ 0 h 214170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732" h="213788">
                      <a:moveTo>
                        <a:pt x="125" y="0"/>
                      </a:moveTo>
                      <a:lnTo>
                        <a:pt x="86732" y="0"/>
                      </a:lnTo>
                      <a:cubicBezTo>
                        <a:pt x="86139" y="68805"/>
                        <a:pt x="85547" y="144983"/>
                        <a:pt x="84954" y="213788"/>
                      </a:cubicBezTo>
                      <a:cubicBezTo>
                        <a:pt x="35074" y="213055"/>
                        <a:pt x="42134" y="212319"/>
                        <a:pt x="1379" y="213788"/>
                      </a:cubicBezTo>
                      <a:cubicBezTo>
                        <a:pt x="2107" y="145803"/>
                        <a:pt x="-603" y="67985"/>
                        <a:pt x="1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Rectangle 29">
                  <a:extLst>
                    <a:ext uri="{FF2B5EF4-FFF2-40B4-BE49-F238E27FC236}">
                      <a16:creationId xmlns:a16="http://schemas.microsoft.com/office/drawing/2014/main" id="{348568A2-3BA6-4A66-B70E-33C885B3CCD4}"/>
                    </a:ext>
                  </a:extLst>
                </p:cNvPr>
                <p:cNvSpPr/>
                <p:nvPr/>
              </p:nvSpPr>
              <p:spPr>
                <a:xfrm rot="1791184">
                  <a:off x="4739693" y="3278725"/>
                  <a:ext cx="47000" cy="118517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819"/>
                    <a:gd name="connsiteX1" fmla="*/ 85353 w 85353"/>
                    <a:gd name="connsiteY1" fmla="*/ 0 h 214819"/>
                    <a:gd name="connsiteX2" fmla="*/ 83575 w 85353"/>
                    <a:gd name="connsiteY2" fmla="*/ 213788 h 214819"/>
                    <a:gd name="connsiteX3" fmla="*/ 0 w 85353"/>
                    <a:gd name="connsiteY3" fmla="*/ 213788 h 214819"/>
                    <a:gd name="connsiteX4" fmla="*/ 2183 w 85353"/>
                    <a:gd name="connsiteY4" fmla="*/ 0 h 214819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5231">
                      <a:moveTo>
                        <a:pt x="2183" y="0"/>
                      </a:moveTo>
                      <a:cubicBezTo>
                        <a:pt x="42909" y="1601"/>
                        <a:pt x="57630" y="1"/>
                        <a:pt x="85353" y="0"/>
                      </a:cubicBez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2441" y="213518"/>
                        <a:pt x="31517" y="217168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Rectangle 29">
                  <a:extLst>
                    <a:ext uri="{FF2B5EF4-FFF2-40B4-BE49-F238E27FC236}">
                      <a16:creationId xmlns:a16="http://schemas.microsoft.com/office/drawing/2014/main" id="{8F8D5B42-1A66-4EDB-A509-F7B75403C62F}"/>
                    </a:ext>
                  </a:extLst>
                </p:cNvPr>
                <p:cNvSpPr/>
                <p:nvPr/>
              </p:nvSpPr>
              <p:spPr>
                <a:xfrm rot="3652241">
                  <a:off x="4846873" y="3383640"/>
                  <a:ext cx="47000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3788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985" y="210909"/>
                        <a:pt x="31181" y="211319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Rectangle 29">
                  <a:extLst>
                    <a:ext uri="{FF2B5EF4-FFF2-40B4-BE49-F238E27FC236}">
                      <a16:creationId xmlns:a16="http://schemas.microsoft.com/office/drawing/2014/main" id="{EAA2FA29-7711-47CC-88C7-C495BDF18CF3}"/>
                    </a:ext>
                  </a:extLst>
                </p:cNvPr>
                <p:cNvSpPr/>
                <p:nvPr/>
              </p:nvSpPr>
              <p:spPr>
                <a:xfrm rot="5400000">
                  <a:off x="4889681" y="3528846"/>
                  <a:ext cx="39517" cy="116694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4030 w 85808"/>
                    <a:gd name="connsiteY2" fmla="*/ 213788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4804"/>
                    <a:gd name="connsiteX1" fmla="*/ 85808 w 85808"/>
                    <a:gd name="connsiteY1" fmla="*/ 0 h 214804"/>
                    <a:gd name="connsiteX2" fmla="*/ 84030 w 85808"/>
                    <a:gd name="connsiteY2" fmla="*/ 213788 h 214804"/>
                    <a:gd name="connsiteX3" fmla="*/ 455 w 85808"/>
                    <a:gd name="connsiteY3" fmla="*/ 213788 h 214804"/>
                    <a:gd name="connsiteX4" fmla="*/ 182 w 85808"/>
                    <a:gd name="connsiteY4" fmla="*/ 2458 h 214804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1070 w 85808"/>
                    <a:gd name="connsiteY2" fmla="*/ 211861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4379"/>
                    <a:gd name="connsiteX1" fmla="*/ 85808 w 85808"/>
                    <a:gd name="connsiteY1" fmla="*/ 0 h 214379"/>
                    <a:gd name="connsiteX2" fmla="*/ 81070 w 85808"/>
                    <a:gd name="connsiteY2" fmla="*/ 211861 h 214379"/>
                    <a:gd name="connsiteX3" fmla="*/ 455 w 85808"/>
                    <a:gd name="connsiteY3" fmla="*/ 213788 h 214379"/>
                    <a:gd name="connsiteX4" fmla="*/ 182 w 85808"/>
                    <a:gd name="connsiteY4" fmla="*/ 2458 h 214379"/>
                    <a:gd name="connsiteX0" fmla="*/ 182 w 81166"/>
                    <a:gd name="connsiteY0" fmla="*/ 2459 h 214380"/>
                    <a:gd name="connsiteX1" fmla="*/ 79884 w 81166"/>
                    <a:gd name="connsiteY1" fmla="*/ 0 h 214380"/>
                    <a:gd name="connsiteX2" fmla="*/ 81070 w 81166"/>
                    <a:gd name="connsiteY2" fmla="*/ 211862 h 214380"/>
                    <a:gd name="connsiteX3" fmla="*/ 455 w 81166"/>
                    <a:gd name="connsiteY3" fmla="*/ 213789 h 214380"/>
                    <a:gd name="connsiteX4" fmla="*/ 182 w 81166"/>
                    <a:gd name="connsiteY4" fmla="*/ 2459 h 214380"/>
                    <a:gd name="connsiteX0" fmla="*/ 182 w 81166"/>
                    <a:gd name="connsiteY0" fmla="*/ 0 h 211921"/>
                    <a:gd name="connsiteX1" fmla="*/ 79885 w 81166"/>
                    <a:gd name="connsiteY1" fmla="*/ 278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  <a:gd name="connsiteX0" fmla="*/ 182 w 81166"/>
                    <a:gd name="connsiteY0" fmla="*/ 0 h 211921"/>
                    <a:gd name="connsiteX1" fmla="*/ 79887 w 81166"/>
                    <a:gd name="connsiteY1" fmla="*/ 16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66" h="211921">
                      <a:moveTo>
                        <a:pt x="182" y="0"/>
                      </a:moveTo>
                      <a:lnTo>
                        <a:pt x="79887" y="161"/>
                      </a:lnTo>
                      <a:cubicBezTo>
                        <a:pt x="79294" y="68966"/>
                        <a:pt x="81663" y="140598"/>
                        <a:pt x="81070" y="209403"/>
                      </a:cubicBezTo>
                      <a:cubicBezTo>
                        <a:pt x="28562" y="214385"/>
                        <a:pt x="31636" y="210247"/>
                        <a:pt x="455" y="211330"/>
                      </a:cubicBezTo>
                      <a:cubicBezTo>
                        <a:pt x="1183" y="143345"/>
                        <a:pt x="-546" y="67985"/>
                        <a:pt x="1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Rectangle 29">
                  <a:extLst>
                    <a:ext uri="{FF2B5EF4-FFF2-40B4-BE49-F238E27FC236}">
                      <a16:creationId xmlns:a16="http://schemas.microsoft.com/office/drawing/2014/main" id="{98341CF2-2E09-4B24-A807-DF0CA8A88D43}"/>
                    </a:ext>
                  </a:extLst>
                </p:cNvPr>
                <p:cNvSpPr/>
                <p:nvPr/>
              </p:nvSpPr>
              <p:spPr>
                <a:xfrm rot="19750136">
                  <a:off x="4450558" y="3277875"/>
                  <a:ext cx="45316" cy="119435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6899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412" y="218296"/>
                        <a:pt x="35320" y="217560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Rectangle 29">
                  <a:extLst>
                    <a:ext uri="{FF2B5EF4-FFF2-40B4-BE49-F238E27FC236}">
                      <a16:creationId xmlns:a16="http://schemas.microsoft.com/office/drawing/2014/main" id="{AE4A67EA-EAC1-41B9-B5B3-6627E14F3080}"/>
                    </a:ext>
                  </a:extLst>
                </p:cNvPr>
                <p:cNvSpPr/>
                <p:nvPr/>
              </p:nvSpPr>
              <p:spPr>
                <a:xfrm rot="18023786">
                  <a:off x="4342498" y="3383703"/>
                  <a:ext cx="45233" cy="11023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7313"/>
                    <a:gd name="connsiteX1" fmla="*/ 85353 w 85353"/>
                    <a:gd name="connsiteY1" fmla="*/ 0 h 217313"/>
                    <a:gd name="connsiteX2" fmla="*/ 83575 w 85353"/>
                    <a:gd name="connsiteY2" fmla="*/ 213788 h 217313"/>
                    <a:gd name="connsiteX3" fmla="*/ 0 w 85353"/>
                    <a:gd name="connsiteY3" fmla="*/ 213788 h 217313"/>
                    <a:gd name="connsiteX4" fmla="*/ 2183 w 85353"/>
                    <a:gd name="connsiteY4" fmla="*/ 0 h 217313"/>
                    <a:gd name="connsiteX0" fmla="*/ 2183 w 85353"/>
                    <a:gd name="connsiteY0" fmla="*/ 0 h 220286"/>
                    <a:gd name="connsiteX1" fmla="*/ 85353 w 85353"/>
                    <a:gd name="connsiteY1" fmla="*/ 0 h 220286"/>
                    <a:gd name="connsiteX2" fmla="*/ 83575 w 85353"/>
                    <a:gd name="connsiteY2" fmla="*/ 213788 h 220286"/>
                    <a:gd name="connsiteX3" fmla="*/ 0 w 85353"/>
                    <a:gd name="connsiteY3" fmla="*/ 213788 h 220286"/>
                    <a:gd name="connsiteX4" fmla="*/ 2183 w 85353"/>
                    <a:gd name="connsiteY4" fmla="*/ 0 h 220286"/>
                    <a:gd name="connsiteX0" fmla="*/ 445 w 83615"/>
                    <a:gd name="connsiteY0" fmla="*/ 0 h 221843"/>
                    <a:gd name="connsiteX1" fmla="*/ 83615 w 83615"/>
                    <a:gd name="connsiteY1" fmla="*/ 0 h 221843"/>
                    <a:gd name="connsiteX2" fmla="*/ 81837 w 83615"/>
                    <a:gd name="connsiteY2" fmla="*/ 213788 h 221843"/>
                    <a:gd name="connsiteX3" fmla="*/ 0 w 83615"/>
                    <a:gd name="connsiteY3" fmla="*/ 216646 h 221843"/>
                    <a:gd name="connsiteX4" fmla="*/ 445 w 83615"/>
                    <a:gd name="connsiteY4" fmla="*/ 0 h 221843"/>
                    <a:gd name="connsiteX0" fmla="*/ 445 w 83615"/>
                    <a:gd name="connsiteY0" fmla="*/ 0 h 220014"/>
                    <a:gd name="connsiteX1" fmla="*/ 83615 w 83615"/>
                    <a:gd name="connsiteY1" fmla="*/ 0 h 220014"/>
                    <a:gd name="connsiteX2" fmla="*/ 81837 w 83615"/>
                    <a:gd name="connsiteY2" fmla="*/ 213788 h 220014"/>
                    <a:gd name="connsiteX3" fmla="*/ 0 w 83615"/>
                    <a:gd name="connsiteY3" fmla="*/ 216646 h 220014"/>
                    <a:gd name="connsiteX4" fmla="*/ 445 w 83615"/>
                    <a:gd name="connsiteY4" fmla="*/ 0 h 220014"/>
                    <a:gd name="connsiteX0" fmla="*/ 168 w 83338"/>
                    <a:gd name="connsiteY0" fmla="*/ 0 h 215324"/>
                    <a:gd name="connsiteX1" fmla="*/ 83338 w 83338"/>
                    <a:gd name="connsiteY1" fmla="*/ 0 h 215324"/>
                    <a:gd name="connsiteX2" fmla="*/ 81560 w 83338"/>
                    <a:gd name="connsiteY2" fmla="*/ 213788 h 215324"/>
                    <a:gd name="connsiteX3" fmla="*/ 634 w 83338"/>
                    <a:gd name="connsiteY3" fmla="*/ 185404 h 215324"/>
                    <a:gd name="connsiteX4" fmla="*/ 168 w 83338"/>
                    <a:gd name="connsiteY4" fmla="*/ 0 h 215324"/>
                    <a:gd name="connsiteX0" fmla="*/ 202 w 83372"/>
                    <a:gd name="connsiteY0" fmla="*/ 0 h 225297"/>
                    <a:gd name="connsiteX1" fmla="*/ 83372 w 83372"/>
                    <a:gd name="connsiteY1" fmla="*/ 0 h 225297"/>
                    <a:gd name="connsiteX2" fmla="*/ 81594 w 83372"/>
                    <a:gd name="connsiteY2" fmla="*/ 213788 h 225297"/>
                    <a:gd name="connsiteX3" fmla="*/ 271 w 83372"/>
                    <a:gd name="connsiteY3" fmla="*/ 224038 h 225297"/>
                    <a:gd name="connsiteX4" fmla="*/ 202 w 83372"/>
                    <a:gd name="connsiteY4" fmla="*/ 0 h 225297"/>
                    <a:gd name="connsiteX0" fmla="*/ 90 w 83260"/>
                    <a:gd name="connsiteY0" fmla="*/ 0 h 219236"/>
                    <a:gd name="connsiteX1" fmla="*/ 83260 w 83260"/>
                    <a:gd name="connsiteY1" fmla="*/ 0 h 219236"/>
                    <a:gd name="connsiteX2" fmla="*/ 81482 w 83260"/>
                    <a:gd name="connsiteY2" fmla="*/ 213788 h 219236"/>
                    <a:gd name="connsiteX3" fmla="*/ 2609 w 83260"/>
                    <a:gd name="connsiteY3" fmla="*/ 214971 h 219236"/>
                    <a:gd name="connsiteX4" fmla="*/ 90 w 83260"/>
                    <a:gd name="connsiteY4" fmla="*/ 0 h 219236"/>
                    <a:gd name="connsiteX0" fmla="*/ 75 w 83245"/>
                    <a:gd name="connsiteY0" fmla="*/ 0 h 215263"/>
                    <a:gd name="connsiteX1" fmla="*/ 83245 w 83245"/>
                    <a:gd name="connsiteY1" fmla="*/ 0 h 215263"/>
                    <a:gd name="connsiteX2" fmla="*/ 81467 w 83245"/>
                    <a:gd name="connsiteY2" fmla="*/ 213788 h 215263"/>
                    <a:gd name="connsiteX3" fmla="*/ 3505 w 83245"/>
                    <a:gd name="connsiteY3" fmla="*/ 183729 h 215263"/>
                    <a:gd name="connsiteX4" fmla="*/ 75 w 83245"/>
                    <a:gd name="connsiteY4" fmla="*/ 0 h 215263"/>
                    <a:gd name="connsiteX0" fmla="*/ 35 w 83205"/>
                    <a:gd name="connsiteY0" fmla="*/ 0 h 217090"/>
                    <a:gd name="connsiteX1" fmla="*/ 83205 w 83205"/>
                    <a:gd name="connsiteY1" fmla="*/ 0 h 217090"/>
                    <a:gd name="connsiteX2" fmla="*/ 81427 w 83205"/>
                    <a:gd name="connsiteY2" fmla="*/ 213788 h 217090"/>
                    <a:gd name="connsiteX3" fmla="*/ 9707 w 83205"/>
                    <a:gd name="connsiteY3" fmla="*/ 207084 h 217090"/>
                    <a:gd name="connsiteX4" fmla="*/ 35 w 83205"/>
                    <a:gd name="connsiteY4" fmla="*/ 0 h 217090"/>
                    <a:gd name="connsiteX0" fmla="*/ 30 w 83200"/>
                    <a:gd name="connsiteY0" fmla="*/ 0 h 215554"/>
                    <a:gd name="connsiteX1" fmla="*/ 83200 w 83200"/>
                    <a:gd name="connsiteY1" fmla="*/ 0 h 215554"/>
                    <a:gd name="connsiteX2" fmla="*/ 81422 w 83200"/>
                    <a:gd name="connsiteY2" fmla="*/ 213788 h 215554"/>
                    <a:gd name="connsiteX3" fmla="*/ 11638 w 83200"/>
                    <a:gd name="connsiteY3" fmla="*/ 190624 h 215554"/>
                    <a:gd name="connsiteX4" fmla="*/ 30 w 83200"/>
                    <a:gd name="connsiteY4" fmla="*/ 0 h 21555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5710"/>
                    <a:gd name="connsiteY0" fmla="*/ 0 h 210517"/>
                    <a:gd name="connsiteX1" fmla="*/ 83232 w 85710"/>
                    <a:gd name="connsiteY1" fmla="*/ 0 h 210517"/>
                    <a:gd name="connsiteX2" fmla="*/ 85644 w 85710"/>
                    <a:gd name="connsiteY2" fmla="*/ 207577 h 210517"/>
                    <a:gd name="connsiteX3" fmla="*/ 4518 w 85710"/>
                    <a:gd name="connsiteY3" fmla="*/ 198511 h 210517"/>
                    <a:gd name="connsiteX4" fmla="*/ 62 w 85710"/>
                    <a:gd name="connsiteY4" fmla="*/ 0 h 210517"/>
                    <a:gd name="connsiteX0" fmla="*/ 62 w 85710"/>
                    <a:gd name="connsiteY0" fmla="*/ 0 h 207577"/>
                    <a:gd name="connsiteX1" fmla="*/ 83232 w 85710"/>
                    <a:gd name="connsiteY1" fmla="*/ 0 h 207577"/>
                    <a:gd name="connsiteX2" fmla="*/ 85644 w 85710"/>
                    <a:gd name="connsiteY2" fmla="*/ 207577 h 207577"/>
                    <a:gd name="connsiteX3" fmla="*/ 4518 w 85710"/>
                    <a:gd name="connsiteY3" fmla="*/ 198511 h 207577"/>
                    <a:gd name="connsiteX4" fmla="*/ 62 w 85710"/>
                    <a:gd name="connsiteY4" fmla="*/ 0 h 207577"/>
                    <a:gd name="connsiteX0" fmla="*/ 62 w 85206"/>
                    <a:gd name="connsiteY0" fmla="*/ 0 h 200370"/>
                    <a:gd name="connsiteX1" fmla="*/ 83232 w 85206"/>
                    <a:gd name="connsiteY1" fmla="*/ 0 h 200370"/>
                    <a:gd name="connsiteX2" fmla="*/ 85130 w 85206"/>
                    <a:gd name="connsiteY2" fmla="*/ 200185 h 200370"/>
                    <a:gd name="connsiteX3" fmla="*/ 4518 w 85206"/>
                    <a:gd name="connsiteY3" fmla="*/ 198511 h 200370"/>
                    <a:gd name="connsiteX4" fmla="*/ 62 w 85206"/>
                    <a:gd name="connsiteY4" fmla="*/ 0 h 200370"/>
                    <a:gd name="connsiteX0" fmla="*/ 53 w 85197"/>
                    <a:gd name="connsiteY0" fmla="*/ 0 h 200185"/>
                    <a:gd name="connsiteX1" fmla="*/ 83223 w 85197"/>
                    <a:gd name="connsiteY1" fmla="*/ 0 h 200185"/>
                    <a:gd name="connsiteX2" fmla="*/ 85121 w 85197"/>
                    <a:gd name="connsiteY2" fmla="*/ 200185 h 200185"/>
                    <a:gd name="connsiteX3" fmla="*/ 5733 w 85197"/>
                    <a:gd name="connsiteY3" fmla="*/ 193977 h 200185"/>
                    <a:gd name="connsiteX4" fmla="*/ 53 w 85197"/>
                    <a:gd name="connsiteY4" fmla="*/ 0 h 200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197" h="200185">
                      <a:moveTo>
                        <a:pt x="53" y="0"/>
                      </a:moveTo>
                      <a:lnTo>
                        <a:pt x="83223" y="0"/>
                      </a:lnTo>
                      <a:cubicBezTo>
                        <a:pt x="82630" y="68805"/>
                        <a:pt x="85714" y="131380"/>
                        <a:pt x="85121" y="200185"/>
                      </a:cubicBezTo>
                      <a:cubicBezTo>
                        <a:pt x="35567" y="198982"/>
                        <a:pt x="32722" y="197719"/>
                        <a:pt x="5733" y="193977"/>
                      </a:cubicBezTo>
                      <a:cubicBezTo>
                        <a:pt x="6461" y="125992"/>
                        <a:pt x="-675" y="67985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Rectangle 29">
                  <a:extLst>
                    <a:ext uri="{FF2B5EF4-FFF2-40B4-BE49-F238E27FC236}">
                      <a16:creationId xmlns:a16="http://schemas.microsoft.com/office/drawing/2014/main" id="{97EDB0EB-BFDC-4CCB-A410-1EFD7D984ECF}"/>
                    </a:ext>
                  </a:extLst>
                </p:cNvPr>
                <p:cNvSpPr/>
                <p:nvPr/>
              </p:nvSpPr>
              <p:spPr>
                <a:xfrm rot="16200000">
                  <a:off x="4307484" y="3530067"/>
                  <a:ext cx="40781" cy="115518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444"/>
                    <a:gd name="connsiteX1" fmla="*/ 85353 w 85353"/>
                    <a:gd name="connsiteY1" fmla="*/ 0 h 216444"/>
                    <a:gd name="connsiteX2" fmla="*/ 83575 w 85353"/>
                    <a:gd name="connsiteY2" fmla="*/ 213788 h 216444"/>
                    <a:gd name="connsiteX3" fmla="*/ 0 w 85353"/>
                    <a:gd name="connsiteY3" fmla="*/ 213788 h 216444"/>
                    <a:gd name="connsiteX4" fmla="*/ 2183 w 85353"/>
                    <a:gd name="connsiteY4" fmla="*/ 0 h 216444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5910 w 89080"/>
                    <a:gd name="connsiteY0" fmla="*/ 0 h 208396"/>
                    <a:gd name="connsiteX1" fmla="*/ 89080 w 89080"/>
                    <a:gd name="connsiteY1" fmla="*/ 0 h 208396"/>
                    <a:gd name="connsiteX2" fmla="*/ 87302 w 89080"/>
                    <a:gd name="connsiteY2" fmla="*/ 207162 h 208396"/>
                    <a:gd name="connsiteX3" fmla="*/ 0 w 89080"/>
                    <a:gd name="connsiteY3" fmla="*/ 207162 h 208396"/>
                    <a:gd name="connsiteX4" fmla="*/ 5910 w 89080"/>
                    <a:gd name="connsiteY4" fmla="*/ 0 h 208396"/>
                    <a:gd name="connsiteX0" fmla="*/ 57 w 83227"/>
                    <a:gd name="connsiteY0" fmla="*/ 0 h 208396"/>
                    <a:gd name="connsiteX1" fmla="*/ 83227 w 83227"/>
                    <a:gd name="connsiteY1" fmla="*/ 0 h 208396"/>
                    <a:gd name="connsiteX2" fmla="*/ 81449 w 83227"/>
                    <a:gd name="connsiteY2" fmla="*/ 207162 h 208396"/>
                    <a:gd name="connsiteX3" fmla="*/ 5328 w 83227"/>
                    <a:gd name="connsiteY3" fmla="*/ 207165 h 208396"/>
                    <a:gd name="connsiteX4" fmla="*/ 57 w 83227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7852"/>
                    <a:gd name="connsiteX1" fmla="*/ 85353 w 85353"/>
                    <a:gd name="connsiteY1" fmla="*/ 0 h 207852"/>
                    <a:gd name="connsiteX2" fmla="*/ 83575 w 85353"/>
                    <a:gd name="connsiteY2" fmla="*/ 207162 h 207852"/>
                    <a:gd name="connsiteX3" fmla="*/ 0 w 85353"/>
                    <a:gd name="connsiteY3" fmla="*/ 200539 h 207852"/>
                    <a:gd name="connsiteX4" fmla="*/ 2183 w 85353"/>
                    <a:gd name="connsiteY4" fmla="*/ 0 h 207852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5132 w 88302"/>
                    <a:gd name="connsiteY0" fmla="*/ 0 h 217645"/>
                    <a:gd name="connsiteX1" fmla="*/ 88302 w 88302"/>
                    <a:gd name="connsiteY1" fmla="*/ 0 h 217645"/>
                    <a:gd name="connsiteX2" fmla="*/ 86524 w 88302"/>
                    <a:gd name="connsiteY2" fmla="*/ 207162 h 217645"/>
                    <a:gd name="connsiteX3" fmla="*/ 0 w 88302"/>
                    <a:gd name="connsiteY3" fmla="*/ 217645 h 217645"/>
                    <a:gd name="connsiteX4" fmla="*/ 5132 w 88302"/>
                    <a:gd name="connsiteY4" fmla="*/ 0 h 217645"/>
                    <a:gd name="connsiteX0" fmla="*/ 2184 w 85354"/>
                    <a:gd name="connsiteY0" fmla="*/ 0 h 217645"/>
                    <a:gd name="connsiteX1" fmla="*/ 85354 w 85354"/>
                    <a:gd name="connsiteY1" fmla="*/ 0 h 217645"/>
                    <a:gd name="connsiteX2" fmla="*/ 83576 w 85354"/>
                    <a:gd name="connsiteY2" fmla="*/ 207162 h 217645"/>
                    <a:gd name="connsiteX3" fmla="*/ 0 w 85354"/>
                    <a:gd name="connsiteY3" fmla="*/ 217645 h 217645"/>
                    <a:gd name="connsiteX4" fmla="*/ 2184 w 85354"/>
                    <a:gd name="connsiteY4" fmla="*/ 0 h 217645"/>
                    <a:gd name="connsiteX0" fmla="*/ 2184 w 85354"/>
                    <a:gd name="connsiteY0" fmla="*/ 0 h 209785"/>
                    <a:gd name="connsiteX1" fmla="*/ 85354 w 85354"/>
                    <a:gd name="connsiteY1" fmla="*/ 0 h 209785"/>
                    <a:gd name="connsiteX2" fmla="*/ 83576 w 85354"/>
                    <a:gd name="connsiteY2" fmla="*/ 207162 h 209785"/>
                    <a:gd name="connsiteX3" fmla="*/ 0 w 85354"/>
                    <a:gd name="connsiteY3" fmla="*/ 209785 h 209785"/>
                    <a:gd name="connsiteX4" fmla="*/ 2184 w 85354"/>
                    <a:gd name="connsiteY4" fmla="*/ 0 h 209785"/>
                    <a:gd name="connsiteX0" fmla="*/ 149 w 83319"/>
                    <a:gd name="connsiteY0" fmla="*/ 0 h 209785"/>
                    <a:gd name="connsiteX1" fmla="*/ 83319 w 83319"/>
                    <a:gd name="connsiteY1" fmla="*/ 0 h 209785"/>
                    <a:gd name="connsiteX2" fmla="*/ 81541 w 83319"/>
                    <a:gd name="connsiteY2" fmla="*/ 207162 h 209785"/>
                    <a:gd name="connsiteX3" fmla="*/ 913 w 83319"/>
                    <a:gd name="connsiteY3" fmla="*/ 209785 h 209785"/>
                    <a:gd name="connsiteX4" fmla="*/ 149 w 83319"/>
                    <a:gd name="connsiteY4" fmla="*/ 0 h 209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319" h="209785">
                      <a:moveTo>
                        <a:pt x="149" y="0"/>
                      </a:moveTo>
                      <a:lnTo>
                        <a:pt x="83319" y="0"/>
                      </a:lnTo>
                      <a:cubicBezTo>
                        <a:pt x="82726" y="68805"/>
                        <a:pt x="82134" y="138357"/>
                        <a:pt x="81541" y="207162"/>
                      </a:cubicBezTo>
                      <a:cubicBezTo>
                        <a:pt x="42405" y="210909"/>
                        <a:pt x="32094" y="207316"/>
                        <a:pt x="913" y="209785"/>
                      </a:cubicBezTo>
                      <a:cubicBezTo>
                        <a:pt x="1641" y="141800"/>
                        <a:pt x="-579" y="67985"/>
                        <a:pt x="1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Freeform 35">
                  <a:extLst>
                    <a:ext uri="{FF2B5EF4-FFF2-40B4-BE49-F238E27FC236}">
                      <a16:creationId xmlns:a16="http://schemas.microsoft.com/office/drawing/2014/main" id="{31C697B5-BA26-4F8E-8241-C2425AAE52DD}"/>
                    </a:ext>
                  </a:extLst>
                </p:cNvPr>
                <p:cNvSpPr/>
                <p:nvPr/>
              </p:nvSpPr>
              <p:spPr>
                <a:xfrm>
                  <a:off x="4434194" y="3409213"/>
                  <a:ext cx="370479" cy="535867"/>
                </a:xfrm>
                <a:custGeom>
                  <a:avLst/>
                  <a:gdLst>
                    <a:gd name="connsiteX0" fmla="*/ 501650 w 672804"/>
                    <a:gd name="connsiteY0" fmla="*/ 844602 h 973154"/>
                    <a:gd name="connsiteX1" fmla="*/ 170410 w 672804"/>
                    <a:gd name="connsiteY1" fmla="*/ 873581 h 973154"/>
                    <a:gd name="connsiteX2" fmla="*/ 172982 w 672804"/>
                    <a:gd name="connsiteY2" fmla="*/ 902978 h 973154"/>
                    <a:gd name="connsiteX3" fmla="*/ 504221 w 672804"/>
                    <a:gd name="connsiteY3" fmla="*/ 873998 h 973154"/>
                    <a:gd name="connsiteX4" fmla="*/ 506562 w 672804"/>
                    <a:gd name="connsiteY4" fmla="*/ 724156 h 973154"/>
                    <a:gd name="connsiteX5" fmla="*/ 175322 w 672804"/>
                    <a:gd name="connsiteY5" fmla="*/ 753135 h 973154"/>
                    <a:gd name="connsiteX6" fmla="*/ 177894 w 672804"/>
                    <a:gd name="connsiteY6" fmla="*/ 782532 h 973154"/>
                    <a:gd name="connsiteX7" fmla="*/ 509133 w 672804"/>
                    <a:gd name="connsiteY7" fmla="*/ 753552 h 973154"/>
                    <a:gd name="connsiteX8" fmla="*/ 336402 w 672804"/>
                    <a:gd name="connsiteY8" fmla="*/ 0 h 973154"/>
                    <a:gd name="connsiteX9" fmla="*/ 672804 w 672804"/>
                    <a:gd name="connsiteY9" fmla="*/ 336402 h 973154"/>
                    <a:gd name="connsiteX10" fmla="*/ 524488 w 672804"/>
                    <a:gd name="connsiteY10" fmla="*/ 615352 h 973154"/>
                    <a:gd name="connsiteX11" fmla="*/ 517305 w 672804"/>
                    <a:gd name="connsiteY11" fmla="*/ 619251 h 973154"/>
                    <a:gd name="connsiteX12" fmla="*/ 517305 w 672804"/>
                    <a:gd name="connsiteY12" fmla="*/ 657079 h 973154"/>
                    <a:gd name="connsiteX13" fmla="*/ 552958 w 672804"/>
                    <a:gd name="connsiteY13" fmla="*/ 654050 h 973154"/>
                    <a:gd name="connsiteX14" fmla="*/ 567281 w 672804"/>
                    <a:gd name="connsiteY14" fmla="*/ 793557 h 973154"/>
                    <a:gd name="connsiteX15" fmla="*/ 541958 w 672804"/>
                    <a:gd name="connsiteY15" fmla="*/ 936266 h 973154"/>
                    <a:gd name="connsiteX16" fmla="*/ 134500 w 672804"/>
                    <a:gd name="connsiteY16" fmla="*/ 973154 h 973154"/>
                    <a:gd name="connsiteX17" fmla="*/ 129003 w 672804"/>
                    <a:gd name="connsiteY17" fmla="*/ 830569 h 973154"/>
                    <a:gd name="connsiteX18" fmla="*/ 126136 w 672804"/>
                    <a:gd name="connsiteY18" fmla="*/ 690309 h 973154"/>
                    <a:gd name="connsiteX19" fmla="*/ 163673 w 672804"/>
                    <a:gd name="connsiteY19" fmla="*/ 687120 h 973154"/>
                    <a:gd name="connsiteX20" fmla="*/ 163673 w 672804"/>
                    <a:gd name="connsiteY20" fmla="*/ 623687 h 973154"/>
                    <a:gd name="connsiteX21" fmla="*/ 148316 w 672804"/>
                    <a:gd name="connsiteY21" fmla="*/ 615352 h 973154"/>
                    <a:gd name="connsiteX22" fmla="*/ 0 w 672804"/>
                    <a:gd name="connsiteY22" fmla="*/ 336402 h 973154"/>
                    <a:gd name="connsiteX23" fmla="*/ 336402 w 672804"/>
                    <a:gd name="connsiteY23" fmla="*/ 0 h 973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72804" h="973154">
                      <a:moveTo>
                        <a:pt x="501650" y="844602"/>
                      </a:moveTo>
                      <a:lnTo>
                        <a:pt x="170410" y="873581"/>
                      </a:lnTo>
                      <a:lnTo>
                        <a:pt x="172982" y="902978"/>
                      </a:lnTo>
                      <a:lnTo>
                        <a:pt x="504221" y="873998"/>
                      </a:lnTo>
                      <a:close/>
                      <a:moveTo>
                        <a:pt x="506562" y="724156"/>
                      </a:moveTo>
                      <a:lnTo>
                        <a:pt x="175322" y="753135"/>
                      </a:lnTo>
                      <a:lnTo>
                        <a:pt x="177894" y="782532"/>
                      </a:lnTo>
                      <a:lnTo>
                        <a:pt x="509133" y="753552"/>
                      </a:lnTo>
                      <a:close/>
                      <a:moveTo>
                        <a:pt x="336402" y="0"/>
                      </a:moveTo>
                      <a:cubicBezTo>
                        <a:pt x="522192" y="0"/>
                        <a:pt x="672804" y="150612"/>
                        <a:pt x="672804" y="336402"/>
                      </a:cubicBezTo>
                      <a:cubicBezTo>
                        <a:pt x="672804" y="452521"/>
                        <a:pt x="613971" y="554898"/>
                        <a:pt x="524488" y="615352"/>
                      </a:cubicBezTo>
                      <a:lnTo>
                        <a:pt x="517305" y="619251"/>
                      </a:lnTo>
                      <a:lnTo>
                        <a:pt x="517305" y="657079"/>
                      </a:lnTo>
                      <a:lnTo>
                        <a:pt x="552958" y="654050"/>
                      </a:lnTo>
                      <a:cubicBezTo>
                        <a:pt x="587228" y="683347"/>
                        <a:pt x="611665" y="754428"/>
                        <a:pt x="567281" y="793557"/>
                      </a:cubicBezTo>
                      <a:cubicBezTo>
                        <a:pt x="607999" y="843586"/>
                        <a:pt x="594645" y="925571"/>
                        <a:pt x="541958" y="936266"/>
                      </a:cubicBezTo>
                      <a:lnTo>
                        <a:pt x="134500" y="973154"/>
                      </a:lnTo>
                      <a:cubicBezTo>
                        <a:pt x="103990" y="937916"/>
                        <a:pt x="83314" y="863347"/>
                        <a:pt x="129003" y="830569"/>
                      </a:cubicBezTo>
                      <a:cubicBezTo>
                        <a:pt x="88719" y="788732"/>
                        <a:pt x="104972" y="729688"/>
                        <a:pt x="126136" y="690309"/>
                      </a:cubicBezTo>
                      <a:lnTo>
                        <a:pt x="163673" y="687120"/>
                      </a:lnTo>
                      <a:lnTo>
                        <a:pt x="163673" y="623687"/>
                      </a:lnTo>
                      <a:lnTo>
                        <a:pt x="148316" y="615352"/>
                      </a:lnTo>
                      <a:cubicBezTo>
                        <a:pt x="58833" y="554898"/>
                        <a:pt x="0" y="452521"/>
                        <a:pt x="0" y="336402"/>
                      </a:cubicBezTo>
                      <a:cubicBezTo>
                        <a:pt x="0" y="150612"/>
                        <a:pt x="150612" y="0"/>
                        <a:pt x="3364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5" name="Rectangle 40">
                  <a:extLst>
                    <a:ext uri="{FF2B5EF4-FFF2-40B4-BE49-F238E27FC236}">
                      <a16:creationId xmlns:a16="http://schemas.microsoft.com/office/drawing/2014/main" id="{5880FDBA-0DE1-4B4A-8EC4-5BBCD295A1A5}"/>
                    </a:ext>
                  </a:extLst>
                </p:cNvPr>
                <p:cNvSpPr/>
                <p:nvPr/>
              </p:nvSpPr>
              <p:spPr>
                <a:xfrm rot="21351274">
                  <a:off x="4569059" y="3959511"/>
                  <a:ext cx="110614" cy="52952"/>
                </a:xfrm>
                <a:custGeom>
                  <a:avLst/>
                  <a:gdLst>
                    <a:gd name="connsiteX0" fmla="*/ 0 w 200879"/>
                    <a:gd name="connsiteY0" fmla="*/ 0 h 96906"/>
                    <a:gd name="connsiteX1" fmla="*/ 200879 w 200879"/>
                    <a:gd name="connsiteY1" fmla="*/ 0 h 96906"/>
                    <a:gd name="connsiteX2" fmla="*/ 200879 w 200879"/>
                    <a:gd name="connsiteY2" fmla="*/ 96906 h 96906"/>
                    <a:gd name="connsiteX3" fmla="*/ 0 w 200879"/>
                    <a:gd name="connsiteY3" fmla="*/ 96906 h 96906"/>
                    <a:gd name="connsiteX4" fmla="*/ 0 w 200879"/>
                    <a:gd name="connsiteY4" fmla="*/ 0 h 9690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96906 h 100386"/>
                    <a:gd name="connsiteX5" fmla="*/ 0 w 200879"/>
                    <a:gd name="connsiteY5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81815 w 200879"/>
                    <a:gd name="connsiteY2" fmla="*/ 100386 h 100386"/>
                    <a:gd name="connsiteX3" fmla="*/ 0 w 200879"/>
                    <a:gd name="connsiteY3" fmla="*/ 0 h 100386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4796"/>
                    <a:gd name="connsiteX1" fmla="*/ 200879 w 200879"/>
                    <a:gd name="connsiteY1" fmla="*/ 0 h 94796"/>
                    <a:gd name="connsiteX2" fmla="*/ 84800 w 200879"/>
                    <a:gd name="connsiteY2" fmla="*/ 93209 h 94796"/>
                    <a:gd name="connsiteX3" fmla="*/ 0 w 200879"/>
                    <a:gd name="connsiteY3" fmla="*/ 0 h 94796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879" h="96162">
                      <a:moveTo>
                        <a:pt x="0" y="0"/>
                      </a:moveTo>
                      <a:lnTo>
                        <a:pt x="200879" y="0"/>
                      </a:lnTo>
                      <a:cubicBezTo>
                        <a:pt x="179311" y="66815"/>
                        <a:pt x="167585" y="99839"/>
                        <a:pt x="87074" y="95838"/>
                      </a:cubicBezTo>
                      <a:cubicBezTo>
                        <a:pt x="20789" y="79264"/>
                        <a:pt x="9684" y="4944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BCB121FC-B519-4C45-977F-483B83EA2525}"/>
                  </a:ext>
                </a:extLst>
              </p:cNvPr>
              <p:cNvGrpSpPr/>
              <p:nvPr/>
            </p:nvGrpSpPr>
            <p:grpSpPr>
              <a:xfrm>
                <a:off x="3513023" y="2071920"/>
                <a:ext cx="172184" cy="170846"/>
                <a:chOff x="2511380" y="2137893"/>
                <a:chExt cx="2629740" cy="2609312"/>
              </a:xfrm>
              <a:solidFill>
                <a:schemeClr val="bg1"/>
              </a:solidFill>
            </p:grpSpPr>
            <p:sp>
              <p:nvSpPr>
                <p:cNvPr id="173" name="Freeform 22">
                  <a:extLst>
                    <a:ext uri="{FF2B5EF4-FFF2-40B4-BE49-F238E27FC236}">
                      <a16:creationId xmlns:a16="http://schemas.microsoft.com/office/drawing/2014/main" id="{83A8FA0D-DED4-4A8B-9BFC-4BE30E8B6AAE}"/>
                    </a:ext>
                  </a:extLst>
                </p:cNvPr>
                <p:cNvSpPr/>
                <p:nvPr/>
              </p:nvSpPr>
              <p:spPr>
                <a:xfrm>
                  <a:off x="2511380" y="2137893"/>
                  <a:ext cx="2537140" cy="2537140"/>
                </a:xfrm>
                <a:custGeom>
                  <a:avLst/>
                  <a:gdLst>
                    <a:gd name="connsiteX0" fmla="*/ 1268570 w 2537140"/>
                    <a:gd name="connsiteY0" fmla="*/ 0 h 2537140"/>
                    <a:gd name="connsiteX1" fmla="*/ 2537140 w 2537140"/>
                    <a:gd name="connsiteY1" fmla="*/ 1268570 h 2537140"/>
                    <a:gd name="connsiteX2" fmla="*/ 2437450 w 2537140"/>
                    <a:gd name="connsiteY2" fmla="*/ 1762355 h 2537140"/>
                    <a:gd name="connsiteX3" fmla="*/ 2416484 w 2537140"/>
                    <a:gd name="connsiteY3" fmla="*/ 1805877 h 2537140"/>
                    <a:gd name="connsiteX4" fmla="*/ 2207405 w 2537140"/>
                    <a:gd name="connsiteY4" fmla="*/ 1736859 h 2537140"/>
                    <a:gd name="connsiteX5" fmla="*/ 2236098 w 2537140"/>
                    <a:gd name="connsiteY5" fmla="*/ 1677295 h 2537140"/>
                    <a:gd name="connsiteX6" fmla="*/ 2318616 w 2537140"/>
                    <a:gd name="connsiteY6" fmla="*/ 1268569 h 2537140"/>
                    <a:gd name="connsiteX7" fmla="*/ 1268569 w 2537140"/>
                    <a:gd name="connsiteY7" fmla="*/ 218521 h 2537140"/>
                    <a:gd name="connsiteX8" fmla="*/ 218521 w 2537140"/>
                    <a:gd name="connsiteY8" fmla="*/ 1268569 h 2537140"/>
                    <a:gd name="connsiteX9" fmla="*/ 1268569 w 2537140"/>
                    <a:gd name="connsiteY9" fmla="*/ 2318616 h 2537140"/>
                    <a:gd name="connsiteX10" fmla="*/ 1677295 w 2537140"/>
                    <a:gd name="connsiteY10" fmla="*/ 2236098 h 2537140"/>
                    <a:gd name="connsiteX11" fmla="*/ 1727124 w 2537140"/>
                    <a:gd name="connsiteY11" fmla="*/ 2212094 h 2537140"/>
                    <a:gd name="connsiteX12" fmla="*/ 1793324 w 2537140"/>
                    <a:gd name="connsiteY12" fmla="*/ 2422531 h 2537140"/>
                    <a:gd name="connsiteX13" fmla="*/ 1762355 w 2537140"/>
                    <a:gd name="connsiteY13" fmla="*/ 2437450 h 2537140"/>
                    <a:gd name="connsiteX14" fmla="*/ 1268570 w 2537140"/>
                    <a:gd name="connsiteY14" fmla="*/ 2537140 h 2537140"/>
                    <a:gd name="connsiteX15" fmla="*/ 0 w 2537140"/>
                    <a:gd name="connsiteY15" fmla="*/ 1268570 h 2537140"/>
                    <a:gd name="connsiteX16" fmla="*/ 1268570 w 2537140"/>
                    <a:gd name="connsiteY16" fmla="*/ 0 h 25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37140" h="2537140">
                      <a:moveTo>
                        <a:pt x="1268570" y="0"/>
                      </a:moveTo>
                      <a:cubicBezTo>
                        <a:pt x="1969182" y="0"/>
                        <a:pt x="2537140" y="567958"/>
                        <a:pt x="2537140" y="1268570"/>
                      </a:cubicBezTo>
                      <a:cubicBezTo>
                        <a:pt x="2537140" y="1443723"/>
                        <a:pt x="2501643" y="1610585"/>
                        <a:pt x="2437450" y="1762355"/>
                      </a:cubicBezTo>
                      <a:lnTo>
                        <a:pt x="2416484" y="1805877"/>
                      </a:lnTo>
                      <a:lnTo>
                        <a:pt x="2207405" y="1736859"/>
                      </a:lnTo>
                      <a:lnTo>
                        <a:pt x="2236098" y="1677295"/>
                      </a:lnTo>
                      <a:cubicBezTo>
                        <a:pt x="2289234" y="1551669"/>
                        <a:pt x="2318616" y="1413550"/>
                        <a:pt x="2318616" y="1268569"/>
                      </a:cubicBezTo>
                      <a:cubicBezTo>
                        <a:pt x="2318616" y="688643"/>
                        <a:pt x="1848495" y="218521"/>
                        <a:pt x="1268569" y="218521"/>
                      </a:cubicBezTo>
                      <a:cubicBezTo>
                        <a:pt x="688643" y="218521"/>
                        <a:pt x="218521" y="688643"/>
                        <a:pt x="218521" y="1268569"/>
                      </a:cubicBezTo>
                      <a:cubicBezTo>
                        <a:pt x="218521" y="1848495"/>
                        <a:pt x="688643" y="2318616"/>
                        <a:pt x="1268569" y="2318616"/>
                      </a:cubicBezTo>
                      <a:cubicBezTo>
                        <a:pt x="1413550" y="2318616"/>
                        <a:pt x="1551669" y="2289234"/>
                        <a:pt x="1677295" y="2236098"/>
                      </a:cubicBezTo>
                      <a:lnTo>
                        <a:pt x="1727124" y="2212094"/>
                      </a:lnTo>
                      <a:lnTo>
                        <a:pt x="1793324" y="2422531"/>
                      </a:lnTo>
                      <a:lnTo>
                        <a:pt x="1762355" y="2437450"/>
                      </a:lnTo>
                      <a:cubicBezTo>
                        <a:pt x="1610585" y="2501643"/>
                        <a:pt x="1443723" y="2537140"/>
                        <a:pt x="1268570" y="2537140"/>
                      </a:cubicBezTo>
                      <a:cubicBezTo>
                        <a:pt x="567958" y="2537140"/>
                        <a:pt x="0" y="1969182"/>
                        <a:pt x="0" y="1268570"/>
                      </a:cubicBezTo>
                      <a:cubicBezTo>
                        <a:pt x="0" y="567958"/>
                        <a:pt x="567958" y="0"/>
                        <a:pt x="12685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Freeform 23">
                  <a:extLst>
                    <a:ext uri="{FF2B5EF4-FFF2-40B4-BE49-F238E27FC236}">
                      <a16:creationId xmlns:a16="http://schemas.microsoft.com/office/drawing/2014/main" id="{BB9FC882-8BFF-4690-B04B-B7001C3667C4}"/>
                    </a:ext>
                  </a:extLst>
                </p:cNvPr>
                <p:cNvSpPr/>
                <p:nvPr/>
              </p:nvSpPr>
              <p:spPr>
                <a:xfrm>
                  <a:off x="3008608" y="2635121"/>
                  <a:ext cx="1542685" cy="1542685"/>
                </a:xfrm>
                <a:custGeom>
                  <a:avLst/>
                  <a:gdLst>
                    <a:gd name="connsiteX0" fmla="*/ 771343 w 1542685"/>
                    <a:gd name="connsiteY0" fmla="*/ 0 h 1542685"/>
                    <a:gd name="connsiteX1" fmla="*/ 1542685 w 1542685"/>
                    <a:gd name="connsiteY1" fmla="*/ 771343 h 1542685"/>
                    <a:gd name="connsiteX2" fmla="*/ 1482069 w 1542685"/>
                    <a:gd name="connsiteY2" fmla="*/ 1071584 h 1542685"/>
                    <a:gd name="connsiteX3" fmla="*/ 1439378 w 1542685"/>
                    <a:gd name="connsiteY3" fmla="*/ 1150238 h 1542685"/>
                    <a:gd name="connsiteX4" fmla="*/ 1248159 w 1542685"/>
                    <a:gd name="connsiteY4" fmla="*/ 1087115 h 1542685"/>
                    <a:gd name="connsiteX5" fmla="*/ 1298647 w 1542685"/>
                    <a:gd name="connsiteY5" fmla="*/ 994098 h 1542685"/>
                    <a:gd name="connsiteX6" fmla="*/ 1343619 w 1542685"/>
                    <a:gd name="connsiteY6" fmla="*/ 771341 h 1542685"/>
                    <a:gd name="connsiteX7" fmla="*/ 771341 w 1542685"/>
                    <a:gd name="connsiteY7" fmla="*/ 199064 h 1542685"/>
                    <a:gd name="connsiteX8" fmla="*/ 199064 w 1542685"/>
                    <a:gd name="connsiteY8" fmla="*/ 771341 h 1542685"/>
                    <a:gd name="connsiteX9" fmla="*/ 771341 w 1542685"/>
                    <a:gd name="connsiteY9" fmla="*/ 1343619 h 1542685"/>
                    <a:gd name="connsiteX10" fmla="*/ 994098 w 1542685"/>
                    <a:gd name="connsiteY10" fmla="*/ 1298647 h 1542685"/>
                    <a:gd name="connsiteX11" fmla="*/ 1083668 w 1542685"/>
                    <a:gd name="connsiteY11" fmla="*/ 1250030 h 1542685"/>
                    <a:gd name="connsiteX12" fmla="*/ 1144254 w 1542685"/>
                    <a:gd name="connsiteY12" fmla="*/ 1442625 h 1542685"/>
                    <a:gd name="connsiteX13" fmla="*/ 1071584 w 1542685"/>
                    <a:gd name="connsiteY13" fmla="*/ 1482069 h 1542685"/>
                    <a:gd name="connsiteX14" fmla="*/ 771343 w 1542685"/>
                    <a:gd name="connsiteY14" fmla="*/ 1542685 h 1542685"/>
                    <a:gd name="connsiteX15" fmla="*/ 0 w 1542685"/>
                    <a:gd name="connsiteY15" fmla="*/ 771343 h 1542685"/>
                    <a:gd name="connsiteX16" fmla="*/ 771343 w 1542685"/>
                    <a:gd name="connsiteY16" fmla="*/ 0 h 154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42685" h="1542685">
                      <a:moveTo>
                        <a:pt x="771343" y="0"/>
                      </a:moveTo>
                      <a:cubicBezTo>
                        <a:pt x="1197344" y="0"/>
                        <a:pt x="1542685" y="345341"/>
                        <a:pt x="1542685" y="771343"/>
                      </a:cubicBezTo>
                      <a:cubicBezTo>
                        <a:pt x="1542685" y="877843"/>
                        <a:pt x="1521101" y="979302"/>
                        <a:pt x="1482069" y="1071584"/>
                      </a:cubicBezTo>
                      <a:lnTo>
                        <a:pt x="1439378" y="1150238"/>
                      </a:lnTo>
                      <a:lnTo>
                        <a:pt x="1248159" y="1087115"/>
                      </a:lnTo>
                      <a:lnTo>
                        <a:pt x="1298647" y="994098"/>
                      </a:lnTo>
                      <a:cubicBezTo>
                        <a:pt x="1327606" y="925632"/>
                        <a:pt x="1343619" y="850357"/>
                        <a:pt x="1343619" y="771341"/>
                      </a:cubicBezTo>
                      <a:cubicBezTo>
                        <a:pt x="1343619" y="455281"/>
                        <a:pt x="1087402" y="199064"/>
                        <a:pt x="771341" y="199064"/>
                      </a:cubicBezTo>
                      <a:cubicBezTo>
                        <a:pt x="455281" y="199064"/>
                        <a:pt x="199064" y="455281"/>
                        <a:pt x="199064" y="771341"/>
                      </a:cubicBezTo>
                      <a:cubicBezTo>
                        <a:pt x="199064" y="1087402"/>
                        <a:pt x="455281" y="1343619"/>
                        <a:pt x="771341" y="1343619"/>
                      </a:cubicBezTo>
                      <a:cubicBezTo>
                        <a:pt x="850357" y="1343619"/>
                        <a:pt x="925632" y="1327606"/>
                        <a:pt x="994098" y="1298647"/>
                      </a:cubicBezTo>
                      <a:lnTo>
                        <a:pt x="1083668" y="1250030"/>
                      </a:lnTo>
                      <a:lnTo>
                        <a:pt x="1144254" y="1442625"/>
                      </a:lnTo>
                      <a:lnTo>
                        <a:pt x="1071584" y="1482069"/>
                      </a:lnTo>
                      <a:cubicBezTo>
                        <a:pt x="979302" y="1521101"/>
                        <a:pt x="877843" y="1542685"/>
                        <a:pt x="771343" y="1542685"/>
                      </a:cubicBezTo>
                      <a:cubicBezTo>
                        <a:pt x="345341" y="1542685"/>
                        <a:pt x="0" y="1197344"/>
                        <a:pt x="0" y="771343"/>
                      </a:cubicBezTo>
                      <a:cubicBezTo>
                        <a:pt x="0" y="345341"/>
                        <a:pt x="345341" y="0"/>
                        <a:pt x="7713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731CAAB0-9125-41AA-8B85-0565928A4455}"/>
                    </a:ext>
                  </a:extLst>
                </p:cNvPr>
                <p:cNvSpPr/>
                <p:nvPr/>
              </p:nvSpPr>
              <p:spPr>
                <a:xfrm>
                  <a:off x="3474203" y="3100716"/>
                  <a:ext cx="611494" cy="61149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Rectangle 9">
                  <a:extLst>
                    <a:ext uri="{FF2B5EF4-FFF2-40B4-BE49-F238E27FC236}">
                      <a16:creationId xmlns:a16="http://schemas.microsoft.com/office/drawing/2014/main" id="{F882CE9F-B361-42DC-B905-64959A48F593}"/>
                    </a:ext>
                  </a:extLst>
                </p:cNvPr>
                <p:cNvSpPr/>
                <p:nvPr/>
              </p:nvSpPr>
              <p:spPr>
                <a:xfrm>
                  <a:off x="4089231" y="3699806"/>
                  <a:ext cx="1051889" cy="1047399"/>
                </a:xfrm>
                <a:custGeom>
                  <a:avLst/>
                  <a:gdLst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0 w 1622738"/>
                    <a:gd name="connsiteY3" fmla="*/ 1568128 h 1568128"/>
                    <a:gd name="connsiteX4" fmla="*/ 0 w 1622738"/>
                    <a:gd name="connsiteY4" fmla="*/ 0 h 1568128"/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540913 w 1622738"/>
                    <a:gd name="connsiteY3" fmla="*/ 937063 h 1568128"/>
                    <a:gd name="connsiteX4" fmla="*/ 0 w 1622738"/>
                    <a:gd name="connsiteY4" fmla="*/ 0 h 1568128"/>
                    <a:gd name="connsiteX0" fmla="*/ 0 w 1429554"/>
                    <a:gd name="connsiteY0" fmla="*/ 25758 h 1568128"/>
                    <a:gd name="connsiteX1" fmla="*/ 1429554 w 1429554"/>
                    <a:gd name="connsiteY1" fmla="*/ 0 h 1568128"/>
                    <a:gd name="connsiteX2" fmla="*/ 1429554 w 1429554"/>
                    <a:gd name="connsiteY2" fmla="*/ 1568128 h 1568128"/>
                    <a:gd name="connsiteX3" fmla="*/ 347729 w 1429554"/>
                    <a:gd name="connsiteY3" fmla="*/ 937063 h 1568128"/>
                    <a:gd name="connsiteX4" fmla="*/ 0 w 1429554"/>
                    <a:gd name="connsiteY4" fmla="*/ 25758 h 1568128"/>
                    <a:gd name="connsiteX0" fmla="*/ 0 w 1429554"/>
                    <a:gd name="connsiteY0" fmla="*/ 0 h 1542370"/>
                    <a:gd name="connsiteX1" fmla="*/ 978793 w 1429554"/>
                    <a:gd name="connsiteY1" fmla="*/ 321971 h 1542370"/>
                    <a:gd name="connsiteX2" fmla="*/ 1429554 w 1429554"/>
                    <a:gd name="connsiteY2" fmla="*/ 1542370 h 1542370"/>
                    <a:gd name="connsiteX3" fmla="*/ 347729 w 1429554"/>
                    <a:gd name="connsiteY3" fmla="*/ 911305 h 1542370"/>
                    <a:gd name="connsiteX4" fmla="*/ 0 w 1429554"/>
                    <a:gd name="connsiteY4" fmla="*/ 0 h 1542370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360608 w 1442433"/>
                    <a:gd name="connsiteY3" fmla="*/ 949942 h 1581007"/>
                    <a:gd name="connsiteX4" fmla="*/ 0 w 1442433"/>
                    <a:gd name="connsiteY4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669701 w 1442433"/>
                    <a:gd name="connsiteY3" fmla="*/ 1156005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553791 w 1442433"/>
                    <a:gd name="connsiteY3" fmla="*/ 679487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991672"/>
                    <a:gd name="connsiteY0" fmla="*/ 0 h 1143125"/>
                    <a:gd name="connsiteX1" fmla="*/ 991672 w 991672"/>
                    <a:gd name="connsiteY1" fmla="*/ 360608 h 1143125"/>
                    <a:gd name="connsiteX2" fmla="*/ 965915 w 991672"/>
                    <a:gd name="connsiteY2" fmla="*/ 1143125 h 1143125"/>
                    <a:gd name="connsiteX3" fmla="*/ 553791 w 991672"/>
                    <a:gd name="connsiteY3" fmla="*/ 679487 h 1143125"/>
                    <a:gd name="connsiteX4" fmla="*/ 360608 w 991672"/>
                    <a:gd name="connsiteY4" fmla="*/ 949942 h 1143125"/>
                    <a:gd name="connsiteX5" fmla="*/ 0 w 991672"/>
                    <a:gd name="connsiteY5" fmla="*/ 0 h 1143125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882572 w 991672"/>
                    <a:gd name="connsiteY2" fmla="*/ 1045493 h 1045493"/>
                    <a:gd name="connsiteX3" fmla="*/ 553791 w 991672"/>
                    <a:gd name="connsiteY3" fmla="*/ 679487 h 1045493"/>
                    <a:gd name="connsiteX4" fmla="*/ 360608 w 991672"/>
                    <a:gd name="connsiteY4" fmla="*/ 949942 h 1045493"/>
                    <a:gd name="connsiteX5" fmla="*/ 0 w 991672"/>
                    <a:gd name="connsiteY5" fmla="*/ 0 h 1045493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910443 w 991672"/>
                    <a:gd name="connsiteY2" fmla="*/ 875051 h 1045493"/>
                    <a:gd name="connsiteX3" fmla="*/ 882572 w 991672"/>
                    <a:gd name="connsiteY3" fmla="*/ 1045493 h 1045493"/>
                    <a:gd name="connsiteX4" fmla="*/ 553791 w 991672"/>
                    <a:gd name="connsiteY4" fmla="*/ 679487 h 1045493"/>
                    <a:gd name="connsiteX5" fmla="*/ 360608 w 991672"/>
                    <a:gd name="connsiteY5" fmla="*/ 949942 h 1045493"/>
                    <a:gd name="connsiteX6" fmla="*/ 0 w 991672"/>
                    <a:gd name="connsiteY6" fmla="*/ 0 h 1045493"/>
                    <a:gd name="connsiteX0" fmla="*/ 0 w 1062843"/>
                    <a:gd name="connsiteY0" fmla="*/ 0 h 1045493"/>
                    <a:gd name="connsiteX1" fmla="*/ 991672 w 1062843"/>
                    <a:gd name="connsiteY1" fmla="*/ 360608 h 1045493"/>
                    <a:gd name="connsiteX2" fmla="*/ 1062843 w 1062843"/>
                    <a:gd name="connsiteY2" fmla="*/ 894101 h 1045493"/>
                    <a:gd name="connsiteX3" fmla="*/ 882572 w 1062843"/>
                    <a:gd name="connsiteY3" fmla="*/ 1045493 h 1045493"/>
                    <a:gd name="connsiteX4" fmla="*/ 553791 w 1062843"/>
                    <a:gd name="connsiteY4" fmla="*/ 679487 h 1045493"/>
                    <a:gd name="connsiteX5" fmla="*/ 360608 w 1062843"/>
                    <a:gd name="connsiteY5" fmla="*/ 949942 h 1045493"/>
                    <a:gd name="connsiteX6" fmla="*/ 0 w 1062843"/>
                    <a:gd name="connsiteY6" fmla="*/ 0 h 1045493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62843 w 1062843"/>
                    <a:gd name="connsiteY2" fmla="*/ 894101 h 1047875"/>
                    <a:gd name="connsiteX3" fmla="*/ 882572 w 1062843"/>
                    <a:gd name="connsiteY3" fmla="*/ 1047875 h 1047875"/>
                    <a:gd name="connsiteX4" fmla="*/ 553791 w 1062843"/>
                    <a:gd name="connsiteY4" fmla="*/ 679487 h 1047875"/>
                    <a:gd name="connsiteX5" fmla="*/ 360608 w 1062843"/>
                    <a:gd name="connsiteY5" fmla="*/ 949942 h 1047875"/>
                    <a:gd name="connsiteX6" fmla="*/ 0 w 1062843"/>
                    <a:gd name="connsiteY6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10455 w 1062843"/>
                    <a:gd name="connsiteY2" fmla="*/ 501195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750898 w 1062843"/>
                    <a:gd name="connsiteY2" fmla="*/ 529770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84274"/>
                    <a:gd name="connsiteY0" fmla="*/ 0 h 1047875"/>
                    <a:gd name="connsiteX1" fmla="*/ 991672 w 1084274"/>
                    <a:gd name="connsiteY1" fmla="*/ 360608 h 1047875"/>
                    <a:gd name="connsiteX2" fmla="*/ 750898 w 1084274"/>
                    <a:gd name="connsiteY2" fmla="*/ 529770 h 1047875"/>
                    <a:gd name="connsiteX3" fmla="*/ 1084274 w 1084274"/>
                    <a:gd name="connsiteY3" fmla="*/ 882195 h 1047875"/>
                    <a:gd name="connsiteX4" fmla="*/ 882572 w 1084274"/>
                    <a:gd name="connsiteY4" fmla="*/ 1047875 h 1047875"/>
                    <a:gd name="connsiteX5" fmla="*/ 553791 w 1084274"/>
                    <a:gd name="connsiteY5" fmla="*/ 679487 h 1047875"/>
                    <a:gd name="connsiteX6" fmla="*/ 360608 w 1084274"/>
                    <a:gd name="connsiteY6" fmla="*/ 949942 h 1047875"/>
                    <a:gd name="connsiteX7" fmla="*/ 0 w 1084274"/>
                    <a:gd name="connsiteY7" fmla="*/ 0 h 1047875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51409 w 1074749"/>
                    <a:gd name="connsiteY5" fmla="*/ 703299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72622 w 1074749"/>
                    <a:gd name="connsiteY1" fmla="*/ 355846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105229"/>
                    <a:gd name="connsiteY0" fmla="*/ 0 h 1055019"/>
                    <a:gd name="connsiteX1" fmla="*/ 995958 w 1105229"/>
                    <a:gd name="connsiteY1" fmla="*/ 353464 h 1055019"/>
                    <a:gd name="connsiteX2" fmla="*/ 771853 w 1105229"/>
                    <a:gd name="connsiteY2" fmla="*/ 536914 h 1055019"/>
                    <a:gd name="connsiteX3" fmla="*/ 1105229 w 1105229"/>
                    <a:gd name="connsiteY3" fmla="*/ 889339 h 1055019"/>
                    <a:gd name="connsiteX4" fmla="*/ 903527 w 1105229"/>
                    <a:gd name="connsiteY4" fmla="*/ 1055019 h 1055019"/>
                    <a:gd name="connsiteX5" fmla="*/ 593796 w 1105229"/>
                    <a:gd name="connsiteY5" fmla="*/ 708062 h 1055019"/>
                    <a:gd name="connsiteX6" fmla="*/ 362513 w 1105229"/>
                    <a:gd name="connsiteY6" fmla="*/ 923749 h 1055019"/>
                    <a:gd name="connsiteX7" fmla="*/ 0 w 1105229"/>
                    <a:gd name="connsiteY7" fmla="*/ 0 h 1055019"/>
                    <a:gd name="connsiteX0" fmla="*/ 0 w 1051889"/>
                    <a:gd name="connsiteY0" fmla="*/ 0 h 1047399"/>
                    <a:gd name="connsiteX1" fmla="*/ 942618 w 1051889"/>
                    <a:gd name="connsiteY1" fmla="*/ 345844 h 1047399"/>
                    <a:gd name="connsiteX2" fmla="*/ 718513 w 1051889"/>
                    <a:gd name="connsiteY2" fmla="*/ 529294 h 1047399"/>
                    <a:gd name="connsiteX3" fmla="*/ 1051889 w 1051889"/>
                    <a:gd name="connsiteY3" fmla="*/ 881719 h 1047399"/>
                    <a:gd name="connsiteX4" fmla="*/ 850187 w 1051889"/>
                    <a:gd name="connsiteY4" fmla="*/ 1047399 h 1047399"/>
                    <a:gd name="connsiteX5" fmla="*/ 540456 w 1051889"/>
                    <a:gd name="connsiteY5" fmla="*/ 700442 h 1047399"/>
                    <a:gd name="connsiteX6" fmla="*/ 309173 w 1051889"/>
                    <a:gd name="connsiteY6" fmla="*/ 916129 h 1047399"/>
                    <a:gd name="connsiteX7" fmla="*/ 0 w 1051889"/>
                    <a:gd name="connsiteY7" fmla="*/ 0 h 10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1889" h="1047399">
                      <a:moveTo>
                        <a:pt x="0" y="0"/>
                      </a:moveTo>
                      <a:lnTo>
                        <a:pt x="942618" y="345844"/>
                      </a:lnTo>
                      <a:lnTo>
                        <a:pt x="718513" y="529294"/>
                      </a:lnTo>
                      <a:lnTo>
                        <a:pt x="1051889" y="881719"/>
                      </a:lnTo>
                      <a:lnTo>
                        <a:pt x="850187" y="1047399"/>
                      </a:lnTo>
                      <a:lnTo>
                        <a:pt x="540456" y="700442"/>
                      </a:lnTo>
                      <a:lnTo>
                        <a:pt x="309173" y="9161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" name="Rounded Rectangle 8"/>
          <p:cNvSpPr/>
          <p:nvPr/>
        </p:nvSpPr>
        <p:spPr>
          <a:xfrm>
            <a:off x="593566" y="1993191"/>
            <a:ext cx="2670863" cy="66206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Characteristics and factors of entrepreneurial success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0322" y="3461423"/>
            <a:ext cx="3288901" cy="656670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FF0000"/>
                </a:solidFill>
              </a:rPr>
              <a:t>For job seekers who are graduates of vocational programs, universities and colleges</a:t>
            </a:r>
          </a:p>
        </p:txBody>
      </p:sp>
      <p:sp>
        <p:nvSpPr>
          <p:cNvPr id="113" name="Rounded Rectangle 112"/>
          <p:cNvSpPr/>
          <p:nvPr/>
        </p:nvSpPr>
        <p:spPr>
          <a:xfrm>
            <a:off x="5806371" y="3646569"/>
            <a:ext cx="3288901" cy="4303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FF0000"/>
                </a:solidFill>
              </a:rPr>
              <a:t>For those enrolled in training programs within life skills</a:t>
            </a:r>
          </a:p>
        </p:txBody>
      </p:sp>
      <p:sp>
        <p:nvSpPr>
          <p:cNvPr id="94" name="Rounded Rectangle 8">
            <a:extLst>
              <a:ext uri="{FF2B5EF4-FFF2-40B4-BE49-F238E27FC236}">
                <a16:creationId xmlns:a16="http://schemas.microsoft.com/office/drawing/2014/main" id="{FBCD2957-DF88-4FBD-A868-9348671D27D4}"/>
              </a:ext>
            </a:extLst>
          </p:cNvPr>
          <p:cNvSpPr/>
          <p:nvPr/>
        </p:nvSpPr>
        <p:spPr>
          <a:xfrm>
            <a:off x="6324881" y="2194441"/>
            <a:ext cx="2770391" cy="5939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/>
              <a:t>Basics of Vocational Entrepreneurship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95" name="Rounded Rectangle 87">
            <a:extLst>
              <a:ext uri="{FF2B5EF4-FFF2-40B4-BE49-F238E27FC236}">
                <a16:creationId xmlns:a16="http://schemas.microsoft.com/office/drawing/2014/main" id="{71912B31-EEF4-4F93-86AA-E084965D8F22}"/>
              </a:ext>
            </a:extLst>
          </p:cNvPr>
          <p:cNvSpPr/>
          <p:nvPr/>
        </p:nvSpPr>
        <p:spPr>
          <a:xfrm>
            <a:off x="6350877" y="2868532"/>
            <a:ext cx="2680376" cy="54716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 rtl="1"/>
            <a:r>
              <a:rPr lang="en-US" sz="1500" b="1" dirty="0">
                <a:solidFill>
                  <a:schemeClr val="tx1"/>
                </a:solidFill>
              </a:rPr>
              <a:t>Types of companies and project life cycle</a:t>
            </a:r>
          </a:p>
        </p:txBody>
      </p:sp>
      <p:sp>
        <p:nvSpPr>
          <p:cNvPr id="100" name="Rounded Rectangle 8">
            <a:extLst>
              <a:ext uri="{FF2B5EF4-FFF2-40B4-BE49-F238E27FC236}">
                <a16:creationId xmlns:a16="http://schemas.microsoft.com/office/drawing/2014/main" id="{67B5938E-DEFC-435D-8B88-F2CB01B57600}"/>
              </a:ext>
            </a:extLst>
          </p:cNvPr>
          <p:cNvSpPr/>
          <p:nvPr/>
        </p:nvSpPr>
        <p:spPr>
          <a:xfrm>
            <a:off x="6307950" y="4285379"/>
            <a:ext cx="2521778" cy="43476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Entrepreneurial Project Management</a:t>
            </a:r>
          </a:p>
        </p:txBody>
      </p:sp>
      <p:sp>
        <p:nvSpPr>
          <p:cNvPr id="101" name="Rounded Rectangle 87">
            <a:extLst>
              <a:ext uri="{FF2B5EF4-FFF2-40B4-BE49-F238E27FC236}">
                <a16:creationId xmlns:a16="http://schemas.microsoft.com/office/drawing/2014/main" id="{5F0DB3AB-E78F-47DF-A9E7-F3896372BA5A}"/>
              </a:ext>
            </a:extLst>
          </p:cNvPr>
          <p:cNvSpPr/>
          <p:nvPr/>
        </p:nvSpPr>
        <p:spPr>
          <a:xfrm>
            <a:off x="6324881" y="5431728"/>
            <a:ext cx="2521778" cy="4487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Examples of success stories</a:t>
            </a:r>
          </a:p>
        </p:txBody>
      </p:sp>
      <p:sp>
        <p:nvSpPr>
          <p:cNvPr id="102" name="Rounded Rectangle 8">
            <a:extLst>
              <a:ext uri="{FF2B5EF4-FFF2-40B4-BE49-F238E27FC236}">
                <a16:creationId xmlns:a16="http://schemas.microsoft.com/office/drawing/2014/main" id="{984ED3E3-5802-42A7-80BA-00A310240403}"/>
              </a:ext>
            </a:extLst>
          </p:cNvPr>
          <p:cNvSpPr/>
          <p:nvPr/>
        </p:nvSpPr>
        <p:spPr>
          <a:xfrm>
            <a:off x="537143" y="4283979"/>
            <a:ext cx="2521778" cy="49895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Creative and digital marketing</a:t>
            </a:r>
          </a:p>
        </p:txBody>
      </p:sp>
      <p:sp>
        <p:nvSpPr>
          <p:cNvPr id="103" name="Rounded Rectangle 87">
            <a:extLst>
              <a:ext uri="{FF2B5EF4-FFF2-40B4-BE49-F238E27FC236}">
                <a16:creationId xmlns:a16="http://schemas.microsoft.com/office/drawing/2014/main" id="{84379813-9591-4A70-B980-294DAD294824}"/>
              </a:ext>
            </a:extLst>
          </p:cNvPr>
          <p:cNvSpPr/>
          <p:nvPr/>
        </p:nvSpPr>
        <p:spPr>
          <a:xfrm>
            <a:off x="552648" y="5378759"/>
            <a:ext cx="2521778" cy="494801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Business Accelerators and Branding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555A5ECF-83F3-4488-BBD7-6C961FD40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29" y="2142972"/>
            <a:ext cx="393317" cy="354099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1D79C595-81E4-46AF-BE3F-CEF0CC1A0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44" y="2788369"/>
            <a:ext cx="489855" cy="48985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50A3FD0-4A3B-475F-A0E3-C604AA61E9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867" y="4417596"/>
            <a:ext cx="342901" cy="342901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E3A3B069-FA4F-4D94-A1DD-0D403C42E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4" y="4341452"/>
            <a:ext cx="416699" cy="377111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9652FC2-760E-4E53-899A-052338560F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3" y="5378760"/>
            <a:ext cx="364595" cy="329956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ED3DAA9-5596-4983-850C-0F35274919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7732" y="2857864"/>
            <a:ext cx="396384" cy="396384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8D263CD6-0D9C-4585-B731-C4E67B217A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1224" y="2242323"/>
            <a:ext cx="380444" cy="380444"/>
          </a:xfrm>
          <a:prstGeom prst="rect">
            <a:avLst/>
          </a:prstGeom>
        </p:spPr>
      </p:pic>
      <p:sp>
        <p:nvSpPr>
          <p:cNvPr id="92" name="Rounded Rectangle 91"/>
          <p:cNvSpPr/>
          <p:nvPr/>
        </p:nvSpPr>
        <p:spPr>
          <a:xfrm>
            <a:off x="567223" y="2865952"/>
            <a:ext cx="2521778" cy="4726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Challenges facing entrepreneurs</a:t>
            </a:r>
          </a:p>
        </p:txBody>
      </p:sp>
      <p:sp>
        <p:nvSpPr>
          <p:cNvPr id="99" name="Rounded Rectangle 8">
            <a:extLst>
              <a:ext uri="{FF2B5EF4-FFF2-40B4-BE49-F238E27FC236}">
                <a16:creationId xmlns:a16="http://schemas.microsoft.com/office/drawing/2014/main" id="{77B8B4AB-0899-4528-A7A5-DF4E8270E2F7}"/>
              </a:ext>
            </a:extLst>
          </p:cNvPr>
          <p:cNvSpPr/>
          <p:nvPr/>
        </p:nvSpPr>
        <p:spPr>
          <a:xfrm>
            <a:off x="531367" y="4885455"/>
            <a:ext cx="2521778" cy="40557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en-US" sz="1500" b="1" dirty="0">
                <a:solidFill>
                  <a:schemeClr val="tx1"/>
                </a:solidFill>
              </a:rPr>
              <a:t>Opening and expanding markets</a:t>
            </a:r>
          </a:p>
        </p:txBody>
      </p:sp>
      <p:pic>
        <p:nvPicPr>
          <p:cNvPr id="2050" name="Picture 2" descr="ارادة">
            <a:extLst>
              <a:ext uri="{FF2B5EF4-FFF2-40B4-BE49-F238E27FC236}">
                <a16:creationId xmlns:a16="http://schemas.microsoft.com/office/drawing/2014/main" id="{1D9C1FF0-F96D-4F2B-8F14-AB6F0CC95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34" y="2850726"/>
            <a:ext cx="1664258" cy="184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Rounded Rectangle 87">
            <a:extLst>
              <a:ext uri="{FF2B5EF4-FFF2-40B4-BE49-F238E27FC236}">
                <a16:creationId xmlns:a16="http://schemas.microsoft.com/office/drawing/2014/main" id="{C91EF47A-A972-4D9B-9F0E-F64B9F9DB73D}"/>
              </a:ext>
            </a:extLst>
          </p:cNvPr>
          <p:cNvSpPr/>
          <p:nvPr/>
        </p:nvSpPr>
        <p:spPr>
          <a:xfrm>
            <a:off x="6307950" y="4880321"/>
            <a:ext cx="2538709" cy="41070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en-US" sz="1500" b="1" dirty="0">
                <a:solidFill>
                  <a:schemeClr val="tx1"/>
                </a:solidFill>
              </a:rPr>
              <a:t>Entrepreneurship system in Jordan</a:t>
            </a:r>
          </a:p>
        </p:txBody>
      </p:sp>
      <p:pic>
        <p:nvPicPr>
          <p:cNvPr id="2052" name="Picture 4" descr="أيقونات التسوق Png ، المتجهات ، PSD ، قصاصة فنية , تحميل ...">
            <a:extLst>
              <a:ext uri="{FF2B5EF4-FFF2-40B4-BE49-F238E27FC236}">
                <a16:creationId xmlns:a16="http://schemas.microsoft.com/office/drawing/2014/main" id="{F1F50EB7-B417-4A9D-A386-9F96DF08A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7" y="4838086"/>
            <a:ext cx="439252" cy="41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زيادة الدخل Rgb لون رمز ريادة الأعمال عنصر الارتفاع المتجه, ريادة الأعمال,  عنصر, ترتفع PNG والمتجهات للتحميل مجانا">
            <a:extLst>
              <a:ext uri="{FF2B5EF4-FFF2-40B4-BE49-F238E27FC236}">
                <a16:creationId xmlns:a16="http://schemas.microsoft.com/office/drawing/2014/main" id="{DDED13AD-3FEF-4333-AC2B-9009FD613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55" y="4838324"/>
            <a:ext cx="412938" cy="4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‫قصص نجاح الفائزين الناجحين, حالة نجاح, فاز بالجائزة png‬‎">
            <a:extLst>
              <a:ext uri="{FF2B5EF4-FFF2-40B4-BE49-F238E27FC236}">
                <a16:creationId xmlns:a16="http://schemas.microsoft.com/office/drawing/2014/main" id="{EF696BCE-768E-4DDB-9A19-61D2150F5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310" y="5378760"/>
            <a:ext cx="529004" cy="49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626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614678"/>
            <a:ext cx="7543800" cy="748455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• Jordan's VTC can lead digital VET transformation.</a:t>
            </a:r>
          </a:p>
          <a:p>
            <a:r>
              <a:rPr dirty="0"/>
              <a:t>• Empower youth with future-proof skills.</a:t>
            </a:r>
          </a:p>
          <a:p>
            <a:pPr algn="just"/>
            <a:r>
              <a:rPr dirty="0"/>
              <a:t>• Collaborate across public, private, and regional platforms.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1548-9C45-47D4-A605-7137B369B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981" y="594804"/>
            <a:ext cx="7543800" cy="858472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VTC WEBSITE &amp; Emails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A2167-A6B1-42E5-BD52-94D5F7882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1" y="1983497"/>
            <a:ext cx="7797662" cy="2739424"/>
          </a:xfrm>
        </p:spPr>
        <p:txBody>
          <a:bodyPr>
            <a:noAutofit/>
          </a:bodyPr>
          <a:lstStyle/>
          <a:p>
            <a:r>
              <a:rPr lang="en-US" dirty="0">
                <a:hlinkClick r:id="rId2"/>
              </a:rPr>
              <a:t>WW.VTC.GOV.JO</a:t>
            </a:r>
            <a:r>
              <a:rPr lang="en-US" dirty="0"/>
              <a:t> </a:t>
            </a:r>
          </a:p>
          <a:p>
            <a:r>
              <a:rPr lang="en-US" dirty="0"/>
              <a:t>Dr. JAFAR : </a:t>
            </a:r>
            <a:r>
              <a:rPr lang="en-US" dirty="0">
                <a:hlinkClick r:id="rId3"/>
              </a:rPr>
              <a:t>Jafar.Roussan@VTC.GOV.JO</a:t>
            </a:r>
            <a:endParaRPr lang="en-US" dirty="0"/>
          </a:p>
          <a:p>
            <a:r>
              <a:rPr lang="en-US" dirty="0"/>
              <a:t>Engineer AHAMD: </a:t>
            </a:r>
            <a:r>
              <a:rPr lang="en-US" dirty="0">
                <a:hlinkClick r:id="rId4"/>
              </a:rPr>
              <a:t>Ahmad.Awwad@VTC.GOV.JO</a:t>
            </a:r>
            <a:endParaRPr lang="en-US" dirty="0"/>
          </a:p>
          <a:p>
            <a:r>
              <a:rPr lang="en-US" dirty="0"/>
              <a:t>Engineer Anas: </a:t>
            </a:r>
            <a:r>
              <a:rPr lang="en-US" dirty="0">
                <a:hlinkClick r:id="rId5"/>
              </a:rPr>
              <a:t>anas.maqableh@vtc.gov.jo</a:t>
            </a:r>
            <a:endParaRPr lang="en-US" dirty="0"/>
          </a:p>
          <a:p>
            <a:r>
              <a:rPr lang="en-US" dirty="0"/>
              <a:t>Engineer Samer: </a:t>
            </a:r>
            <a:r>
              <a:rPr lang="en-US" dirty="0">
                <a:hlinkClick r:id="rId6"/>
              </a:rPr>
              <a:t>Samer.Alsawalgeh@VTC.GOV.JO</a:t>
            </a:r>
            <a:endParaRPr lang="en-US" dirty="0"/>
          </a:p>
          <a:p>
            <a:r>
              <a:rPr lang="en-US" dirty="0"/>
              <a:t>Ms. Hiba: </a:t>
            </a:r>
            <a:r>
              <a:rPr lang="en-US" dirty="0">
                <a:hlinkClick r:id="rId7"/>
              </a:rPr>
              <a:t>Hiba.Abuhamdiah@vtc.gov.jo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872F21-F9F6-4A04-9F5F-839B68F60E43}"/>
              </a:ext>
            </a:extLst>
          </p:cNvPr>
          <p:cNvSpPr txBox="1">
            <a:spLocks/>
          </p:cNvSpPr>
          <p:nvPr/>
        </p:nvSpPr>
        <p:spPr>
          <a:xfrm>
            <a:off x="514351" y="4823906"/>
            <a:ext cx="7543800" cy="8584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/>
              <a:t>Questions and </a:t>
            </a:r>
            <a:r>
              <a:rPr lang="en-US" sz="4000" dirty="0"/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809625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1856" y="2240957"/>
            <a:ext cx="6652946" cy="1264646"/>
          </a:xfrm>
        </p:spPr>
        <p:txBody>
          <a:bodyPr>
            <a:normAutofit/>
          </a:bodyPr>
          <a:lstStyle/>
          <a:p>
            <a:pPr algn="ctr"/>
            <a:r>
              <a:rPr sz="3200" b="1" dirty="0"/>
              <a:t>Digital Transition Roadmap for Jordan’s VET System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5969" y="3563980"/>
            <a:ext cx="7512060" cy="550333"/>
          </a:xfrm>
        </p:spPr>
        <p:txBody>
          <a:bodyPr>
            <a:normAutofit fontScale="92500"/>
          </a:bodyPr>
          <a:lstStyle/>
          <a:p>
            <a:r>
              <a:rPr b="1" dirty="0"/>
              <a:t>Vocational Training Corporation | </a:t>
            </a:r>
            <a:r>
              <a:rPr lang="en-US" b="1" dirty="0"/>
              <a:t>August</a:t>
            </a:r>
            <a:r>
              <a:rPr b="1" dirty="0"/>
              <a:t> 2025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6715C28-75F5-4923-86A7-F0BC3B9704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64778" y="502456"/>
            <a:ext cx="2631811" cy="1264646"/>
          </a:xfrm>
          <a:prstGeom prst="rect">
            <a:avLst/>
          </a:prstGeom>
        </p:spPr>
      </p:pic>
      <p:pic>
        <p:nvPicPr>
          <p:cNvPr id="7" name="Picture 2" descr="‫مركز الأبحاث الإحصائية والاقتصادية والاجتماعية والتدريب ...‬‎">
            <a:extLst>
              <a:ext uri="{FF2B5EF4-FFF2-40B4-BE49-F238E27FC236}">
                <a16:creationId xmlns:a16="http://schemas.microsoft.com/office/drawing/2014/main" id="{683D74AD-0AD0-491C-8A0F-22F87289C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82" y="502455"/>
            <a:ext cx="1943100" cy="12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رؤية التحديث الاقتصادي تقترح تحديث استراتيجية الشمول المالي">
            <a:extLst>
              <a:ext uri="{FF2B5EF4-FFF2-40B4-BE49-F238E27FC236}">
                <a16:creationId xmlns:a16="http://schemas.microsoft.com/office/drawing/2014/main" id="{C5730E95-5B2A-4358-9697-DDDF882A9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082" y="502455"/>
            <a:ext cx="2458598" cy="12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شعار المملكة الأردنية الهاشمية | الموقع الرسمي لجلالة الملك عبدالله الثاني  ابن الحسين">
            <a:extLst>
              <a:ext uri="{FF2B5EF4-FFF2-40B4-BE49-F238E27FC236}">
                <a16:creationId xmlns:a16="http://schemas.microsoft.com/office/drawing/2014/main" id="{9DB43B6E-FB96-478C-A3C4-0CB1395AB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726" y="399784"/>
            <a:ext cx="1354052" cy="136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9F72444A-59A1-427C-98D7-AA421D3A8E79}"/>
              </a:ext>
            </a:extLst>
          </p:cNvPr>
          <p:cNvSpPr txBox="1">
            <a:spLocks/>
          </p:cNvSpPr>
          <p:nvPr/>
        </p:nvSpPr>
        <p:spPr>
          <a:xfrm>
            <a:off x="815969" y="4675168"/>
            <a:ext cx="7512060" cy="550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/>
              <a:t>The Hashemite kingdom of jordan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920759"/>
          </a:xfrm>
        </p:spPr>
        <p:txBody>
          <a:bodyPr/>
          <a:lstStyle/>
          <a:p>
            <a:pPr algn="ctr"/>
            <a:r>
              <a:rPr sz="4000" dirty="0"/>
              <a:t>Vision</a:t>
            </a:r>
            <a:r>
              <a:rPr dirty="0"/>
              <a:t> &amp;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348" y="1796742"/>
            <a:ext cx="7649303" cy="3530600"/>
          </a:xfrm>
        </p:spPr>
        <p:txBody>
          <a:bodyPr>
            <a:normAutofit fontScale="92500" lnSpcReduction="20000"/>
          </a:bodyPr>
          <a:lstStyle/>
          <a:p>
            <a:r>
              <a:rPr b="1" dirty="0"/>
              <a:t>Vision:</a:t>
            </a:r>
            <a:r>
              <a:rPr dirty="0"/>
              <a:t> A digitally-enabled, inclusive, and future-ready VET system.</a:t>
            </a:r>
            <a:endParaRPr lang="en-US" dirty="0"/>
          </a:p>
          <a:p>
            <a:r>
              <a:rPr lang="en-US" b="1" dirty="0"/>
              <a:t>Mission:</a:t>
            </a:r>
          </a:p>
          <a:p>
            <a:pPr marL="0" indent="0" algn="just">
              <a:buNone/>
            </a:pPr>
            <a:r>
              <a:rPr lang="en-US" dirty="0"/>
              <a:t>To prepare and qualify skilled professionals in line with labor market requirements in partnership with the public and private sectors as well as local and international civil society organizations.</a:t>
            </a:r>
          </a:p>
          <a:p>
            <a:r>
              <a:rPr b="1" dirty="0"/>
              <a:t>Objectives:</a:t>
            </a:r>
          </a:p>
          <a:p>
            <a:r>
              <a:rPr dirty="0"/>
              <a:t>• Integrate digital tools across 30 institutes.</a:t>
            </a:r>
          </a:p>
          <a:p>
            <a:r>
              <a:rPr dirty="0"/>
              <a:t>• Upskill trainers in digital pedagogy.</a:t>
            </a:r>
          </a:p>
          <a:p>
            <a:r>
              <a:rPr dirty="0"/>
              <a:t>• Expand online learning access.</a:t>
            </a:r>
          </a:p>
          <a:p>
            <a:r>
              <a:rPr dirty="0"/>
              <a:t>• Align curricula with digital labor market needs.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C020D0-8107-4136-9F02-9C818B119D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15" t="17647" r="10147" b="6275"/>
          <a:stretch/>
        </p:blipFill>
        <p:spPr>
          <a:xfrm>
            <a:off x="123387" y="1"/>
            <a:ext cx="8897226" cy="671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57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614C9-300E-40CC-A5F6-99DA1B507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24CA-F155-4025-B0DA-99F56ABEB35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72C8BE-6B85-4100-82CC-0B37C96A6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76" t="15948" r="11176" b="5883"/>
          <a:stretch/>
        </p:blipFill>
        <p:spPr>
          <a:xfrm>
            <a:off x="87406" y="62144"/>
            <a:ext cx="8814548" cy="662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21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720" y="767300"/>
            <a:ext cx="7479040" cy="709865"/>
          </a:xfrm>
        </p:spPr>
        <p:txBody>
          <a:bodyPr>
            <a:noAutofit/>
          </a:bodyPr>
          <a:lstStyle/>
          <a:p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/>
              <a:t/>
            </a:r>
            <a:br>
              <a:rPr lang="en-US" sz="4000" dirty="0"/>
            </a:br>
            <a:r>
              <a:rPr sz="4000" dirty="0"/>
              <a:t>Priority Area A: Digital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Assess digital readiness of 30 institutes.</a:t>
            </a:r>
          </a:p>
          <a:p>
            <a:r>
              <a:t>• Install high-speed internet and LMS.</a:t>
            </a:r>
          </a:p>
          <a:p>
            <a:r>
              <a:t>• Develop a National VET Digital Platform.</a:t>
            </a:r>
          </a:p>
          <a:p>
            <a:r>
              <a:t>• Timeline: 2025–2027</a:t>
            </a:r>
          </a:p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7514550" cy="709865"/>
          </a:xfrm>
        </p:spPr>
        <p:txBody>
          <a:bodyPr>
            <a:noAutofit/>
          </a:bodyPr>
          <a:lstStyle/>
          <a:p>
            <a:r>
              <a:rPr sz="3600" dirty="0"/>
              <a:t>Priority Area B: Curriculum Digitalization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Convert materials for all 19 occupations.</a:t>
            </a:r>
          </a:p>
          <a:p>
            <a:r>
              <a:t>• Create multimedia and simulation content.</a:t>
            </a:r>
          </a:p>
          <a:p>
            <a:r>
              <a:t>• Use AR/VR for immersive training.</a:t>
            </a:r>
          </a:p>
          <a:p>
            <a:r>
              <a:t>• Timeline: 2025–2028</a:t>
            </a:r>
          </a:p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7354752" cy="709865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Priority Area C: Capacity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• Train all trainers in digital teaching.</a:t>
            </a:r>
          </a:p>
          <a:p>
            <a:r>
              <a:rPr dirty="0"/>
              <a:t>• Offer ICT certifications and </a:t>
            </a:r>
            <a:r>
              <a:rPr lang="en-US" dirty="0"/>
              <a:t>Continuous Professional Development (</a:t>
            </a:r>
            <a:r>
              <a:rPr dirty="0"/>
              <a:t>CPD</a:t>
            </a:r>
            <a:r>
              <a:rPr lang="en-US" dirty="0"/>
              <a:t>)</a:t>
            </a:r>
            <a:r>
              <a:rPr dirty="0"/>
              <a:t>.</a:t>
            </a:r>
          </a:p>
          <a:p>
            <a:r>
              <a:rPr dirty="0"/>
              <a:t>• Form digital peer-learning networks.</a:t>
            </a:r>
          </a:p>
          <a:p>
            <a:r>
              <a:rPr dirty="0"/>
              <a:t>• Timeline: 2025–2027</a:t>
            </a:r>
          </a:p>
          <a:p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69" y="927098"/>
            <a:ext cx="7017401" cy="709865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Priority Area D: Inclusive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• Introduce online and hybrid training.</a:t>
            </a:r>
          </a:p>
          <a:p>
            <a:r>
              <a:rPr dirty="0"/>
              <a:t>• Use mobile-friendly platforms.</a:t>
            </a:r>
          </a:p>
          <a:p>
            <a:r>
              <a:rPr dirty="0"/>
              <a:t>• Ensure gender-responsive digital content</a:t>
            </a:r>
            <a:r>
              <a:rPr lang="en-US" dirty="0"/>
              <a:t> and people with special needs</a:t>
            </a:r>
            <a:r>
              <a:rPr dirty="0"/>
              <a:t>.</a:t>
            </a:r>
          </a:p>
          <a:p>
            <a:r>
              <a:rPr dirty="0"/>
              <a:t>• Timeline: 2026–2030</a:t>
            </a:r>
          </a:p>
          <a:p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99</TotalTime>
  <Words>589</Words>
  <Application>Microsoft Office PowerPoint</Application>
  <PresentationFormat>On-screen Show (4:3)</PresentationFormat>
  <Paragraphs>90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Retrospect</vt:lpstr>
      <vt:lpstr>PowerPoint Presentation</vt:lpstr>
      <vt:lpstr>Digital Transition Roadmap for Jordan’s VET System</vt:lpstr>
      <vt:lpstr>Vision &amp; Objectives</vt:lpstr>
      <vt:lpstr>PowerPoint Presentation</vt:lpstr>
      <vt:lpstr>PowerPoint Presentation</vt:lpstr>
      <vt:lpstr>  Priority Area A: Digital Infrastructure</vt:lpstr>
      <vt:lpstr>Priority Area B: Curriculum Digitalization</vt:lpstr>
      <vt:lpstr>Priority Area C: Capacity Building</vt:lpstr>
      <vt:lpstr>Priority Area D: Inclusive Learning</vt:lpstr>
      <vt:lpstr>Priority Area E: Data and Governance</vt:lpstr>
      <vt:lpstr>Priority Area F: Partnerships</vt:lpstr>
      <vt:lpstr>Implementation Enablers</vt:lpstr>
      <vt:lpstr>Expected Outcomes by 2030</vt:lpstr>
      <vt:lpstr>Risks and Mitigation</vt:lpstr>
      <vt:lpstr>PowerPoint Presentation</vt:lpstr>
      <vt:lpstr>Conclusion</vt:lpstr>
      <vt:lpstr>VTC WEBSITE &amp; Emails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Transition Roadmap for Jordan’s VET System</dc:title>
  <dc:subject/>
  <dc:creator/>
  <cp:keywords/>
  <dc:description>generated using python-pptx</dc:description>
  <cp:lastModifiedBy>Murat Burç Sevgi</cp:lastModifiedBy>
  <cp:revision>18</cp:revision>
  <dcterms:created xsi:type="dcterms:W3CDTF">2013-01-27T09:14:16Z</dcterms:created>
  <dcterms:modified xsi:type="dcterms:W3CDTF">2025-08-15T08:21:33Z</dcterms:modified>
  <cp:category/>
</cp:coreProperties>
</file>