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8" r:id="rId5"/>
    <p:sldId id="265" r:id="rId6"/>
    <p:sldId id="257" r:id="rId7"/>
    <p:sldId id="267" r:id="rId8"/>
    <p:sldId id="259" r:id="rId9"/>
    <p:sldId id="260" r:id="rId10"/>
    <p:sldId id="261" r:id="rId11"/>
    <p:sldId id="264" r:id="rId12"/>
    <p:sldId id="262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6942D-E317-CC72-C73A-2AEF8E773C7C}" v="92" dt="2025-08-07T11:51:33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94103" autoAdjust="0"/>
  </p:normalViewPr>
  <p:slideViewPr>
    <p:cSldViewPr snapToGrid="0">
      <p:cViewPr>
        <p:scale>
          <a:sx n="60" d="100"/>
          <a:sy n="60" d="100"/>
        </p:scale>
        <p:origin x="808" y="180"/>
      </p:cViewPr>
      <p:guideLst/>
    </p:cSldViewPr>
  </p:slideViewPr>
  <p:outlineViewPr>
    <p:cViewPr>
      <p:scale>
        <a:sx n="33" d="100"/>
        <a:sy n="33" d="100"/>
      </p:scale>
      <p:origin x="0" y="-107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92"/>
    </p:cViewPr>
  </p:sorterViewPr>
  <p:notesViewPr>
    <p:cSldViewPr snapToGrid="0">
      <p:cViewPr varScale="1">
        <p:scale>
          <a:sx n="53" d="100"/>
          <a:sy n="53" d="100"/>
        </p:scale>
        <p:origin x="2648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ma Demirtaş" userId="S::edemirtas@sesric.org::d72fb3b5-7285-4225-b70b-581a2d687a77" providerId="AD" clId="Web-{D4E6942D-E317-CC72-C73A-2AEF8E773C7C}"/>
    <pc:docChg chg="modSld">
      <pc:chgData name="Esma Demirtaş" userId="S::edemirtas@sesric.org::d72fb3b5-7285-4225-b70b-581a2d687a77" providerId="AD" clId="Web-{D4E6942D-E317-CC72-C73A-2AEF8E773C7C}" dt="2025-08-07T11:51:33.461" v="68"/>
      <pc:docMkLst>
        <pc:docMk/>
      </pc:docMkLst>
      <pc:sldChg chg="addSp delSp modSp">
        <pc:chgData name="Esma Demirtaş" userId="S::edemirtas@sesric.org::d72fb3b5-7285-4225-b70b-581a2d687a77" providerId="AD" clId="Web-{D4E6942D-E317-CC72-C73A-2AEF8E773C7C}" dt="2025-08-07T11:49:25.929" v="56"/>
        <pc:sldMkLst>
          <pc:docMk/>
          <pc:sldMk cId="2007784751" sldId="256"/>
        </pc:sldMkLst>
        <pc:spChg chg="mod">
          <ac:chgData name="Esma Demirtaş" userId="S::edemirtas@sesric.org::d72fb3b5-7285-4225-b70b-581a2d687a77" providerId="AD" clId="Web-{D4E6942D-E317-CC72-C73A-2AEF8E773C7C}" dt="2025-08-07T11:49:25.929" v="56"/>
          <ac:spMkLst>
            <pc:docMk/>
            <pc:sldMk cId="2007784751" sldId="256"/>
            <ac:spMk id="2" creationId="{00000000-0000-0000-0000-000000000000}"/>
          </ac:spMkLst>
        </pc:spChg>
        <pc:spChg chg="add del mod">
          <ac:chgData name="Esma Demirtaş" userId="S::edemirtas@sesric.org::d72fb3b5-7285-4225-b70b-581a2d687a77" providerId="AD" clId="Web-{D4E6942D-E317-CC72-C73A-2AEF8E773C7C}" dt="2025-08-07T11:48:48.350" v="48"/>
          <ac:spMkLst>
            <pc:docMk/>
            <pc:sldMk cId="2007784751" sldId="256"/>
            <ac:spMk id="3" creationId="{97AB35D0-7C9E-40E3-51CA-86FFC8EDD0DD}"/>
          </ac:spMkLst>
        </pc:spChg>
        <pc:spChg chg="mod">
          <ac:chgData name="Esma Demirtaş" userId="S::edemirtas@sesric.org::d72fb3b5-7285-4225-b70b-581a2d687a77" providerId="AD" clId="Web-{D4E6942D-E317-CC72-C73A-2AEF8E773C7C}" dt="2025-08-07T11:49:17.616" v="55" actId="1076"/>
          <ac:spMkLst>
            <pc:docMk/>
            <pc:sldMk cId="2007784751" sldId="256"/>
            <ac:spMk id="4" creationId="{00000000-0000-0000-0000-000000000000}"/>
          </ac:spMkLst>
        </pc:spChg>
        <pc:spChg chg="add del mod">
          <ac:chgData name="Esma Demirtaş" userId="S::edemirtas@sesric.org::d72fb3b5-7285-4225-b70b-581a2d687a77" providerId="AD" clId="Web-{D4E6942D-E317-CC72-C73A-2AEF8E773C7C}" dt="2025-08-07T11:47:17.475" v="8"/>
          <ac:spMkLst>
            <pc:docMk/>
            <pc:sldMk cId="2007784751" sldId="256"/>
            <ac:spMk id="9" creationId="{35568A7E-8459-0CBB-C000-20393A7E00B7}"/>
          </ac:spMkLst>
        </pc:spChg>
        <pc:picChg chg="del">
          <ac:chgData name="Esma Demirtaş" userId="S::edemirtas@sesric.org::d72fb3b5-7285-4225-b70b-581a2d687a77" providerId="AD" clId="Web-{D4E6942D-E317-CC72-C73A-2AEF8E773C7C}" dt="2025-08-07T11:47:08.896" v="2"/>
          <ac:picMkLst>
            <pc:docMk/>
            <pc:sldMk cId="2007784751" sldId="256"/>
            <ac:picMk id="6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09.834" v="3"/>
          <ac:picMkLst>
            <pc:docMk/>
            <pc:sldMk cId="2007784751" sldId="256"/>
            <ac:picMk id="7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11.771" v="4"/>
          <ac:picMkLst>
            <pc:docMk/>
            <pc:sldMk cId="2007784751" sldId="256"/>
            <ac:picMk id="8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35.131" v="9"/>
          <ac:picMkLst>
            <pc:docMk/>
            <pc:sldMk cId="2007784751" sldId="256"/>
            <ac:picMk id="11" creationId="{BD19F6C3-EA13-29DE-5C2F-EAEFA6759870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35.131" v="10"/>
          <ac:picMkLst>
            <pc:docMk/>
            <pc:sldMk cId="2007784751" sldId="256"/>
            <ac:picMk id="13" creationId="{9B0F1C0A-B342-CA3A-A4CF-96BC2A962888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35.162" v="11"/>
          <ac:picMkLst>
            <pc:docMk/>
            <pc:sldMk cId="2007784751" sldId="256"/>
            <ac:picMk id="15" creationId="{7FD21DF2-1DB5-0B69-FA53-CC1040B19CE4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50:30.664" v="62" actId="1076"/>
        <pc:sldMkLst>
          <pc:docMk/>
          <pc:sldMk cId="854700029" sldId="259"/>
        </pc:sldMkLst>
        <pc:spChg chg="mod">
          <ac:chgData name="Esma Demirtaş" userId="S::edemirtas@sesric.org::d72fb3b5-7285-4225-b70b-581a2d687a77" providerId="AD" clId="Web-{D4E6942D-E317-CC72-C73A-2AEF8E773C7C}" dt="2025-08-07T11:50:30.664" v="62" actId="1076"/>
          <ac:spMkLst>
            <pc:docMk/>
            <pc:sldMk cId="854700029" sldId="259"/>
            <ac:spMk id="4" creationId="{00000000-0000-0000-0000-000000000000}"/>
          </ac:spMkLst>
        </pc:spChg>
        <pc:picChg chg="add">
          <ac:chgData name="Esma Demirtaş" userId="S::edemirtas@sesric.org::d72fb3b5-7285-4225-b70b-581a2d687a77" providerId="AD" clId="Web-{D4E6942D-E317-CC72-C73A-2AEF8E773C7C}" dt="2025-08-07T11:47:55.584" v="21"/>
          <ac:picMkLst>
            <pc:docMk/>
            <pc:sldMk cId="854700029" sldId="259"/>
            <ac:picMk id="3" creationId="{EFF7CADD-D81C-6EFA-D023-F04D0ED4E70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51.741" v="18"/>
          <ac:picMkLst>
            <pc:docMk/>
            <pc:sldMk cId="854700029" sldId="259"/>
            <ac:picMk id="6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52.475" v="19"/>
          <ac:picMkLst>
            <pc:docMk/>
            <pc:sldMk cId="854700029" sldId="259"/>
            <ac:picMk id="7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54.194" v="20"/>
          <ac:picMkLst>
            <pc:docMk/>
            <pc:sldMk cId="854700029" sldId="259"/>
            <ac:picMk id="8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55.584" v="22"/>
          <ac:picMkLst>
            <pc:docMk/>
            <pc:sldMk cId="854700029" sldId="259"/>
            <ac:picMk id="10" creationId="{6A157ED8-D541-4165-3D67-1CD863973F02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55.600" v="23"/>
          <ac:picMkLst>
            <pc:docMk/>
            <pc:sldMk cId="854700029" sldId="259"/>
            <ac:picMk id="12" creationId="{3A7C3FA1-B943-3648-65DE-3253D5C4F143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50:58.070" v="64" actId="1076"/>
        <pc:sldMkLst>
          <pc:docMk/>
          <pc:sldMk cId="3691666588" sldId="260"/>
        </pc:sldMkLst>
        <pc:spChg chg="mod">
          <ac:chgData name="Esma Demirtaş" userId="S::edemirtas@sesric.org::d72fb3b5-7285-4225-b70b-581a2d687a77" providerId="AD" clId="Web-{D4E6942D-E317-CC72-C73A-2AEF8E773C7C}" dt="2025-08-07T11:50:58.070" v="64" actId="1076"/>
          <ac:spMkLst>
            <pc:docMk/>
            <pc:sldMk cId="3691666588" sldId="260"/>
            <ac:spMk id="4" creationId="{00000000-0000-0000-0000-000000000000}"/>
          </ac:spMkLst>
        </pc:spChg>
        <pc:picChg chg="add">
          <ac:chgData name="Esma Demirtaş" userId="S::edemirtas@sesric.org::d72fb3b5-7285-4225-b70b-581a2d687a77" providerId="AD" clId="Web-{D4E6942D-E317-CC72-C73A-2AEF8E773C7C}" dt="2025-08-07T11:48:02.803" v="27"/>
          <ac:picMkLst>
            <pc:docMk/>
            <pc:sldMk cId="3691666588" sldId="260"/>
            <ac:picMk id="3" creationId="{33B7C5DB-751B-A71D-3876-78DB14466080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59.897" v="24"/>
          <ac:picMkLst>
            <pc:docMk/>
            <pc:sldMk cId="3691666588" sldId="260"/>
            <ac:picMk id="5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00.678" v="25"/>
          <ac:picMkLst>
            <pc:docMk/>
            <pc:sldMk cId="3691666588" sldId="260"/>
            <ac:picMk id="6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02.178" v="26"/>
          <ac:picMkLst>
            <pc:docMk/>
            <pc:sldMk cId="3691666588" sldId="260"/>
            <ac:picMk id="7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02.803" v="28"/>
          <ac:picMkLst>
            <pc:docMk/>
            <pc:sldMk cId="3691666588" sldId="260"/>
            <ac:picMk id="10" creationId="{D6C008B9-F676-A58B-E1D7-6CB37A7A05DF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02.819" v="29"/>
          <ac:picMkLst>
            <pc:docMk/>
            <pc:sldMk cId="3691666588" sldId="260"/>
            <ac:picMk id="12" creationId="{98AABA0F-086E-1D44-4E44-4ACCC34AC3C8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51:11.054" v="65"/>
        <pc:sldMkLst>
          <pc:docMk/>
          <pc:sldMk cId="2708395845" sldId="261"/>
        </pc:sldMkLst>
        <pc:spChg chg="mod">
          <ac:chgData name="Esma Demirtaş" userId="S::edemirtas@sesric.org::d72fb3b5-7285-4225-b70b-581a2d687a77" providerId="AD" clId="Web-{D4E6942D-E317-CC72-C73A-2AEF8E773C7C}" dt="2025-08-07T11:51:11.054" v="65"/>
          <ac:spMkLst>
            <pc:docMk/>
            <pc:sldMk cId="2708395845" sldId="261"/>
            <ac:spMk id="3" creationId="{00000000-0000-0000-0000-000000000000}"/>
          </ac:spMkLst>
        </pc:spChg>
        <pc:picChg chg="del">
          <ac:chgData name="Esma Demirtaş" userId="S::edemirtas@sesric.org::d72fb3b5-7285-4225-b70b-581a2d687a77" providerId="AD" clId="Web-{D4E6942D-E317-CC72-C73A-2AEF8E773C7C}" dt="2025-08-07T11:48:07.116" v="30"/>
          <ac:picMkLst>
            <pc:docMk/>
            <pc:sldMk cId="2708395845" sldId="261"/>
            <ac:picMk id="5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08.334" v="31"/>
          <ac:picMkLst>
            <pc:docMk/>
            <pc:sldMk cId="2708395845" sldId="261"/>
            <ac:picMk id="6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08.991" v="32"/>
          <ac:picMkLst>
            <pc:docMk/>
            <pc:sldMk cId="2708395845" sldId="261"/>
            <ac:picMk id="7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0.209" v="33"/>
          <ac:picMkLst>
            <pc:docMk/>
            <pc:sldMk cId="2708395845" sldId="261"/>
            <ac:picMk id="8" creationId="{DD3EE80E-BADE-DDF6-3819-FAF95FED781C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0.209" v="34"/>
          <ac:picMkLst>
            <pc:docMk/>
            <pc:sldMk cId="2708395845" sldId="261"/>
            <ac:picMk id="10" creationId="{92E62FCF-3EE6-0613-5313-F551C7B40560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0.225" v="35"/>
          <ac:picMkLst>
            <pc:docMk/>
            <pc:sldMk cId="2708395845" sldId="261"/>
            <ac:picMk id="12" creationId="{8638111F-5AAE-F45B-2034-70AB37FACA52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51:33.461" v="68"/>
        <pc:sldMkLst>
          <pc:docMk/>
          <pc:sldMk cId="208204953" sldId="262"/>
        </pc:sldMkLst>
        <pc:spChg chg="mod">
          <ac:chgData name="Esma Demirtaş" userId="S::edemirtas@sesric.org::d72fb3b5-7285-4225-b70b-581a2d687a77" providerId="AD" clId="Web-{D4E6942D-E317-CC72-C73A-2AEF8E773C7C}" dt="2025-08-07T11:51:33.461" v="68"/>
          <ac:spMkLst>
            <pc:docMk/>
            <pc:sldMk cId="208204953" sldId="262"/>
            <ac:spMk id="3" creationId="{00000000-0000-0000-0000-000000000000}"/>
          </ac:spMkLst>
        </pc:spChg>
        <pc:picChg chg="del">
          <ac:chgData name="Esma Demirtaş" userId="S::edemirtas@sesric.org::d72fb3b5-7285-4225-b70b-581a2d687a77" providerId="AD" clId="Web-{D4E6942D-E317-CC72-C73A-2AEF8E773C7C}" dt="2025-08-07T11:48:20.444" v="42"/>
          <ac:picMkLst>
            <pc:docMk/>
            <pc:sldMk cId="208204953" sldId="262"/>
            <ac:picMk id="4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21.350" v="43"/>
          <ac:picMkLst>
            <pc:docMk/>
            <pc:sldMk cId="208204953" sldId="262"/>
            <ac:picMk id="5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22.069" v="44"/>
          <ac:picMkLst>
            <pc:docMk/>
            <pc:sldMk cId="208204953" sldId="262"/>
            <ac:picMk id="6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23.147" v="45"/>
          <ac:picMkLst>
            <pc:docMk/>
            <pc:sldMk cId="208204953" sldId="262"/>
            <ac:picMk id="8" creationId="{764E2061-DA08-DD51-F9DC-DBA19CCD53B4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23.163" v="46"/>
          <ac:picMkLst>
            <pc:docMk/>
            <pc:sldMk cId="208204953" sldId="262"/>
            <ac:picMk id="10" creationId="{A93CB3CB-3AE5-34CD-6357-814FE65D7304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23.178" v="47"/>
          <ac:picMkLst>
            <pc:docMk/>
            <pc:sldMk cId="208204953" sldId="262"/>
            <ac:picMk id="12" creationId="{4814048E-E4FC-5DA4-58CA-E5E5062EDE54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51:24.508" v="67"/>
        <pc:sldMkLst>
          <pc:docMk/>
          <pc:sldMk cId="1126014008" sldId="264"/>
        </pc:sldMkLst>
        <pc:spChg chg="mod">
          <ac:chgData name="Esma Demirtaş" userId="S::edemirtas@sesric.org::d72fb3b5-7285-4225-b70b-581a2d687a77" providerId="AD" clId="Web-{D4E6942D-E317-CC72-C73A-2AEF8E773C7C}" dt="2025-08-07T11:51:24.508" v="67"/>
          <ac:spMkLst>
            <pc:docMk/>
            <pc:sldMk cId="1126014008" sldId="264"/>
            <ac:spMk id="3" creationId="{00000000-0000-0000-0000-000000000000}"/>
          </ac:spMkLst>
        </pc:spChg>
        <pc:picChg chg="del">
          <ac:chgData name="Esma Demirtaş" userId="S::edemirtas@sesric.org::d72fb3b5-7285-4225-b70b-581a2d687a77" providerId="AD" clId="Web-{D4E6942D-E317-CC72-C73A-2AEF8E773C7C}" dt="2025-08-07T11:48:13.991" v="36"/>
          <ac:picMkLst>
            <pc:docMk/>
            <pc:sldMk cId="1126014008" sldId="264"/>
            <ac:picMk id="4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14.803" v="37"/>
          <ac:picMkLst>
            <pc:docMk/>
            <pc:sldMk cId="1126014008" sldId="264"/>
            <ac:picMk id="5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8:15.959" v="38"/>
          <ac:picMkLst>
            <pc:docMk/>
            <pc:sldMk cId="1126014008" sldId="264"/>
            <ac:picMk id="6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7.038" v="39"/>
          <ac:picMkLst>
            <pc:docMk/>
            <pc:sldMk cId="1126014008" sldId="264"/>
            <ac:picMk id="8" creationId="{91C58713-9C4E-B92C-781E-2C85F7CE5DAF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7.038" v="40"/>
          <ac:picMkLst>
            <pc:docMk/>
            <pc:sldMk cId="1126014008" sldId="264"/>
            <ac:picMk id="10" creationId="{F3453999-37DC-FDE8-430B-F5AA35406743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8:17.053" v="41"/>
          <ac:picMkLst>
            <pc:docMk/>
            <pc:sldMk cId="1126014008" sldId="264"/>
            <ac:picMk id="12" creationId="{90D0F897-8CD9-995E-3BF4-A2901CF5FDB4}"/>
          </ac:picMkLst>
        </pc:picChg>
      </pc:sldChg>
      <pc:sldChg chg="addSp delSp modSp">
        <pc:chgData name="Esma Demirtaş" userId="S::edemirtas@sesric.org::d72fb3b5-7285-4225-b70b-581a2d687a77" providerId="AD" clId="Web-{D4E6942D-E317-CC72-C73A-2AEF8E773C7C}" dt="2025-08-07T11:49:59.491" v="58" actId="1076"/>
        <pc:sldMkLst>
          <pc:docMk/>
          <pc:sldMk cId="3535437622" sldId="265"/>
        </pc:sldMkLst>
        <pc:spChg chg="mod">
          <ac:chgData name="Esma Demirtaş" userId="S::edemirtas@sesric.org::d72fb3b5-7285-4225-b70b-581a2d687a77" providerId="AD" clId="Web-{D4E6942D-E317-CC72-C73A-2AEF8E773C7C}" dt="2025-08-07T11:49:59.491" v="58" actId="1076"/>
          <ac:spMkLst>
            <pc:docMk/>
            <pc:sldMk cId="3535437622" sldId="265"/>
            <ac:spMk id="3" creationId="{00000000-0000-0000-0000-000000000000}"/>
          </ac:spMkLst>
        </pc:spChg>
        <pc:picChg chg="del">
          <ac:chgData name="Esma Demirtaş" userId="S::edemirtas@sesric.org::d72fb3b5-7285-4225-b70b-581a2d687a77" providerId="AD" clId="Web-{D4E6942D-E317-CC72-C73A-2AEF8E773C7C}" dt="2025-08-07T11:47:43.944" v="12"/>
          <ac:picMkLst>
            <pc:docMk/>
            <pc:sldMk cId="3535437622" sldId="265"/>
            <ac:picMk id="5" creationId="{53446C36-011A-A042-2101-35A8A8DF0C33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44.787" v="13"/>
          <ac:picMkLst>
            <pc:docMk/>
            <pc:sldMk cId="3535437622" sldId="265"/>
            <ac:picMk id="6" creationId="{CD9DD0AF-812A-2FC7-413C-4EBF8AD7C6A2}"/>
          </ac:picMkLst>
        </pc:picChg>
        <pc:picChg chg="del">
          <ac:chgData name="Esma Demirtaş" userId="S::edemirtas@sesric.org::d72fb3b5-7285-4225-b70b-581a2d687a77" providerId="AD" clId="Web-{D4E6942D-E317-CC72-C73A-2AEF8E773C7C}" dt="2025-08-07T11:47:46.272" v="14"/>
          <ac:picMkLst>
            <pc:docMk/>
            <pc:sldMk cId="3535437622" sldId="265"/>
            <ac:picMk id="7" creationId="{62C5FF60-032E-3E4E-6C63-EF4A4DC2C181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47.444" v="15"/>
          <ac:picMkLst>
            <pc:docMk/>
            <pc:sldMk cId="3535437622" sldId="265"/>
            <ac:picMk id="8" creationId="{B77B8FCB-7E87-6C87-14EE-A7EB714FBD23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47.459" v="16"/>
          <ac:picMkLst>
            <pc:docMk/>
            <pc:sldMk cId="3535437622" sldId="265"/>
            <ac:picMk id="10" creationId="{139D86E6-9E85-4B82-BBD2-8E64A9A18CAE}"/>
          </ac:picMkLst>
        </pc:picChg>
        <pc:picChg chg="add">
          <ac:chgData name="Esma Demirtaş" userId="S::edemirtas@sesric.org::d72fb3b5-7285-4225-b70b-581a2d687a77" providerId="AD" clId="Web-{D4E6942D-E317-CC72-C73A-2AEF8E773C7C}" dt="2025-08-07T11:47:47.459" v="17"/>
          <ac:picMkLst>
            <pc:docMk/>
            <pc:sldMk cId="3535437622" sldId="265"/>
            <ac:picMk id="12" creationId="{DF740C18-4D29-41BF-5E44-622CDB945D58}"/>
          </ac:picMkLst>
        </pc:picChg>
      </pc:sldChg>
    </pc:docChg>
  </pc:docChgLst>
  <pc:docChgLst>
    <pc:chgData name="Atilla Karaman" userId="95b9c055-c14a-4943-aa28-8c20dd9bc1b6" providerId="ADAL" clId="{348A021B-2CC1-42DF-B137-F5C66EAFEE05}"/>
    <pc:docChg chg="modSld">
      <pc:chgData name="Atilla Karaman" userId="95b9c055-c14a-4943-aa28-8c20dd9bc1b6" providerId="ADAL" clId="{348A021B-2CC1-42DF-B137-F5C66EAFEE05}" dt="2025-08-07T11:13:42.277" v="75" actId="554"/>
      <pc:docMkLst>
        <pc:docMk/>
      </pc:docMkLst>
      <pc:sldChg chg="addSp modSp mod">
        <pc:chgData name="Atilla Karaman" userId="95b9c055-c14a-4943-aa28-8c20dd9bc1b6" providerId="ADAL" clId="{348A021B-2CC1-42DF-B137-F5C66EAFEE05}" dt="2025-08-07T11:13:42.277" v="75" actId="554"/>
        <pc:sldMkLst>
          <pc:docMk/>
          <pc:sldMk cId="616261506" sldId="257"/>
        </pc:sldMkLst>
        <pc:spChg chg="mod">
          <ac:chgData name="Atilla Karaman" userId="95b9c055-c14a-4943-aa28-8c20dd9bc1b6" providerId="ADAL" clId="{348A021B-2CC1-42DF-B137-F5C66EAFEE05}" dt="2025-08-07T11:13:20.895" v="72" actId="6549"/>
          <ac:spMkLst>
            <pc:docMk/>
            <pc:sldMk cId="616261506" sldId="257"/>
            <ac:spMk id="3" creationId="{00000000-0000-0000-0000-000000000000}"/>
          </ac:spMkLst>
        </pc:spChg>
        <pc:grpChg chg="add mod">
          <ac:chgData name="Atilla Karaman" userId="95b9c055-c14a-4943-aa28-8c20dd9bc1b6" providerId="ADAL" clId="{348A021B-2CC1-42DF-B137-F5C66EAFEE05}" dt="2025-08-07T11:13:42.277" v="75" actId="554"/>
          <ac:grpSpMkLst>
            <pc:docMk/>
            <pc:sldMk cId="616261506" sldId="257"/>
            <ac:grpSpMk id="2" creationId="{EA4F1105-DB59-FE5C-3031-27B694D61D98}"/>
          </ac:grpSpMkLst>
        </pc:grpChg>
        <pc:picChg chg="mod">
          <ac:chgData name="Atilla Karaman" userId="95b9c055-c14a-4943-aa28-8c20dd9bc1b6" providerId="ADAL" clId="{348A021B-2CC1-42DF-B137-F5C66EAFEE05}" dt="2025-08-07T11:13:35.358" v="73" actId="554"/>
          <ac:picMkLst>
            <pc:docMk/>
            <pc:sldMk cId="616261506" sldId="257"/>
            <ac:picMk id="5" creationId="{53446C36-011A-A042-2101-35A8A8DF0C33}"/>
          </ac:picMkLst>
        </pc:picChg>
        <pc:picChg chg="mod">
          <ac:chgData name="Atilla Karaman" userId="95b9c055-c14a-4943-aa28-8c20dd9bc1b6" providerId="ADAL" clId="{348A021B-2CC1-42DF-B137-F5C66EAFEE05}" dt="2025-08-07T11:13:35.358" v="73" actId="554"/>
          <ac:picMkLst>
            <pc:docMk/>
            <pc:sldMk cId="616261506" sldId="257"/>
            <ac:picMk id="6" creationId="{CD9DD0AF-812A-2FC7-413C-4EBF8AD7C6A2}"/>
          </ac:picMkLst>
        </pc:picChg>
        <pc:picChg chg="mod">
          <ac:chgData name="Atilla Karaman" userId="95b9c055-c14a-4943-aa28-8c20dd9bc1b6" providerId="ADAL" clId="{348A021B-2CC1-42DF-B137-F5C66EAFEE05}" dt="2025-08-07T11:13:35.358" v="73" actId="554"/>
          <ac:picMkLst>
            <pc:docMk/>
            <pc:sldMk cId="616261506" sldId="257"/>
            <ac:picMk id="7" creationId="{62C5FF60-032E-3E4E-6C63-EF4A4DC2C18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C25584-22D6-475D-AE5B-EF4C6C93F03A}" type="datetimeFigureOut">
              <a:rPr lang="en-GB" smtClean="0"/>
              <a:t>18/08/2025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536CC-208A-4982-9A0F-258BE2E77A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110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920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1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53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8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02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3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6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3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5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2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0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D91B3-EBAD-45AD-BA77-C5D996D991AE}" type="datetimeFigureOut">
              <a:rPr lang="en-US" smtClean="0"/>
              <a:t>16-Aug-25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25A7A-92A9-44BE-91ED-7AD301E2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010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/>
        </p:nvGraphicFramePr>
        <p:xfrm>
          <a:off x="-2581" y="5389472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54955EE-97E5-B049-769B-FB67F8FB2387}"/>
              </a:ext>
            </a:extLst>
          </p:cNvPr>
          <p:cNvSpPr txBox="1"/>
          <p:nvPr/>
        </p:nvSpPr>
        <p:spPr>
          <a:xfrm>
            <a:off x="2769774" y="4421991"/>
            <a:ext cx="6098582" cy="42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Virtual, </a:t>
            </a:r>
            <a:r>
              <a:rPr lang="tr-TR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19-20</a:t>
            </a:r>
            <a:r>
              <a:rPr lang="fr-FR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August</a:t>
            </a:r>
            <a:r>
              <a:rPr lang="fr-FR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2025</a:t>
            </a:r>
            <a:endParaRPr lang="en-MY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1E160A6-665A-7A12-74FD-253C266C6B27}"/>
              </a:ext>
            </a:extLst>
          </p:cNvPr>
          <p:cNvSpPr txBox="1"/>
          <p:nvPr/>
        </p:nvSpPr>
        <p:spPr>
          <a:xfrm>
            <a:off x="1640335" y="3165510"/>
            <a:ext cx="8357461" cy="805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900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Working Group Meeting on</a:t>
            </a:r>
            <a:r>
              <a:rPr lang="tr-TR" sz="1900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900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“Facilitating Digital Transition of National VET Systems in OIC Countries”</a:t>
            </a:r>
            <a:endParaRPr lang="en-MY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4CEF61-7472-9AC5-DCD8-C716EA12A30D}"/>
              </a:ext>
            </a:extLst>
          </p:cNvPr>
          <p:cNvSpPr txBox="1"/>
          <p:nvPr/>
        </p:nvSpPr>
        <p:spPr>
          <a:xfrm>
            <a:off x="736267" y="2153478"/>
            <a:ext cx="10165596" cy="7990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Project on </a:t>
            </a:r>
            <a:r>
              <a:rPr lang="en-US" sz="22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“Developing an Effective Roadmap for Facilitating Digital Transition in National VET Systems in OIC Member Countries.”</a:t>
            </a:r>
            <a:endParaRPr lang="en-MY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3446C36-011A-A042-2101-35A8A8DF0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446445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D9DD0AF-812A-2FC7-413C-4EBF8AD7C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441048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2C5FF60-032E-3E4E-6C63-EF4A4DC2C1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388978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233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337" y="1502875"/>
            <a:ext cx="11706130" cy="4716856"/>
          </a:xfrm>
        </p:spPr>
        <p:txBody>
          <a:bodyPr anchor="ctr">
            <a:noAutofit/>
          </a:bodyPr>
          <a:lstStyle/>
          <a:p>
            <a:pPr marL="457200" lvl="1" indent="0" algn="ctr">
              <a:spcBef>
                <a:spcPts val="0"/>
              </a:spcBef>
              <a:buNone/>
            </a:pPr>
            <a:endParaRPr lang="en-US" sz="1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8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764E2061-DA08-DD51-F9DC-DBA19CCD5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A93CB3CB-3AE5-34CD-6357-814FE65D73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4814048E-E4FC-5DA4-58CA-E5E5062EDE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85183" y="2967335"/>
            <a:ext cx="3621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Thank You </a:t>
            </a:r>
            <a:endParaRPr lang="en-GB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786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8" y="1546864"/>
            <a:ext cx="11467480" cy="427451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  <a:r>
              <a:rPr 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Overview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National VET System</a:t>
            </a:r>
            <a:r>
              <a:rPr lang="tr-T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rrent Strategic Priorities 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Status of Digital Readiness in VET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 New Roman"/>
                <a:cs typeface="Times New Roman"/>
              </a:rPr>
              <a:t>National Policies and Strategic Approaches to Digitalization</a:t>
            </a:r>
            <a:endParaRPr lang="tr-TR" dirty="0">
              <a:latin typeface="Times New Roman"/>
              <a:cs typeface="Times New Roman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Ongoing Initiatives for Digital Transformation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Challenges faced in the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digitalisation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 Priorities and Future Plans</a:t>
            </a:r>
            <a:endParaRPr lang="tr-T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/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8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B77B8FCB-7E87-6C87-14EE-A7EB714FB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139D86E6-9E85-4B82-BBD2-8E64A9A18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DF740C18-4D29-41BF-5E44-622CDB945D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3543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541" y="1339943"/>
            <a:ext cx="11958918" cy="537772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Overview of the National TVET System</a:t>
            </a: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Priorities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Vocational and Technical Training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Commission (NAVTTC)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established in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2005</a:t>
            </a:r>
          </a:p>
          <a:p>
            <a:pPr lvl="2" algn="just"/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apex body</a:t>
            </a:r>
          </a:p>
          <a:p>
            <a:pPr lvl="2" algn="just"/>
            <a:endParaRPr lang="en-GB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Provincial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TEVTAs</a:t>
            </a: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Skills Strategy (NSS, 2009–13)</a:t>
            </a:r>
          </a:p>
          <a:p>
            <a:pPr lvl="2"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Introduced competency-based</a:t>
            </a:r>
          </a:p>
          <a:p>
            <a:pPr lvl="2"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demand-driven training</a:t>
            </a:r>
          </a:p>
          <a:p>
            <a:pPr lvl="2"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was:</a:t>
            </a:r>
          </a:p>
          <a:p>
            <a:pPr lvl="3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Enhance Access</a:t>
            </a:r>
          </a:p>
          <a:p>
            <a:pPr lvl="3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</a:p>
          <a:p>
            <a:pPr lvl="3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Industry Alignment</a:t>
            </a:r>
          </a:p>
          <a:p>
            <a:pPr lvl="1" algn="just"/>
            <a:endParaRPr lang="en-GB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589359"/>
              </p:ext>
            </p:extLst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A4F1105-DB59-FE5C-3031-27B694D61D98}"/>
              </a:ext>
            </a:extLst>
          </p:cNvPr>
          <p:cNvGrpSpPr/>
          <p:nvPr/>
        </p:nvGrpSpPr>
        <p:grpSpPr>
          <a:xfrm>
            <a:off x="1323707" y="0"/>
            <a:ext cx="9090992" cy="1285875"/>
            <a:chOff x="1323707" y="-41331"/>
            <a:chExt cx="9090992" cy="12858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53446C36-011A-A042-2101-35A8A8DF0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707" y="-41331"/>
              <a:ext cx="1136650" cy="1170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CD9DD0AF-812A-2FC7-413C-4EBF8AD7C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5180" y="-41331"/>
              <a:ext cx="1207770" cy="1181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62C5FF60-032E-3E4E-6C63-EF4A4DC2C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5" t="22130" r="24620" b="25311"/>
            <a:stretch/>
          </p:blipFill>
          <p:spPr bwMode="auto">
            <a:xfrm>
              <a:off x="9147874" y="-41331"/>
              <a:ext cx="1266825" cy="12858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1626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541" y="1339943"/>
            <a:ext cx="11958918" cy="5377727"/>
          </a:xfrm>
        </p:spPr>
        <p:txBody>
          <a:bodyPr>
            <a:noAutofit/>
          </a:bodyPr>
          <a:lstStyle/>
          <a:p>
            <a:pPr lvl="1" algn="just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TVET Policy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(2015)</a:t>
            </a:r>
          </a:p>
          <a:p>
            <a:pPr lvl="2"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comprehensive policy outlining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clear goals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National Skills Strategy (“National Skills for All,” 2018)</a:t>
            </a:r>
          </a:p>
          <a:p>
            <a:pPr lvl="2"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Expansion of on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NSS-1 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TVET Sector Support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</a:p>
          <a:p>
            <a:pPr lvl="2"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phases since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2011</a:t>
            </a:r>
          </a:p>
          <a:p>
            <a:pPr lvl="2" algn="just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Specialized Programs &amp; Enhancements</a:t>
            </a:r>
          </a:p>
          <a:p>
            <a:pPr lvl="2"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Prime Minister's Youth Skill Development Program</a:t>
            </a:r>
          </a:p>
          <a:p>
            <a:pPr lvl="2"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Matric-Tech Program</a:t>
            </a:r>
          </a:p>
          <a:p>
            <a:pPr lvl="2"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Skill Verification Program</a:t>
            </a:r>
          </a:p>
          <a:p>
            <a:pPr lvl="2" algn="just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endParaRPr lang="en-GB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EA4F1105-DB59-FE5C-3031-27B694D61D98}"/>
              </a:ext>
            </a:extLst>
          </p:cNvPr>
          <p:cNvGrpSpPr/>
          <p:nvPr/>
        </p:nvGrpSpPr>
        <p:grpSpPr>
          <a:xfrm>
            <a:off x="1323707" y="0"/>
            <a:ext cx="9090992" cy="1285875"/>
            <a:chOff x="1323707" y="-41331"/>
            <a:chExt cx="9090992" cy="12858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53446C36-011A-A042-2101-35A8A8DF0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3707" y="-41331"/>
              <a:ext cx="1136650" cy="1170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CD9DD0AF-812A-2FC7-413C-4EBF8AD7C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5180" y="-41331"/>
              <a:ext cx="1207770" cy="1181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62C5FF60-032E-3E4E-6C63-EF4A4DC2C1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5" t="22130" r="24620" b="25311"/>
            <a:stretch/>
          </p:blipFill>
          <p:spPr bwMode="auto">
            <a:xfrm>
              <a:off x="9147874" y="-41331"/>
              <a:ext cx="1266825" cy="12858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88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93134" y="1303761"/>
            <a:ext cx="11946466" cy="49069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Status of Digital Readiness 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TVET</a:t>
            </a:r>
          </a:p>
          <a:p>
            <a:pPr lvl="1"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NAVTTC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substantially advancing its digital readiness within Pakistan’s TVET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sector through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2" algn="just"/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Registration </a:t>
            </a: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Trainings </a:t>
            </a:r>
            <a:endParaRPr lang="en-GB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Chief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Master Trainers (CMT)</a:t>
            </a:r>
          </a:p>
          <a:p>
            <a:pPr lvl="3" algn="just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Master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Trainers (MT) </a:t>
            </a:r>
          </a:p>
          <a:p>
            <a:pPr lvl="3" algn="just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Instructors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Trainers</a:t>
            </a:r>
          </a:p>
          <a:p>
            <a:pPr lvl="2" algn="just"/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 / Updating Curricula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buNone/>
            </a:pPr>
            <a:endParaRPr lang="tr-T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101236"/>
              </p:ext>
            </p:extLst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3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EFF7CADD-D81C-6EFA-D023-F04D0ED4E7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6A157ED8-D541-4165-3D67-1CD863973F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3A7C3FA1-B943-3648-65DE-3253D5C4F1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470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7733" y="1181736"/>
            <a:ext cx="11954933" cy="567626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Policies and Strategic 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Approaches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Digitalization</a:t>
            </a:r>
          </a:p>
          <a:p>
            <a:pPr marL="0" indent="0" algn="just">
              <a:spcBef>
                <a:spcPts val="0"/>
              </a:spcBef>
              <a:buNone/>
            </a:pPr>
            <a:endParaRPr lang="tr-TR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algn="just">
              <a:spcBef>
                <a:spcPts val="0"/>
              </a:spcBef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TVET Policy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2015)</a:t>
            </a:r>
          </a:p>
          <a:p>
            <a:pPr marL="457200" lvl="2" algn="just">
              <a:spcBef>
                <a:spcPts val="0"/>
              </a:spcBef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algn="just">
              <a:spcBef>
                <a:spcPts val="0"/>
              </a:spcBef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Skills Strategy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2009–2025)</a:t>
            </a:r>
          </a:p>
          <a:p>
            <a:pPr marL="457200" lvl="2" algn="just">
              <a:spcBef>
                <a:spcPts val="0"/>
              </a:spcBef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algn="just">
              <a:spcBef>
                <a:spcPts val="0"/>
              </a:spcBef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Skills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All Strategy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2018)</a:t>
            </a:r>
          </a:p>
          <a:p>
            <a:pPr marL="457200" lvl="2" algn="just">
              <a:spcBef>
                <a:spcPts val="0"/>
              </a:spcBef>
            </a:pP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algn="just">
              <a:spcBef>
                <a:spcPts val="0"/>
              </a:spcBef>
            </a:pP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Pakistan Policy (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2018)</a:t>
            </a:r>
          </a:p>
          <a:p>
            <a:pPr marL="457200" lvl="1" algn="just">
              <a:spcBef>
                <a:spcPts val="0"/>
              </a:spcBef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&amp; E-Learning</a:t>
            </a:r>
          </a:p>
          <a:p>
            <a:pPr marL="457200" lvl="1" algn="just">
              <a:spcBef>
                <a:spcPts val="0"/>
              </a:spcBef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Systems (LMS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lvl="1" algn="just">
              <a:spcBef>
                <a:spcPts val="0"/>
              </a:spcBef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Digital &amp; High-Tech Skill Development</a:t>
            </a:r>
          </a:p>
          <a:p>
            <a:pPr marL="457200" lvl="1" algn="just">
              <a:spcBef>
                <a:spcPts val="0"/>
              </a:spcBef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Focus on Inclusion</a:t>
            </a:r>
          </a:p>
          <a:p>
            <a:pPr marL="457200" lvl="1" algn="just"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790958"/>
              </p:ext>
            </p:extLst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3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33B7C5DB-751B-A71D-3876-78DB14466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D6C008B9-F676-A58B-E1D7-6CB37A7A05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98AABA0F-086E-1D44-4E44-4ACCC34AC3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166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" y="1285876"/>
            <a:ext cx="11971867" cy="469846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tr-T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Ongoing Initiatives for Digital Transformation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NAVTTC has designed its own National Skills Information System (NSIS)</a:t>
            </a:r>
          </a:p>
          <a:p>
            <a:pPr marL="914400" lvl="2" indent="0" algn="just">
              <a:spcBef>
                <a:spcPts val="0"/>
              </a:spcBef>
              <a:buNone/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Takamol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 algn="just">
              <a:spcBef>
                <a:spcPts val="0"/>
              </a:spcBef>
              <a:buNone/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NVQF</a:t>
            </a:r>
          </a:p>
          <a:p>
            <a:pPr lvl="1" algn="just">
              <a:spcBef>
                <a:spcPts val="0"/>
              </a:spcBef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Initiated the digitalization</a:t>
            </a:r>
          </a:p>
          <a:p>
            <a:pPr lvl="1" algn="just">
              <a:spcBef>
                <a:spcPts val="0"/>
              </a:spcBef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Management System (LMS)</a:t>
            </a:r>
          </a:p>
          <a:p>
            <a:pPr lvl="1" algn="just">
              <a:spcBef>
                <a:spcPts val="0"/>
              </a:spcBef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Verification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</a:p>
          <a:p>
            <a:pPr lvl="1" algn="just">
              <a:spcBef>
                <a:spcPts val="0"/>
              </a:spcBef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Partnerships</a:t>
            </a:r>
          </a:p>
          <a:p>
            <a:pPr lvl="1" algn="just">
              <a:spcBef>
                <a:spcPts val="0"/>
              </a:spcBef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Centers of Excellence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 algn="just">
              <a:spcBef>
                <a:spcPts val="0"/>
              </a:spcBef>
            </a:pP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Freelancing &amp; Entrepreneurship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Initiatives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48339"/>
              </p:ext>
            </p:extLst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8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DD3EE80E-BADE-DDF6-3819-FAF95FED7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92E62FCF-3EE6-0613-5313-F551C7B40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8638111F-5AAE-F45B-2034-70AB37FACA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0839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534" y="1388533"/>
            <a:ext cx="11895416" cy="5469467"/>
          </a:xfrm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buNone/>
            </a:pPr>
            <a:r>
              <a:rPr lang="tr-T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Challenges faced in the </a:t>
            </a: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digitalisation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process</a:t>
            </a:r>
          </a:p>
          <a:p>
            <a:pPr marL="0" indent="0" algn="just">
              <a:spcBef>
                <a:spcPts val="600"/>
              </a:spcBef>
              <a:buNone/>
            </a:pPr>
            <a:endPara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Infrastructure</a:t>
            </a:r>
          </a:p>
          <a:p>
            <a:pPr marL="914400" lvl="2" indent="0" algn="just">
              <a:spcBef>
                <a:spcPts val="600"/>
              </a:spcBef>
              <a:buNone/>
            </a:pPr>
            <a:endParaRPr lang="en-GB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Trainer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Institutional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Capacity</a:t>
            </a:r>
          </a:p>
          <a:p>
            <a:pPr lvl="1" algn="just">
              <a:spcBef>
                <a:spcPts val="0"/>
              </a:spcBef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&amp; Equity Challenges</a:t>
            </a:r>
          </a:p>
          <a:p>
            <a:pPr lvl="2" algn="just">
              <a:spcBef>
                <a:spcPts val="0"/>
              </a:spcBef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Policy &amp; Governance Challenges</a:t>
            </a:r>
          </a:p>
          <a:p>
            <a:pPr lvl="1" algn="just">
              <a:spcBef>
                <a:spcPts val="0"/>
              </a:spcBef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Financial &amp; Sustainability Barriers</a:t>
            </a:r>
          </a:p>
          <a:p>
            <a:pPr lvl="2" algn="just">
              <a:spcBef>
                <a:spcPts val="0"/>
              </a:spcBef>
            </a:pP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Industry Linkages &amp; Labor Market Alignment</a:t>
            </a:r>
          </a:p>
          <a:p>
            <a:pPr lvl="2" algn="just">
              <a:spcBef>
                <a:spcPts val="0"/>
              </a:spcBef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 Issues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/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8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91C58713-9C4E-B92C-781E-2C85F7CE5D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F3453999-37DC-FDE8-430B-F5AA354067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90D0F897-8CD9-995E-3BF4-A2901CF5FD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601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" y="1413933"/>
            <a:ext cx="11830867" cy="4805798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tr-T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Strategic Priorities and Future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</a:p>
          <a:p>
            <a:pPr marL="0" indent="0" algn="just">
              <a:spcBef>
                <a:spcPts val="0"/>
              </a:spcBef>
              <a:buNone/>
            </a:pPr>
            <a:endParaRPr lang="tr-T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Strengthening Digital Infrastructure</a:t>
            </a:r>
          </a:p>
          <a:p>
            <a:pPr lvl="2" algn="just"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</a:t>
            </a:r>
            <a:r>
              <a:rPr lang="en-GB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Modernisation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Digital Skills Development</a:t>
            </a:r>
          </a:p>
          <a:p>
            <a:pPr lvl="2" algn="just">
              <a:spcBef>
                <a:spcPts val="0"/>
              </a:spcBef>
            </a:pPr>
            <a:endParaRPr lang="en-GB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Capacity Building</a:t>
            </a:r>
          </a:p>
          <a:p>
            <a:pPr lvl="2" algn="just">
              <a:spcBef>
                <a:spcPts val="0"/>
              </a:spcBef>
            </a:pPr>
            <a:endParaRPr lang="en-GB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Management Systems &amp; Digital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Platforms</a:t>
            </a:r>
          </a:p>
          <a:p>
            <a:pPr lvl="1" algn="just"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Industry Engagement &amp; Public–Private Partnerships</a:t>
            </a:r>
          </a:p>
          <a:p>
            <a:pPr lvl="2" algn="just"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Equity &amp; Inclusion</a:t>
            </a:r>
          </a:p>
          <a:p>
            <a:pPr lvl="2" algn="just">
              <a:spcBef>
                <a:spcPts val="0"/>
              </a:spcBef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Policy &amp; Governance Strengthening</a:t>
            </a:r>
          </a:p>
          <a:p>
            <a:pPr lvl="1" algn="just">
              <a:spcBef>
                <a:spcPts val="0"/>
              </a:spcBef>
            </a:pP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212682"/>
              </p:ext>
            </p:extLst>
          </p:nvPr>
        </p:nvGraphicFramePr>
        <p:xfrm>
          <a:off x="0" y="6155306"/>
          <a:ext cx="12192000" cy="702694"/>
        </p:xfrm>
        <a:graphic>
          <a:graphicData uri="http://schemas.openxmlformats.org/drawingml/2006/table">
            <a:tbl>
              <a:tblPr firstRow="1" firstCol="1" bandRow="1"/>
              <a:tblGrid>
                <a:gridCol w="12192000">
                  <a:extLst>
                    <a:ext uri="{9D8B030D-6E8A-4147-A177-3AD203B41FA5}">
                      <a16:colId xmlns:a16="http://schemas.microsoft.com/office/drawing/2014/main" xmlns="" val="3027022762"/>
                    </a:ext>
                  </a:extLst>
                </a:gridCol>
              </a:tblGrid>
              <a:tr h="702694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8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8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020562"/>
                  </a:ext>
                </a:extLst>
              </a:tr>
            </a:tbl>
          </a:graphicData>
        </a:graphic>
      </p:graphicFrame>
      <p:pic>
        <p:nvPicPr>
          <p:cNvPr id="8" name="Picture 4" descr="metin, harita, daire, logo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764E2061-DA08-DD51-F9DC-DBA19CCD5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07" y="0"/>
            <a:ext cx="1136650" cy="1170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5" descr="daire, sanat, hayran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A93CB3CB-3AE5-34CD-6357-814FE65D73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180" y="0"/>
            <a:ext cx="1207770" cy="1181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6" descr="metin, logo, yazı tipi, ticari marka içeren bir resim&#10;&#10;Yapay zeka tarafından oluşturulmuş içerik yanlış olabilir.">
            <a:extLst>
              <a:ext uri="{FF2B5EF4-FFF2-40B4-BE49-F238E27FC236}">
                <a16:creationId xmlns:a16="http://schemas.microsoft.com/office/drawing/2014/main" xmlns="" id="{4814048E-E4FC-5DA4-58CA-E5E5062EDE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9147874" y="0"/>
            <a:ext cx="1266825" cy="1285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20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activity xmlns="4d0b6f42-70a4-440d-a78b-5277aac0013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Belge" ma:contentTypeID="0x01010057BF32CACB8AE3449D5645F04FEA689F" ma:contentTypeVersion="20" ma:contentTypeDescription="Yeni belge oluşturun." ma:contentTypeScope="" ma:versionID="4178715fa66e0ef23d476699fafd7d22">
  <xsd:schema xmlns:xsd="http://www.w3.org/2001/XMLSchema" xmlns:xs="http://www.w3.org/2001/XMLSchema" xmlns:p="http://schemas.microsoft.com/office/2006/metadata/properties" xmlns:ns1="http://schemas.microsoft.com/sharepoint/v3" xmlns:ns3="4d0b6f42-70a4-440d-a78b-5277aac0013a" xmlns:ns4="bf8af345-7224-439e-8723-89256d18c629" targetNamespace="http://schemas.microsoft.com/office/2006/metadata/properties" ma:root="true" ma:fieldsID="5bf4cca03efe9d360e23441f02268d80" ns1:_="" ns3:_="" ns4:_="">
    <xsd:import namespace="http://schemas.microsoft.com/sharepoint/v3"/>
    <xsd:import namespace="4d0b6f42-70a4-440d-a78b-5277aac0013a"/>
    <xsd:import namespace="bf8af345-7224-439e-8723-89256d18c62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SearchProperties" minOccurs="0"/>
                <xsd:element ref="ns3:_activity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Birleşik Uygunluk İlkesi Özellikleri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Birleşik Uygunluk İlkesi UI Eylemi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0b6f42-70a4-440d-a78b-5277aac00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5" nillable="true" ma:displayName="_activity" ma:hidden="true" ma:internalName="_activity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7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8af345-7224-439e-8723-89256d18c62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ylaşılanla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Ayrıntıları ile Paylaşıld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İpucu Paylaşımı Karması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İçerik Türü"/>
        <xsd:element ref="dc:title" minOccurs="0" maxOccurs="1" ma:index="4" ma:displayName="Başlı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3F7669-708D-4088-B1EA-40A065FCF5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A27F5A-B75A-4B6A-99CC-130157F517A9}">
  <ds:schemaRefs>
    <ds:schemaRef ds:uri="http://schemas.openxmlformats.org/package/2006/metadata/core-properties"/>
    <ds:schemaRef ds:uri="bf8af345-7224-439e-8723-89256d18c629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purl.org/dc/terms/"/>
    <ds:schemaRef ds:uri="4d0b6f42-70a4-440d-a78b-5277aac0013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A1D4B20-C46B-465A-B5D6-0B88F4BF16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d0b6f42-70a4-440d-a78b-5277aac0013a"/>
    <ds:schemaRef ds:uri="bf8af345-7224-439e-8723-89256d18c6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3855</TotalTime>
  <Words>551</Words>
  <Application>Microsoft Office PowerPoint</Application>
  <PresentationFormat>Widescreen</PresentationFormat>
  <Paragraphs>122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Group Meeting on “Facilitating Digital Transition of National VET Systems in OIC Countries”  Slide 1: Session 1 – Guidance for Presenters</dc:title>
  <dc:creator>Murat Burç Sevgi</dc:creator>
  <cp:lastModifiedBy>Windows User</cp:lastModifiedBy>
  <cp:revision>184</cp:revision>
  <dcterms:created xsi:type="dcterms:W3CDTF">2025-07-08T09:33:51Z</dcterms:created>
  <dcterms:modified xsi:type="dcterms:W3CDTF">2025-08-18T11:42:59Z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0x01010057BF32CACB8AE3449D5645F04FEA689F</vt:lpwstr>
  </property>
  <property fmtid="{D5CDD505-2E9C-101B-9397-08002B2CF9AE}" pid="3" name="MediaServiceImageTags">
    <vt:lpwstr/>
  </property>
</Properties>
</file>