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9" r:id="rId4"/>
    <p:sldMasterId id="2147483817" r:id="rId5"/>
  </p:sldMasterIdLst>
  <p:notesMasterIdLst>
    <p:notesMasterId r:id="rId30"/>
  </p:notesMasterIdLst>
  <p:handoutMasterIdLst>
    <p:handoutMasterId r:id="rId31"/>
  </p:handoutMasterIdLst>
  <p:sldIdLst>
    <p:sldId id="1597" r:id="rId6"/>
    <p:sldId id="509" r:id="rId7"/>
    <p:sldId id="1592" r:id="rId8"/>
    <p:sldId id="516" r:id="rId9"/>
    <p:sldId id="515" r:id="rId10"/>
    <p:sldId id="1544" r:id="rId11"/>
    <p:sldId id="1579" r:id="rId12"/>
    <p:sldId id="1580" r:id="rId13"/>
    <p:sldId id="1593" r:id="rId14"/>
    <p:sldId id="443" r:id="rId15"/>
    <p:sldId id="1562" r:id="rId16"/>
    <p:sldId id="1576" r:id="rId17"/>
    <p:sldId id="1566" r:id="rId18"/>
    <p:sldId id="1567" r:id="rId19"/>
    <p:sldId id="1569" r:id="rId20"/>
    <p:sldId id="1588" r:id="rId21"/>
    <p:sldId id="429" r:id="rId22"/>
    <p:sldId id="1594" r:id="rId23"/>
    <p:sldId id="1595" r:id="rId24"/>
    <p:sldId id="1596" r:id="rId25"/>
    <p:sldId id="1581" r:id="rId26"/>
    <p:sldId id="441" r:id="rId27"/>
    <p:sldId id="1591" r:id="rId28"/>
    <p:sldId id="521" r:id="rId29"/>
  </p:sldIdLst>
  <p:sldSz cx="24384000" cy="13716000"/>
  <p:notesSz cx="6797675" cy="9928225"/>
  <p:defaultTextStyle>
    <a:defPPr>
      <a:defRPr lang="en-US"/>
    </a:defPPr>
    <a:lvl1pPr marL="0" algn="l" defTabSz="709467" rtl="0" eaLnBrk="1" latinLnBrk="0" hangingPunct="1">
      <a:defRPr sz="1397" kern="1200">
        <a:solidFill>
          <a:schemeClr val="tx1"/>
        </a:solidFill>
        <a:latin typeface="+mn-lt"/>
        <a:ea typeface="+mn-ea"/>
        <a:cs typeface="+mn-cs"/>
      </a:defRPr>
    </a:lvl1pPr>
    <a:lvl2pPr marL="354734" algn="l" defTabSz="709467" rtl="0" eaLnBrk="1" latinLnBrk="0" hangingPunct="1">
      <a:defRPr sz="1397" kern="1200">
        <a:solidFill>
          <a:schemeClr val="tx1"/>
        </a:solidFill>
        <a:latin typeface="+mn-lt"/>
        <a:ea typeface="+mn-ea"/>
        <a:cs typeface="+mn-cs"/>
      </a:defRPr>
    </a:lvl2pPr>
    <a:lvl3pPr marL="709467" algn="l" defTabSz="709467" rtl="0" eaLnBrk="1" latinLnBrk="0" hangingPunct="1">
      <a:defRPr sz="1397" kern="1200">
        <a:solidFill>
          <a:schemeClr val="tx1"/>
        </a:solidFill>
        <a:latin typeface="+mn-lt"/>
        <a:ea typeface="+mn-ea"/>
        <a:cs typeface="+mn-cs"/>
      </a:defRPr>
    </a:lvl3pPr>
    <a:lvl4pPr marL="1064200" algn="l" defTabSz="709467" rtl="0" eaLnBrk="1" latinLnBrk="0" hangingPunct="1">
      <a:defRPr sz="1397" kern="1200">
        <a:solidFill>
          <a:schemeClr val="tx1"/>
        </a:solidFill>
        <a:latin typeface="+mn-lt"/>
        <a:ea typeface="+mn-ea"/>
        <a:cs typeface="+mn-cs"/>
      </a:defRPr>
    </a:lvl4pPr>
    <a:lvl5pPr marL="1418933" algn="l" defTabSz="709467" rtl="0" eaLnBrk="1" latinLnBrk="0" hangingPunct="1">
      <a:defRPr sz="1397" kern="1200">
        <a:solidFill>
          <a:schemeClr val="tx1"/>
        </a:solidFill>
        <a:latin typeface="+mn-lt"/>
        <a:ea typeface="+mn-ea"/>
        <a:cs typeface="+mn-cs"/>
      </a:defRPr>
    </a:lvl5pPr>
    <a:lvl6pPr marL="1773667" algn="l" defTabSz="709467" rtl="0" eaLnBrk="1" latinLnBrk="0" hangingPunct="1">
      <a:defRPr sz="1397" kern="1200">
        <a:solidFill>
          <a:schemeClr val="tx1"/>
        </a:solidFill>
        <a:latin typeface="+mn-lt"/>
        <a:ea typeface="+mn-ea"/>
        <a:cs typeface="+mn-cs"/>
      </a:defRPr>
    </a:lvl6pPr>
    <a:lvl7pPr marL="2128400" algn="l" defTabSz="709467" rtl="0" eaLnBrk="1" latinLnBrk="0" hangingPunct="1">
      <a:defRPr sz="1397" kern="1200">
        <a:solidFill>
          <a:schemeClr val="tx1"/>
        </a:solidFill>
        <a:latin typeface="+mn-lt"/>
        <a:ea typeface="+mn-ea"/>
        <a:cs typeface="+mn-cs"/>
      </a:defRPr>
    </a:lvl7pPr>
    <a:lvl8pPr marL="2483133" algn="l" defTabSz="709467" rtl="0" eaLnBrk="1" latinLnBrk="0" hangingPunct="1">
      <a:defRPr sz="1397" kern="1200">
        <a:solidFill>
          <a:schemeClr val="tx1"/>
        </a:solidFill>
        <a:latin typeface="+mn-lt"/>
        <a:ea typeface="+mn-ea"/>
        <a:cs typeface="+mn-cs"/>
      </a:defRPr>
    </a:lvl8pPr>
    <a:lvl9pPr marL="2837867" algn="l" defTabSz="709467" rtl="0" eaLnBrk="1" latinLnBrk="0" hangingPunct="1">
      <a:defRPr sz="1397" kern="1200">
        <a:solidFill>
          <a:schemeClr val="tx1"/>
        </a:solidFill>
        <a:latin typeface="+mn-lt"/>
        <a:ea typeface="+mn-ea"/>
        <a:cs typeface="+mn-cs"/>
      </a:defRPr>
    </a:lvl9pPr>
  </p:defaultTextStyle>
  <p:extLst>
    <p:ext uri="{EFAFB233-063F-42B5-8137-9DF3F51BA10A}">
      <p15:sldGuideLst xmlns:p15="http://schemas.microsoft.com/office/powerpoint/2012/main">
        <p15:guide id="1" pos="13968" userDrawn="1">
          <p15:clr>
            <a:srgbClr val="A4A3A4"/>
          </p15:clr>
        </p15:guide>
        <p15:guide id="2" pos="14880" userDrawn="1">
          <p15:clr>
            <a:srgbClr val="A4A3A4"/>
          </p15:clr>
        </p15:guide>
        <p15:guide id="3" orient="horz" pos="7176" userDrawn="1">
          <p15:clr>
            <a:srgbClr val="A4A3A4"/>
          </p15:clr>
        </p15:guide>
        <p15:guide id="4" orient="horz" pos="8136" userDrawn="1">
          <p15:clr>
            <a:srgbClr val="A4A3A4"/>
          </p15:clr>
        </p15:guide>
        <p15:guide id="5" pos="1454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4E5057"/>
    <a:srgbClr val="5E5E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4B374B-6357-42FB-ADC8-0059C7344ED9}" v="1146" dt="2025-05-28T08:40:10.779"/>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Ref idx="minor">
          <a:srgbClr val="000000"/>
        </a:fontRef>
        <a:srgbClr val="000000"/>
      </a:tcTxStyle>
      <a:tcStyle>
        <a:tcBdr>
          <a:left>
            <a:ln w="12700" cap="flat">
              <a:solidFill>
                <a:srgbClr val="3797C6"/>
              </a:solidFill>
              <a:prstDash val="solid"/>
              <a:miter lim="400000"/>
            </a:ln>
          </a:left>
          <a:right>
            <a:ln w="12700" cap="flat">
              <a:solidFill>
                <a:srgbClr val="3797C6"/>
              </a:solidFill>
              <a:prstDash val="solid"/>
              <a:miter lim="400000"/>
            </a:ln>
          </a:right>
          <a:top>
            <a:ln w="12700" cap="flat">
              <a:solidFill>
                <a:srgbClr val="3797C6"/>
              </a:solidFill>
              <a:prstDash val="solid"/>
              <a:miter lim="400000"/>
            </a:ln>
          </a:top>
          <a:bottom>
            <a:ln w="12700" cap="flat">
              <a:solidFill>
                <a:srgbClr val="3797C6"/>
              </a:solidFill>
              <a:prstDash val="solid"/>
              <a:miter lim="400000"/>
            </a:ln>
          </a:bottom>
          <a:insideH>
            <a:ln w="12700" cap="flat">
              <a:solidFill>
                <a:srgbClr val="3797C6"/>
              </a:solidFill>
              <a:prstDash val="solid"/>
              <a:miter lim="400000"/>
            </a:ln>
          </a:insideH>
          <a:insideV>
            <a:ln w="12700" cap="flat">
              <a:solidFill>
                <a:srgbClr val="3797C6"/>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25400" cap="flat">
              <a:solidFill>
                <a:srgbClr val="3797C6"/>
              </a:solidFill>
              <a:prstDash val="solid"/>
              <a:miter lim="400000"/>
            </a:ln>
          </a:left>
          <a:right>
            <a:ln w="12700" cap="flat">
              <a:noFill/>
              <a:miter lim="400000"/>
            </a:ln>
          </a:right>
          <a:top>
            <a:ln w="12700" cap="flat">
              <a:solidFill>
                <a:srgbClr val="3797C6"/>
              </a:solidFill>
              <a:prstDash val="solid"/>
              <a:miter lim="400000"/>
            </a:ln>
          </a:top>
          <a:bottom>
            <a:ln w="12700" cap="flat">
              <a:solidFill>
                <a:srgbClr val="3797C6"/>
              </a:solidFill>
              <a:prstDash val="solid"/>
              <a:miter lim="400000"/>
            </a:ln>
          </a:bottom>
          <a:insideH>
            <a:ln w="12700" cap="flat">
              <a:solidFill>
                <a:srgbClr val="3797C6"/>
              </a:solidFill>
              <a:prstDash val="solid"/>
              <a:miter lim="400000"/>
            </a:ln>
          </a:insideH>
          <a:insideV>
            <a:ln w="12700" cap="flat">
              <a:solidFill>
                <a:srgbClr val="3797C6"/>
              </a:solidFill>
              <a:prstDash val="solid"/>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25400" cap="flat">
              <a:solidFill>
                <a:srgbClr val="3797C6"/>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solidFill>
                <a:srgbClr val="3797C6"/>
              </a:solidFill>
              <a:prstDash val="solid"/>
              <a:miter lim="400000"/>
            </a:ln>
          </a:left>
          <a:right>
            <a:ln w="12700" cap="flat">
              <a:solidFill>
                <a:srgbClr val="3797C6"/>
              </a:solidFill>
              <a:prstDash val="solid"/>
              <a:miter lim="400000"/>
            </a:ln>
          </a:right>
          <a:top>
            <a:ln w="25400" cap="flat">
              <a:solidFill>
                <a:srgbClr val="3797C6"/>
              </a:solidFill>
              <a:prstDash val="solid"/>
              <a:miter lim="400000"/>
            </a:ln>
          </a:top>
          <a:bottom>
            <a:ln w="12700" cap="flat">
              <a:noFill/>
              <a:miter lim="400000"/>
            </a:ln>
          </a:bottom>
          <a:insideH>
            <a:ln w="12700" cap="flat">
              <a:solidFill>
                <a:srgbClr val="3797C6"/>
              </a:solidFill>
              <a:prstDash val="solid"/>
              <a:miter lim="400000"/>
            </a:ln>
          </a:insideH>
          <a:insideV>
            <a:ln w="12700" cap="flat">
              <a:solidFill>
                <a:srgbClr val="3797C6"/>
              </a:solidFill>
              <a:prstDash val="solid"/>
              <a:miter lim="400000"/>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277" autoAdjust="0"/>
  </p:normalViewPr>
  <p:slideViewPr>
    <p:cSldViewPr snapToGrid="0" snapToObjects="1">
      <p:cViewPr varScale="1">
        <p:scale>
          <a:sx n="34" d="100"/>
          <a:sy n="34" d="100"/>
        </p:scale>
        <p:origin x="960" y="96"/>
      </p:cViewPr>
      <p:guideLst>
        <p:guide pos="13968"/>
        <p:guide pos="14880"/>
        <p:guide orient="horz" pos="7176"/>
        <p:guide orient="horz" pos="8136"/>
        <p:guide pos="14544"/>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62" d="100"/>
          <a:sy n="62" d="100"/>
        </p:scale>
        <p:origin x="3154" y="7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rief Abouzeid" userId="79c0e2e1-5835-419c-9a73-25090f32c857" providerId="ADAL" clId="{7B4B374B-6357-42FB-ADC8-0059C7344ED9}"/>
    <pc:docChg chg="undo custSel addSld modSld">
      <pc:chgData name="Shrief Abouzeid" userId="79c0e2e1-5835-419c-9a73-25090f32c857" providerId="ADAL" clId="{7B4B374B-6357-42FB-ADC8-0059C7344ED9}" dt="2025-05-28T08:40:10.779" v="128"/>
      <pc:docMkLst>
        <pc:docMk/>
      </pc:docMkLst>
      <pc:sldChg chg="modSp mod modAnim">
        <pc:chgData name="Shrief Abouzeid" userId="79c0e2e1-5835-419c-9a73-25090f32c857" providerId="ADAL" clId="{7B4B374B-6357-42FB-ADC8-0059C7344ED9}" dt="2025-05-28T08:39:54.901" v="125"/>
        <pc:sldMkLst>
          <pc:docMk/>
          <pc:sldMk cId="1831170452" sldId="429"/>
        </pc:sldMkLst>
        <pc:spChg chg="mod">
          <ac:chgData name="Shrief Abouzeid" userId="79c0e2e1-5835-419c-9a73-25090f32c857" providerId="ADAL" clId="{7B4B374B-6357-42FB-ADC8-0059C7344ED9}" dt="2025-05-28T08:37:22.741" v="94" actId="207"/>
          <ac:spMkLst>
            <pc:docMk/>
            <pc:sldMk cId="1831170452" sldId="429"/>
            <ac:spMk id="8" creationId="{09AA23F5-E11A-688B-E239-00D214C0D722}"/>
          </ac:spMkLst>
        </pc:spChg>
        <pc:spChg chg="mod">
          <ac:chgData name="Shrief Abouzeid" userId="79c0e2e1-5835-419c-9a73-25090f32c857" providerId="ADAL" clId="{7B4B374B-6357-42FB-ADC8-0059C7344ED9}" dt="2025-05-28T08:37:40.305" v="96" actId="207"/>
          <ac:spMkLst>
            <pc:docMk/>
            <pc:sldMk cId="1831170452" sldId="429"/>
            <ac:spMk id="12" creationId="{374E19A8-FE8D-85B6-4F5B-08EF666920CC}"/>
          </ac:spMkLst>
        </pc:spChg>
        <pc:spChg chg="mod">
          <ac:chgData name="Shrief Abouzeid" userId="79c0e2e1-5835-419c-9a73-25090f32c857" providerId="ADAL" clId="{7B4B374B-6357-42FB-ADC8-0059C7344ED9}" dt="2025-05-28T08:37:45.216" v="97" actId="207"/>
          <ac:spMkLst>
            <pc:docMk/>
            <pc:sldMk cId="1831170452" sldId="429"/>
            <ac:spMk id="15" creationId="{C456FCB7-EBB5-DF7E-0877-B5CE89159FC0}"/>
          </ac:spMkLst>
        </pc:spChg>
        <pc:spChg chg="mod">
          <ac:chgData name="Shrief Abouzeid" userId="79c0e2e1-5835-419c-9a73-25090f32c857" providerId="ADAL" clId="{7B4B374B-6357-42FB-ADC8-0059C7344ED9}" dt="2025-05-28T08:37:17.710" v="93" actId="207"/>
          <ac:spMkLst>
            <pc:docMk/>
            <pc:sldMk cId="1831170452" sldId="429"/>
            <ac:spMk id="18" creationId="{6FDD037B-0311-90A1-BB58-686D897570F8}"/>
          </ac:spMkLst>
        </pc:spChg>
        <pc:spChg chg="mod">
          <ac:chgData name="Shrief Abouzeid" userId="79c0e2e1-5835-419c-9a73-25090f32c857" providerId="ADAL" clId="{7B4B374B-6357-42FB-ADC8-0059C7344ED9}" dt="2025-05-28T08:37:40.305" v="96" actId="207"/>
          <ac:spMkLst>
            <pc:docMk/>
            <pc:sldMk cId="1831170452" sldId="429"/>
            <ac:spMk id="19" creationId="{A1618CC1-F863-D475-0E33-C0FE64CF77AE}"/>
          </ac:spMkLst>
        </pc:spChg>
        <pc:spChg chg="mod">
          <ac:chgData name="Shrief Abouzeid" userId="79c0e2e1-5835-419c-9a73-25090f32c857" providerId="ADAL" clId="{7B4B374B-6357-42FB-ADC8-0059C7344ED9}" dt="2025-05-28T08:37:50.817" v="98" actId="207"/>
          <ac:spMkLst>
            <pc:docMk/>
            <pc:sldMk cId="1831170452" sldId="429"/>
            <ac:spMk id="20" creationId="{E8640D08-CDE3-4205-F13D-543F1103C8A4}"/>
          </ac:spMkLst>
        </pc:spChg>
      </pc:sldChg>
      <pc:sldChg chg="modSp mod">
        <pc:chgData name="Shrief Abouzeid" userId="79c0e2e1-5835-419c-9a73-25090f32c857" providerId="ADAL" clId="{7B4B374B-6357-42FB-ADC8-0059C7344ED9}" dt="2025-05-28T08:33:46.393" v="87" actId="1035"/>
        <pc:sldMkLst>
          <pc:docMk/>
          <pc:sldMk cId="3636478492" sldId="1580"/>
        </pc:sldMkLst>
        <pc:grpChg chg="mod">
          <ac:chgData name="Shrief Abouzeid" userId="79c0e2e1-5835-419c-9a73-25090f32c857" providerId="ADAL" clId="{7B4B374B-6357-42FB-ADC8-0059C7344ED9}" dt="2025-05-28T08:33:39.910" v="76" actId="1035"/>
          <ac:grpSpMkLst>
            <pc:docMk/>
            <pc:sldMk cId="3636478492" sldId="1580"/>
            <ac:grpSpMk id="29" creationId="{53C5986D-267E-C5A4-72DE-DB279C3CCF9B}"/>
          </ac:grpSpMkLst>
        </pc:grpChg>
        <pc:grpChg chg="mod">
          <ac:chgData name="Shrief Abouzeid" userId="79c0e2e1-5835-419c-9a73-25090f32c857" providerId="ADAL" clId="{7B4B374B-6357-42FB-ADC8-0059C7344ED9}" dt="2025-05-28T08:33:46.393" v="87" actId="1035"/>
          <ac:grpSpMkLst>
            <pc:docMk/>
            <pc:sldMk cId="3636478492" sldId="1580"/>
            <ac:grpSpMk id="30" creationId="{041E5A65-6A13-8DE2-4F59-681FC77339BA}"/>
          </ac:grpSpMkLst>
        </pc:grpChg>
      </pc:sldChg>
      <pc:sldChg chg="modSp mod">
        <pc:chgData name="Shrief Abouzeid" userId="79c0e2e1-5835-419c-9a73-25090f32c857" providerId="ADAL" clId="{7B4B374B-6357-42FB-ADC8-0059C7344ED9}" dt="2025-05-14T05:36:53.326" v="13" actId="20577"/>
        <pc:sldMkLst>
          <pc:docMk/>
          <pc:sldMk cId="4005840518" sldId="1588"/>
        </pc:sldMkLst>
        <pc:spChg chg="mod">
          <ac:chgData name="Shrief Abouzeid" userId="79c0e2e1-5835-419c-9a73-25090f32c857" providerId="ADAL" clId="{7B4B374B-6357-42FB-ADC8-0059C7344ED9}" dt="2025-05-14T05:36:53.326" v="13" actId="20577"/>
          <ac:spMkLst>
            <pc:docMk/>
            <pc:sldMk cId="4005840518" sldId="1588"/>
            <ac:spMk id="13" creationId="{2C916A21-AD58-5BBE-01FF-505E496F636F}"/>
          </ac:spMkLst>
        </pc:spChg>
      </pc:sldChg>
      <pc:sldChg chg="addSp modSp mod">
        <pc:chgData name="Shrief Abouzeid" userId="79c0e2e1-5835-419c-9a73-25090f32c857" providerId="ADAL" clId="{7B4B374B-6357-42FB-ADC8-0059C7344ED9}" dt="2025-05-14T05:38:40.928" v="65" actId="1035"/>
        <pc:sldMkLst>
          <pc:docMk/>
          <pc:sldMk cId="3526482940" sldId="1593"/>
        </pc:sldMkLst>
        <pc:spChg chg="mod">
          <ac:chgData name="Shrief Abouzeid" userId="79c0e2e1-5835-419c-9a73-25090f32c857" providerId="ADAL" clId="{7B4B374B-6357-42FB-ADC8-0059C7344ED9}" dt="2025-05-14T05:38:40.928" v="65" actId="1035"/>
          <ac:spMkLst>
            <pc:docMk/>
            <pc:sldMk cId="3526482940" sldId="1593"/>
            <ac:spMk id="2" creationId="{88F4EA05-E3B0-100E-B356-0D72409B169E}"/>
          </ac:spMkLst>
        </pc:spChg>
        <pc:spChg chg="mod">
          <ac:chgData name="Shrief Abouzeid" userId="79c0e2e1-5835-419c-9a73-25090f32c857" providerId="ADAL" clId="{7B4B374B-6357-42FB-ADC8-0059C7344ED9}" dt="2025-05-14T05:38:21.845" v="51" actId="403"/>
          <ac:spMkLst>
            <pc:docMk/>
            <pc:sldMk cId="3526482940" sldId="1593"/>
            <ac:spMk id="4" creationId="{46646FBD-DF9D-0B11-E2BE-ACBB766F312B}"/>
          </ac:spMkLst>
        </pc:spChg>
        <pc:spChg chg="mod">
          <ac:chgData name="Shrief Abouzeid" userId="79c0e2e1-5835-419c-9a73-25090f32c857" providerId="ADAL" clId="{7B4B374B-6357-42FB-ADC8-0059C7344ED9}" dt="2025-05-14T05:38:27.457" v="52" actId="403"/>
          <ac:spMkLst>
            <pc:docMk/>
            <pc:sldMk cId="3526482940" sldId="1593"/>
            <ac:spMk id="9" creationId="{325458A8-076B-7143-ADBB-B86F91149E62}"/>
          </ac:spMkLst>
        </pc:spChg>
        <pc:spChg chg="mod">
          <ac:chgData name="Shrief Abouzeid" userId="79c0e2e1-5835-419c-9a73-25090f32c857" providerId="ADAL" clId="{7B4B374B-6357-42FB-ADC8-0059C7344ED9}" dt="2025-05-14T05:36:16.877" v="8"/>
          <ac:spMkLst>
            <pc:docMk/>
            <pc:sldMk cId="3526482940" sldId="1593"/>
            <ac:spMk id="14" creationId="{CADDF232-3F0B-C863-49CB-CB1D0D7E2AAD}"/>
          </ac:spMkLst>
        </pc:spChg>
        <pc:spChg chg="mod">
          <ac:chgData name="Shrief Abouzeid" userId="79c0e2e1-5835-419c-9a73-25090f32c857" providerId="ADAL" clId="{7B4B374B-6357-42FB-ADC8-0059C7344ED9}" dt="2025-05-14T05:36:16.877" v="8"/>
          <ac:spMkLst>
            <pc:docMk/>
            <pc:sldMk cId="3526482940" sldId="1593"/>
            <ac:spMk id="16" creationId="{198F59D0-2212-72DC-4E17-659958717D24}"/>
          </ac:spMkLst>
        </pc:spChg>
        <pc:spChg chg="mod">
          <ac:chgData name="Shrief Abouzeid" userId="79c0e2e1-5835-419c-9a73-25090f32c857" providerId="ADAL" clId="{7B4B374B-6357-42FB-ADC8-0059C7344ED9}" dt="2025-05-14T05:36:16.877" v="8"/>
          <ac:spMkLst>
            <pc:docMk/>
            <pc:sldMk cId="3526482940" sldId="1593"/>
            <ac:spMk id="17" creationId="{C4A86DAD-0034-8F98-1C61-397F91260744}"/>
          </ac:spMkLst>
        </pc:spChg>
        <pc:spChg chg="mod">
          <ac:chgData name="Shrief Abouzeid" userId="79c0e2e1-5835-419c-9a73-25090f32c857" providerId="ADAL" clId="{7B4B374B-6357-42FB-ADC8-0059C7344ED9}" dt="2025-05-14T05:36:16.877" v="8"/>
          <ac:spMkLst>
            <pc:docMk/>
            <pc:sldMk cId="3526482940" sldId="1593"/>
            <ac:spMk id="19" creationId="{5E1741BE-97BF-B8ED-B5C3-3DFEC4B0476C}"/>
          </ac:spMkLst>
        </pc:spChg>
        <pc:spChg chg="mod">
          <ac:chgData name="Shrief Abouzeid" userId="79c0e2e1-5835-419c-9a73-25090f32c857" providerId="ADAL" clId="{7B4B374B-6357-42FB-ADC8-0059C7344ED9}" dt="2025-05-14T05:36:16.877" v="8"/>
          <ac:spMkLst>
            <pc:docMk/>
            <pc:sldMk cId="3526482940" sldId="1593"/>
            <ac:spMk id="20" creationId="{CC33C3B6-7963-727F-6AFC-5BD4E368C47B}"/>
          </ac:spMkLst>
        </pc:spChg>
        <pc:spChg chg="mod">
          <ac:chgData name="Shrief Abouzeid" userId="79c0e2e1-5835-419c-9a73-25090f32c857" providerId="ADAL" clId="{7B4B374B-6357-42FB-ADC8-0059C7344ED9}" dt="2025-05-14T05:36:16.877" v="8"/>
          <ac:spMkLst>
            <pc:docMk/>
            <pc:sldMk cId="3526482940" sldId="1593"/>
            <ac:spMk id="24" creationId="{4023C58D-2BEB-7939-7933-1FC0594465BD}"/>
          </ac:spMkLst>
        </pc:spChg>
        <pc:spChg chg="mod">
          <ac:chgData name="Shrief Abouzeid" userId="79c0e2e1-5835-419c-9a73-25090f32c857" providerId="ADAL" clId="{7B4B374B-6357-42FB-ADC8-0059C7344ED9}" dt="2025-05-14T05:36:16.877" v="8"/>
          <ac:spMkLst>
            <pc:docMk/>
            <pc:sldMk cId="3526482940" sldId="1593"/>
            <ac:spMk id="25" creationId="{1154D653-328B-7C51-D779-B8E051479903}"/>
          </ac:spMkLst>
        </pc:spChg>
        <pc:spChg chg="mod">
          <ac:chgData name="Shrief Abouzeid" userId="79c0e2e1-5835-419c-9a73-25090f32c857" providerId="ADAL" clId="{7B4B374B-6357-42FB-ADC8-0059C7344ED9}" dt="2025-05-14T05:36:16.877" v="8"/>
          <ac:spMkLst>
            <pc:docMk/>
            <pc:sldMk cId="3526482940" sldId="1593"/>
            <ac:spMk id="27" creationId="{18A3B887-C096-CD44-AD0F-060BC13BD1BE}"/>
          </ac:spMkLst>
        </pc:spChg>
        <pc:spChg chg="mod">
          <ac:chgData name="Shrief Abouzeid" userId="79c0e2e1-5835-419c-9a73-25090f32c857" providerId="ADAL" clId="{7B4B374B-6357-42FB-ADC8-0059C7344ED9}" dt="2025-05-14T05:36:16.877" v="8"/>
          <ac:spMkLst>
            <pc:docMk/>
            <pc:sldMk cId="3526482940" sldId="1593"/>
            <ac:spMk id="28" creationId="{1982CCAA-5982-30ED-0334-75D76012CABB}"/>
          </ac:spMkLst>
        </pc:spChg>
        <pc:grpChg chg="mod">
          <ac:chgData name="Shrief Abouzeid" userId="79c0e2e1-5835-419c-9a73-25090f32c857" providerId="ADAL" clId="{7B4B374B-6357-42FB-ADC8-0059C7344ED9}" dt="2025-05-14T05:38:38.465" v="60" actId="1035"/>
          <ac:grpSpMkLst>
            <pc:docMk/>
            <pc:sldMk cId="3526482940" sldId="1593"/>
            <ac:grpSpMk id="7" creationId="{031BF8D5-25D7-E582-63BC-326C24B1BDF6}"/>
          </ac:grpSpMkLst>
        </pc:grpChg>
      </pc:sldChg>
      <pc:sldChg chg="modSp add mod modAnim">
        <pc:chgData name="Shrief Abouzeid" userId="79c0e2e1-5835-419c-9a73-25090f32c857" providerId="ADAL" clId="{7B4B374B-6357-42FB-ADC8-0059C7344ED9}" dt="2025-05-28T08:40:00.726" v="126"/>
        <pc:sldMkLst>
          <pc:docMk/>
          <pc:sldMk cId="3418000242" sldId="1594"/>
        </pc:sldMkLst>
        <pc:spChg chg="mod">
          <ac:chgData name="Shrief Abouzeid" userId="79c0e2e1-5835-419c-9a73-25090f32c857" providerId="ADAL" clId="{7B4B374B-6357-42FB-ADC8-0059C7344ED9}" dt="2025-05-28T08:38:03.995" v="100" actId="207"/>
          <ac:spMkLst>
            <pc:docMk/>
            <pc:sldMk cId="3418000242" sldId="1594"/>
            <ac:spMk id="5" creationId="{E24D18AE-476F-0521-7AF5-CA9C450D3485}"/>
          </ac:spMkLst>
        </pc:spChg>
        <pc:spChg chg="mod">
          <ac:chgData name="Shrief Abouzeid" userId="79c0e2e1-5835-419c-9a73-25090f32c857" providerId="ADAL" clId="{7B4B374B-6357-42FB-ADC8-0059C7344ED9}" dt="2025-05-28T08:38:10.978" v="102" actId="207"/>
          <ac:spMkLst>
            <pc:docMk/>
            <pc:sldMk cId="3418000242" sldId="1594"/>
            <ac:spMk id="12" creationId="{8AC332A7-299E-1B7A-8338-786FFD6F198A}"/>
          </ac:spMkLst>
        </pc:spChg>
        <pc:spChg chg="mod">
          <ac:chgData name="Shrief Abouzeid" userId="79c0e2e1-5835-419c-9a73-25090f32c857" providerId="ADAL" clId="{7B4B374B-6357-42FB-ADC8-0059C7344ED9}" dt="2025-05-28T08:38:16.974" v="104" actId="207"/>
          <ac:spMkLst>
            <pc:docMk/>
            <pc:sldMk cId="3418000242" sldId="1594"/>
            <ac:spMk id="15" creationId="{E9A98997-277F-A3DC-1799-E8C7D17B3470}"/>
          </ac:spMkLst>
        </pc:spChg>
        <pc:spChg chg="mod">
          <ac:chgData name="Shrief Abouzeid" userId="79c0e2e1-5835-419c-9a73-25090f32c857" providerId="ADAL" clId="{7B4B374B-6357-42FB-ADC8-0059C7344ED9}" dt="2025-05-28T08:38:03.995" v="100" actId="207"/>
          <ac:spMkLst>
            <pc:docMk/>
            <pc:sldMk cId="3418000242" sldId="1594"/>
            <ac:spMk id="17" creationId="{90220C48-7536-23F7-5347-CAF4D5540836}"/>
          </ac:spMkLst>
        </pc:spChg>
        <pc:spChg chg="mod">
          <ac:chgData name="Shrief Abouzeid" userId="79c0e2e1-5835-419c-9a73-25090f32c857" providerId="ADAL" clId="{7B4B374B-6357-42FB-ADC8-0059C7344ED9}" dt="2025-05-28T08:38:10.978" v="102" actId="207"/>
          <ac:spMkLst>
            <pc:docMk/>
            <pc:sldMk cId="3418000242" sldId="1594"/>
            <ac:spMk id="19" creationId="{36801012-4C26-925D-6162-F42351CE056C}"/>
          </ac:spMkLst>
        </pc:spChg>
        <pc:spChg chg="mod">
          <ac:chgData name="Shrief Abouzeid" userId="79c0e2e1-5835-419c-9a73-25090f32c857" providerId="ADAL" clId="{7B4B374B-6357-42FB-ADC8-0059C7344ED9}" dt="2025-05-28T08:38:16.974" v="104" actId="207"/>
          <ac:spMkLst>
            <pc:docMk/>
            <pc:sldMk cId="3418000242" sldId="1594"/>
            <ac:spMk id="20" creationId="{804A93D0-4C9E-B6AF-F871-4F111AB408D7}"/>
          </ac:spMkLst>
        </pc:spChg>
      </pc:sldChg>
      <pc:sldChg chg="modSp add mod modAnim">
        <pc:chgData name="Shrief Abouzeid" userId="79c0e2e1-5835-419c-9a73-25090f32c857" providerId="ADAL" clId="{7B4B374B-6357-42FB-ADC8-0059C7344ED9}" dt="2025-05-28T08:40:06.040" v="127"/>
        <pc:sldMkLst>
          <pc:docMk/>
          <pc:sldMk cId="16510291" sldId="1595"/>
        </pc:sldMkLst>
        <pc:spChg chg="mod">
          <ac:chgData name="Shrief Abouzeid" userId="79c0e2e1-5835-419c-9a73-25090f32c857" providerId="ADAL" clId="{7B4B374B-6357-42FB-ADC8-0059C7344ED9}" dt="2025-05-28T08:38:26.161" v="106" actId="207"/>
          <ac:spMkLst>
            <pc:docMk/>
            <pc:sldMk cId="16510291" sldId="1595"/>
            <ac:spMk id="5" creationId="{CAD5F9E9-4232-1D3B-4DC4-364060C91EED}"/>
          </ac:spMkLst>
        </pc:spChg>
        <pc:spChg chg="mod">
          <ac:chgData name="Shrief Abouzeid" userId="79c0e2e1-5835-419c-9a73-25090f32c857" providerId="ADAL" clId="{7B4B374B-6357-42FB-ADC8-0059C7344ED9}" dt="2025-05-28T08:38:31.121" v="108" actId="207"/>
          <ac:spMkLst>
            <pc:docMk/>
            <pc:sldMk cId="16510291" sldId="1595"/>
            <ac:spMk id="8" creationId="{B9DEBB6C-068D-AFBC-0520-A2E8DBD8DFCF}"/>
          </ac:spMkLst>
        </pc:spChg>
        <pc:spChg chg="mod">
          <ac:chgData name="Shrief Abouzeid" userId="79c0e2e1-5835-419c-9a73-25090f32c857" providerId="ADAL" clId="{7B4B374B-6357-42FB-ADC8-0059C7344ED9}" dt="2025-05-28T08:38:46.678" v="116" actId="207"/>
          <ac:spMkLst>
            <pc:docMk/>
            <pc:sldMk cId="16510291" sldId="1595"/>
            <ac:spMk id="12" creationId="{F6F77700-1171-97C8-0E7C-A50679FE8D70}"/>
          </ac:spMkLst>
        </pc:spChg>
        <pc:spChg chg="mod">
          <ac:chgData name="Shrief Abouzeid" userId="79c0e2e1-5835-419c-9a73-25090f32c857" providerId="ADAL" clId="{7B4B374B-6357-42FB-ADC8-0059C7344ED9}" dt="2025-05-28T08:38:53.475" v="118" actId="207"/>
          <ac:spMkLst>
            <pc:docMk/>
            <pc:sldMk cId="16510291" sldId="1595"/>
            <ac:spMk id="15" creationId="{FCF41E4B-BCA3-6B74-DD2D-5FD9DC9A54BB}"/>
          </ac:spMkLst>
        </pc:spChg>
        <pc:spChg chg="mod">
          <ac:chgData name="Shrief Abouzeid" userId="79c0e2e1-5835-419c-9a73-25090f32c857" providerId="ADAL" clId="{7B4B374B-6357-42FB-ADC8-0059C7344ED9}" dt="2025-05-28T08:38:26.161" v="106" actId="207"/>
          <ac:spMkLst>
            <pc:docMk/>
            <pc:sldMk cId="16510291" sldId="1595"/>
            <ac:spMk id="17" creationId="{61B3D96C-EFAF-8E0C-AF23-18DE14E8BEBD}"/>
          </ac:spMkLst>
        </pc:spChg>
        <pc:spChg chg="mod">
          <ac:chgData name="Shrief Abouzeid" userId="79c0e2e1-5835-419c-9a73-25090f32c857" providerId="ADAL" clId="{7B4B374B-6357-42FB-ADC8-0059C7344ED9}" dt="2025-05-28T08:38:31.121" v="108" actId="207"/>
          <ac:spMkLst>
            <pc:docMk/>
            <pc:sldMk cId="16510291" sldId="1595"/>
            <ac:spMk id="18" creationId="{CF7AE44B-E0C4-4FF1-BF21-26EA035A7663}"/>
          </ac:spMkLst>
        </pc:spChg>
        <pc:spChg chg="mod">
          <ac:chgData name="Shrief Abouzeid" userId="79c0e2e1-5835-419c-9a73-25090f32c857" providerId="ADAL" clId="{7B4B374B-6357-42FB-ADC8-0059C7344ED9}" dt="2025-05-28T08:38:46.678" v="116" actId="207"/>
          <ac:spMkLst>
            <pc:docMk/>
            <pc:sldMk cId="16510291" sldId="1595"/>
            <ac:spMk id="19" creationId="{54D77527-6A78-B0F3-AB0C-406270D4DC8F}"/>
          </ac:spMkLst>
        </pc:spChg>
        <pc:spChg chg="mod">
          <ac:chgData name="Shrief Abouzeid" userId="79c0e2e1-5835-419c-9a73-25090f32c857" providerId="ADAL" clId="{7B4B374B-6357-42FB-ADC8-0059C7344ED9}" dt="2025-05-28T08:38:53.475" v="118" actId="207"/>
          <ac:spMkLst>
            <pc:docMk/>
            <pc:sldMk cId="16510291" sldId="1595"/>
            <ac:spMk id="20" creationId="{ECADB4B1-6D4A-6FE6-F60D-412F141AEE81}"/>
          </ac:spMkLst>
        </pc:spChg>
      </pc:sldChg>
      <pc:sldChg chg="modSp add mod modAnim">
        <pc:chgData name="Shrief Abouzeid" userId="79c0e2e1-5835-419c-9a73-25090f32c857" providerId="ADAL" clId="{7B4B374B-6357-42FB-ADC8-0059C7344ED9}" dt="2025-05-28T08:40:10.779" v="128"/>
        <pc:sldMkLst>
          <pc:docMk/>
          <pc:sldMk cId="6506497" sldId="1596"/>
        </pc:sldMkLst>
        <pc:spChg chg="mod">
          <ac:chgData name="Shrief Abouzeid" userId="79c0e2e1-5835-419c-9a73-25090f32c857" providerId="ADAL" clId="{7B4B374B-6357-42FB-ADC8-0059C7344ED9}" dt="2025-05-28T08:39:00.918" v="120" actId="207"/>
          <ac:spMkLst>
            <pc:docMk/>
            <pc:sldMk cId="6506497" sldId="1596"/>
            <ac:spMk id="5" creationId="{1349C7F2-7B42-9AAF-C99A-075BE51261A6}"/>
          </ac:spMkLst>
        </pc:spChg>
        <pc:spChg chg="mod">
          <ac:chgData name="Shrief Abouzeid" userId="79c0e2e1-5835-419c-9a73-25090f32c857" providerId="ADAL" clId="{7B4B374B-6357-42FB-ADC8-0059C7344ED9}" dt="2025-05-28T08:39:05.677" v="122" actId="207"/>
          <ac:spMkLst>
            <pc:docMk/>
            <pc:sldMk cId="6506497" sldId="1596"/>
            <ac:spMk id="8" creationId="{8A7AF231-170A-27FB-54CE-B98CB42E2D66}"/>
          </ac:spMkLst>
        </pc:spChg>
        <pc:spChg chg="mod">
          <ac:chgData name="Shrief Abouzeid" userId="79c0e2e1-5835-419c-9a73-25090f32c857" providerId="ADAL" clId="{7B4B374B-6357-42FB-ADC8-0059C7344ED9}" dt="2025-05-28T08:39:11.463" v="124" actId="207"/>
          <ac:spMkLst>
            <pc:docMk/>
            <pc:sldMk cId="6506497" sldId="1596"/>
            <ac:spMk id="12" creationId="{D9CC3F46-037A-9234-A701-D91AC20BC58A}"/>
          </ac:spMkLst>
        </pc:spChg>
        <pc:spChg chg="mod">
          <ac:chgData name="Shrief Abouzeid" userId="79c0e2e1-5835-419c-9a73-25090f32c857" providerId="ADAL" clId="{7B4B374B-6357-42FB-ADC8-0059C7344ED9}" dt="2025-05-28T08:39:00.918" v="120" actId="207"/>
          <ac:spMkLst>
            <pc:docMk/>
            <pc:sldMk cId="6506497" sldId="1596"/>
            <ac:spMk id="17" creationId="{009676E1-76DC-AAA5-4E9F-7EE9F703A822}"/>
          </ac:spMkLst>
        </pc:spChg>
        <pc:spChg chg="mod">
          <ac:chgData name="Shrief Abouzeid" userId="79c0e2e1-5835-419c-9a73-25090f32c857" providerId="ADAL" clId="{7B4B374B-6357-42FB-ADC8-0059C7344ED9}" dt="2025-05-28T08:39:05.677" v="122" actId="207"/>
          <ac:spMkLst>
            <pc:docMk/>
            <pc:sldMk cId="6506497" sldId="1596"/>
            <ac:spMk id="18" creationId="{38A175DC-0613-FEDC-1471-D2A2FB1E01C8}"/>
          </ac:spMkLst>
        </pc:spChg>
        <pc:spChg chg="mod">
          <ac:chgData name="Shrief Abouzeid" userId="79c0e2e1-5835-419c-9a73-25090f32c857" providerId="ADAL" clId="{7B4B374B-6357-42FB-ADC8-0059C7344ED9}" dt="2025-05-28T08:39:11.463" v="124" actId="207"/>
          <ac:spMkLst>
            <pc:docMk/>
            <pc:sldMk cId="6506497" sldId="1596"/>
            <ac:spMk id="19" creationId="{BF763203-91DC-F2A9-2AEA-6786D1F08602}"/>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view3D>
      <c:rotX val="75"/>
      <c:rotY val="0"/>
      <c:rAngAx val="0"/>
    </c:view3D>
    <c:floor>
      <c:thickness val="0"/>
    </c:floor>
    <c:sideWall>
      <c:thickness val="0"/>
      <c:spPr>
        <a:noFill/>
        <a:ln w="12700" cap="flat">
          <a:noFill/>
          <a:miter lim="400000"/>
        </a:ln>
        <a:effectLst/>
      </c:spPr>
    </c:sideWall>
    <c:backWall>
      <c:thickness val="0"/>
      <c:spPr>
        <a:noFill/>
        <a:ln w="12700" cap="flat">
          <a:noFill/>
          <a:miter lim="400000"/>
        </a:ln>
        <a:effectLst/>
      </c:spPr>
    </c:backWall>
    <c:plotArea>
      <c:layout>
        <c:manualLayout>
          <c:layoutTarget val="inner"/>
          <c:xMode val="edge"/>
          <c:yMode val="edge"/>
          <c:x val="0.29006399999999999"/>
          <c:y val="0.245505"/>
          <c:w val="0.41987200000000002"/>
          <c:h val="0.74199499999999996"/>
        </c:manualLayout>
      </c:layout>
      <c:pie3DChart>
        <c:varyColors val="1"/>
        <c:ser>
          <c:idx val="0"/>
          <c:order val="0"/>
          <c:tx>
            <c:strRef>
              <c:f>Sheet1!$A$2</c:f>
              <c:strCache>
                <c:ptCount val="1"/>
                <c:pt idx="0">
                  <c:v>Region 1</c:v>
                </c:pt>
              </c:strCache>
            </c:strRef>
          </c:tx>
          <c:spPr>
            <a:solidFill>
              <a:srgbClr val="858685"/>
            </a:solidFill>
            <a:ln w="12700" cap="flat">
              <a:noFill/>
              <a:miter lim="400000"/>
            </a:ln>
            <a:effectLst/>
          </c:spPr>
          <c:dPt>
            <c:idx val="0"/>
            <c:bubble3D val="0"/>
            <c:spPr>
              <a:solidFill>
                <a:schemeClr val="accent6">
                  <a:lumMod val="25000"/>
                </a:schemeClr>
              </a:solidFill>
              <a:ln w="12700" cap="flat">
                <a:noFill/>
                <a:miter lim="400000"/>
              </a:ln>
              <a:effectLst/>
            </c:spPr>
            <c:extLst>
              <c:ext xmlns:c16="http://schemas.microsoft.com/office/drawing/2014/chart" uri="{C3380CC4-5D6E-409C-BE32-E72D297353CC}">
                <c16:uniqueId val="{00000001-CFC6-449F-B73A-A8BBF7FF001A}"/>
              </c:ext>
            </c:extLst>
          </c:dPt>
          <c:dPt>
            <c:idx val="1"/>
            <c:bubble3D val="0"/>
            <c:spPr>
              <a:solidFill>
                <a:schemeClr val="accent3">
                  <a:lumMod val="75000"/>
                </a:schemeClr>
              </a:solidFill>
              <a:ln w="12700" cap="flat">
                <a:noFill/>
                <a:miter lim="400000"/>
              </a:ln>
              <a:effectLst/>
            </c:spPr>
            <c:extLst>
              <c:ext xmlns:c16="http://schemas.microsoft.com/office/drawing/2014/chart" uri="{C3380CC4-5D6E-409C-BE32-E72D297353CC}">
                <c16:uniqueId val="{00000003-CFC6-449F-B73A-A8BBF7FF001A}"/>
              </c:ext>
            </c:extLst>
          </c:dPt>
          <c:dPt>
            <c:idx val="2"/>
            <c:bubble3D val="0"/>
            <c:spPr>
              <a:solidFill>
                <a:schemeClr val="accent3"/>
              </a:solidFill>
              <a:ln w="12700" cap="flat">
                <a:noFill/>
                <a:miter lim="400000"/>
              </a:ln>
              <a:effectLst/>
            </c:spPr>
            <c:extLst>
              <c:ext xmlns:c16="http://schemas.microsoft.com/office/drawing/2014/chart" uri="{C3380CC4-5D6E-409C-BE32-E72D297353CC}">
                <c16:uniqueId val="{00000005-CFC6-449F-B73A-A8BBF7FF001A}"/>
              </c:ext>
            </c:extLst>
          </c:dPt>
          <c:dPt>
            <c:idx val="3"/>
            <c:bubble3D val="0"/>
            <c:spPr>
              <a:solidFill>
                <a:schemeClr val="accent4"/>
              </a:solidFill>
              <a:ln w="12700" cap="flat">
                <a:noFill/>
                <a:miter lim="400000"/>
              </a:ln>
              <a:effectLst/>
            </c:spPr>
            <c:extLst>
              <c:ext xmlns:c16="http://schemas.microsoft.com/office/drawing/2014/chart" uri="{C3380CC4-5D6E-409C-BE32-E72D297353CC}">
                <c16:uniqueId val="{00000007-CFC6-449F-B73A-A8BBF7FF001A}"/>
              </c:ext>
            </c:extLst>
          </c:dPt>
          <c:dPt>
            <c:idx val="4"/>
            <c:bubble3D val="0"/>
            <c:spPr>
              <a:solidFill>
                <a:schemeClr val="accent5"/>
              </a:solidFill>
              <a:ln w="12700" cap="flat">
                <a:noFill/>
                <a:miter lim="400000"/>
              </a:ln>
              <a:effectLst/>
            </c:spPr>
            <c:extLst>
              <c:ext xmlns:c16="http://schemas.microsoft.com/office/drawing/2014/chart" uri="{C3380CC4-5D6E-409C-BE32-E72D297353CC}">
                <c16:uniqueId val="{00000009-CFC6-449F-B73A-A8BBF7FF001A}"/>
              </c:ext>
            </c:extLst>
          </c:dPt>
          <c:dPt>
            <c:idx val="5"/>
            <c:bubble3D val="0"/>
            <c:spPr>
              <a:solidFill>
                <a:srgbClr val="5B5C5B"/>
              </a:solidFill>
              <a:ln w="12700" cap="flat">
                <a:noFill/>
                <a:miter lim="400000"/>
              </a:ln>
              <a:effectLst/>
            </c:spPr>
            <c:extLst>
              <c:ext xmlns:c16="http://schemas.microsoft.com/office/drawing/2014/chart" uri="{C3380CC4-5D6E-409C-BE32-E72D297353CC}">
                <c16:uniqueId val="{0000000B-CFC6-449F-B73A-A8BBF7FF001A}"/>
              </c:ext>
            </c:extLst>
          </c:dPt>
          <c:dLbls>
            <c:dLbl>
              <c:idx val="0"/>
              <c:layout>
                <c:manualLayout>
                  <c:x val="1.717095111884711E-2"/>
                  <c:y val="1.1317415482521407E-2"/>
                </c:manualLayout>
              </c:layout>
              <c:tx>
                <c:rich>
                  <a:bodyPr/>
                  <a:lstStyle/>
                  <a:p>
                    <a:pPr>
                      <a:defRPr sz="3200" b="0" i="0" u="none" strike="noStrike">
                        <a:solidFill>
                          <a:schemeClr val="tx1"/>
                        </a:solidFill>
                        <a:effectLst/>
                        <a:latin typeface="Lusail" pitchFamily="50" charset="-78"/>
                        <a:cs typeface="Lusail" pitchFamily="50" charset="-78"/>
                      </a:defRPr>
                    </a:pPr>
                    <a:fld id="{4B4B58D5-4A0C-4533-96AA-5E44E6B73527}" type="CATEGORYNAME">
                      <a:rPr lang="en-US" sz="2800" b="0">
                        <a:solidFill>
                          <a:schemeClr val="tx1"/>
                        </a:solidFill>
                        <a:effectLst/>
                      </a:rPr>
                      <a:pPr>
                        <a:defRPr sz="3200" b="0" i="0" u="none" strike="noStrike">
                          <a:solidFill>
                            <a:schemeClr val="tx1"/>
                          </a:solidFill>
                          <a:effectLst/>
                          <a:latin typeface="Lusail" pitchFamily="50" charset="-78"/>
                          <a:cs typeface="Lusail" pitchFamily="50" charset="-78"/>
                        </a:defRPr>
                      </a:pPr>
                      <a:t>[CATEGORY NAME]</a:t>
                    </a:fld>
                    <a:r>
                      <a:rPr lang="en-US" b="0" baseline="0" dirty="0">
                        <a:solidFill>
                          <a:schemeClr val="tx1"/>
                        </a:solidFill>
                        <a:effectLst/>
                      </a:rPr>
                      <a:t>
</a:t>
                    </a:r>
                    <a:fld id="{69865335-5B42-4F34-B572-4A05C2F4B430}" type="PERCENTAGE">
                      <a:rPr lang="en-US" b="0" baseline="0">
                        <a:solidFill>
                          <a:schemeClr val="tx1"/>
                        </a:solidFill>
                        <a:effectLst/>
                      </a:rPr>
                      <a:pPr>
                        <a:defRPr sz="3200" b="0" i="0" u="none" strike="noStrike">
                          <a:solidFill>
                            <a:schemeClr val="tx1"/>
                          </a:solidFill>
                          <a:effectLst/>
                          <a:latin typeface="Lusail" pitchFamily="50" charset="-78"/>
                          <a:cs typeface="Lusail" pitchFamily="50" charset="-78"/>
                        </a:defRPr>
                      </a:pPr>
                      <a:t>[PERCENTAGE]</a:t>
                    </a:fld>
                    <a:endParaRPr lang="en-US" b="0" baseline="0" dirty="0">
                      <a:solidFill>
                        <a:schemeClr val="tx1"/>
                      </a:solidFill>
                      <a:effectLst/>
                    </a:endParaRPr>
                  </a:p>
                </c:rich>
              </c:tx>
              <c:numFmt formatCode="#,##0%" sourceLinked="0"/>
              <c:spPr>
                <a:effectLst/>
              </c:sp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CFC6-449F-B73A-A8BBF7FF001A}"/>
                </c:ext>
              </c:extLst>
            </c:dLbl>
            <c:dLbl>
              <c:idx val="1"/>
              <c:layout>
                <c:manualLayout>
                  <c:x val="7.0423002210849114E-2"/>
                  <c:y val="-0.14712640127277854"/>
                </c:manualLayout>
              </c:layout>
              <c:tx>
                <c:rich>
                  <a:bodyPr/>
                  <a:lstStyle/>
                  <a:p>
                    <a:pPr>
                      <a:defRPr sz="3200" b="1" i="0" u="none" strike="noStrike">
                        <a:solidFill>
                          <a:srgbClr val="FFFFFF"/>
                        </a:solidFill>
                        <a:effectLst>
                          <a:outerShdw blurRad="127000" dist="50800" dir="5400000" algn="tl">
                            <a:srgbClr val="000000">
                              <a:alpha val="60000"/>
                            </a:srgbClr>
                          </a:outerShdw>
                        </a:effectLst>
                        <a:latin typeface="Lusail" pitchFamily="50" charset="-78"/>
                        <a:cs typeface="Lusail" pitchFamily="50" charset="-78"/>
                      </a:defRPr>
                    </a:pPr>
                    <a:fld id="{3C85C595-551A-4F78-8489-CA807ECD12D7}" type="CATEGORYNAME">
                      <a:rPr lang="en-US" sz="2000"/>
                      <a:pPr>
                        <a:defRPr sz="3200" b="1" i="0" u="none" strike="noStrike">
                          <a:solidFill>
                            <a:srgbClr val="FFFFFF"/>
                          </a:solidFill>
                          <a:effectLst>
                            <a:outerShdw blurRad="127000" dist="50800" dir="5400000" algn="tl">
                              <a:srgbClr val="000000">
                                <a:alpha val="60000"/>
                              </a:srgbClr>
                            </a:outerShdw>
                          </a:effectLst>
                          <a:latin typeface="Lusail" pitchFamily="50" charset="-78"/>
                          <a:cs typeface="Lusail" pitchFamily="50" charset="-78"/>
                        </a:defRPr>
                      </a:pPr>
                      <a:t>[CATEGORY NAME]</a:t>
                    </a:fld>
                    <a:r>
                      <a:rPr lang="en-US" sz="2000" baseline="0" dirty="0"/>
                      <a:t>
</a:t>
                    </a:r>
                    <a:fld id="{42C8C2EC-B3DC-4C90-8BF9-C5F6CC552861}" type="PERCENTAGE">
                      <a:rPr lang="en-US" baseline="0"/>
                      <a:pPr>
                        <a:defRPr sz="3200" b="1" i="0" u="none" strike="noStrike">
                          <a:solidFill>
                            <a:srgbClr val="FFFFFF"/>
                          </a:solidFill>
                          <a:effectLst>
                            <a:outerShdw blurRad="127000" dist="50800" dir="5400000" algn="tl">
                              <a:srgbClr val="000000">
                                <a:alpha val="60000"/>
                              </a:srgbClr>
                            </a:outerShdw>
                          </a:effectLst>
                          <a:latin typeface="Lusail" pitchFamily="50" charset="-78"/>
                          <a:cs typeface="Lusail" pitchFamily="50" charset="-78"/>
                        </a:defRPr>
                      </a:pPr>
                      <a:t>[PERCENTAGE]</a:t>
                    </a:fld>
                    <a:endParaRPr lang="en-US" sz="2000" baseline="0" dirty="0"/>
                  </a:p>
                </c:rich>
              </c:tx>
              <c:numFmt formatCode="#,##0%" sourceLinked="0"/>
              <c:spPr>
                <a:effectLst/>
              </c:sp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FC6-449F-B73A-A8BBF7FF001A}"/>
                </c:ext>
              </c:extLst>
            </c:dLbl>
            <c:dLbl>
              <c:idx val="2"/>
              <c:numFmt formatCode="#,##0%" sourceLinked="0"/>
              <c:spPr>
                <a:effectLst/>
              </c:spPr>
              <c:txPr>
                <a:bodyPr/>
                <a:lstStyle/>
                <a:p>
                  <a:pPr>
                    <a:defRPr sz="3200" b="1" i="0" u="none" strike="noStrike">
                      <a:solidFill>
                        <a:srgbClr val="FFFFFF"/>
                      </a:solidFill>
                      <a:effectLst>
                        <a:outerShdw blurRad="127000" dist="50800" dir="5400000" algn="tl">
                          <a:srgbClr val="000000">
                            <a:alpha val="60000"/>
                          </a:srgbClr>
                        </a:outerShdw>
                      </a:effectLst>
                      <a:latin typeface="Lusail" pitchFamily="50" charset="-78"/>
                      <a:cs typeface="Lusail" pitchFamily="50" charset="-78"/>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5-CFC6-449F-B73A-A8BBF7FF001A}"/>
                </c:ext>
              </c:extLst>
            </c:dLbl>
            <c:dLbl>
              <c:idx val="3"/>
              <c:numFmt formatCode="#,##0%" sourceLinked="0"/>
              <c:spPr>
                <a:effectLst/>
              </c:spPr>
              <c:txPr>
                <a:bodyPr/>
                <a:lstStyle/>
                <a:p>
                  <a:pPr>
                    <a:defRPr sz="3200" b="1" i="0" u="none" strike="noStrike">
                      <a:solidFill>
                        <a:srgbClr val="FFFFFF"/>
                      </a:solidFill>
                      <a:effectLst>
                        <a:outerShdw blurRad="127000" dist="50800" dir="5400000" algn="tl">
                          <a:srgbClr val="000000">
                            <a:alpha val="60000"/>
                          </a:srgbClr>
                        </a:outerShdw>
                      </a:effectLst>
                      <a:latin typeface="Lusail" pitchFamily="50" charset="-78"/>
                      <a:cs typeface="Lusail" pitchFamily="50" charset="-78"/>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7-CFC6-449F-B73A-A8BBF7FF001A}"/>
                </c:ext>
              </c:extLst>
            </c:dLbl>
            <c:dLbl>
              <c:idx val="4"/>
              <c:numFmt formatCode="#,##0%" sourceLinked="0"/>
              <c:spPr>
                <a:effectLst/>
              </c:spPr>
              <c:txPr>
                <a:bodyPr/>
                <a:lstStyle/>
                <a:p>
                  <a:pPr>
                    <a:defRPr sz="3200" b="1" i="0" u="none" strike="noStrike">
                      <a:solidFill>
                        <a:srgbClr val="FFFFFF"/>
                      </a:solidFill>
                      <a:effectLst>
                        <a:outerShdw blurRad="127000" dist="50800" dir="5400000" algn="tl">
                          <a:srgbClr val="000000">
                            <a:alpha val="60000"/>
                          </a:srgbClr>
                        </a:outerShdw>
                      </a:effectLst>
                      <a:latin typeface="Lusail" pitchFamily="50" charset="-78"/>
                      <a:cs typeface="Lusail" pitchFamily="50" charset="-78"/>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9-CFC6-449F-B73A-A8BBF7FF001A}"/>
                </c:ext>
              </c:extLst>
            </c:dLbl>
            <c:dLbl>
              <c:idx val="5"/>
              <c:numFmt formatCode="#,##0%" sourceLinked="0"/>
              <c:spPr>
                <a:effectLst/>
              </c:spPr>
              <c:txPr>
                <a:bodyPr/>
                <a:lstStyle/>
                <a:p>
                  <a:pPr>
                    <a:defRPr sz="3200" b="1" i="0" u="none" strike="noStrike">
                      <a:solidFill>
                        <a:srgbClr val="FFFFFF"/>
                      </a:solidFill>
                      <a:effectLst>
                        <a:outerShdw blurRad="127000" dist="50800" dir="5400000" algn="tl">
                          <a:srgbClr val="000000">
                            <a:alpha val="60000"/>
                          </a:srgbClr>
                        </a:outerShdw>
                      </a:effectLst>
                      <a:latin typeface="Lusail" pitchFamily="50" charset="-78"/>
                      <a:cs typeface="Lusail" pitchFamily="50" charset="-78"/>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B-CFC6-449F-B73A-A8BBF7FF001A}"/>
                </c:ext>
              </c:extLst>
            </c:dLbl>
            <c:spPr>
              <a:solidFill>
                <a:srgbClr val="FFFFFF"/>
              </a:solidFill>
              <a:ln>
                <a:solidFill>
                  <a:srgbClr val="000000">
                    <a:lumMod val="65000"/>
                    <a:lumOff val="35000"/>
                  </a:srgbClr>
                </a:solidFill>
              </a:ln>
              <a:effectLst/>
            </c:sp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c15:spPr>
              </c:ext>
            </c:extLst>
          </c:dLbls>
          <c:cat>
            <c:strRef>
              <c:f>Sheet1!$B$1:$C$1</c:f>
              <c:strCache>
                <c:ptCount val="2"/>
                <c:pt idx="0">
                  <c:v>TVET</c:v>
                </c:pt>
                <c:pt idx="1">
                  <c:v>General Education</c:v>
                </c:pt>
              </c:strCache>
            </c:strRef>
          </c:cat>
          <c:val>
            <c:numRef>
              <c:f>Sheet1!$B$2:$C$2</c:f>
              <c:numCache>
                <c:formatCode>General</c:formatCode>
                <c:ptCount val="2"/>
                <c:pt idx="0">
                  <c:v>1746</c:v>
                </c:pt>
                <c:pt idx="1">
                  <c:v>43651</c:v>
                </c:pt>
              </c:numCache>
            </c:numRef>
          </c:val>
          <c:extLst>
            <c:ext xmlns:c16="http://schemas.microsoft.com/office/drawing/2014/chart" uri="{C3380CC4-5D6E-409C-BE32-E72D297353CC}">
              <c16:uniqueId val="{0000000C-CFC6-449F-B73A-A8BBF7FF001A}"/>
            </c:ext>
          </c:extLst>
        </c:ser>
        <c:dLbls>
          <c:showLegendKey val="0"/>
          <c:showVal val="0"/>
          <c:showCatName val="0"/>
          <c:showSerName val="0"/>
          <c:showPercent val="0"/>
          <c:showBubbleSize val="0"/>
          <c:showLeaderLines val="0"/>
        </c:dLbls>
      </c:pie3DChart>
    </c:plotArea>
    <c:plotVisOnly val="1"/>
    <c:dispBlanksAs val="gap"/>
    <c:showDLblsOverMax val="1"/>
  </c:chart>
  <c:spPr>
    <a:noFill/>
    <a:ln>
      <a:noFill/>
    </a:ln>
    <a:effectLst/>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858685"/>
            </a:solidFill>
            <a:ln w="12700" cap="flat">
              <a:noFill/>
              <a:miter lim="400000"/>
            </a:ln>
            <a:effectLst/>
          </c:spPr>
          <c:dPt>
            <c:idx val="0"/>
            <c:bubble3D val="0"/>
            <c:spPr>
              <a:solidFill>
                <a:schemeClr val="accent1"/>
              </a:solidFill>
              <a:ln w="12700" cap="flat">
                <a:noFill/>
                <a:miter lim="400000"/>
              </a:ln>
              <a:effectLst/>
            </c:spPr>
            <c:extLst>
              <c:ext xmlns:c16="http://schemas.microsoft.com/office/drawing/2014/chart" uri="{C3380CC4-5D6E-409C-BE32-E72D297353CC}">
                <c16:uniqueId val="{00000001-3FAA-410C-ABCE-4E07BDE1A261}"/>
              </c:ext>
            </c:extLst>
          </c:dPt>
          <c:dPt>
            <c:idx val="1"/>
            <c:bubble3D val="0"/>
            <c:spPr>
              <a:solidFill>
                <a:srgbClr val="CCCDCB"/>
              </a:solidFill>
              <a:ln w="12700" cap="flat">
                <a:noFill/>
                <a:miter lim="400000"/>
              </a:ln>
              <a:effectLst/>
            </c:spPr>
            <c:extLst>
              <c:ext xmlns:c16="http://schemas.microsoft.com/office/drawing/2014/chart" uri="{C3380CC4-5D6E-409C-BE32-E72D297353CC}">
                <c16:uniqueId val="{00000003-3FAA-410C-ABCE-4E07BDE1A261}"/>
              </c:ext>
            </c:extLst>
          </c:dPt>
          <c:dPt>
            <c:idx val="2"/>
            <c:bubble3D val="0"/>
            <c:spPr>
              <a:solidFill>
                <a:schemeClr val="accent5"/>
              </a:solidFill>
              <a:ln w="12700" cap="flat">
                <a:noFill/>
                <a:miter lim="400000"/>
              </a:ln>
              <a:effectLst/>
            </c:spPr>
            <c:extLst>
              <c:ext xmlns:c16="http://schemas.microsoft.com/office/drawing/2014/chart" uri="{C3380CC4-5D6E-409C-BE32-E72D297353CC}">
                <c16:uniqueId val="{00000005-3FAA-410C-ABCE-4E07BDE1A261}"/>
              </c:ext>
            </c:extLst>
          </c:dPt>
          <c:dPt>
            <c:idx val="3"/>
            <c:bubble3D val="0"/>
            <c:spPr>
              <a:solidFill>
                <a:schemeClr val="accent2"/>
              </a:solidFill>
              <a:ln w="12700" cap="flat">
                <a:noFill/>
                <a:miter lim="400000"/>
              </a:ln>
              <a:effectLst/>
            </c:spPr>
            <c:extLst>
              <c:ext xmlns:c16="http://schemas.microsoft.com/office/drawing/2014/chart" uri="{C3380CC4-5D6E-409C-BE32-E72D297353CC}">
                <c16:uniqueId val="{00000007-3FAA-410C-ABCE-4E07BDE1A261}"/>
              </c:ext>
            </c:extLst>
          </c:dPt>
          <c:cat>
            <c:strRef>
              <c:f>Sheet1!$B$1:$E$1</c:f>
              <c:strCache>
                <c:ptCount val="4"/>
                <c:pt idx="0">
                  <c:v>One</c:v>
                </c:pt>
                <c:pt idx="1">
                  <c:v>Two</c:v>
                </c:pt>
                <c:pt idx="2">
                  <c:v>Three</c:v>
                </c:pt>
                <c:pt idx="3">
                  <c:v>Four</c:v>
                </c:pt>
              </c:strCache>
            </c:strRef>
          </c:cat>
          <c:val>
            <c:numRef>
              <c:f>Sheet1!$B$2:$E$2</c:f>
              <c:numCache>
                <c:formatCode>General</c:formatCode>
                <c:ptCount val="4"/>
                <c:pt idx="0">
                  <c:v>43</c:v>
                </c:pt>
                <c:pt idx="1">
                  <c:v>21</c:v>
                </c:pt>
                <c:pt idx="2">
                  <c:v>44</c:v>
                </c:pt>
                <c:pt idx="3">
                  <c:v>56</c:v>
                </c:pt>
              </c:numCache>
            </c:numRef>
          </c:val>
          <c:extLst>
            <c:ext xmlns:c16="http://schemas.microsoft.com/office/drawing/2014/chart" uri="{C3380CC4-5D6E-409C-BE32-E72D297353CC}">
              <c16:uniqueId val="{00000008-3FAA-410C-ABCE-4E07BDE1A261}"/>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858685"/>
            </a:solidFill>
            <a:ln w="12700" cap="flat">
              <a:noFill/>
              <a:miter lim="400000"/>
            </a:ln>
            <a:effectLst/>
          </c:spPr>
          <c:dPt>
            <c:idx val="0"/>
            <c:bubble3D val="0"/>
            <c:spPr>
              <a:solidFill>
                <a:schemeClr val="accent1"/>
              </a:solidFill>
              <a:ln w="12700" cap="flat">
                <a:noFill/>
                <a:miter lim="400000"/>
              </a:ln>
              <a:effectLst/>
            </c:spPr>
            <c:extLst>
              <c:ext xmlns:c16="http://schemas.microsoft.com/office/drawing/2014/chart" uri="{C3380CC4-5D6E-409C-BE32-E72D297353CC}">
                <c16:uniqueId val="{00000001-3FAA-410C-ABCE-4E07BDE1A261}"/>
              </c:ext>
            </c:extLst>
          </c:dPt>
          <c:dPt>
            <c:idx val="1"/>
            <c:bubble3D val="0"/>
            <c:spPr>
              <a:solidFill>
                <a:srgbClr val="CCCDCB"/>
              </a:solidFill>
              <a:ln w="12700" cap="flat">
                <a:noFill/>
                <a:miter lim="400000"/>
              </a:ln>
              <a:effectLst/>
            </c:spPr>
            <c:extLst>
              <c:ext xmlns:c16="http://schemas.microsoft.com/office/drawing/2014/chart" uri="{C3380CC4-5D6E-409C-BE32-E72D297353CC}">
                <c16:uniqueId val="{00000003-3FAA-410C-ABCE-4E07BDE1A261}"/>
              </c:ext>
            </c:extLst>
          </c:dPt>
          <c:dPt>
            <c:idx val="2"/>
            <c:bubble3D val="0"/>
            <c:spPr>
              <a:solidFill>
                <a:schemeClr val="accent5"/>
              </a:solidFill>
              <a:ln w="12700" cap="flat">
                <a:noFill/>
                <a:miter lim="400000"/>
              </a:ln>
              <a:effectLst/>
            </c:spPr>
            <c:extLst>
              <c:ext xmlns:c16="http://schemas.microsoft.com/office/drawing/2014/chart" uri="{C3380CC4-5D6E-409C-BE32-E72D297353CC}">
                <c16:uniqueId val="{00000005-3FAA-410C-ABCE-4E07BDE1A261}"/>
              </c:ext>
            </c:extLst>
          </c:dPt>
          <c:dPt>
            <c:idx val="3"/>
            <c:bubble3D val="0"/>
            <c:spPr>
              <a:solidFill>
                <a:schemeClr val="accent2"/>
              </a:solidFill>
              <a:ln w="12700" cap="flat">
                <a:noFill/>
                <a:miter lim="400000"/>
              </a:ln>
              <a:effectLst/>
            </c:spPr>
            <c:extLst>
              <c:ext xmlns:c16="http://schemas.microsoft.com/office/drawing/2014/chart" uri="{C3380CC4-5D6E-409C-BE32-E72D297353CC}">
                <c16:uniqueId val="{00000007-3FAA-410C-ABCE-4E07BDE1A261}"/>
              </c:ext>
            </c:extLst>
          </c:dPt>
          <c:cat>
            <c:strRef>
              <c:f>Sheet1!$B$1:$E$1</c:f>
              <c:strCache>
                <c:ptCount val="4"/>
                <c:pt idx="0">
                  <c:v>One</c:v>
                </c:pt>
                <c:pt idx="1">
                  <c:v>Two</c:v>
                </c:pt>
                <c:pt idx="2">
                  <c:v>Three</c:v>
                </c:pt>
                <c:pt idx="3">
                  <c:v>Four</c:v>
                </c:pt>
              </c:strCache>
            </c:strRef>
          </c:cat>
          <c:val>
            <c:numRef>
              <c:f>Sheet1!$B$2:$E$2</c:f>
              <c:numCache>
                <c:formatCode>General</c:formatCode>
                <c:ptCount val="4"/>
                <c:pt idx="0">
                  <c:v>43</c:v>
                </c:pt>
                <c:pt idx="1">
                  <c:v>21</c:v>
                </c:pt>
                <c:pt idx="2">
                  <c:v>44</c:v>
                </c:pt>
                <c:pt idx="3">
                  <c:v>56</c:v>
                </c:pt>
              </c:numCache>
            </c:numRef>
          </c:val>
          <c:extLst>
            <c:ext xmlns:c16="http://schemas.microsoft.com/office/drawing/2014/chart" uri="{C3380CC4-5D6E-409C-BE32-E72D297353CC}">
              <c16:uniqueId val="{00000008-3FAA-410C-ABCE-4E07BDE1A261}"/>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858685"/>
            </a:solidFill>
            <a:ln w="12700" cap="flat">
              <a:noFill/>
              <a:miter lim="400000"/>
            </a:ln>
            <a:effectLst/>
          </c:spPr>
          <c:dPt>
            <c:idx val="0"/>
            <c:bubble3D val="0"/>
            <c:spPr>
              <a:solidFill>
                <a:schemeClr val="accent1"/>
              </a:solidFill>
              <a:ln w="12700" cap="flat">
                <a:noFill/>
                <a:miter lim="400000"/>
              </a:ln>
              <a:effectLst/>
            </c:spPr>
            <c:extLst>
              <c:ext xmlns:c16="http://schemas.microsoft.com/office/drawing/2014/chart" uri="{C3380CC4-5D6E-409C-BE32-E72D297353CC}">
                <c16:uniqueId val="{00000001-3FAA-410C-ABCE-4E07BDE1A261}"/>
              </c:ext>
            </c:extLst>
          </c:dPt>
          <c:dPt>
            <c:idx val="1"/>
            <c:bubble3D val="0"/>
            <c:spPr>
              <a:solidFill>
                <a:srgbClr val="CCCDCB"/>
              </a:solidFill>
              <a:ln w="12700" cap="flat">
                <a:noFill/>
                <a:miter lim="400000"/>
              </a:ln>
              <a:effectLst/>
            </c:spPr>
            <c:extLst>
              <c:ext xmlns:c16="http://schemas.microsoft.com/office/drawing/2014/chart" uri="{C3380CC4-5D6E-409C-BE32-E72D297353CC}">
                <c16:uniqueId val="{00000003-3FAA-410C-ABCE-4E07BDE1A261}"/>
              </c:ext>
            </c:extLst>
          </c:dPt>
          <c:dPt>
            <c:idx val="2"/>
            <c:bubble3D val="0"/>
            <c:spPr>
              <a:solidFill>
                <a:schemeClr val="accent5"/>
              </a:solidFill>
              <a:ln w="12700" cap="flat">
                <a:noFill/>
                <a:miter lim="400000"/>
              </a:ln>
              <a:effectLst/>
            </c:spPr>
            <c:extLst>
              <c:ext xmlns:c16="http://schemas.microsoft.com/office/drawing/2014/chart" uri="{C3380CC4-5D6E-409C-BE32-E72D297353CC}">
                <c16:uniqueId val="{00000005-3FAA-410C-ABCE-4E07BDE1A261}"/>
              </c:ext>
            </c:extLst>
          </c:dPt>
          <c:dPt>
            <c:idx val="3"/>
            <c:bubble3D val="0"/>
            <c:spPr>
              <a:solidFill>
                <a:schemeClr val="accent2"/>
              </a:solidFill>
              <a:ln w="12700" cap="flat">
                <a:noFill/>
                <a:miter lim="400000"/>
              </a:ln>
              <a:effectLst/>
            </c:spPr>
            <c:extLst>
              <c:ext xmlns:c16="http://schemas.microsoft.com/office/drawing/2014/chart" uri="{C3380CC4-5D6E-409C-BE32-E72D297353CC}">
                <c16:uniqueId val="{00000007-3FAA-410C-ABCE-4E07BDE1A261}"/>
              </c:ext>
            </c:extLst>
          </c:dPt>
          <c:cat>
            <c:strRef>
              <c:f>Sheet1!$B$1:$E$1</c:f>
              <c:strCache>
                <c:ptCount val="4"/>
                <c:pt idx="0">
                  <c:v>One</c:v>
                </c:pt>
                <c:pt idx="1">
                  <c:v>Two</c:v>
                </c:pt>
                <c:pt idx="2">
                  <c:v>Three</c:v>
                </c:pt>
                <c:pt idx="3">
                  <c:v>Four</c:v>
                </c:pt>
              </c:strCache>
            </c:strRef>
          </c:cat>
          <c:val>
            <c:numRef>
              <c:f>Sheet1!$B$2:$E$2</c:f>
              <c:numCache>
                <c:formatCode>General</c:formatCode>
                <c:ptCount val="4"/>
                <c:pt idx="0">
                  <c:v>43</c:v>
                </c:pt>
                <c:pt idx="1">
                  <c:v>21</c:v>
                </c:pt>
                <c:pt idx="2">
                  <c:v>44</c:v>
                </c:pt>
                <c:pt idx="3">
                  <c:v>56</c:v>
                </c:pt>
              </c:numCache>
            </c:numRef>
          </c:val>
          <c:extLst>
            <c:ext xmlns:c16="http://schemas.microsoft.com/office/drawing/2014/chart" uri="{C3380CC4-5D6E-409C-BE32-E72D297353CC}">
              <c16:uniqueId val="{00000008-3FAA-410C-ABCE-4E07BDE1A261}"/>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view3D>
      <c:rotX val="75"/>
      <c:rotY val="0"/>
      <c:rAngAx val="0"/>
    </c:view3D>
    <c:floor>
      <c:thickness val="0"/>
    </c:floor>
    <c:sideWall>
      <c:thickness val="0"/>
      <c:spPr>
        <a:noFill/>
        <a:ln w="12700" cap="flat">
          <a:noFill/>
          <a:miter lim="400000"/>
        </a:ln>
        <a:effectLst/>
      </c:spPr>
    </c:sideWall>
    <c:backWall>
      <c:thickness val="0"/>
      <c:spPr>
        <a:noFill/>
        <a:ln w="12700" cap="flat">
          <a:noFill/>
          <a:miter lim="400000"/>
        </a:ln>
        <a:effectLst/>
      </c:spPr>
    </c:backWall>
    <c:plotArea>
      <c:layout>
        <c:manualLayout>
          <c:layoutTarget val="inner"/>
          <c:xMode val="edge"/>
          <c:yMode val="edge"/>
          <c:x val="0.29006399999999999"/>
          <c:y val="0.245505"/>
          <c:w val="0.41987200000000002"/>
          <c:h val="0.74199499999999996"/>
        </c:manualLayout>
      </c:layout>
      <c:pie3DChart>
        <c:varyColors val="1"/>
        <c:ser>
          <c:idx val="0"/>
          <c:order val="0"/>
          <c:tx>
            <c:strRef>
              <c:f>Sheet1!$A$2</c:f>
              <c:strCache>
                <c:ptCount val="1"/>
                <c:pt idx="0">
                  <c:v>Region 1</c:v>
                </c:pt>
              </c:strCache>
            </c:strRef>
          </c:tx>
          <c:spPr>
            <a:solidFill>
              <a:srgbClr val="858685"/>
            </a:solidFill>
            <a:ln w="12700" cap="flat">
              <a:noFill/>
              <a:miter lim="400000"/>
            </a:ln>
            <a:effectLst/>
          </c:spPr>
          <c:dPt>
            <c:idx val="0"/>
            <c:bubble3D val="0"/>
            <c:spPr>
              <a:solidFill>
                <a:schemeClr val="accent1"/>
              </a:solidFill>
              <a:ln w="12700" cap="flat">
                <a:noFill/>
                <a:miter lim="400000"/>
              </a:ln>
              <a:effectLst/>
            </c:spPr>
            <c:extLst>
              <c:ext xmlns:c16="http://schemas.microsoft.com/office/drawing/2014/chart" uri="{C3380CC4-5D6E-409C-BE32-E72D297353CC}">
                <c16:uniqueId val="{00000001-CFC6-449F-B73A-A8BBF7FF001A}"/>
              </c:ext>
            </c:extLst>
          </c:dPt>
          <c:dPt>
            <c:idx val="1"/>
            <c:bubble3D val="0"/>
            <c:spPr>
              <a:solidFill>
                <a:schemeClr val="accent2"/>
              </a:solidFill>
              <a:ln w="12700" cap="flat">
                <a:noFill/>
                <a:miter lim="400000"/>
              </a:ln>
              <a:effectLst/>
            </c:spPr>
            <c:extLst>
              <c:ext xmlns:c16="http://schemas.microsoft.com/office/drawing/2014/chart" uri="{C3380CC4-5D6E-409C-BE32-E72D297353CC}">
                <c16:uniqueId val="{00000003-CFC6-449F-B73A-A8BBF7FF001A}"/>
              </c:ext>
            </c:extLst>
          </c:dPt>
          <c:dPt>
            <c:idx val="2"/>
            <c:bubble3D val="0"/>
            <c:spPr>
              <a:solidFill>
                <a:schemeClr val="accent3"/>
              </a:solidFill>
              <a:ln w="12700" cap="flat">
                <a:noFill/>
                <a:miter lim="400000"/>
              </a:ln>
              <a:effectLst/>
            </c:spPr>
            <c:extLst>
              <c:ext xmlns:c16="http://schemas.microsoft.com/office/drawing/2014/chart" uri="{C3380CC4-5D6E-409C-BE32-E72D297353CC}">
                <c16:uniqueId val="{00000005-CFC6-449F-B73A-A8BBF7FF001A}"/>
              </c:ext>
            </c:extLst>
          </c:dPt>
          <c:dPt>
            <c:idx val="3"/>
            <c:bubble3D val="0"/>
            <c:spPr>
              <a:solidFill>
                <a:schemeClr val="accent4"/>
              </a:solidFill>
              <a:ln w="12700" cap="flat">
                <a:noFill/>
                <a:miter lim="400000"/>
              </a:ln>
              <a:effectLst/>
            </c:spPr>
            <c:extLst>
              <c:ext xmlns:c16="http://schemas.microsoft.com/office/drawing/2014/chart" uri="{C3380CC4-5D6E-409C-BE32-E72D297353CC}">
                <c16:uniqueId val="{00000007-CFC6-449F-B73A-A8BBF7FF001A}"/>
              </c:ext>
            </c:extLst>
          </c:dPt>
          <c:dPt>
            <c:idx val="4"/>
            <c:bubble3D val="0"/>
            <c:spPr>
              <a:solidFill>
                <a:schemeClr val="accent5"/>
              </a:solidFill>
              <a:ln w="12700" cap="flat">
                <a:noFill/>
                <a:miter lim="400000"/>
              </a:ln>
              <a:effectLst/>
            </c:spPr>
            <c:extLst>
              <c:ext xmlns:c16="http://schemas.microsoft.com/office/drawing/2014/chart" uri="{C3380CC4-5D6E-409C-BE32-E72D297353CC}">
                <c16:uniqueId val="{00000009-CFC6-449F-B73A-A8BBF7FF001A}"/>
              </c:ext>
            </c:extLst>
          </c:dPt>
          <c:dPt>
            <c:idx val="5"/>
            <c:bubble3D val="0"/>
            <c:spPr>
              <a:solidFill>
                <a:srgbClr val="5B5C5B"/>
              </a:solidFill>
              <a:ln w="12700" cap="flat">
                <a:noFill/>
                <a:miter lim="400000"/>
              </a:ln>
              <a:effectLst/>
            </c:spPr>
            <c:extLst>
              <c:ext xmlns:c16="http://schemas.microsoft.com/office/drawing/2014/chart" uri="{C3380CC4-5D6E-409C-BE32-E72D297353CC}">
                <c16:uniqueId val="{0000000B-CFC6-449F-B73A-A8BBF7FF001A}"/>
              </c:ext>
            </c:extLst>
          </c:dPt>
          <c:dLbls>
            <c:dLbl>
              <c:idx val="0"/>
              <c:layout>
                <c:manualLayout>
                  <c:x val="-2.7737690268906871E-2"/>
                  <c:y val="0"/>
                </c:manualLayout>
              </c:layout>
              <c:tx>
                <c:rich>
                  <a:bodyPr/>
                  <a:lstStyle/>
                  <a:p>
                    <a:pPr>
                      <a:defRPr sz="3200" b="0" i="0" u="none" strike="noStrike">
                        <a:solidFill>
                          <a:schemeClr val="tx1"/>
                        </a:solidFill>
                        <a:effectLst/>
                        <a:latin typeface="Lusail" pitchFamily="50" charset="-78"/>
                        <a:cs typeface="Lusail" pitchFamily="50" charset="-78"/>
                      </a:defRPr>
                    </a:pPr>
                    <a:fld id="{7D2955C4-7185-476A-B696-B5AFE22FACA7}" type="CATEGORYNAME">
                      <a:rPr lang="en-US" sz="2800" b="0">
                        <a:solidFill>
                          <a:schemeClr val="tx1"/>
                        </a:solidFill>
                        <a:effectLst/>
                      </a:rPr>
                      <a:pPr>
                        <a:defRPr sz="3200" b="0" i="0" u="none" strike="noStrike">
                          <a:solidFill>
                            <a:schemeClr val="tx1"/>
                          </a:solidFill>
                          <a:effectLst/>
                          <a:latin typeface="Lusail" pitchFamily="50" charset="-78"/>
                          <a:cs typeface="Lusail" pitchFamily="50" charset="-78"/>
                        </a:defRPr>
                      </a:pPr>
                      <a:t>[CATEGORY NAME]</a:t>
                    </a:fld>
                    <a:r>
                      <a:rPr lang="en-US" b="0" baseline="0" dirty="0">
                        <a:solidFill>
                          <a:schemeClr val="tx1"/>
                        </a:solidFill>
                        <a:effectLst/>
                      </a:rPr>
                      <a:t>
</a:t>
                    </a:r>
                    <a:fld id="{B1CCB318-DAFB-4EA2-80C2-3617DC5C3632}" type="PERCENTAGE">
                      <a:rPr lang="en-US" b="0" baseline="0">
                        <a:solidFill>
                          <a:schemeClr val="tx1"/>
                        </a:solidFill>
                        <a:effectLst/>
                      </a:rPr>
                      <a:pPr>
                        <a:defRPr sz="3200" b="0" i="0" u="none" strike="noStrike">
                          <a:solidFill>
                            <a:schemeClr val="tx1"/>
                          </a:solidFill>
                          <a:effectLst/>
                          <a:latin typeface="Lusail" pitchFamily="50" charset="-78"/>
                          <a:cs typeface="Lusail" pitchFamily="50" charset="-78"/>
                        </a:defRPr>
                      </a:pPr>
                      <a:t>[PERCENTAGE]</a:t>
                    </a:fld>
                    <a:endParaRPr lang="en-US" b="0" baseline="0" dirty="0">
                      <a:solidFill>
                        <a:schemeClr val="tx1"/>
                      </a:solidFill>
                      <a:effectLst/>
                    </a:endParaRPr>
                  </a:p>
                </c:rich>
              </c:tx>
              <c:numFmt formatCode="#,##0%" sourceLinked="0"/>
              <c:spPr>
                <a:effectLst/>
              </c:sp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CFC6-449F-B73A-A8BBF7FF001A}"/>
                </c:ext>
              </c:extLst>
            </c:dLbl>
            <c:dLbl>
              <c:idx val="1"/>
              <c:layout>
                <c:manualLayout>
                  <c:x val="0.12812171219447455"/>
                  <c:y val="-0.13958145761776425"/>
                </c:manualLayout>
              </c:layout>
              <c:tx>
                <c:rich>
                  <a:bodyPr/>
                  <a:lstStyle/>
                  <a:p>
                    <a:pPr>
                      <a:defRPr sz="3200" b="1" i="0" u="none" strike="noStrike">
                        <a:solidFill>
                          <a:srgbClr val="FFFFFF"/>
                        </a:solidFill>
                        <a:effectLst>
                          <a:outerShdw blurRad="127000" dist="50800" dir="5400000" algn="tl">
                            <a:srgbClr val="000000">
                              <a:alpha val="60000"/>
                            </a:srgbClr>
                          </a:outerShdw>
                        </a:effectLst>
                        <a:latin typeface="Lusail" pitchFamily="50" charset="-78"/>
                        <a:cs typeface="Lusail" pitchFamily="50" charset="-78"/>
                      </a:defRPr>
                    </a:pPr>
                    <a:fld id="{217FFA06-C3E1-459C-93E8-6285B79AFC7A}" type="CATEGORYNAME">
                      <a:rPr lang="en-US" sz="2000"/>
                      <a:pPr>
                        <a:defRPr sz="3200" b="1" i="0" u="none" strike="noStrike">
                          <a:solidFill>
                            <a:srgbClr val="FFFFFF"/>
                          </a:solidFill>
                          <a:effectLst>
                            <a:outerShdw blurRad="127000" dist="50800" dir="5400000" algn="tl">
                              <a:srgbClr val="000000">
                                <a:alpha val="60000"/>
                              </a:srgbClr>
                            </a:outerShdw>
                          </a:effectLst>
                          <a:latin typeface="Lusail" pitchFamily="50" charset="-78"/>
                          <a:cs typeface="Lusail" pitchFamily="50" charset="-78"/>
                        </a:defRPr>
                      </a:pPr>
                      <a:t>[CATEGORY NAME]</a:t>
                    </a:fld>
                    <a:r>
                      <a:rPr lang="en-US" sz="2000" baseline="0" dirty="0"/>
                      <a:t>
</a:t>
                    </a:r>
                    <a:fld id="{787BFFB7-2EED-4A91-91A4-4CF8EB091C65}" type="PERCENTAGE">
                      <a:rPr lang="en-US" baseline="0"/>
                      <a:pPr>
                        <a:defRPr sz="3200" b="1" i="0" u="none" strike="noStrike">
                          <a:solidFill>
                            <a:srgbClr val="FFFFFF"/>
                          </a:solidFill>
                          <a:effectLst>
                            <a:outerShdw blurRad="127000" dist="50800" dir="5400000" algn="tl">
                              <a:srgbClr val="000000">
                                <a:alpha val="60000"/>
                              </a:srgbClr>
                            </a:outerShdw>
                          </a:effectLst>
                          <a:latin typeface="Lusail" pitchFamily="50" charset="-78"/>
                          <a:cs typeface="Lusail" pitchFamily="50" charset="-78"/>
                        </a:defRPr>
                      </a:pPr>
                      <a:t>[PERCENTAGE]</a:t>
                    </a:fld>
                    <a:endParaRPr lang="en-US" sz="2000" baseline="0" dirty="0"/>
                  </a:p>
                </c:rich>
              </c:tx>
              <c:numFmt formatCode="#,##0%" sourceLinked="0"/>
              <c:spPr>
                <a:effectLst/>
              </c:sp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FC6-449F-B73A-A8BBF7FF001A}"/>
                </c:ext>
              </c:extLst>
            </c:dLbl>
            <c:dLbl>
              <c:idx val="2"/>
              <c:numFmt formatCode="#,##0%" sourceLinked="0"/>
              <c:spPr>
                <a:effectLst/>
              </c:spPr>
              <c:txPr>
                <a:bodyPr/>
                <a:lstStyle/>
                <a:p>
                  <a:pPr>
                    <a:defRPr sz="3200" b="1" i="0" u="none" strike="noStrike">
                      <a:solidFill>
                        <a:srgbClr val="FFFFFF"/>
                      </a:solidFill>
                      <a:effectLst>
                        <a:outerShdw blurRad="127000" dist="50800" dir="5400000" algn="tl">
                          <a:srgbClr val="000000">
                            <a:alpha val="60000"/>
                          </a:srgbClr>
                        </a:outerShdw>
                      </a:effectLst>
                      <a:latin typeface="Lusail" pitchFamily="50" charset="-78"/>
                      <a:cs typeface="Lusail" pitchFamily="50" charset="-78"/>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5-CFC6-449F-B73A-A8BBF7FF001A}"/>
                </c:ext>
              </c:extLst>
            </c:dLbl>
            <c:dLbl>
              <c:idx val="3"/>
              <c:numFmt formatCode="#,##0%" sourceLinked="0"/>
              <c:spPr>
                <a:effectLst/>
              </c:spPr>
              <c:txPr>
                <a:bodyPr/>
                <a:lstStyle/>
                <a:p>
                  <a:pPr>
                    <a:defRPr sz="3200" b="1" i="0" u="none" strike="noStrike">
                      <a:solidFill>
                        <a:srgbClr val="FFFFFF"/>
                      </a:solidFill>
                      <a:effectLst>
                        <a:outerShdw blurRad="127000" dist="50800" dir="5400000" algn="tl">
                          <a:srgbClr val="000000">
                            <a:alpha val="60000"/>
                          </a:srgbClr>
                        </a:outerShdw>
                      </a:effectLst>
                      <a:latin typeface="Lusail" pitchFamily="50" charset="-78"/>
                      <a:cs typeface="Lusail" pitchFamily="50" charset="-78"/>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7-CFC6-449F-B73A-A8BBF7FF001A}"/>
                </c:ext>
              </c:extLst>
            </c:dLbl>
            <c:dLbl>
              <c:idx val="4"/>
              <c:numFmt formatCode="#,##0%" sourceLinked="0"/>
              <c:spPr>
                <a:effectLst/>
              </c:spPr>
              <c:txPr>
                <a:bodyPr/>
                <a:lstStyle/>
                <a:p>
                  <a:pPr>
                    <a:defRPr sz="3200" b="1" i="0" u="none" strike="noStrike">
                      <a:solidFill>
                        <a:srgbClr val="FFFFFF"/>
                      </a:solidFill>
                      <a:effectLst>
                        <a:outerShdw blurRad="127000" dist="50800" dir="5400000" algn="tl">
                          <a:srgbClr val="000000">
                            <a:alpha val="60000"/>
                          </a:srgbClr>
                        </a:outerShdw>
                      </a:effectLst>
                      <a:latin typeface="Lusail" pitchFamily="50" charset="-78"/>
                      <a:cs typeface="Lusail" pitchFamily="50" charset="-78"/>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9-CFC6-449F-B73A-A8BBF7FF001A}"/>
                </c:ext>
              </c:extLst>
            </c:dLbl>
            <c:dLbl>
              <c:idx val="5"/>
              <c:numFmt formatCode="#,##0%" sourceLinked="0"/>
              <c:spPr>
                <a:effectLst/>
              </c:spPr>
              <c:txPr>
                <a:bodyPr/>
                <a:lstStyle/>
                <a:p>
                  <a:pPr>
                    <a:defRPr sz="3200" b="1" i="0" u="none" strike="noStrike">
                      <a:solidFill>
                        <a:srgbClr val="FFFFFF"/>
                      </a:solidFill>
                      <a:effectLst>
                        <a:outerShdw blurRad="127000" dist="50800" dir="5400000" algn="tl">
                          <a:srgbClr val="000000">
                            <a:alpha val="60000"/>
                          </a:srgbClr>
                        </a:outerShdw>
                      </a:effectLst>
                      <a:latin typeface="Lusail" pitchFamily="50" charset="-78"/>
                      <a:cs typeface="Lusail" pitchFamily="50" charset="-78"/>
                    </a:defRPr>
                  </a:pPr>
                  <a:endParaRPr lang="en-US"/>
                </a:p>
              </c:txPr>
              <c:dLblPos val="outEnd"/>
              <c:showLegendKey val="0"/>
              <c:showVal val="0"/>
              <c:showCatName val="1"/>
              <c:showSerName val="0"/>
              <c:showPercent val="1"/>
              <c:showBubbleSize val="0"/>
              <c:extLst>
                <c:ext xmlns:c16="http://schemas.microsoft.com/office/drawing/2014/chart" uri="{C3380CC4-5D6E-409C-BE32-E72D297353CC}">
                  <c16:uniqueId val="{0000000B-CFC6-449F-B73A-A8BBF7FF001A}"/>
                </c:ext>
              </c:extLst>
            </c:dLbl>
            <c:spPr>
              <a:solidFill>
                <a:srgbClr val="FFFFFF"/>
              </a:solidFill>
              <a:ln>
                <a:solidFill>
                  <a:srgbClr val="000000">
                    <a:lumMod val="65000"/>
                    <a:lumOff val="35000"/>
                  </a:srgbClr>
                </a:solidFill>
              </a:ln>
              <a:effectLst/>
            </c:sp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c15:spPr>
              </c:ext>
            </c:extLst>
          </c:dLbls>
          <c:cat>
            <c:strRef>
              <c:f>Sheet1!$B$1:$C$1</c:f>
              <c:strCache>
                <c:ptCount val="2"/>
                <c:pt idx="0">
                  <c:v>TVET</c:v>
                </c:pt>
                <c:pt idx="1">
                  <c:v>General Education</c:v>
                </c:pt>
              </c:strCache>
            </c:strRef>
          </c:cat>
          <c:val>
            <c:numRef>
              <c:f>Sheet1!$B$2:$C$2</c:f>
              <c:numCache>
                <c:formatCode>General</c:formatCode>
                <c:ptCount val="2"/>
                <c:pt idx="0">
                  <c:v>6</c:v>
                </c:pt>
                <c:pt idx="1">
                  <c:v>69</c:v>
                </c:pt>
              </c:numCache>
            </c:numRef>
          </c:val>
          <c:extLst>
            <c:ext xmlns:c16="http://schemas.microsoft.com/office/drawing/2014/chart" uri="{C3380CC4-5D6E-409C-BE32-E72D297353CC}">
              <c16:uniqueId val="{0000000C-CFC6-449F-B73A-A8BBF7FF001A}"/>
            </c:ext>
          </c:extLst>
        </c:ser>
        <c:dLbls>
          <c:showLegendKey val="0"/>
          <c:showVal val="0"/>
          <c:showCatName val="0"/>
          <c:showSerName val="0"/>
          <c:showPercent val="0"/>
          <c:showBubbleSize val="0"/>
          <c:showLeaderLines val="0"/>
        </c:dLbls>
      </c:pie3DChart>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3200" b="1" i="0" u="none" strike="noStrike" kern="1200" spc="0" baseline="0">
              <a:solidFill>
                <a:schemeClr val="tx1">
                  <a:lumMod val="65000"/>
                  <a:lumOff val="35000"/>
                </a:schemeClr>
              </a:solidFill>
              <a:latin typeface="Lusail" pitchFamily="50" charset="-78"/>
              <a:ea typeface="+mn-ea"/>
              <a:cs typeface="Lusail" pitchFamily="50" charset="-78"/>
            </a:defRPr>
          </a:pPr>
          <a:endParaRPr lang="en-US"/>
        </a:p>
      </c:txPr>
    </c:title>
    <c:autoTitleDeleted val="0"/>
    <c:plotArea>
      <c:layout/>
      <c:barChart>
        <c:barDir val="col"/>
        <c:grouping val="clustered"/>
        <c:varyColors val="0"/>
        <c:ser>
          <c:idx val="0"/>
          <c:order val="0"/>
          <c:tx>
            <c:strRef>
              <c:f>Sheet1!$B$1</c:f>
              <c:strCache>
                <c:ptCount val="1"/>
                <c:pt idx="0">
                  <c:v># of schools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5"/>
              <c:tx>
                <c:rich>
                  <a:bodyPr/>
                  <a:lstStyle/>
                  <a:p>
                    <a:r>
                      <a:rPr lang="en-US"/>
                      <a:t>15+</a:t>
                    </a:r>
                  </a:p>
                </c:rich>
              </c:tx>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184-41B6-B6AB-19C3DDB9AD6F}"/>
                </c:ext>
              </c:extLst>
            </c:dLbl>
            <c:spPr>
              <a:noFill/>
              <a:ln>
                <a:noFill/>
              </a:ln>
              <a:effectLst/>
            </c:spPr>
            <c:txPr>
              <a:bodyPr rot="0" spcFirstLastPara="1" vertOverflow="ellipsis" vert="horz" wrap="square" anchor="ctr" anchorCtr="1"/>
              <a:lstStyle/>
              <a:p>
                <a:pPr>
                  <a:defRPr sz="3200" b="0" i="0" u="none" strike="noStrike" kern="1200" baseline="0">
                    <a:solidFill>
                      <a:schemeClr val="accent2">
                        <a:lumMod val="75000"/>
                      </a:schemeClr>
                    </a:solidFill>
                    <a:latin typeface="Lusail" pitchFamily="50" charset="-78"/>
                    <a:ea typeface="+mn-ea"/>
                    <a:cs typeface="Lusail" pitchFamily="50" charset="-78"/>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1954 - 2015</c:v>
                </c:pt>
                <c:pt idx="1">
                  <c:v>2016</c:v>
                </c:pt>
                <c:pt idx="2">
                  <c:v>2018</c:v>
                </c:pt>
                <c:pt idx="3">
                  <c:v>2020</c:v>
                </c:pt>
                <c:pt idx="4">
                  <c:v>2026</c:v>
                </c:pt>
                <c:pt idx="5">
                  <c:v>2030 Projection</c:v>
                </c:pt>
              </c:strCache>
            </c:strRef>
          </c:cat>
          <c:val>
            <c:numRef>
              <c:f>Sheet1!$B$2:$B$7</c:f>
              <c:numCache>
                <c:formatCode>General</c:formatCode>
                <c:ptCount val="6"/>
                <c:pt idx="0">
                  <c:v>3</c:v>
                </c:pt>
                <c:pt idx="1">
                  <c:v>4</c:v>
                </c:pt>
                <c:pt idx="2">
                  <c:v>5</c:v>
                </c:pt>
                <c:pt idx="3">
                  <c:v>6</c:v>
                </c:pt>
                <c:pt idx="4">
                  <c:v>10</c:v>
                </c:pt>
                <c:pt idx="5">
                  <c:v>15</c:v>
                </c:pt>
              </c:numCache>
            </c:numRef>
          </c:val>
          <c:extLst>
            <c:ext xmlns:c16="http://schemas.microsoft.com/office/drawing/2014/chart" uri="{C3380CC4-5D6E-409C-BE32-E72D297353CC}">
              <c16:uniqueId val="{00000000-E820-44D2-B4F1-274C800ED950}"/>
            </c:ext>
          </c:extLst>
        </c:ser>
        <c:dLbls>
          <c:showLegendKey val="0"/>
          <c:showVal val="1"/>
          <c:showCatName val="0"/>
          <c:showSerName val="0"/>
          <c:showPercent val="0"/>
          <c:showBubbleSize val="0"/>
        </c:dLbls>
        <c:gapWidth val="150"/>
        <c:overlap val="-25"/>
        <c:axId val="1269480608"/>
        <c:axId val="1269477728"/>
      </c:barChart>
      <c:catAx>
        <c:axId val="1269480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3200" b="1" i="0" u="none" strike="noStrike" kern="1200" baseline="0">
                <a:solidFill>
                  <a:schemeClr val="tx1">
                    <a:lumMod val="65000"/>
                    <a:lumOff val="35000"/>
                  </a:schemeClr>
                </a:solidFill>
                <a:latin typeface="Lusail" pitchFamily="50" charset="-78"/>
                <a:ea typeface="+mn-ea"/>
                <a:cs typeface="Lusail" pitchFamily="50" charset="-78"/>
              </a:defRPr>
            </a:pPr>
            <a:endParaRPr lang="en-US"/>
          </a:p>
        </c:txPr>
        <c:crossAx val="1269477728"/>
        <c:crosses val="autoZero"/>
        <c:auto val="1"/>
        <c:lblAlgn val="ctr"/>
        <c:lblOffset val="100"/>
        <c:noMultiLvlLbl val="0"/>
      </c:catAx>
      <c:valAx>
        <c:axId val="1269477728"/>
        <c:scaling>
          <c:orientation val="minMax"/>
        </c:scaling>
        <c:delete val="1"/>
        <c:axPos val="l"/>
        <c:numFmt formatCode="General" sourceLinked="1"/>
        <c:majorTickMark val="none"/>
        <c:minorTickMark val="none"/>
        <c:tickLblPos val="nextTo"/>
        <c:crossAx val="126948060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a:outerShdw blurRad="50800" dist="38100" dir="2700000" algn="tl" rotWithShape="0">
        <a:prstClr val="black">
          <a:alpha val="40000"/>
        </a:prstClr>
      </a:outerShdw>
    </a:effectLst>
  </c:spPr>
  <c:txPr>
    <a:bodyPr/>
    <a:lstStyle/>
    <a:p>
      <a:pPr>
        <a:defRPr sz="3200">
          <a:latin typeface="Lusail" pitchFamily="50" charset="-78"/>
          <a:cs typeface="Lusail" pitchFamily="50" charset="-78"/>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858685"/>
            </a:solidFill>
            <a:ln w="12700" cap="flat">
              <a:noFill/>
              <a:miter lim="400000"/>
            </a:ln>
            <a:effectLst/>
          </c:spPr>
          <c:dPt>
            <c:idx val="0"/>
            <c:bubble3D val="0"/>
            <c:spPr>
              <a:solidFill>
                <a:schemeClr val="accent1"/>
              </a:solidFill>
              <a:ln w="12700" cap="flat">
                <a:noFill/>
                <a:miter lim="400000"/>
              </a:ln>
              <a:effectLst/>
            </c:spPr>
            <c:extLst>
              <c:ext xmlns:c16="http://schemas.microsoft.com/office/drawing/2014/chart" uri="{C3380CC4-5D6E-409C-BE32-E72D297353CC}">
                <c16:uniqueId val="{00000001-C16B-40D9-BDCD-F4AE014E5102}"/>
              </c:ext>
            </c:extLst>
          </c:dPt>
          <c:dPt>
            <c:idx val="1"/>
            <c:bubble3D val="0"/>
            <c:spPr>
              <a:solidFill>
                <a:srgbClr val="CCCDCB"/>
              </a:solidFill>
              <a:ln w="12700" cap="flat">
                <a:noFill/>
                <a:miter lim="400000"/>
              </a:ln>
              <a:effectLst/>
            </c:spPr>
            <c:extLst>
              <c:ext xmlns:c16="http://schemas.microsoft.com/office/drawing/2014/chart" uri="{C3380CC4-5D6E-409C-BE32-E72D297353CC}">
                <c16:uniqueId val="{00000003-C16B-40D9-BDCD-F4AE014E5102}"/>
              </c:ext>
            </c:extLst>
          </c:dPt>
          <c:dPt>
            <c:idx val="2"/>
            <c:bubble3D val="0"/>
            <c:spPr>
              <a:solidFill>
                <a:schemeClr val="accent5"/>
              </a:solidFill>
              <a:ln w="12700" cap="flat">
                <a:noFill/>
                <a:miter lim="400000"/>
              </a:ln>
              <a:effectLst/>
            </c:spPr>
            <c:extLst>
              <c:ext xmlns:c16="http://schemas.microsoft.com/office/drawing/2014/chart" uri="{C3380CC4-5D6E-409C-BE32-E72D297353CC}">
                <c16:uniqueId val="{00000005-C16B-40D9-BDCD-F4AE014E5102}"/>
              </c:ext>
            </c:extLst>
          </c:dPt>
          <c:dPt>
            <c:idx val="3"/>
            <c:bubble3D val="0"/>
            <c:spPr>
              <a:solidFill>
                <a:schemeClr val="accent2"/>
              </a:solidFill>
              <a:ln w="12700" cap="flat">
                <a:noFill/>
                <a:miter lim="400000"/>
              </a:ln>
              <a:effectLst/>
            </c:spPr>
            <c:extLst>
              <c:ext xmlns:c16="http://schemas.microsoft.com/office/drawing/2014/chart" uri="{C3380CC4-5D6E-409C-BE32-E72D297353CC}">
                <c16:uniqueId val="{00000007-C16B-40D9-BDCD-F4AE014E5102}"/>
              </c:ext>
            </c:extLst>
          </c:dPt>
          <c:cat>
            <c:strRef>
              <c:f>Sheet1!$B$1:$E$1</c:f>
              <c:strCache>
                <c:ptCount val="4"/>
                <c:pt idx="0">
                  <c:v>One</c:v>
                </c:pt>
                <c:pt idx="1">
                  <c:v>Two</c:v>
                </c:pt>
                <c:pt idx="2">
                  <c:v>Three</c:v>
                </c:pt>
                <c:pt idx="3">
                  <c:v>Four</c:v>
                </c:pt>
              </c:strCache>
            </c:strRef>
          </c:cat>
          <c:val>
            <c:numRef>
              <c:f>Sheet1!$B$2:$E$2</c:f>
              <c:numCache>
                <c:formatCode>General</c:formatCode>
                <c:ptCount val="4"/>
                <c:pt idx="0">
                  <c:v>161</c:v>
                </c:pt>
                <c:pt idx="1">
                  <c:v>59</c:v>
                </c:pt>
                <c:pt idx="2">
                  <c:v>117</c:v>
                </c:pt>
                <c:pt idx="3">
                  <c:v>36</c:v>
                </c:pt>
              </c:numCache>
            </c:numRef>
          </c:val>
          <c:extLst>
            <c:ext xmlns:c16="http://schemas.microsoft.com/office/drawing/2014/chart" uri="{C3380CC4-5D6E-409C-BE32-E72D297353CC}">
              <c16:uniqueId val="{00000008-C16B-40D9-BDCD-F4AE014E5102}"/>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858685"/>
            </a:solidFill>
            <a:ln w="12700" cap="flat">
              <a:noFill/>
              <a:miter lim="400000"/>
            </a:ln>
            <a:effectLst/>
          </c:spPr>
          <c:dPt>
            <c:idx val="0"/>
            <c:bubble3D val="0"/>
            <c:spPr>
              <a:solidFill>
                <a:schemeClr val="accent1"/>
              </a:solidFill>
              <a:ln w="12700" cap="flat">
                <a:noFill/>
                <a:miter lim="400000"/>
              </a:ln>
              <a:effectLst/>
            </c:spPr>
            <c:extLst>
              <c:ext xmlns:c16="http://schemas.microsoft.com/office/drawing/2014/chart" uri="{C3380CC4-5D6E-409C-BE32-E72D297353CC}">
                <c16:uniqueId val="{00000001-04BF-4AEF-BCE6-51CB76F16651}"/>
              </c:ext>
            </c:extLst>
          </c:dPt>
          <c:dPt>
            <c:idx val="1"/>
            <c:bubble3D val="0"/>
            <c:spPr>
              <a:solidFill>
                <a:srgbClr val="CCCDCB"/>
              </a:solidFill>
              <a:ln w="12700" cap="flat">
                <a:noFill/>
                <a:miter lim="400000"/>
              </a:ln>
              <a:effectLst/>
            </c:spPr>
            <c:extLst>
              <c:ext xmlns:c16="http://schemas.microsoft.com/office/drawing/2014/chart" uri="{C3380CC4-5D6E-409C-BE32-E72D297353CC}">
                <c16:uniqueId val="{00000003-04BF-4AEF-BCE6-51CB76F16651}"/>
              </c:ext>
            </c:extLst>
          </c:dPt>
          <c:dPt>
            <c:idx val="2"/>
            <c:bubble3D val="0"/>
            <c:spPr>
              <a:solidFill>
                <a:schemeClr val="accent5"/>
              </a:solidFill>
              <a:ln w="12700" cap="flat">
                <a:noFill/>
                <a:miter lim="400000"/>
              </a:ln>
              <a:effectLst/>
            </c:spPr>
            <c:extLst>
              <c:ext xmlns:c16="http://schemas.microsoft.com/office/drawing/2014/chart" uri="{C3380CC4-5D6E-409C-BE32-E72D297353CC}">
                <c16:uniqueId val="{00000005-04BF-4AEF-BCE6-51CB76F16651}"/>
              </c:ext>
            </c:extLst>
          </c:dPt>
          <c:dPt>
            <c:idx val="3"/>
            <c:bubble3D val="0"/>
            <c:spPr>
              <a:solidFill>
                <a:schemeClr val="accent2"/>
              </a:solidFill>
              <a:ln w="12700" cap="flat">
                <a:noFill/>
                <a:miter lim="400000"/>
              </a:ln>
              <a:effectLst/>
            </c:spPr>
            <c:extLst>
              <c:ext xmlns:c16="http://schemas.microsoft.com/office/drawing/2014/chart" uri="{C3380CC4-5D6E-409C-BE32-E72D297353CC}">
                <c16:uniqueId val="{00000007-04BF-4AEF-BCE6-51CB76F16651}"/>
              </c:ext>
            </c:extLst>
          </c:dPt>
          <c:cat>
            <c:strRef>
              <c:f>Sheet1!$B$1:$E$1</c:f>
              <c:strCache>
                <c:ptCount val="4"/>
                <c:pt idx="0">
                  <c:v>One</c:v>
                </c:pt>
                <c:pt idx="1">
                  <c:v>Two</c:v>
                </c:pt>
                <c:pt idx="2">
                  <c:v>Three</c:v>
                </c:pt>
                <c:pt idx="3">
                  <c:v>Four</c:v>
                </c:pt>
              </c:strCache>
            </c:strRef>
          </c:cat>
          <c:val>
            <c:numRef>
              <c:f>Sheet1!$B$2:$E$2</c:f>
              <c:numCache>
                <c:formatCode>General</c:formatCode>
                <c:ptCount val="4"/>
                <c:pt idx="0">
                  <c:v>237</c:v>
                </c:pt>
                <c:pt idx="1">
                  <c:v>55</c:v>
                </c:pt>
                <c:pt idx="2">
                  <c:v>128</c:v>
                </c:pt>
                <c:pt idx="3">
                  <c:v>43</c:v>
                </c:pt>
              </c:numCache>
            </c:numRef>
          </c:val>
          <c:extLst>
            <c:ext xmlns:c16="http://schemas.microsoft.com/office/drawing/2014/chart" uri="{C3380CC4-5D6E-409C-BE32-E72D297353CC}">
              <c16:uniqueId val="{00000008-04BF-4AEF-BCE6-51CB76F16651}"/>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858685"/>
            </a:solidFill>
            <a:ln w="12700" cap="flat">
              <a:noFill/>
              <a:miter lim="400000"/>
            </a:ln>
            <a:effectLst/>
          </c:spPr>
          <c:dPt>
            <c:idx val="0"/>
            <c:bubble3D val="0"/>
            <c:spPr>
              <a:solidFill>
                <a:schemeClr val="accent1"/>
              </a:solidFill>
              <a:ln w="12700" cap="flat">
                <a:noFill/>
                <a:miter lim="400000"/>
              </a:ln>
              <a:effectLst/>
            </c:spPr>
            <c:extLst>
              <c:ext xmlns:c16="http://schemas.microsoft.com/office/drawing/2014/chart" uri="{C3380CC4-5D6E-409C-BE32-E72D297353CC}">
                <c16:uniqueId val="{00000001-11A4-4D64-A3F3-F126224E11F6}"/>
              </c:ext>
            </c:extLst>
          </c:dPt>
          <c:dPt>
            <c:idx val="1"/>
            <c:bubble3D val="0"/>
            <c:spPr>
              <a:solidFill>
                <a:srgbClr val="CCCDCB"/>
              </a:solidFill>
              <a:ln w="12700" cap="flat">
                <a:noFill/>
                <a:miter lim="400000"/>
              </a:ln>
              <a:effectLst/>
            </c:spPr>
            <c:extLst>
              <c:ext xmlns:c16="http://schemas.microsoft.com/office/drawing/2014/chart" uri="{C3380CC4-5D6E-409C-BE32-E72D297353CC}">
                <c16:uniqueId val="{00000003-11A4-4D64-A3F3-F126224E11F6}"/>
              </c:ext>
            </c:extLst>
          </c:dPt>
          <c:dPt>
            <c:idx val="2"/>
            <c:bubble3D val="0"/>
            <c:spPr>
              <a:solidFill>
                <a:schemeClr val="accent5"/>
              </a:solidFill>
              <a:ln w="12700" cap="flat">
                <a:noFill/>
                <a:miter lim="400000"/>
              </a:ln>
              <a:effectLst/>
            </c:spPr>
            <c:extLst>
              <c:ext xmlns:c16="http://schemas.microsoft.com/office/drawing/2014/chart" uri="{C3380CC4-5D6E-409C-BE32-E72D297353CC}">
                <c16:uniqueId val="{00000005-11A4-4D64-A3F3-F126224E11F6}"/>
              </c:ext>
            </c:extLst>
          </c:dPt>
          <c:dPt>
            <c:idx val="3"/>
            <c:bubble3D val="0"/>
            <c:spPr>
              <a:solidFill>
                <a:schemeClr val="accent2"/>
              </a:solidFill>
              <a:ln w="12700" cap="flat">
                <a:noFill/>
                <a:miter lim="400000"/>
              </a:ln>
              <a:effectLst/>
            </c:spPr>
            <c:extLst>
              <c:ext xmlns:c16="http://schemas.microsoft.com/office/drawing/2014/chart" uri="{C3380CC4-5D6E-409C-BE32-E72D297353CC}">
                <c16:uniqueId val="{00000007-11A4-4D64-A3F3-F126224E11F6}"/>
              </c:ext>
            </c:extLst>
          </c:dPt>
          <c:cat>
            <c:strRef>
              <c:f>Sheet1!$B$1:$E$1</c:f>
              <c:strCache>
                <c:ptCount val="4"/>
                <c:pt idx="0">
                  <c:v>One</c:v>
                </c:pt>
                <c:pt idx="1">
                  <c:v>Two</c:v>
                </c:pt>
                <c:pt idx="2">
                  <c:v>Three</c:v>
                </c:pt>
                <c:pt idx="3">
                  <c:v>Four</c:v>
                </c:pt>
              </c:strCache>
            </c:strRef>
          </c:cat>
          <c:val>
            <c:numRef>
              <c:f>Sheet1!$B$2:$E$2</c:f>
              <c:numCache>
                <c:formatCode>General</c:formatCode>
                <c:ptCount val="4"/>
                <c:pt idx="0">
                  <c:v>208</c:v>
                </c:pt>
                <c:pt idx="1">
                  <c:v>59</c:v>
                </c:pt>
                <c:pt idx="2">
                  <c:v>99</c:v>
                </c:pt>
                <c:pt idx="3">
                  <c:v>36</c:v>
                </c:pt>
              </c:numCache>
            </c:numRef>
          </c:val>
          <c:extLst>
            <c:ext xmlns:c16="http://schemas.microsoft.com/office/drawing/2014/chart" uri="{C3380CC4-5D6E-409C-BE32-E72D297353CC}">
              <c16:uniqueId val="{00000008-11A4-4D64-A3F3-F126224E11F6}"/>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858685"/>
            </a:solidFill>
            <a:ln w="12700" cap="flat">
              <a:noFill/>
              <a:miter lim="400000"/>
            </a:ln>
            <a:effectLst/>
          </c:spPr>
          <c:dPt>
            <c:idx val="0"/>
            <c:bubble3D val="0"/>
            <c:spPr>
              <a:solidFill>
                <a:schemeClr val="accent1"/>
              </a:solidFill>
              <a:ln w="12700" cap="flat">
                <a:noFill/>
                <a:miter lim="400000"/>
              </a:ln>
              <a:effectLst/>
            </c:spPr>
            <c:extLst>
              <c:ext xmlns:c16="http://schemas.microsoft.com/office/drawing/2014/chart" uri="{C3380CC4-5D6E-409C-BE32-E72D297353CC}">
                <c16:uniqueId val="{00000001-3FAA-410C-ABCE-4E07BDE1A261}"/>
              </c:ext>
            </c:extLst>
          </c:dPt>
          <c:dPt>
            <c:idx val="1"/>
            <c:bubble3D val="0"/>
            <c:spPr>
              <a:solidFill>
                <a:srgbClr val="CCCDCB"/>
              </a:solidFill>
              <a:ln w="12700" cap="flat">
                <a:noFill/>
                <a:miter lim="400000"/>
              </a:ln>
              <a:effectLst/>
            </c:spPr>
            <c:extLst>
              <c:ext xmlns:c16="http://schemas.microsoft.com/office/drawing/2014/chart" uri="{C3380CC4-5D6E-409C-BE32-E72D297353CC}">
                <c16:uniqueId val="{00000003-3FAA-410C-ABCE-4E07BDE1A261}"/>
              </c:ext>
            </c:extLst>
          </c:dPt>
          <c:dPt>
            <c:idx val="2"/>
            <c:bubble3D val="0"/>
            <c:spPr>
              <a:solidFill>
                <a:schemeClr val="accent5"/>
              </a:solidFill>
              <a:ln w="12700" cap="flat">
                <a:noFill/>
                <a:miter lim="400000"/>
              </a:ln>
              <a:effectLst/>
            </c:spPr>
            <c:extLst>
              <c:ext xmlns:c16="http://schemas.microsoft.com/office/drawing/2014/chart" uri="{C3380CC4-5D6E-409C-BE32-E72D297353CC}">
                <c16:uniqueId val="{00000005-3FAA-410C-ABCE-4E07BDE1A261}"/>
              </c:ext>
            </c:extLst>
          </c:dPt>
          <c:dPt>
            <c:idx val="3"/>
            <c:bubble3D val="0"/>
            <c:spPr>
              <a:solidFill>
                <a:schemeClr val="accent2"/>
              </a:solidFill>
              <a:ln w="12700" cap="flat">
                <a:noFill/>
                <a:miter lim="400000"/>
              </a:ln>
              <a:effectLst/>
            </c:spPr>
            <c:extLst>
              <c:ext xmlns:c16="http://schemas.microsoft.com/office/drawing/2014/chart" uri="{C3380CC4-5D6E-409C-BE32-E72D297353CC}">
                <c16:uniqueId val="{00000007-3FAA-410C-ABCE-4E07BDE1A261}"/>
              </c:ext>
            </c:extLst>
          </c:dPt>
          <c:cat>
            <c:strRef>
              <c:f>Sheet1!$B$1:$E$1</c:f>
              <c:strCache>
                <c:ptCount val="4"/>
                <c:pt idx="0">
                  <c:v>One</c:v>
                </c:pt>
                <c:pt idx="1">
                  <c:v>Two</c:v>
                </c:pt>
                <c:pt idx="2">
                  <c:v>Three</c:v>
                </c:pt>
                <c:pt idx="3">
                  <c:v>Four</c:v>
                </c:pt>
              </c:strCache>
            </c:strRef>
          </c:cat>
          <c:val>
            <c:numRef>
              <c:f>Sheet1!$B$2:$E$2</c:f>
              <c:numCache>
                <c:formatCode>General</c:formatCode>
                <c:ptCount val="4"/>
                <c:pt idx="0">
                  <c:v>43</c:v>
                </c:pt>
                <c:pt idx="1">
                  <c:v>21</c:v>
                </c:pt>
                <c:pt idx="2">
                  <c:v>44</c:v>
                </c:pt>
                <c:pt idx="3">
                  <c:v>56</c:v>
                </c:pt>
              </c:numCache>
            </c:numRef>
          </c:val>
          <c:extLst>
            <c:ext xmlns:c16="http://schemas.microsoft.com/office/drawing/2014/chart" uri="{C3380CC4-5D6E-409C-BE32-E72D297353CC}">
              <c16:uniqueId val="{00000008-3FAA-410C-ABCE-4E07BDE1A261}"/>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858685"/>
            </a:solidFill>
            <a:ln w="12700" cap="flat">
              <a:noFill/>
              <a:miter lim="400000"/>
            </a:ln>
            <a:effectLst/>
          </c:spPr>
          <c:dPt>
            <c:idx val="0"/>
            <c:bubble3D val="0"/>
            <c:spPr>
              <a:solidFill>
                <a:schemeClr val="accent1"/>
              </a:solidFill>
              <a:ln w="12700" cap="flat">
                <a:noFill/>
                <a:miter lim="400000"/>
              </a:ln>
              <a:effectLst/>
            </c:spPr>
            <c:extLst>
              <c:ext xmlns:c16="http://schemas.microsoft.com/office/drawing/2014/chart" uri="{C3380CC4-5D6E-409C-BE32-E72D297353CC}">
                <c16:uniqueId val="{00000001-3FAA-410C-ABCE-4E07BDE1A261}"/>
              </c:ext>
            </c:extLst>
          </c:dPt>
          <c:dPt>
            <c:idx val="1"/>
            <c:bubble3D val="0"/>
            <c:spPr>
              <a:solidFill>
                <a:srgbClr val="CCCDCB"/>
              </a:solidFill>
              <a:ln w="12700" cap="flat">
                <a:noFill/>
                <a:miter lim="400000"/>
              </a:ln>
              <a:effectLst/>
            </c:spPr>
            <c:extLst>
              <c:ext xmlns:c16="http://schemas.microsoft.com/office/drawing/2014/chart" uri="{C3380CC4-5D6E-409C-BE32-E72D297353CC}">
                <c16:uniqueId val="{00000003-3FAA-410C-ABCE-4E07BDE1A261}"/>
              </c:ext>
            </c:extLst>
          </c:dPt>
          <c:dPt>
            <c:idx val="2"/>
            <c:bubble3D val="0"/>
            <c:spPr>
              <a:solidFill>
                <a:schemeClr val="accent5"/>
              </a:solidFill>
              <a:ln w="12700" cap="flat">
                <a:noFill/>
                <a:miter lim="400000"/>
              </a:ln>
              <a:effectLst/>
            </c:spPr>
            <c:extLst>
              <c:ext xmlns:c16="http://schemas.microsoft.com/office/drawing/2014/chart" uri="{C3380CC4-5D6E-409C-BE32-E72D297353CC}">
                <c16:uniqueId val="{00000005-3FAA-410C-ABCE-4E07BDE1A261}"/>
              </c:ext>
            </c:extLst>
          </c:dPt>
          <c:dPt>
            <c:idx val="3"/>
            <c:bubble3D val="0"/>
            <c:spPr>
              <a:solidFill>
                <a:schemeClr val="accent2"/>
              </a:solidFill>
              <a:ln w="12700" cap="flat">
                <a:noFill/>
                <a:miter lim="400000"/>
              </a:ln>
              <a:effectLst/>
            </c:spPr>
            <c:extLst>
              <c:ext xmlns:c16="http://schemas.microsoft.com/office/drawing/2014/chart" uri="{C3380CC4-5D6E-409C-BE32-E72D297353CC}">
                <c16:uniqueId val="{00000007-3FAA-410C-ABCE-4E07BDE1A261}"/>
              </c:ext>
            </c:extLst>
          </c:dPt>
          <c:cat>
            <c:strRef>
              <c:f>Sheet1!$B$1:$E$1</c:f>
              <c:strCache>
                <c:ptCount val="4"/>
                <c:pt idx="0">
                  <c:v>One</c:v>
                </c:pt>
                <c:pt idx="1">
                  <c:v>Two</c:v>
                </c:pt>
                <c:pt idx="2">
                  <c:v>Three</c:v>
                </c:pt>
                <c:pt idx="3">
                  <c:v>Four</c:v>
                </c:pt>
              </c:strCache>
            </c:strRef>
          </c:cat>
          <c:val>
            <c:numRef>
              <c:f>Sheet1!$B$2:$E$2</c:f>
              <c:numCache>
                <c:formatCode>General</c:formatCode>
                <c:ptCount val="4"/>
                <c:pt idx="0">
                  <c:v>43</c:v>
                </c:pt>
                <c:pt idx="1">
                  <c:v>21</c:v>
                </c:pt>
                <c:pt idx="2">
                  <c:v>44</c:v>
                </c:pt>
                <c:pt idx="3">
                  <c:v>56</c:v>
                </c:pt>
              </c:numCache>
            </c:numRef>
          </c:val>
          <c:extLst>
            <c:ext xmlns:c16="http://schemas.microsoft.com/office/drawing/2014/chart" uri="{C3380CC4-5D6E-409C-BE32-E72D297353CC}">
              <c16:uniqueId val="{00000008-3FAA-410C-ABCE-4E07BDE1A261}"/>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858685"/>
            </a:solidFill>
            <a:ln w="12700" cap="flat">
              <a:noFill/>
              <a:miter lim="400000"/>
            </a:ln>
            <a:effectLst/>
          </c:spPr>
          <c:dPt>
            <c:idx val="0"/>
            <c:bubble3D val="0"/>
            <c:spPr>
              <a:solidFill>
                <a:schemeClr val="accent1"/>
              </a:solidFill>
              <a:ln w="12700" cap="flat">
                <a:noFill/>
                <a:miter lim="400000"/>
              </a:ln>
              <a:effectLst/>
            </c:spPr>
            <c:extLst>
              <c:ext xmlns:c16="http://schemas.microsoft.com/office/drawing/2014/chart" uri="{C3380CC4-5D6E-409C-BE32-E72D297353CC}">
                <c16:uniqueId val="{00000001-3FAA-410C-ABCE-4E07BDE1A261}"/>
              </c:ext>
            </c:extLst>
          </c:dPt>
          <c:dPt>
            <c:idx val="1"/>
            <c:bubble3D val="0"/>
            <c:spPr>
              <a:solidFill>
                <a:srgbClr val="CCCDCB"/>
              </a:solidFill>
              <a:ln w="12700" cap="flat">
                <a:noFill/>
                <a:miter lim="400000"/>
              </a:ln>
              <a:effectLst/>
            </c:spPr>
            <c:extLst>
              <c:ext xmlns:c16="http://schemas.microsoft.com/office/drawing/2014/chart" uri="{C3380CC4-5D6E-409C-BE32-E72D297353CC}">
                <c16:uniqueId val="{00000003-3FAA-410C-ABCE-4E07BDE1A261}"/>
              </c:ext>
            </c:extLst>
          </c:dPt>
          <c:dPt>
            <c:idx val="2"/>
            <c:bubble3D val="0"/>
            <c:spPr>
              <a:solidFill>
                <a:schemeClr val="accent5"/>
              </a:solidFill>
              <a:ln w="12700" cap="flat">
                <a:noFill/>
                <a:miter lim="400000"/>
              </a:ln>
              <a:effectLst/>
            </c:spPr>
            <c:extLst>
              <c:ext xmlns:c16="http://schemas.microsoft.com/office/drawing/2014/chart" uri="{C3380CC4-5D6E-409C-BE32-E72D297353CC}">
                <c16:uniqueId val="{00000005-3FAA-410C-ABCE-4E07BDE1A261}"/>
              </c:ext>
            </c:extLst>
          </c:dPt>
          <c:dPt>
            <c:idx val="3"/>
            <c:bubble3D val="0"/>
            <c:spPr>
              <a:solidFill>
                <a:schemeClr val="accent2"/>
              </a:solidFill>
              <a:ln w="12700" cap="flat">
                <a:noFill/>
                <a:miter lim="400000"/>
              </a:ln>
              <a:effectLst/>
            </c:spPr>
            <c:extLst>
              <c:ext xmlns:c16="http://schemas.microsoft.com/office/drawing/2014/chart" uri="{C3380CC4-5D6E-409C-BE32-E72D297353CC}">
                <c16:uniqueId val="{00000007-3FAA-410C-ABCE-4E07BDE1A261}"/>
              </c:ext>
            </c:extLst>
          </c:dPt>
          <c:cat>
            <c:strRef>
              <c:f>Sheet1!$B$1:$E$1</c:f>
              <c:strCache>
                <c:ptCount val="4"/>
                <c:pt idx="0">
                  <c:v>One</c:v>
                </c:pt>
                <c:pt idx="1">
                  <c:v>Two</c:v>
                </c:pt>
                <c:pt idx="2">
                  <c:v>Three</c:v>
                </c:pt>
                <c:pt idx="3">
                  <c:v>Four</c:v>
                </c:pt>
              </c:strCache>
            </c:strRef>
          </c:cat>
          <c:val>
            <c:numRef>
              <c:f>Sheet1!$B$2:$E$2</c:f>
              <c:numCache>
                <c:formatCode>General</c:formatCode>
                <c:ptCount val="4"/>
                <c:pt idx="0">
                  <c:v>43</c:v>
                </c:pt>
                <c:pt idx="1">
                  <c:v>21</c:v>
                </c:pt>
                <c:pt idx="2">
                  <c:v>44</c:v>
                </c:pt>
                <c:pt idx="3">
                  <c:v>56</c:v>
                </c:pt>
              </c:numCache>
            </c:numRef>
          </c:val>
          <c:extLst>
            <c:ext xmlns:c16="http://schemas.microsoft.com/office/drawing/2014/chart" uri="{C3380CC4-5D6E-409C-BE32-E72D297353CC}">
              <c16:uniqueId val="{00000008-3FAA-410C-ABCE-4E07BDE1A261}"/>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412EE85-0FC5-4D27-B855-161392D46C0D}"/>
              </a:ext>
            </a:extLst>
          </p:cNvPr>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QA"/>
          </a:p>
        </p:txBody>
      </p:sp>
      <p:sp>
        <p:nvSpPr>
          <p:cNvPr id="3" name="Date Placeholder 2">
            <a:extLst>
              <a:ext uri="{FF2B5EF4-FFF2-40B4-BE49-F238E27FC236}">
                <a16:creationId xmlns:a16="http://schemas.microsoft.com/office/drawing/2014/main" id="{24AF67A0-5A45-D75C-4CCD-07CF0D0B5AEB}"/>
              </a:ext>
            </a:extLst>
          </p:cNvPr>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B77A18B9-E450-2A45-BFC5-5CE743E7CCEE}" type="datetimeFigureOut">
              <a:rPr lang="en-QA" smtClean="0"/>
              <a:t>08/20/2025</a:t>
            </a:fld>
            <a:endParaRPr lang="en-QA"/>
          </a:p>
        </p:txBody>
      </p:sp>
      <p:sp>
        <p:nvSpPr>
          <p:cNvPr id="4" name="Footer Placeholder 3">
            <a:extLst>
              <a:ext uri="{FF2B5EF4-FFF2-40B4-BE49-F238E27FC236}">
                <a16:creationId xmlns:a16="http://schemas.microsoft.com/office/drawing/2014/main" id="{DE7B0B13-7F96-B76C-838A-3D24742A24AA}"/>
              </a:ext>
            </a:extLst>
          </p:cNvPr>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en-QA"/>
          </a:p>
        </p:txBody>
      </p:sp>
      <p:sp>
        <p:nvSpPr>
          <p:cNvPr id="5" name="Slide Number Placeholder 4">
            <a:extLst>
              <a:ext uri="{FF2B5EF4-FFF2-40B4-BE49-F238E27FC236}">
                <a16:creationId xmlns:a16="http://schemas.microsoft.com/office/drawing/2014/main" id="{58DC58FF-B37B-DBA5-7A4B-A0E255975799}"/>
              </a:ext>
            </a:extLst>
          </p:cNvPr>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F6A8880F-A2FA-4543-B89D-3C0BC800186C}" type="slidenum">
              <a:rPr lang="en-QA" smtClean="0"/>
              <a:t>‹#›</a:t>
            </a:fld>
            <a:endParaRPr lang="en-QA"/>
          </a:p>
        </p:txBody>
      </p:sp>
    </p:spTree>
    <p:extLst>
      <p:ext uri="{BB962C8B-B14F-4D97-AF65-F5344CB8AC3E}">
        <p14:creationId xmlns:p14="http://schemas.microsoft.com/office/powerpoint/2010/main" val="6810862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9" name="Shape 1049"/>
          <p:cNvSpPr>
            <a:spLocks noGrp="1" noRot="1" noChangeAspect="1"/>
          </p:cNvSpPr>
          <p:nvPr>
            <p:ph type="sldImg"/>
          </p:nvPr>
        </p:nvSpPr>
        <p:spPr>
          <a:xfrm>
            <a:off x="90488" y="744538"/>
            <a:ext cx="6616700" cy="3722687"/>
          </a:xfrm>
          <a:prstGeom prst="rect">
            <a:avLst/>
          </a:prstGeom>
        </p:spPr>
        <p:txBody>
          <a:bodyPr/>
          <a:lstStyle/>
          <a:p>
            <a:endParaRPr/>
          </a:p>
        </p:txBody>
      </p:sp>
      <p:sp>
        <p:nvSpPr>
          <p:cNvPr id="1050" name="Shape 1050"/>
          <p:cNvSpPr>
            <a:spLocks noGrp="1"/>
          </p:cNvSpPr>
          <p:nvPr>
            <p:ph type="body" sz="quarter" idx="1"/>
          </p:nvPr>
        </p:nvSpPr>
        <p:spPr>
          <a:xfrm>
            <a:off x="906357" y="4715907"/>
            <a:ext cx="4984962" cy="4467701"/>
          </a:xfrm>
          <a:prstGeom prst="rect">
            <a:avLst/>
          </a:prstGeom>
        </p:spPr>
        <p:txBody>
          <a:bodyPr/>
          <a:lstStyle/>
          <a:p>
            <a:endParaRPr/>
          </a:p>
        </p:txBody>
      </p:sp>
    </p:spTree>
    <p:extLst>
      <p:ext uri="{BB962C8B-B14F-4D97-AF65-F5344CB8AC3E}">
        <p14:creationId xmlns:p14="http://schemas.microsoft.com/office/powerpoint/2010/main" val="788237488"/>
      </p:ext>
    </p:extLst>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137490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53389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4262729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86073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44151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092022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4454096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487613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97B15-836E-D8E0-7479-90D08A84EE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718672-5D22-303D-1E04-6611E48D19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F9C95B-48FA-7B03-5256-F927A0F0D35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161116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F75C24-55AF-4833-D9A9-B9A4CA224C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C40161-7392-E495-ED8A-4D1C398449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9F92BF-4869-D6BC-8934-A1A5135823B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6448737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E1151-7A98-4EC3-1187-40BF4955C2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3B72E2-C88F-BC4E-E534-7B9B6BC891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4BD587-CC25-B4D9-3728-2305F49064E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575734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033915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4960921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303195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929605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44886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901815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69360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98252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715929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490043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479236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376277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lide-001">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8FE835B3-69F1-99EC-AF7D-57D09045AFF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20971" r="644"/>
          <a:stretch/>
        </p:blipFill>
        <p:spPr>
          <a:xfrm>
            <a:off x="-46439" y="2900582"/>
            <a:ext cx="24430437" cy="10930608"/>
          </a:xfrm>
          <a:prstGeom prst="rect">
            <a:avLst/>
          </a:prstGeom>
        </p:spPr>
      </p:pic>
      <p:sp>
        <p:nvSpPr>
          <p:cNvPr id="4" name="Title 1">
            <a:extLst>
              <a:ext uri="{FF2B5EF4-FFF2-40B4-BE49-F238E27FC236}">
                <a16:creationId xmlns:a16="http://schemas.microsoft.com/office/drawing/2014/main" id="{6B0AA1AA-B489-D3DF-1826-E44D1E975D05}"/>
              </a:ext>
            </a:extLst>
          </p:cNvPr>
          <p:cNvSpPr>
            <a:spLocks noGrp="1"/>
          </p:cNvSpPr>
          <p:nvPr>
            <p:ph type="title" hasCustomPrompt="1"/>
          </p:nvPr>
        </p:nvSpPr>
        <p:spPr>
          <a:xfrm>
            <a:off x="3754231" y="5783138"/>
            <a:ext cx="18344488" cy="1040052"/>
          </a:xfrm>
          <a:prstGeom prst="rect">
            <a:avLst/>
          </a:prstGeom>
        </p:spPr>
        <p:txBody>
          <a:bodyPr bIns="0" anchor="b" anchorCtr="0"/>
          <a:lstStyle>
            <a:lvl1pPr algn="r">
              <a:defRPr sz="8000" b="1">
                <a:solidFill>
                  <a:schemeClr val="bg1"/>
                </a:solidFill>
                <a:latin typeface="+mn-lt"/>
              </a:defRPr>
            </a:lvl1pPr>
          </a:lstStyle>
          <a:p>
            <a:r>
              <a:rPr lang="ar-JO" dirty="0"/>
              <a:t>شريحة عنوان</a:t>
            </a:r>
            <a:endParaRPr lang="en-GB" dirty="0"/>
          </a:p>
        </p:txBody>
      </p:sp>
      <p:sp>
        <p:nvSpPr>
          <p:cNvPr id="5" name="Text Placeholder 22">
            <a:extLst>
              <a:ext uri="{FF2B5EF4-FFF2-40B4-BE49-F238E27FC236}">
                <a16:creationId xmlns:a16="http://schemas.microsoft.com/office/drawing/2014/main" id="{33BAF97A-0DDA-F7C8-F0E0-30075DC0A06A}"/>
              </a:ext>
            </a:extLst>
          </p:cNvPr>
          <p:cNvSpPr>
            <a:spLocks noGrp="1"/>
          </p:cNvSpPr>
          <p:nvPr>
            <p:ph type="body" sz="quarter" idx="16" hasCustomPrompt="1"/>
          </p:nvPr>
        </p:nvSpPr>
        <p:spPr>
          <a:xfrm>
            <a:off x="13539972" y="7094397"/>
            <a:ext cx="8558747" cy="820161"/>
          </a:xfrm>
          <a:prstGeom prst="rect">
            <a:avLst/>
          </a:prstGeom>
          <a:noFill/>
        </p:spPr>
        <p:txBody>
          <a:bodyPr wrap="square" tIns="0" rIns="72000">
            <a:spAutoFit/>
          </a:bodyPr>
          <a:lstStyle>
            <a:lvl1pPr algn="r">
              <a:spcAft>
                <a:spcPts val="0"/>
              </a:spcAft>
              <a:defRPr sz="5100">
                <a:solidFill>
                  <a:schemeClr val="bg1"/>
                </a:solidFill>
              </a:defRPr>
            </a:lvl1pPr>
          </a:lstStyle>
          <a:p>
            <a:pPr lvl="0"/>
            <a:r>
              <a:rPr lang="ar-JO" dirty="0"/>
              <a:t>العنوان الفرعي المرفق</a:t>
            </a:r>
            <a:endParaRPr lang="en-GB" dirty="0"/>
          </a:p>
        </p:txBody>
      </p:sp>
      <p:cxnSp>
        <p:nvCxnSpPr>
          <p:cNvPr id="8" name="Straight Connector 7">
            <a:extLst>
              <a:ext uri="{FF2B5EF4-FFF2-40B4-BE49-F238E27FC236}">
                <a16:creationId xmlns:a16="http://schemas.microsoft.com/office/drawing/2014/main" id="{67B204C6-E9B0-3583-AA3B-421296BCAEE2}"/>
              </a:ext>
            </a:extLst>
          </p:cNvPr>
          <p:cNvCxnSpPr>
            <a:cxnSpLocks/>
          </p:cNvCxnSpPr>
          <p:nvPr userDrawn="1"/>
        </p:nvCxnSpPr>
        <p:spPr>
          <a:xfrm>
            <a:off x="22757052" y="5727565"/>
            <a:ext cx="0" cy="8737667"/>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862004AF-61B0-419F-91B4-706C7B03CF5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4074902" y="544904"/>
            <a:ext cx="8682150" cy="1728000"/>
          </a:xfrm>
          <a:prstGeom prst="rect">
            <a:avLst/>
          </a:prstGeom>
        </p:spPr>
      </p:pic>
    </p:spTree>
    <p:extLst>
      <p:ext uri="{BB962C8B-B14F-4D97-AF65-F5344CB8AC3E}">
        <p14:creationId xmlns:p14="http://schemas.microsoft.com/office/powerpoint/2010/main" val="18737782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pos="840" userDrawn="1">
          <p15:clr>
            <a:srgbClr val="FBAE40"/>
          </p15:clr>
        </p15:guide>
        <p15:guide id="2" pos="504" userDrawn="1">
          <p15:clr>
            <a:srgbClr val="FBAE40"/>
          </p15:clr>
        </p15:guide>
        <p15:guide id="3" pos="1452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Full width">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1C86F285-0D1A-CFFF-4F9D-C67E49D954F9}"/>
              </a:ext>
            </a:extLst>
          </p:cNvPr>
          <p:cNvSpPr>
            <a:spLocks noGrp="1"/>
          </p:cNvSpPr>
          <p:nvPr>
            <p:ph type="title" hasCustomPrompt="1"/>
          </p:nvPr>
        </p:nvSpPr>
        <p:spPr/>
        <p:txBody>
          <a:bodyPr/>
          <a:lstStyle/>
          <a:p>
            <a:r>
              <a:rPr lang="ar-JO" dirty="0"/>
              <a:t>انقر لتعديل العنوان الرئيسي</a:t>
            </a:r>
            <a:endParaRPr lang="en-QA" dirty="0"/>
          </a:p>
        </p:txBody>
      </p:sp>
    </p:spTree>
    <p:extLst>
      <p:ext uri="{BB962C8B-B14F-4D97-AF65-F5344CB8AC3E}">
        <p14:creationId xmlns:p14="http://schemas.microsoft.com/office/powerpoint/2010/main" val="31016611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slide-002">
    <p:spTree>
      <p:nvGrpSpPr>
        <p:cNvPr id="1" name=""/>
        <p:cNvGrpSpPr/>
        <p:nvPr/>
      </p:nvGrpSpPr>
      <p:grpSpPr>
        <a:xfrm>
          <a:off x="0" y="0"/>
          <a:ext cx="0" cy="0"/>
          <a:chOff x="0" y="0"/>
          <a:chExt cx="0" cy="0"/>
        </a:xfrm>
      </p:grpSpPr>
      <p:sp>
        <p:nvSpPr>
          <p:cNvPr id="2" name="Shape 20">
            <a:extLst>
              <a:ext uri="{FF2B5EF4-FFF2-40B4-BE49-F238E27FC236}">
                <a16:creationId xmlns:a16="http://schemas.microsoft.com/office/drawing/2014/main" id="{EFB5F757-CD34-41CA-6B20-D05CB0EA3F00}"/>
              </a:ext>
            </a:extLst>
          </p:cNvPr>
          <p:cNvSpPr>
            <a:spLocks noGrp="1"/>
          </p:cNvSpPr>
          <p:nvPr>
            <p:ph type="pic" sz="quarter" idx="17" hasCustomPrompt="1"/>
          </p:nvPr>
        </p:nvSpPr>
        <p:spPr>
          <a:xfrm>
            <a:off x="11961558" y="2895536"/>
            <a:ext cx="10384854" cy="8825409"/>
          </a:xfrm>
          <a:prstGeom prst="rect">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
        <p:nvSpPr>
          <p:cNvPr id="5" name="Title 6">
            <a:extLst>
              <a:ext uri="{FF2B5EF4-FFF2-40B4-BE49-F238E27FC236}">
                <a16:creationId xmlns:a16="http://schemas.microsoft.com/office/drawing/2014/main" id="{5DCBFC9C-665F-4EB7-7BF5-98139F4454F3}"/>
              </a:ext>
            </a:extLst>
          </p:cNvPr>
          <p:cNvSpPr>
            <a:spLocks noGrp="1"/>
          </p:cNvSpPr>
          <p:nvPr>
            <p:ph type="title" hasCustomPrompt="1"/>
          </p:nvPr>
        </p:nvSpPr>
        <p:spPr>
          <a:xfrm>
            <a:off x="11961559" y="1238907"/>
            <a:ext cx="10384853" cy="1095522"/>
          </a:xfrm>
        </p:spPr>
        <p:txBody>
          <a:bodyPr/>
          <a:lstStyle>
            <a:lvl1pPr>
              <a:defRPr sz="6000"/>
            </a:lvl1pPr>
          </a:lstStyle>
          <a:p>
            <a:r>
              <a:rPr lang="ar-JO" dirty="0"/>
              <a:t>انقر لتعديل النص الرئيسي</a:t>
            </a:r>
            <a:endParaRPr lang="en-QA" dirty="0"/>
          </a:p>
        </p:txBody>
      </p:sp>
      <p:sp>
        <p:nvSpPr>
          <p:cNvPr id="6" name="Text Placeholder 5">
            <a:extLst>
              <a:ext uri="{FF2B5EF4-FFF2-40B4-BE49-F238E27FC236}">
                <a16:creationId xmlns:a16="http://schemas.microsoft.com/office/drawing/2014/main" id="{CB72DE92-F137-DE94-810C-A3B25992C88D}"/>
              </a:ext>
            </a:extLst>
          </p:cNvPr>
          <p:cNvSpPr>
            <a:spLocks noGrp="1"/>
          </p:cNvSpPr>
          <p:nvPr>
            <p:ph type="body" sz="quarter" idx="14" hasCustomPrompt="1"/>
          </p:nvPr>
        </p:nvSpPr>
        <p:spPr>
          <a:xfrm>
            <a:off x="1463120" y="1238906"/>
            <a:ext cx="9630733" cy="3616325"/>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7" name="Text Placeholder 5">
            <a:extLst>
              <a:ext uri="{FF2B5EF4-FFF2-40B4-BE49-F238E27FC236}">
                <a16:creationId xmlns:a16="http://schemas.microsoft.com/office/drawing/2014/main" id="{6A48939D-B2F0-FAE5-11CF-68CD6CA6CA74}"/>
              </a:ext>
            </a:extLst>
          </p:cNvPr>
          <p:cNvSpPr>
            <a:spLocks noGrp="1"/>
          </p:cNvSpPr>
          <p:nvPr>
            <p:ph type="body" sz="quarter" idx="15" hasCustomPrompt="1"/>
          </p:nvPr>
        </p:nvSpPr>
        <p:spPr>
          <a:xfrm>
            <a:off x="1463121" y="5527963"/>
            <a:ext cx="9630733" cy="6192981"/>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Tree>
    <p:extLst>
      <p:ext uri="{BB962C8B-B14F-4D97-AF65-F5344CB8AC3E}">
        <p14:creationId xmlns:p14="http://schemas.microsoft.com/office/powerpoint/2010/main" val="6384259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lide-003">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021FF19-68FA-363B-0F64-1DE32496EF62}"/>
              </a:ext>
            </a:extLst>
          </p:cNvPr>
          <p:cNvSpPr>
            <a:spLocks noGrp="1"/>
          </p:cNvSpPr>
          <p:nvPr>
            <p:ph type="body" sz="quarter" idx="14" hasCustomPrompt="1"/>
          </p:nvPr>
        </p:nvSpPr>
        <p:spPr>
          <a:xfrm>
            <a:off x="2039740" y="3241675"/>
            <a:ext cx="10384853" cy="3616325"/>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7" name="Title 16">
            <a:extLst>
              <a:ext uri="{FF2B5EF4-FFF2-40B4-BE49-F238E27FC236}">
                <a16:creationId xmlns:a16="http://schemas.microsoft.com/office/drawing/2014/main" id="{E0B11758-903B-48E2-AD8C-0C66F227DBCA}"/>
              </a:ext>
            </a:extLst>
          </p:cNvPr>
          <p:cNvSpPr>
            <a:spLocks noGrp="1"/>
          </p:cNvSpPr>
          <p:nvPr>
            <p:ph type="title" hasCustomPrompt="1"/>
          </p:nvPr>
        </p:nvSpPr>
        <p:spPr>
          <a:xfrm>
            <a:off x="833393" y="1238906"/>
            <a:ext cx="11591200" cy="1067907"/>
          </a:xfrm>
        </p:spPr>
        <p:txBody>
          <a:bodyPr/>
          <a:lstStyle>
            <a:lvl1pPr>
              <a:defRPr sz="6000"/>
            </a:lvl1pPr>
          </a:lstStyle>
          <a:p>
            <a:r>
              <a:rPr lang="ar-JO" dirty="0"/>
              <a:t>انقر لتعديل العنوان الرئيسي</a:t>
            </a:r>
            <a:endParaRPr lang="en-QA" dirty="0"/>
          </a:p>
        </p:txBody>
      </p:sp>
      <p:sp>
        <p:nvSpPr>
          <p:cNvPr id="10" name="Shape 1043">
            <a:extLst>
              <a:ext uri="{FF2B5EF4-FFF2-40B4-BE49-F238E27FC236}">
                <a16:creationId xmlns:a16="http://schemas.microsoft.com/office/drawing/2014/main" id="{5BB11F4E-5E40-B4C7-E43C-CC21890B55AD}"/>
              </a:ext>
            </a:extLst>
          </p:cNvPr>
          <p:cNvSpPr txBox="1">
            <a:spLocks/>
          </p:cNvSpPr>
          <p:nvPr userDrawn="1"/>
        </p:nvSpPr>
        <p:spPr>
          <a:xfrm>
            <a:off x="21301364" y="12870777"/>
            <a:ext cx="1057325" cy="533400"/>
          </a:xfrm>
          <a:prstGeom prst="rect">
            <a:avLst/>
          </a:prstGeom>
        </p:spPr>
        <p:txBody>
          <a:bodyPr/>
          <a:lstStyle>
            <a:defPPr>
              <a:defRPr lang="en-US"/>
            </a:defPPr>
            <a:lvl1pPr marL="0" algn="ctr" defTabSz="709467" rtl="0" eaLnBrk="1" latinLnBrk="0" hangingPunct="1">
              <a:lnSpc>
                <a:spcPct val="120000"/>
              </a:lnSpc>
              <a:spcBef>
                <a:spcPts val="4500"/>
              </a:spcBef>
              <a:defRPr sz="2800" kern="1200">
                <a:solidFill>
                  <a:srgbClr val="797979"/>
                </a:solidFill>
                <a:latin typeface="+mn-lt"/>
                <a:ea typeface="+mn-ea"/>
                <a:cs typeface="+mn-cs"/>
              </a:defRPr>
            </a:lvl1pPr>
            <a:lvl2pPr marL="354734" algn="l" defTabSz="709467" rtl="0" eaLnBrk="1" latinLnBrk="0" hangingPunct="1">
              <a:defRPr sz="1397" kern="1200">
                <a:solidFill>
                  <a:schemeClr val="tx1"/>
                </a:solidFill>
                <a:latin typeface="+mn-lt"/>
                <a:ea typeface="+mn-ea"/>
                <a:cs typeface="+mn-cs"/>
              </a:defRPr>
            </a:lvl2pPr>
            <a:lvl3pPr marL="709467" algn="l" defTabSz="709467" rtl="0" eaLnBrk="1" latinLnBrk="0" hangingPunct="1">
              <a:defRPr sz="1397" kern="1200">
                <a:solidFill>
                  <a:schemeClr val="tx1"/>
                </a:solidFill>
                <a:latin typeface="+mn-lt"/>
                <a:ea typeface="+mn-ea"/>
                <a:cs typeface="+mn-cs"/>
              </a:defRPr>
            </a:lvl3pPr>
            <a:lvl4pPr marL="1064200" algn="l" defTabSz="709467" rtl="0" eaLnBrk="1" latinLnBrk="0" hangingPunct="1">
              <a:defRPr sz="1397" kern="1200">
                <a:solidFill>
                  <a:schemeClr val="tx1"/>
                </a:solidFill>
                <a:latin typeface="+mn-lt"/>
                <a:ea typeface="+mn-ea"/>
                <a:cs typeface="+mn-cs"/>
              </a:defRPr>
            </a:lvl4pPr>
            <a:lvl5pPr marL="1418933" algn="l" defTabSz="709467" rtl="0" eaLnBrk="1" latinLnBrk="0" hangingPunct="1">
              <a:defRPr sz="1397" kern="1200">
                <a:solidFill>
                  <a:schemeClr val="tx1"/>
                </a:solidFill>
                <a:latin typeface="+mn-lt"/>
                <a:ea typeface="+mn-ea"/>
                <a:cs typeface="+mn-cs"/>
              </a:defRPr>
            </a:lvl5pPr>
            <a:lvl6pPr marL="1773667" algn="l" defTabSz="709467" rtl="0" eaLnBrk="1" latinLnBrk="0" hangingPunct="1">
              <a:defRPr sz="1397" kern="1200">
                <a:solidFill>
                  <a:schemeClr val="tx1"/>
                </a:solidFill>
                <a:latin typeface="+mn-lt"/>
                <a:ea typeface="+mn-ea"/>
                <a:cs typeface="+mn-cs"/>
              </a:defRPr>
            </a:lvl6pPr>
            <a:lvl7pPr marL="2128400" algn="l" defTabSz="709467" rtl="0" eaLnBrk="1" latinLnBrk="0" hangingPunct="1">
              <a:defRPr sz="1397" kern="1200">
                <a:solidFill>
                  <a:schemeClr val="tx1"/>
                </a:solidFill>
                <a:latin typeface="+mn-lt"/>
                <a:ea typeface="+mn-ea"/>
                <a:cs typeface="+mn-cs"/>
              </a:defRPr>
            </a:lvl7pPr>
            <a:lvl8pPr marL="2483133" algn="l" defTabSz="709467" rtl="0" eaLnBrk="1" latinLnBrk="0" hangingPunct="1">
              <a:defRPr sz="1397" kern="1200">
                <a:solidFill>
                  <a:schemeClr val="tx1"/>
                </a:solidFill>
                <a:latin typeface="+mn-lt"/>
                <a:ea typeface="+mn-ea"/>
                <a:cs typeface="+mn-cs"/>
              </a:defRPr>
            </a:lvl8pPr>
            <a:lvl9pPr marL="2837867" algn="l" defTabSz="709467" rtl="0" eaLnBrk="1" latinLnBrk="0" hangingPunct="1">
              <a:defRPr sz="1397" kern="1200">
                <a:solidFill>
                  <a:schemeClr val="tx1"/>
                </a:solidFill>
                <a:latin typeface="+mn-lt"/>
                <a:ea typeface="+mn-ea"/>
                <a:cs typeface="+mn-cs"/>
              </a:defRPr>
            </a:lvl9pPr>
          </a:lstStyle>
          <a:p>
            <a:fld id="{86CB4B4D-7CA3-9044-876B-883B54F8677D}" type="slidenum">
              <a:rPr lang="en-QA" smtClean="0"/>
              <a:pPr/>
              <a:t>‹#›</a:t>
            </a:fld>
            <a:endParaRPr lang="en-QA" dirty="0"/>
          </a:p>
        </p:txBody>
      </p:sp>
      <p:sp>
        <p:nvSpPr>
          <p:cNvPr id="5" name="Shape 39"/>
          <p:cNvSpPr>
            <a:spLocks noGrp="1"/>
          </p:cNvSpPr>
          <p:nvPr>
            <p:ph type="pic" sz="quarter" idx="13" hasCustomPrompt="1"/>
          </p:nvPr>
        </p:nvSpPr>
        <p:spPr>
          <a:xfrm>
            <a:off x="14224001" y="0"/>
            <a:ext cx="10160001" cy="13716000"/>
          </a:xfrm>
          <a:prstGeom prst="rect">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16779696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slide-045">
    <p:spTree>
      <p:nvGrpSpPr>
        <p:cNvPr id="1" name=""/>
        <p:cNvGrpSpPr/>
        <p:nvPr/>
      </p:nvGrpSpPr>
      <p:grpSpPr>
        <a:xfrm>
          <a:off x="0" y="0"/>
          <a:ext cx="0" cy="0"/>
          <a:chOff x="0" y="0"/>
          <a:chExt cx="0" cy="0"/>
        </a:xfrm>
      </p:grpSpPr>
      <p:sp>
        <p:nvSpPr>
          <p:cNvPr id="7" name="Shape 475">
            <a:extLst>
              <a:ext uri="{FF2B5EF4-FFF2-40B4-BE49-F238E27FC236}">
                <a16:creationId xmlns:a16="http://schemas.microsoft.com/office/drawing/2014/main" id="{5E0ECF98-A1AD-8109-3264-2D4496784DF2}"/>
              </a:ext>
            </a:extLst>
          </p:cNvPr>
          <p:cNvSpPr>
            <a:spLocks noGrp="1"/>
          </p:cNvSpPr>
          <p:nvPr>
            <p:ph type="pic" sz="quarter" idx="14" hasCustomPrompt="1"/>
          </p:nvPr>
        </p:nvSpPr>
        <p:spPr>
          <a:xfrm>
            <a:off x="15848198" y="2466753"/>
            <a:ext cx="6491521" cy="4720854"/>
          </a:xfrm>
          <a:prstGeom prst="rect">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
        <p:nvSpPr>
          <p:cNvPr id="8" name="Shape 476">
            <a:extLst>
              <a:ext uri="{FF2B5EF4-FFF2-40B4-BE49-F238E27FC236}">
                <a16:creationId xmlns:a16="http://schemas.microsoft.com/office/drawing/2014/main" id="{90B12488-6161-AA8F-592A-67B60559AA0A}"/>
              </a:ext>
            </a:extLst>
          </p:cNvPr>
          <p:cNvSpPr>
            <a:spLocks noGrp="1"/>
          </p:cNvSpPr>
          <p:nvPr>
            <p:ph type="pic" sz="quarter" idx="15" hasCustomPrompt="1"/>
          </p:nvPr>
        </p:nvSpPr>
        <p:spPr>
          <a:xfrm>
            <a:off x="8770233" y="2466753"/>
            <a:ext cx="6491520" cy="4720854"/>
          </a:xfrm>
          <a:prstGeom prst="rect">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
        <p:nvSpPr>
          <p:cNvPr id="9" name="Text Placeholder 5">
            <a:extLst>
              <a:ext uri="{FF2B5EF4-FFF2-40B4-BE49-F238E27FC236}">
                <a16:creationId xmlns:a16="http://schemas.microsoft.com/office/drawing/2014/main" id="{1F7F8932-7F1B-642A-9275-92580C604619}"/>
              </a:ext>
            </a:extLst>
          </p:cNvPr>
          <p:cNvSpPr>
            <a:spLocks noGrp="1"/>
          </p:cNvSpPr>
          <p:nvPr>
            <p:ph type="body" sz="quarter" idx="22" hasCustomPrompt="1"/>
          </p:nvPr>
        </p:nvSpPr>
        <p:spPr>
          <a:xfrm>
            <a:off x="15853714" y="7623115"/>
            <a:ext cx="6491521" cy="3732450"/>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14" name="Text Placeholder 5">
            <a:extLst>
              <a:ext uri="{FF2B5EF4-FFF2-40B4-BE49-F238E27FC236}">
                <a16:creationId xmlns:a16="http://schemas.microsoft.com/office/drawing/2014/main" id="{17D1F0E5-0FB4-AFCC-52EE-8D5201874478}"/>
              </a:ext>
            </a:extLst>
          </p:cNvPr>
          <p:cNvSpPr>
            <a:spLocks noGrp="1"/>
          </p:cNvSpPr>
          <p:nvPr>
            <p:ph type="body" sz="quarter" idx="23" hasCustomPrompt="1"/>
          </p:nvPr>
        </p:nvSpPr>
        <p:spPr>
          <a:xfrm>
            <a:off x="8799769" y="7686908"/>
            <a:ext cx="6491521" cy="3732450"/>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15" name="Title 16">
            <a:extLst>
              <a:ext uri="{FF2B5EF4-FFF2-40B4-BE49-F238E27FC236}">
                <a16:creationId xmlns:a16="http://schemas.microsoft.com/office/drawing/2014/main" id="{E838A309-1657-56FF-C2FA-BA4515D53D64}"/>
              </a:ext>
            </a:extLst>
          </p:cNvPr>
          <p:cNvSpPr>
            <a:spLocks noGrp="1"/>
          </p:cNvSpPr>
          <p:nvPr>
            <p:ph type="title" hasCustomPrompt="1"/>
          </p:nvPr>
        </p:nvSpPr>
        <p:spPr>
          <a:xfrm>
            <a:off x="1692268" y="1238906"/>
            <a:ext cx="20652967" cy="1067907"/>
          </a:xfrm>
        </p:spPr>
        <p:txBody>
          <a:bodyPr/>
          <a:lstStyle>
            <a:lvl1pPr>
              <a:defRPr sz="6000"/>
            </a:lvl1pPr>
          </a:lstStyle>
          <a:p>
            <a:r>
              <a:rPr lang="ar-JO" dirty="0"/>
              <a:t>انقر لتعديل العنوان الرئيسي</a:t>
            </a:r>
            <a:endParaRPr lang="en-QA" dirty="0"/>
          </a:p>
        </p:txBody>
      </p:sp>
      <p:sp>
        <p:nvSpPr>
          <p:cNvPr id="16" name="Shape 476">
            <a:extLst>
              <a:ext uri="{FF2B5EF4-FFF2-40B4-BE49-F238E27FC236}">
                <a16:creationId xmlns:a16="http://schemas.microsoft.com/office/drawing/2014/main" id="{668DFBB5-E2D3-04AB-A3AF-98B04F3ECE25}"/>
              </a:ext>
            </a:extLst>
          </p:cNvPr>
          <p:cNvSpPr>
            <a:spLocks noGrp="1"/>
          </p:cNvSpPr>
          <p:nvPr>
            <p:ph type="pic" sz="quarter" idx="24" hasCustomPrompt="1"/>
          </p:nvPr>
        </p:nvSpPr>
        <p:spPr>
          <a:xfrm>
            <a:off x="1716288" y="2466753"/>
            <a:ext cx="6491520" cy="4720854"/>
          </a:xfrm>
          <a:prstGeom prst="rect">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
        <p:nvSpPr>
          <p:cNvPr id="17" name="Text Placeholder 5">
            <a:extLst>
              <a:ext uri="{FF2B5EF4-FFF2-40B4-BE49-F238E27FC236}">
                <a16:creationId xmlns:a16="http://schemas.microsoft.com/office/drawing/2014/main" id="{4336E171-E01F-9BDD-3D58-E20DBA36E081}"/>
              </a:ext>
            </a:extLst>
          </p:cNvPr>
          <p:cNvSpPr>
            <a:spLocks noGrp="1"/>
          </p:cNvSpPr>
          <p:nvPr>
            <p:ph type="body" sz="quarter" idx="25" hasCustomPrompt="1"/>
          </p:nvPr>
        </p:nvSpPr>
        <p:spPr>
          <a:xfrm>
            <a:off x="1745824" y="7623115"/>
            <a:ext cx="6491521" cy="3732450"/>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12" name="Diamond 11">
            <a:extLst>
              <a:ext uri="{FF2B5EF4-FFF2-40B4-BE49-F238E27FC236}">
                <a16:creationId xmlns:a16="http://schemas.microsoft.com/office/drawing/2014/main" id="{DEF26950-EA94-4B56-860C-C9C789DB4389}"/>
              </a:ext>
            </a:extLst>
          </p:cNvPr>
          <p:cNvSpPr/>
          <p:nvPr userDrawn="1"/>
        </p:nvSpPr>
        <p:spPr>
          <a:xfrm>
            <a:off x="1313147" y="12352403"/>
            <a:ext cx="1119176" cy="1119176"/>
          </a:xfrm>
          <a:prstGeom prst="diamond">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3" name="Slide Number Placeholder 5">
            <a:extLst>
              <a:ext uri="{FF2B5EF4-FFF2-40B4-BE49-F238E27FC236}">
                <a16:creationId xmlns:a16="http://schemas.microsoft.com/office/drawing/2014/main" id="{849825F6-8E37-46B2-A97A-EBE1751B3787}"/>
              </a:ext>
            </a:extLst>
          </p:cNvPr>
          <p:cNvSpPr txBox="1">
            <a:spLocks/>
          </p:cNvSpPr>
          <p:nvPr userDrawn="1"/>
        </p:nvSpPr>
        <p:spPr>
          <a:xfrm>
            <a:off x="1172036" y="12645291"/>
            <a:ext cx="1401398" cy="533400"/>
          </a:xfrm>
          <a:prstGeom prst="rect">
            <a:avLst/>
          </a:prstGeom>
        </p:spPr>
        <p:txBody>
          <a:bodyPr/>
          <a:lstStyle>
            <a:defPPr>
              <a:defRPr lang="en-US"/>
            </a:defPPr>
            <a:lvl1pPr marL="0" algn="l" defTabSz="709467" rtl="0" eaLnBrk="1" latinLnBrk="0" hangingPunct="1">
              <a:defRPr sz="700" kern="1200">
                <a:solidFill>
                  <a:schemeClr val="accent1"/>
                </a:solidFill>
                <a:latin typeface="+mn-lt"/>
                <a:ea typeface="+mn-ea"/>
                <a:cs typeface="+mn-cs"/>
              </a:defRPr>
            </a:lvl1pPr>
            <a:lvl2pPr marL="354734" algn="l" defTabSz="709467" rtl="0" eaLnBrk="1" latinLnBrk="0" hangingPunct="1">
              <a:defRPr sz="1397" kern="1200">
                <a:solidFill>
                  <a:schemeClr val="tx1"/>
                </a:solidFill>
                <a:latin typeface="+mn-lt"/>
                <a:ea typeface="+mn-ea"/>
                <a:cs typeface="+mn-cs"/>
              </a:defRPr>
            </a:lvl2pPr>
            <a:lvl3pPr marL="709467" algn="l" defTabSz="709467" rtl="0" eaLnBrk="1" latinLnBrk="0" hangingPunct="1">
              <a:defRPr sz="1397" kern="1200">
                <a:solidFill>
                  <a:schemeClr val="tx1"/>
                </a:solidFill>
                <a:latin typeface="+mn-lt"/>
                <a:ea typeface="+mn-ea"/>
                <a:cs typeface="+mn-cs"/>
              </a:defRPr>
            </a:lvl3pPr>
            <a:lvl4pPr marL="1064200" algn="l" defTabSz="709467" rtl="0" eaLnBrk="1" latinLnBrk="0" hangingPunct="1">
              <a:defRPr sz="1397" kern="1200">
                <a:solidFill>
                  <a:schemeClr val="tx1"/>
                </a:solidFill>
                <a:latin typeface="+mn-lt"/>
                <a:ea typeface="+mn-ea"/>
                <a:cs typeface="+mn-cs"/>
              </a:defRPr>
            </a:lvl4pPr>
            <a:lvl5pPr marL="1418933" algn="l" defTabSz="709467" rtl="0" eaLnBrk="1" latinLnBrk="0" hangingPunct="1">
              <a:defRPr sz="1397" kern="1200">
                <a:solidFill>
                  <a:schemeClr val="tx1"/>
                </a:solidFill>
                <a:latin typeface="+mn-lt"/>
                <a:ea typeface="+mn-ea"/>
                <a:cs typeface="+mn-cs"/>
              </a:defRPr>
            </a:lvl5pPr>
            <a:lvl6pPr marL="1773667" algn="l" defTabSz="709467" rtl="0" eaLnBrk="1" latinLnBrk="0" hangingPunct="1">
              <a:defRPr sz="1397" kern="1200">
                <a:solidFill>
                  <a:schemeClr val="tx1"/>
                </a:solidFill>
                <a:latin typeface="+mn-lt"/>
                <a:ea typeface="+mn-ea"/>
                <a:cs typeface="+mn-cs"/>
              </a:defRPr>
            </a:lvl6pPr>
            <a:lvl7pPr marL="2128400" algn="l" defTabSz="709467" rtl="0" eaLnBrk="1" latinLnBrk="0" hangingPunct="1">
              <a:defRPr sz="1397" kern="1200">
                <a:solidFill>
                  <a:schemeClr val="tx1"/>
                </a:solidFill>
                <a:latin typeface="+mn-lt"/>
                <a:ea typeface="+mn-ea"/>
                <a:cs typeface="+mn-cs"/>
              </a:defRPr>
            </a:lvl7pPr>
            <a:lvl8pPr marL="2483133" algn="l" defTabSz="709467" rtl="0" eaLnBrk="1" latinLnBrk="0" hangingPunct="1">
              <a:defRPr sz="1397" kern="1200">
                <a:solidFill>
                  <a:schemeClr val="tx1"/>
                </a:solidFill>
                <a:latin typeface="+mn-lt"/>
                <a:ea typeface="+mn-ea"/>
                <a:cs typeface="+mn-cs"/>
              </a:defRPr>
            </a:lvl8pPr>
            <a:lvl9pPr marL="2837867" algn="l" defTabSz="709467" rtl="0" eaLnBrk="1" latinLnBrk="0" hangingPunct="1">
              <a:defRPr sz="1397" kern="1200">
                <a:solidFill>
                  <a:schemeClr val="tx1"/>
                </a:solidFill>
                <a:latin typeface="+mn-lt"/>
                <a:ea typeface="+mn-ea"/>
                <a:cs typeface="+mn-cs"/>
              </a:defRPr>
            </a:lvl9pPr>
          </a:lstStyle>
          <a:p>
            <a:pPr marL="0" marR="0" lvl="0" indent="0" algn="ctr" defTabSz="709467" rtl="0" eaLnBrk="1" fontAlgn="auto" latinLnBrk="0" hangingPunct="1">
              <a:lnSpc>
                <a:spcPct val="100000"/>
              </a:lnSpc>
              <a:spcBef>
                <a:spcPts val="0"/>
              </a:spcBef>
              <a:spcAft>
                <a:spcPts val="0"/>
              </a:spcAft>
              <a:buClrTx/>
              <a:buSzTx/>
              <a:buFontTx/>
              <a:buNone/>
              <a:tabLst/>
              <a:defRPr/>
            </a:pPr>
            <a:fld id="{3B97BA49-02AF-488C-8ED9-F4E0A7C7CE48}" type="slidenum">
              <a:rPr kumimoji="0" lang="en-GB" sz="2400" b="0" i="0" u="none" strike="noStrike" kern="1200" cap="none" spc="0" normalizeH="0" baseline="0" noProof="0" smtClean="0">
                <a:ln>
                  <a:noFill/>
                </a:ln>
                <a:solidFill>
                  <a:srgbClr val="89143C"/>
                </a:solidFill>
                <a:effectLst/>
                <a:uLnTx/>
                <a:uFillTx/>
                <a:latin typeface="Calibri" panose="020F0502020204030204"/>
                <a:ea typeface="+mn-ea"/>
                <a:cs typeface="+mn-cs"/>
              </a:rPr>
              <a:pPr marL="0" marR="0" lvl="0" indent="0" algn="ctr" defTabSz="709467" rtl="0" eaLnBrk="1" fontAlgn="auto" latinLnBrk="0" hangingPunct="1">
                <a:lnSpc>
                  <a:spcPct val="100000"/>
                </a:lnSpc>
                <a:spcBef>
                  <a:spcPts val="0"/>
                </a:spcBef>
                <a:spcAft>
                  <a:spcPts val="0"/>
                </a:spcAft>
                <a:buClrTx/>
                <a:buSzTx/>
                <a:buFontTx/>
                <a:buNone/>
                <a:tabLst/>
                <a:defRPr/>
              </a:pPr>
              <a:t>‹#›</a:t>
            </a:fld>
            <a:endParaRPr kumimoji="0" lang="en-GB" sz="2400" b="0" i="0" u="none" strike="noStrike" kern="1200" cap="none" spc="0" normalizeH="0" baseline="0" noProof="0" dirty="0">
              <a:ln>
                <a:noFill/>
              </a:ln>
              <a:solidFill>
                <a:srgbClr val="8914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16549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slide-045">
    <p:spTree>
      <p:nvGrpSpPr>
        <p:cNvPr id="1" name=""/>
        <p:cNvGrpSpPr/>
        <p:nvPr/>
      </p:nvGrpSpPr>
      <p:grpSpPr>
        <a:xfrm>
          <a:off x="0" y="0"/>
          <a:ext cx="0" cy="0"/>
          <a:chOff x="0" y="0"/>
          <a:chExt cx="0" cy="0"/>
        </a:xfrm>
      </p:grpSpPr>
      <p:sp>
        <p:nvSpPr>
          <p:cNvPr id="475" name="Shape 475"/>
          <p:cNvSpPr>
            <a:spLocks noGrp="1"/>
          </p:cNvSpPr>
          <p:nvPr>
            <p:ph type="pic" sz="quarter" idx="14" hasCustomPrompt="1"/>
          </p:nvPr>
        </p:nvSpPr>
        <p:spPr>
          <a:xfrm>
            <a:off x="12299391" y="2466753"/>
            <a:ext cx="10058616" cy="4720854"/>
          </a:xfrm>
          <a:prstGeom prst="rect">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
        <p:nvSpPr>
          <p:cNvPr id="476" name="Shape 476"/>
          <p:cNvSpPr>
            <a:spLocks noGrp="1"/>
          </p:cNvSpPr>
          <p:nvPr>
            <p:ph type="pic" sz="quarter" idx="15" hasCustomPrompt="1"/>
          </p:nvPr>
        </p:nvSpPr>
        <p:spPr>
          <a:xfrm>
            <a:off x="1699252" y="2466753"/>
            <a:ext cx="10058615" cy="4720854"/>
          </a:xfrm>
          <a:prstGeom prst="rect">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
        <p:nvSpPr>
          <p:cNvPr id="12" name="Text Placeholder 5">
            <a:extLst>
              <a:ext uri="{FF2B5EF4-FFF2-40B4-BE49-F238E27FC236}">
                <a16:creationId xmlns:a16="http://schemas.microsoft.com/office/drawing/2014/main" id="{6D5285F5-3D5F-A549-E2AA-22B4173D12BD}"/>
              </a:ext>
            </a:extLst>
          </p:cNvPr>
          <p:cNvSpPr>
            <a:spLocks noGrp="1"/>
          </p:cNvSpPr>
          <p:nvPr>
            <p:ph type="body" sz="quarter" idx="22" hasCustomPrompt="1"/>
          </p:nvPr>
        </p:nvSpPr>
        <p:spPr>
          <a:xfrm>
            <a:off x="12304907" y="7623115"/>
            <a:ext cx="10058616" cy="3732450"/>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13" name="Text Placeholder 5">
            <a:extLst>
              <a:ext uri="{FF2B5EF4-FFF2-40B4-BE49-F238E27FC236}">
                <a16:creationId xmlns:a16="http://schemas.microsoft.com/office/drawing/2014/main" id="{DA22FAB2-B508-40EA-D505-5DA4AAB76AE2}"/>
              </a:ext>
            </a:extLst>
          </p:cNvPr>
          <p:cNvSpPr>
            <a:spLocks noGrp="1"/>
          </p:cNvSpPr>
          <p:nvPr>
            <p:ph type="body" sz="quarter" idx="23" hasCustomPrompt="1"/>
          </p:nvPr>
        </p:nvSpPr>
        <p:spPr>
          <a:xfrm>
            <a:off x="1699251" y="7623115"/>
            <a:ext cx="10058616" cy="3732450"/>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10" name="Diamond 9">
            <a:extLst>
              <a:ext uri="{FF2B5EF4-FFF2-40B4-BE49-F238E27FC236}">
                <a16:creationId xmlns:a16="http://schemas.microsoft.com/office/drawing/2014/main" id="{CFEE9C16-811E-4FB6-AB85-5F52FE024236}"/>
              </a:ext>
            </a:extLst>
          </p:cNvPr>
          <p:cNvSpPr/>
          <p:nvPr userDrawn="1"/>
        </p:nvSpPr>
        <p:spPr>
          <a:xfrm>
            <a:off x="1313147" y="12352403"/>
            <a:ext cx="1119176" cy="1119176"/>
          </a:xfrm>
          <a:prstGeom prst="diamond">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1" name="Slide Number Placeholder 5">
            <a:extLst>
              <a:ext uri="{FF2B5EF4-FFF2-40B4-BE49-F238E27FC236}">
                <a16:creationId xmlns:a16="http://schemas.microsoft.com/office/drawing/2014/main" id="{D64D026C-2ABC-45A9-99DE-69E442FB4398}"/>
              </a:ext>
            </a:extLst>
          </p:cNvPr>
          <p:cNvSpPr txBox="1">
            <a:spLocks/>
          </p:cNvSpPr>
          <p:nvPr userDrawn="1"/>
        </p:nvSpPr>
        <p:spPr>
          <a:xfrm>
            <a:off x="1172036" y="12645291"/>
            <a:ext cx="1401398" cy="533400"/>
          </a:xfrm>
          <a:prstGeom prst="rect">
            <a:avLst/>
          </a:prstGeom>
        </p:spPr>
        <p:txBody>
          <a:bodyPr/>
          <a:lstStyle>
            <a:defPPr>
              <a:defRPr lang="en-US"/>
            </a:defPPr>
            <a:lvl1pPr marL="0" algn="l" defTabSz="709467" rtl="0" eaLnBrk="1" latinLnBrk="0" hangingPunct="1">
              <a:defRPr sz="700" kern="1200">
                <a:solidFill>
                  <a:schemeClr val="accent1"/>
                </a:solidFill>
                <a:latin typeface="+mn-lt"/>
                <a:ea typeface="+mn-ea"/>
                <a:cs typeface="+mn-cs"/>
              </a:defRPr>
            </a:lvl1pPr>
            <a:lvl2pPr marL="354734" algn="l" defTabSz="709467" rtl="0" eaLnBrk="1" latinLnBrk="0" hangingPunct="1">
              <a:defRPr sz="1397" kern="1200">
                <a:solidFill>
                  <a:schemeClr val="tx1"/>
                </a:solidFill>
                <a:latin typeface="+mn-lt"/>
                <a:ea typeface="+mn-ea"/>
                <a:cs typeface="+mn-cs"/>
              </a:defRPr>
            </a:lvl2pPr>
            <a:lvl3pPr marL="709467" algn="l" defTabSz="709467" rtl="0" eaLnBrk="1" latinLnBrk="0" hangingPunct="1">
              <a:defRPr sz="1397" kern="1200">
                <a:solidFill>
                  <a:schemeClr val="tx1"/>
                </a:solidFill>
                <a:latin typeface="+mn-lt"/>
                <a:ea typeface="+mn-ea"/>
                <a:cs typeface="+mn-cs"/>
              </a:defRPr>
            </a:lvl3pPr>
            <a:lvl4pPr marL="1064200" algn="l" defTabSz="709467" rtl="0" eaLnBrk="1" latinLnBrk="0" hangingPunct="1">
              <a:defRPr sz="1397" kern="1200">
                <a:solidFill>
                  <a:schemeClr val="tx1"/>
                </a:solidFill>
                <a:latin typeface="+mn-lt"/>
                <a:ea typeface="+mn-ea"/>
                <a:cs typeface="+mn-cs"/>
              </a:defRPr>
            </a:lvl4pPr>
            <a:lvl5pPr marL="1418933" algn="l" defTabSz="709467" rtl="0" eaLnBrk="1" latinLnBrk="0" hangingPunct="1">
              <a:defRPr sz="1397" kern="1200">
                <a:solidFill>
                  <a:schemeClr val="tx1"/>
                </a:solidFill>
                <a:latin typeface="+mn-lt"/>
                <a:ea typeface="+mn-ea"/>
                <a:cs typeface="+mn-cs"/>
              </a:defRPr>
            </a:lvl5pPr>
            <a:lvl6pPr marL="1773667" algn="l" defTabSz="709467" rtl="0" eaLnBrk="1" latinLnBrk="0" hangingPunct="1">
              <a:defRPr sz="1397" kern="1200">
                <a:solidFill>
                  <a:schemeClr val="tx1"/>
                </a:solidFill>
                <a:latin typeface="+mn-lt"/>
                <a:ea typeface="+mn-ea"/>
                <a:cs typeface="+mn-cs"/>
              </a:defRPr>
            </a:lvl6pPr>
            <a:lvl7pPr marL="2128400" algn="l" defTabSz="709467" rtl="0" eaLnBrk="1" latinLnBrk="0" hangingPunct="1">
              <a:defRPr sz="1397" kern="1200">
                <a:solidFill>
                  <a:schemeClr val="tx1"/>
                </a:solidFill>
                <a:latin typeface="+mn-lt"/>
                <a:ea typeface="+mn-ea"/>
                <a:cs typeface="+mn-cs"/>
              </a:defRPr>
            </a:lvl7pPr>
            <a:lvl8pPr marL="2483133" algn="l" defTabSz="709467" rtl="0" eaLnBrk="1" latinLnBrk="0" hangingPunct="1">
              <a:defRPr sz="1397" kern="1200">
                <a:solidFill>
                  <a:schemeClr val="tx1"/>
                </a:solidFill>
                <a:latin typeface="+mn-lt"/>
                <a:ea typeface="+mn-ea"/>
                <a:cs typeface="+mn-cs"/>
              </a:defRPr>
            </a:lvl8pPr>
            <a:lvl9pPr marL="2837867" algn="l" defTabSz="709467" rtl="0" eaLnBrk="1" latinLnBrk="0" hangingPunct="1">
              <a:defRPr sz="1397" kern="1200">
                <a:solidFill>
                  <a:schemeClr val="tx1"/>
                </a:solidFill>
                <a:latin typeface="+mn-lt"/>
                <a:ea typeface="+mn-ea"/>
                <a:cs typeface="+mn-cs"/>
              </a:defRPr>
            </a:lvl9pPr>
          </a:lstStyle>
          <a:p>
            <a:pPr marL="0" marR="0" lvl="0" indent="0" algn="ctr" defTabSz="709467" rtl="0" eaLnBrk="1" fontAlgn="auto" latinLnBrk="0" hangingPunct="1">
              <a:lnSpc>
                <a:spcPct val="100000"/>
              </a:lnSpc>
              <a:spcBef>
                <a:spcPts val="0"/>
              </a:spcBef>
              <a:spcAft>
                <a:spcPts val="0"/>
              </a:spcAft>
              <a:buClrTx/>
              <a:buSzTx/>
              <a:buFontTx/>
              <a:buNone/>
              <a:tabLst/>
              <a:defRPr/>
            </a:pPr>
            <a:fld id="{3B97BA49-02AF-488C-8ED9-F4E0A7C7CE48}" type="slidenum">
              <a:rPr kumimoji="0" lang="en-GB" sz="2400" b="0" i="0" u="none" strike="noStrike" kern="1200" cap="none" spc="0" normalizeH="0" baseline="0" noProof="0" smtClean="0">
                <a:ln>
                  <a:noFill/>
                </a:ln>
                <a:solidFill>
                  <a:srgbClr val="89143C"/>
                </a:solidFill>
                <a:effectLst/>
                <a:uLnTx/>
                <a:uFillTx/>
                <a:latin typeface="Calibri" panose="020F0502020204030204"/>
                <a:ea typeface="+mn-ea"/>
                <a:cs typeface="+mn-cs"/>
              </a:rPr>
              <a:pPr marL="0" marR="0" lvl="0" indent="0" algn="ctr" defTabSz="709467" rtl="0" eaLnBrk="1" fontAlgn="auto" latinLnBrk="0" hangingPunct="1">
                <a:lnSpc>
                  <a:spcPct val="100000"/>
                </a:lnSpc>
                <a:spcBef>
                  <a:spcPts val="0"/>
                </a:spcBef>
                <a:spcAft>
                  <a:spcPts val="0"/>
                </a:spcAft>
                <a:buClrTx/>
                <a:buSzTx/>
                <a:buFontTx/>
                <a:buNone/>
                <a:tabLst/>
                <a:defRPr/>
              </a:pPr>
              <a:t>‹#›</a:t>
            </a:fld>
            <a:endParaRPr kumimoji="0" lang="en-GB" sz="2400" b="0" i="0" u="none" strike="noStrike" kern="1200" cap="none" spc="0" normalizeH="0" baseline="0" noProof="0" dirty="0">
              <a:ln>
                <a:noFill/>
              </a:ln>
              <a:solidFill>
                <a:srgbClr val="89143C"/>
              </a:solidFill>
              <a:effectLst/>
              <a:uLnTx/>
              <a:uFillTx/>
              <a:latin typeface="Calibri" panose="020F0502020204030204"/>
              <a:ea typeface="+mn-ea"/>
              <a:cs typeface="+mn-cs"/>
            </a:endParaRPr>
          </a:p>
        </p:txBody>
      </p:sp>
      <p:sp>
        <p:nvSpPr>
          <p:cNvPr id="4" name="Title 16">
            <a:extLst>
              <a:ext uri="{FF2B5EF4-FFF2-40B4-BE49-F238E27FC236}">
                <a16:creationId xmlns:a16="http://schemas.microsoft.com/office/drawing/2014/main" id="{E0AFF121-BF2E-ECDC-0A5A-F8AC54670C78}"/>
              </a:ext>
            </a:extLst>
          </p:cNvPr>
          <p:cNvSpPr>
            <a:spLocks noGrp="1"/>
          </p:cNvSpPr>
          <p:nvPr>
            <p:ph type="title" hasCustomPrompt="1"/>
          </p:nvPr>
        </p:nvSpPr>
        <p:spPr>
          <a:xfrm>
            <a:off x="1711733" y="1238906"/>
            <a:ext cx="20652967" cy="1067907"/>
          </a:xfrm>
        </p:spPr>
        <p:txBody>
          <a:bodyPr/>
          <a:lstStyle>
            <a:lvl1pPr>
              <a:defRPr sz="6000"/>
            </a:lvl1pPr>
          </a:lstStyle>
          <a:p>
            <a:r>
              <a:rPr lang="ar-JO" dirty="0"/>
              <a:t>انقر لتعديل العنوان الرئيسي</a:t>
            </a:r>
            <a:endParaRPr lang="en-QA" dirty="0"/>
          </a:p>
        </p:txBody>
      </p:sp>
    </p:spTree>
    <p:extLst>
      <p:ext uri="{BB962C8B-B14F-4D97-AF65-F5344CB8AC3E}">
        <p14:creationId xmlns:p14="http://schemas.microsoft.com/office/powerpoint/2010/main" val="3412500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lide-02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AEEA2-DA06-8F7C-5438-9C9923524B46}"/>
              </a:ext>
            </a:extLst>
          </p:cNvPr>
          <p:cNvSpPr>
            <a:spLocks noGrp="1"/>
          </p:cNvSpPr>
          <p:nvPr>
            <p:ph type="title" hasCustomPrompt="1"/>
          </p:nvPr>
        </p:nvSpPr>
        <p:spPr>
          <a:xfrm>
            <a:off x="849608" y="1238906"/>
            <a:ext cx="21521382" cy="1067907"/>
          </a:xfrm>
        </p:spPr>
        <p:txBody>
          <a:bodyPr/>
          <a:lstStyle/>
          <a:p>
            <a:r>
              <a:rPr lang="ar-JO" dirty="0"/>
              <a:t>انقر لتعديل العنوان الرئيسي</a:t>
            </a:r>
            <a:endParaRPr lang="en-QA" dirty="0"/>
          </a:p>
        </p:txBody>
      </p:sp>
      <p:sp>
        <p:nvSpPr>
          <p:cNvPr id="3" name="Text Placeholder 5">
            <a:extLst>
              <a:ext uri="{FF2B5EF4-FFF2-40B4-BE49-F238E27FC236}">
                <a16:creationId xmlns:a16="http://schemas.microsoft.com/office/drawing/2014/main" id="{84DE23FF-085A-E386-C88A-3311C385BCCC}"/>
              </a:ext>
            </a:extLst>
          </p:cNvPr>
          <p:cNvSpPr>
            <a:spLocks noGrp="1"/>
          </p:cNvSpPr>
          <p:nvPr>
            <p:ph type="body" sz="quarter" idx="14" hasCustomPrompt="1"/>
          </p:nvPr>
        </p:nvSpPr>
        <p:spPr>
          <a:xfrm>
            <a:off x="1718023" y="2895536"/>
            <a:ext cx="20652967" cy="3616325"/>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282" name="Shape 282"/>
          <p:cNvSpPr>
            <a:spLocks noGrp="1"/>
          </p:cNvSpPr>
          <p:nvPr>
            <p:ph type="pic" sz="half" idx="13" hasCustomPrompt="1"/>
          </p:nvPr>
        </p:nvSpPr>
        <p:spPr>
          <a:xfrm>
            <a:off x="0" y="9148384"/>
            <a:ext cx="24384200" cy="4567616"/>
          </a:xfrm>
          <a:prstGeom prst="rect">
            <a:avLst/>
          </a:prstGeom>
          <a:solidFill>
            <a:schemeClr val="bg1">
              <a:lumMod val="95000"/>
            </a:schemeClr>
          </a:solidFill>
        </p:spPr>
        <p:txBody>
          <a:bodyPr lIns="91439" tIns="45719" rIns="91439" bIns="45719" anchor="t">
            <a:noAutofit/>
          </a:bodyPr>
          <a:lstStyle>
            <a:lvl1pPr>
              <a:defRPr/>
            </a:lvl1pPr>
          </a:lstStyle>
          <a:p>
            <a:r>
              <a:rPr lang="de-DE" dirty="0"/>
              <a:t>Drop Image </a:t>
            </a:r>
            <a:r>
              <a:rPr lang="de-DE" dirty="0" err="1"/>
              <a:t>here</a:t>
            </a:r>
            <a:endParaRPr dirty="0"/>
          </a:p>
        </p:txBody>
      </p:sp>
    </p:spTree>
    <p:extLst>
      <p:ext uri="{BB962C8B-B14F-4D97-AF65-F5344CB8AC3E}">
        <p14:creationId xmlns:p14="http://schemas.microsoft.com/office/powerpoint/2010/main" val="25155697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slide-045">
    <p:spTree>
      <p:nvGrpSpPr>
        <p:cNvPr id="1" name=""/>
        <p:cNvGrpSpPr/>
        <p:nvPr/>
      </p:nvGrpSpPr>
      <p:grpSpPr>
        <a:xfrm>
          <a:off x="0" y="0"/>
          <a:ext cx="0" cy="0"/>
          <a:chOff x="0" y="0"/>
          <a:chExt cx="0" cy="0"/>
        </a:xfrm>
      </p:grpSpPr>
      <p:sp>
        <p:nvSpPr>
          <p:cNvPr id="14" name="Title 16">
            <a:extLst>
              <a:ext uri="{FF2B5EF4-FFF2-40B4-BE49-F238E27FC236}">
                <a16:creationId xmlns:a16="http://schemas.microsoft.com/office/drawing/2014/main" id="{37985598-A96F-FEEE-E945-EE772AD39059}"/>
              </a:ext>
            </a:extLst>
          </p:cNvPr>
          <p:cNvSpPr>
            <a:spLocks noGrp="1"/>
          </p:cNvSpPr>
          <p:nvPr>
            <p:ph type="title" hasCustomPrompt="1"/>
          </p:nvPr>
        </p:nvSpPr>
        <p:spPr>
          <a:xfrm>
            <a:off x="1710556" y="1238906"/>
            <a:ext cx="20652967" cy="1067907"/>
          </a:xfrm>
        </p:spPr>
        <p:txBody>
          <a:bodyPr/>
          <a:lstStyle/>
          <a:p>
            <a:r>
              <a:rPr lang="ar-JO" dirty="0"/>
              <a:t>انقر لتعديل العنوان الرئيسي</a:t>
            </a:r>
            <a:endParaRPr lang="en-QA" dirty="0"/>
          </a:p>
        </p:txBody>
      </p:sp>
      <p:sp>
        <p:nvSpPr>
          <p:cNvPr id="15" name="Shape 475">
            <a:extLst>
              <a:ext uri="{FF2B5EF4-FFF2-40B4-BE49-F238E27FC236}">
                <a16:creationId xmlns:a16="http://schemas.microsoft.com/office/drawing/2014/main" id="{B1492DE0-C30E-F075-9130-2732814EF595}"/>
              </a:ext>
            </a:extLst>
          </p:cNvPr>
          <p:cNvSpPr>
            <a:spLocks noGrp="1"/>
          </p:cNvSpPr>
          <p:nvPr>
            <p:ph type="pic" sz="quarter" idx="14" hasCustomPrompt="1"/>
          </p:nvPr>
        </p:nvSpPr>
        <p:spPr>
          <a:xfrm>
            <a:off x="17483175" y="2466753"/>
            <a:ext cx="4909113" cy="4720854"/>
          </a:xfrm>
          <a:prstGeom prst="rect">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
        <p:nvSpPr>
          <p:cNvPr id="16" name="Shape 476">
            <a:extLst>
              <a:ext uri="{FF2B5EF4-FFF2-40B4-BE49-F238E27FC236}">
                <a16:creationId xmlns:a16="http://schemas.microsoft.com/office/drawing/2014/main" id="{80E1FBFD-9905-2246-22B4-D1CCA22152CB}"/>
              </a:ext>
            </a:extLst>
          </p:cNvPr>
          <p:cNvSpPr>
            <a:spLocks noGrp="1"/>
          </p:cNvSpPr>
          <p:nvPr>
            <p:ph type="pic" sz="quarter" idx="15" hasCustomPrompt="1"/>
          </p:nvPr>
        </p:nvSpPr>
        <p:spPr>
          <a:xfrm>
            <a:off x="12299517" y="2466753"/>
            <a:ext cx="4909112" cy="4720854"/>
          </a:xfrm>
          <a:prstGeom prst="rect">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
        <p:nvSpPr>
          <p:cNvPr id="17" name="Text Placeholder 5">
            <a:extLst>
              <a:ext uri="{FF2B5EF4-FFF2-40B4-BE49-F238E27FC236}">
                <a16:creationId xmlns:a16="http://schemas.microsoft.com/office/drawing/2014/main" id="{CF9D2587-816F-62C2-3CE2-C746D6A43973}"/>
              </a:ext>
            </a:extLst>
          </p:cNvPr>
          <p:cNvSpPr>
            <a:spLocks noGrp="1"/>
          </p:cNvSpPr>
          <p:nvPr>
            <p:ph type="body" sz="quarter" idx="22" hasCustomPrompt="1"/>
          </p:nvPr>
        </p:nvSpPr>
        <p:spPr>
          <a:xfrm>
            <a:off x="17488691" y="7623115"/>
            <a:ext cx="4909113" cy="3732450"/>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18" name="Text Placeholder 5">
            <a:extLst>
              <a:ext uri="{FF2B5EF4-FFF2-40B4-BE49-F238E27FC236}">
                <a16:creationId xmlns:a16="http://schemas.microsoft.com/office/drawing/2014/main" id="{686CD6A3-6067-338B-FB6E-5100F4E98B20}"/>
              </a:ext>
            </a:extLst>
          </p:cNvPr>
          <p:cNvSpPr>
            <a:spLocks noGrp="1"/>
          </p:cNvSpPr>
          <p:nvPr>
            <p:ph type="body" sz="quarter" idx="23" hasCustomPrompt="1"/>
          </p:nvPr>
        </p:nvSpPr>
        <p:spPr>
          <a:xfrm>
            <a:off x="12313039" y="7623115"/>
            <a:ext cx="4909113" cy="3732450"/>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19" name="Shape 475">
            <a:extLst>
              <a:ext uri="{FF2B5EF4-FFF2-40B4-BE49-F238E27FC236}">
                <a16:creationId xmlns:a16="http://schemas.microsoft.com/office/drawing/2014/main" id="{77E52599-E620-4463-48E8-5FC4946C0FA3}"/>
              </a:ext>
            </a:extLst>
          </p:cNvPr>
          <p:cNvSpPr>
            <a:spLocks noGrp="1"/>
          </p:cNvSpPr>
          <p:nvPr>
            <p:ph type="pic" sz="quarter" idx="24" hasCustomPrompt="1"/>
          </p:nvPr>
        </p:nvSpPr>
        <p:spPr>
          <a:xfrm>
            <a:off x="7051822" y="2466753"/>
            <a:ext cx="4909113" cy="4720854"/>
          </a:xfrm>
          <a:prstGeom prst="rect">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
        <p:nvSpPr>
          <p:cNvPr id="20" name="Shape 476">
            <a:extLst>
              <a:ext uri="{FF2B5EF4-FFF2-40B4-BE49-F238E27FC236}">
                <a16:creationId xmlns:a16="http://schemas.microsoft.com/office/drawing/2014/main" id="{16EF1B27-D8B6-5F0C-626A-E4F0EED76AC8}"/>
              </a:ext>
            </a:extLst>
          </p:cNvPr>
          <p:cNvSpPr>
            <a:spLocks noGrp="1"/>
          </p:cNvSpPr>
          <p:nvPr>
            <p:ph type="pic" sz="quarter" idx="25" hasCustomPrompt="1"/>
          </p:nvPr>
        </p:nvSpPr>
        <p:spPr>
          <a:xfrm>
            <a:off x="1897699" y="2466753"/>
            <a:ext cx="4909112" cy="4720854"/>
          </a:xfrm>
          <a:prstGeom prst="rect">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
        <p:nvSpPr>
          <p:cNvPr id="21" name="Text Placeholder 5">
            <a:extLst>
              <a:ext uri="{FF2B5EF4-FFF2-40B4-BE49-F238E27FC236}">
                <a16:creationId xmlns:a16="http://schemas.microsoft.com/office/drawing/2014/main" id="{3CF72675-A883-2D14-C700-3D0A796DC595}"/>
              </a:ext>
            </a:extLst>
          </p:cNvPr>
          <p:cNvSpPr>
            <a:spLocks noGrp="1"/>
          </p:cNvSpPr>
          <p:nvPr>
            <p:ph type="body" sz="quarter" idx="26" hasCustomPrompt="1"/>
          </p:nvPr>
        </p:nvSpPr>
        <p:spPr>
          <a:xfrm>
            <a:off x="7073351" y="7623115"/>
            <a:ext cx="4909113" cy="3732450"/>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22" name="Text Placeholder 5">
            <a:extLst>
              <a:ext uri="{FF2B5EF4-FFF2-40B4-BE49-F238E27FC236}">
                <a16:creationId xmlns:a16="http://schemas.microsoft.com/office/drawing/2014/main" id="{E8D208D8-728D-E307-4ABC-A1897212186C}"/>
              </a:ext>
            </a:extLst>
          </p:cNvPr>
          <p:cNvSpPr>
            <a:spLocks noGrp="1"/>
          </p:cNvSpPr>
          <p:nvPr>
            <p:ph type="body" sz="quarter" idx="27" hasCustomPrompt="1"/>
          </p:nvPr>
        </p:nvSpPr>
        <p:spPr>
          <a:xfrm>
            <a:off x="1897699" y="7623115"/>
            <a:ext cx="4909113" cy="3732450"/>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13" name="Diamond 12">
            <a:extLst>
              <a:ext uri="{FF2B5EF4-FFF2-40B4-BE49-F238E27FC236}">
                <a16:creationId xmlns:a16="http://schemas.microsoft.com/office/drawing/2014/main" id="{19E9B868-72D5-47C2-B9F8-902945FE9F6D}"/>
              </a:ext>
            </a:extLst>
          </p:cNvPr>
          <p:cNvSpPr/>
          <p:nvPr userDrawn="1"/>
        </p:nvSpPr>
        <p:spPr>
          <a:xfrm>
            <a:off x="1313147" y="12352403"/>
            <a:ext cx="1119176" cy="1119176"/>
          </a:xfrm>
          <a:prstGeom prst="diamond">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23" name="Slide Number Placeholder 5">
            <a:extLst>
              <a:ext uri="{FF2B5EF4-FFF2-40B4-BE49-F238E27FC236}">
                <a16:creationId xmlns:a16="http://schemas.microsoft.com/office/drawing/2014/main" id="{860C4DBB-6BB2-444F-B6E2-D7B79926015F}"/>
              </a:ext>
            </a:extLst>
          </p:cNvPr>
          <p:cNvSpPr txBox="1">
            <a:spLocks/>
          </p:cNvSpPr>
          <p:nvPr userDrawn="1"/>
        </p:nvSpPr>
        <p:spPr>
          <a:xfrm>
            <a:off x="1172036" y="12645291"/>
            <a:ext cx="1401398" cy="533400"/>
          </a:xfrm>
          <a:prstGeom prst="rect">
            <a:avLst/>
          </a:prstGeom>
        </p:spPr>
        <p:txBody>
          <a:bodyPr/>
          <a:lstStyle>
            <a:defPPr>
              <a:defRPr lang="en-US"/>
            </a:defPPr>
            <a:lvl1pPr marL="0" algn="l" defTabSz="709467" rtl="0" eaLnBrk="1" latinLnBrk="0" hangingPunct="1">
              <a:defRPr sz="700" kern="1200">
                <a:solidFill>
                  <a:schemeClr val="accent1"/>
                </a:solidFill>
                <a:latin typeface="+mn-lt"/>
                <a:ea typeface="+mn-ea"/>
                <a:cs typeface="+mn-cs"/>
              </a:defRPr>
            </a:lvl1pPr>
            <a:lvl2pPr marL="354734" algn="l" defTabSz="709467" rtl="0" eaLnBrk="1" latinLnBrk="0" hangingPunct="1">
              <a:defRPr sz="1397" kern="1200">
                <a:solidFill>
                  <a:schemeClr val="tx1"/>
                </a:solidFill>
                <a:latin typeface="+mn-lt"/>
                <a:ea typeface="+mn-ea"/>
                <a:cs typeface="+mn-cs"/>
              </a:defRPr>
            </a:lvl2pPr>
            <a:lvl3pPr marL="709467" algn="l" defTabSz="709467" rtl="0" eaLnBrk="1" latinLnBrk="0" hangingPunct="1">
              <a:defRPr sz="1397" kern="1200">
                <a:solidFill>
                  <a:schemeClr val="tx1"/>
                </a:solidFill>
                <a:latin typeface="+mn-lt"/>
                <a:ea typeface="+mn-ea"/>
                <a:cs typeface="+mn-cs"/>
              </a:defRPr>
            </a:lvl3pPr>
            <a:lvl4pPr marL="1064200" algn="l" defTabSz="709467" rtl="0" eaLnBrk="1" latinLnBrk="0" hangingPunct="1">
              <a:defRPr sz="1397" kern="1200">
                <a:solidFill>
                  <a:schemeClr val="tx1"/>
                </a:solidFill>
                <a:latin typeface="+mn-lt"/>
                <a:ea typeface="+mn-ea"/>
                <a:cs typeface="+mn-cs"/>
              </a:defRPr>
            </a:lvl4pPr>
            <a:lvl5pPr marL="1418933" algn="l" defTabSz="709467" rtl="0" eaLnBrk="1" latinLnBrk="0" hangingPunct="1">
              <a:defRPr sz="1397" kern="1200">
                <a:solidFill>
                  <a:schemeClr val="tx1"/>
                </a:solidFill>
                <a:latin typeface="+mn-lt"/>
                <a:ea typeface="+mn-ea"/>
                <a:cs typeface="+mn-cs"/>
              </a:defRPr>
            </a:lvl5pPr>
            <a:lvl6pPr marL="1773667" algn="l" defTabSz="709467" rtl="0" eaLnBrk="1" latinLnBrk="0" hangingPunct="1">
              <a:defRPr sz="1397" kern="1200">
                <a:solidFill>
                  <a:schemeClr val="tx1"/>
                </a:solidFill>
                <a:latin typeface="+mn-lt"/>
                <a:ea typeface="+mn-ea"/>
                <a:cs typeface="+mn-cs"/>
              </a:defRPr>
            </a:lvl6pPr>
            <a:lvl7pPr marL="2128400" algn="l" defTabSz="709467" rtl="0" eaLnBrk="1" latinLnBrk="0" hangingPunct="1">
              <a:defRPr sz="1397" kern="1200">
                <a:solidFill>
                  <a:schemeClr val="tx1"/>
                </a:solidFill>
                <a:latin typeface="+mn-lt"/>
                <a:ea typeface="+mn-ea"/>
                <a:cs typeface="+mn-cs"/>
              </a:defRPr>
            </a:lvl7pPr>
            <a:lvl8pPr marL="2483133" algn="l" defTabSz="709467" rtl="0" eaLnBrk="1" latinLnBrk="0" hangingPunct="1">
              <a:defRPr sz="1397" kern="1200">
                <a:solidFill>
                  <a:schemeClr val="tx1"/>
                </a:solidFill>
                <a:latin typeface="+mn-lt"/>
                <a:ea typeface="+mn-ea"/>
                <a:cs typeface="+mn-cs"/>
              </a:defRPr>
            </a:lvl8pPr>
            <a:lvl9pPr marL="2837867" algn="l" defTabSz="709467" rtl="0" eaLnBrk="1" latinLnBrk="0" hangingPunct="1">
              <a:defRPr sz="1397" kern="1200">
                <a:solidFill>
                  <a:schemeClr val="tx1"/>
                </a:solidFill>
                <a:latin typeface="+mn-lt"/>
                <a:ea typeface="+mn-ea"/>
                <a:cs typeface="+mn-cs"/>
              </a:defRPr>
            </a:lvl9pPr>
          </a:lstStyle>
          <a:p>
            <a:pPr marL="0" marR="0" lvl="0" indent="0" algn="ctr" defTabSz="709467" rtl="0" eaLnBrk="1" fontAlgn="auto" latinLnBrk="0" hangingPunct="1">
              <a:lnSpc>
                <a:spcPct val="100000"/>
              </a:lnSpc>
              <a:spcBef>
                <a:spcPts val="0"/>
              </a:spcBef>
              <a:spcAft>
                <a:spcPts val="0"/>
              </a:spcAft>
              <a:buClrTx/>
              <a:buSzTx/>
              <a:buFontTx/>
              <a:buNone/>
              <a:tabLst/>
              <a:defRPr/>
            </a:pPr>
            <a:fld id="{3B97BA49-02AF-488C-8ED9-F4E0A7C7CE48}" type="slidenum">
              <a:rPr kumimoji="0" lang="en-GB" sz="2400" b="0" i="0" u="none" strike="noStrike" kern="1200" cap="none" spc="0" normalizeH="0" baseline="0" noProof="0" smtClean="0">
                <a:ln>
                  <a:noFill/>
                </a:ln>
                <a:solidFill>
                  <a:srgbClr val="89143C"/>
                </a:solidFill>
                <a:effectLst/>
                <a:uLnTx/>
                <a:uFillTx/>
                <a:latin typeface="Calibri" panose="020F0502020204030204"/>
                <a:ea typeface="+mn-ea"/>
                <a:cs typeface="+mn-cs"/>
              </a:rPr>
              <a:pPr marL="0" marR="0" lvl="0" indent="0" algn="ctr" defTabSz="709467" rtl="0" eaLnBrk="1" fontAlgn="auto" latinLnBrk="0" hangingPunct="1">
                <a:lnSpc>
                  <a:spcPct val="100000"/>
                </a:lnSpc>
                <a:spcBef>
                  <a:spcPts val="0"/>
                </a:spcBef>
                <a:spcAft>
                  <a:spcPts val="0"/>
                </a:spcAft>
                <a:buClrTx/>
                <a:buSzTx/>
                <a:buFontTx/>
                <a:buNone/>
                <a:tabLst/>
                <a:defRPr/>
              </a:pPr>
              <a:t>‹#›</a:t>
            </a:fld>
            <a:endParaRPr kumimoji="0" lang="en-GB" sz="2400" b="0" i="0" u="none" strike="noStrike" kern="1200" cap="none" spc="0" normalizeH="0" baseline="0" noProof="0" dirty="0">
              <a:ln>
                <a:noFill/>
              </a:ln>
              <a:solidFill>
                <a:srgbClr val="8914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62199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slide-058">
    <p:spTree>
      <p:nvGrpSpPr>
        <p:cNvPr id="1" name=""/>
        <p:cNvGrpSpPr/>
        <p:nvPr/>
      </p:nvGrpSpPr>
      <p:grpSpPr>
        <a:xfrm>
          <a:off x="0" y="0"/>
          <a:ext cx="0" cy="0"/>
          <a:chOff x="0" y="0"/>
          <a:chExt cx="0" cy="0"/>
        </a:xfrm>
      </p:grpSpPr>
      <p:sp>
        <p:nvSpPr>
          <p:cNvPr id="624" name="Shape 624"/>
          <p:cNvSpPr/>
          <p:nvPr/>
        </p:nvSpPr>
        <p:spPr>
          <a:xfrm>
            <a:off x="-54380" y="0"/>
            <a:ext cx="10356620" cy="13716000"/>
          </a:xfrm>
          <a:prstGeom prst="rect">
            <a:avLst/>
          </a:prstGeom>
          <a:solidFill>
            <a:srgbClr val="A29374"/>
          </a:solidFill>
          <a:ln w="12700">
            <a:miter lim="400000"/>
          </a:ln>
          <a:effectLst>
            <a:outerShdw blurRad="38100" dist="25400" dir="5400000" rotWithShape="0">
              <a:srgbClr val="000000">
                <a:alpha val="50000"/>
              </a:srgbClr>
            </a:outerShdw>
          </a:effectLst>
        </p:spPr>
        <p:txBody>
          <a:bodyPr lIns="50800" tIns="50800" rIns="50800" bIns="50800" anchor="ctr"/>
          <a:lstStyle/>
          <a:p>
            <a:pPr algn="ctr">
              <a:lnSpc>
                <a:spcPct val="100000"/>
              </a:lnSpc>
              <a:defRPr sz="3200">
                <a:solidFill>
                  <a:srgbClr val="FFFFFF"/>
                </a:solidFill>
              </a:defRPr>
            </a:pPr>
            <a:endParaRPr sz="3200"/>
          </a:p>
        </p:txBody>
      </p:sp>
      <p:sp>
        <p:nvSpPr>
          <p:cNvPr id="625" name="Shape 625"/>
          <p:cNvSpPr>
            <a:spLocks noGrp="1"/>
          </p:cNvSpPr>
          <p:nvPr>
            <p:ph type="pic" sz="half" idx="13" hasCustomPrompt="1"/>
          </p:nvPr>
        </p:nvSpPr>
        <p:spPr>
          <a:xfrm>
            <a:off x="6803620" y="147"/>
            <a:ext cx="6857904" cy="13715853"/>
          </a:xfrm>
          <a:prstGeom prst="rect">
            <a:avLst/>
          </a:prstGeom>
          <a:solidFill>
            <a:schemeClr val="bg1">
              <a:lumMod val="95000"/>
            </a:schemeClr>
          </a:solidFill>
        </p:spPr>
        <p:txBody>
          <a:bodyPr lIns="91439" tIns="45719" rIns="91439" bIns="45719" anchor="t">
            <a:noAutofit/>
          </a:bodyPr>
          <a:lstStyle>
            <a:lvl1pPr marL="366351" marR="0" indent="-366351" algn="l" defTabSz="825512"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
        <p:nvSpPr>
          <p:cNvPr id="2" name="Title 16">
            <a:extLst>
              <a:ext uri="{FF2B5EF4-FFF2-40B4-BE49-F238E27FC236}">
                <a16:creationId xmlns:a16="http://schemas.microsoft.com/office/drawing/2014/main" id="{3C4B762F-97E4-D911-9A03-E1E60107111F}"/>
              </a:ext>
            </a:extLst>
          </p:cNvPr>
          <p:cNvSpPr>
            <a:spLocks noGrp="1"/>
          </p:cNvSpPr>
          <p:nvPr>
            <p:ph type="title" hasCustomPrompt="1"/>
          </p:nvPr>
        </p:nvSpPr>
        <p:spPr>
          <a:xfrm>
            <a:off x="14699096" y="1238906"/>
            <a:ext cx="7757403" cy="2213421"/>
          </a:xfrm>
        </p:spPr>
        <p:txBody>
          <a:bodyPr/>
          <a:lstStyle/>
          <a:p>
            <a:r>
              <a:rPr lang="ar-JO" dirty="0"/>
              <a:t>انقر لتعديل العنوان الرئيسي</a:t>
            </a:r>
            <a:endParaRPr lang="en-QA" dirty="0"/>
          </a:p>
        </p:txBody>
      </p:sp>
      <p:sp>
        <p:nvSpPr>
          <p:cNvPr id="3" name="Text Placeholder 5">
            <a:extLst>
              <a:ext uri="{FF2B5EF4-FFF2-40B4-BE49-F238E27FC236}">
                <a16:creationId xmlns:a16="http://schemas.microsoft.com/office/drawing/2014/main" id="{D056EA9E-25C9-B5D8-1E14-F15701AE4BB6}"/>
              </a:ext>
            </a:extLst>
          </p:cNvPr>
          <p:cNvSpPr>
            <a:spLocks noGrp="1"/>
          </p:cNvSpPr>
          <p:nvPr>
            <p:ph type="body" sz="quarter" idx="14" hasCustomPrompt="1"/>
          </p:nvPr>
        </p:nvSpPr>
        <p:spPr>
          <a:xfrm>
            <a:off x="14699096" y="4075450"/>
            <a:ext cx="7757403" cy="8243551"/>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Tree>
    <p:extLst>
      <p:ext uri="{BB962C8B-B14F-4D97-AF65-F5344CB8AC3E}">
        <p14:creationId xmlns:p14="http://schemas.microsoft.com/office/powerpoint/2010/main" val="24056589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slide-042">
    <p:spTree>
      <p:nvGrpSpPr>
        <p:cNvPr id="1" name=""/>
        <p:cNvGrpSpPr/>
        <p:nvPr/>
      </p:nvGrpSpPr>
      <p:grpSpPr>
        <a:xfrm>
          <a:off x="0" y="0"/>
          <a:ext cx="0" cy="0"/>
          <a:chOff x="0" y="0"/>
          <a:chExt cx="0" cy="0"/>
        </a:xfrm>
      </p:grpSpPr>
      <p:sp>
        <p:nvSpPr>
          <p:cNvPr id="432" name="Shape 432"/>
          <p:cNvSpPr>
            <a:spLocks noGrp="1"/>
          </p:cNvSpPr>
          <p:nvPr>
            <p:ph type="pic" sz="quarter" idx="13" hasCustomPrompt="1"/>
          </p:nvPr>
        </p:nvSpPr>
        <p:spPr>
          <a:xfrm>
            <a:off x="6096154" y="0"/>
            <a:ext cx="6096000" cy="4572000"/>
          </a:xfrm>
          <a:prstGeom prst="rect">
            <a:avLst/>
          </a:prstGeom>
          <a:no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
        <p:nvSpPr>
          <p:cNvPr id="433" name="Shape 433"/>
          <p:cNvSpPr>
            <a:spLocks noGrp="1"/>
          </p:cNvSpPr>
          <p:nvPr>
            <p:ph type="pic" sz="quarter" idx="14" hasCustomPrompt="1"/>
          </p:nvPr>
        </p:nvSpPr>
        <p:spPr>
          <a:xfrm>
            <a:off x="-28839" y="4571999"/>
            <a:ext cx="6096000" cy="4572001"/>
          </a:xfrm>
          <a:prstGeom prst="rect">
            <a:avLst/>
          </a:prstGeom>
          <a:noFill/>
        </p:spPr>
        <p:txBody>
          <a:bodyPr lIns="91439" tIns="45719" rIns="91439" bIns="45719" anchor="t">
            <a:noAutofit/>
          </a:bodyPr>
          <a:lstStyle/>
          <a:p>
            <a:r>
              <a:rPr lang="de-DE" dirty="0"/>
              <a:t>Drop Image </a:t>
            </a:r>
            <a:r>
              <a:rPr lang="de-DE" dirty="0" err="1"/>
              <a:t>here</a:t>
            </a:r>
            <a:endParaRPr lang="de-DE" dirty="0"/>
          </a:p>
        </p:txBody>
      </p:sp>
      <p:sp>
        <p:nvSpPr>
          <p:cNvPr id="434" name="Shape 434"/>
          <p:cNvSpPr>
            <a:spLocks noGrp="1"/>
          </p:cNvSpPr>
          <p:nvPr>
            <p:ph type="pic" sz="quarter" idx="15" hasCustomPrompt="1"/>
          </p:nvPr>
        </p:nvSpPr>
        <p:spPr>
          <a:xfrm>
            <a:off x="18288154" y="0"/>
            <a:ext cx="6096000" cy="4572000"/>
          </a:xfrm>
          <a:prstGeom prst="rect">
            <a:avLst/>
          </a:prstGeom>
          <a:noFill/>
        </p:spPr>
        <p:txBody>
          <a:bodyPr lIns="91439" tIns="45719" rIns="91439" bIns="45719" anchor="t">
            <a:noAutofit/>
          </a:bodyPr>
          <a:lstStyle/>
          <a:p>
            <a:r>
              <a:rPr lang="de-DE" dirty="0"/>
              <a:t>Drop Image </a:t>
            </a:r>
            <a:r>
              <a:rPr lang="de-DE" dirty="0" err="1"/>
              <a:t>here</a:t>
            </a:r>
            <a:endParaRPr lang="de-DE" dirty="0"/>
          </a:p>
        </p:txBody>
      </p:sp>
      <p:sp>
        <p:nvSpPr>
          <p:cNvPr id="435" name="Shape 435"/>
          <p:cNvSpPr>
            <a:spLocks noGrp="1"/>
          </p:cNvSpPr>
          <p:nvPr>
            <p:ph type="pic" sz="quarter" idx="16" hasCustomPrompt="1"/>
          </p:nvPr>
        </p:nvSpPr>
        <p:spPr>
          <a:xfrm>
            <a:off x="12163161" y="4571999"/>
            <a:ext cx="6096000" cy="4572001"/>
          </a:xfrm>
          <a:prstGeom prst="rect">
            <a:avLst/>
          </a:prstGeom>
          <a:noFill/>
        </p:spPr>
        <p:txBody>
          <a:bodyPr lIns="91439" tIns="45719" rIns="91439" bIns="45719" anchor="t">
            <a:noAutofit/>
          </a:bodyPr>
          <a:lstStyle/>
          <a:p>
            <a:r>
              <a:rPr lang="de-DE" dirty="0"/>
              <a:t>Drop Image </a:t>
            </a:r>
            <a:r>
              <a:rPr lang="de-DE" dirty="0" err="1"/>
              <a:t>here</a:t>
            </a:r>
            <a:endParaRPr lang="de-DE" dirty="0"/>
          </a:p>
        </p:txBody>
      </p:sp>
      <p:sp>
        <p:nvSpPr>
          <p:cNvPr id="436" name="Shape 436"/>
          <p:cNvSpPr>
            <a:spLocks noGrp="1"/>
          </p:cNvSpPr>
          <p:nvPr>
            <p:ph type="pic" sz="quarter" idx="17" hasCustomPrompt="1"/>
          </p:nvPr>
        </p:nvSpPr>
        <p:spPr>
          <a:xfrm>
            <a:off x="18332978" y="9143998"/>
            <a:ext cx="6096000" cy="4572001"/>
          </a:xfrm>
          <a:prstGeom prst="rect">
            <a:avLst/>
          </a:prstGeom>
          <a:no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
        <p:nvSpPr>
          <p:cNvPr id="437" name="Shape 437"/>
          <p:cNvSpPr>
            <a:spLocks noGrp="1"/>
          </p:cNvSpPr>
          <p:nvPr>
            <p:ph type="pic" sz="quarter" idx="18" hasCustomPrompt="1"/>
          </p:nvPr>
        </p:nvSpPr>
        <p:spPr>
          <a:xfrm>
            <a:off x="6067161" y="9143999"/>
            <a:ext cx="6096001" cy="4572001"/>
          </a:xfrm>
          <a:prstGeom prst="rect">
            <a:avLst/>
          </a:prstGeom>
          <a:no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0141460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slide-054">
    <p:spTree>
      <p:nvGrpSpPr>
        <p:cNvPr id="1" name=""/>
        <p:cNvGrpSpPr/>
        <p:nvPr/>
      </p:nvGrpSpPr>
      <p:grpSpPr>
        <a:xfrm>
          <a:off x="0" y="0"/>
          <a:ext cx="0" cy="0"/>
          <a:chOff x="0" y="0"/>
          <a:chExt cx="0" cy="0"/>
        </a:xfrm>
      </p:grpSpPr>
      <p:sp>
        <p:nvSpPr>
          <p:cNvPr id="581" name="Shape 581"/>
          <p:cNvSpPr>
            <a:spLocks noGrp="1"/>
          </p:cNvSpPr>
          <p:nvPr>
            <p:ph type="pic" sz="half" idx="13" hasCustomPrompt="1"/>
          </p:nvPr>
        </p:nvSpPr>
        <p:spPr>
          <a:xfrm>
            <a:off x="7212" y="0"/>
            <a:ext cx="12192002" cy="6857852"/>
          </a:xfrm>
          <a:prstGeom prst="rect">
            <a:avLst/>
          </a:prstGeom>
          <a:solidFill>
            <a:schemeClr val="bg1">
              <a:lumMod val="95000"/>
            </a:schemeClr>
          </a:solidFill>
        </p:spPr>
        <p:txBody>
          <a:bodyPr lIns="91439" tIns="45719" rIns="91439" bIns="45719" anchor="t">
            <a:noAutofit/>
          </a:bodyPr>
          <a:lstStyle>
            <a:lvl1pPr marL="366346" marR="0" indent="-366346" algn="l" defTabSz="825500"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
        <p:nvSpPr>
          <p:cNvPr id="8" name="Text Placeholder 5">
            <a:extLst>
              <a:ext uri="{FF2B5EF4-FFF2-40B4-BE49-F238E27FC236}">
                <a16:creationId xmlns:a16="http://schemas.microsoft.com/office/drawing/2014/main" id="{04D267BF-8A41-D25D-CFCE-5429F1946AC5}"/>
              </a:ext>
            </a:extLst>
          </p:cNvPr>
          <p:cNvSpPr>
            <a:spLocks noGrp="1"/>
          </p:cNvSpPr>
          <p:nvPr>
            <p:ph type="body" sz="quarter" idx="17" hasCustomPrompt="1"/>
          </p:nvPr>
        </p:nvSpPr>
        <p:spPr>
          <a:xfrm>
            <a:off x="2039740" y="8133055"/>
            <a:ext cx="20318949" cy="2213421"/>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9" name="Rectangle 8">
            <a:extLst>
              <a:ext uri="{FF2B5EF4-FFF2-40B4-BE49-F238E27FC236}">
                <a16:creationId xmlns:a16="http://schemas.microsoft.com/office/drawing/2014/main" id="{5B6DD481-5515-E67C-B10E-680555C99836}"/>
              </a:ext>
            </a:extLst>
          </p:cNvPr>
          <p:cNvSpPr/>
          <p:nvPr userDrawn="1"/>
        </p:nvSpPr>
        <p:spPr>
          <a:xfrm>
            <a:off x="12192000" y="0"/>
            <a:ext cx="12192000" cy="68578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Title 16">
            <a:extLst>
              <a:ext uri="{FF2B5EF4-FFF2-40B4-BE49-F238E27FC236}">
                <a16:creationId xmlns:a16="http://schemas.microsoft.com/office/drawing/2014/main" id="{B049FADE-AB65-268B-9B72-0B4CE0DFF15B}"/>
              </a:ext>
            </a:extLst>
          </p:cNvPr>
          <p:cNvSpPr>
            <a:spLocks noGrp="1"/>
          </p:cNvSpPr>
          <p:nvPr>
            <p:ph type="title" hasCustomPrompt="1"/>
          </p:nvPr>
        </p:nvSpPr>
        <p:spPr>
          <a:xfrm>
            <a:off x="13469172" y="1238906"/>
            <a:ext cx="8889517" cy="2213421"/>
          </a:xfrm>
        </p:spPr>
        <p:txBody>
          <a:bodyPr/>
          <a:lstStyle>
            <a:lvl1pPr>
              <a:defRPr>
                <a:solidFill>
                  <a:schemeClr val="bg1"/>
                </a:solidFill>
              </a:defRPr>
            </a:lvl1pPr>
          </a:lstStyle>
          <a:p>
            <a:r>
              <a:rPr lang="ar-JO" dirty="0"/>
              <a:t>انقر لتعديل العنوان الرئيسي</a:t>
            </a:r>
            <a:endParaRPr lang="en-QA" dirty="0"/>
          </a:p>
        </p:txBody>
      </p:sp>
      <p:sp>
        <p:nvSpPr>
          <p:cNvPr id="11" name="Diamond 10">
            <a:extLst>
              <a:ext uri="{FF2B5EF4-FFF2-40B4-BE49-F238E27FC236}">
                <a16:creationId xmlns:a16="http://schemas.microsoft.com/office/drawing/2014/main" id="{8E6DB48B-4CF5-45F6-9C2A-72C2CAAECD21}"/>
              </a:ext>
            </a:extLst>
          </p:cNvPr>
          <p:cNvSpPr/>
          <p:nvPr userDrawn="1"/>
        </p:nvSpPr>
        <p:spPr>
          <a:xfrm>
            <a:off x="1313147" y="12352403"/>
            <a:ext cx="1119176" cy="1119176"/>
          </a:xfrm>
          <a:prstGeom prst="diamond">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2" name="Slide Number Placeholder 5">
            <a:extLst>
              <a:ext uri="{FF2B5EF4-FFF2-40B4-BE49-F238E27FC236}">
                <a16:creationId xmlns:a16="http://schemas.microsoft.com/office/drawing/2014/main" id="{2993CBAA-91EC-420D-BA5A-ED74427D7755}"/>
              </a:ext>
            </a:extLst>
          </p:cNvPr>
          <p:cNvSpPr txBox="1">
            <a:spLocks/>
          </p:cNvSpPr>
          <p:nvPr userDrawn="1"/>
        </p:nvSpPr>
        <p:spPr>
          <a:xfrm>
            <a:off x="1172036" y="12645291"/>
            <a:ext cx="1401398" cy="533400"/>
          </a:xfrm>
          <a:prstGeom prst="rect">
            <a:avLst/>
          </a:prstGeom>
        </p:spPr>
        <p:txBody>
          <a:bodyPr/>
          <a:lstStyle>
            <a:defPPr>
              <a:defRPr lang="en-US"/>
            </a:defPPr>
            <a:lvl1pPr marL="0" algn="l" defTabSz="709467" rtl="0" eaLnBrk="1" latinLnBrk="0" hangingPunct="1">
              <a:defRPr sz="700" kern="1200">
                <a:solidFill>
                  <a:schemeClr val="accent1"/>
                </a:solidFill>
                <a:latin typeface="+mn-lt"/>
                <a:ea typeface="+mn-ea"/>
                <a:cs typeface="+mn-cs"/>
              </a:defRPr>
            </a:lvl1pPr>
            <a:lvl2pPr marL="354734" algn="l" defTabSz="709467" rtl="0" eaLnBrk="1" latinLnBrk="0" hangingPunct="1">
              <a:defRPr sz="1397" kern="1200">
                <a:solidFill>
                  <a:schemeClr val="tx1"/>
                </a:solidFill>
                <a:latin typeface="+mn-lt"/>
                <a:ea typeface="+mn-ea"/>
                <a:cs typeface="+mn-cs"/>
              </a:defRPr>
            </a:lvl2pPr>
            <a:lvl3pPr marL="709467" algn="l" defTabSz="709467" rtl="0" eaLnBrk="1" latinLnBrk="0" hangingPunct="1">
              <a:defRPr sz="1397" kern="1200">
                <a:solidFill>
                  <a:schemeClr val="tx1"/>
                </a:solidFill>
                <a:latin typeface="+mn-lt"/>
                <a:ea typeface="+mn-ea"/>
                <a:cs typeface="+mn-cs"/>
              </a:defRPr>
            </a:lvl3pPr>
            <a:lvl4pPr marL="1064200" algn="l" defTabSz="709467" rtl="0" eaLnBrk="1" latinLnBrk="0" hangingPunct="1">
              <a:defRPr sz="1397" kern="1200">
                <a:solidFill>
                  <a:schemeClr val="tx1"/>
                </a:solidFill>
                <a:latin typeface="+mn-lt"/>
                <a:ea typeface="+mn-ea"/>
                <a:cs typeface="+mn-cs"/>
              </a:defRPr>
            </a:lvl4pPr>
            <a:lvl5pPr marL="1418933" algn="l" defTabSz="709467" rtl="0" eaLnBrk="1" latinLnBrk="0" hangingPunct="1">
              <a:defRPr sz="1397" kern="1200">
                <a:solidFill>
                  <a:schemeClr val="tx1"/>
                </a:solidFill>
                <a:latin typeface="+mn-lt"/>
                <a:ea typeface="+mn-ea"/>
                <a:cs typeface="+mn-cs"/>
              </a:defRPr>
            </a:lvl5pPr>
            <a:lvl6pPr marL="1773667" algn="l" defTabSz="709467" rtl="0" eaLnBrk="1" latinLnBrk="0" hangingPunct="1">
              <a:defRPr sz="1397" kern="1200">
                <a:solidFill>
                  <a:schemeClr val="tx1"/>
                </a:solidFill>
                <a:latin typeface="+mn-lt"/>
                <a:ea typeface="+mn-ea"/>
                <a:cs typeface="+mn-cs"/>
              </a:defRPr>
            </a:lvl6pPr>
            <a:lvl7pPr marL="2128400" algn="l" defTabSz="709467" rtl="0" eaLnBrk="1" latinLnBrk="0" hangingPunct="1">
              <a:defRPr sz="1397" kern="1200">
                <a:solidFill>
                  <a:schemeClr val="tx1"/>
                </a:solidFill>
                <a:latin typeface="+mn-lt"/>
                <a:ea typeface="+mn-ea"/>
                <a:cs typeface="+mn-cs"/>
              </a:defRPr>
            </a:lvl7pPr>
            <a:lvl8pPr marL="2483133" algn="l" defTabSz="709467" rtl="0" eaLnBrk="1" latinLnBrk="0" hangingPunct="1">
              <a:defRPr sz="1397" kern="1200">
                <a:solidFill>
                  <a:schemeClr val="tx1"/>
                </a:solidFill>
                <a:latin typeface="+mn-lt"/>
                <a:ea typeface="+mn-ea"/>
                <a:cs typeface="+mn-cs"/>
              </a:defRPr>
            </a:lvl8pPr>
            <a:lvl9pPr marL="2837867" algn="l" defTabSz="709467" rtl="0" eaLnBrk="1" latinLnBrk="0" hangingPunct="1">
              <a:defRPr sz="1397" kern="1200">
                <a:solidFill>
                  <a:schemeClr val="tx1"/>
                </a:solidFill>
                <a:latin typeface="+mn-lt"/>
                <a:ea typeface="+mn-ea"/>
                <a:cs typeface="+mn-cs"/>
              </a:defRPr>
            </a:lvl9pPr>
          </a:lstStyle>
          <a:p>
            <a:pPr marL="0" marR="0" lvl="0" indent="0" algn="ctr" defTabSz="709467" rtl="0" eaLnBrk="1" fontAlgn="auto" latinLnBrk="0" hangingPunct="1">
              <a:lnSpc>
                <a:spcPct val="100000"/>
              </a:lnSpc>
              <a:spcBef>
                <a:spcPts val="0"/>
              </a:spcBef>
              <a:spcAft>
                <a:spcPts val="0"/>
              </a:spcAft>
              <a:buClrTx/>
              <a:buSzTx/>
              <a:buFontTx/>
              <a:buNone/>
              <a:tabLst/>
              <a:defRPr/>
            </a:pPr>
            <a:fld id="{3B97BA49-02AF-488C-8ED9-F4E0A7C7CE48}" type="slidenum">
              <a:rPr kumimoji="0" lang="en-GB" sz="2400" b="0" i="0" u="none" strike="noStrike" kern="1200" cap="none" spc="0" normalizeH="0" baseline="0" noProof="0" smtClean="0">
                <a:ln>
                  <a:noFill/>
                </a:ln>
                <a:solidFill>
                  <a:srgbClr val="89143C"/>
                </a:solidFill>
                <a:effectLst/>
                <a:uLnTx/>
                <a:uFillTx/>
                <a:latin typeface="Calibri" panose="020F0502020204030204"/>
                <a:ea typeface="+mn-ea"/>
                <a:cs typeface="+mn-cs"/>
              </a:rPr>
              <a:pPr marL="0" marR="0" lvl="0" indent="0" algn="ctr" defTabSz="709467" rtl="0" eaLnBrk="1" fontAlgn="auto" latinLnBrk="0" hangingPunct="1">
                <a:lnSpc>
                  <a:spcPct val="100000"/>
                </a:lnSpc>
                <a:spcBef>
                  <a:spcPts val="0"/>
                </a:spcBef>
                <a:spcAft>
                  <a:spcPts val="0"/>
                </a:spcAft>
                <a:buClrTx/>
                <a:buSzTx/>
                <a:buFontTx/>
                <a:buNone/>
                <a:tabLst/>
                <a:defRPr/>
              </a:pPr>
              <a:t>‹#›</a:t>
            </a:fld>
            <a:endParaRPr kumimoji="0" lang="en-GB" sz="2400" b="0" i="0" u="none" strike="noStrike" kern="1200" cap="none" spc="0" normalizeH="0" baseline="0" noProof="0" dirty="0">
              <a:ln>
                <a:noFill/>
              </a:ln>
              <a:solidFill>
                <a:srgbClr val="8914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75268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Divider - Skyline Reflectio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0DE76AC-661B-3CCE-A907-8C0B45220FEA}"/>
              </a:ext>
            </a:extLst>
          </p:cNvPr>
          <p:cNvPicPr>
            <a:picLocks noChangeAspect="1"/>
          </p:cNvPicPr>
          <p:nvPr userDrawn="1"/>
        </p:nvPicPr>
        <p:blipFill>
          <a:blip r:embed="rId2" cstate="print">
            <a:extLst>
              <a:ext uri="{28A0092B-C50C-407E-A947-70E740481C1C}">
                <a14:useLocalDpi xmlns:a14="http://schemas.microsoft.com/office/drawing/2010/main"/>
              </a:ext>
            </a:extLst>
          </a:blip>
          <a:srcRect l="6915" r="6915"/>
          <a:stretch/>
        </p:blipFill>
        <p:spPr>
          <a:xfrm flipH="1">
            <a:off x="3372507" y="1"/>
            <a:ext cx="21011493" cy="13716003"/>
          </a:xfrm>
          <a:prstGeom prst="rect">
            <a:avLst/>
          </a:prstGeom>
        </p:spPr>
      </p:pic>
      <p:sp>
        <p:nvSpPr>
          <p:cNvPr id="12" name="Text Placeholder 22">
            <a:extLst>
              <a:ext uri="{FF2B5EF4-FFF2-40B4-BE49-F238E27FC236}">
                <a16:creationId xmlns:a16="http://schemas.microsoft.com/office/drawing/2014/main" id="{6F59F50C-826D-3391-1151-5A6C85F1CEE4}"/>
              </a:ext>
            </a:extLst>
          </p:cNvPr>
          <p:cNvSpPr>
            <a:spLocks noGrp="1"/>
          </p:cNvSpPr>
          <p:nvPr>
            <p:ph type="body" sz="quarter" idx="17" hasCustomPrompt="1"/>
          </p:nvPr>
        </p:nvSpPr>
        <p:spPr>
          <a:xfrm>
            <a:off x="17159839" y="6654926"/>
            <a:ext cx="4480961" cy="594458"/>
          </a:xfrm>
          <a:prstGeom prst="rect">
            <a:avLst/>
          </a:prstGeom>
          <a:noFill/>
        </p:spPr>
        <p:txBody>
          <a:bodyPr wrap="none" tIns="0" rIns="72000">
            <a:spAutoFit/>
          </a:bodyPr>
          <a:lstStyle>
            <a:lvl1pPr algn="r">
              <a:spcAft>
                <a:spcPts val="0"/>
              </a:spcAft>
              <a:defRPr sz="3733">
                <a:solidFill>
                  <a:schemeClr val="bg1"/>
                </a:solidFill>
              </a:defRPr>
            </a:lvl1pPr>
          </a:lstStyle>
          <a:p>
            <a:pPr lvl="0"/>
            <a:r>
              <a:rPr lang="ar-JO" dirty="0"/>
              <a:t>العنوان الفرعي المرفق</a:t>
            </a:r>
            <a:endParaRPr lang="en-GB" dirty="0"/>
          </a:p>
        </p:txBody>
      </p:sp>
      <p:cxnSp>
        <p:nvCxnSpPr>
          <p:cNvPr id="14" name="Straight Connector 13">
            <a:extLst>
              <a:ext uri="{FF2B5EF4-FFF2-40B4-BE49-F238E27FC236}">
                <a16:creationId xmlns:a16="http://schemas.microsoft.com/office/drawing/2014/main" id="{099E09CD-4A3A-9A4A-A5A8-24A08F9DF34D}"/>
              </a:ext>
            </a:extLst>
          </p:cNvPr>
          <p:cNvCxnSpPr>
            <a:cxnSpLocks/>
          </p:cNvCxnSpPr>
          <p:nvPr userDrawn="1"/>
        </p:nvCxnSpPr>
        <p:spPr>
          <a:xfrm flipH="1">
            <a:off x="12192000" y="6343800"/>
            <a:ext cx="1219200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7E7411D6-A749-B9C6-D380-6077732156BA}"/>
              </a:ext>
            </a:extLst>
          </p:cNvPr>
          <p:cNvSpPr>
            <a:spLocks noGrp="1"/>
          </p:cNvSpPr>
          <p:nvPr>
            <p:ph type="title" hasCustomPrompt="1"/>
          </p:nvPr>
        </p:nvSpPr>
        <p:spPr>
          <a:xfrm>
            <a:off x="12173999" y="3096514"/>
            <a:ext cx="9466801" cy="2962736"/>
          </a:xfrm>
          <a:prstGeom prst="rect">
            <a:avLst/>
          </a:prstGeom>
        </p:spPr>
        <p:txBody>
          <a:bodyPr bIns="0" anchor="b" anchorCtr="0"/>
          <a:lstStyle>
            <a:lvl1pPr algn="r">
              <a:defRPr sz="7200">
                <a:solidFill>
                  <a:schemeClr val="bg1"/>
                </a:solidFill>
              </a:defRPr>
            </a:lvl1pPr>
          </a:lstStyle>
          <a:p>
            <a:r>
              <a:rPr lang="ar-QA" dirty="0"/>
              <a:t>شريحة عنوان فرعي</a:t>
            </a:r>
            <a:endParaRPr lang="en-GB" dirty="0"/>
          </a:p>
        </p:txBody>
      </p:sp>
      <p:pic>
        <p:nvPicPr>
          <p:cNvPr id="4" name="Picture 3">
            <a:extLst>
              <a:ext uri="{FF2B5EF4-FFF2-40B4-BE49-F238E27FC236}">
                <a16:creationId xmlns:a16="http://schemas.microsoft.com/office/drawing/2014/main" id="{963CF5EA-EDED-C300-E95C-2C4A3657E057}"/>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825752" y="11574317"/>
            <a:ext cx="1720850" cy="1786199"/>
          </a:xfrm>
          <a:prstGeom prst="rect">
            <a:avLst/>
          </a:prstGeom>
        </p:spPr>
      </p:pic>
    </p:spTree>
    <p:extLst>
      <p:ext uri="{BB962C8B-B14F-4D97-AF65-F5344CB8AC3E}">
        <p14:creationId xmlns:p14="http://schemas.microsoft.com/office/powerpoint/2010/main" val="7518680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pos="725">
          <p15:clr>
            <a:srgbClr val="A4A3A4"/>
          </p15:clr>
        </p15:guide>
        <p15:guide id="2" orient="horz" pos="2663">
          <p15:clr>
            <a:srgbClr val="A4A3A4"/>
          </p15:clr>
        </p15:guide>
        <p15:guide id="3" pos="5035">
          <p15:clr>
            <a:srgbClr val="A4A3A4"/>
          </p15:clr>
        </p15:guide>
        <p15:guide id="4" orient="horz" pos="1484">
          <p15:clr>
            <a:srgbClr val="A4A3A4"/>
          </p15:clr>
        </p15:guide>
        <p15:guide id="5" orient="horz" pos="8280">
          <p15:clr>
            <a:srgbClr val="FBAE40"/>
          </p15:clr>
        </p15:guide>
        <p15:guide id="6" pos="13632">
          <p15:clr>
            <a:srgbClr val="FBAE40"/>
          </p15:clr>
        </p15:guide>
        <p15:guide id="7" pos="14904">
          <p15:clr>
            <a:srgbClr val="FBAE40"/>
          </p15:clr>
        </p15:guide>
        <p15:guide id="8" orient="horz" pos="693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1_slide-058">
    <p:spTree>
      <p:nvGrpSpPr>
        <p:cNvPr id="1" name=""/>
        <p:cNvGrpSpPr/>
        <p:nvPr/>
      </p:nvGrpSpPr>
      <p:grpSpPr>
        <a:xfrm>
          <a:off x="0" y="0"/>
          <a:ext cx="0" cy="0"/>
          <a:chOff x="0" y="0"/>
          <a:chExt cx="0" cy="0"/>
        </a:xfrm>
      </p:grpSpPr>
      <p:sp>
        <p:nvSpPr>
          <p:cNvPr id="623" name="Shape 623"/>
          <p:cNvSpPr/>
          <p:nvPr/>
        </p:nvSpPr>
        <p:spPr>
          <a:xfrm>
            <a:off x="21848960" y="12319001"/>
            <a:ext cx="607539" cy="533479"/>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p>
            <a:pPr>
              <a:spcBef>
                <a:spcPts val="4501"/>
              </a:spcBef>
              <a:defRPr sz="2800">
                <a:solidFill>
                  <a:srgbClr val="797979"/>
                </a:solidFill>
              </a:defRPr>
            </a:pPr>
            <a:fld id="{86CB4B4D-7CA3-9044-876B-883B54F8677D}" type="slidenum">
              <a:rPr sz="2800"/>
              <a:pPr>
                <a:spcBef>
                  <a:spcPts val="4501"/>
                </a:spcBef>
                <a:defRPr sz="2800">
                  <a:solidFill>
                    <a:srgbClr val="797979"/>
                  </a:solidFill>
                </a:defRPr>
              </a:pPr>
              <a:t>‹#›</a:t>
            </a:fld>
            <a:r>
              <a:rPr sz="2800"/>
              <a:t>￼</a:t>
            </a:r>
          </a:p>
        </p:txBody>
      </p:sp>
      <p:sp>
        <p:nvSpPr>
          <p:cNvPr id="625" name="Shape 625"/>
          <p:cNvSpPr>
            <a:spLocks noGrp="1"/>
          </p:cNvSpPr>
          <p:nvPr>
            <p:ph type="pic" sz="half" idx="13" hasCustomPrompt="1"/>
          </p:nvPr>
        </p:nvSpPr>
        <p:spPr>
          <a:xfrm>
            <a:off x="0" y="147"/>
            <a:ext cx="24384000" cy="13715853"/>
          </a:xfrm>
          <a:prstGeom prst="rect">
            <a:avLst/>
          </a:prstGeom>
          <a:solidFill>
            <a:schemeClr val="bg1">
              <a:lumMod val="95000"/>
            </a:schemeClr>
          </a:solidFill>
        </p:spPr>
        <p:txBody>
          <a:bodyPr lIns="91439" tIns="45719" rIns="91439" bIns="45719" anchor="t">
            <a:noAutofit/>
          </a:bodyPr>
          <a:lstStyle>
            <a:lvl1pPr marL="366351" marR="0" indent="-366351" algn="l" defTabSz="825512" eaLnBrk="1" fontAlgn="auto" latinLnBrk="0" hangingPunct="1">
              <a:lnSpc>
                <a:spcPct val="120000"/>
              </a:lnSpc>
              <a:spcBef>
                <a:spcPts val="52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791365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slide-003">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ECB92F9-25C5-392D-7BD8-22DB6D10825A}"/>
              </a:ext>
            </a:extLst>
          </p:cNvPr>
          <p:cNvSpPr/>
          <p:nvPr userDrawn="1"/>
        </p:nvSpPr>
        <p:spPr>
          <a:xfrm>
            <a:off x="10127673" y="-1"/>
            <a:ext cx="14256327" cy="13799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6" name="Text Placeholder 5">
            <a:extLst>
              <a:ext uri="{FF2B5EF4-FFF2-40B4-BE49-F238E27FC236}">
                <a16:creationId xmlns:a16="http://schemas.microsoft.com/office/drawing/2014/main" id="{F021FF19-68FA-363B-0F64-1DE32496EF62}"/>
              </a:ext>
            </a:extLst>
          </p:cNvPr>
          <p:cNvSpPr>
            <a:spLocks noGrp="1"/>
          </p:cNvSpPr>
          <p:nvPr>
            <p:ph type="body" sz="quarter" idx="14" hasCustomPrompt="1"/>
          </p:nvPr>
        </p:nvSpPr>
        <p:spPr>
          <a:xfrm>
            <a:off x="11979847" y="3241675"/>
            <a:ext cx="10384853" cy="3616325"/>
          </a:xfrm>
        </p:spPr>
        <p:txBody>
          <a:bodyPr/>
          <a:lstStyle>
            <a:lvl1pPr>
              <a:defRPr sz="44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7" name="Title 16">
            <a:extLst>
              <a:ext uri="{FF2B5EF4-FFF2-40B4-BE49-F238E27FC236}">
                <a16:creationId xmlns:a16="http://schemas.microsoft.com/office/drawing/2014/main" id="{E0B11758-903B-48E2-AD8C-0C66F227DBCA}"/>
              </a:ext>
            </a:extLst>
          </p:cNvPr>
          <p:cNvSpPr>
            <a:spLocks noGrp="1"/>
          </p:cNvSpPr>
          <p:nvPr>
            <p:ph type="title" hasCustomPrompt="1"/>
          </p:nvPr>
        </p:nvSpPr>
        <p:spPr>
          <a:xfrm>
            <a:off x="11779624" y="1238906"/>
            <a:ext cx="10585076" cy="1067907"/>
          </a:xfrm>
        </p:spPr>
        <p:txBody>
          <a:bodyPr/>
          <a:lstStyle>
            <a:lvl1pPr>
              <a:defRPr>
                <a:solidFill>
                  <a:schemeClr val="bg1"/>
                </a:solidFill>
              </a:defRPr>
            </a:lvl1pPr>
          </a:lstStyle>
          <a:p>
            <a:r>
              <a:rPr lang="ar-JO" dirty="0"/>
              <a:t>انقر لتعديل العنوان الرئيسي</a:t>
            </a:r>
            <a:endParaRPr lang="en-QA" dirty="0"/>
          </a:p>
        </p:txBody>
      </p:sp>
      <p:pic>
        <p:nvPicPr>
          <p:cNvPr id="4" name="Picture 3" descr="A city skyline at night&#10;&#10;AI-generated content may be incorrect.">
            <a:extLst>
              <a:ext uri="{FF2B5EF4-FFF2-40B4-BE49-F238E27FC236}">
                <a16:creationId xmlns:a16="http://schemas.microsoft.com/office/drawing/2014/main" id="{87E3D625-FB8F-2653-16CB-C50D34EFA515}"/>
              </a:ext>
            </a:extLst>
          </p:cNvPr>
          <p:cNvPicPr>
            <a:picLocks noChangeAspect="1"/>
          </p:cNvPicPr>
          <p:nvPr userDrawn="1"/>
        </p:nvPicPr>
        <p:blipFill>
          <a:blip r:embed="rId2">
            <a:extLst>
              <a:ext uri="{28A0092B-C50C-407E-A947-70E740481C1C}">
                <a14:useLocalDpi xmlns:a14="http://schemas.microsoft.com/office/drawing/2010/main" val="0"/>
              </a:ext>
            </a:extLst>
          </a:blip>
          <a:srcRect l="23311"/>
          <a:stretch/>
        </p:blipFill>
        <p:spPr>
          <a:xfrm>
            <a:off x="-1" y="-1"/>
            <a:ext cx="10127673" cy="13799128"/>
          </a:xfrm>
          <a:prstGeom prst="rect">
            <a:avLst/>
          </a:prstGeom>
        </p:spPr>
      </p:pic>
    </p:spTree>
    <p:extLst>
      <p:ext uri="{BB962C8B-B14F-4D97-AF65-F5344CB8AC3E}">
        <p14:creationId xmlns:p14="http://schemas.microsoft.com/office/powerpoint/2010/main" val="3168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9D7F3FBE-453F-3805-9F4C-08FE58CD361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6439" y="-42530"/>
            <a:ext cx="24588782" cy="13831190"/>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2C6C11B4-92AA-8762-534B-56B6B1BF818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97479" y="5073065"/>
            <a:ext cx="7989041" cy="3600000"/>
          </a:xfrm>
          <a:prstGeom prst="rect">
            <a:avLst/>
          </a:prstGeom>
        </p:spPr>
      </p:pic>
    </p:spTree>
    <p:extLst>
      <p:ext uri="{BB962C8B-B14F-4D97-AF65-F5344CB8AC3E}">
        <p14:creationId xmlns:p14="http://schemas.microsoft.com/office/powerpoint/2010/main" val="18938838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pos="725">
          <p15:clr>
            <a:srgbClr val="A4A3A4"/>
          </p15:clr>
        </p15:guide>
        <p15:guide id="2" orient="horz" pos="3120" userDrawn="1">
          <p15:clr>
            <a:srgbClr val="A4A3A4"/>
          </p15:clr>
        </p15:guide>
        <p15:guide id="3" pos="5035">
          <p15:clr>
            <a:srgbClr val="A4A3A4"/>
          </p15:clr>
        </p15:guide>
        <p15:guide id="4" orient="horz" pos="1484">
          <p15:clr>
            <a:srgbClr val="A4A3A4"/>
          </p15:clr>
        </p15:guide>
        <p15:guide id="5" pos="7680" userDrawn="1">
          <p15:clr>
            <a:srgbClr val="FBAE40"/>
          </p15:clr>
        </p15:guide>
        <p15:guide id="6" pos="8568" userDrawn="1">
          <p15:clr>
            <a:srgbClr val="FBAE40"/>
          </p15:clr>
        </p15:guide>
        <p15:guide id="7" pos="6744" userDrawn="1">
          <p15:clr>
            <a:srgbClr val="FBAE40"/>
          </p15:clr>
        </p15:guide>
        <p15:guide id="8" orient="horz" pos="4320" userDrawn="1">
          <p15:clr>
            <a:srgbClr val="FBAE40"/>
          </p15:clr>
        </p15:guide>
        <p15:guide id="9" orient="horz" pos="3336" userDrawn="1">
          <p15:clr>
            <a:srgbClr val="FBAE40"/>
          </p15:clr>
        </p15:guide>
        <p15:guide id="10" orient="horz" pos="528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2244726"/>
            <a:ext cx="18288000" cy="4775200"/>
          </a:xfrm>
        </p:spPr>
        <p:txBody>
          <a:bodyPr anchor="b"/>
          <a:lstStyle>
            <a:lvl1pPr algn="ctr">
              <a:defRPr sz="12000"/>
            </a:lvl1pPr>
          </a:lstStyle>
          <a:p>
            <a:r>
              <a:rPr lang="en-US" smtClean="0"/>
              <a:t>Click to edit Master title style</a:t>
            </a:r>
            <a:endParaRPr lang="en-US"/>
          </a:p>
        </p:txBody>
      </p:sp>
      <p:sp>
        <p:nvSpPr>
          <p:cNvPr id="3" name="Subtitle 2"/>
          <p:cNvSpPr>
            <a:spLocks noGrp="1"/>
          </p:cNvSpPr>
          <p:nvPr>
            <p:ph type="subTitle" idx="1"/>
          </p:nvPr>
        </p:nvSpPr>
        <p:spPr>
          <a:xfrm>
            <a:off x="3048000" y="7204076"/>
            <a:ext cx="18288000"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2AD91B3-EBAD-45AD-BA77-C5D996D991AE}" type="datetimeFigureOut">
              <a:rPr lang="en-US" smtClean="0"/>
              <a:t>20-Aug-25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525A7A-92A9-44BE-91ED-7AD301E280A7}" type="slidenum">
              <a:rPr lang="en-US" smtClean="0"/>
              <a:t>‹#›</a:t>
            </a:fld>
            <a:endParaRPr lang="en-US"/>
          </a:p>
        </p:txBody>
      </p:sp>
    </p:spTree>
    <p:extLst>
      <p:ext uri="{BB962C8B-B14F-4D97-AF65-F5344CB8AC3E}">
        <p14:creationId xmlns:p14="http://schemas.microsoft.com/office/powerpoint/2010/main" val="9203415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AD91B3-EBAD-45AD-BA77-C5D996D991AE}" type="datetimeFigureOut">
              <a:rPr lang="en-US" smtClean="0"/>
              <a:t>20-Aug-25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525A7A-92A9-44BE-91ED-7AD301E280A7}" type="slidenum">
              <a:rPr lang="en-US" smtClean="0"/>
              <a:t>‹#›</a:t>
            </a:fld>
            <a:endParaRPr lang="en-US"/>
          </a:p>
        </p:txBody>
      </p:sp>
    </p:spTree>
    <p:extLst>
      <p:ext uri="{BB962C8B-B14F-4D97-AF65-F5344CB8AC3E}">
        <p14:creationId xmlns:p14="http://schemas.microsoft.com/office/powerpoint/2010/main" val="5687850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63700" y="3419477"/>
            <a:ext cx="21031200" cy="5705474"/>
          </a:xfrm>
        </p:spPr>
        <p:txBody>
          <a:bodyPr anchor="b"/>
          <a:lstStyle>
            <a:lvl1pPr>
              <a:defRPr sz="12000"/>
            </a:lvl1pPr>
          </a:lstStyle>
          <a:p>
            <a:r>
              <a:rPr lang="en-US" smtClean="0"/>
              <a:t>Click to edit Master title style</a:t>
            </a:r>
            <a:endParaRPr lang="en-US"/>
          </a:p>
        </p:txBody>
      </p:sp>
      <p:sp>
        <p:nvSpPr>
          <p:cNvPr id="3" name="Text Placeholder 2"/>
          <p:cNvSpPr>
            <a:spLocks noGrp="1"/>
          </p:cNvSpPr>
          <p:nvPr>
            <p:ph type="body" idx="1"/>
          </p:nvPr>
        </p:nvSpPr>
        <p:spPr>
          <a:xfrm>
            <a:off x="1663700" y="9178927"/>
            <a:ext cx="21031200" cy="3000374"/>
          </a:xfrm>
        </p:spPr>
        <p:txBody>
          <a:bodyPr/>
          <a:lstStyle>
            <a:lvl1pPr marL="0" indent="0">
              <a:buNone/>
              <a:defRPr sz="4800">
                <a:solidFill>
                  <a:schemeClr val="tx1">
                    <a:tint val="75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2AD91B3-EBAD-45AD-BA77-C5D996D991AE}" type="datetimeFigureOut">
              <a:rPr lang="en-US" smtClean="0"/>
              <a:t>20-Aug-25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525A7A-92A9-44BE-91ED-7AD301E280A7}" type="slidenum">
              <a:rPr lang="en-US" smtClean="0"/>
              <a:t>‹#›</a:t>
            </a:fld>
            <a:endParaRPr lang="en-US"/>
          </a:p>
        </p:txBody>
      </p:sp>
    </p:spTree>
    <p:extLst>
      <p:ext uri="{BB962C8B-B14F-4D97-AF65-F5344CB8AC3E}">
        <p14:creationId xmlns:p14="http://schemas.microsoft.com/office/powerpoint/2010/main" val="23809617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76400" y="3651250"/>
            <a:ext cx="10363200" cy="870267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344400" y="3651250"/>
            <a:ext cx="10363200" cy="870267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2AD91B3-EBAD-45AD-BA77-C5D996D991AE}" type="datetimeFigureOut">
              <a:rPr lang="en-US" smtClean="0"/>
              <a:t>20-Aug-25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525A7A-92A9-44BE-91ED-7AD301E280A7}" type="slidenum">
              <a:rPr lang="en-US" smtClean="0"/>
              <a:t>‹#›</a:t>
            </a:fld>
            <a:endParaRPr lang="en-US"/>
          </a:p>
        </p:txBody>
      </p:sp>
    </p:spTree>
    <p:extLst>
      <p:ext uri="{BB962C8B-B14F-4D97-AF65-F5344CB8AC3E}">
        <p14:creationId xmlns:p14="http://schemas.microsoft.com/office/powerpoint/2010/main" val="8921582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679576" y="730251"/>
            <a:ext cx="21031200" cy="2651126"/>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1679577" y="3362326"/>
            <a:ext cx="10315574"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smtClean="0"/>
              <a:t>Edit Master text styles</a:t>
            </a:r>
          </a:p>
        </p:txBody>
      </p:sp>
      <p:sp>
        <p:nvSpPr>
          <p:cNvPr id="4" name="Content Placeholder 3"/>
          <p:cNvSpPr>
            <a:spLocks noGrp="1"/>
          </p:cNvSpPr>
          <p:nvPr>
            <p:ph sz="half" idx="2"/>
          </p:nvPr>
        </p:nvSpPr>
        <p:spPr>
          <a:xfrm>
            <a:off x="1679577" y="5010150"/>
            <a:ext cx="10315574" cy="736917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44400" y="3362326"/>
            <a:ext cx="10366376"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smtClean="0"/>
              <a:t>Edit Master text styles</a:t>
            </a:r>
          </a:p>
        </p:txBody>
      </p:sp>
      <p:sp>
        <p:nvSpPr>
          <p:cNvPr id="6" name="Content Placeholder 5"/>
          <p:cNvSpPr>
            <a:spLocks noGrp="1"/>
          </p:cNvSpPr>
          <p:nvPr>
            <p:ph sz="quarter" idx="4"/>
          </p:nvPr>
        </p:nvSpPr>
        <p:spPr>
          <a:xfrm>
            <a:off x="12344400" y="5010150"/>
            <a:ext cx="10366376" cy="736917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2AD91B3-EBAD-45AD-BA77-C5D996D991AE}" type="datetimeFigureOut">
              <a:rPr lang="en-US" smtClean="0"/>
              <a:t>20-Aug-25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2525A7A-92A9-44BE-91ED-7AD301E280A7}" type="slidenum">
              <a:rPr lang="en-US" smtClean="0"/>
              <a:t>‹#›</a:t>
            </a:fld>
            <a:endParaRPr lang="en-US"/>
          </a:p>
        </p:txBody>
      </p:sp>
    </p:spTree>
    <p:extLst>
      <p:ext uri="{BB962C8B-B14F-4D97-AF65-F5344CB8AC3E}">
        <p14:creationId xmlns:p14="http://schemas.microsoft.com/office/powerpoint/2010/main" val="9390102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2AD91B3-EBAD-45AD-BA77-C5D996D991AE}" type="datetimeFigureOut">
              <a:rPr lang="en-US" smtClean="0"/>
              <a:t>20-Aug-25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2525A7A-92A9-44BE-91ED-7AD301E280A7}" type="slidenum">
              <a:rPr lang="en-US" smtClean="0"/>
              <a:t>‹#›</a:t>
            </a:fld>
            <a:endParaRPr lang="en-US"/>
          </a:p>
        </p:txBody>
      </p:sp>
    </p:spTree>
    <p:extLst>
      <p:ext uri="{BB962C8B-B14F-4D97-AF65-F5344CB8AC3E}">
        <p14:creationId xmlns:p14="http://schemas.microsoft.com/office/powerpoint/2010/main" val="4668262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AD91B3-EBAD-45AD-BA77-C5D996D991AE}" type="datetimeFigureOut">
              <a:rPr lang="en-US" smtClean="0"/>
              <a:t>20-Aug-25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2525A7A-92A9-44BE-91ED-7AD301E280A7}" type="slidenum">
              <a:rPr lang="en-US" smtClean="0"/>
              <a:t>‹#›</a:t>
            </a:fld>
            <a:endParaRPr lang="en-US"/>
          </a:p>
        </p:txBody>
      </p:sp>
    </p:spTree>
    <p:extLst>
      <p:ext uri="{BB962C8B-B14F-4D97-AF65-F5344CB8AC3E}">
        <p14:creationId xmlns:p14="http://schemas.microsoft.com/office/powerpoint/2010/main" val="3312643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Divider - Skyline Reflectio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0DE76AC-661B-3CCE-A907-8C0B45220FEA}"/>
              </a:ext>
            </a:extLst>
          </p:cNvPr>
          <p:cNvPicPr>
            <a:picLocks noChangeAspect="1"/>
          </p:cNvPicPr>
          <p:nvPr userDrawn="1"/>
        </p:nvPicPr>
        <p:blipFill>
          <a:blip r:embed="rId2" cstate="print">
            <a:extLst>
              <a:ext uri="{28A0092B-C50C-407E-A947-70E740481C1C}">
                <a14:useLocalDpi xmlns:a14="http://schemas.microsoft.com/office/drawing/2010/main"/>
              </a:ext>
            </a:extLst>
          </a:blip>
          <a:srcRect l="6915" r="6915"/>
          <a:stretch/>
        </p:blipFill>
        <p:spPr>
          <a:xfrm flipH="1">
            <a:off x="3372507" y="1"/>
            <a:ext cx="21011493" cy="13716003"/>
          </a:xfrm>
          <a:prstGeom prst="rect">
            <a:avLst/>
          </a:prstGeom>
        </p:spPr>
      </p:pic>
      <p:sp>
        <p:nvSpPr>
          <p:cNvPr id="12" name="Text Placeholder 22">
            <a:extLst>
              <a:ext uri="{FF2B5EF4-FFF2-40B4-BE49-F238E27FC236}">
                <a16:creationId xmlns:a16="http://schemas.microsoft.com/office/drawing/2014/main" id="{6F59F50C-826D-3391-1151-5A6C85F1CEE4}"/>
              </a:ext>
            </a:extLst>
          </p:cNvPr>
          <p:cNvSpPr>
            <a:spLocks noGrp="1"/>
          </p:cNvSpPr>
          <p:nvPr>
            <p:ph type="body" sz="quarter" idx="17" hasCustomPrompt="1"/>
          </p:nvPr>
        </p:nvSpPr>
        <p:spPr>
          <a:xfrm>
            <a:off x="17159839" y="6654926"/>
            <a:ext cx="4480961" cy="594458"/>
          </a:xfrm>
          <a:prstGeom prst="rect">
            <a:avLst/>
          </a:prstGeom>
          <a:noFill/>
        </p:spPr>
        <p:txBody>
          <a:bodyPr wrap="none" tIns="0" rIns="72000">
            <a:spAutoFit/>
          </a:bodyPr>
          <a:lstStyle>
            <a:lvl1pPr algn="r">
              <a:spcAft>
                <a:spcPts val="0"/>
              </a:spcAft>
              <a:defRPr sz="3733">
                <a:solidFill>
                  <a:schemeClr val="bg1"/>
                </a:solidFill>
              </a:defRPr>
            </a:lvl1pPr>
          </a:lstStyle>
          <a:p>
            <a:pPr lvl="0"/>
            <a:r>
              <a:rPr lang="ar-JO" dirty="0"/>
              <a:t>العنوان الفرعي المرفق</a:t>
            </a:r>
            <a:endParaRPr lang="en-GB" dirty="0"/>
          </a:p>
        </p:txBody>
      </p:sp>
      <p:cxnSp>
        <p:nvCxnSpPr>
          <p:cNvPr id="14" name="Straight Connector 13">
            <a:extLst>
              <a:ext uri="{FF2B5EF4-FFF2-40B4-BE49-F238E27FC236}">
                <a16:creationId xmlns:a16="http://schemas.microsoft.com/office/drawing/2014/main" id="{099E09CD-4A3A-9A4A-A5A8-24A08F9DF34D}"/>
              </a:ext>
            </a:extLst>
          </p:cNvPr>
          <p:cNvCxnSpPr>
            <a:cxnSpLocks/>
          </p:cNvCxnSpPr>
          <p:nvPr userDrawn="1"/>
        </p:nvCxnSpPr>
        <p:spPr>
          <a:xfrm flipH="1">
            <a:off x="12192000" y="6343800"/>
            <a:ext cx="1219200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7E7411D6-A749-B9C6-D380-6077732156BA}"/>
              </a:ext>
            </a:extLst>
          </p:cNvPr>
          <p:cNvSpPr>
            <a:spLocks noGrp="1"/>
          </p:cNvSpPr>
          <p:nvPr>
            <p:ph type="title" hasCustomPrompt="1"/>
          </p:nvPr>
        </p:nvSpPr>
        <p:spPr>
          <a:xfrm>
            <a:off x="12173999" y="3096514"/>
            <a:ext cx="9466801" cy="2962736"/>
          </a:xfrm>
          <a:prstGeom prst="rect">
            <a:avLst/>
          </a:prstGeom>
        </p:spPr>
        <p:txBody>
          <a:bodyPr bIns="0" anchor="b" anchorCtr="0"/>
          <a:lstStyle>
            <a:lvl1pPr algn="r">
              <a:defRPr sz="7200">
                <a:solidFill>
                  <a:schemeClr val="bg1"/>
                </a:solidFill>
              </a:defRPr>
            </a:lvl1pPr>
          </a:lstStyle>
          <a:p>
            <a:r>
              <a:rPr lang="ar-QA" dirty="0"/>
              <a:t>شريحة عنوان فرعي</a:t>
            </a:r>
            <a:endParaRPr lang="en-GB" dirty="0"/>
          </a:p>
        </p:txBody>
      </p:sp>
      <p:pic>
        <p:nvPicPr>
          <p:cNvPr id="4" name="Picture 3">
            <a:extLst>
              <a:ext uri="{FF2B5EF4-FFF2-40B4-BE49-F238E27FC236}">
                <a16:creationId xmlns:a16="http://schemas.microsoft.com/office/drawing/2014/main" id="{282665F0-3342-ACA9-8ED8-F9BB4D93BC3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825752" y="11574317"/>
            <a:ext cx="1720850" cy="1786199"/>
          </a:xfrm>
          <a:prstGeom prst="rect">
            <a:avLst/>
          </a:prstGeom>
        </p:spPr>
      </p:pic>
    </p:spTree>
    <p:extLst>
      <p:ext uri="{BB962C8B-B14F-4D97-AF65-F5344CB8AC3E}">
        <p14:creationId xmlns:p14="http://schemas.microsoft.com/office/powerpoint/2010/main" val="5340065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pos="725">
          <p15:clr>
            <a:srgbClr val="A4A3A4"/>
          </p15:clr>
        </p15:guide>
        <p15:guide id="2" orient="horz" pos="2663">
          <p15:clr>
            <a:srgbClr val="A4A3A4"/>
          </p15:clr>
        </p15:guide>
        <p15:guide id="3" pos="5035">
          <p15:clr>
            <a:srgbClr val="A4A3A4"/>
          </p15:clr>
        </p15:guide>
        <p15:guide id="4" orient="horz" pos="1484">
          <p15:clr>
            <a:srgbClr val="A4A3A4"/>
          </p15:clr>
        </p15:guide>
        <p15:guide id="5" orient="horz" pos="8280">
          <p15:clr>
            <a:srgbClr val="FBAE40"/>
          </p15:clr>
        </p15:guide>
        <p15:guide id="6" pos="13632">
          <p15:clr>
            <a:srgbClr val="FBAE40"/>
          </p15:clr>
        </p15:guide>
        <p15:guide id="7" pos="14904">
          <p15:clr>
            <a:srgbClr val="FBAE40"/>
          </p15:clr>
        </p15:guide>
        <p15:guide id="8" orient="horz" pos="693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7" y="914400"/>
            <a:ext cx="7864474" cy="3200400"/>
          </a:xfrm>
        </p:spPr>
        <p:txBody>
          <a:bodyPr anchor="b"/>
          <a:lstStyle>
            <a:lvl1pPr>
              <a:defRPr sz="6400"/>
            </a:lvl1pPr>
          </a:lstStyle>
          <a:p>
            <a:r>
              <a:rPr lang="en-US" smtClean="0"/>
              <a:t>Click to edit Master title style</a:t>
            </a:r>
            <a:endParaRPr lang="en-US"/>
          </a:p>
        </p:txBody>
      </p:sp>
      <p:sp>
        <p:nvSpPr>
          <p:cNvPr id="3" name="Content Placeholder 2"/>
          <p:cNvSpPr>
            <a:spLocks noGrp="1"/>
          </p:cNvSpPr>
          <p:nvPr>
            <p:ph idx="1"/>
          </p:nvPr>
        </p:nvSpPr>
        <p:spPr>
          <a:xfrm>
            <a:off x="10366376" y="1974851"/>
            <a:ext cx="12344400"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US" smtClean="0"/>
              <a:t>Edit Master text styles</a:t>
            </a:r>
          </a:p>
        </p:txBody>
      </p:sp>
      <p:sp>
        <p:nvSpPr>
          <p:cNvPr id="5" name="Date Placeholder 4"/>
          <p:cNvSpPr>
            <a:spLocks noGrp="1"/>
          </p:cNvSpPr>
          <p:nvPr>
            <p:ph type="dt" sz="half" idx="10"/>
          </p:nvPr>
        </p:nvSpPr>
        <p:spPr/>
        <p:txBody>
          <a:bodyPr/>
          <a:lstStyle/>
          <a:p>
            <a:fld id="{22AD91B3-EBAD-45AD-BA77-C5D996D991AE}" type="datetimeFigureOut">
              <a:rPr lang="en-US" smtClean="0"/>
              <a:t>20-Aug-25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525A7A-92A9-44BE-91ED-7AD301E280A7}" type="slidenum">
              <a:rPr lang="en-US" smtClean="0"/>
              <a:t>‹#›</a:t>
            </a:fld>
            <a:endParaRPr lang="en-US"/>
          </a:p>
        </p:txBody>
      </p:sp>
    </p:spTree>
    <p:extLst>
      <p:ext uri="{BB962C8B-B14F-4D97-AF65-F5344CB8AC3E}">
        <p14:creationId xmlns:p14="http://schemas.microsoft.com/office/powerpoint/2010/main" val="17276807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7" y="914400"/>
            <a:ext cx="7864474" cy="3200400"/>
          </a:xfrm>
        </p:spPr>
        <p:txBody>
          <a:bodyPr anchor="b"/>
          <a:lstStyle>
            <a:lvl1pPr>
              <a:defRPr sz="6400"/>
            </a:lvl1pPr>
          </a:lstStyle>
          <a:p>
            <a:r>
              <a:rPr lang="en-US" smtClean="0"/>
              <a:t>Click to edit Master title style</a:t>
            </a:r>
            <a:endParaRPr lang="en-US"/>
          </a:p>
        </p:txBody>
      </p:sp>
      <p:sp>
        <p:nvSpPr>
          <p:cNvPr id="3" name="Picture Placeholder 2"/>
          <p:cNvSpPr>
            <a:spLocks noGrp="1"/>
          </p:cNvSpPr>
          <p:nvPr>
            <p:ph type="pic" idx="1"/>
          </p:nvPr>
        </p:nvSpPr>
        <p:spPr>
          <a:xfrm>
            <a:off x="10366376" y="1974851"/>
            <a:ext cx="12344400" cy="9747250"/>
          </a:xfr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a:p>
        </p:txBody>
      </p:sp>
      <p:sp>
        <p:nvSpPr>
          <p:cNvPr id="4" name="Text Placeholder 3"/>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US" smtClean="0"/>
              <a:t>Edit Master text styles</a:t>
            </a:r>
          </a:p>
        </p:txBody>
      </p:sp>
      <p:sp>
        <p:nvSpPr>
          <p:cNvPr id="5" name="Date Placeholder 4"/>
          <p:cNvSpPr>
            <a:spLocks noGrp="1"/>
          </p:cNvSpPr>
          <p:nvPr>
            <p:ph type="dt" sz="half" idx="10"/>
          </p:nvPr>
        </p:nvSpPr>
        <p:spPr/>
        <p:txBody>
          <a:bodyPr/>
          <a:lstStyle/>
          <a:p>
            <a:fld id="{22AD91B3-EBAD-45AD-BA77-C5D996D991AE}" type="datetimeFigureOut">
              <a:rPr lang="en-US" smtClean="0"/>
              <a:t>20-Aug-25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525A7A-92A9-44BE-91ED-7AD301E280A7}" type="slidenum">
              <a:rPr lang="en-US" smtClean="0"/>
              <a:t>‹#›</a:t>
            </a:fld>
            <a:endParaRPr lang="en-US"/>
          </a:p>
        </p:txBody>
      </p:sp>
    </p:spTree>
    <p:extLst>
      <p:ext uri="{BB962C8B-B14F-4D97-AF65-F5344CB8AC3E}">
        <p14:creationId xmlns:p14="http://schemas.microsoft.com/office/powerpoint/2010/main" val="31889169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AD91B3-EBAD-45AD-BA77-C5D996D991AE}" type="datetimeFigureOut">
              <a:rPr lang="en-US" smtClean="0"/>
              <a:t>20-Aug-25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525A7A-92A9-44BE-91ED-7AD301E280A7}" type="slidenum">
              <a:rPr lang="en-US" smtClean="0"/>
              <a:t>‹#›</a:t>
            </a:fld>
            <a:endParaRPr lang="en-US"/>
          </a:p>
        </p:txBody>
      </p:sp>
    </p:spTree>
    <p:extLst>
      <p:ext uri="{BB962C8B-B14F-4D97-AF65-F5344CB8AC3E}">
        <p14:creationId xmlns:p14="http://schemas.microsoft.com/office/powerpoint/2010/main" val="35909862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449800" y="730250"/>
            <a:ext cx="5257800" cy="1162367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76400" y="730250"/>
            <a:ext cx="15468600" cy="11623676"/>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AD91B3-EBAD-45AD-BA77-C5D996D991AE}" type="datetimeFigureOut">
              <a:rPr lang="en-US" smtClean="0"/>
              <a:t>20-Aug-25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525A7A-92A9-44BE-91ED-7AD301E280A7}" type="slidenum">
              <a:rPr lang="en-US" smtClean="0"/>
              <a:t>‹#›</a:t>
            </a:fld>
            <a:endParaRPr lang="en-US"/>
          </a:p>
        </p:txBody>
      </p:sp>
    </p:spTree>
    <p:extLst>
      <p:ext uri="{BB962C8B-B14F-4D97-AF65-F5344CB8AC3E}">
        <p14:creationId xmlns:p14="http://schemas.microsoft.com/office/powerpoint/2010/main" val="6343918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Divider - Skyline Reflectio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0DE76AC-661B-3CCE-A907-8C0B45220FEA}"/>
              </a:ext>
            </a:extLst>
          </p:cNvPr>
          <p:cNvPicPr>
            <a:picLocks noChangeAspect="1"/>
          </p:cNvPicPr>
          <p:nvPr userDrawn="1"/>
        </p:nvPicPr>
        <p:blipFill>
          <a:blip r:embed="rId2" cstate="print">
            <a:extLst>
              <a:ext uri="{28A0092B-C50C-407E-A947-70E740481C1C}">
                <a14:useLocalDpi xmlns:a14="http://schemas.microsoft.com/office/drawing/2010/main"/>
              </a:ext>
            </a:extLst>
          </a:blip>
          <a:srcRect l="6915" r="6915"/>
          <a:stretch/>
        </p:blipFill>
        <p:spPr>
          <a:xfrm flipH="1">
            <a:off x="3372507" y="1"/>
            <a:ext cx="21011493" cy="13716003"/>
          </a:xfrm>
          <a:prstGeom prst="rect">
            <a:avLst/>
          </a:prstGeom>
        </p:spPr>
      </p:pic>
      <p:sp>
        <p:nvSpPr>
          <p:cNvPr id="12" name="Text Placeholder 22">
            <a:extLst>
              <a:ext uri="{FF2B5EF4-FFF2-40B4-BE49-F238E27FC236}">
                <a16:creationId xmlns:a16="http://schemas.microsoft.com/office/drawing/2014/main" id="{6F59F50C-826D-3391-1151-5A6C85F1CEE4}"/>
              </a:ext>
            </a:extLst>
          </p:cNvPr>
          <p:cNvSpPr>
            <a:spLocks noGrp="1"/>
          </p:cNvSpPr>
          <p:nvPr>
            <p:ph type="body" sz="quarter" idx="17" hasCustomPrompt="1"/>
          </p:nvPr>
        </p:nvSpPr>
        <p:spPr>
          <a:xfrm>
            <a:off x="17159839" y="6654926"/>
            <a:ext cx="4480961" cy="594458"/>
          </a:xfrm>
          <a:prstGeom prst="rect">
            <a:avLst/>
          </a:prstGeom>
          <a:noFill/>
        </p:spPr>
        <p:txBody>
          <a:bodyPr wrap="none" tIns="0" rIns="72000">
            <a:spAutoFit/>
          </a:bodyPr>
          <a:lstStyle>
            <a:lvl1pPr algn="r">
              <a:spcAft>
                <a:spcPts val="0"/>
              </a:spcAft>
              <a:defRPr sz="3733">
                <a:solidFill>
                  <a:schemeClr val="bg1"/>
                </a:solidFill>
              </a:defRPr>
            </a:lvl1pPr>
          </a:lstStyle>
          <a:p>
            <a:pPr lvl="0"/>
            <a:r>
              <a:rPr lang="ar-JO" dirty="0"/>
              <a:t>العنوان الفرعي المرفق</a:t>
            </a:r>
            <a:endParaRPr lang="en-GB" dirty="0"/>
          </a:p>
        </p:txBody>
      </p:sp>
      <p:cxnSp>
        <p:nvCxnSpPr>
          <p:cNvPr id="14" name="Straight Connector 13">
            <a:extLst>
              <a:ext uri="{FF2B5EF4-FFF2-40B4-BE49-F238E27FC236}">
                <a16:creationId xmlns:a16="http://schemas.microsoft.com/office/drawing/2014/main" id="{099E09CD-4A3A-9A4A-A5A8-24A08F9DF34D}"/>
              </a:ext>
            </a:extLst>
          </p:cNvPr>
          <p:cNvCxnSpPr>
            <a:cxnSpLocks/>
          </p:cNvCxnSpPr>
          <p:nvPr userDrawn="1"/>
        </p:nvCxnSpPr>
        <p:spPr>
          <a:xfrm flipH="1">
            <a:off x="12192000" y="6343800"/>
            <a:ext cx="1219200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7E7411D6-A749-B9C6-D380-6077732156BA}"/>
              </a:ext>
            </a:extLst>
          </p:cNvPr>
          <p:cNvSpPr>
            <a:spLocks noGrp="1"/>
          </p:cNvSpPr>
          <p:nvPr>
            <p:ph type="title" hasCustomPrompt="1"/>
          </p:nvPr>
        </p:nvSpPr>
        <p:spPr>
          <a:xfrm>
            <a:off x="12173999" y="3096514"/>
            <a:ext cx="9466801" cy="2962736"/>
          </a:xfrm>
          <a:prstGeom prst="rect">
            <a:avLst/>
          </a:prstGeom>
        </p:spPr>
        <p:txBody>
          <a:bodyPr bIns="0" anchor="b" anchorCtr="0"/>
          <a:lstStyle>
            <a:lvl1pPr algn="r">
              <a:defRPr sz="7200">
                <a:solidFill>
                  <a:schemeClr val="bg1"/>
                </a:solidFill>
              </a:defRPr>
            </a:lvl1pPr>
          </a:lstStyle>
          <a:p>
            <a:r>
              <a:rPr lang="ar-QA" dirty="0"/>
              <a:t>شريحة عنوان فرعي</a:t>
            </a:r>
            <a:endParaRPr lang="en-GB" dirty="0"/>
          </a:p>
        </p:txBody>
      </p:sp>
      <p:pic>
        <p:nvPicPr>
          <p:cNvPr id="4" name="Picture 3">
            <a:extLst>
              <a:ext uri="{FF2B5EF4-FFF2-40B4-BE49-F238E27FC236}">
                <a16:creationId xmlns:a16="http://schemas.microsoft.com/office/drawing/2014/main" id="{27AC9ADD-9316-0CD4-9D8D-4FABF94E8355}"/>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825752" y="11574317"/>
            <a:ext cx="1720850" cy="1786199"/>
          </a:xfrm>
          <a:prstGeom prst="rect">
            <a:avLst/>
          </a:prstGeom>
        </p:spPr>
      </p:pic>
    </p:spTree>
    <p:extLst>
      <p:ext uri="{BB962C8B-B14F-4D97-AF65-F5344CB8AC3E}">
        <p14:creationId xmlns:p14="http://schemas.microsoft.com/office/powerpoint/2010/main" val="3786626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pos="725">
          <p15:clr>
            <a:srgbClr val="A4A3A4"/>
          </p15:clr>
        </p15:guide>
        <p15:guide id="2" orient="horz" pos="2663">
          <p15:clr>
            <a:srgbClr val="A4A3A4"/>
          </p15:clr>
        </p15:guide>
        <p15:guide id="3" pos="5035">
          <p15:clr>
            <a:srgbClr val="A4A3A4"/>
          </p15:clr>
        </p15:guide>
        <p15:guide id="4" orient="horz" pos="1484">
          <p15:clr>
            <a:srgbClr val="A4A3A4"/>
          </p15:clr>
        </p15:guide>
        <p15:guide id="5" orient="horz" pos="8280">
          <p15:clr>
            <a:srgbClr val="FBAE40"/>
          </p15:clr>
        </p15:guide>
        <p15:guide id="6" pos="13632">
          <p15:clr>
            <a:srgbClr val="FBAE40"/>
          </p15:clr>
        </p15:guide>
        <p15:guide id="7" pos="14904">
          <p15:clr>
            <a:srgbClr val="FBAE40"/>
          </p15:clr>
        </p15:guide>
        <p15:guide id="8" orient="horz" pos="693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Divider - Skyline Reflectio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0DE76AC-661B-3CCE-A907-8C0B45220FEA}"/>
              </a:ext>
            </a:extLst>
          </p:cNvPr>
          <p:cNvPicPr>
            <a:picLocks noChangeAspect="1"/>
          </p:cNvPicPr>
          <p:nvPr userDrawn="1"/>
        </p:nvPicPr>
        <p:blipFill>
          <a:blip r:embed="rId2" cstate="print">
            <a:extLst>
              <a:ext uri="{28A0092B-C50C-407E-A947-70E740481C1C}">
                <a14:useLocalDpi xmlns:a14="http://schemas.microsoft.com/office/drawing/2010/main"/>
              </a:ext>
            </a:extLst>
          </a:blip>
          <a:srcRect l="6915" r="6915"/>
          <a:stretch/>
        </p:blipFill>
        <p:spPr>
          <a:xfrm flipH="1">
            <a:off x="3372507" y="1"/>
            <a:ext cx="21011493" cy="13716003"/>
          </a:xfrm>
          <a:prstGeom prst="rect">
            <a:avLst/>
          </a:prstGeom>
        </p:spPr>
      </p:pic>
      <p:sp>
        <p:nvSpPr>
          <p:cNvPr id="12" name="Text Placeholder 22">
            <a:extLst>
              <a:ext uri="{FF2B5EF4-FFF2-40B4-BE49-F238E27FC236}">
                <a16:creationId xmlns:a16="http://schemas.microsoft.com/office/drawing/2014/main" id="{6F59F50C-826D-3391-1151-5A6C85F1CEE4}"/>
              </a:ext>
            </a:extLst>
          </p:cNvPr>
          <p:cNvSpPr>
            <a:spLocks noGrp="1"/>
          </p:cNvSpPr>
          <p:nvPr>
            <p:ph type="body" sz="quarter" idx="17" hasCustomPrompt="1"/>
          </p:nvPr>
        </p:nvSpPr>
        <p:spPr>
          <a:xfrm>
            <a:off x="17159839" y="6654926"/>
            <a:ext cx="4480961" cy="594458"/>
          </a:xfrm>
          <a:prstGeom prst="rect">
            <a:avLst/>
          </a:prstGeom>
          <a:noFill/>
        </p:spPr>
        <p:txBody>
          <a:bodyPr wrap="none" tIns="0" rIns="72000">
            <a:spAutoFit/>
          </a:bodyPr>
          <a:lstStyle>
            <a:lvl1pPr algn="r">
              <a:spcAft>
                <a:spcPts val="0"/>
              </a:spcAft>
              <a:defRPr sz="3733">
                <a:solidFill>
                  <a:schemeClr val="bg1"/>
                </a:solidFill>
              </a:defRPr>
            </a:lvl1pPr>
          </a:lstStyle>
          <a:p>
            <a:pPr lvl="0"/>
            <a:r>
              <a:rPr lang="ar-JO" dirty="0"/>
              <a:t>العنوان الفرعي المرفق</a:t>
            </a:r>
            <a:endParaRPr lang="en-GB" dirty="0"/>
          </a:p>
        </p:txBody>
      </p:sp>
      <p:cxnSp>
        <p:nvCxnSpPr>
          <p:cNvPr id="14" name="Straight Connector 13">
            <a:extLst>
              <a:ext uri="{FF2B5EF4-FFF2-40B4-BE49-F238E27FC236}">
                <a16:creationId xmlns:a16="http://schemas.microsoft.com/office/drawing/2014/main" id="{099E09CD-4A3A-9A4A-A5A8-24A08F9DF34D}"/>
              </a:ext>
            </a:extLst>
          </p:cNvPr>
          <p:cNvCxnSpPr>
            <a:cxnSpLocks/>
          </p:cNvCxnSpPr>
          <p:nvPr userDrawn="1"/>
        </p:nvCxnSpPr>
        <p:spPr>
          <a:xfrm flipH="1">
            <a:off x="12192000" y="6343800"/>
            <a:ext cx="1219200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7E7411D6-A749-B9C6-D380-6077732156BA}"/>
              </a:ext>
            </a:extLst>
          </p:cNvPr>
          <p:cNvSpPr>
            <a:spLocks noGrp="1"/>
          </p:cNvSpPr>
          <p:nvPr>
            <p:ph type="title" hasCustomPrompt="1"/>
          </p:nvPr>
        </p:nvSpPr>
        <p:spPr>
          <a:xfrm>
            <a:off x="12173999" y="3096514"/>
            <a:ext cx="9466801" cy="2962736"/>
          </a:xfrm>
          <a:prstGeom prst="rect">
            <a:avLst/>
          </a:prstGeom>
        </p:spPr>
        <p:txBody>
          <a:bodyPr bIns="0" anchor="b" anchorCtr="0"/>
          <a:lstStyle>
            <a:lvl1pPr algn="r">
              <a:defRPr sz="7200">
                <a:solidFill>
                  <a:schemeClr val="bg1"/>
                </a:solidFill>
              </a:defRPr>
            </a:lvl1pPr>
          </a:lstStyle>
          <a:p>
            <a:r>
              <a:rPr lang="ar-QA" dirty="0"/>
              <a:t>شريحة عنوان فرعي</a:t>
            </a:r>
            <a:endParaRPr lang="en-GB" dirty="0"/>
          </a:p>
        </p:txBody>
      </p:sp>
      <p:pic>
        <p:nvPicPr>
          <p:cNvPr id="4" name="Picture 3">
            <a:extLst>
              <a:ext uri="{FF2B5EF4-FFF2-40B4-BE49-F238E27FC236}">
                <a16:creationId xmlns:a16="http://schemas.microsoft.com/office/drawing/2014/main" id="{27AC9ADD-9316-0CD4-9D8D-4FABF94E8355}"/>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825752" y="11574317"/>
            <a:ext cx="1720850" cy="1786199"/>
          </a:xfrm>
          <a:prstGeom prst="rect">
            <a:avLst/>
          </a:prstGeom>
        </p:spPr>
      </p:pic>
    </p:spTree>
    <p:extLst>
      <p:ext uri="{BB962C8B-B14F-4D97-AF65-F5344CB8AC3E}">
        <p14:creationId xmlns:p14="http://schemas.microsoft.com/office/powerpoint/2010/main" val="1855926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pos="725">
          <p15:clr>
            <a:srgbClr val="A4A3A4"/>
          </p15:clr>
        </p15:guide>
        <p15:guide id="2" orient="horz" pos="2663">
          <p15:clr>
            <a:srgbClr val="A4A3A4"/>
          </p15:clr>
        </p15:guide>
        <p15:guide id="3" pos="5035">
          <p15:clr>
            <a:srgbClr val="A4A3A4"/>
          </p15:clr>
        </p15:guide>
        <p15:guide id="4" orient="horz" pos="1484">
          <p15:clr>
            <a:srgbClr val="A4A3A4"/>
          </p15:clr>
        </p15:guide>
        <p15:guide id="5" orient="horz" pos="8280">
          <p15:clr>
            <a:srgbClr val="FBAE40"/>
          </p15:clr>
        </p15:guide>
        <p15:guide id="6" pos="13632">
          <p15:clr>
            <a:srgbClr val="FBAE40"/>
          </p15:clr>
        </p15:guide>
        <p15:guide id="7" pos="14904">
          <p15:clr>
            <a:srgbClr val="FBAE40"/>
          </p15:clr>
        </p15:guide>
        <p15:guide id="8" orient="horz" pos="69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Full width">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5C607E1-7D08-929A-0DF9-73E023C8020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4"/>
          <a:stretch/>
        </p:blipFill>
        <p:spPr>
          <a:xfrm>
            <a:off x="0" y="1"/>
            <a:ext cx="24384000" cy="13716003"/>
          </a:xfrm>
          <a:prstGeom prst="rect">
            <a:avLst/>
          </a:prstGeom>
        </p:spPr>
      </p:pic>
      <p:sp>
        <p:nvSpPr>
          <p:cNvPr id="2" name="Text Placeholder 5">
            <a:extLst>
              <a:ext uri="{FF2B5EF4-FFF2-40B4-BE49-F238E27FC236}">
                <a16:creationId xmlns:a16="http://schemas.microsoft.com/office/drawing/2014/main" id="{BEB98668-86C0-4768-4931-9DD458ECF2ED}"/>
              </a:ext>
            </a:extLst>
          </p:cNvPr>
          <p:cNvSpPr>
            <a:spLocks noGrp="1"/>
          </p:cNvSpPr>
          <p:nvPr>
            <p:ph type="body" sz="quarter" idx="14" hasCustomPrompt="1"/>
          </p:nvPr>
        </p:nvSpPr>
        <p:spPr>
          <a:xfrm>
            <a:off x="2046302" y="3241675"/>
            <a:ext cx="20317221" cy="3616325"/>
          </a:xfrm>
        </p:spPr>
        <p:txBody>
          <a:bodyPr/>
          <a:lstStyle>
            <a:lvl1pPr algn="r" rtl="1">
              <a:defRPr sz="4000" b="0"/>
            </a:lvl1pPr>
            <a:lvl2pPr algn="r" rtl="1">
              <a:defRPr sz="3600"/>
            </a:lvl2pPr>
            <a:lvl3pPr algn="r" rtl="1">
              <a:defRPr sz="3200"/>
            </a:lvl3pPr>
            <a:lvl4pPr algn="r" rtl="1">
              <a:defRPr sz="3200"/>
            </a:lvl4pPr>
            <a:lvl5pPr algn="r" rtl="1">
              <a:defRPr sz="3200"/>
            </a:lvl5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13" name="Title 16">
            <a:extLst>
              <a:ext uri="{FF2B5EF4-FFF2-40B4-BE49-F238E27FC236}">
                <a16:creationId xmlns:a16="http://schemas.microsoft.com/office/drawing/2014/main" id="{8325AF56-33FC-15E8-6EBC-7428FA5E2FAD}"/>
              </a:ext>
            </a:extLst>
          </p:cNvPr>
          <p:cNvSpPr>
            <a:spLocks noGrp="1"/>
          </p:cNvSpPr>
          <p:nvPr>
            <p:ph type="title" hasCustomPrompt="1"/>
          </p:nvPr>
        </p:nvSpPr>
        <p:spPr>
          <a:xfrm>
            <a:off x="1710555" y="1238906"/>
            <a:ext cx="20652968" cy="1067907"/>
          </a:xfrm>
        </p:spPr>
        <p:txBody>
          <a:bodyPr/>
          <a:lstStyle>
            <a:lvl1pPr algn="r" rtl="1">
              <a:defRPr sz="6000"/>
            </a:lvl1pPr>
          </a:lstStyle>
          <a:p>
            <a:r>
              <a:rPr lang="ar-JO" dirty="0"/>
              <a:t>انقر لتعديل النص الرئيسي</a:t>
            </a:r>
            <a:endParaRPr lang="en-QA" dirty="0"/>
          </a:p>
        </p:txBody>
      </p:sp>
    </p:spTree>
    <p:extLst>
      <p:ext uri="{BB962C8B-B14F-4D97-AF65-F5344CB8AC3E}">
        <p14:creationId xmlns:p14="http://schemas.microsoft.com/office/powerpoint/2010/main" val="8328383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Full width">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BEB98668-86C0-4768-4931-9DD458ECF2ED}"/>
              </a:ext>
            </a:extLst>
          </p:cNvPr>
          <p:cNvSpPr>
            <a:spLocks noGrp="1"/>
          </p:cNvSpPr>
          <p:nvPr>
            <p:ph type="body" sz="quarter" idx="14" hasCustomPrompt="1"/>
          </p:nvPr>
        </p:nvSpPr>
        <p:spPr>
          <a:xfrm>
            <a:off x="2046302" y="3241675"/>
            <a:ext cx="20317221" cy="3616325"/>
          </a:xfrm>
        </p:spPr>
        <p:txBody>
          <a:bodyPr/>
          <a:lstStyle>
            <a:lvl1pPr algn="r" rtl="1">
              <a:defRPr sz="4000" b="0"/>
            </a:lvl1pPr>
            <a:lvl2pPr algn="r" rtl="1">
              <a:defRPr sz="3600"/>
            </a:lvl2pPr>
            <a:lvl3pPr algn="r" rtl="1">
              <a:defRPr sz="3200"/>
            </a:lvl3pPr>
            <a:lvl4pPr algn="r" rtl="1">
              <a:defRPr sz="3200"/>
            </a:lvl4pPr>
            <a:lvl5pPr algn="r" rtl="1">
              <a:defRPr sz="3200"/>
            </a:lvl5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13" name="Title 16">
            <a:extLst>
              <a:ext uri="{FF2B5EF4-FFF2-40B4-BE49-F238E27FC236}">
                <a16:creationId xmlns:a16="http://schemas.microsoft.com/office/drawing/2014/main" id="{8325AF56-33FC-15E8-6EBC-7428FA5E2FAD}"/>
              </a:ext>
            </a:extLst>
          </p:cNvPr>
          <p:cNvSpPr>
            <a:spLocks noGrp="1"/>
          </p:cNvSpPr>
          <p:nvPr>
            <p:ph type="title" hasCustomPrompt="1"/>
          </p:nvPr>
        </p:nvSpPr>
        <p:spPr>
          <a:xfrm>
            <a:off x="1710555" y="1238906"/>
            <a:ext cx="20652968" cy="1067907"/>
          </a:xfrm>
        </p:spPr>
        <p:txBody>
          <a:bodyPr/>
          <a:lstStyle>
            <a:lvl1pPr algn="r" rtl="1">
              <a:defRPr sz="6000"/>
            </a:lvl1pPr>
          </a:lstStyle>
          <a:p>
            <a:r>
              <a:rPr lang="ar-JO" dirty="0"/>
              <a:t>انقر لتعديل النص الرئيسي</a:t>
            </a:r>
            <a:endParaRPr lang="en-QA" dirty="0"/>
          </a:p>
        </p:txBody>
      </p:sp>
      <p:sp>
        <p:nvSpPr>
          <p:cNvPr id="4" name="Diamond 3">
            <a:extLst>
              <a:ext uri="{FF2B5EF4-FFF2-40B4-BE49-F238E27FC236}">
                <a16:creationId xmlns:a16="http://schemas.microsoft.com/office/drawing/2014/main" id="{4E7FC667-E21D-2533-CC3B-C0BCBCEBED00}"/>
              </a:ext>
            </a:extLst>
          </p:cNvPr>
          <p:cNvSpPr/>
          <p:nvPr userDrawn="1"/>
        </p:nvSpPr>
        <p:spPr>
          <a:xfrm>
            <a:off x="1313147" y="12352403"/>
            <a:ext cx="1119176" cy="1119176"/>
          </a:xfrm>
          <a:prstGeom prst="diamond">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5" name="Slide Number Placeholder 5">
            <a:extLst>
              <a:ext uri="{FF2B5EF4-FFF2-40B4-BE49-F238E27FC236}">
                <a16:creationId xmlns:a16="http://schemas.microsoft.com/office/drawing/2014/main" id="{C6631467-2120-0205-8D9B-1F5CF197BA01}"/>
              </a:ext>
            </a:extLst>
          </p:cNvPr>
          <p:cNvSpPr txBox="1">
            <a:spLocks/>
          </p:cNvSpPr>
          <p:nvPr userDrawn="1"/>
        </p:nvSpPr>
        <p:spPr>
          <a:xfrm>
            <a:off x="1172036" y="12645291"/>
            <a:ext cx="1401398" cy="533400"/>
          </a:xfrm>
          <a:prstGeom prst="rect">
            <a:avLst/>
          </a:prstGeom>
        </p:spPr>
        <p:txBody>
          <a:bodyPr/>
          <a:lstStyle>
            <a:defPPr>
              <a:defRPr lang="en-US"/>
            </a:defPPr>
            <a:lvl1pPr marL="0" algn="l" defTabSz="709467" rtl="0" eaLnBrk="1" latinLnBrk="0" hangingPunct="1">
              <a:defRPr sz="700" kern="1200">
                <a:solidFill>
                  <a:schemeClr val="accent1"/>
                </a:solidFill>
                <a:latin typeface="+mn-lt"/>
                <a:ea typeface="+mn-ea"/>
                <a:cs typeface="+mn-cs"/>
              </a:defRPr>
            </a:lvl1pPr>
            <a:lvl2pPr marL="354734" algn="l" defTabSz="709467" rtl="0" eaLnBrk="1" latinLnBrk="0" hangingPunct="1">
              <a:defRPr sz="1397" kern="1200">
                <a:solidFill>
                  <a:schemeClr val="tx1"/>
                </a:solidFill>
                <a:latin typeface="+mn-lt"/>
                <a:ea typeface="+mn-ea"/>
                <a:cs typeface="+mn-cs"/>
              </a:defRPr>
            </a:lvl2pPr>
            <a:lvl3pPr marL="709467" algn="l" defTabSz="709467" rtl="0" eaLnBrk="1" latinLnBrk="0" hangingPunct="1">
              <a:defRPr sz="1397" kern="1200">
                <a:solidFill>
                  <a:schemeClr val="tx1"/>
                </a:solidFill>
                <a:latin typeface="+mn-lt"/>
                <a:ea typeface="+mn-ea"/>
                <a:cs typeface="+mn-cs"/>
              </a:defRPr>
            </a:lvl3pPr>
            <a:lvl4pPr marL="1064200" algn="l" defTabSz="709467" rtl="0" eaLnBrk="1" latinLnBrk="0" hangingPunct="1">
              <a:defRPr sz="1397" kern="1200">
                <a:solidFill>
                  <a:schemeClr val="tx1"/>
                </a:solidFill>
                <a:latin typeface="+mn-lt"/>
                <a:ea typeface="+mn-ea"/>
                <a:cs typeface="+mn-cs"/>
              </a:defRPr>
            </a:lvl4pPr>
            <a:lvl5pPr marL="1418933" algn="l" defTabSz="709467" rtl="0" eaLnBrk="1" latinLnBrk="0" hangingPunct="1">
              <a:defRPr sz="1397" kern="1200">
                <a:solidFill>
                  <a:schemeClr val="tx1"/>
                </a:solidFill>
                <a:latin typeface="+mn-lt"/>
                <a:ea typeface="+mn-ea"/>
                <a:cs typeface="+mn-cs"/>
              </a:defRPr>
            </a:lvl5pPr>
            <a:lvl6pPr marL="1773667" algn="l" defTabSz="709467" rtl="0" eaLnBrk="1" latinLnBrk="0" hangingPunct="1">
              <a:defRPr sz="1397" kern="1200">
                <a:solidFill>
                  <a:schemeClr val="tx1"/>
                </a:solidFill>
                <a:latin typeface="+mn-lt"/>
                <a:ea typeface="+mn-ea"/>
                <a:cs typeface="+mn-cs"/>
              </a:defRPr>
            </a:lvl6pPr>
            <a:lvl7pPr marL="2128400" algn="l" defTabSz="709467" rtl="0" eaLnBrk="1" latinLnBrk="0" hangingPunct="1">
              <a:defRPr sz="1397" kern="1200">
                <a:solidFill>
                  <a:schemeClr val="tx1"/>
                </a:solidFill>
                <a:latin typeface="+mn-lt"/>
                <a:ea typeface="+mn-ea"/>
                <a:cs typeface="+mn-cs"/>
              </a:defRPr>
            </a:lvl7pPr>
            <a:lvl8pPr marL="2483133" algn="l" defTabSz="709467" rtl="0" eaLnBrk="1" latinLnBrk="0" hangingPunct="1">
              <a:defRPr sz="1397" kern="1200">
                <a:solidFill>
                  <a:schemeClr val="tx1"/>
                </a:solidFill>
                <a:latin typeface="+mn-lt"/>
                <a:ea typeface="+mn-ea"/>
                <a:cs typeface="+mn-cs"/>
              </a:defRPr>
            </a:lvl8pPr>
            <a:lvl9pPr marL="2837867" algn="l" defTabSz="709467" rtl="0" eaLnBrk="1" latinLnBrk="0" hangingPunct="1">
              <a:defRPr sz="1397" kern="1200">
                <a:solidFill>
                  <a:schemeClr val="tx1"/>
                </a:solidFill>
                <a:latin typeface="+mn-lt"/>
                <a:ea typeface="+mn-ea"/>
                <a:cs typeface="+mn-cs"/>
              </a:defRPr>
            </a:lvl9pPr>
          </a:lstStyle>
          <a:p>
            <a:pPr marL="0" marR="0" lvl="0" indent="0" algn="ctr" defTabSz="709467" rtl="0" eaLnBrk="1" fontAlgn="auto" latinLnBrk="0" hangingPunct="1">
              <a:lnSpc>
                <a:spcPct val="100000"/>
              </a:lnSpc>
              <a:spcBef>
                <a:spcPts val="0"/>
              </a:spcBef>
              <a:spcAft>
                <a:spcPts val="0"/>
              </a:spcAft>
              <a:buClrTx/>
              <a:buSzTx/>
              <a:buFontTx/>
              <a:buNone/>
              <a:tabLst/>
              <a:defRPr/>
            </a:pPr>
            <a:fld id="{3B97BA49-02AF-488C-8ED9-F4E0A7C7CE48}" type="slidenum">
              <a:rPr kumimoji="0" lang="en-GB" sz="2400" b="0" i="0" u="none" strike="noStrike" kern="1200" cap="none" spc="0" normalizeH="0" baseline="0" noProof="0" smtClean="0">
                <a:ln>
                  <a:noFill/>
                </a:ln>
                <a:solidFill>
                  <a:srgbClr val="89143C"/>
                </a:solidFill>
                <a:effectLst/>
                <a:uLnTx/>
                <a:uFillTx/>
                <a:latin typeface="Calibri" panose="020F0502020204030204"/>
                <a:ea typeface="+mn-ea"/>
                <a:cs typeface="+mn-cs"/>
              </a:rPr>
              <a:pPr marL="0" marR="0" lvl="0" indent="0" algn="ctr" defTabSz="709467" rtl="0" eaLnBrk="1" fontAlgn="auto" latinLnBrk="0" hangingPunct="1">
                <a:lnSpc>
                  <a:spcPct val="100000"/>
                </a:lnSpc>
                <a:spcBef>
                  <a:spcPts val="0"/>
                </a:spcBef>
                <a:spcAft>
                  <a:spcPts val="0"/>
                </a:spcAft>
                <a:buClrTx/>
                <a:buSzTx/>
                <a:buFontTx/>
                <a:buNone/>
                <a:tabLst/>
                <a:defRPr/>
              </a:pPr>
              <a:t>‹#›</a:t>
            </a:fld>
            <a:endParaRPr kumimoji="0" lang="en-GB" sz="2400" b="0" i="0" u="none" strike="noStrike" kern="1200" cap="none" spc="0" normalizeH="0" baseline="0" noProof="0" dirty="0">
              <a:ln>
                <a:noFill/>
              </a:ln>
              <a:solidFill>
                <a:srgbClr val="8914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32773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BEB98668-86C0-4768-4931-9DD458ECF2ED}"/>
              </a:ext>
            </a:extLst>
          </p:cNvPr>
          <p:cNvSpPr>
            <a:spLocks noGrp="1"/>
          </p:cNvSpPr>
          <p:nvPr>
            <p:ph type="body" sz="quarter" idx="14" hasCustomPrompt="1"/>
          </p:nvPr>
        </p:nvSpPr>
        <p:spPr>
          <a:xfrm>
            <a:off x="12684669" y="3020654"/>
            <a:ext cx="9649745" cy="6126308"/>
          </a:xfrm>
        </p:spPr>
        <p:txBody>
          <a:bodyPr/>
          <a:lstStyle>
            <a:lvl1pPr>
              <a:defRPr sz="4400" b="0"/>
            </a:lvl1pPr>
            <a:lvl3pPr marL="457200" indent="-457200">
              <a:buClr>
                <a:schemeClr val="accent1"/>
              </a:buClr>
              <a:buFont typeface="Wingdings" panose="05000000000000000000" pitchFamily="2" charset="2"/>
              <a:buChar char=""/>
              <a:defRPr/>
            </a:lvl3pPr>
            <a:lvl4pPr marL="960012" indent="-480006">
              <a:buClr>
                <a:schemeClr val="accent1"/>
              </a:buClr>
              <a:buFont typeface="Wingdings" panose="05000000000000000000" pitchFamily="2" charset="2"/>
              <a:buChar char=""/>
              <a:defRPr/>
            </a:lvl4pPr>
            <a:lvl5pPr marL="1440018" indent="-480006">
              <a:buClr>
                <a:schemeClr val="accent1"/>
              </a:buClr>
              <a:buFont typeface="Wingdings" panose="05000000000000000000" pitchFamily="2" charset="2"/>
              <a:buChar char=""/>
              <a:defRPr/>
            </a:lvl5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4" name="Text Placeholder 5">
            <a:extLst>
              <a:ext uri="{FF2B5EF4-FFF2-40B4-BE49-F238E27FC236}">
                <a16:creationId xmlns:a16="http://schemas.microsoft.com/office/drawing/2014/main" id="{E6EF7D44-7E3A-B244-D41A-6AF85AD09737}"/>
              </a:ext>
            </a:extLst>
          </p:cNvPr>
          <p:cNvSpPr>
            <a:spLocks noGrp="1"/>
          </p:cNvSpPr>
          <p:nvPr>
            <p:ph type="body" sz="quarter" idx="15" hasCustomPrompt="1"/>
          </p:nvPr>
        </p:nvSpPr>
        <p:spPr>
          <a:xfrm>
            <a:off x="2041468" y="3020654"/>
            <a:ext cx="9649745" cy="6126308"/>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14" name="Title 13">
            <a:extLst>
              <a:ext uri="{FF2B5EF4-FFF2-40B4-BE49-F238E27FC236}">
                <a16:creationId xmlns:a16="http://schemas.microsoft.com/office/drawing/2014/main" id="{05CA1CD3-B47E-90E5-D5F6-F4F6C7FABC36}"/>
              </a:ext>
            </a:extLst>
          </p:cNvPr>
          <p:cNvSpPr>
            <a:spLocks noGrp="1"/>
          </p:cNvSpPr>
          <p:nvPr>
            <p:ph type="title" hasCustomPrompt="1"/>
          </p:nvPr>
        </p:nvSpPr>
        <p:spPr/>
        <p:txBody>
          <a:bodyPr/>
          <a:lstStyle/>
          <a:p>
            <a:r>
              <a:rPr lang="ar-JO" dirty="0"/>
              <a:t>انقر لتعديل العنوان الرئيسي</a:t>
            </a:r>
            <a:endParaRPr lang="en-QA" dirty="0"/>
          </a:p>
        </p:txBody>
      </p:sp>
      <p:sp>
        <p:nvSpPr>
          <p:cNvPr id="9" name="Diamond 8">
            <a:extLst>
              <a:ext uri="{FF2B5EF4-FFF2-40B4-BE49-F238E27FC236}">
                <a16:creationId xmlns:a16="http://schemas.microsoft.com/office/drawing/2014/main" id="{50BA9613-EC88-4720-8559-9454FEAF49E3}"/>
              </a:ext>
            </a:extLst>
          </p:cNvPr>
          <p:cNvSpPr/>
          <p:nvPr userDrawn="1"/>
        </p:nvSpPr>
        <p:spPr>
          <a:xfrm>
            <a:off x="1313147" y="12352403"/>
            <a:ext cx="1119176" cy="1119176"/>
          </a:xfrm>
          <a:prstGeom prst="diamond">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QA"/>
          </a:p>
        </p:txBody>
      </p:sp>
      <p:sp>
        <p:nvSpPr>
          <p:cNvPr id="10" name="Slide Number Placeholder 5">
            <a:extLst>
              <a:ext uri="{FF2B5EF4-FFF2-40B4-BE49-F238E27FC236}">
                <a16:creationId xmlns:a16="http://schemas.microsoft.com/office/drawing/2014/main" id="{552C133B-EEEF-4E14-AD04-2C5D5FB0E08E}"/>
              </a:ext>
            </a:extLst>
          </p:cNvPr>
          <p:cNvSpPr txBox="1">
            <a:spLocks/>
          </p:cNvSpPr>
          <p:nvPr userDrawn="1"/>
        </p:nvSpPr>
        <p:spPr>
          <a:xfrm>
            <a:off x="1172036" y="12645291"/>
            <a:ext cx="1401398" cy="533400"/>
          </a:xfrm>
          <a:prstGeom prst="rect">
            <a:avLst/>
          </a:prstGeom>
        </p:spPr>
        <p:txBody>
          <a:bodyPr/>
          <a:lstStyle>
            <a:defPPr>
              <a:defRPr lang="en-US"/>
            </a:defPPr>
            <a:lvl1pPr marL="0" algn="l" defTabSz="709467" rtl="0" eaLnBrk="1" latinLnBrk="0" hangingPunct="1">
              <a:defRPr sz="700" kern="1200">
                <a:solidFill>
                  <a:schemeClr val="accent1"/>
                </a:solidFill>
                <a:latin typeface="+mn-lt"/>
                <a:ea typeface="+mn-ea"/>
                <a:cs typeface="+mn-cs"/>
              </a:defRPr>
            </a:lvl1pPr>
            <a:lvl2pPr marL="354734" algn="l" defTabSz="709467" rtl="0" eaLnBrk="1" latinLnBrk="0" hangingPunct="1">
              <a:defRPr sz="1397" kern="1200">
                <a:solidFill>
                  <a:schemeClr val="tx1"/>
                </a:solidFill>
                <a:latin typeface="+mn-lt"/>
                <a:ea typeface="+mn-ea"/>
                <a:cs typeface="+mn-cs"/>
              </a:defRPr>
            </a:lvl2pPr>
            <a:lvl3pPr marL="709467" algn="l" defTabSz="709467" rtl="0" eaLnBrk="1" latinLnBrk="0" hangingPunct="1">
              <a:defRPr sz="1397" kern="1200">
                <a:solidFill>
                  <a:schemeClr val="tx1"/>
                </a:solidFill>
                <a:latin typeface="+mn-lt"/>
                <a:ea typeface="+mn-ea"/>
                <a:cs typeface="+mn-cs"/>
              </a:defRPr>
            </a:lvl3pPr>
            <a:lvl4pPr marL="1064200" algn="l" defTabSz="709467" rtl="0" eaLnBrk="1" latinLnBrk="0" hangingPunct="1">
              <a:defRPr sz="1397" kern="1200">
                <a:solidFill>
                  <a:schemeClr val="tx1"/>
                </a:solidFill>
                <a:latin typeface="+mn-lt"/>
                <a:ea typeface="+mn-ea"/>
                <a:cs typeface="+mn-cs"/>
              </a:defRPr>
            </a:lvl4pPr>
            <a:lvl5pPr marL="1418933" algn="l" defTabSz="709467" rtl="0" eaLnBrk="1" latinLnBrk="0" hangingPunct="1">
              <a:defRPr sz="1397" kern="1200">
                <a:solidFill>
                  <a:schemeClr val="tx1"/>
                </a:solidFill>
                <a:latin typeface="+mn-lt"/>
                <a:ea typeface="+mn-ea"/>
                <a:cs typeface="+mn-cs"/>
              </a:defRPr>
            </a:lvl5pPr>
            <a:lvl6pPr marL="1773667" algn="l" defTabSz="709467" rtl="0" eaLnBrk="1" latinLnBrk="0" hangingPunct="1">
              <a:defRPr sz="1397" kern="1200">
                <a:solidFill>
                  <a:schemeClr val="tx1"/>
                </a:solidFill>
                <a:latin typeface="+mn-lt"/>
                <a:ea typeface="+mn-ea"/>
                <a:cs typeface="+mn-cs"/>
              </a:defRPr>
            </a:lvl6pPr>
            <a:lvl7pPr marL="2128400" algn="l" defTabSz="709467" rtl="0" eaLnBrk="1" latinLnBrk="0" hangingPunct="1">
              <a:defRPr sz="1397" kern="1200">
                <a:solidFill>
                  <a:schemeClr val="tx1"/>
                </a:solidFill>
                <a:latin typeface="+mn-lt"/>
                <a:ea typeface="+mn-ea"/>
                <a:cs typeface="+mn-cs"/>
              </a:defRPr>
            </a:lvl7pPr>
            <a:lvl8pPr marL="2483133" algn="l" defTabSz="709467" rtl="0" eaLnBrk="1" latinLnBrk="0" hangingPunct="1">
              <a:defRPr sz="1397" kern="1200">
                <a:solidFill>
                  <a:schemeClr val="tx1"/>
                </a:solidFill>
                <a:latin typeface="+mn-lt"/>
                <a:ea typeface="+mn-ea"/>
                <a:cs typeface="+mn-cs"/>
              </a:defRPr>
            </a:lvl8pPr>
            <a:lvl9pPr marL="2837867" algn="l" defTabSz="709467" rtl="0" eaLnBrk="1" latinLnBrk="0" hangingPunct="1">
              <a:defRPr sz="1397" kern="1200">
                <a:solidFill>
                  <a:schemeClr val="tx1"/>
                </a:solidFill>
                <a:latin typeface="+mn-lt"/>
                <a:ea typeface="+mn-ea"/>
                <a:cs typeface="+mn-cs"/>
              </a:defRPr>
            </a:lvl9pPr>
          </a:lstStyle>
          <a:p>
            <a:pPr marL="0" marR="0" lvl="0" indent="0" algn="ctr" defTabSz="709467" rtl="0" eaLnBrk="1" fontAlgn="auto" latinLnBrk="0" hangingPunct="1">
              <a:lnSpc>
                <a:spcPct val="100000"/>
              </a:lnSpc>
              <a:spcBef>
                <a:spcPts val="0"/>
              </a:spcBef>
              <a:spcAft>
                <a:spcPts val="0"/>
              </a:spcAft>
              <a:buClrTx/>
              <a:buSzTx/>
              <a:buFontTx/>
              <a:buNone/>
              <a:tabLst/>
              <a:defRPr/>
            </a:pPr>
            <a:fld id="{3B97BA49-02AF-488C-8ED9-F4E0A7C7CE48}" type="slidenum">
              <a:rPr kumimoji="0" lang="en-GB" sz="2400" b="0" i="0" u="none" strike="noStrike" kern="1200" cap="none" spc="0" normalizeH="0" baseline="0" noProof="0" smtClean="0">
                <a:ln>
                  <a:noFill/>
                </a:ln>
                <a:solidFill>
                  <a:srgbClr val="89143C"/>
                </a:solidFill>
                <a:effectLst/>
                <a:uLnTx/>
                <a:uFillTx/>
                <a:latin typeface="Calibri" panose="020F0502020204030204"/>
                <a:ea typeface="+mn-ea"/>
                <a:cs typeface="+mn-cs"/>
              </a:rPr>
              <a:pPr marL="0" marR="0" lvl="0" indent="0" algn="ctr" defTabSz="709467" rtl="0" eaLnBrk="1" fontAlgn="auto" latinLnBrk="0" hangingPunct="1">
                <a:lnSpc>
                  <a:spcPct val="100000"/>
                </a:lnSpc>
                <a:spcBef>
                  <a:spcPts val="0"/>
                </a:spcBef>
                <a:spcAft>
                  <a:spcPts val="0"/>
                </a:spcAft>
                <a:buClrTx/>
                <a:buSzTx/>
                <a:buFontTx/>
                <a:buNone/>
                <a:tabLst/>
                <a:defRPr/>
              </a:pPr>
              <a:t>‹#›</a:t>
            </a:fld>
            <a:endParaRPr kumimoji="0" lang="en-GB" sz="2400" b="0" i="0" u="none" strike="noStrike" kern="1200" cap="none" spc="0" normalizeH="0" baseline="0" noProof="0" dirty="0">
              <a:ln>
                <a:noFill/>
              </a:ln>
              <a:solidFill>
                <a:srgbClr val="8914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78351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BEB98668-86C0-4768-4931-9DD458ECF2ED}"/>
              </a:ext>
            </a:extLst>
          </p:cNvPr>
          <p:cNvSpPr>
            <a:spLocks noGrp="1"/>
          </p:cNvSpPr>
          <p:nvPr>
            <p:ph type="body" sz="quarter" idx="14" hasCustomPrompt="1"/>
          </p:nvPr>
        </p:nvSpPr>
        <p:spPr>
          <a:xfrm>
            <a:off x="15818623" y="3020654"/>
            <a:ext cx="6515791" cy="6126308"/>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5" name="Text Placeholder 5">
            <a:extLst>
              <a:ext uri="{FF2B5EF4-FFF2-40B4-BE49-F238E27FC236}">
                <a16:creationId xmlns:a16="http://schemas.microsoft.com/office/drawing/2014/main" id="{35338CF3-13B6-CC9C-BF6B-9BA5CB972170}"/>
              </a:ext>
            </a:extLst>
          </p:cNvPr>
          <p:cNvSpPr>
            <a:spLocks noGrp="1"/>
          </p:cNvSpPr>
          <p:nvPr>
            <p:ph type="body" sz="quarter" idx="16" hasCustomPrompt="1"/>
          </p:nvPr>
        </p:nvSpPr>
        <p:spPr>
          <a:xfrm>
            <a:off x="8911868" y="3020654"/>
            <a:ext cx="6515791" cy="6126308"/>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8" name="Text Placeholder 5">
            <a:extLst>
              <a:ext uri="{FF2B5EF4-FFF2-40B4-BE49-F238E27FC236}">
                <a16:creationId xmlns:a16="http://schemas.microsoft.com/office/drawing/2014/main" id="{6491DCAA-7740-2199-AD6C-F640408AB36D}"/>
              </a:ext>
            </a:extLst>
          </p:cNvPr>
          <p:cNvSpPr>
            <a:spLocks noGrp="1"/>
          </p:cNvSpPr>
          <p:nvPr>
            <p:ph type="body" sz="quarter" idx="19" hasCustomPrompt="1"/>
          </p:nvPr>
        </p:nvSpPr>
        <p:spPr>
          <a:xfrm>
            <a:off x="1872735" y="3020654"/>
            <a:ext cx="6515791" cy="6126308"/>
          </a:xfrm>
        </p:spPr>
        <p:txBody>
          <a:bodyPr/>
          <a:lstStyle>
            <a:lvl1pPr>
              <a:defRPr sz="4400" b="0"/>
            </a:lvl1pPr>
          </a:lstStyle>
          <a:p>
            <a:pPr lvl="0"/>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
        <p:nvSpPr>
          <p:cNvPr id="17" name="Title 16">
            <a:extLst>
              <a:ext uri="{FF2B5EF4-FFF2-40B4-BE49-F238E27FC236}">
                <a16:creationId xmlns:a16="http://schemas.microsoft.com/office/drawing/2014/main" id="{4EE9C60F-D725-9804-1B79-015AAA587489}"/>
              </a:ext>
            </a:extLst>
          </p:cNvPr>
          <p:cNvSpPr>
            <a:spLocks noGrp="1"/>
          </p:cNvSpPr>
          <p:nvPr>
            <p:ph type="title" hasCustomPrompt="1"/>
          </p:nvPr>
        </p:nvSpPr>
        <p:spPr/>
        <p:txBody>
          <a:bodyPr/>
          <a:lstStyle/>
          <a:p>
            <a:r>
              <a:rPr lang="ar-JO" dirty="0"/>
              <a:t>انقر لتعديل العنوان الرئيسي</a:t>
            </a:r>
            <a:endParaRPr lang="en-QA" dirty="0"/>
          </a:p>
        </p:txBody>
      </p:sp>
    </p:spTree>
    <p:extLst>
      <p:ext uri="{BB962C8B-B14F-4D97-AF65-F5344CB8AC3E}">
        <p14:creationId xmlns:p14="http://schemas.microsoft.com/office/powerpoint/2010/main" val="35431402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bg1">
                <a:lumMod val="85000"/>
              </a:schemeClr>
            </a:gs>
          </a:gsLst>
          <a:lin ang="14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032" y="1238906"/>
            <a:ext cx="21521382" cy="1067907"/>
          </a:xfrm>
          <a:prstGeom prst="rect">
            <a:avLst/>
          </a:prstGeom>
        </p:spPr>
        <p:txBody>
          <a:bodyPr vert="horz" wrap="square" lIns="0" tIns="0" rIns="0" bIns="0" rtlCol="0" anchor="t">
            <a:noAutofit/>
          </a:bodyPr>
          <a:lstStyle/>
          <a:p>
            <a:r>
              <a:rPr lang="ar-JO" dirty="0"/>
              <a:t>انقر لتعديل العنوان الرئيسي</a:t>
            </a:r>
            <a:endParaRPr lang="en-US" dirty="0"/>
          </a:p>
        </p:txBody>
      </p:sp>
      <p:sp>
        <p:nvSpPr>
          <p:cNvPr id="3" name="Text Placeholder 2"/>
          <p:cNvSpPr>
            <a:spLocks noGrp="1"/>
          </p:cNvSpPr>
          <p:nvPr>
            <p:ph type="body" idx="1"/>
          </p:nvPr>
        </p:nvSpPr>
        <p:spPr>
          <a:xfrm>
            <a:off x="539750" y="2489200"/>
            <a:ext cx="21783241" cy="8737600"/>
          </a:xfrm>
          <a:prstGeom prst="rect">
            <a:avLst/>
          </a:prstGeom>
        </p:spPr>
        <p:txBody>
          <a:bodyPr vert="horz" lIns="0" tIns="0" rIns="0" bIns="0" rtlCol="0">
            <a:noAutofit/>
          </a:bodyPr>
          <a:lstStyle/>
          <a:p>
            <a:pPr marL="0" marR="0" lvl="0" indent="0" algn="r" defTabSz="1828834" rtl="1" eaLnBrk="1" fontAlgn="auto" latinLnBrk="0" hangingPunct="1">
              <a:lnSpc>
                <a:spcPct val="110000"/>
              </a:lnSpc>
              <a:spcBef>
                <a:spcPts val="0"/>
              </a:spcBef>
              <a:spcAft>
                <a:spcPts val="1600"/>
              </a:spcAft>
              <a:buClrTx/>
              <a:buSzTx/>
              <a:buFont typeface="Arial" panose="020B0604020202020204" pitchFamily="34" charset="0"/>
              <a:buNone/>
              <a:tabLst/>
              <a:defRPr/>
            </a:pPr>
            <a:r>
              <a:rPr lang="ar-JO" dirty="0"/>
              <a:t>هذا نص تجريبي لاختبار شكل وحجم النصوص وطريقة عرضها في هذا المكان وحجم ولون الخط حيث يتم التحكم في هذا النص وامكانية تغييرة في اي وقت عن طريق ادارة الموقع. يتم اضافة هذا النص كنص تجريبي للمعاينة فقط وهو لا يعبر عن أي موضوع محدد انما لتحديد الشكل العام للقسم او الصفحة أو الموقع.</a:t>
            </a:r>
            <a:br>
              <a:rPr lang="ar-JO" dirty="0"/>
            </a:br>
            <a:r>
              <a:rPr lang="ar-JO" dirty="0"/>
              <a:t>انقر لتعديل النص الرئيسي:</a:t>
            </a:r>
          </a:p>
          <a:p>
            <a:pPr lvl="1"/>
            <a:r>
              <a:rPr lang="ar-JO" dirty="0"/>
              <a:t>المستوى الثاني</a:t>
            </a:r>
            <a:endParaRPr lang="en-US" dirty="0"/>
          </a:p>
          <a:p>
            <a:pPr lvl="2"/>
            <a:r>
              <a:rPr lang="ar-JO" dirty="0"/>
              <a:t>المستوى الثالث</a:t>
            </a:r>
            <a:endParaRPr lang="en-US" dirty="0"/>
          </a:p>
          <a:p>
            <a:pPr lvl="3"/>
            <a:r>
              <a:rPr lang="ar-JO" dirty="0"/>
              <a:t>المستوى الرابع</a:t>
            </a:r>
            <a:endParaRPr lang="en-US" dirty="0"/>
          </a:p>
          <a:p>
            <a:pPr lvl="4"/>
            <a:r>
              <a:rPr lang="ar-JO" dirty="0"/>
              <a:t>المستوى الخامس</a:t>
            </a:r>
            <a:endParaRPr lang="en-QA" dirty="0"/>
          </a:p>
        </p:txBody>
      </p:sp>
    </p:spTree>
    <p:extLst>
      <p:ext uri="{BB962C8B-B14F-4D97-AF65-F5344CB8AC3E}">
        <p14:creationId xmlns:p14="http://schemas.microsoft.com/office/powerpoint/2010/main" val="1299047895"/>
      </p:ext>
    </p:extLst>
  </p:cSld>
  <p:clrMap bg1="lt1" tx1="dk1" bg2="lt2" tx2="dk2" accent1="accent1" accent2="accent2" accent3="accent3" accent4="accent4" accent5="accent5" accent6="accent6" hlink="hlink" folHlink="folHlink"/>
  <p:sldLayoutIdLst>
    <p:sldLayoutId id="2147483782" r:id="rId1"/>
    <p:sldLayoutId id="2147483812" r:id="rId2"/>
    <p:sldLayoutId id="2147483813" r:id="rId3"/>
    <p:sldLayoutId id="2147483814" r:id="rId4"/>
    <p:sldLayoutId id="2147483815" r:id="rId5"/>
    <p:sldLayoutId id="2147483816" r:id="rId6"/>
    <p:sldLayoutId id="2147483781" r:id="rId7"/>
    <p:sldLayoutId id="2147483779" r:id="rId8"/>
    <p:sldLayoutId id="2147483780" r:id="rId9"/>
    <p:sldLayoutId id="2147483770" r:id="rId10"/>
    <p:sldLayoutId id="2147483767" r:id="rId11"/>
    <p:sldLayoutId id="2147483786" r:id="rId12"/>
    <p:sldLayoutId id="2147483784" r:id="rId13"/>
    <p:sldLayoutId id="2147483785" r:id="rId14"/>
    <p:sldLayoutId id="2147483788" r:id="rId15"/>
    <p:sldLayoutId id="2147483783" r:id="rId16"/>
    <p:sldLayoutId id="2147483800" r:id="rId17"/>
    <p:sldLayoutId id="2147483808" r:id="rId18"/>
    <p:sldLayoutId id="2147483810" r:id="rId19"/>
    <p:sldLayoutId id="2147483795" r:id="rId20"/>
    <p:sldLayoutId id="2147483787" r:id="rId21"/>
    <p:sldLayoutId id="2147483794" r:id="rId22"/>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1828834" rtl="0" eaLnBrk="1" latinLnBrk="0" hangingPunct="1">
        <a:lnSpc>
          <a:spcPct val="90000"/>
        </a:lnSpc>
        <a:spcBef>
          <a:spcPct val="0"/>
        </a:spcBef>
        <a:buNone/>
        <a:defRPr sz="6000" b="1" kern="1200">
          <a:solidFill>
            <a:schemeClr val="accent1"/>
          </a:solidFill>
          <a:latin typeface="Lusail" pitchFamily="50" charset="-78"/>
          <a:ea typeface="+mj-ea"/>
          <a:cs typeface="Lusail" pitchFamily="50" charset="-78"/>
        </a:defRPr>
      </a:lvl1pPr>
    </p:titleStyle>
    <p:bodyStyle>
      <a:lvl1pPr marL="0" indent="0" algn="l" defTabSz="1828834" rtl="0" eaLnBrk="1" latinLnBrk="0" hangingPunct="1">
        <a:lnSpc>
          <a:spcPct val="110000"/>
        </a:lnSpc>
        <a:spcBef>
          <a:spcPts val="0"/>
        </a:spcBef>
        <a:spcAft>
          <a:spcPts val="1600"/>
        </a:spcAft>
        <a:buFont typeface="Arial" panose="020B0604020202020204" pitchFamily="34" charset="0"/>
        <a:buNone/>
        <a:defRPr sz="2800" b="0" kern="1200">
          <a:solidFill>
            <a:schemeClr val="tx1"/>
          </a:solidFill>
          <a:latin typeface="Lusail" pitchFamily="50" charset="-78"/>
          <a:ea typeface="+mn-ea"/>
          <a:cs typeface="Lusail" pitchFamily="50" charset="-78"/>
        </a:defRPr>
      </a:lvl1pPr>
      <a:lvl2pPr marL="0" indent="0" algn="l" defTabSz="1828834" rtl="0" eaLnBrk="1" latinLnBrk="0" hangingPunct="1">
        <a:lnSpc>
          <a:spcPct val="110000"/>
        </a:lnSpc>
        <a:spcBef>
          <a:spcPts val="0"/>
        </a:spcBef>
        <a:spcAft>
          <a:spcPts val="1600"/>
        </a:spcAft>
        <a:buFont typeface="Arial" panose="020B0604020202020204" pitchFamily="34" charset="0"/>
        <a:buNone/>
        <a:defRPr sz="4000" b="0" kern="1200">
          <a:solidFill>
            <a:schemeClr val="accent1"/>
          </a:solidFill>
          <a:latin typeface="Lusail" pitchFamily="50" charset="-78"/>
          <a:ea typeface="+mn-ea"/>
          <a:cs typeface="Lusail" pitchFamily="50" charset="-78"/>
        </a:defRPr>
      </a:lvl2pPr>
      <a:lvl3pPr marL="457200" indent="-457200"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tx1"/>
          </a:solidFill>
          <a:latin typeface="Lusail" pitchFamily="50" charset="-78"/>
          <a:ea typeface="+mn-ea"/>
          <a:cs typeface="Lusail" pitchFamily="50" charset="-78"/>
        </a:defRPr>
      </a:lvl3pPr>
      <a:lvl4pPr marL="960012"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tx1"/>
          </a:solidFill>
          <a:latin typeface="Lusail" pitchFamily="50" charset="-78"/>
          <a:ea typeface="+mn-ea"/>
          <a:cs typeface="Lusail" pitchFamily="50" charset="-78"/>
        </a:defRPr>
      </a:lvl4pPr>
      <a:lvl5pPr marL="1440018" indent="-480006" algn="l" defTabSz="1828834" rtl="0" eaLnBrk="1" latinLnBrk="0" hangingPunct="1">
        <a:lnSpc>
          <a:spcPct val="110000"/>
        </a:lnSpc>
        <a:spcBef>
          <a:spcPts val="0"/>
        </a:spcBef>
        <a:spcAft>
          <a:spcPts val="1600"/>
        </a:spcAft>
        <a:buClr>
          <a:schemeClr val="accent1"/>
        </a:buClr>
        <a:buFont typeface="Wingdings" panose="05000000000000000000" pitchFamily="2" charset="2"/>
        <a:buChar char=""/>
        <a:defRPr sz="3200" kern="1200">
          <a:solidFill>
            <a:schemeClr val="tx1"/>
          </a:solidFill>
          <a:latin typeface="Lusail" pitchFamily="50" charset="-78"/>
          <a:ea typeface="+mn-ea"/>
          <a:cs typeface="Lusail" pitchFamily="50" charset="-78"/>
        </a:defRPr>
      </a:lvl5pPr>
      <a:lvl6pPr marL="1920024" indent="-480006" algn="l" defTabSz="1828834" rtl="0" eaLnBrk="1" latinLnBrk="0" hangingPunct="1">
        <a:lnSpc>
          <a:spcPct val="110000"/>
        </a:lnSpc>
        <a:spcBef>
          <a:spcPts val="0"/>
        </a:spcBef>
        <a:spcAft>
          <a:spcPts val="1600"/>
        </a:spcAft>
        <a:buFont typeface="Arial" panose="020B0604020202020204" pitchFamily="34" charset="0"/>
        <a:buChar char="•"/>
        <a:defRPr sz="3200" kern="1200">
          <a:solidFill>
            <a:schemeClr val="tx1"/>
          </a:solidFill>
          <a:latin typeface="+mn-lt"/>
          <a:ea typeface="+mn-ea"/>
          <a:cs typeface="+mn-cs"/>
        </a:defRPr>
      </a:lvl6pPr>
      <a:lvl7pPr marL="5943714"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131"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548"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34" rtl="0" eaLnBrk="1" latinLnBrk="0" hangingPunct="1">
        <a:defRPr sz="3600" kern="1200">
          <a:solidFill>
            <a:schemeClr val="tx1"/>
          </a:solidFill>
          <a:latin typeface="+mn-lt"/>
          <a:ea typeface="+mn-ea"/>
          <a:cs typeface="+mn-cs"/>
        </a:defRPr>
      </a:lvl1pPr>
      <a:lvl2pPr marL="914419" algn="l" defTabSz="1828834" rtl="0" eaLnBrk="1" latinLnBrk="0" hangingPunct="1">
        <a:defRPr sz="3600" kern="1200">
          <a:solidFill>
            <a:schemeClr val="tx1"/>
          </a:solidFill>
          <a:latin typeface="+mn-lt"/>
          <a:ea typeface="+mn-ea"/>
          <a:cs typeface="+mn-cs"/>
        </a:defRPr>
      </a:lvl2pPr>
      <a:lvl3pPr marL="1828834" algn="l" defTabSz="1828834" rtl="0" eaLnBrk="1" latinLnBrk="0" hangingPunct="1">
        <a:defRPr sz="3600" kern="1200">
          <a:solidFill>
            <a:schemeClr val="tx1"/>
          </a:solidFill>
          <a:latin typeface="+mn-lt"/>
          <a:ea typeface="+mn-ea"/>
          <a:cs typeface="+mn-cs"/>
        </a:defRPr>
      </a:lvl3pPr>
      <a:lvl4pPr marL="2743253" algn="l" defTabSz="1828834" rtl="0" eaLnBrk="1" latinLnBrk="0" hangingPunct="1">
        <a:defRPr sz="3600" kern="1200">
          <a:solidFill>
            <a:schemeClr val="tx1"/>
          </a:solidFill>
          <a:latin typeface="+mn-lt"/>
          <a:ea typeface="+mn-ea"/>
          <a:cs typeface="+mn-cs"/>
        </a:defRPr>
      </a:lvl4pPr>
      <a:lvl5pPr marL="3657670" algn="l" defTabSz="1828834" rtl="0" eaLnBrk="1" latinLnBrk="0" hangingPunct="1">
        <a:defRPr sz="3600" kern="1200">
          <a:solidFill>
            <a:schemeClr val="tx1"/>
          </a:solidFill>
          <a:latin typeface="+mn-lt"/>
          <a:ea typeface="+mn-ea"/>
          <a:cs typeface="+mn-cs"/>
        </a:defRPr>
      </a:lvl5pPr>
      <a:lvl6pPr marL="4572086" algn="l" defTabSz="1828834" rtl="0" eaLnBrk="1" latinLnBrk="0" hangingPunct="1">
        <a:defRPr sz="3600" kern="1200">
          <a:solidFill>
            <a:schemeClr val="tx1"/>
          </a:solidFill>
          <a:latin typeface="+mn-lt"/>
          <a:ea typeface="+mn-ea"/>
          <a:cs typeface="+mn-cs"/>
        </a:defRPr>
      </a:lvl6pPr>
      <a:lvl7pPr marL="5486503" algn="l" defTabSz="1828834" rtl="0" eaLnBrk="1" latinLnBrk="0" hangingPunct="1">
        <a:defRPr sz="3600" kern="1200">
          <a:solidFill>
            <a:schemeClr val="tx1"/>
          </a:solidFill>
          <a:latin typeface="+mn-lt"/>
          <a:ea typeface="+mn-ea"/>
          <a:cs typeface="+mn-cs"/>
        </a:defRPr>
      </a:lvl7pPr>
      <a:lvl8pPr marL="6400923" algn="l" defTabSz="1828834" rtl="0" eaLnBrk="1" latinLnBrk="0" hangingPunct="1">
        <a:defRPr sz="3600" kern="1200">
          <a:solidFill>
            <a:schemeClr val="tx1"/>
          </a:solidFill>
          <a:latin typeface="+mn-lt"/>
          <a:ea typeface="+mn-ea"/>
          <a:cs typeface="+mn-cs"/>
        </a:defRPr>
      </a:lvl8pPr>
      <a:lvl9pPr marL="7315339" algn="l" defTabSz="1828834" rtl="0" eaLnBrk="1" latinLnBrk="0" hangingPunct="1">
        <a:defRPr sz="36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40">
          <p15:clr>
            <a:srgbClr val="F26B43"/>
          </p15:clr>
        </p15:guide>
        <p15:guide id="3" pos="5420">
          <p15:clr>
            <a:srgbClr val="F26B43"/>
          </p15:clr>
        </p15:guide>
        <p15:guide id="8" orient="horz" pos="112">
          <p15:clr>
            <a:srgbClr val="F26B43"/>
          </p15:clr>
        </p15:guide>
        <p15:guide id="9" orient="horz" pos="713">
          <p15:clr>
            <a:srgbClr val="F26B43"/>
          </p15:clr>
        </p15:guide>
        <p15:guide id="10" orient="horz" pos="2777">
          <p15:clr>
            <a:srgbClr val="F26B43"/>
          </p15:clr>
        </p15:guide>
        <p15:guide id="11" pos="1408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6400" y="730251"/>
            <a:ext cx="21031200" cy="2651126"/>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676400" y="3651250"/>
            <a:ext cx="21031200" cy="8702676"/>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676400" y="12712701"/>
            <a:ext cx="5486400" cy="730250"/>
          </a:xfrm>
          <a:prstGeom prst="rect">
            <a:avLst/>
          </a:prstGeom>
        </p:spPr>
        <p:txBody>
          <a:bodyPr vert="horz" lIns="91440" tIns="45720" rIns="91440" bIns="45720" rtlCol="0" anchor="ctr"/>
          <a:lstStyle>
            <a:lvl1pPr algn="l">
              <a:defRPr sz="2400">
                <a:solidFill>
                  <a:schemeClr val="tx1">
                    <a:tint val="75000"/>
                  </a:schemeClr>
                </a:solidFill>
              </a:defRPr>
            </a:lvl1pPr>
          </a:lstStyle>
          <a:p>
            <a:fld id="{22AD91B3-EBAD-45AD-BA77-C5D996D991AE}" type="datetimeFigureOut">
              <a:rPr lang="en-US" smtClean="0"/>
              <a:t>20-Aug-25</a:t>
            </a:fld>
            <a:endParaRPr lang="en-US"/>
          </a:p>
        </p:txBody>
      </p:sp>
      <p:sp>
        <p:nvSpPr>
          <p:cNvPr id="5" name="Footer Placeholder 4"/>
          <p:cNvSpPr>
            <a:spLocks noGrp="1"/>
          </p:cNvSpPr>
          <p:nvPr>
            <p:ph type="ftr" sz="quarter" idx="3"/>
          </p:nvPr>
        </p:nvSpPr>
        <p:spPr>
          <a:xfrm>
            <a:off x="8077200" y="12712701"/>
            <a:ext cx="8229600" cy="730250"/>
          </a:xfrm>
          <a:prstGeom prst="rect">
            <a:avLst/>
          </a:prstGeom>
        </p:spPr>
        <p:txBody>
          <a:bodyPr vert="horz" lIns="91440" tIns="45720" rIns="91440" bIns="45720" rtlCol="0" anchor="ctr"/>
          <a:lstStyle>
            <a:lvl1pPr algn="ctr">
              <a:defRPr sz="2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221200" y="12712701"/>
            <a:ext cx="5486400" cy="730250"/>
          </a:xfrm>
          <a:prstGeom prst="rect">
            <a:avLst/>
          </a:prstGeom>
        </p:spPr>
        <p:txBody>
          <a:bodyPr vert="horz" lIns="91440" tIns="45720" rIns="91440" bIns="45720" rtlCol="0" anchor="ctr"/>
          <a:lstStyle>
            <a:lvl1pPr algn="r">
              <a:defRPr sz="2400">
                <a:solidFill>
                  <a:schemeClr val="tx1">
                    <a:tint val="75000"/>
                  </a:schemeClr>
                </a:solidFill>
              </a:defRPr>
            </a:lvl1pPr>
          </a:lstStyle>
          <a:p>
            <a:fld id="{C2525A7A-92A9-44BE-91ED-7AD301E280A7}" type="slidenum">
              <a:rPr lang="en-US" smtClean="0"/>
              <a:t>‹#›</a:t>
            </a:fld>
            <a:endParaRPr lang="en-US"/>
          </a:p>
        </p:txBody>
      </p:sp>
    </p:spTree>
    <p:extLst>
      <p:ext uri="{BB962C8B-B14F-4D97-AF65-F5344CB8AC3E}">
        <p14:creationId xmlns:p14="http://schemas.microsoft.com/office/powerpoint/2010/main" val="3287112510"/>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jpeg"/><Relationship Id="rId1" Type="http://schemas.openxmlformats.org/officeDocument/2006/relationships/slideLayout" Target="../slideLayouts/slideLayout24.xml"/><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8" Type="http://schemas.openxmlformats.org/officeDocument/2006/relationships/image" Target="../media/image30.jpg"/><Relationship Id="rId3" Type="http://schemas.openxmlformats.org/officeDocument/2006/relationships/image" Target="../media/image25.JPG"/><Relationship Id="rId7"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28.JPG"/><Relationship Id="rId5" Type="http://schemas.openxmlformats.org/officeDocument/2006/relationships/image" Target="../media/image27.png"/><Relationship Id="rId4" Type="http://schemas.openxmlformats.org/officeDocument/2006/relationships/image" Target="../media/image26.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8" Type="http://schemas.openxmlformats.org/officeDocument/2006/relationships/chart" Target="../charts/chart8.xml"/><Relationship Id="rId3" Type="http://schemas.openxmlformats.org/officeDocument/2006/relationships/image" Target="../media/image31.png"/><Relationship Id="rId7" Type="http://schemas.openxmlformats.org/officeDocument/2006/relationships/image" Target="../media/image38.svg"/><Relationship Id="rId12"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32.png"/><Relationship Id="rId11" Type="http://schemas.openxmlformats.org/officeDocument/2006/relationships/chart" Target="../charts/chart11.xml"/><Relationship Id="rId5" Type="http://schemas.openxmlformats.org/officeDocument/2006/relationships/chart" Target="../charts/chart7.xml"/><Relationship Id="rId10" Type="http://schemas.openxmlformats.org/officeDocument/2006/relationships/chart" Target="../charts/chart10.xml"/><Relationship Id="rId4" Type="http://schemas.openxmlformats.org/officeDocument/2006/relationships/image" Target="../media/image36.svg"/><Relationship Id="rId9" Type="http://schemas.openxmlformats.org/officeDocument/2006/relationships/chart" Target="../charts/chart9.xml"/></Relationships>
</file>

<file path=ppt/slides/_rels/slide17.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42.svg"/><Relationship Id="rId5" Type="http://schemas.openxmlformats.org/officeDocument/2006/relationships/image" Target="../media/image34.pn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36.png"/></Relationships>
</file>

<file path=ppt/slides/_rels/slide18.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42.svg"/><Relationship Id="rId5" Type="http://schemas.openxmlformats.org/officeDocument/2006/relationships/image" Target="../media/image34.pn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36.png"/></Relationships>
</file>

<file path=ppt/slides/_rels/slide19.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42.svg"/><Relationship Id="rId5" Type="http://schemas.openxmlformats.org/officeDocument/2006/relationships/image" Target="../media/image34.pn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3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image" Target="../media/image42.svg"/><Relationship Id="rId5" Type="http://schemas.openxmlformats.org/officeDocument/2006/relationships/image" Target="../media/image34.pn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36.png"/></Relationships>
</file>

<file path=ppt/slides/_rels/slide21.xml.rels><?xml version="1.0" encoding="UTF-8" standalone="yes"?>
<Relationships xmlns="http://schemas.openxmlformats.org/package/2006/relationships"><Relationship Id="rId8" Type="http://schemas.openxmlformats.org/officeDocument/2006/relationships/image" Target="../media/image52.svg"/><Relationship Id="rId13"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39.png"/><Relationship Id="rId12" Type="http://schemas.openxmlformats.org/officeDocument/2006/relationships/image" Target="../media/image56.svg"/><Relationship Id="rId2" Type="http://schemas.openxmlformats.org/officeDocument/2006/relationships/notesSlide" Target="../notesSlides/notesSlide20.xml"/><Relationship Id="rId16" Type="http://schemas.openxmlformats.org/officeDocument/2006/relationships/image" Target="../media/image60.svg"/><Relationship Id="rId1" Type="http://schemas.openxmlformats.org/officeDocument/2006/relationships/slideLayout" Target="../slideLayouts/slideLayout15.xml"/><Relationship Id="rId6" Type="http://schemas.openxmlformats.org/officeDocument/2006/relationships/image" Target="../media/image50.svg"/><Relationship Id="rId11" Type="http://schemas.openxmlformats.org/officeDocument/2006/relationships/image" Target="../media/image41.png"/><Relationship Id="rId5" Type="http://schemas.openxmlformats.org/officeDocument/2006/relationships/image" Target="../media/image38.png"/><Relationship Id="rId15" Type="http://schemas.openxmlformats.org/officeDocument/2006/relationships/image" Target="../media/image43.png"/><Relationship Id="rId10" Type="http://schemas.openxmlformats.org/officeDocument/2006/relationships/image" Target="../media/image54.svg"/><Relationship Id="rId4" Type="http://schemas.openxmlformats.org/officeDocument/2006/relationships/image" Target="../media/image48.svg"/><Relationship Id="rId9" Type="http://schemas.openxmlformats.org/officeDocument/2006/relationships/image" Target="../media/image40.png"/><Relationship Id="rId14" Type="http://schemas.openxmlformats.org/officeDocument/2006/relationships/image" Target="../media/image58.svg"/></Relationships>
</file>

<file path=ppt/slides/_rels/slide22.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71.svg"/><Relationship Id="rId18" Type="http://schemas.openxmlformats.org/officeDocument/2006/relationships/image" Target="../media/image76.svg"/><Relationship Id="rId3" Type="http://schemas.openxmlformats.org/officeDocument/2006/relationships/image" Target="../media/image44.jpeg"/><Relationship Id="rId21" Type="http://schemas.openxmlformats.org/officeDocument/2006/relationships/image" Target="../media/image53.png"/><Relationship Id="rId7" Type="http://schemas.openxmlformats.org/officeDocument/2006/relationships/image" Target="../media/image65.svg"/><Relationship Id="rId12" Type="http://schemas.openxmlformats.org/officeDocument/2006/relationships/image" Target="../media/image49.png"/><Relationship Id="rId17" Type="http://schemas.openxmlformats.org/officeDocument/2006/relationships/image" Target="../media/image51.png"/><Relationship Id="rId2" Type="http://schemas.openxmlformats.org/officeDocument/2006/relationships/notesSlide" Target="../notesSlides/notesSlide21.xml"/><Relationship Id="rId16" Type="http://schemas.openxmlformats.org/officeDocument/2006/relationships/image" Target="../media/image74.svg"/><Relationship Id="rId20" Type="http://schemas.openxmlformats.org/officeDocument/2006/relationships/image" Target="../media/image78.svg"/><Relationship Id="rId1" Type="http://schemas.openxmlformats.org/officeDocument/2006/relationships/slideLayout" Target="../slideLayouts/slideLayout20.xml"/><Relationship Id="rId6" Type="http://schemas.openxmlformats.org/officeDocument/2006/relationships/image" Target="../media/image46.png"/><Relationship Id="rId11" Type="http://schemas.openxmlformats.org/officeDocument/2006/relationships/image" Target="../media/image69.svg"/><Relationship Id="rId5" Type="http://schemas.openxmlformats.org/officeDocument/2006/relationships/image" Target="../media/image63.svg"/><Relationship Id="rId15" Type="http://schemas.openxmlformats.org/officeDocument/2006/relationships/image" Target="../media/image73.svg"/><Relationship Id="rId10" Type="http://schemas.openxmlformats.org/officeDocument/2006/relationships/image" Target="../media/image48.png"/><Relationship Id="rId19" Type="http://schemas.openxmlformats.org/officeDocument/2006/relationships/image" Target="../media/image52.png"/><Relationship Id="rId4" Type="http://schemas.openxmlformats.org/officeDocument/2006/relationships/image" Target="../media/image45.png"/><Relationship Id="rId9" Type="http://schemas.openxmlformats.org/officeDocument/2006/relationships/image" Target="../media/image67.svg"/><Relationship Id="rId14" Type="http://schemas.openxmlformats.org/officeDocument/2006/relationships/image" Target="../media/image50.png"/><Relationship Id="rId22" Type="http://schemas.openxmlformats.org/officeDocument/2006/relationships/image" Target="../media/image80.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18.svg"/><Relationship Id="rId5" Type="http://schemas.openxmlformats.org/officeDocument/2006/relationships/image" Target="../media/image19.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26.svg"/><Relationship Id="rId5" Type="http://schemas.openxmlformats.org/officeDocument/2006/relationships/image" Target="../media/image23.png"/><Relationship Id="rId4" Type="http://schemas.openxmlformats.org/officeDocument/2006/relationships/image" Target="../media/image24.svg"/></Relationships>
</file>

<file path=ppt/slides/_rels/slide9.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8E9EC909-3C63-51F6-A000-D264348D3D66}"/>
              </a:ext>
            </a:extLst>
          </p:cNvPr>
          <p:cNvGraphicFramePr>
            <a:graphicFrameLocks noGrp="1"/>
          </p:cNvGraphicFramePr>
          <p:nvPr>
            <p:extLst/>
          </p:nvPr>
        </p:nvGraphicFramePr>
        <p:xfrm>
          <a:off x="0" y="12310612"/>
          <a:ext cx="24384000" cy="1405388"/>
        </p:xfrm>
        <a:graphic>
          <a:graphicData uri="http://schemas.openxmlformats.org/drawingml/2006/table">
            <a:tbl>
              <a:tblPr firstRow="1" firstCol="1" bandRow="1"/>
              <a:tblGrid>
                <a:gridCol w="24384000">
                  <a:extLst>
                    <a:ext uri="{9D8B030D-6E8A-4147-A177-3AD203B41FA5}">
                      <a16:colId xmlns:a16="http://schemas.microsoft.com/office/drawing/2014/main" val="3027022762"/>
                    </a:ext>
                  </a:extLst>
                </a:gridCol>
              </a:tblGrid>
              <a:tr h="1405388">
                <a:tc>
                  <a:txBody>
                    <a:bodyPr/>
                    <a:lstStyle/>
                    <a:p>
                      <a:pPr algn="ctr">
                        <a:buNone/>
                        <a:tabLst>
                          <a:tab pos="2971800" algn="ctr"/>
                          <a:tab pos="5943600" algn="r"/>
                        </a:tabLst>
                      </a:pPr>
                      <a:r>
                        <a:rPr lang="en-GB" sz="3600" i="1" dirty="0">
                          <a:solidFill>
                            <a:srgbClr val="FFFFFF"/>
                          </a:solidFill>
                          <a:effectLst/>
                          <a:latin typeface="Times New Roman" panose="02020603050405020304" pitchFamily="18" charset="0"/>
                          <a:ea typeface="Calibri" panose="020F0502020204030204" pitchFamily="34" charset="0"/>
                          <a:cs typeface="Arial" panose="020B0604020202020204" pitchFamily="34" charset="0"/>
                        </a:rPr>
                        <a:t>This Project is funded under the 12</a:t>
                      </a:r>
                      <a:r>
                        <a:rPr lang="en-GB" sz="3600" i="1" baseline="30000" dirty="0">
                          <a:solidFill>
                            <a:srgbClr val="FFFFFF"/>
                          </a:solidFill>
                          <a:effectLst/>
                          <a:latin typeface="Times New Roman" panose="02020603050405020304" pitchFamily="18" charset="0"/>
                          <a:ea typeface="Calibri" panose="020F0502020204030204" pitchFamily="34" charset="0"/>
                          <a:cs typeface="Arial" panose="020B0604020202020204" pitchFamily="34" charset="0"/>
                        </a:rPr>
                        <a:t>th</a:t>
                      </a:r>
                      <a:r>
                        <a:rPr lang="en-GB" sz="3600" i="1" dirty="0">
                          <a:solidFill>
                            <a:srgbClr val="FFFFFF"/>
                          </a:solidFill>
                          <a:effectLst/>
                          <a:latin typeface="Times New Roman" panose="02020603050405020304" pitchFamily="18" charset="0"/>
                          <a:ea typeface="Calibri" panose="020F0502020204030204" pitchFamily="34" charset="0"/>
                          <a:cs typeface="Arial" panose="020B0604020202020204" pitchFamily="34" charset="0"/>
                        </a:rPr>
                        <a:t> Call for Project Proposals of COMCEC Project Funding</a:t>
                      </a:r>
                      <a:endParaRPr lang="en-MY" sz="2200" dirty="0">
                        <a:effectLst/>
                        <a:latin typeface="Calibri" panose="020F0502020204030204" pitchFamily="34" charset="0"/>
                        <a:ea typeface="Calibri" panose="020F0502020204030204" pitchFamily="34" charset="0"/>
                        <a:cs typeface="Arial" panose="020B0604020202020204" pitchFamily="34" charset="0"/>
                      </a:endParaRPr>
                    </a:p>
                  </a:txBody>
                  <a:tcPr marL="137160" marR="1371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6600"/>
                    </a:solidFill>
                  </a:tcPr>
                </a:tc>
                <a:extLst>
                  <a:ext uri="{0D108BD9-81ED-4DB2-BD59-A6C34878D82A}">
                    <a16:rowId xmlns:a16="http://schemas.microsoft.com/office/drawing/2014/main" val="302020562"/>
                  </a:ext>
                </a:extLst>
              </a:tr>
            </a:tbl>
          </a:graphicData>
        </a:graphic>
      </p:graphicFrame>
      <p:sp>
        <p:nvSpPr>
          <p:cNvPr id="5" name="TextBox 4">
            <a:extLst>
              <a:ext uri="{FF2B5EF4-FFF2-40B4-BE49-F238E27FC236}">
                <a16:creationId xmlns:a16="http://schemas.microsoft.com/office/drawing/2014/main" id="{F54955EE-97E5-B049-769B-FB67F8FB2387}"/>
              </a:ext>
            </a:extLst>
          </p:cNvPr>
          <p:cNvSpPr txBox="1"/>
          <p:nvPr/>
        </p:nvSpPr>
        <p:spPr>
          <a:xfrm>
            <a:off x="5539548" y="8843983"/>
            <a:ext cx="12197164" cy="750975"/>
          </a:xfrm>
          <a:prstGeom prst="rect">
            <a:avLst/>
          </a:prstGeom>
          <a:noFill/>
        </p:spPr>
        <p:txBody>
          <a:bodyPr wrap="square">
            <a:spAutoFit/>
          </a:bodyPr>
          <a:lstStyle/>
          <a:p>
            <a:pPr algn="ctr" defTabSz="1828800">
              <a:lnSpc>
                <a:spcPct val="107000"/>
              </a:lnSpc>
              <a:spcAft>
                <a:spcPts val="1600"/>
              </a:spcAft>
            </a:pPr>
            <a:r>
              <a:rPr lang="fr-FR" sz="4000" b="1" dirty="0">
                <a:solidFill>
                  <a:srgbClr val="000000"/>
                </a:solidFill>
                <a:latin typeface="Times New Roman" panose="02020603050405020304" pitchFamily="18" charset="0"/>
                <a:ea typeface="Calibri" panose="020F0502020204030204" pitchFamily="34" charset="0"/>
                <a:cs typeface="Arial" panose="020B0604020202020204" pitchFamily="34" charset="0"/>
              </a:rPr>
              <a:t>Virtual, </a:t>
            </a:r>
            <a:r>
              <a:rPr lang="tr-TR" sz="4000" b="1" dirty="0">
                <a:solidFill>
                  <a:srgbClr val="000000"/>
                </a:solidFill>
                <a:latin typeface="Times New Roman" panose="02020603050405020304" pitchFamily="18" charset="0"/>
                <a:ea typeface="Calibri" panose="020F0502020204030204" pitchFamily="34" charset="0"/>
                <a:cs typeface="Arial" panose="020B0604020202020204" pitchFamily="34" charset="0"/>
              </a:rPr>
              <a:t>19-20</a:t>
            </a:r>
            <a:r>
              <a:rPr lang="fr-FR" sz="4000" b="1" dirty="0">
                <a:solidFill>
                  <a:srgbClr val="000000"/>
                </a:solidFill>
                <a:latin typeface="Times New Roman" panose="02020603050405020304" pitchFamily="18" charset="0"/>
                <a:ea typeface="Calibri" panose="020F0502020204030204" pitchFamily="34" charset="0"/>
                <a:cs typeface="Arial" panose="020B0604020202020204" pitchFamily="34" charset="0"/>
              </a:rPr>
              <a:t> </a:t>
            </a:r>
            <a:r>
              <a:rPr lang="tr-TR" sz="4000" b="1" dirty="0">
                <a:solidFill>
                  <a:srgbClr val="000000"/>
                </a:solidFill>
                <a:latin typeface="Times New Roman" panose="02020603050405020304" pitchFamily="18" charset="0"/>
                <a:ea typeface="Calibri" panose="020F0502020204030204" pitchFamily="34" charset="0"/>
                <a:cs typeface="Arial" panose="020B0604020202020204" pitchFamily="34" charset="0"/>
              </a:rPr>
              <a:t>August</a:t>
            </a:r>
            <a:r>
              <a:rPr lang="fr-FR" sz="4000" b="1" dirty="0">
                <a:solidFill>
                  <a:srgbClr val="000000"/>
                </a:solidFill>
                <a:latin typeface="Times New Roman" panose="02020603050405020304" pitchFamily="18" charset="0"/>
                <a:ea typeface="Calibri" panose="020F0502020204030204" pitchFamily="34" charset="0"/>
                <a:cs typeface="Arial" panose="020B0604020202020204" pitchFamily="34" charset="0"/>
              </a:rPr>
              <a:t> </a:t>
            </a:r>
            <a:r>
              <a:rPr lang="fr-FR" sz="4000" b="1" dirty="0">
                <a:solidFill>
                  <a:srgbClr val="000000"/>
                </a:solidFill>
                <a:latin typeface="Times New Roman" panose="02020603050405020304" pitchFamily="18" charset="0"/>
                <a:ea typeface="Calibri" panose="020F0502020204030204" pitchFamily="34" charset="0"/>
                <a:cs typeface="Arial" panose="020B0604020202020204" pitchFamily="34" charset="0"/>
              </a:rPr>
              <a:t>2025</a:t>
            </a:r>
            <a:endParaRPr lang="en-MY" sz="2200" dirty="0">
              <a:solidFill>
                <a:prstClr val="black"/>
              </a:solidFill>
              <a:latin typeface="Calibri" panose="020F0502020204030204" pitchFamily="34" charset="0"/>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C1E160A6-665A-7A12-74FD-253C266C6B27}"/>
              </a:ext>
            </a:extLst>
          </p:cNvPr>
          <p:cNvSpPr txBox="1"/>
          <p:nvPr/>
        </p:nvSpPr>
        <p:spPr>
          <a:xfrm>
            <a:off x="3280671" y="6331020"/>
            <a:ext cx="16714922" cy="1548886"/>
          </a:xfrm>
          <a:prstGeom prst="rect">
            <a:avLst/>
          </a:prstGeom>
          <a:noFill/>
        </p:spPr>
        <p:txBody>
          <a:bodyPr wrap="square">
            <a:spAutoFit/>
          </a:bodyPr>
          <a:lstStyle/>
          <a:p>
            <a:pPr algn="ctr" defTabSz="1828800">
              <a:lnSpc>
                <a:spcPct val="107000"/>
              </a:lnSpc>
              <a:spcAft>
                <a:spcPts val="1600"/>
              </a:spcAft>
            </a:pPr>
            <a:r>
              <a:rPr lang="en-US" sz="3800" b="1" dirty="0">
                <a:solidFill>
                  <a:srgbClr val="2E74B5"/>
                </a:solidFill>
                <a:latin typeface="Times New Roman" panose="02020603050405020304" pitchFamily="18" charset="0"/>
                <a:ea typeface="Calibri" panose="020F0502020204030204" pitchFamily="34" charset="0"/>
                <a:cs typeface="Arial" panose="020B0604020202020204" pitchFamily="34" charset="0"/>
              </a:rPr>
              <a:t>Working </a:t>
            </a:r>
            <a:r>
              <a:rPr lang="en-US" sz="3800" b="1" dirty="0">
                <a:solidFill>
                  <a:srgbClr val="2E74B5"/>
                </a:solidFill>
                <a:latin typeface="Times New Roman" panose="02020603050405020304" pitchFamily="18" charset="0"/>
                <a:ea typeface="Calibri" panose="020F0502020204030204" pitchFamily="34" charset="0"/>
                <a:cs typeface="Arial" panose="020B0604020202020204" pitchFamily="34" charset="0"/>
              </a:rPr>
              <a:t>Group Meeting </a:t>
            </a:r>
            <a:r>
              <a:rPr lang="en-US" sz="3800" b="1" dirty="0">
                <a:solidFill>
                  <a:srgbClr val="2E74B5"/>
                </a:solidFill>
                <a:latin typeface="Times New Roman" panose="02020603050405020304" pitchFamily="18" charset="0"/>
                <a:ea typeface="Calibri" panose="020F0502020204030204" pitchFamily="34" charset="0"/>
                <a:cs typeface="Arial" panose="020B0604020202020204" pitchFamily="34" charset="0"/>
              </a:rPr>
              <a:t>on</a:t>
            </a:r>
            <a:r>
              <a:rPr lang="tr-TR" sz="3800" b="1" dirty="0">
                <a:solidFill>
                  <a:srgbClr val="2E74B5"/>
                </a:solidFill>
                <a:latin typeface="Times New Roman" panose="02020603050405020304" pitchFamily="18" charset="0"/>
                <a:ea typeface="Calibri" panose="020F0502020204030204" pitchFamily="34" charset="0"/>
                <a:cs typeface="Arial" panose="020B0604020202020204" pitchFamily="34" charset="0"/>
              </a:rPr>
              <a:t> </a:t>
            </a:r>
          </a:p>
          <a:p>
            <a:pPr algn="ctr" defTabSz="1828800">
              <a:lnSpc>
                <a:spcPct val="107000"/>
              </a:lnSpc>
              <a:spcAft>
                <a:spcPts val="1600"/>
              </a:spcAft>
            </a:pPr>
            <a:r>
              <a:rPr lang="en-US" sz="3800" b="1" dirty="0">
                <a:solidFill>
                  <a:srgbClr val="2E74B5"/>
                </a:solidFill>
                <a:latin typeface="Times New Roman" panose="02020603050405020304" pitchFamily="18" charset="0"/>
                <a:ea typeface="Calibri" panose="020F0502020204030204" pitchFamily="34" charset="0"/>
                <a:cs typeface="Arial" panose="020B0604020202020204" pitchFamily="34" charset="0"/>
              </a:rPr>
              <a:t>“Facilitating </a:t>
            </a:r>
            <a:r>
              <a:rPr lang="en-US" sz="3800" b="1" dirty="0">
                <a:solidFill>
                  <a:srgbClr val="2E74B5"/>
                </a:solidFill>
                <a:latin typeface="Times New Roman" panose="02020603050405020304" pitchFamily="18" charset="0"/>
                <a:ea typeface="Calibri" panose="020F0502020204030204" pitchFamily="34" charset="0"/>
                <a:cs typeface="Arial" panose="020B0604020202020204" pitchFamily="34" charset="0"/>
              </a:rPr>
              <a:t>Digital Transition of National VET Systems in OIC Countries”</a:t>
            </a:r>
            <a:endParaRPr lang="en-MY" sz="2200" dirty="0">
              <a:solidFill>
                <a:prstClr val="black"/>
              </a:solidFill>
              <a:latin typeface="Calibri" panose="020F0502020204030204" pitchFamily="34" charset="0"/>
              <a:ea typeface="Calibri" panose="020F0502020204030204" pitchFamily="34" charset="0"/>
              <a:cs typeface="Arial" panose="020B0604020202020204" pitchFamily="34" charset="0"/>
            </a:endParaRPr>
          </a:p>
        </p:txBody>
      </p:sp>
      <p:sp>
        <p:nvSpPr>
          <p:cNvPr id="8" name="TextBox 7">
            <a:extLst>
              <a:ext uri="{FF2B5EF4-FFF2-40B4-BE49-F238E27FC236}">
                <a16:creationId xmlns:a16="http://schemas.microsoft.com/office/drawing/2014/main" id="{444CEF61-7472-9AC5-DCD8-C716EA12A30D}"/>
              </a:ext>
            </a:extLst>
          </p:cNvPr>
          <p:cNvSpPr txBox="1"/>
          <p:nvPr/>
        </p:nvSpPr>
        <p:spPr>
          <a:xfrm>
            <a:off x="1472534" y="4306956"/>
            <a:ext cx="20331192" cy="1541319"/>
          </a:xfrm>
          <a:prstGeom prst="rect">
            <a:avLst/>
          </a:prstGeom>
          <a:noFill/>
        </p:spPr>
        <p:txBody>
          <a:bodyPr wrap="square">
            <a:spAutoFit/>
          </a:bodyPr>
          <a:lstStyle/>
          <a:p>
            <a:pPr algn="ctr" defTabSz="1828800">
              <a:lnSpc>
                <a:spcPct val="107000"/>
              </a:lnSpc>
              <a:spcAft>
                <a:spcPts val="1600"/>
              </a:spcAft>
            </a:pPr>
            <a:r>
              <a:rPr lang="en-US" sz="4400" b="1" dirty="0">
                <a:solidFill>
                  <a:prstClr val="black"/>
                </a:solidFill>
                <a:latin typeface="Times New Roman" panose="02020603050405020304" pitchFamily="18" charset="0"/>
                <a:ea typeface="Calibri" panose="020F0502020204030204" pitchFamily="34" charset="0"/>
                <a:cs typeface="Arial" panose="020B0604020202020204" pitchFamily="34" charset="0"/>
              </a:rPr>
              <a:t>Project on </a:t>
            </a:r>
            <a:r>
              <a:rPr lang="en-US" sz="4400" b="1" dirty="0">
                <a:solidFill>
                  <a:prstClr val="black"/>
                </a:solidFill>
                <a:latin typeface="Times New Roman" panose="02020603050405020304" pitchFamily="18" charset="0"/>
                <a:ea typeface="Calibri" panose="020F0502020204030204" pitchFamily="34" charset="0"/>
                <a:cs typeface="Arial" panose="020B0604020202020204" pitchFamily="34" charset="0"/>
              </a:rPr>
              <a:t>“Developing an </a:t>
            </a:r>
            <a:r>
              <a:rPr lang="en-US" sz="4400" b="1" dirty="0">
                <a:solidFill>
                  <a:prstClr val="black"/>
                </a:solidFill>
                <a:latin typeface="Times New Roman" panose="02020603050405020304" pitchFamily="18" charset="0"/>
                <a:ea typeface="Calibri" panose="020F0502020204030204" pitchFamily="34" charset="0"/>
                <a:cs typeface="Arial" panose="020B0604020202020204" pitchFamily="34" charset="0"/>
              </a:rPr>
              <a:t>Effective Roadmap for Facilitating Digital Transition in National VET Systems in OIC Member Countries</a:t>
            </a:r>
            <a:r>
              <a:rPr lang="en-US" sz="4400" b="1" dirty="0">
                <a:solidFill>
                  <a:prstClr val="black"/>
                </a:solidFill>
                <a:latin typeface="Times New Roman" panose="02020603050405020304" pitchFamily="18" charset="0"/>
                <a:ea typeface="Calibri" panose="020F0502020204030204" pitchFamily="34" charset="0"/>
                <a:cs typeface="Arial" panose="020B0604020202020204" pitchFamily="34" charset="0"/>
              </a:rPr>
              <a:t>.”</a:t>
            </a:r>
            <a:endParaRPr lang="en-MY" sz="2200" dirty="0">
              <a:solidFill>
                <a:prstClr val="black"/>
              </a:solidFill>
              <a:latin typeface="Calibri" panose="020F0502020204030204" pitchFamily="34" charset="0"/>
              <a:ea typeface="Calibri" panose="020F050202020403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53446C36-011A-A042-2101-35A8A8DF0C3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47414" y="892890"/>
            <a:ext cx="2273300" cy="2341880"/>
          </a:xfrm>
          <a:prstGeom prst="rect">
            <a:avLst/>
          </a:prstGeom>
          <a:noFill/>
          <a:ln>
            <a:noFill/>
          </a:ln>
        </p:spPr>
      </p:pic>
      <p:pic>
        <p:nvPicPr>
          <p:cNvPr id="10" name="Picture 9">
            <a:extLst>
              <a:ext uri="{FF2B5EF4-FFF2-40B4-BE49-F238E27FC236}">
                <a16:creationId xmlns:a16="http://schemas.microsoft.com/office/drawing/2014/main" id="{CD9DD0AF-812A-2FC7-413C-4EBF8AD7C6A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30360" y="882097"/>
            <a:ext cx="2415540" cy="2363470"/>
          </a:xfrm>
          <a:prstGeom prst="rect">
            <a:avLst/>
          </a:prstGeom>
          <a:noFill/>
          <a:ln>
            <a:noFill/>
          </a:ln>
        </p:spPr>
      </p:pic>
      <p:pic>
        <p:nvPicPr>
          <p:cNvPr id="11" name="Picture 10">
            <a:extLst>
              <a:ext uri="{FF2B5EF4-FFF2-40B4-BE49-F238E27FC236}">
                <a16:creationId xmlns:a16="http://schemas.microsoft.com/office/drawing/2014/main" id="{62C5FF60-032E-3E4E-6C63-EF4A4DC2C18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9045" t="22130" r="24620" b="25311"/>
          <a:stretch/>
        </p:blipFill>
        <p:spPr bwMode="auto">
          <a:xfrm>
            <a:off x="18295749" y="777957"/>
            <a:ext cx="2533650" cy="257175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702774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808"/>
          <p:cNvSpPr/>
          <p:nvPr/>
        </p:nvSpPr>
        <p:spPr>
          <a:xfrm>
            <a:off x="279145" y="1542184"/>
            <a:ext cx="5560545" cy="1487632"/>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spc="150">
                <a:solidFill>
                  <a:srgbClr val="212121"/>
                </a:solidFill>
                <a:latin typeface="Montserrat"/>
                <a:ea typeface="Montserrat"/>
                <a:cs typeface="Montserrat"/>
                <a:sym typeface="Montserrat"/>
              </a:defRPr>
            </a:lvl1pPr>
          </a:lstStyle>
          <a:p>
            <a:pPr algn="ctr"/>
            <a:r>
              <a:rPr lang="en-US" sz="4400" spc="0" dirty="0">
                <a:solidFill>
                  <a:schemeClr val="accent1"/>
                </a:solidFill>
                <a:effectLst>
                  <a:outerShdw blurRad="38100" dist="38100" dir="2700000" algn="tl">
                    <a:srgbClr val="000000">
                      <a:alpha val="43137"/>
                    </a:srgbClr>
                  </a:outerShdw>
                </a:effectLst>
                <a:latin typeface="Lusail" pitchFamily="50" charset="-78"/>
                <a:cs typeface="Lusail" pitchFamily="50" charset="-78"/>
              </a:rPr>
              <a:t>Qatar Technical Secondary School for Boys</a:t>
            </a:r>
          </a:p>
        </p:txBody>
      </p:sp>
      <p:pic>
        <p:nvPicPr>
          <p:cNvPr id="43" name="Picture Placeholder 42" descr="A couple of men working on a machine&#10;&#10;AI-generated content may be incorrect.">
            <a:extLst>
              <a:ext uri="{FF2B5EF4-FFF2-40B4-BE49-F238E27FC236}">
                <a16:creationId xmlns:a16="http://schemas.microsoft.com/office/drawing/2014/main" id="{38E609E7-2CC8-7DA6-FAF6-6B6215C092A8}"/>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125" r="43148" b="41920"/>
          <a:stretch/>
        </p:blipFill>
        <p:spPr>
          <a:xfrm>
            <a:off x="6096154" y="-1"/>
            <a:ext cx="6038014" cy="4601723"/>
          </a:xfrm>
        </p:spPr>
      </p:pic>
      <p:pic>
        <p:nvPicPr>
          <p:cNvPr id="35" name="Picture Placeholder 34" descr="A person working on a device&#10;&#10;AI-generated content may be incorrect.">
            <a:extLst>
              <a:ext uri="{FF2B5EF4-FFF2-40B4-BE49-F238E27FC236}">
                <a16:creationId xmlns:a16="http://schemas.microsoft.com/office/drawing/2014/main" id="{BEFB5767-3512-485C-F873-D715525F0B33}"/>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5583" r="5583"/>
          <a:stretch>
            <a:fillRect/>
          </a:stretch>
        </p:blipFill>
        <p:spPr/>
      </p:pic>
      <p:pic>
        <p:nvPicPr>
          <p:cNvPr id="47" name="Picture Placeholder 46">
            <a:extLst>
              <a:ext uri="{FF2B5EF4-FFF2-40B4-BE49-F238E27FC236}">
                <a16:creationId xmlns:a16="http://schemas.microsoft.com/office/drawing/2014/main" id="{9E69EBA2-DE1C-638C-3463-8E315D401BE5}"/>
              </a:ext>
            </a:extLst>
          </p:cNvPr>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l="9306" r="9306"/>
          <a:stretch>
            <a:fillRect/>
          </a:stretch>
        </p:blipFill>
        <p:spPr/>
      </p:pic>
      <p:pic>
        <p:nvPicPr>
          <p:cNvPr id="45" name="Picture Placeholder 44">
            <a:extLst>
              <a:ext uri="{FF2B5EF4-FFF2-40B4-BE49-F238E27FC236}">
                <a16:creationId xmlns:a16="http://schemas.microsoft.com/office/drawing/2014/main" id="{C7BE9025-2CA1-7D76-D192-829AD72F13CB}"/>
              </a:ext>
            </a:extLst>
          </p:cNvPr>
          <p:cNvPicPr>
            <a:picLocks noGrp="1" noChangeAspect="1"/>
          </p:cNvPicPr>
          <p:nvPr>
            <p:ph type="pic" sz="quarter" idx="18"/>
          </p:nvPr>
        </p:nvPicPr>
        <p:blipFill>
          <a:blip r:embed="rId6">
            <a:extLst>
              <a:ext uri="{28A0092B-C50C-407E-A947-70E740481C1C}">
                <a14:useLocalDpi xmlns:a14="http://schemas.microsoft.com/office/drawing/2010/main" val="0"/>
              </a:ext>
            </a:extLst>
          </a:blip>
          <a:srcRect l="30156" t="23541" r="12500"/>
          <a:stretch/>
        </p:blipFill>
        <p:spPr>
          <a:xfrm>
            <a:off x="6027531" y="9114277"/>
            <a:ext cx="6135631" cy="4601724"/>
          </a:xfrm>
        </p:spPr>
      </p:pic>
      <p:pic>
        <p:nvPicPr>
          <p:cNvPr id="37" name="Picture Placeholder 36">
            <a:extLst>
              <a:ext uri="{FF2B5EF4-FFF2-40B4-BE49-F238E27FC236}">
                <a16:creationId xmlns:a16="http://schemas.microsoft.com/office/drawing/2014/main" id="{B40E8FB8-41F4-BD61-AA63-2A532560A055}"/>
              </a:ext>
            </a:extLst>
          </p:cNvPr>
          <p:cNvPicPr>
            <a:picLocks noGrp="1" noChangeAspect="1"/>
          </p:cNvPicPr>
          <p:nvPr>
            <p:ph type="pic" sz="quarter" idx="14"/>
          </p:nvPr>
        </p:nvPicPr>
        <p:blipFill>
          <a:blip r:embed="rId7"/>
          <a:srcRect l="19759" t="7273" r="20905" b="11817"/>
          <a:stretch/>
        </p:blipFill>
        <p:spPr>
          <a:xfrm>
            <a:off x="-28837" y="4601723"/>
            <a:ext cx="6067006" cy="4542275"/>
          </a:xfrm>
        </p:spPr>
      </p:pic>
      <p:sp>
        <p:nvSpPr>
          <p:cNvPr id="2" name="Shape 1808">
            <a:extLst>
              <a:ext uri="{FF2B5EF4-FFF2-40B4-BE49-F238E27FC236}">
                <a16:creationId xmlns:a16="http://schemas.microsoft.com/office/drawing/2014/main" id="{46C35F37-16FB-AB83-6E2B-3E50EA02CC99}"/>
              </a:ext>
            </a:extLst>
          </p:cNvPr>
          <p:cNvSpPr/>
          <p:nvPr/>
        </p:nvSpPr>
        <p:spPr>
          <a:xfrm>
            <a:off x="238888" y="10603055"/>
            <a:ext cx="5560545" cy="2041815"/>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spc="150">
                <a:solidFill>
                  <a:srgbClr val="212121"/>
                </a:solidFill>
                <a:latin typeface="Montserrat"/>
                <a:ea typeface="Montserrat"/>
                <a:cs typeface="Montserrat"/>
                <a:sym typeface="Montserrat"/>
              </a:defRPr>
            </a:lvl1pPr>
          </a:lstStyle>
          <a:p>
            <a:pPr algn="ctr"/>
            <a:r>
              <a:rPr lang="en-US" sz="4400" spc="0" dirty="0">
                <a:solidFill>
                  <a:schemeClr val="accent1"/>
                </a:solidFill>
                <a:effectLst>
                  <a:outerShdw blurRad="38100" dist="38100" dir="2700000" algn="tl">
                    <a:srgbClr val="000000">
                      <a:alpha val="43137"/>
                    </a:srgbClr>
                  </a:outerShdw>
                </a:effectLst>
                <a:latin typeface="Lusail" pitchFamily="50" charset="-78"/>
                <a:cs typeface="Lusail" pitchFamily="50" charset="-78"/>
              </a:rPr>
              <a:t>Qatar Banking Studies and BA Secondary School for Boys</a:t>
            </a:r>
          </a:p>
        </p:txBody>
      </p:sp>
      <p:sp>
        <p:nvSpPr>
          <p:cNvPr id="4" name="Shape 1808">
            <a:extLst>
              <a:ext uri="{FF2B5EF4-FFF2-40B4-BE49-F238E27FC236}">
                <a16:creationId xmlns:a16="http://schemas.microsoft.com/office/drawing/2014/main" id="{D3163565-E6EB-89A2-4C8F-40E0AB29392B}"/>
              </a:ext>
            </a:extLst>
          </p:cNvPr>
          <p:cNvSpPr/>
          <p:nvPr/>
        </p:nvSpPr>
        <p:spPr>
          <a:xfrm>
            <a:off x="12467533" y="10603054"/>
            <a:ext cx="5560545" cy="2041815"/>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spc="150">
                <a:solidFill>
                  <a:srgbClr val="212121"/>
                </a:solidFill>
                <a:latin typeface="Montserrat"/>
                <a:ea typeface="Montserrat"/>
                <a:cs typeface="Montserrat"/>
                <a:sym typeface="Montserrat"/>
              </a:defRPr>
            </a:lvl1pPr>
          </a:lstStyle>
          <a:p>
            <a:pPr algn="ctr"/>
            <a:r>
              <a:rPr lang="en-US" sz="4400" spc="0" dirty="0">
                <a:solidFill>
                  <a:schemeClr val="accent1"/>
                </a:solidFill>
                <a:effectLst>
                  <a:outerShdw blurRad="38100" dist="38100" dir="2700000" algn="tl">
                    <a:srgbClr val="000000">
                      <a:alpha val="43137"/>
                    </a:srgbClr>
                  </a:outerShdw>
                </a:effectLst>
                <a:latin typeface="Lusail" pitchFamily="50" charset="-78"/>
                <a:cs typeface="Lusail" pitchFamily="50" charset="-78"/>
              </a:rPr>
              <a:t>Qatar Banking Studies and BA Secondary School for Girls</a:t>
            </a:r>
          </a:p>
        </p:txBody>
      </p:sp>
      <p:sp>
        <p:nvSpPr>
          <p:cNvPr id="6" name="Shape 1808">
            <a:extLst>
              <a:ext uri="{FF2B5EF4-FFF2-40B4-BE49-F238E27FC236}">
                <a16:creationId xmlns:a16="http://schemas.microsoft.com/office/drawing/2014/main" id="{99311D67-D55F-94FC-28DB-C44C910331AE}"/>
              </a:ext>
            </a:extLst>
          </p:cNvPr>
          <p:cNvSpPr/>
          <p:nvPr/>
        </p:nvSpPr>
        <p:spPr>
          <a:xfrm>
            <a:off x="6305896" y="5682094"/>
            <a:ext cx="5560545" cy="2351810"/>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spc="150">
                <a:solidFill>
                  <a:srgbClr val="212121"/>
                </a:solidFill>
                <a:latin typeface="Montserrat"/>
                <a:ea typeface="Montserrat"/>
                <a:cs typeface="Montserrat"/>
                <a:sym typeface="Montserrat"/>
              </a:defRPr>
            </a:lvl1pPr>
          </a:lstStyle>
          <a:p>
            <a:pPr algn="ctr"/>
            <a:r>
              <a:rPr lang="en-US" sz="4400" spc="0" dirty="0">
                <a:solidFill>
                  <a:schemeClr val="accent1"/>
                </a:solidFill>
                <a:effectLst>
                  <a:outerShdw blurRad="38100" dist="38100" dir="2700000" algn="tl">
                    <a:srgbClr val="000000">
                      <a:alpha val="43137"/>
                    </a:srgbClr>
                  </a:outerShdw>
                </a:effectLst>
                <a:latin typeface="Lusail" pitchFamily="50" charset="-78"/>
                <a:cs typeface="Lusail" pitchFamily="50" charset="-78"/>
              </a:rPr>
              <a:t>Qatar Science and Technology Secondary School for Boys</a:t>
            </a:r>
          </a:p>
        </p:txBody>
      </p:sp>
      <p:sp>
        <p:nvSpPr>
          <p:cNvPr id="20" name="Shape 1808">
            <a:extLst>
              <a:ext uri="{FF2B5EF4-FFF2-40B4-BE49-F238E27FC236}">
                <a16:creationId xmlns:a16="http://schemas.microsoft.com/office/drawing/2014/main" id="{EC463566-BBCE-10E7-283D-E5455563D788}"/>
              </a:ext>
            </a:extLst>
          </p:cNvPr>
          <p:cNvSpPr/>
          <p:nvPr/>
        </p:nvSpPr>
        <p:spPr>
          <a:xfrm>
            <a:off x="18555881" y="5844020"/>
            <a:ext cx="5560545" cy="2069524"/>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spc="150">
                <a:solidFill>
                  <a:srgbClr val="212121"/>
                </a:solidFill>
                <a:latin typeface="Montserrat"/>
                <a:ea typeface="Montserrat"/>
                <a:cs typeface="Montserrat"/>
                <a:sym typeface="Montserrat"/>
              </a:defRPr>
            </a:lvl1pPr>
          </a:lstStyle>
          <a:p>
            <a:pPr algn="ctr"/>
            <a:r>
              <a:rPr lang="en-US" sz="4400" spc="0" dirty="0">
                <a:solidFill>
                  <a:schemeClr val="accent1"/>
                </a:solidFill>
                <a:effectLst>
                  <a:outerShdw blurRad="38100" dist="38100" dir="2700000" algn="tl">
                    <a:srgbClr val="000000">
                      <a:alpha val="43137"/>
                    </a:srgbClr>
                  </a:outerShdw>
                </a:effectLst>
                <a:latin typeface="Lusail" pitchFamily="50" charset="-78"/>
                <a:cs typeface="Lusail" pitchFamily="50" charset="-78"/>
              </a:rPr>
              <a:t>The Institute of Religious Studies Preparatory and Secondary for Boys</a:t>
            </a:r>
            <a:endParaRPr sz="4400" dirty="0">
              <a:solidFill>
                <a:schemeClr val="accent1"/>
              </a:solidFill>
              <a:effectLst>
                <a:outerShdw blurRad="38100" dist="38100" dir="2700000" algn="tl">
                  <a:srgbClr val="000000">
                    <a:alpha val="43137"/>
                  </a:srgbClr>
                </a:outerShdw>
              </a:effectLst>
              <a:latin typeface="Lusail" pitchFamily="50" charset="-78"/>
              <a:cs typeface="Lusail" pitchFamily="50" charset="-78"/>
            </a:endParaRPr>
          </a:p>
        </p:txBody>
      </p:sp>
      <p:sp>
        <p:nvSpPr>
          <p:cNvPr id="21" name="Shape 1808">
            <a:extLst>
              <a:ext uri="{FF2B5EF4-FFF2-40B4-BE49-F238E27FC236}">
                <a16:creationId xmlns:a16="http://schemas.microsoft.com/office/drawing/2014/main" id="{6C966C7D-028D-861B-A737-FCC013C27D6D}"/>
              </a:ext>
            </a:extLst>
          </p:cNvPr>
          <p:cNvSpPr/>
          <p:nvPr/>
        </p:nvSpPr>
        <p:spPr>
          <a:xfrm>
            <a:off x="12430887" y="1542184"/>
            <a:ext cx="5560545" cy="1462754"/>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spc="150">
                <a:solidFill>
                  <a:srgbClr val="212121"/>
                </a:solidFill>
                <a:latin typeface="Montserrat"/>
                <a:ea typeface="Montserrat"/>
                <a:cs typeface="Montserrat"/>
                <a:sym typeface="Montserrat"/>
              </a:defRPr>
            </a:lvl1pPr>
          </a:lstStyle>
          <a:p>
            <a:pPr algn="ctr"/>
            <a:r>
              <a:rPr lang="en-US" sz="4400" spc="0" dirty="0">
                <a:solidFill>
                  <a:schemeClr val="accent1"/>
                </a:solidFill>
                <a:effectLst>
                  <a:outerShdw blurRad="38100" dist="38100" dir="2700000" algn="tl">
                    <a:srgbClr val="000000">
                      <a:alpha val="43137"/>
                    </a:srgbClr>
                  </a:outerShdw>
                </a:effectLst>
                <a:latin typeface="Lusail" pitchFamily="50" charset="-78"/>
                <a:cs typeface="Lusail" pitchFamily="50" charset="-78"/>
              </a:rPr>
              <a:t>Qatar Technical Secondary School for Girls</a:t>
            </a:r>
          </a:p>
        </p:txBody>
      </p:sp>
      <p:pic>
        <p:nvPicPr>
          <p:cNvPr id="1034" name="Picture 10">
            <a:extLst>
              <a:ext uri="{FF2B5EF4-FFF2-40B4-BE49-F238E27FC236}">
                <a16:creationId xmlns:a16="http://schemas.microsoft.com/office/drawing/2014/main" id="{A40A7A74-C72C-3099-3954-A30139493B9A}"/>
              </a:ext>
            </a:extLst>
          </p:cNvPr>
          <p:cNvPicPr>
            <a:picLocks noGrp="1" noChangeAspect="1" noChangeArrowheads="1"/>
          </p:cNvPicPr>
          <p:nvPr>
            <p:ph type="pic" sz="quarter" idx="17"/>
          </p:nvPr>
        </p:nvPicPr>
        <p:blipFill rotWithShape="1">
          <a:blip r:embed="rId8">
            <a:extLst>
              <a:ext uri="{28A0092B-C50C-407E-A947-70E740481C1C}">
                <a14:useLocalDpi xmlns:a14="http://schemas.microsoft.com/office/drawing/2010/main" val="0"/>
              </a:ext>
            </a:extLst>
          </a:blip>
          <a:srcRect l="35649" t="37250" r="11496" b="3344"/>
          <a:stretch/>
        </p:blipFill>
        <p:spPr bwMode="auto">
          <a:xfrm>
            <a:off x="18332450" y="9144000"/>
            <a:ext cx="6096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71839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animBg="1"/>
      <p:bldP spid="4" grpId="0" animBg="1"/>
      <p:bldP spid="6" grpId="0" animBg="1"/>
      <p:bldP spid="20"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C55F726-6E4D-9571-83A7-A268166294A3}"/>
              </a:ext>
            </a:extLst>
          </p:cNvPr>
          <p:cNvSpPr>
            <a:spLocks noGrp="1"/>
          </p:cNvSpPr>
          <p:nvPr>
            <p:ph type="body" sz="quarter" idx="17"/>
          </p:nvPr>
        </p:nvSpPr>
        <p:spPr>
          <a:xfrm>
            <a:off x="20303327" y="6654926"/>
            <a:ext cx="1337473" cy="631904"/>
          </a:xfrm>
        </p:spPr>
        <p:txBody>
          <a:bodyPr/>
          <a:lstStyle/>
          <a:p>
            <a:r>
              <a:rPr lang="en-US" dirty="0"/>
              <a:t>A Brief</a:t>
            </a:r>
          </a:p>
        </p:txBody>
      </p:sp>
      <p:sp>
        <p:nvSpPr>
          <p:cNvPr id="2" name="Title 1">
            <a:extLst>
              <a:ext uri="{FF2B5EF4-FFF2-40B4-BE49-F238E27FC236}">
                <a16:creationId xmlns:a16="http://schemas.microsoft.com/office/drawing/2014/main" id="{4330A1D7-A8DC-0F1F-8433-62EA47FE42A0}"/>
              </a:ext>
            </a:extLst>
          </p:cNvPr>
          <p:cNvSpPr>
            <a:spLocks noGrp="1"/>
          </p:cNvSpPr>
          <p:nvPr>
            <p:ph type="title"/>
          </p:nvPr>
        </p:nvSpPr>
        <p:spPr/>
        <p:txBody>
          <a:bodyPr/>
          <a:lstStyle/>
          <a:p>
            <a:r>
              <a:rPr lang="en-US" dirty="0"/>
              <a:t>Educational Institutes</a:t>
            </a:r>
          </a:p>
        </p:txBody>
      </p:sp>
    </p:spTree>
    <p:extLst>
      <p:ext uri="{BB962C8B-B14F-4D97-AF65-F5344CB8AC3E}">
        <p14:creationId xmlns:p14="http://schemas.microsoft.com/office/powerpoint/2010/main" val="11688934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E9864-588E-490B-37B2-229B737C353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9265141-CAC4-7B40-7792-E656871C105E}"/>
              </a:ext>
            </a:extLst>
          </p:cNvPr>
          <p:cNvSpPr>
            <a:spLocks noGrp="1"/>
          </p:cNvSpPr>
          <p:nvPr>
            <p:ph type="title"/>
          </p:nvPr>
        </p:nvSpPr>
        <p:spPr>
          <a:xfrm>
            <a:off x="1463121" y="1238907"/>
            <a:ext cx="21874860" cy="1095522"/>
          </a:xfrm>
        </p:spPr>
        <p:txBody>
          <a:bodyPr wrap="square" anchor="t">
            <a:normAutofit/>
          </a:bodyPr>
          <a:lstStyle/>
          <a:p>
            <a:r>
              <a:rPr lang="en-US" dirty="0"/>
              <a:t>Qatar Technical Secondary Schools</a:t>
            </a:r>
            <a:endParaRPr lang="en-QA" dirty="0"/>
          </a:p>
        </p:txBody>
      </p:sp>
      <p:sp>
        <p:nvSpPr>
          <p:cNvPr id="4" name="Text Placeholder 3">
            <a:extLst>
              <a:ext uri="{FF2B5EF4-FFF2-40B4-BE49-F238E27FC236}">
                <a16:creationId xmlns:a16="http://schemas.microsoft.com/office/drawing/2014/main" id="{81A0B5A0-F5FA-1CFD-FF8D-19DAA504A0EE}"/>
              </a:ext>
            </a:extLst>
          </p:cNvPr>
          <p:cNvSpPr>
            <a:spLocks noGrp="1"/>
          </p:cNvSpPr>
          <p:nvPr>
            <p:ph type="body" sz="quarter" idx="14"/>
          </p:nvPr>
        </p:nvSpPr>
        <p:spPr>
          <a:xfrm>
            <a:off x="1463120" y="2119745"/>
            <a:ext cx="21874861" cy="3408219"/>
          </a:xfrm>
        </p:spPr>
        <p:txBody>
          <a:bodyPr>
            <a:noAutofit/>
          </a:bodyPr>
          <a:lstStyle/>
          <a:p>
            <a:pPr lvl="0" algn="just" rtl="0"/>
            <a:r>
              <a:rPr lang="en-US" sz="4000" b="1" kern="0" dirty="0"/>
              <a:t>Qatar Technical Secondary Schools provide high-quality technical education at the secondary level, focusing on career preparation to meet current and future local labor market demands, and aim to develop technically skilled both male and female personnel capable of tackling the challenges of a dynamic environment and address the national need of technical professionals by fostering equal opportunities and expanding skilled Qatari participation across all sectors</a:t>
            </a:r>
            <a:endParaRPr lang="en-QA" sz="4000" b="1" dirty="0"/>
          </a:p>
        </p:txBody>
      </p:sp>
      <p:sp>
        <p:nvSpPr>
          <p:cNvPr id="6" name="Text Placeholder 5">
            <a:extLst>
              <a:ext uri="{FF2B5EF4-FFF2-40B4-BE49-F238E27FC236}">
                <a16:creationId xmlns:a16="http://schemas.microsoft.com/office/drawing/2014/main" id="{A2C5BC66-1896-71D5-9731-77E145B4BC21}"/>
              </a:ext>
            </a:extLst>
          </p:cNvPr>
          <p:cNvSpPr>
            <a:spLocks noGrp="1"/>
          </p:cNvSpPr>
          <p:nvPr>
            <p:ph type="body" sz="quarter" idx="15"/>
          </p:nvPr>
        </p:nvSpPr>
        <p:spPr>
          <a:xfrm>
            <a:off x="1463121" y="5943599"/>
            <a:ext cx="7805570" cy="6754091"/>
          </a:xfrm>
        </p:spPr>
        <p:txBody>
          <a:bodyPr/>
          <a:lstStyle/>
          <a:p>
            <a:pPr algn="just">
              <a:lnSpc>
                <a:spcPct val="150000"/>
              </a:lnSpc>
            </a:pPr>
            <a:r>
              <a:rPr lang="en-US" sz="4000" b="1" dirty="0">
                <a:solidFill>
                  <a:schemeClr val="accent1"/>
                </a:solidFill>
                <a:ea typeface="+mj-ea"/>
              </a:rPr>
              <a:t>Educational System</a:t>
            </a:r>
          </a:p>
          <a:p>
            <a:pPr algn="just">
              <a:lnSpc>
                <a:spcPct val="150000"/>
              </a:lnSpc>
            </a:pPr>
            <a:r>
              <a:rPr lang="en-US" sz="4000" dirty="0"/>
              <a:t>A comprehensive educational experience is provided by the school, encompassing both academic and specialized curricula in accordance with Qatari secondary education standards, delivered across the three years of grades 10 to 12.</a:t>
            </a:r>
          </a:p>
        </p:txBody>
      </p:sp>
      <p:graphicFrame>
        <p:nvGraphicFramePr>
          <p:cNvPr id="9" name="Table 5">
            <a:extLst>
              <a:ext uri="{FF2B5EF4-FFF2-40B4-BE49-F238E27FC236}">
                <a16:creationId xmlns:a16="http://schemas.microsoft.com/office/drawing/2014/main" id="{4A13A7A2-D265-89D5-7E4E-45661FDF18CE}"/>
              </a:ext>
            </a:extLst>
          </p:cNvPr>
          <p:cNvGraphicFramePr>
            <a:graphicFrameLocks noGrp="1"/>
          </p:cNvGraphicFramePr>
          <p:nvPr>
            <p:extLst>
              <p:ext uri="{D42A27DB-BD31-4B8C-83A1-F6EECF244321}">
                <p14:modId xmlns:p14="http://schemas.microsoft.com/office/powerpoint/2010/main" val="1763524373"/>
              </p:ext>
            </p:extLst>
          </p:nvPr>
        </p:nvGraphicFramePr>
        <p:xfrm>
          <a:off x="10248900" y="6035134"/>
          <a:ext cx="6054436" cy="4973978"/>
        </p:xfrm>
        <a:graphic>
          <a:graphicData uri="http://schemas.openxmlformats.org/drawingml/2006/table">
            <a:tbl>
              <a:tblPr firstRow="1" bandRow="1">
                <a:effectLst>
                  <a:outerShdw blurRad="50800" dist="38100" dir="2700000" algn="tl" rotWithShape="0">
                    <a:prstClr val="black">
                      <a:alpha val="40000"/>
                    </a:prstClr>
                  </a:outerShdw>
                </a:effectLst>
                <a:tableStyleId>{21E4AEA4-8DFA-4A89-87EB-49C32662AFE0}</a:tableStyleId>
              </a:tblPr>
              <a:tblGrid>
                <a:gridCol w="6054436">
                  <a:extLst>
                    <a:ext uri="{9D8B030D-6E8A-4147-A177-3AD203B41FA5}">
                      <a16:colId xmlns:a16="http://schemas.microsoft.com/office/drawing/2014/main" val="3709401693"/>
                    </a:ext>
                  </a:extLst>
                </a:gridCol>
              </a:tblGrid>
              <a:tr h="423637">
                <a:tc>
                  <a:txBody>
                    <a:bodyPr/>
                    <a:lstStyle/>
                    <a:p>
                      <a:pPr algn="ctr"/>
                      <a:r>
                        <a:rPr lang="en-US" sz="3000" b="1" dirty="0">
                          <a:effectLst/>
                          <a:latin typeface="Lusail" pitchFamily="50" charset="-78"/>
                          <a:cs typeface="Lusail" pitchFamily="50" charset="-78"/>
                        </a:rPr>
                        <a:t>Academic Subjects</a:t>
                      </a:r>
                      <a:endParaRPr lang="en-US" sz="3000" b="1" i="0" dirty="0">
                        <a:effectLst/>
                        <a:latin typeface="Lusail" pitchFamily="50" charset="-78"/>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633968051"/>
                  </a:ext>
                </a:extLst>
              </a:tr>
              <a:tr h="37597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0" dirty="0">
                          <a:effectLst/>
                          <a:latin typeface="Lusail" pitchFamily="50" charset="-78"/>
                          <a:cs typeface="Lusail" pitchFamily="50" charset="-78"/>
                        </a:rPr>
                        <a:t>Arabic Language</a:t>
                      </a:r>
                      <a:endParaRPr lang="en-US" sz="3000" b="0" i="0" dirty="0">
                        <a:effectLst/>
                        <a:latin typeface="Lusail" pitchFamily="50" charset="-78"/>
                        <a:cs typeface="Lusail" pitchFamily="50" charset="-78"/>
                      </a:endParaRP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660943452"/>
                  </a:ext>
                </a:extLst>
              </a:tr>
              <a:tr h="37597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0" dirty="0">
                          <a:effectLst/>
                          <a:latin typeface="Lusail" pitchFamily="50" charset="-78"/>
                          <a:cs typeface="Lusail" pitchFamily="50" charset="-78"/>
                        </a:rPr>
                        <a:t>Islamic Studies</a:t>
                      </a:r>
                      <a:endParaRPr lang="en-US" sz="3000" b="0" i="0" dirty="0">
                        <a:effectLst/>
                        <a:latin typeface="Lusail" pitchFamily="50" charset="-78"/>
                        <a:cs typeface="Lusail" pitchFamily="50" charset="-78"/>
                      </a:endParaRP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66231681"/>
                  </a:ext>
                </a:extLst>
              </a:tr>
              <a:tr h="37597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0" dirty="0">
                          <a:effectLst/>
                          <a:latin typeface="Lusail" pitchFamily="50" charset="-78"/>
                          <a:cs typeface="Lusail" pitchFamily="50" charset="-78"/>
                        </a:rPr>
                        <a:t>Social Studies</a:t>
                      </a:r>
                      <a:endParaRPr lang="en-US" sz="3000" b="0" i="0" dirty="0">
                        <a:effectLst/>
                        <a:latin typeface="Lusail" pitchFamily="50" charset="-78"/>
                        <a:cs typeface="Lusail" pitchFamily="50" charset="-78"/>
                      </a:endParaRP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497062411"/>
                  </a:ext>
                </a:extLst>
              </a:tr>
              <a:tr h="423637">
                <a:tc>
                  <a:txBody>
                    <a:bodyPr/>
                    <a:lstStyle/>
                    <a:p>
                      <a:pPr algn="ctr"/>
                      <a:r>
                        <a:rPr lang="en-US" sz="3000" b="0" dirty="0">
                          <a:effectLst/>
                          <a:latin typeface="Lusail" pitchFamily="50" charset="-78"/>
                          <a:cs typeface="Lusail" pitchFamily="50" charset="-78"/>
                        </a:rPr>
                        <a:t>Technical English</a:t>
                      </a:r>
                      <a:endParaRPr lang="en-US" sz="3000" b="0" i="0" dirty="0">
                        <a:effectLst/>
                        <a:latin typeface="Lusail" pitchFamily="50" charset="-78"/>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322829"/>
                  </a:ext>
                </a:extLst>
              </a:tr>
              <a:tr h="423637">
                <a:tc>
                  <a:txBody>
                    <a:bodyPr/>
                    <a:lstStyle/>
                    <a:p>
                      <a:pPr algn="ctr"/>
                      <a:r>
                        <a:rPr lang="en-US" sz="3000" b="0" dirty="0">
                          <a:effectLst/>
                          <a:latin typeface="Lusail" pitchFamily="50" charset="-78"/>
                          <a:cs typeface="Lusail" pitchFamily="50" charset="-78"/>
                        </a:rPr>
                        <a:t>Technical Math.</a:t>
                      </a:r>
                      <a:endParaRPr lang="en-US" sz="3000" b="0" i="0" dirty="0">
                        <a:effectLst/>
                        <a:latin typeface="Lusail" pitchFamily="50" charset="-78"/>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93494384"/>
                  </a:ext>
                </a:extLst>
              </a:tr>
              <a:tr h="423637">
                <a:tc>
                  <a:txBody>
                    <a:bodyPr/>
                    <a:lstStyle/>
                    <a:p>
                      <a:pPr algn="ctr"/>
                      <a:r>
                        <a:rPr lang="en-US" sz="3000" b="0" dirty="0">
                          <a:effectLst/>
                          <a:latin typeface="Lusail" pitchFamily="50" charset="-78"/>
                          <a:cs typeface="Lusail" pitchFamily="50" charset="-78"/>
                        </a:rPr>
                        <a:t>Applied Physics</a:t>
                      </a:r>
                      <a:endParaRPr lang="en-US" sz="3000" b="0" i="0" dirty="0">
                        <a:effectLst/>
                        <a:latin typeface="Lusail" pitchFamily="50" charset="-78"/>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71223827"/>
                  </a:ext>
                </a:extLst>
              </a:tr>
              <a:tr h="423637">
                <a:tc>
                  <a:txBody>
                    <a:bodyPr/>
                    <a:lstStyle/>
                    <a:p>
                      <a:pPr algn="ctr"/>
                      <a:r>
                        <a:rPr lang="en-US" sz="3000" b="0" dirty="0">
                          <a:effectLst/>
                          <a:latin typeface="Lusail" pitchFamily="50" charset="-78"/>
                          <a:cs typeface="Lusail" pitchFamily="50" charset="-78"/>
                        </a:rPr>
                        <a:t>Applied Chemistry</a:t>
                      </a:r>
                      <a:endParaRPr lang="en-US" sz="3000" b="0" i="0" dirty="0">
                        <a:effectLst/>
                        <a:latin typeface="Lusail" pitchFamily="50" charset="-78"/>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31858090"/>
                  </a:ext>
                </a:extLst>
              </a:tr>
            </a:tbl>
          </a:graphicData>
        </a:graphic>
      </p:graphicFrame>
      <p:graphicFrame>
        <p:nvGraphicFramePr>
          <p:cNvPr id="11" name="Table 5">
            <a:extLst>
              <a:ext uri="{FF2B5EF4-FFF2-40B4-BE49-F238E27FC236}">
                <a16:creationId xmlns:a16="http://schemas.microsoft.com/office/drawing/2014/main" id="{2C8FFFCE-8D47-31E8-E9E1-969615F863E1}"/>
              </a:ext>
            </a:extLst>
          </p:cNvPr>
          <p:cNvGraphicFramePr>
            <a:graphicFrameLocks noGrp="1"/>
          </p:cNvGraphicFramePr>
          <p:nvPr>
            <p:extLst>
              <p:ext uri="{D42A27DB-BD31-4B8C-83A1-F6EECF244321}">
                <p14:modId xmlns:p14="http://schemas.microsoft.com/office/powerpoint/2010/main" val="3926802003"/>
              </p:ext>
            </p:extLst>
          </p:nvPr>
        </p:nvGraphicFramePr>
        <p:xfrm>
          <a:off x="17283545" y="6035134"/>
          <a:ext cx="6054436" cy="6126190"/>
        </p:xfrm>
        <a:graphic>
          <a:graphicData uri="http://schemas.openxmlformats.org/drawingml/2006/table">
            <a:tbl>
              <a:tblPr firstRow="1" bandRow="1">
                <a:effectLst>
                  <a:outerShdw blurRad="50800" dist="38100" dir="2700000" algn="tl" rotWithShape="0">
                    <a:prstClr val="black">
                      <a:alpha val="40000"/>
                    </a:prstClr>
                  </a:outerShdw>
                </a:effectLst>
                <a:tableStyleId>{7DF18680-E054-41AD-8BC1-D1AEF772440D}</a:tableStyleId>
              </a:tblPr>
              <a:tblGrid>
                <a:gridCol w="6054436">
                  <a:extLst>
                    <a:ext uri="{9D8B030D-6E8A-4147-A177-3AD203B41FA5}">
                      <a16:colId xmlns:a16="http://schemas.microsoft.com/office/drawing/2014/main" val="3709401693"/>
                    </a:ext>
                  </a:extLst>
                </a:gridCol>
              </a:tblGrid>
              <a:tr h="290376">
                <a:tc>
                  <a:txBody>
                    <a:bodyPr/>
                    <a:lstStyle/>
                    <a:p>
                      <a:pPr algn="ctr"/>
                      <a:r>
                        <a:rPr lang="en-US" sz="3000" b="1" dirty="0">
                          <a:effectLst/>
                          <a:latin typeface="Lusail" pitchFamily="50" charset="-78"/>
                          <a:cs typeface="Lusail" pitchFamily="50" charset="-78"/>
                        </a:rPr>
                        <a:t>Technical Studies</a:t>
                      </a:r>
                      <a:endParaRPr lang="en-US" sz="3000" b="1" i="0" dirty="0">
                        <a:effectLst/>
                        <a:latin typeface="Lusail" pitchFamily="50" charset="-78"/>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633968051"/>
                  </a:ext>
                </a:extLst>
              </a:tr>
              <a:tr h="32099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0" dirty="0">
                          <a:effectLst/>
                          <a:latin typeface="Lusail" pitchFamily="50" charset="-78"/>
                          <a:cs typeface="Lusail" pitchFamily="50" charset="-78"/>
                        </a:rPr>
                        <a:t>Electrical (M)</a:t>
                      </a:r>
                      <a:endParaRPr lang="en-US" sz="3000" b="0" i="0" dirty="0">
                        <a:effectLst/>
                        <a:latin typeface="Lusail" pitchFamily="50" charset="-78"/>
                        <a:cs typeface="Lusail" pitchFamily="50" charset="-78"/>
                      </a:endParaRP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660943452"/>
                  </a:ext>
                </a:extLst>
              </a:tr>
              <a:tr h="32099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0" dirty="0">
                          <a:effectLst/>
                          <a:latin typeface="Lusail" pitchFamily="50" charset="-78"/>
                          <a:cs typeface="Lusail" pitchFamily="50" charset="-78"/>
                        </a:rPr>
                        <a:t>Mechanical General (M)</a:t>
                      </a:r>
                      <a:endParaRPr lang="en-US" sz="3000" b="0" i="0" dirty="0">
                        <a:effectLst/>
                        <a:latin typeface="Lusail" pitchFamily="50" charset="-78"/>
                        <a:cs typeface="Lusail" pitchFamily="50" charset="-78"/>
                      </a:endParaRP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66231681"/>
                  </a:ext>
                </a:extLst>
              </a:tr>
              <a:tr h="32099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0" dirty="0">
                          <a:effectLst/>
                          <a:latin typeface="Lusail" pitchFamily="50" charset="-78"/>
                          <a:cs typeface="Lusail" pitchFamily="50" charset="-78"/>
                        </a:rPr>
                        <a:t>Welding (M)</a:t>
                      </a:r>
                      <a:endParaRPr lang="en-US" sz="3000" b="0" i="0" dirty="0">
                        <a:effectLst/>
                        <a:latin typeface="Lusail" pitchFamily="50" charset="-78"/>
                        <a:cs typeface="Lusail" pitchFamily="50" charset="-78"/>
                      </a:endParaRP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497062411"/>
                  </a:ext>
                </a:extLst>
              </a:tr>
              <a:tr h="320998">
                <a:tc>
                  <a:txBody>
                    <a:bodyPr/>
                    <a:lstStyle/>
                    <a:p>
                      <a:pPr algn="ctr"/>
                      <a:r>
                        <a:rPr lang="en-US" sz="3000" b="0" dirty="0">
                          <a:effectLst/>
                          <a:latin typeface="Lusail" pitchFamily="50" charset="-78"/>
                          <a:cs typeface="Lusail" pitchFamily="50" charset="-78"/>
                        </a:rPr>
                        <a:t>Instrumentation (M)</a:t>
                      </a:r>
                      <a:endParaRPr lang="en-US" sz="3000" b="0" i="0" dirty="0">
                        <a:effectLst/>
                        <a:latin typeface="Lusail" pitchFamily="50" charset="-78"/>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322829"/>
                  </a:ext>
                </a:extLst>
              </a:tr>
              <a:tr h="320998">
                <a:tc>
                  <a:txBody>
                    <a:bodyPr/>
                    <a:lstStyle/>
                    <a:p>
                      <a:pPr algn="ctr"/>
                      <a:r>
                        <a:rPr lang="en-US" sz="3000" b="0" dirty="0">
                          <a:effectLst/>
                          <a:latin typeface="Lusail" pitchFamily="50" charset="-78"/>
                          <a:cs typeface="Lusail" pitchFamily="50" charset="-78"/>
                        </a:rPr>
                        <a:t>Electronics (M, F)</a:t>
                      </a:r>
                      <a:endParaRPr lang="en-US" sz="3000" b="0" i="0" dirty="0">
                        <a:effectLst/>
                        <a:latin typeface="Lusail" pitchFamily="50" charset="-78"/>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93494384"/>
                  </a:ext>
                </a:extLst>
              </a:tr>
              <a:tr h="320998">
                <a:tc>
                  <a:txBody>
                    <a:bodyPr/>
                    <a:lstStyle/>
                    <a:p>
                      <a:pPr algn="ctr"/>
                      <a:r>
                        <a:rPr lang="en-US" sz="3000" b="0" dirty="0">
                          <a:effectLst/>
                          <a:latin typeface="Lusail" pitchFamily="50" charset="-78"/>
                          <a:cs typeface="Lusail" pitchFamily="50" charset="-78"/>
                        </a:rPr>
                        <a:t>Process Operation (M)</a:t>
                      </a:r>
                      <a:endParaRPr lang="en-US" sz="3000" b="0" i="0" dirty="0">
                        <a:effectLst/>
                        <a:latin typeface="Lusail" pitchFamily="50" charset="-78"/>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71223827"/>
                  </a:ext>
                </a:extLst>
              </a:tr>
              <a:tr h="320998">
                <a:tc>
                  <a:txBody>
                    <a:bodyPr/>
                    <a:lstStyle/>
                    <a:p>
                      <a:pPr algn="ctr"/>
                      <a:r>
                        <a:rPr lang="en-US" sz="3000" b="0" dirty="0">
                          <a:effectLst/>
                          <a:latin typeface="Lusail" pitchFamily="50" charset="-78"/>
                          <a:cs typeface="Lusail" pitchFamily="50" charset="-78"/>
                        </a:rPr>
                        <a:t>Laboratory Technician (M, F)</a:t>
                      </a:r>
                      <a:endParaRPr lang="en-US" sz="3000" b="0" i="0" dirty="0">
                        <a:effectLst/>
                        <a:latin typeface="Lusail" pitchFamily="50" charset="-78"/>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931858090"/>
                  </a:ext>
                </a:extLst>
              </a:tr>
              <a:tr h="387761">
                <a:tc>
                  <a:txBody>
                    <a:bodyPr/>
                    <a:lstStyle/>
                    <a:p>
                      <a:pPr algn="ctr"/>
                      <a:r>
                        <a:rPr lang="en-US" sz="3000" b="0" dirty="0">
                          <a:effectLst/>
                          <a:latin typeface="Lusail" pitchFamily="50" charset="-78"/>
                          <a:cs typeface="Lusail" pitchFamily="50" charset="-78"/>
                        </a:rPr>
                        <a:t>Public Safety (M)</a:t>
                      </a:r>
                      <a:endParaRPr lang="en-US" sz="3000" b="0" i="0" dirty="0">
                        <a:effectLst/>
                        <a:latin typeface="Lusail" pitchFamily="50" charset="-78"/>
                        <a:cs typeface="Lusail" pitchFamily="50" charset="-78"/>
                      </a:endParaRP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716714534"/>
                  </a:ext>
                </a:extLst>
              </a:tr>
              <a:tr h="320998">
                <a:tc>
                  <a:txBody>
                    <a:bodyPr/>
                    <a:lstStyle/>
                    <a:p>
                      <a:pPr algn="ctr"/>
                      <a:r>
                        <a:rPr lang="en-US" sz="3000" b="0" dirty="0">
                          <a:effectLst/>
                          <a:latin typeface="Lusail" pitchFamily="50" charset="-78"/>
                          <a:cs typeface="Lusail" pitchFamily="50" charset="-78"/>
                        </a:rPr>
                        <a:t>Information Technology (M, F)</a:t>
                      </a:r>
                      <a:endParaRPr lang="en-US" sz="3000" b="0" i="0" dirty="0">
                        <a:effectLst/>
                        <a:latin typeface="Lusail" pitchFamily="50" charset="-78"/>
                        <a:cs typeface="Lusail" pitchFamily="50" charset="-78"/>
                      </a:endParaRP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8570707"/>
                  </a:ext>
                </a:extLst>
              </a:tr>
            </a:tbl>
          </a:graphicData>
        </a:graphic>
      </p:graphicFrame>
    </p:spTree>
    <p:extLst>
      <p:ext uri="{BB962C8B-B14F-4D97-AF65-F5344CB8AC3E}">
        <p14:creationId xmlns:p14="http://schemas.microsoft.com/office/powerpoint/2010/main" val="22281041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DCDB3-D09E-14A7-3490-1B34ED4C262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991CC26-9CC6-2EDD-D82A-131E7419E6C0}"/>
              </a:ext>
            </a:extLst>
          </p:cNvPr>
          <p:cNvSpPr>
            <a:spLocks noGrp="1"/>
          </p:cNvSpPr>
          <p:nvPr>
            <p:ph type="title"/>
          </p:nvPr>
        </p:nvSpPr>
        <p:spPr>
          <a:xfrm>
            <a:off x="1463121" y="1238907"/>
            <a:ext cx="21874860" cy="1095522"/>
          </a:xfrm>
        </p:spPr>
        <p:txBody>
          <a:bodyPr wrap="square" anchor="t">
            <a:normAutofit/>
          </a:bodyPr>
          <a:lstStyle/>
          <a:p>
            <a:r>
              <a:rPr lang="en-US" dirty="0"/>
              <a:t>Qatar Science and Technology Secondary School for Boys</a:t>
            </a:r>
            <a:endParaRPr lang="en-QA" dirty="0"/>
          </a:p>
        </p:txBody>
      </p:sp>
      <p:sp>
        <p:nvSpPr>
          <p:cNvPr id="4" name="Text Placeholder 3">
            <a:extLst>
              <a:ext uri="{FF2B5EF4-FFF2-40B4-BE49-F238E27FC236}">
                <a16:creationId xmlns:a16="http://schemas.microsoft.com/office/drawing/2014/main" id="{1B0B850D-BCC3-A253-1C02-4ED3953194DF}"/>
              </a:ext>
            </a:extLst>
          </p:cNvPr>
          <p:cNvSpPr>
            <a:spLocks noGrp="1"/>
          </p:cNvSpPr>
          <p:nvPr>
            <p:ph type="body" sz="quarter" idx="14"/>
          </p:nvPr>
        </p:nvSpPr>
        <p:spPr>
          <a:xfrm>
            <a:off x="1463120" y="2334430"/>
            <a:ext cx="22143563" cy="2154444"/>
          </a:xfrm>
        </p:spPr>
        <p:txBody>
          <a:bodyPr>
            <a:noAutofit/>
          </a:bodyPr>
          <a:lstStyle/>
          <a:p>
            <a:pPr lvl="0" algn="just" rtl="0"/>
            <a:r>
              <a:rPr lang="en-US" sz="4000" b="1" kern="0" dirty="0"/>
              <a:t>Qatar Science &amp; Technology Secondary School for Boys, is a governmental, specialized scientific school that adopts an integrated educational approach based on the teaching of science, technology, engineering and mathematics in an integrated manner. This trend is universally known as STEM Education.</a:t>
            </a:r>
            <a:endParaRPr lang="en-QA" sz="4000" b="1" dirty="0"/>
          </a:p>
        </p:txBody>
      </p:sp>
      <p:sp>
        <p:nvSpPr>
          <p:cNvPr id="6" name="Text Placeholder 5">
            <a:extLst>
              <a:ext uri="{FF2B5EF4-FFF2-40B4-BE49-F238E27FC236}">
                <a16:creationId xmlns:a16="http://schemas.microsoft.com/office/drawing/2014/main" id="{A20EC5FD-88B7-A959-5476-EB10E1E98298}"/>
              </a:ext>
            </a:extLst>
          </p:cNvPr>
          <p:cNvSpPr>
            <a:spLocks noGrp="1"/>
          </p:cNvSpPr>
          <p:nvPr>
            <p:ph type="body" sz="quarter" idx="15"/>
          </p:nvPr>
        </p:nvSpPr>
        <p:spPr>
          <a:xfrm>
            <a:off x="1463120" y="4675909"/>
            <a:ext cx="8616061" cy="7994698"/>
          </a:xfrm>
        </p:spPr>
        <p:txBody>
          <a:bodyPr>
            <a:normAutofit fontScale="85000" lnSpcReduction="10000"/>
          </a:bodyPr>
          <a:lstStyle/>
          <a:p>
            <a:pPr algn="just">
              <a:lnSpc>
                <a:spcPct val="150000"/>
              </a:lnSpc>
              <a:spcAft>
                <a:spcPts val="0"/>
              </a:spcAft>
            </a:pPr>
            <a:r>
              <a:rPr lang="en-US" sz="4000" b="1" dirty="0">
                <a:solidFill>
                  <a:schemeClr val="accent1"/>
                </a:solidFill>
                <a:ea typeface="+mj-ea"/>
              </a:rPr>
              <a:t>Educational System</a:t>
            </a:r>
          </a:p>
          <a:p>
            <a:pPr algn="just">
              <a:lnSpc>
                <a:spcPct val="150000"/>
              </a:lnSpc>
            </a:pPr>
            <a:r>
              <a:rPr lang="en-US" sz="4000" dirty="0"/>
              <a:t>The school offers a comprehensive and distinguished educational experience by offering integrated programs based on a methodology that builds students' capabilities to work in specialized laboratories, engineering design, scientific research, projects, and 21st-century skills, qualifying them for admission to national and international universities.</a:t>
            </a:r>
          </a:p>
        </p:txBody>
      </p:sp>
      <p:graphicFrame>
        <p:nvGraphicFramePr>
          <p:cNvPr id="9" name="Table 5">
            <a:extLst>
              <a:ext uri="{FF2B5EF4-FFF2-40B4-BE49-F238E27FC236}">
                <a16:creationId xmlns:a16="http://schemas.microsoft.com/office/drawing/2014/main" id="{8C6FE579-A608-0EBA-E7BA-20EBE9B366CC}"/>
              </a:ext>
            </a:extLst>
          </p:cNvPr>
          <p:cNvGraphicFramePr>
            <a:graphicFrameLocks noGrp="1"/>
          </p:cNvGraphicFramePr>
          <p:nvPr>
            <p:extLst>
              <p:ext uri="{D42A27DB-BD31-4B8C-83A1-F6EECF244321}">
                <p14:modId xmlns:p14="http://schemas.microsoft.com/office/powerpoint/2010/main" val="1822713370"/>
              </p:ext>
            </p:extLst>
          </p:nvPr>
        </p:nvGraphicFramePr>
        <p:xfrm>
          <a:off x="10986657" y="5482012"/>
          <a:ext cx="6054436" cy="3246119"/>
        </p:xfrm>
        <a:graphic>
          <a:graphicData uri="http://schemas.openxmlformats.org/drawingml/2006/table">
            <a:tbl>
              <a:tblPr firstRow="1" bandRow="1">
                <a:effectLst>
                  <a:outerShdw blurRad="50800" dist="38100" dir="2700000" algn="tl" rotWithShape="0">
                    <a:prstClr val="black">
                      <a:alpha val="40000"/>
                    </a:prstClr>
                  </a:outerShdw>
                </a:effectLst>
                <a:tableStyleId>{21E4AEA4-8DFA-4A89-87EB-49C32662AFE0}</a:tableStyleId>
              </a:tblPr>
              <a:tblGrid>
                <a:gridCol w="6054436">
                  <a:extLst>
                    <a:ext uri="{9D8B030D-6E8A-4147-A177-3AD203B41FA5}">
                      <a16:colId xmlns:a16="http://schemas.microsoft.com/office/drawing/2014/main" val="3709401693"/>
                    </a:ext>
                  </a:extLst>
                </a:gridCol>
              </a:tblGrid>
              <a:tr h="669433">
                <a:tc>
                  <a:txBody>
                    <a:bodyPr/>
                    <a:lstStyle/>
                    <a:p>
                      <a:pPr algn="ctr"/>
                      <a:r>
                        <a:rPr lang="en-US" sz="3000" b="1" i="0" dirty="0">
                          <a:effectLst/>
                          <a:latin typeface="Lusail" pitchFamily="50" charset="-78"/>
                          <a:cs typeface="Lusail" pitchFamily="50" charset="-78"/>
                        </a:rPr>
                        <a:t>Academic Standards</a:t>
                      </a: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633968051"/>
                  </a:ext>
                </a:extLst>
              </a:tr>
              <a:tr h="63575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0" dirty="0">
                          <a:effectLst/>
                          <a:latin typeface="Lusail" pitchFamily="50" charset="-78"/>
                          <a:cs typeface="Lusail" pitchFamily="50" charset="-78"/>
                        </a:rPr>
                        <a:t>Arabic Language</a:t>
                      </a:r>
                      <a:endParaRPr lang="en-US" sz="3000" b="0" i="0" dirty="0">
                        <a:effectLst/>
                        <a:latin typeface="Lusail" pitchFamily="50" charset="-78"/>
                        <a:cs typeface="Lusail" pitchFamily="50" charset="-78"/>
                      </a:endParaRP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660943452"/>
                  </a:ext>
                </a:extLst>
              </a:tr>
              <a:tr h="63575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0" dirty="0">
                          <a:effectLst/>
                          <a:latin typeface="Lusail" pitchFamily="50" charset="-78"/>
                          <a:cs typeface="Lusail" pitchFamily="50" charset="-78"/>
                        </a:rPr>
                        <a:t>Islamic Studies</a:t>
                      </a:r>
                      <a:endParaRPr lang="en-US" sz="3000" b="0" i="0" dirty="0">
                        <a:effectLst/>
                        <a:latin typeface="Lusail" pitchFamily="50" charset="-78"/>
                        <a:cs typeface="Lusail" pitchFamily="50" charset="-78"/>
                      </a:endParaRP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66231681"/>
                  </a:ext>
                </a:extLst>
              </a:tr>
              <a:tr h="63575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0" dirty="0">
                          <a:effectLst/>
                          <a:latin typeface="Lusail" pitchFamily="50" charset="-78"/>
                          <a:cs typeface="Lusail" pitchFamily="50" charset="-78"/>
                        </a:rPr>
                        <a:t>Social Studies</a:t>
                      </a:r>
                      <a:endParaRPr lang="en-US" sz="3000" b="0" i="0" dirty="0">
                        <a:effectLst/>
                        <a:latin typeface="Lusail" pitchFamily="50" charset="-78"/>
                        <a:cs typeface="Lusail" pitchFamily="50" charset="-78"/>
                      </a:endParaRP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497062411"/>
                  </a:ext>
                </a:extLst>
              </a:tr>
              <a:tr h="669433">
                <a:tc>
                  <a:txBody>
                    <a:bodyPr/>
                    <a:lstStyle/>
                    <a:p>
                      <a:pPr algn="ctr"/>
                      <a:r>
                        <a:rPr lang="en-US" sz="3000" b="0" dirty="0">
                          <a:effectLst/>
                          <a:latin typeface="Lusail" pitchFamily="50" charset="-78"/>
                          <a:cs typeface="Lusail" pitchFamily="50" charset="-78"/>
                        </a:rPr>
                        <a:t>English Language</a:t>
                      </a:r>
                      <a:endParaRPr lang="en-US" sz="3000" b="0" i="0" dirty="0">
                        <a:effectLst/>
                        <a:latin typeface="Lusail" pitchFamily="50" charset="-78"/>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322829"/>
                  </a:ext>
                </a:extLst>
              </a:tr>
            </a:tbl>
          </a:graphicData>
        </a:graphic>
      </p:graphicFrame>
      <p:graphicFrame>
        <p:nvGraphicFramePr>
          <p:cNvPr id="2" name="Table 5">
            <a:extLst>
              <a:ext uri="{FF2B5EF4-FFF2-40B4-BE49-F238E27FC236}">
                <a16:creationId xmlns:a16="http://schemas.microsoft.com/office/drawing/2014/main" id="{0D8E2591-5532-089F-E607-BAA3D84E2D45}"/>
              </a:ext>
            </a:extLst>
          </p:cNvPr>
          <p:cNvGraphicFramePr>
            <a:graphicFrameLocks noGrp="1"/>
          </p:cNvGraphicFramePr>
          <p:nvPr>
            <p:extLst>
              <p:ext uri="{D42A27DB-BD31-4B8C-83A1-F6EECF244321}">
                <p14:modId xmlns:p14="http://schemas.microsoft.com/office/powerpoint/2010/main" val="1533969723"/>
              </p:ext>
            </p:extLst>
          </p:nvPr>
        </p:nvGraphicFramePr>
        <p:xfrm>
          <a:off x="11007439" y="9304783"/>
          <a:ext cx="12599244" cy="3365824"/>
        </p:xfrm>
        <a:graphic>
          <a:graphicData uri="http://schemas.openxmlformats.org/drawingml/2006/table">
            <a:tbl>
              <a:tblPr firstRow="1" bandRow="1">
                <a:effectLst>
                  <a:outerShdw blurRad="50800" dist="38100" dir="2700000" algn="tl" rotWithShape="0">
                    <a:prstClr val="black">
                      <a:alpha val="40000"/>
                    </a:prstClr>
                  </a:outerShdw>
                </a:effectLst>
                <a:tableStyleId>{00A15C55-8517-42AA-B614-E9B94910E393}</a:tableStyleId>
              </a:tblPr>
              <a:tblGrid>
                <a:gridCol w="6299622">
                  <a:extLst>
                    <a:ext uri="{9D8B030D-6E8A-4147-A177-3AD203B41FA5}">
                      <a16:colId xmlns:a16="http://schemas.microsoft.com/office/drawing/2014/main" val="3709401693"/>
                    </a:ext>
                  </a:extLst>
                </a:gridCol>
                <a:gridCol w="6299622">
                  <a:extLst>
                    <a:ext uri="{9D8B030D-6E8A-4147-A177-3AD203B41FA5}">
                      <a16:colId xmlns:a16="http://schemas.microsoft.com/office/drawing/2014/main" val="3500425411"/>
                    </a:ext>
                  </a:extLst>
                </a:gridCol>
              </a:tblGrid>
              <a:tr h="529427">
                <a:tc gridSpan="2">
                  <a:txBody>
                    <a:bodyPr/>
                    <a:lstStyle/>
                    <a:p>
                      <a:pPr algn="ctr"/>
                      <a:r>
                        <a:rPr lang="en-US" sz="3000" b="1" dirty="0">
                          <a:effectLst/>
                          <a:latin typeface="Lusail" pitchFamily="50" charset="-78"/>
                          <a:cs typeface="Lusail" pitchFamily="50" charset="-78"/>
                        </a:rPr>
                        <a:t>Applications</a:t>
                      </a:r>
                      <a:endParaRPr lang="en-US" sz="3000" b="1" i="0" dirty="0">
                        <a:effectLst/>
                        <a:latin typeface="Lusail" pitchFamily="50" charset="-78"/>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hMerge="1">
                  <a:txBody>
                    <a:bodyPr/>
                    <a:lstStyle/>
                    <a:p>
                      <a:endParaRPr lang="en-US"/>
                    </a:p>
                  </a:txBody>
                  <a:tcPr/>
                </a:tc>
                <a:extLst>
                  <a:ext uri="{0D108BD9-81ED-4DB2-BD59-A6C34878D82A}">
                    <a16:rowId xmlns:a16="http://schemas.microsoft.com/office/drawing/2014/main" val="1633968051"/>
                  </a:ext>
                </a:extLst>
              </a:tr>
              <a:tr h="679173">
                <a:tc>
                  <a:txBody>
                    <a:bodyPr/>
                    <a:lstStyle/>
                    <a:p>
                      <a:pPr algn="ctr"/>
                      <a:r>
                        <a:rPr lang="en-US" sz="3000" b="0" i="0" dirty="0">
                          <a:effectLst/>
                          <a:latin typeface="Lusail" pitchFamily="50" charset="-78"/>
                          <a:cs typeface="Lusail" pitchFamily="50" charset="-78"/>
                        </a:rPr>
                        <a:t>Energy Lab.</a:t>
                      </a: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3000" b="0" i="0" dirty="0">
                          <a:effectLst/>
                          <a:latin typeface="Lusail" pitchFamily="50" charset="-78"/>
                          <a:cs typeface="Lusail" pitchFamily="50" charset="-78"/>
                        </a:rPr>
                        <a:t>Digital Fab. Lab.</a:t>
                      </a: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93494384"/>
                  </a:ext>
                </a:extLst>
              </a:tr>
              <a:tr h="679173">
                <a:tc>
                  <a:txBody>
                    <a:bodyPr/>
                    <a:lstStyle/>
                    <a:p>
                      <a:pPr algn="ctr"/>
                      <a:r>
                        <a:rPr lang="en-US" sz="3000" b="0" i="0" dirty="0">
                          <a:effectLst/>
                          <a:latin typeface="Lusail" pitchFamily="50" charset="-78"/>
                          <a:cs typeface="Lusail" pitchFamily="50" charset="-78"/>
                        </a:rPr>
                        <a:t>Robotics Lab.</a:t>
                      </a: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3000" b="0" i="0" dirty="0">
                          <a:effectLst/>
                          <a:latin typeface="Lusail" pitchFamily="50" charset="-78"/>
                          <a:cs typeface="Lusail" pitchFamily="50" charset="-78"/>
                        </a:rPr>
                        <a:t>Biomedical Lab.</a:t>
                      </a: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931858090"/>
                  </a:ext>
                </a:extLst>
              </a:tr>
              <a:tr h="679173">
                <a:tc>
                  <a:txBody>
                    <a:bodyPr/>
                    <a:lstStyle/>
                    <a:p>
                      <a:pPr algn="ctr"/>
                      <a:r>
                        <a:rPr lang="en-US" sz="3000" b="0" i="0" dirty="0">
                          <a:effectLst/>
                          <a:latin typeface="Lusail" pitchFamily="50" charset="-78"/>
                          <a:cs typeface="Lusail" pitchFamily="50" charset="-78"/>
                        </a:rPr>
                        <a:t>VR &amp; AR Lab.</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sz="3000" b="0" i="0" dirty="0">
                          <a:effectLst/>
                          <a:latin typeface="Lusail" pitchFamily="50" charset="-78"/>
                          <a:cs typeface="Lusail" pitchFamily="50" charset="-78"/>
                        </a:rPr>
                        <a:t>STEM &amp; Science Lab.</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18570707"/>
                  </a:ext>
                </a:extLst>
              </a:tr>
              <a:tr h="679173">
                <a:tc>
                  <a:txBody>
                    <a:bodyPr/>
                    <a:lstStyle/>
                    <a:p>
                      <a:pPr algn="ctr"/>
                      <a:r>
                        <a:rPr lang="en-US" sz="3000" b="0" i="0" dirty="0">
                          <a:effectLst/>
                          <a:latin typeface="Lusail" pitchFamily="50" charset="-78"/>
                          <a:cs typeface="Lusail" pitchFamily="50" charset="-78"/>
                        </a:rPr>
                        <a:t>Language Lab.</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a:r>
                        <a:rPr lang="en-US" sz="3000" b="0" i="0" dirty="0">
                          <a:effectLst/>
                          <a:latin typeface="Lusail" pitchFamily="50" charset="-78"/>
                          <a:cs typeface="Lusail" pitchFamily="50" charset="-78"/>
                        </a:rPr>
                        <a:t>Digital Library</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39493610"/>
                  </a:ext>
                </a:extLst>
              </a:tr>
            </a:tbl>
          </a:graphicData>
        </a:graphic>
      </p:graphicFrame>
      <p:graphicFrame>
        <p:nvGraphicFramePr>
          <p:cNvPr id="5" name="Table 4">
            <a:extLst>
              <a:ext uri="{FF2B5EF4-FFF2-40B4-BE49-F238E27FC236}">
                <a16:creationId xmlns:a16="http://schemas.microsoft.com/office/drawing/2014/main" id="{C0968205-F6E4-4443-B93C-6328A71B9712}"/>
              </a:ext>
            </a:extLst>
          </p:cNvPr>
          <p:cNvGraphicFramePr>
            <a:graphicFrameLocks noGrp="1"/>
          </p:cNvGraphicFramePr>
          <p:nvPr>
            <p:extLst>
              <p:ext uri="{D42A27DB-BD31-4B8C-83A1-F6EECF244321}">
                <p14:modId xmlns:p14="http://schemas.microsoft.com/office/powerpoint/2010/main" val="1134632808"/>
              </p:ext>
            </p:extLst>
          </p:nvPr>
        </p:nvGraphicFramePr>
        <p:xfrm>
          <a:off x="17552247" y="5498396"/>
          <a:ext cx="6054436" cy="3245660"/>
        </p:xfrm>
        <a:graphic>
          <a:graphicData uri="http://schemas.openxmlformats.org/drawingml/2006/table">
            <a:tbl>
              <a:tblPr firstRow="1" bandRow="1">
                <a:effectLst>
                  <a:outerShdw blurRad="50800" dist="38100" dir="2700000" algn="tl" rotWithShape="0">
                    <a:prstClr val="black">
                      <a:alpha val="40000"/>
                    </a:prstClr>
                  </a:outerShdw>
                </a:effectLst>
                <a:tableStyleId>{7DF18680-E054-41AD-8BC1-D1AEF772440D}</a:tableStyleId>
              </a:tblPr>
              <a:tblGrid>
                <a:gridCol w="6054436">
                  <a:extLst>
                    <a:ext uri="{9D8B030D-6E8A-4147-A177-3AD203B41FA5}">
                      <a16:colId xmlns:a16="http://schemas.microsoft.com/office/drawing/2014/main" val="1480393965"/>
                    </a:ext>
                  </a:extLst>
                </a:gridCol>
              </a:tblGrid>
              <a:tr h="640080">
                <a:tc>
                  <a:txBody>
                    <a:bodyPr/>
                    <a:lstStyle/>
                    <a:p>
                      <a:pPr algn="ctr"/>
                      <a:r>
                        <a:rPr lang="en-US" sz="3000" b="1" i="0" dirty="0">
                          <a:effectLst/>
                          <a:latin typeface="Lusail" pitchFamily="50" charset="-78"/>
                          <a:cs typeface="Lusail" pitchFamily="50" charset="-78"/>
                        </a:rPr>
                        <a:t>STEM &amp; Advanced Placement</a:t>
                      </a: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257412480"/>
                  </a:ext>
                </a:extLst>
              </a:tr>
              <a:tr h="640080">
                <a:tc>
                  <a:txBody>
                    <a:bodyPr/>
                    <a:lstStyle/>
                    <a:p>
                      <a:pPr algn="ctr"/>
                      <a:r>
                        <a:rPr lang="en-US" sz="3000" b="0" dirty="0">
                          <a:effectLst/>
                          <a:latin typeface="Lusail" pitchFamily="50" charset="-78"/>
                          <a:cs typeface="Lusail" pitchFamily="50" charset="-78"/>
                        </a:rPr>
                        <a:t>Biology</a:t>
                      </a:r>
                      <a:endParaRPr lang="en-US" sz="3000" b="0" i="0" dirty="0">
                        <a:effectLst/>
                        <a:latin typeface="Lusail" pitchFamily="50" charset="-78"/>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494886955"/>
                  </a:ext>
                </a:extLst>
              </a:tr>
              <a:tr h="640080">
                <a:tc>
                  <a:txBody>
                    <a:bodyPr/>
                    <a:lstStyle/>
                    <a:p>
                      <a:pPr algn="ctr"/>
                      <a:r>
                        <a:rPr lang="en-US" sz="3000" b="0" dirty="0">
                          <a:effectLst/>
                          <a:latin typeface="Lusail" pitchFamily="50" charset="-78"/>
                          <a:cs typeface="Lusail" pitchFamily="50" charset="-78"/>
                        </a:rPr>
                        <a:t>Chemistry</a:t>
                      </a:r>
                      <a:endParaRPr lang="en-US" sz="3000" b="0" i="0" dirty="0">
                        <a:effectLst/>
                        <a:latin typeface="Lusail" pitchFamily="50" charset="-78"/>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53899555"/>
                  </a:ext>
                </a:extLst>
              </a:tr>
              <a:tr h="640080">
                <a:tc>
                  <a:txBody>
                    <a:bodyPr/>
                    <a:lstStyle/>
                    <a:p>
                      <a:pPr algn="ctr"/>
                      <a:r>
                        <a:rPr lang="en-US" sz="3000" b="0" dirty="0">
                          <a:effectLst/>
                          <a:latin typeface="Lusail" pitchFamily="50" charset="-78"/>
                          <a:cs typeface="Lusail" pitchFamily="50" charset="-78"/>
                        </a:rPr>
                        <a:t>Physics</a:t>
                      </a:r>
                      <a:endParaRPr lang="en-US" sz="3000" b="0" i="0" dirty="0">
                        <a:effectLst/>
                        <a:latin typeface="Lusail" pitchFamily="50" charset="-78"/>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313582097"/>
                  </a:ext>
                </a:extLst>
              </a:tr>
              <a:tr h="640080">
                <a:tc>
                  <a:txBody>
                    <a:bodyPr/>
                    <a:lstStyle/>
                    <a:p>
                      <a:pPr algn="ctr"/>
                      <a:r>
                        <a:rPr lang="en-US" sz="3000" b="0" dirty="0">
                          <a:effectLst/>
                          <a:latin typeface="Lusail" pitchFamily="50" charset="-78"/>
                          <a:cs typeface="Lusail" pitchFamily="50" charset="-78"/>
                        </a:rPr>
                        <a:t>Mathematics</a:t>
                      </a:r>
                      <a:endParaRPr lang="en-US" sz="3000" b="0" i="0" dirty="0">
                        <a:effectLst/>
                        <a:latin typeface="Lusail" pitchFamily="50" charset="-78"/>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8720392"/>
                  </a:ext>
                </a:extLst>
              </a:tr>
            </a:tbl>
          </a:graphicData>
        </a:graphic>
      </p:graphicFrame>
    </p:spTree>
    <p:extLst>
      <p:ext uri="{BB962C8B-B14F-4D97-AF65-F5344CB8AC3E}">
        <p14:creationId xmlns:p14="http://schemas.microsoft.com/office/powerpoint/2010/main" val="36835511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E817E-4FB5-E317-CD9D-682FFEF5050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656E23A-5299-7648-D439-A8C1B3A449DA}"/>
              </a:ext>
            </a:extLst>
          </p:cNvPr>
          <p:cNvSpPr>
            <a:spLocks noGrp="1"/>
          </p:cNvSpPr>
          <p:nvPr>
            <p:ph type="title"/>
          </p:nvPr>
        </p:nvSpPr>
        <p:spPr>
          <a:xfrm>
            <a:off x="1463121" y="1238907"/>
            <a:ext cx="21874860" cy="1095522"/>
          </a:xfrm>
        </p:spPr>
        <p:txBody>
          <a:bodyPr wrap="square" anchor="t">
            <a:normAutofit/>
          </a:bodyPr>
          <a:lstStyle/>
          <a:p>
            <a:r>
              <a:rPr lang="en-US" dirty="0"/>
              <a:t>Qatar Banking Studies and BA Secondary Schools</a:t>
            </a:r>
            <a:endParaRPr lang="en-QA" dirty="0"/>
          </a:p>
        </p:txBody>
      </p:sp>
      <p:sp>
        <p:nvSpPr>
          <p:cNvPr id="4" name="Text Placeholder 3">
            <a:extLst>
              <a:ext uri="{FF2B5EF4-FFF2-40B4-BE49-F238E27FC236}">
                <a16:creationId xmlns:a16="http://schemas.microsoft.com/office/drawing/2014/main" id="{B1C64043-84FB-FD53-0354-27A77D009F88}"/>
              </a:ext>
            </a:extLst>
          </p:cNvPr>
          <p:cNvSpPr>
            <a:spLocks noGrp="1"/>
          </p:cNvSpPr>
          <p:nvPr>
            <p:ph type="body" sz="quarter" idx="14"/>
          </p:nvPr>
        </p:nvSpPr>
        <p:spPr>
          <a:xfrm>
            <a:off x="1463120" y="2334430"/>
            <a:ext cx="21874861" cy="2154444"/>
          </a:xfrm>
        </p:spPr>
        <p:txBody>
          <a:bodyPr>
            <a:noAutofit/>
          </a:bodyPr>
          <a:lstStyle/>
          <a:p>
            <a:pPr lvl="0" algn="just" rtl="0"/>
            <a:r>
              <a:rPr lang="en-US" sz="4000" b="1" kern="0" dirty="0"/>
              <a:t>Banking and BA secondary schools strive to deliver superior specialized education, developing competent male and female Qatari students for integration into the national economy, contributing to Qatar National Vision 2030 through sustainable development and continuous program enhancement.</a:t>
            </a:r>
            <a:endParaRPr lang="en-QA" sz="4000" b="1" dirty="0"/>
          </a:p>
        </p:txBody>
      </p:sp>
      <p:sp>
        <p:nvSpPr>
          <p:cNvPr id="6" name="Text Placeholder 5">
            <a:extLst>
              <a:ext uri="{FF2B5EF4-FFF2-40B4-BE49-F238E27FC236}">
                <a16:creationId xmlns:a16="http://schemas.microsoft.com/office/drawing/2014/main" id="{D3803EB8-0987-3D35-4F5A-89D4AE76B76E}"/>
              </a:ext>
            </a:extLst>
          </p:cNvPr>
          <p:cNvSpPr>
            <a:spLocks noGrp="1"/>
          </p:cNvSpPr>
          <p:nvPr>
            <p:ph type="body" sz="quarter" idx="15"/>
          </p:nvPr>
        </p:nvSpPr>
        <p:spPr>
          <a:xfrm>
            <a:off x="1463121" y="4696691"/>
            <a:ext cx="7805570" cy="8001000"/>
          </a:xfrm>
        </p:spPr>
        <p:txBody>
          <a:bodyPr/>
          <a:lstStyle/>
          <a:p>
            <a:pPr algn="just">
              <a:lnSpc>
                <a:spcPct val="150000"/>
              </a:lnSpc>
            </a:pPr>
            <a:r>
              <a:rPr lang="en-US" sz="4000" b="1" dirty="0">
                <a:solidFill>
                  <a:schemeClr val="accent1"/>
                </a:solidFill>
                <a:ea typeface="+mj-ea"/>
              </a:rPr>
              <a:t>Educational System</a:t>
            </a:r>
          </a:p>
          <a:p>
            <a:pPr algn="just">
              <a:lnSpc>
                <a:spcPct val="150000"/>
              </a:lnSpc>
            </a:pPr>
            <a:r>
              <a:rPr lang="en-US" sz="4000" dirty="0"/>
              <a:t>A comprehensive educational experience is provided by the school, encompassing both academic and specialized curricula in accordance with Qatari secondary education standards, delivered across the three years of grades 10 to 12.</a:t>
            </a:r>
          </a:p>
        </p:txBody>
      </p:sp>
      <p:graphicFrame>
        <p:nvGraphicFramePr>
          <p:cNvPr id="9" name="Table 5">
            <a:extLst>
              <a:ext uri="{FF2B5EF4-FFF2-40B4-BE49-F238E27FC236}">
                <a16:creationId xmlns:a16="http://schemas.microsoft.com/office/drawing/2014/main" id="{1419C750-FAE4-65D0-1151-752E60B5B817}"/>
              </a:ext>
            </a:extLst>
          </p:cNvPr>
          <p:cNvGraphicFramePr>
            <a:graphicFrameLocks noGrp="1"/>
          </p:cNvGraphicFramePr>
          <p:nvPr>
            <p:extLst>
              <p:ext uri="{D42A27DB-BD31-4B8C-83A1-F6EECF244321}">
                <p14:modId xmlns:p14="http://schemas.microsoft.com/office/powerpoint/2010/main" val="675208878"/>
              </p:ext>
            </p:extLst>
          </p:nvPr>
        </p:nvGraphicFramePr>
        <p:xfrm>
          <a:off x="10300853" y="5029199"/>
          <a:ext cx="6054436" cy="4324846"/>
        </p:xfrm>
        <a:graphic>
          <a:graphicData uri="http://schemas.openxmlformats.org/drawingml/2006/table">
            <a:tbl>
              <a:tblPr firstRow="1" bandRow="1">
                <a:effectLst>
                  <a:outerShdw blurRad="50800" dist="38100" dir="2700000" algn="tl" rotWithShape="0">
                    <a:prstClr val="black">
                      <a:alpha val="40000"/>
                    </a:prstClr>
                  </a:outerShdw>
                </a:effectLst>
                <a:tableStyleId>{21E4AEA4-8DFA-4A89-87EB-49C32662AFE0}</a:tableStyleId>
              </a:tblPr>
              <a:tblGrid>
                <a:gridCol w="6054436">
                  <a:extLst>
                    <a:ext uri="{9D8B030D-6E8A-4147-A177-3AD203B41FA5}">
                      <a16:colId xmlns:a16="http://schemas.microsoft.com/office/drawing/2014/main" val="3709401693"/>
                    </a:ext>
                  </a:extLst>
                </a:gridCol>
              </a:tblGrid>
              <a:tr h="373242">
                <a:tc>
                  <a:txBody>
                    <a:bodyPr/>
                    <a:lstStyle/>
                    <a:p>
                      <a:pPr algn="ctr"/>
                      <a:r>
                        <a:rPr lang="en-US" sz="3000" b="1" dirty="0">
                          <a:effectLst/>
                          <a:latin typeface="Lusail" pitchFamily="50" charset="-78"/>
                          <a:cs typeface="Lusail" pitchFamily="50" charset="-78"/>
                        </a:rPr>
                        <a:t>Academic Subjects</a:t>
                      </a:r>
                      <a:endParaRPr lang="en-US" sz="3000" b="1" i="0" dirty="0">
                        <a:effectLst/>
                        <a:latin typeface="Lusail" pitchFamily="50" charset="-78"/>
                        <a:cs typeface="Lusail" pitchFamily="50" charset="-78"/>
                      </a:endParaRPr>
                    </a:p>
                  </a:txBody>
                  <a:tcPr marL="191931" marR="191931" marT="95966" marB="95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633968051"/>
                  </a:ext>
                </a:extLst>
              </a:tr>
              <a:tr h="47881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0" dirty="0">
                          <a:effectLst/>
                          <a:latin typeface="Lusail" pitchFamily="50" charset="-78"/>
                          <a:cs typeface="Lusail" pitchFamily="50" charset="-78"/>
                        </a:rPr>
                        <a:t>Arabic Language</a:t>
                      </a:r>
                      <a:endParaRPr lang="en-US" sz="3000" b="0" i="0" dirty="0">
                        <a:effectLst/>
                        <a:latin typeface="Lusail" pitchFamily="50" charset="-78"/>
                        <a:cs typeface="Lusail" pitchFamily="50" charset="-78"/>
                      </a:endParaRP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660943452"/>
                  </a:ext>
                </a:extLst>
              </a:tr>
              <a:tr h="47881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0" dirty="0">
                          <a:effectLst/>
                          <a:latin typeface="Lusail" pitchFamily="50" charset="-78"/>
                          <a:cs typeface="Lusail" pitchFamily="50" charset="-78"/>
                        </a:rPr>
                        <a:t>Islamic Studies</a:t>
                      </a:r>
                      <a:endParaRPr lang="en-US" sz="3000" b="0" i="0" dirty="0">
                        <a:effectLst/>
                        <a:latin typeface="Lusail" pitchFamily="50" charset="-78"/>
                        <a:cs typeface="Lusail" pitchFamily="50" charset="-78"/>
                      </a:endParaRP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66231681"/>
                  </a:ext>
                </a:extLst>
              </a:tr>
              <a:tr h="47881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0" dirty="0">
                          <a:effectLst/>
                          <a:latin typeface="Lusail" pitchFamily="50" charset="-78"/>
                          <a:cs typeface="Lusail" pitchFamily="50" charset="-78"/>
                        </a:rPr>
                        <a:t>Social Studies</a:t>
                      </a:r>
                      <a:endParaRPr lang="en-US" sz="3000" b="0" i="0" dirty="0">
                        <a:effectLst/>
                        <a:latin typeface="Lusail" pitchFamily="50" charset="-78"/>
                        <a:cs typeface="Lusail" pitchFamily="50" charset="-78"/>
                      </a:endParaRP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497062411"/>
                  </a:ext>
                </a:extLst>
              </a:tr>
              <a:tr h="478813">
                <a:tc>
                  <a:txBody>
                    <a:bodyPr/>
                    <a:lstStyle/>
                    <a:p>
                      <a:pPr algn="ctr"/>
                      <a:r>
                        <a:rPr lang="en-US" sz="3000" b="0" dirty="0">
                          <a:effectLst/>
                          <a:latin typeface="Lusail" pitchFamily="50" charset="-78"/>
                          <a:cs typeface="Lusail" pitchFamily="50" charset="-78"/>
                        </a:rPr>
                        <a:t>Vocational English</a:t>
                      </a:r>
                      <a:endParaRPr lang="en-US" sz="3000" b="0" i="0" dirty="0">
                        <a:effectLst/>
                        <a:latin typeface="Lusail" pitchFamily="50" charset="-78"/>
                        <a:cs typeface="Lusail" pitchFamily="50" charset="-78"/>
                      </a:endParaRPr>
                    </a:p>
                  </a:txBody>
                  <a:tcPr marL="191931" marR="191931" marT="95966" marB="95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322829"/>
                  </a:ext>
                </a:extLst>
              </a:tr>
              <a:tr h="478813">
                <a:tc>
                  <a:txBody>
                    <a:bodyPr/>
                    <a:lstStyle/>
                    <a:p>
                      <a:pPr algn="ctr"/>
                      <a:r>
                        <a:rPr lang="en-US" sz="3000" b="0" dirty="0">
                          <a:effectLst/>
                          <a:latin typeface="Lusail" pitchFamily="50" charset="-78"/>
                          <a:cs typeface="Lusail" pitchFamily="50" charset="-78"/>
                        </a:rPr>
                        <a:t>Mathematics</a:t>
                      </a:r>
                      <a:endParaRPr lang="en-US" sz="3000" b="0" i="0" dirty="0">
                        <a:effectLst/>
                        <a:latin typeface="Lusail" pitchFamily="50" charset="-78"/>
                        <a:cs typeface="Lusail" pitchFamily="50" charset="-78"/>
                      </a:endParaRPr>
                    </a:p>
                  </a:txBody>
                  <a:tcPr marL="191931" marR="191931" marT="95966" marB="95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93494384"/>
                  </a:ext>
                </a:extLst>
              </a:tr>
              <a:tr h="478813">
                <a:tc>
                  <a:txBody>
                    <a:bodyPr/>
                    <a:lstStyle/>
                    <a:p>
                      <a:pPr algn="ctr"/>
                      <a:r>
                        <a:rPr lang="en-US" sz="3000" b="0" dirty="0">
                          <a:effectLst/>
                          <a:latin typeface="Lusail" pitchFamily="50" charset="-78"/>
                          <a:cs typeface="Lusail" pitchFamily="50" charset="-78"/>
                        </a:rPr>
                        <a:t>General Science</a:t>
                      </a:r>
                      <a:endParaRPr lang="en-US" sz="3000" b="0" i="0" dirty="0">
                        <a:effectLst/>
                        <a:latin typeface="Lusail" pitchFamily="50" charset="-78"/>
                        <a:cs typeface="Lusail" pitchFamily="50" charset="-78"/>
                      </a:endParaRPr>
                    </a:p>
                  </a:txBody>
                  <a:tcPr marL="191931" marR="191931" marT="95966" marB="95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71223827"/>
                  </a:ext>
                </a:extLst>
              </a:tr>
            </a:tbl>
          </a:graphicData>
        </a:graphic>
      </p:graphicFrame>
      <p:graphicFrame>
        <p:nvGraphicFramePr>
          <p:cNvPr id="11" name="Table 5">
            <a:extLst>
              <a:ext uri="{FF2B5EF4-FFF2-40B4-BE49-F238E27FC236}">
                <a16:creationId xmlns:a16="http://schemas.microsoft.com/office/drawing/2014/main" id="{9328DE35-26A5-0335-AF30-3EE5A4AF6792}"/>
              </a:ext>
            </a:extLst>
          </p:cNvPr>
          <p:cNvGraphicFramePr>
            <a:graphicFrameLocks noGrp="1"/>
          </p:cNvGraphicFramePr>
          <p:nvPr>
            <p:extLst>
              <p:ext uri="{D42A27DB-BD31-4B8C-83A1-F6EECF244321}">
                <p14:modId xmlns:p14="http://schemas.microsoft.com/office/powerpoint/2010/main" val="1710533782"/>
              </p:ext>
            </p:extLst>
          </p:nvPr>
        </p:nvGraphicFramePr>
        <p:xfrm>
          <a:off x="17283545" y="5029199"/>
          <a:ext cx="6054436" cy="6556244"/>
        </p:xfrm>
        <a:graphic>
          <a:graphicData uri="http://schemas.openxmlformats.org/drawingml/2006/table">
            <a:tbl>
              <a:tblPr firstRow="1" bandRow="1">
                <a:effectLst>
                  <a:outerShdw blurRad="50800" dist="38100" dir="2700000" algn="tl" rotWithShape="0">
                    <a:prstClr val="black">
                      <a:alpha val="40000"/>
                    </a:prstClr>
                  </a:outerShdw>
                </a:effectLst>
                <a:tableStyleId>{7DF18680-E054-41AD-8BC1-D1AEF772440D}</a:tableStyleId>
              </a:tblPr>
              <a:tblGrid>
                <a:gridCol w="6054436">
                  <a:extLst>
                    <a:ext uri="{9D8B030D-6E8A-4147-A177-3AD203B41FA5}">
                      <a16:colId xmlns:a16="http://schemas.microsoft.com/office/drawing/2014/main" val="3709401693"/>
                    </a:ext>
                  </a:extLst>
                </a:gridCol>
              </a:tblGrid>
              <a:tr h="234742">
                <a:tc>
                  <a:txBody>
                    <a:bodyPr/>
                    <a:lstStyle/>
                    <a:p>
                      <a:pPr algn="ctr"/>
                      <a:r>
                        <a:rPr lang="en-US" sz="3000" b="1" dirty="0">
                          <a:effectLst/>
                          <a:latin typeface="Lusail" pitchFamily="50" charset="-78"/>
                          <a:cs typeface="Lusail" pitchFamily="50" charset="-78"/>
                        </a:rPr>
                        <a:t>Specialized Studies</a:t>
                      </a:r>
                      <a:endParaRPr lang="en-US" sz="3000" b="1" i="0" dirty="0">
                        <a:effectLst/>
                        <a:latin typeface="Lusail" pitchFamily="50" charset="-78"/>
                        <a:cs typeface="Lusail" pitchFamily="50" charset="-78"/>
                      </a:endParaRPr>
                    </a:p>
                  </a:txBody>
                  <a:tcPr marL="191931" marR="191931" marT="95966" marB="95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633968051"/>
                  </a:ext>
                </a:extLst>
              </a:tr>
              <a:tr h="301138">
                <a:tc>
                  <a:txBody>
                    <a:bodyPr/>
                    <a:lstStyle/>
                    <a:p>
                      <a:pPr algn="ctr"/>
                      <a:r>
                        <a:rPr lang="en-US" sz="3000" b="0" i="0" dirty="0">
                          <a:effectLst/>
                          <a:latin typeface="Lusail" pitchFamily="50" charset="-78"/>
                          <a:cs typeface="Lusail" pitchFamily="50" charset="-78"/>
                        </a:rPr>
                        <a:t>Introduction to Business</a:t>
                      </a:r>
                    </a:p>
                  </a:txBody>
                  <a:tcPr marL="191931" marR="191931" marT="95966" marB="95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93494384"/>
                  </a:ext>
                </a:extLst>
              </a:tr>
              <a:tr h="301138">
                <a:tc>
                  <a:txBody>
                    <a:bodyPr/>
                    <a:lstStyle/>
                    <a:p>
                      <a:pPr algn="ctr"/>
                      <a:r>
                        <a:rPr lang="en-US" sz="3000" b="0" i="0" dirty="0">
                          <a:effectLst/>
                          <a:latin typeface="Lusail" pitchFamily="50" charset="-78"/>
                          <a:cs typeface="Lusail" pitchFamily="50" charset="-78"/>
                        </a:rPr>
                        <a:t>Financial Calculation</a:t>
                      </a:r>
                    </a:p>
                  </a:txBody>
                  <a:tcPr marL="191931" marR="191931" marT="95966" marB="95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931858090"/>
                  </a:ext>
                </a:extLst>
              </a:tr>
              <a:tr h="301138">
                <a:tc>
                  <a:txBody>
                    <a:bodyPr/>
                    <a:lstStyle/>
                    <a:p>
                      <a:pPr algn="ctr"/>
                      <a:r>
                        <a:rPr lang="en-US" sz="3000" b="0" i="0" dirty="0">
                          <a:effectLst/>
                          <a:latin typeface="Lusail" pitchFamily="50" charset="-78"/>
                          <a:cs typeface="Lusail" pitchFamily="50" charset="-78"/>
                        </a:rPr>
                        <a:t>Career &amp; Personal Development</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18570707"/>
                  </a:ext>
                </a:extLst>
              </a:tr>
              <a:tr h="301138">
                <a:tc>
                  <a:txBody>
                    <a:bodyPr/>
                    <a:lstStyle/>
                    <a:p>
                      <a:pPr algn="ctr"/>
                      <a:r>
                        <a:rPr lang="en-US" sz="3000" b="0" i="0" dirty="0">
                          <a:effectLst/>
                          <a:latin typeface="Lusail" pitchFamily="50" charset="-78"/>
                          <a:cs typeface="Lusail" pitchFamily="50" charset="-78"/>
                        </a:rPr>
                        <a:t>Accounting</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603463717"/>
                  </a:ext>
                </a:extLst>
              </a:tr>
              <a:tr h="301138">
                <a:tc>
                  <a:txBody>
                    <a:bodyPr/>
                    <a:lstStyle/>
                    <a:p>
                      <a:pPr algn="ctr"/>
                      <a:r>
                        <a:rPr lang="en-US" sz="3000" b="0" i="0" dirty="0">
                          <a:effectLst/>
                          <a:latin typeface="Lusail" pitchFamily="50" charset="-78"/>
                          <a:cs typeface="Lusail" pitchFamily="50" charset="-78"/>
                        </a:rPr>
                        <a:t>Employability Skills</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648710491"/>
                  </a:ext>
                </a:extLst>
              </a:tr>
              <a:tr h="301138">
                <a:tc>
                  <a:txBody>
                    <a:bodyPr/>
                    <a:lstStyle/>
                    <a:p>
                      <a:pPr algn="ctr"/>
                      <a:r>
                        <a:rPr lang="en-US" sz="3000" b="0" i="0" dirty="0">
                          <a:effectLst/>
                          <a:latin typeface="Lusail" pitchFamily="50" charset="-78"/>
                          <a:cs typeface="Lusail" pitchFamily="50" charset="-78"/>
                        </a:rPr>
                        <a:t>ICT</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183142840"/>
                  </a:ext>
                </a:extLst>
              </a:tr>
              <a:tr h="301138">
                <a:tc>
                  <a:txBody>
                    <a:bodyPr/>
                    <a:lstStyle/>
                    <a:p>
                      <a:pPr algn="ctr"/>
                      <a:r>
                        <a:rPr lang="en-US" sz="3000" b="0" i="0" dirty="0">
                          <a:effectLst/>
                          <a:latin typeface="Lusail" pitchFamily="50" charset="-78"/>
                          <a:cs typeface="Lusail" pitchFamily="50" charset="-78"/>
                        </a:rPr>
                        <a:t>Computerized Accounting</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787335404"/>
                  </a:ext>
                </a:extLst>
              </a:tr>
              <a:tr h="301138">
                <a:tc>
                  <a:txBody>
                    <a:bodyPr/>
                    <a:lstStyle/>
                    <a:p>
                      <a:pPr algn="ctr"/>
                      <a:r>
                        <a:rPr lang="en-US" sz="3000" b="0" i="0" dirty="0">
                          <a:effectLst/>
                          <a:latin typeface="Lusail" pitchFamily="50" charset="-78"/>
                          <a:cs typeface="Lusail" pitchFamily="50" charset="-78"/>
                        </a:rPr>
                        <a:t>Micro Business</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686353364"/>
                  </a:ext>
                </a:extLst>
              </a:tr>
              <a:tr h="301138">
                <a:tc>
                  <a:txBody>
                    <a:bodyPr/>
                    <a:lstStyle/>
                    <a:p>
                      <a:pPr algn="ctr"/>
                      <a:r>
                        <a:rPr lang="en-US" sz="3000" b="0" i="0" dirty="0">
                          <a:effectLst/>
                          <a:latin typeface="Lusail" pitchFamily="50" charset="-78"/>
                          <a:cs typeface="Lusail" pitchFamily="50" charset="-78"/>
                        </a:rPr>
                        <a:t>Work Effectively &amp; OHS</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2457338"/>
                  </a:ext>
                </a:extLst>
              </a:tr>
              <a:tr h="301138">
                <a:tc>
                  <a:txBody>
                    <a:bodyPr/>
                    <a:lstStyle/>
                    <a:p>
                      <a:pPr algn="ctr"/>
                      <a:r>
                        <a:rPr lang="en-US" sz="3000" b="0" i="0" dirty="0">
                          <a:effectLst/>
                          <a:latin typeface="Lusail" pitchFamily="50" charset="-78"/>
                          <a:cs typeface="Lusail" pitchFamily="50" charset="-78"/>
                        </a:rPr>
                        <a:t>Insurance &amp; OHS</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69824738"/>
                  </a:ext>
                </a:extLst>
              </a:tr>
            </a:tbl>
          </a:graphicData>
        </a:graphic>
      </p:graphicFrame>
    </p:spTree>
    <p:extLst>
      <p:ext uri="{BB962C8B-B14F-4D97-AF65-F5344CB8AC3E}">
        <p14:creationId xmlns:p14="http://schemas.microsoft.com/office/powerpoint/2010/main" val="32151338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477C9D-4D7E-1309-79F3-299B8617963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F96DE28-DAAC-E086-A29A-BDAE0EF67E27}"/>
              </a:ext>
            </a:extLst>
          </p:cNvPr>
          <p:cNvSpPr>
            <a:spLocks noGrp="1"/>
          </p:cNvSpPr>
          <p:nvPr>
            <p:ph type="title"/>
          </p:nvPr>
        </p:nvSpPr>
        <p:spPr>
          <a:xfrm>
            <a:off x="1463121" y="1238907"/>
            <a:ext cx="21874860" cy="1095522"/>
          </a:xfrm>
        </p:spPr>
        <p:txBody>
          <a:bodyPr wrap="square" anchor="t">
            <a:normAutofit fontScale="90000"/>
          </a:bodyPr>
          <a:lstStyle/>
          <a:p>
            <a:r>
              <a:rPr lang="en-US" dirty="0"/>
              <a:t>The Institute of Religious Studies Preparatory and Secondary for Boys</a:t>
            </a:r>
          </a:p>
        </p:txBody>
      </p:sp>
      <p:sp>
        <p:nvSpPr>
          <p:cNvPr id="4" name="Text Placeholder 3">
            <a:extLst>
              <a:ext uri="{FF2B5EF4-FFF2-40B4-BE49-F238E27FC236}">
                <a16:creationId xmlns:a16="http://schemas.microsoft.com/office/drawing/2014/main" id="{5051023D-8F3B-0EB8-988D-B24321D2CC6E}"/>
              </a:ext>
            </a:extLst>
          </p:cNvPr>
          <p:cNvSpPr>
            <a:spLocks noGrp="1"/>
          </p:cNvSpPr>
          <p:nvPr>
            <p:ph type="body" sz="quarter" idx="14"/>
          </p:nvPr>
        </p:nvSpPr>
        <p:spPr>
          <a:xfrm>
            <a:off x="1463120" y="2334430"/>
            <a:ext cx="22226689" cy="2847170"/>
          </a:xfrm>
        </p:spPr>
        <p:txBody>
          <a:bodyPr>
            <a:noAutofit/>
          </a:bodyPr>
          <a:lstStyle/>
          <a:p>
            <a:pPr lvl="0" algn="just" rtl="0"/>
            <a:r>
              <a:rPr lang="en-US" sz="4000" b="1" kern="0" dirty="0"/>
              <a:t>The Religious Institute seeks to provide distinguished specialized education qualifying graduates to understand, appreciate, and carry the tolerant message of Islam locally and globally and opportunities to discover and develop their abilities and refine their personalities, armed with Islamic concepts and values ​​that combine authenticity and modernity.</a:t>
            </a:r>
            <a:endParaRPr lang="en-QA" sz="4000" b="1" dirty="0"/>
          </a:p>
        </p:txBody>
      </p:sp>
      <p:sp>
        <p:nvSpPr>
          <p:cNvPr id="6" name="Text Placeholder 5">
            <a:extLst>
              <a:ext uri="{FF2B5EF4-FFF2-40B4-BE49-F238E27FC236}">
                <a16:creationId xmlns:a16="http://schemas.microsoft.com/office/drawing/2014/main" id="{E7AE8AC9-AFDE-EF4C-CCA9-F47A460CED1A}"/>
              </a:ext>
            </a:extLst>
          </p:cNvPr>
          <p:cNvSpPr>
            <a:spLocks noGrp="1"/>
          </p:cNvSpPr>
          <p:nvPr>
            <p:ph type="body" sz="quarter" idx="15"/>
          </p:nvPr>
        </p:nvSpPr>
        <p:spPr>
          <a:xfrm>
            <a:off x="1463121" y="5434688"/>
            <a:ext cx="7805570" cy="7699421"/>
          </a:xfrm>
        </p:spPr>
        <p:txBody>
          <a:bodyPr/>
          <a:lstStyle/>
          <a:p>
            <a:pPr algn="just">
              <a:lnSpc>
                <a:spcPct val="150000"/>
              </a:lnSpc>
            </a:pPr>
            <a:r>
              <a:rPr lang="en-US" sz="4000" b="1" dirty="0">
                <a:solidFill>
                  <a:schemeClr val="accent1"/>
                </a:solidFill>
                <a:ea typeface="+mj-ea"/>
              </a:rPr>
              <a:t>Educational System</a:t>
            </a:r>
          </a:p>
          <a:p>
            <a:pPr algn="just">
              <a:lnSpc>
                <a:spcPct val="150000"/>
              </a:lnSpc>
            </a:pPr>
            <a:r>
              <a:rPr lang="en-US" sz="4000" dirty="0"/>
              <a:t>Offers education in the Arabic language, combining conventional subjects (Math &amp; Science and Humanities/Social Science) with Islamic studies. delivered across the six years of grades 7 to 12.</a:t>
            </a:r>
          </a:p>
        </p:txBody>
      </p:sp>
      <p:graphicFrame>
        <p:nvGraphicFramePr>
          <p:cNvPr id="9" name="Table 5">
            <a:extLst>
              <a:ext uri="{FF2B5EF4-FFF2-40B4-BE49-F238E27FC236}">
                <a16:creationId xmlns:a16="http://schemas.microsoft.com/office/drawing/2014/main" id="{7B2E46A6-442B-8605-6303-3927CDA6C122}"/>
              </a:ext>
            </a:extLst>
          </p:cNvPr>
          <p:cNvGraphicFramePr>
            <a:graphicFrameLocks noGrp="1"/>
          </p:cNvGraphicFramePr>
          <p:nvPr>
            <p:extLst>
              <p:ext uri="{D42A27DB-BD31-4B8C-83A1-F6EECF244321}">
                <p14:modId xmlns:p14="http://schemas.microsoft.com/office/powerpoint/2010/main" val="2825762454"/>
              </p:ext>
            </p:extLst>
          </p:nvPr>
        </p:nvGraphicFramePr>
        <p:xfrm>
          <a:off x="9678133" y="5746419"/>
          <a:ext cx="6801850" cy="6272242"/>
        </p:xfrm>
        <a:graphic>
          <a:graphicData uri="http://schemas.openxmlformats.org/drawingml/2006/table">
            <a:tbl>
              <a:tblPr firstRow="1" bandRow="1">
                <a:effectLst>
                  <a:outerShdw blurRad="50800" dist="38100" dir="2700000" algn="tl" rotWithShape="0">
                    <a:prstClr val="black">
                      <a:alpha val="40000"/>
                    </a:prstClr>
                  </a:outerShdw>
                </a:effectLst>
                <a:tableStyleId>{21E4AEA4-8DFA-4A89-87EB-49C32662AFE0}</a:tableStyleId>
              </a:tblPr>
              <a:tblGrid>
                <a:gridCol w="3400925">
                  <a:extLst>
                    <a:ext uri="{9D8B030D-6E8A-4147-A177-3AD203B41FA5}">
                      <a16:colId xmlns:a16="http://schemas.microsoft.com/office/drawing/2014/main" val="3709401693"/>
                    </a:ext>
                  </a:extLst>
                </a:gridCol>
                <a:gridCol w="3400925">
                  <a:extLst>
                    <a:ext uri="{9D8B030D-6E8A-4147-A177-3AD203B41FA5}">
                      <a16:colId xmlns:a16="http://schemas.microsoft.com/office/drawing/2014/main" val="2150782225"/>
                    </a:ext>
                  </a:extLst>
                </a:gridCol>
              </a:tblGrid>
              <a:tr h="0">
                <a:tc gridSpan="2">
                  <a:txBody>
                    <a:bodyPr/>
                    <a:lstStyle/>
                    <a:p>
                      <a:pPr algn="ctr"/>
                      <a:r>
                        <a:rPr lang="en-US" sz="3000" b="1" dirty="0">
                          <a:effectLst/>
                          <a:latin typeface="Lusail" pitchFamily="50" charset="-78"/>
                          <a:cs typeface="Lusail" pitchFamily="50" charset="-78"/>
                        </a:rPr>
                        <a:t>Academic Subjects</a:t>
                      </a:r>
                      <a:endParaRPr lang="en-US" sz="3000" b="1" i="0" dirty="0">
                        <a:effectLst/>
                        <a:latin typeface="Lusail" pitchFamily="50" charset="-78"/>
                        <a:cs typeface="Lusail" pitchFamily="50" charset="-78"/>
                      </a:endParaRPr>
                    </a:p>
                  </a:txBody>
                  <a:tcPr marL="191931" marR="191931" marT="95966" marB="95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hMerge="1">
                  <a:txBody>
                    <a:bodyPr/>
                    <a:lstStyle/>
                    <a:p>
                      <a:pPr algn="ctr"/>
                      <a:endParaRPr lang="en-US" sz="3800" b="1" i="0" dirty="0">
                        <a:effectLst/>
                        <a:latin typeface="Lusail" pitchFamily="50" charset="-78"/>
                        <a:cs typeface="Lusail" pitchFamily="50" charset="-78"/>
                      </a:endParaRPr>
                    </a:p>
                  </a:txBody>
                  <a:tcPr marL="191931" marR="191931" marT="95966" marB="95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633968051"/>
                  </a:ext>
                </a:extLst>
              </a:tr>
              <a:tr h="3319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0" kern="1200" dirty="0">
                          <a:solidFill>
                            <a:schemeClr val="bg1"/>
                          </a:solidFill>
                          <a:effectLst/>
                          <a:latin typeface="Lusail" pitchFamily="50" charset="-78"/>
                          <a:ea typeface="+mn-ea"/>
                          <a:cs typeface="Lusail" pitchFamily="50" charset="-78"/>
                        </a:rPr>
                        <a:t>Pre</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0" kern="1200" dirty="0">
                          <a:solidFill>
                            <a:schemeClr val="bg1"/>
                          </a:solidFill>
                          <a:effectLst/>
                          <a:latin typeface="Lusail" pitchFamily="50" charset="-78"/>
                          <a:ea typeface="+mn-ea"/>
                          <a:cs typeface="Lusail" pitchFamily="50" charset="-78"/>
                        </a:rPr>
                        <a:t>Sec</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2"/>
                    </a:solidFill>
                  </a:tcPr>
                </a:tc>
                <a:extLst>
                  <a:ext uri="{0D108BD9-81ED-4DB2-BD59-A6C34878D82A}">
                    <a16:rowId xmlns:a16="http://schemas.microsoft.com/office/drawing/2014/main" val="4221321988"/>
                  </a:ext>
                </a:extLst>
              </a:tr>
              <a:tr h="331931">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000" b="0" kern="1200" dirty="0">
                          <a:solidFill>
                            <a:schemeClr val="dk1"/>
                          </a:solidFill>
                          <a:effectLst/>
                          <a:latin typeface="Lusail" pitchFamily="50" charset="-78"/>
                          <a:ea typeface="+mn-ea"/>
                          <a:cs typeface="Lusail" pitchFamily="50" charset="-78"/>
                        </a:rPr>
                        <a:t>Social Studies</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3800" b="0" kern="1200" dirty="0">
                        <a:solidFill>
                          <a:schemeClr val="dk1"/>
                        </a:solidFill>
                        <a:effectLst/>
                        <a:latin typeface="Lusail" pitchFamily="50" charset="-78"/>
                        <a:ea typeface="+mn-ea"/>
                        <a:cs typeface="Lusail" pitchFamily="50" charset="-78"/>
                      </a:endParaRP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660943452"/>
                  </a:ext>
                </a:extLst>
              </a:tr>
              <a:tr h="331931">
                <a:tc gridSpan="2">
                  <a:txBody>
                    <a:bodyPr/>
                    <a:lstStyle/>
                    <a:p>
                      <a:pPr algn="ctr"/>
                      <a:r>
                        <a:rPr lang="en-US" sz="3000" b="0" kern="1200" dirty="0">
                          <a:solidFill>
                            <a:schemeClr val="dk1"/>
                          </a:solidFill>
                          <a:effectLst/>
                          <a:latin typeface="Lusail" pitchFamily="50" charset="-78"/>
                          <a:ea typeface="+mn-ea"/>
                          <a:cs typeface="Lusail" pitchFamily="50" charset="-78"/>
                        </a:rPr>
                        <a:t>English Language</a:t>
                      </a: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hMerge="1">
                  <a:txBody>
                    <a:bodyPr/>
                    <a:lstStyle/>
                    <a:p>
                      <a:pPr algn="ctr"/>
                      <a:endParaRPr lang="en-US" sz="3800" b="0" kern="1200" dirty="0">
                        <a:solidFill>
                          <a:schemeClr val="dk1"/>
                        </a:solidFill>
                        <a:effectLst/>
                        <a:latin typeface="Lusail" pitchFamily="50" charset="-78"/>
                        <a:ea typeface="+mn-ea"/>
                        <a:cs typeface="Lusail" pitchFamily="50" charset="-78"/>
                      </a:endParaRPr>
                    </a:p>
                  </a:txBody>
                  <a:tcPr marL="191931" marR="191931" marT="95966" marB="95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066231681"/>
                  </a:ext>
                </a:extLst>
              </a:tr>
              <a:tr h="331931">
                <a:tc gridSpan="2">
                  <a:txBody>
                    <a:bodyPr/>
                    <a:lstStyle/>
                    <a:p>
                      <a:pPr algn="ctr"/>
                      <a:r>
                        <a:rPr lang="en-US" sz="3000" b="0" kern="1200" dirty="0">
                          <a:solidFill>
                            <a:schemeClr val="dk1"/>
                          </a:solidFill>
                          <a:effectLst/>
                          <a:latin typeface="Lusail" pitchFamily="50" charset="-78"/>
                          <a:ea typeface="+mn-ea"/>
                          <a:cs typeface="Lusail" pitchFamily="50" charset="-78"/>
                        </a:rPr>
                        <a:t>Mathematics</a:t>
                      </a: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hMerge="1">
                  <a:txBody>
                    <a:bodyPr/>
                    <a:lstStyle/>
                    <a:p>
                      <a:pPr algn="ctr"/>
                      <a:endParaRPr lang="en-US" sz="3800" b="0" kern="1200" dirty="0">
                        <a:solidFill>
                          <a:schemeClr val="dk1"/>
                        </a:solidFill>
                        <a:effectLst/>
                        <a:latin typeface="Lusail" pitchFamily="50" charset="-78"/>
                        <a:ea typeface="+mn-ea"/>
                        <a:cs typeface="Lusail" pitchFamily="50" charset="-78"/>
                      </a:endParaRPr>
                    </a:p>
                  </a:txBody>
                  <a:tcPr marL="191931" marR="191931" marT="95966" marB="95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497062411"/>
                  </a:ext>
                </a:extLst>
              </a:tr>
              <a:tr h="331931">
                <a:tc rowSpan="3">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b="0" kern="1200" dirty="0">
                          <a:solidFill>
                            <a:schemeClr val="dk1"/>
                          </a:solidFill>
                          <a:effectLst/>
                          <a:latin typeface="Lusail" pitchFamily="50" charset="-78"/>
                          <a:ea typeface="+mn-ea"/>
                          <a:cs typeface="Lusail" pitchFamily="50" charset="-78"/>
                        </a:rPr>
                        <a:t>Computing and Information Technology</a:t>
                      </a: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b="0" kern="1200" dirty="0">
                          <a:solidFill>
                            <a:schemeClr val="dk1"/>
                          </a:solidFill>
                          <a:effectLst/>
                          <a:latin typeface="Lusail" pitchFamily="50" charset="-78"/>
                          <a:ea typeface="+mn-ea"/>
                          <a:cs typeface="Lusail" pitchFamily="50" charset="-78"/>
                        </a:rPr>
                        <a:t>Chemistry</a:t>
                      </a: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322829"/>
                  </a:ext>
                </a:extLst>
              </a:tr>
              <a:tr h="331931">
                <a:tc vMerge="1">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endParaRPr lang="en-US" sz="3800" b="0" kern="1200" dirty="0">
                        <a:solidFill>
                          <a:schemeClr val="dk1"/>
                        </a:solidFill>
                        <a:effectLst/>
                        <a:latin typeface="Lusail" pitchFamily="50" charset="-78"/>
                        <a:ea typeface="+mn-ea"/>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b="0" kern="1200" dirty="0">
                          <a:solidFill>
                            <a:schemeClr val="dk1"/>
                          </a:solidFill>
                          <a:effectLst/>
                          <a:latin typeface="Lusail" pitchFamily="50" charset="-78"/>
                          <a:ea typeface="+mn-ea"/>
                          <a:cs typeface="Lusail" pitchFamily="50" charset="-78"/>
                        </a:rPr>
                        <a:t>Physics</a:t>
                      </a: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93494384"/>
                  </a:ext>
                </a:extLst>
              </a:tr>
              <a:tr h="331931">
                <a:tc vMerge="1">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endParaRPr lang="en-US" sz="3800" b="0" kern="1200" dirty="0">
                        <a:solidFill>
                          <a:schemeClr val="dk1"/>
                        </a:solidFill>
                        <a:effectLst/>
                        <a:latin typeface="Lusail" pitchFamily="50" charset="-78"/>
                        <a:ea typeface="+mn-ea"/>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b="0" kern="1200" dirty="0">
                          <a:solidFill>
                            <a:schemeClr val="dk1"/>
                          </a:solidFill>
                          <a:effectLst/>
                          <a:latin typeface="Lusail" pitchFamily="50" charset="-78"/>
                          <a:ea typeface="+mn-ea"/>
                          <a:cs typeface="Lusail" pitchFamily="50" charset="-78"/>
                        </a:rPr>
                        <a:t>Biology </a:t>
                      </a: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71223827"/>
                  </a:ext>
                </a:extLst>
              </a:tr>
              <a:tr h="331931">
                <a:tc rowSpan="2">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b="0" kern="1200" dirty="0">
                          <a:solidFill>
                            <a:schemeClr val="dk1"/>
                          </a:solidFill>
                          <a:effectLst/>
                          <a:latin typeface="Lusail" pitchFamily="50" charset="-78"/>
                          <a:ea typeface="+mn-ea"/>
                          <a:cs typeface="Lusail" pitchFamily="50" charset="-78"/>
                        </a:rPr>
                        <a:t>General Science</a:t>
                      </a: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kern="1200" dirty="0">
                          <a:solidFill>
                            <a:schemeClr val="dk1"/>
                          </a:solidFill>
                          <a:effectLst/>
                          <a:latin typeface="Lusail" pitchFamily="50" charset="-78"/>
                          <a:ea typeface="+mn-ea"/>
                          <a:cs typeface="Lusail" pitchFamily="50" charset="-78"/>
                        </a:rPr>
                        <a:t>History</a:t>
                      </a:r>
                      <a:endParaRPr lang="en-US" sz="3000" b="0" kern="1200" dirty="0">
                        <a:solidFill>
                          <a:schemeClr val="dk1"/>
                        </a:solidFill>
                        <a:effectLst/>
                        <a:latin typeface="Lusail" pitchFamily="50" charset="-78"/>
                        <a:ea typeface="+mn-ea"/>
                        <a:cs typeface="Lusail" pitchFamily="50" charset="-78"/>
                      </a:endParaRP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931858090"/>
                  </a:ext>
                </a:extLst>
              </a:tr>
              <a:tr h="331931">
                <a:tc vMerge="1">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endParaRPr lang="en-US" sz="3800" b="0" kern="1200" dirty="0">
                        <a:solidFill>
                          <a:schemeClr val="dk1"/>
                        </a:solidFill>
                        <a:effectLst/>
                        <a:latin typeface="Lusail" pitchFamily="50" charset="-78"/>
                        <a:ea typeface="+mn-ea"/>
                        <a:cs typeface="Lusail" pitchFamily="50" charset="-78"/>
                      </a:endParaRP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b="0" kern="1200" dirty="0">
                          <a:solidFill>
                            <a:schemeClr val="dk1"/>
                          </a:solidFill>
                          <a:effectLst/>
                          <a:latin typeface="Lusail" pitchFamily="50" charset="-78"/>
                          <a:ea typeface="+mn-ea"/>
                          <a:cs typeface="Lusail" pitchFamily="50" charset="-78"/>
                        </a:rPr>
                        <a:t>Geography</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6714534"/>
                  </a:ext>
                </a:extLst>
              </a:tr>
            </a:tbl>
          </a:graphicData>
        </a:graphic>
      </p:graphicFrame>
      <p:graphicFrame>
        <p:nvGraphicFramePr>
          <p:cNvPr id="2" name="Table 5">
            <a:extLst>
              <a:ext uri="{FF2B5EF4-FFF2-40B4-BE49-F238E27FC236}">
                <a16:creationId xmlns:a16="http://schemas.microsoft.com/office/drawing/2014/main" id="{7BEA7B4D-6BB5-5BC6-E7FD-208A97252909}"/>
              </a:ext>
            </a:extLst>
          </p:cNvPr>
          <p:cNvGraphicFramePr>
            <a:graphicFrameLocks noGrp="1"/>
          </p:cNvGraphicFramePr>
          <p:nvPr>
            <p:extLst>
              <p:ext uri="{D42A27DB-BD31-4B8C-83A1-F6EECF244321}">
                <p14:modId xmlns:p14="http://schemas.microsoft.com/office/powerpoint/2010/main" val="1321214285"/>
              </p:ext>
            </p:extLst>
          </p:nvPr>
        </p:nvGraphicFramePr>
        <p:xfrm>
          <a:off x="16887959" y="5746419"/>
          <a:ext cx="6801850" cy="6986002"/>
        </p:xfrm>
        <a:graphic>
          <a:graphicData uri="http://schemas.openxmlformats.org/drawingml/2006/table">
            <a:tbl>
              <a:tblPr firstRow="1" bandRow="1">
                <a:effectLst>
                  <a:outerShdw blurRad="50800" dist="38100" dir="2700000" algn="tl" rotWithShape="0">
                    <a:prstClr val="black">
                      <a:alpha val="40000"/>
                    </a:prstClr>
                  </a:outerShdw>
                </a:effectLst>
                <a:tableStyleId>{7DF18680-E054-41AD-8BC1-D1AEF772440D}</a:tableStyleId>
              </a:tblPr>
              <a:tblGrid>
                <a:gridCol w="3400925">
                  <a:extLst>
                    <a:ext uri="{9D8B030D-6E8A-4147-A177-3AD203B41FA5}">
                      <a16:colId xmlns:a16="http://schemas.microsoft.com/office/drawing/2014/main" val="3709401693"/>
                    </a:ext>
                  </a:extLst>
                </a:gridCol>
                <a:gridCol w="3400925">
                  <a:extLst>
                    <a:ext uri="{9D8B030D-6E8A-4147-A177-3AD203B41FA5}">
                      <a16:colId xmlns:a16="http://schemas.microsoft.com/office/drawing/2014/main" val="3732525538"/>
                    </a:ext>
                  </a:extLst>
                </a:gridCol>
              </a:tblGrid>
              <a:tr h="325265">
                <a:tc gridSpan="2">
                  <a:txBody>
                    <a:bodyPr/>
                    <a:lstStyle/>
                    <a:p>
                      <a:pPr algn="ctr"/>
                      <a:r>
                        <a:rPr lang="en-US" sz="3000" b="1" dirty="0">
                          <a:effectLst/>
                          <a:latin typeface="Lusail" pitchFamily="50" charset="-78"/>
                          <a:cs typeface="Lusail" pitchFamily="50" charset="-78"/>
                        </a:rPr>
                        <a:t>Specialized Studies</a:t>
                      </a:r>
                      <a:endParaRPr lang="en-US" sz="3000" b="1" i="0" dirty="0">
                        <a:effectLst/>
                        <a:latin typeface="Lusail" pitchFamily="50" charset="-78"/>
                        <a:cs typeface="Lusail" pitchFamily="50" charset="-78"/>
                      </a:endParaRPr>
                    </a:p>
                  </a:txBody>
                  <a:tcPr marL="191931" marR="191931" marT="95966" marB="95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hMerge="1">
                  <a:txBody>
                    <a:bodyPr/>
                    <a:lstStyle/>
                    <a:p>
                      <a:pPr algn="ctr"/>
                      <a:endParaRPr lang="en-US" sz="3800" b="1" i="0" dirty="0">
                        <a:effectLst/>
                        <a:latin typeface="Lusail" pitchFamily="50" charset="-78"/>
                        <a:cs typeface="Lusail" pitchFamily="50" charset="-78"/>
                      </a:endParaRPr>
                    </a:p>
                  </a:txBody>
                  <a:tcPr marL="191931" marR="191931" marT="95966" marB="9596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633968051"/>
                  </a:ext>
                </a:extLst>
              </a:tr>
              <a:tr h="417265">
                <a:tc>
                  <a:txBody>
                    <a:bodyPr/>
                    <a:lstStyle/>
                    <a:p>
                      <a:pPr marL="0" marR="0" algn="ctr" rtl="0">
                        <a:lnSpc>
                          <a:spcPct val="107000"/>
                        </a:lnSpc>
                        <a:spcAft>
                          <a:spcPts val="800"/>
                        </a:spcAft>
                        <a:buNone/>
                      </a:pPr>
                      <a:r>
                        <a:rPr lang="en-US" sz="3000" b="0" i="0" kern="1200" dirty="0">
                          <a:solidFill>
                            <a:schemeClr val="dk1"/>
                          </a:solidFill>
                          <a:effectLst/>
                          <a:latin typeface="Lusail" pitchFamily="50" charset="-78"/>
                          <a:ea typeface="+mn-ea"/>
                          <a:cs typeface="Lusail" pitchFamily="50" charset="-78"/>
                        </a:rPr>
                        <a:t>The Holy </a:t>
                      </a:r>
                      <a:r>
                        <a:rPr lang="en-US" sz="3000" b="0" kern="1200" dirty="0">
                          <a:solidFill>
                            <a:schemeClr val="dk1"/>
                          </a:solidFill>
                          <a:effectLst/>
                          <a:latin typeface="Lusail" pitchFamily="50" charset="-78"/>
                          <a:ea typeface="+mn-ea"/>
                          <a:cs typeface="Lusail" pitchFamily="50" charset="-78"/>
                        </a:rPr>
                        <a:t>Quran and Tajweed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b="0" kern="1200" dirty="0">
                          <a:solidFill>
                            <a:schemeClr val="dk1"/>
                          </a:solidFill>
                          <a:effectLst/>
                          <a:latin typeface="Lusail" pitchFamily="50" charset="-78"/>
                          <a:ea typeface="+mn-ea"/>
                          <a:cs typeface="Lusail" pitchFamily="50" charset="-78"/>
                        </a:rPr>
                        <a:t>Linguistic skills</a:t>
                      </a: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93494384"/>
                  </a:ext>
                </a:extLst>
              </a:tr>
              <a:tr h="417265">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b="0" kern="1200" dirty="0">
                          <a:solidFill>
                            <a:schemeClr val="dk1"/>
                          </a:solidFill>
                          <a:effectLst/>
                          <a:latin typeface="Lusail" pitchFamily="50" charset="-78"/>
                          <a:ea typeface="+mn-ea"/>
                          <a:cs typeface="Lusail" pitchFamily="50" charset="-78"/>
                        </a:rPr>
                        <a:t>Tafsir and Quranic Sciences</a:t>
                      </a: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b="0" kern="1200" dirty="0">
                          <a:solidFill>
                            <a:schemeClr val="dk1"/>
                          </a:solidFill>
                          <a:effectLst/>
                          <a:latin typeface="Lusail" pitchFamily="50" charset="-78"/>
                          <a:ea typeface="+mn-ea"/>
                          <a:cs typeface="Lusail" pitchFamily="50" charset="-78"/>
                        </a:rPr>
                        <a:t>Literary texts</a:t>
                      </a:r>
                    </a:p>
                  </a:txBody>
                  <a:tcPr marL="191931" marR="191931" marT="95966" marB="959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931858090"/>
                  </a:ext>
                </a:extLst>
              </a:tr>
              <a:tr h="417265">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b="0" kern="1200" dirty="0">
                          <a:solidFill>
                            <a:schemeClr val="dk1"/>
                          </a:solidFill>
                          <a:effectLst/>
                          <a:latin typeface="Lusail" pitchFamily="50" charset="-78"/>
                          <a:ea typeface="+mn-ea"/>
                          <a:cs typeface="Lusail" pitchFamily="50" charset="-78"/>
                        </a:rPr>
                        <a:t>Hadith and Hadith Terminology</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b="0" kern="1200" dirty="0">
                          <a:solidFill>
                            <a:schemeClr val="dk1"/>
                          </a:solidFill>
                          <a:effectLst/>
                          <a:latin typeface="Lusail" pitchFamily="50" charset="-78"/>
                          <a:ea typeface="+mn-ea"/>
                          <a:cs typeface="Lusail" pitchFamily="50" charset="-78"/>
                        </a:rPr>
                        <a:t>Writing rules</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18570707"/>
                  </a:ext>
                </a:extLst>
              </a:tr>
              <a:tr h="417265">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b="0" kern="1200" dirty="0">
                          <a:solidFill>
                            <a:schemeClr val="dk1"/>
                          </a:solidFill>
                          <a:effectLst/>
                          <a:latin typeface="Lusail" pitchFamily="50" charset="-78"/>
                          <a:ea typeface="+mn-ea"/>
                          <a:cs typeface="Lusail" pitchFamily="50" charset="-78"/>
                        </a:rPr>
                        <a:t>Fiqh and </a:t>
                      </a:r>
                      <a:r>
                        <a:rPr lang="en-US" sz="3000" b="0" kern="1200" dirty="0" err="1">
                          <a:solidFill>
                            <a:schemeClr val="dk1"/>
                          </a:solidFill>
                          <a:effectLst/>
                          <a:latin typeface="Lusail" pitchFamily="50" charset="-78"/>
                          <a:ea typeface="+mn-ea"/>
                          <a:cs typeface="Lusail" pitchFamily="50" charset="-78"/>
                        </a:rPr>
                        <a:t>Usul</a:t>
                      </a:r>
                      <a:r>
                        <a:rPr lang="en-US" sz="3000" b="0" kern="1200" dirty="0">
                          <a:solidFill>
                            <a:schemeClr val="dk1"/>
                          </a:solidFill>
                          <a:effectLst/>
                          <a:latin typeface="Lusail" pitchFamily="50" charset="-78"/>
                          <a:ea typeface="+mn-ea"/>
                          <a:cs typeface="Lusail" pitchFamily="50" charset="-78"/>
                        </a:rPr>
                        <a:t> al-Fiqh</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b="0" kern="1200" dirty="0">
                          <a:solidFill>
                            <a:schemeClr val="dk1"/>
                          </a:solidFill>
                          <a:effectLst/>
                          <a:latin typeface="Lusail" pitchFamily="50" charset="-78"/>
                          <a:ea typeface="+mn-ea"/>
                          <a:cs typeface="Lusail" pitchFamily="50" charset="-78"/>
                        </a:rPr>
                        <a:t>Syntax and Morphology</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603463717"/>
                  </a:ext>
                </a:extLst>
              </a:tr>
              <a:tr h="417265">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b="0" kern="1200" dirty="0">
                          <a:solidFill>
                            <a:schemeClr val="dk1"/>
                          </a:solidFill>
                          <a:effectLst/>
                          <a:latin typeface="Lusail" pitchFamily="50" charset="-78"/>
                          <a:ea typeface="+mn-ea"/>
                          <a:cs typeface="Lusail" pitchFamily="50" charset="-78"/>
                        </a:rPr>
                        <a:t>Tawhid</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kern="1200" dirty="0">
                          <a:solidFill>
                            <a:schemeClr val="dk1"/>
                          </a:solidFill>
                          <a:effectLst/>
                          <a:latin typeface="Lusail" pitchFamily="50" charset="-78"/>
                          <a:ea typeface="+mn-ea"/>
                          <a:cs typeface="Lusail" pitchFamily="50" charset="-78"/>
                        </a:rPr>
                        <a:t>History of Arabic Literature</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648710491"/>
                  </a:ext>
                </a:extLst>
              </a:tr>
              <a:tr h="417265">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b="0" kern="1200" dirty="0">
                          <a:solidFill>
                            <a:schemeClr val="dk1"/>
                          </a:solidFill>
                          <a:effectLst/>
                          <a:latin typeface="Lusail" pitchFamily="50" charset="-78"/>
                          <a:ea typeface="+mn-ea"/>
                          <a:cs typeface="Lusail" pitchFamily="50" charset="-78"/>
                        </a:rPr>
                        <a:t>Sira</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kern="1200" dirty="0">
                          <a:solidFill>
                            <a:schemeClr val="dk1"/>
                          </a:solidFill>
                          <a:effectLst/>
                          <a:latin typeface="Lusail" pitchFamily="50" charset="-78"/>
                          <a:ea typeface="+mn-ea"/>
                          <a:cs typeface="Lusail" pitchFamily="50" charset="-78"/>
                        </a:rPr>
                        <a:t>Rhetoric</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183142840"/>
                  </a:ext>
                </a:extLst>
              </a:tr>
              <a:tr h="417265">
                <a:tc>
                  <a:txBody>
                    <a:bodyPr/>
                    <a:lstStyle/>
                    <a:p>
                      <a:pPr marL="0" marR="0" lvl="0" indent="0" algn="ctr" defTabSz="1828834" rtl="0" eaLnBrk="1" fontAlgn="auto" latinLnBrk="0" hangingPunct="1">
                        <a:lnSpc>
                          <a:spcPct val="100000"/>
                        </a:lnSpc>
                        <a:spcBef>
                          <a:spcPts val="0"/>
                        </a:spcBef>
                        <a:spcAft>
                          <a:spcPts val="0"/>
                        </a:spcAft>
                        <a:buClrTx/>
                        <a:buSzTx/>
                        <a:buFontTx/>
                        <a:buNone/>
                        <a:tabLst/>
                        <a:defRPr/>
                      </a:pPr>
                      <a:r>
                        <a:rPr lang="en-US" sz="3000" kern="1200" dirty="0">
                          <a:solidFill>
                            <a:schemeClr val="dk1"/>
                          </a:solidFill>
                          <a:effectLst/>
                          <a:latin typeface="Lusail" pitchFamily="50" charset="-78"/>
                          <a:ea typeface="+mn-ea"/>
                          <a:cs typeface="Lusail" pitchFamily="50" charset="-78"/>
                        </a:rPr>
                        <a:t>Islamic Research</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rtl="0"/>
                      <a:r>
                        <a:rPr lang="en-US" sz="3000" b="0" i="0" dirty="0">
                          <a:effectLst/>
                          <a:latin typeface="Lusail" pitchFamily="50" charset="-78"/>
                          <a:cs typeface="Lusail" pitchFamily="50" charset="-78"/>
                        </a:rPr>
                        <a:t>Prosody and Rhyme</a:t>
                      </a:r>
                    </a:p>
                  </a:txBody>
                  <a:tcPr marL="118906" marR="118906" marT="59453" marB="5945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787335404"/>
                  </a:ext>
                </a:extLst>
              </a:tr>
            </a:tbl>
          </a:graphicData>
        </a:graphic>
      </p:graphicFrame>
    </p:spTree>
    <p:extLst>
      <p:ext uri="{BB962C8B-B14F-4D97-AF65-F5344CB8AC3E}">
        <p14:creationId xmlns:p14="http://schemas.microsoft.com/office/powerpoint/2010/main" val="40869415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43CDA4-9A12-AA26-960F-730644D48E8D}"/>
            </a:ext>
          </a:extLst>
        </p:cNvPr>
        <p:cNvGrpSpPr/>
        <p:nvPr/>
      </p:nvGrpSpPr>
      <p:grpSpPr>
        <a:xfrm>
          <a:off x="0" y="0"/>
          <a:ext cx="0" cy="0"/>
          <a:chOff x="0" y="0"/>
          <a:chExt cx="0" cy="0"/>
        </a:xfrm>
      </p:grpSpPr>
      <p:sp>
        <p:nvSpPr>
          <p:cNvPr id="76" name="Freeform: Shape 75">
            <a:extLst>
              <a:ext uri="{FF2B5EF4-FFF2-40B4-BE49-F238E27FC236}">
                <a16:creationId xmlns:a16="http://schemas.microsoft.com/office/drawing/2014/main" id="{6F0DD4B2-D0AE-2382-E7EC-947B8F210A98}"/>
              </a:ext>
            </a:extLst>
          </p:cNvPr>
          <p:cNvSpPr/>
          <p:nvPr/>
        </p:nvSpPr>
        <p:spPr>
          <a:xfrm flipH="1">
            <a:off x="11836277" y="13080426"/>
            <a:ext cx="721758" cy="2115002"/>
          </a:xfrm>
          <a:custGeom>
            <a:avLst/>
            <a:gdLst>
              <a:gd name="connsiteX0" fmla="*/ 495 w 721758"/>
              <a:gd name="connsiteY0" fmla="*/ 0 h 2115002"/>
              <a:gd name="connsiteX1" fmla="*/ 0 w 721758"/>
              <a:gd name="connsiteY1" fmla="*/ 0 h 2115002"/>
              <a:gd name="connsiteX2" fmla="*/ 0 w 721758"/>
              <a:gd name="connsiteY2" fmla="*/ 2115002 h 2115002"/>
              <a:gd name="connsiteX3" fmla="*/ 721758 w 721758"/>
              <a:gd name="connsiteY3" fmla="*/ 2115002 h 2115002"/>
              <a:gd name="connsiteX4" fmla="*/ 721758 w 721758"/>
              <a:gd name="connsiteY4" fmla="*/ 2100378 h 2115002"/>
              <a:gd name="connsiteX5" fmla="*/ 495 w 721758"/>
              <a:gd name="connsiteY5" fmla="*/ 2100378 h 2115002"/>
              <a:gd name="connsiteX6" fmla="*/ 495 w 721758"/>
              <a:gd name="connsiteY6" fmla="*/ 0 h 211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1758" h="2115002">
                <a:moveTo>
                  <a:pt x="495" y="0"/>
                </a:moveTo>
                <a:lnTo>
                  <a:pt x="0" y="0"/>
                </a:lnTo>
                <a:lnTo>
                  <a:pt x="0" y="2115002"/>
                </a:lnTo>
                <a:lnTo>
                  <a:pt x="721758" y="2115002"/>
                </a:lnTo>
                <a:lnTo>
                  <a:pt x="721758" y="2100378"/>
                </a:lnTo>
                <a:lnTo>
                  <a:pt x="495" y="2100378"/>
                </a:lnTo>
                <a:lnTo>
                  <a:pt x="495" y="0"/>
                </a:lnTo>
                <a:close/>
              </a:path>
            </a:pathLst>
          </a:custGeom>
          <a:ln/>
        </p:spPr>
        <p:style>
          <a:lnRef idx="0">
            <a:schemeClr val="accent3"/>
          </a:lnRef>
          <a:fillRef idx="3">
            <a:schemeClr val="accent3"/>
          </a:fillRef>
          <a:effectRef idx="3">
            <a:schemeClr val="accent3"/>
          </a:effectRef>
          <a:fontRef idx="minor">
            <a:schemeClr val="lt1"/>
          </a:fontRef>
        </p:style>
        <p:txBody>
          <a:bodyPr wrap="square" rtlCol="0" anchor="ctr">
            <a:noAutofit/>
          </a:bodyPr>
          <a:lstStyle/>
          <a:p>
            <a:pPr algn="ctr"/>
            <a:endParaRPr lang="en-US">
              <a:solidFill>
                <a:schemeClr val="tx1"/>
              </a:solidFill>
            </a:endParaRPr>
          </a:p>
        </p:txBody>
      </p:sp>
      <p:grpSp>
        <p:nvGrpSpPr>
          <p:cNvPr id="27" name="Group 26">
            <a:extLst>
              <a:ext uri="{FF2B5EF4-FFF2-40B4-BE49-F238E27FC236}">
                <a16:creationId xmlns:a16="http://schemas.microsoft.com/office/drawing/2014/main" id="{AC08064D-D144-4634-E42D-F677E2361B2D}"/>
              </a:ext>
            </a:extLst>
          </p:cNvPr>
          <p:cNvGrpSpPr/>
          <p:nvPr/>
        </p:nvGrpSpPr>
        <p:grpSpPr>
          <a:xfrm>
            <a:off x="14831121" y="590853"/>
            <a:ext cx="8497230" cy="3381328"/>
            <a:chOff x="14831121" y="1772859"/>
            <a:chExt cx="8497230" cy="3381328"/>
          </a:xfrm>
        </p:grpSpPr>
        <p:pic>
          <p:nvPicPr>
            <p:cNvPr id="11" name="Graphic 10" descr="School girl with solid fill">
              <a:extLst>
                <a:ext uri="{FF2B5EF4-FFF2-40B4-BE49-F238E27FC236}">
                  <a16:creationId xmlns:a16="http://schemas.microsoft.com/office/drawing/2014/main" id="{7790A329-B14A-7A27-7985-115FD6B7BBF9}"/>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9541484" y="2700594"/>
              <a:ext cx="1624659" cy="1617443"/>
            </a:xfrm>
            <a:prstGeom prst="rect">
              <a:avLst/>
            </a:prstGeom>
          </p:spPr>
        </p:pic>
        <p:grpSp>
          <p:nvGrpSpPr>
            <p:cNvPr id="4" name="Group 3">
              <a:extLst>
                <a:ext uri="{FF2B5EF4-FFF2-40B4-BE49-F238E27FC236}">
                  <a16:creationId xmlns:a16="http://schemas.microsoft.com/office/drawing/2014/main" id="{4EE30AEE-D0EF-BEB9-1D11-DE0F01FE3B62}"/>
                </a:ext>
              </a:extLst>
            </p:cNvPr>
            <p:cNvGrpSpPr/>
            <p:nvPr/>
          </p:nvGrpSpPr>
          <p:grpSpPr>
            <a:xfrm>
              <a:off x="21012592" y="1772859"/>
              <a:ext cx="2315759" cy="2315759"/>
              <a:chOff x="1692660" y="2852588"/>
              <a:chExt cx="3242725" cy="3242725"/>
            </a:xfrm>
          </p:grpSpPr>
          <p:graphicFrame>
            <p:nvGraphicFramePr>
              <p:cNvPr id="2" name="Chart 2417">
                <a:extLst>
                  <a:ext uri="{FF2B5EF4-FFF2-40B4-BE49-F238E27FC236}">
                    <a16:creationId xmlns:a16="http://schemas.microsoft.com/office/drawing/2014/main" id="{C93D339B-10B6-708A-D4D4-F1E9BD9286ED}"/>
                  </a:ext>
                </a:extLst>
              </p:cNvPr>
              <p:cNvGraphicFramePr/>
              <p:nvPr/>
            </p:nvGraphicFramePr>
            <p:xfrm>
              <a:off x="1692660" y="2852588"/>
              <a:ext cx="3242725" cy="3242725"/>
            </p:xfrm>
            <a:graphic>
              <a:graphicData uri="http://schemas.openxmlformats.org/drawingml/2006/chart">
                <c:chart xmlns:c="http://schemas.openxmlformats.org/drawingml/2006/chart" xmlns:r="http://schemas.openxmlformats.org/officeDocument/2006/relationships" r:id="rId5"/>
              </a:graphicData>
            </a:graphic>
          </p:graphicFrame>
          <p:sp>
            <p:nvSpPr>
              <p:cNvPr id="3" name="Oval 2">
                <a:extLst>
                  <a:ext uri="{FF2B5EF4-FFF2-40B4-BE49-F238E27FC236}">
                    <a16:creationId xmlns:a16="http://schemas.microsoft.com/office/drawing/2014/main" id="{D0CBD786-8D76-A216-C383-97B6566FF935}"/>
                  </a:ext>
                </a:extLst>
              </p:cNvPr>
              <p:cNvSpPr/>
              <p:nvPr/>
            </p:nvSpPr>
            <p:spPr>
              <a:xfrm>
                <a:off x="1907675" y="3067603"/>
                <a:ext cx="2812693" cy="281269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6600" dirty="0">
                    <a:latin typeface="Lusail" pitchFamily="50" charset="-78"/>
                    <a:cs typeface="Lusail" pitchFamily="50" charset="-78"/>
                  </a:rPr>
                  <a:t>163</a:t>
                </a:r>
              </a:p>
            </p:txBody>
          </p:sp>
        </p:grpSp>
        <p:pic>
          <p:nvPicPr>
            <p:cNvPr id="10" name="Graphic 9" descr="School boy with solid fill">
              <a:extLst>
                <a:ext uri="{FF2B5EF4-FFF2-40B4-BE49-F238E27FC236}">
                  <a16:creationId xmlns:a16="http://schemas.microsoft.com/office/drawing/2014/main" id="{02839CBD-6993-9D24-607E-C2378011BD9F}"/>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14831121" y="2700594"/>
              <a:ext cx="1624659" cy="1617443"/>
            </a:xfrm>
            <a:prstGeom prst="rect">
              <a:avLst/>
            </a:prstGeom>
          </p:spPr>
        </p:pic>
        <p:grpSp>
          <p:nvGrpSpPr>
            <p:cNvPr id="5" name="Group 4">
              <a:extLst>
                <a:ext uri="{FF2B5EF4-FFF2-40B4-BE49-F238E27FC236}">
                  <a16:creationId xmlns:a16="http://schemas.microsoft.com/office/drawing/2014/main" id="{79AA6A19-E626-34FF-3B1D-39B508DECA36}"/>
                </a:ext>
              </a:extLst>
            </p:cNvPr>
            <p:cNvGrpSpPr/>
            <p:nvPr/>
          </p:nvGrpSpPr>
          <p:grpSpPr>
            <a:xfrm>
              <a:off x="16306917" y="1772859"/>
              <a:ext cx="2315759" cy="2315759"/>
              <a:chOff x="1692660" y="2852588"/>
              <a:chExt cx="3242725" cy="3242725"/>
            </a:xfrm>
          </p:grpSpPr>
          <p:graphicFrame>
            <p:nvGraphicFramePr>
              <p:cNvPr id="7" name="Chart 2417">
                <a:extLst>
                  <a:ext uri="{FF2B5EF4-FFF2-40B4-BE49-F238E27FC236}">
                    <a16:creationId xmlns:a16="http://schemas.microsoft.com/office/drawing/2014/main" id="{4F658D0A-6364-FC33-6270-68474C1CB98E}"/>
                  </a:ext>
                </a:extLst>
              </p:cNvPr>
              <p:cNvGraphicFramePr/>
              <p:nvPr/>
            </p:nvGraphicFramePr>
            <p:xfrm>
              <a:off x="1692660" y="2852588"/>
              <a:ext cx="3242725" cy="3242725"/>
            </p:xfrm>
            <a:graphic>
              <a:graphicData uri="http://schemas.openxmlformats.org/drawingml/2006/chart">
                <c:chart xmlns:c="http://schemas.openxmlformats.org/drawingml/2006/chart" xmlns:r="http://schemas.openxmlformats.org/officeDocument/2006/relationships" r:id="rId8"/>
              </a:graphicData>
            </a:graphic>
          </p:graphicFrame>
          <p:sp>
            <p:nvSpPr>
              <p:cNvPr id="9" name="Oval 8">
                <a:extLst>
                  <a:ext uri="{FF2B5EF4-FFF2-40B4-BE49-F238E27FC236}">
                    <a16:creationId xmlns:a16="http://schemas.microsoft.com/office/drawing/2014/main" id="{8B023F4C-A7B0-65F0-1611-0F290931B517}"/>
                  </a:ext>
                </a:extLst>
              </p:cNvPr>
              <p:cNvSpPr/>
              <p:nvPr/>
            </p:nvSpPr>
            <p:spPr>
              <a:xfrm>
                <a:off x="1907675" y="3067603"/>
                <a:ext cx="2812693" cy="281269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6600" dirty="0">
                    <a:latin typeface="Lusail" pitchFamily="50" charset="-78"/>
                    <a:cs typeface="Lusail" pitchFamily="50" charset="-78"/>
                  </a:rPr>
                  <a:t>511</a:t>
                </a:r>
              </a:p>
            </p:txBody>
          </p:sp>
        </p:grpSp>
        <p:sp>
          <p:nvSpPr>
            <p:cNvPr id="8" name="Rectangle: Rounded Corners 7">
              <a:extLst>
                <a:ext uri="{FF2B5EF4-FFF2-40B4-BE49-F238E27FC236}">
                  <a16:creationId xmlns:a16="http://schemas.microsoft.com/office/drawing/2014/main" id="{42846041-4D09-D1BF-0741-F51AAC02E84F}"/>
                </a:ext>
              </a:extLst>
            </p:cNvPr>
            <p:cNvSpPr/>
            <p:nvPr/>
          </p:nvSpPr>
          <p:spPr>
            <a:xfrm>
              <a:off x="14831121" y="4239787"/>
              <a:ext cx="8497230" cy="914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200" b="1" dirty="0">
                  <a:effectLst>
                    <a:outerShdw blurRad="38100" dist="38100" dir="2700000" algn="tl">
                      <a:srgbClr val="000000">
                        <a:alpha val="43137"/>
                      </a:srgbClr>
                    </a:outerShdw>
                  </a:effectLst>
                </a:rPr>
                <a:t>Technical Secondary Schools</a:t>
              </a:r>
            </a:p>
          </p:txBody>
        </p:sp>
      </p:grpSp>
      <p:grpSp>
        <p:nvGrpSpPr>
          <p:cNvPr id="28" name="Group 27">
            <a:extLst>
              <a:ext uri="{FF2B5EF4-FFF2-40B4-BE49-F238E27FC236}">
                <a16:creationId xmlns:a16="http://schemas.microsoft.com/office/drawing/2014/main" id="{2B433509-25AE-EF05-461A-0E96F30EB3A4}"/>
              </a:ext>
            </a:extLst>
          </p:cNvPr>
          <p:cNvGrpSpPr/>
          <p:nvPr/>
        </p:nvGrpSpPr>
        <p:grpSpPr>
          <a:xfrm>
            <a:off x="1066799" y="7913760"/>
            <a:ext cx="8497230" cy="3381328"/>
            <a:chOff x="1066799" y="9095766"/>
            <a:chExt cx="8497230" cy="3381328"/>
          </a:xfrm>
        </p:grpSpPr>
        <p:pic>
          <p:nvPicPr>
            <p:cNvPr id="14" name="Graphic 13" descr="School girl with solid fill">
              <a:extLst>
                <a:ext uri="{FF2B5EF4-FFF2-40B4-BE49-F238E27FC236}">
                  <a16:creationId xmlns:a16="http://schemas.microsoft.com/office/drawing/2014/main" id="{F4560F83-4E9B-D84F-F37D-666417F2603F}"/>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5777162" y="10023501"/>
              <a:ext cx="1624659" cy="1617443"/>
            </a:xfrm>
            <a:prstGeom prst="rect">
              <a:avLst/>
            </a:prstGeom>
          </p:spPr>
        </p:pic>
        <p:grpSp>
          <p:nvGrpSpPr>
            <p:cNvPr id="19" name="Group 18">
              <a:extLst>
                <a:ext uri="{FF2B5EF4-FFF2-40B4-BE49-F238E27FC236}">
                  <a16:creationId xmlns:a16="http://schemas.microsoft.com/office/drawing/2014/main" id="{9807FC37-6143-E0B8-391B-B9F133372E6C}"/>
                </a:ext>
              </a:extLst>
            </p:cNvPr>
            <p:cNvGrpSpPr/>
            <p:nvPr/>
          </p:nvGrpSpPr>
          <p:grpSpPr>
            <a:xfrm>
              <a:off x="7248270" y="9095766"/>
              <a:ext cx="2315759" cy="2315759"/>
              <a:chOff x="1692660" y="2852588"/>
              <a:chExt cx="3242725" cy="3242725"/>
            </a:xfrm>
          </p:grpSpPr>
          <p:graphicFrame>
            <p:nvGraphicFramePr>
              <p:cNvPr id="20" name="Chart 2417">
                <a:extLst>
                  <a:ext uri="{FF2B5EF4-FFF2-40B4-BE49-F238E27FC236}">
                    <a16:creationId xmlns:a16="http://schemas.microsoft.com/office/drawing/2014/main" id="{4693029A-CA17-47B7-54CC-44C010744EEB}"/>
                  </a:ext>
                </a:extLst>
              </p:cNvPr>
              <p:cNvGraphicFramePr/>
              <p:nvPr/>
            </p:nvGraphicFramePr>
            <p:xfrm>
              <a:off x="1692660" y="2852588"/>
              <a:ext cx="3242725" cy="3242725"/>
            </p:xfrm>
            <a:graphic>
              <a:graphicData uri="http://schemas.openxmlformats.org/drawingml/2006/chart">
                <c:chart xmlns:c="http://schemas.openxmlformats.org/drawingml/2006/chart" xmlns:r="http://schemas.openxmlformats.org/officeDocument/2006/relationships" r:id="rId9"/>
              </a:graphicData>
            </a:graphic>
          </p:graphicFrame>
          <p:sp>
            <p:nvSpPr>
              <p:cNvPr id="21" name="Oval 20">
                <a:extLst>
                  <a:ext uri="{FF2B5EF4-FFF2-40B4-BE49-F238E27FC236}">
                    <a16:creationId xmlns:a16="http://schemas.microsoft.com/office/drawing/2014/main" id="{BD89190B-979B-37CF-18B8-D939EE716DDC}"/>
                  </a:ext>
                </a:extLst>
              </p:cNvPr>
              <p:cNvSpPr/>
              <p:nvPr/>
            </p:nvSpPr>
            <p:spPr>
              <a:xfrm>
                <a:off x="1907675" y="3067603"/>
                <a:ext cx="2812693" cy="281269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6600" dirty="0">
                    <a:latin typeface="Lusail" pitchFamily="50" charset="-78"/>
                    <a:cs typeface="Lusail" pitchFamily="50" charset="-78"/>
                  </a:rPr>
                  <a:t>171</a:t>
                </a:r>
              </a:p>
            </p:txBody>
          </p:sp>
        </p:grpSp>
        <p:pic>
          <p:nvPicPr>
            <p:cNvPr id="22" name="Graphic 21" descr="School boy with solid fill">
              <a:extLst>
                <a:ext uri="{FF2B5EF4-FFF2-40B4-BE49-F238E27FC236}">
                  <a16:creationId xmlns:a16="http://schemas.microsoft.com/office/drawing/2014/main" id="{BDC52EA5-5738-4C10-DC93-21483CB0E326}"/>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1066799" y="10023501"/>
              <a:ext cx="1624659" cy="1617443"/>
            </a:xfrm>
            <a:prstGeom prst="rect">
              <a:avLst/>
            </a:prstGeom>
          </p:spPr>
        </p:pic>
        <p:grpSp>
          <p:nvGrpSpPr>
            <p:cNvPr id="23" name="Group 22">
              <a:extLst>
                <a:ext uri="{FF2B5EF4-FFF2-40B4-BE49-F238E27FC236}">
                  <a16:creationId xmlns:a16="http://schemas.microsoft.com/office/drawing/2014/main" id="{B3D0417E-389C-3C08-7861-9FBB738158CE}"/>
                </a:ext>
              </a:extLst>
            </p:cNvPr>
            <p:cNvGrpSpPr/>
            <p:nvPr/>
          </p:nvGrpSpPr>
          <p:grpSpPr>
            <a:xfrm>
              <a:off x="2542595" y="9095766"/>
              <a:ext cx="2315759" cy="2315759"/>
              <a:chOff x="1692660" y="2852588"/>
              <a:chExt cx="3242725" cy="3242725"/>
            </a:xfrm>
          </p:grpSpPr>
          <p:graphicFrame>
            <p:nvGraphicFramePr>
              <p:cNvPr id="24" name="Chart 2417">
                <a:extLst>
                  <a:ext uri="{FF2B5EF4-FFF2-40B4-BE49-F238E27FC236}">
                    <a16:creationId xmlns:a16="http://schemas.microsoft.com/office/drawing/2014/main" id="{ECCA2730-768A-58DA-C231-195A0E5B86D7}"/>
                  </a:ext>
                </a:extLst>
              </p:cNvPr>
              <p:cNvGraphicFramePr/>
              <p:nvPr/>
            </p:nvGraphicFramePr>
            <p:xfrm>
              <a:off x="1692660" y="2852588"/>
              <a:ext cx="3242725" cy="3242725"/>
            </p:xfrm>
            <a:graphic>
              <a:graphicData uri="http://schemas.openxmlformats.org/drawingml/2006/chart">
                <c:chart xmlns:c="http://schemas.openxmlformats.org/drawingml/2006/chart" xmlns:r="http://schemas.openxmlformats.org/officeDocument/2006/relationships" r:id="rId10"/>
              </a:graphicData>
            </a:graphic>
          </p:graphicFrame>
          <p:sp>
            <p:nvSpPr>
              <p:cNvPr id="25" name="Oval 24">
                <a:extLst>
                  <a:ext uri="{FF2B5EF4-FFF2-40B4-BE49-F238E27FC236}">
                    <a16:creationId xmlns:a16="http://schemas.microsoft.com/office/drawing/2014/main" id="{FD319C90-1E9B-DE61-29CF-01780FCF8E3D}"/>
                  </a:ext>
                </a:extLst>
              </p:cNvPr>
              <p:cNvSpPr/>
              <p:nvPr/>
            </p:nvSpPr>
            <p:spPr>
              <a:xfrm>
                <a:off x="1907675" y="3067603"/>
                <a:ext cx="2812693" cy="281269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SA" sz="6600" dirty="0">
                    <a:latin typeface="Lusail" pitchFamily="50" charset="-78"/>
                    <a:cs typeface="Lusail" pitchFamily="50" charset="-78"/>
                  </a:rPr>
                  <a:t>173</a:t>
                </a:r>
                <a:endParaRPr lang="en-US" sz="6600" dirty="0">
                  <a:latin typeface="Lusail" pitchFamily="50" charset="-78"/>
                  <a:cs typeface="Lusail" pitchFamily="50" charset="-78"/>
                </a:endParaRPr>
              </a:p>
            </p:txBody>
          </p:sp>
        </p:grpSp>
        <p:sp>
          <p:nvSpPr>
            <p:cNvPr id="26" name="Rectangle: Rounded Corners 25">
              <a:extLst>
                <a:ext uri="{FF2B5EF4-FFF2-40B4-BE49-F238E27FC236}">
                  <a16:creationId xmlns:a16="http://schemas.microsoft.com/office/drawing/2014/main" id="{2D400097-3B4D-BC76-927E-38AE618E8CA8}"/>
                </a:ext>
              </a:extLst>
            </p:cNvPr>
            <p:cNvSpPr/>
            <p:nvPr/>
          </p:nvSpPr>
          <p:spPr>
            <a:xfrm>
              <a:off x="1066799" y="11562694"/>
              <a:ext cx="8497230" cy="914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200" b="1" dirty="0">
                  <a:effectLst>
                    <a:outerShdw blurRad="38100" dist="38100" dir="2700000" algn="tl">
                      <a:srgbClr val="000000">
                        <a:alpha val="43137"/>
                      </a:srgbClr>
                    </a:outerShdw>
                  </a:effectLst>
                </a:rPr>
                <a:t>Banking Studies &amp; BA Secondary Schools</a:t>
              </a:r>
            </a:p>
          </p:txBody>
        </p:sp>
      </p:grpSp>
      <p:grpSp>
        <p:nvGrpSpPr>
          <p:cNvPr id="29" name="Group 28">
            <a:extLst>
              <a:ext uri="{FF2B5EF4-FFF2-40B4-BE49-F238E27FC236}">
                <a16:creationId xmlns:a16="http://schemas.microsoft.com/office/drawing/2014/main" id="{4DB526A9-C6DC-8BA4-3D7A-D531BCC61572}"/>
              </a:ext>
            </a:extLst>
          </p:cNvPr>
          <p:cNvGrpSpPr/>
          <p:nvPr/>
        </p:nvGrpSpPr>
        <p:grpSpPr>
          <a:xfrm>
            <a:off x="14682838" y="6705857"/>
            <a:ext cx="8497230" cy="3370110"/>
            <a:chOff x="14831121" y="1784077"/>
            <a:chExt cx="8497230" cy="3370110"/>
          </a:xfrm>
        </p:grpSpPr>
        <p:pic>
          <p:nvPicPr>
            <p:cNvPr id="32" name="Graphic 31" descr="School boy with solid fill">
              <a:extLst>
                <a:ext uri="{FF2B5EF4-FFF2-40B4-BE49-F238E27FC236}">
                  <a16:creationId xmlns:a16="http://schemas.microsoft.com/office/drawing/2014/main" id="{0E054465-DDCF-8D33-7BB2-11A362936190}"/>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16993327" y="2711812"/>
              <a:ext cx="1624659" cy="1617443"/>
            </a:xfrm>
            <a:prstGeom prst="rect">
              <a:avLst/>
            </a:prstGeom>
          </p:spPr>
        </p:pic>
        <p:grpSp>
          <p:nvGrpSpPr>
            <p:cNvPr id="33" name="Group 32">
              <a:extLst>
                <a:ext uri="{FF2B5EF4-FFF2-40B4-BE49-F238E27FC236}">
                  <a16:creationId xmlns:a16="http://schemas.microsoft.com/office/drawing/2014/main" id="{7DA75DF5-6665-2366-C7CD-66576B8F97A3}"/>
                </a:ext>
              </a:extLst>
            </p:cNvPr>
            <p:cNvGrpSpPr/>
            <p:nvPr/>
          </p:nvGrpSpPr>
          <p:grpSpPr>
            <a:xfrm>
              <a:off x="18469123" y="1784077"/>
              <a:ext cx="2315758" cy="2315759"/>
              <a:chOff x="4720368" y="2868296"/>
              <a:chExt cx="3242725" cy="3242725"/>
            </a:xfrm>
          </p:grpSpPr>
          <p:graphicFrame>
            <p:nvGraphicFramePr>
              <p:cNvPr id="35" name="Chart 2417">
                <a:extLst>
                  <a:ext uri="{FF2B5EF4-FFF2-40B4-BE49-F238E27FC236}">
                    <a16:creationId xmlns:a16="http://schemas.microsoft.com/office/drawing/2014/main" id="{3968276F-69E8-185C-4955-264D5062B11E}"/>
                  </a:ext>
                </a:extLst>
              </p:cNvPr>
              <p:cNvGraphicFramePr/>
              <p:nvPr/>
            </p:nvGraphicFramePr>
            <p:xfrm>
              <a:off x="4720368" y="2868296"/>
              <a:ext cx="3242725" cy="3242725"/>
            </p:xfrm>
            <a:graphic>
              <a:graphicData uri="http://schemas.openxmlformats.org/drawingml/2006/chart">
                <c:chart xmlns:c="http://schemas.openxmlformats.org/drawingml/2006/chart" xmlns:r="http://schemas.openxmlformats.org/officeDocument/2006/relationships" r:id="rId11"/>
              </a:graphicData>
            </a:graphic>
          </p:graphicFrame>
          <p:sp>
            <p:nvSpPr>
              <p:cNvPr id="36" name="Oval 35">
                <a:extLst>
                  <a:ext uri="{FF2B5EF4-FFF2-40B4-BE49-F238E27FC236}">
                    <a16:creationId xmlns:a16="http://schemas.microsoft.com/office/drawing/2014/main" id="{8342389F-CC52-A9D8-1BE5-D68DCA335B48}"/>
                  </a:ext>
                </a:extLst>
              </p:cNvPr>
              <p:cNvSpPr/>
              <p:nvPr/>
            </p:nvSpPr>
            <p:spPr>
              <a:xfrm>
                <a:off x="4935384" y="3083312"/>
                <a:ext cx="2812693" cy="281269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SA" sz="6000" dirty="0">
                    <a:latin typeface="Lusail" pitchFamily="50" charset="-78"/>
                    <a:cs typeface="Lusail" pitchFamily="50" charset="-78"/>
                  </a:rPr>
                  <a:t>486</a:t>
                </a:r>
                <a:endParaRPr lang="en-US" sz="6000" dirty="0">
                  <a:latin typeface="Lusail" pitchFamily="50" charset="-78"/>
                  <a:cs typeface="Lusail" pitchFamily="50" charset="-78"/>
                </a:endParaRPr>
              </a:p>
            </p:txBody>
          </p:sp>
        </p:grpSp>
        <p:sp>
          <p:nvSpPr>
            <p:cNvPr id="34" name="Rectangle: Rounded Corners 33">
              <a:extLst>
                <a:ext uri="{FF2B5EF4-FFF2-40B4-BE49-F238E27FC236}">
                  <a16:creationId xmlns:a16="http://schemas.microsoft.com/office/drawing/2014/main" id="{E2E4D12B-21E8-4F05-1890-F0D488245FD3}"/>
                </a:ext>
              </a:extLst>
            </p:cNvPr>
            <p:cNvSpPr/>
            <p:nvPr/>
          </p:nvSpPr>
          <p:spPr>
            <a:xfrm>
              <a:off x="14831121" y="4239787"/>
              <a:ext cx="8497230" cy="914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000" b="1" dirty="0">
                  <a:effectLst>
                    <a:outerShdw blurRad="38100" dist="38100" dir="2700000" algn="tl">
                      <a:srgbClr val="000000">
                        <a:alpha val="43137"/>
                      </a:srgbClr>
                    </a:outerShdw>
                  </a:effectLst>
                </a:rPr>
                <a:t>Institute of Religious Studies Prep. and Sec. School</a:t>
              </a:r>
            </a:p>
          </p:txBody>
        </p:sp>
      </p:grpSp>
      <p:grpSp>
        <p:nvGrpSpPr>
          <p:cNvPr id="39" name="Group 38">
            <a:extLst>
              <a:ext uri="{FF2B5EF4-FFF2-40B4-BE49-F238E27FC236}">
                <a16:creationId xmlns:a16="http://schemas.microsoft.com/office/drawing/2014/main" id="{7214BEEA-F931-B926-D870-A1F76837AFD6}"/>
              </a:ext>
            </a:extLst>
          </p:cNvPr>
          <p:cNvGrpSpPr/>
          <p:nvPr/>
        </p:nvGrpSpPr>
        <p:grpSpPr>
          <a:xfrm>
            <a:off x="1055649" y="2324557"/>
            <a:ext cx="8497230" cy="3370110"/>
            <a:chOff x="14831121" y="1784077"/>
            <a:chExt cx="8497230" cy="3370110"/>
          </a:xfrm>
        </p:grpSpPr>
        <p:pic>
          <p:nvPicPr>
            <p:cNvPr id="40" name="Graphic 39" descr="School boy with solid fill">
              <a:extLst>
                <a:ext uri="{FF2B5EF4-FFF2-40B4-BE49-F238E27FC236}">
                  <a16:creationId xmlns:a16="http://schemas.microsoft.com/office/drawing/2014/main" id="{47C26C4B-5DA3-6AA6-5ECE-C3A1FE3A3501}"/>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16993327" y="2711812"/>
              <a:ext cx="1624659" cy="1617443"/>
            </a:xfrm>
            <a:prstGeom prst="rect">
              <a:avLst/>
            </a:prstGeom>
          </p:spPr>
        </p:pic>
        <p:grpSp>
          <p:nvGrpSpPr>
            <p:cNvPr id="41" name="Group 40">
              <a:extLst>
                <a:ext uri="{FF2B5EF4-FFF2-40B4-BE49-F238E27FC236}">
                  <a16:creationId xmlns:a16="http://schemas.microsoft.com/office/drawing/2014/main" id="{F7C4ECD9-B7E5-877F-0179-2A1BEFEEAA06}"/>
                </a:ext>
              </a:extLst>
            </p:cNvPr>
            <p:cNvGrpSpPr/>
            <p:nvPr/>
          </p:nvGrpSpPr>
          <p:grpSpPr>
            <a:xfrm>
              <a:off x="18469123" y="1784077"/>
              <a:ext cx="2315758" cy="2315759"/>
              <a:chOff x="4720368" y="2868296"/>
              <a:chExt cx="3242725" cy="3242725"/>
            </a:xfrm>
          </p:grpSpPr>
          <p:graphicFrame>
            <p:nvGraphicFramePr>
              <p:cNvPr id="43" name="Chart 2417">
                <a:extLst>
                  <a:ext uri="{FF2B5EF4-FFF2-40B4-BE49-F238E27FC236}">
                    <a16:creationId xmlns:a16="http://schemas.microsoft.com/office/drawing/2014/main" id="{862BDD09-C2D1-FF37-4D6F-648804D5A107}"/>
                  </a:ext>
                </a:extLst>
              </p:cNvPr>
              <p:cNvGraphicFramePr/>
              <p:nvPr/>
            </p:nvGraphicFramePr>
            <p:xfrm>
              <a:off x="4720368" y="2868296"/>
              <a:ext cx="3242725" cy="3242725"/>
            </p:xfrm>
            <a:graphic>
              <a:graphicData uri="http://schemas.openxmlformats.org/drawingml/2006/chart">
                <c:chart xmlns:c="http://schemas.openxmlformats.org/drawingml/2006/chart" xmlns:r="http://schemas.openxmlformats.org/officeDocument/2006/relationships" r:id="rId12"/>
              </a:graphicData>
            </a:graphic>
          </p:graphicFrame>
          <p:sp>
            <p:nvSpPr>
              <p:cNvPr id="44" name="Oval 43">
                <a:extLst>
                  <a:ext uri="{FF2B5EF4-FFF2-40B4-BE49-F238E27FC236}">
                    <a16:creationId xmlns:a16="http://schemas.microsoft.com/office/drawing/2014/main" id="{7D4B6B85-D762-B814-6074-03F08BA5761C}"/>
                  </a:ext>
                </a:extLst>
              </p:cNvPr>
              <p:cNvSpPr/>
              <p:nvPr/>
            </p:nvSpPr>
            <p:spPr>
              <a:xfrm>
                <a:off x="4935384" y="3083312"/>
                <a:ext cx="2812693" cy="281269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ar-SA" sz="6600" dirty="0">
                    <a:latin typeface="Lusail" pitchFamily="50" charset="-78"/>
                    <a:cs typeface="Lusail" pitchFamily="50" charset="-78"/>
                  </a:rPr>
                  <a:t>242</a:t>
                </a:r>
                <a:endParaRPr lang="en-US" sz="6600" dirty="0">
                  <a:latin typeface="Lusail" pitchFamily="50" charset="-78"/>
                  <a:cs typeface="Lusail" pitchFamily="50" charset="-78"/>
                </a:endParaRPr>
              </a:p>
            </p:txBody>
          </p:sp>
        </p:grpSp>
        <p:sp>
          <p:nvSpPr>
            <p:cNvPr id="42" name="Rectangle: Rounded Corners 41">
              <a:extLst>
                <a:ext uri="{FF2B5EF4-FFF2-40B4-BE49-F238E27FC236}">
                  <a16:creationId xmlns:a16="http://schemas.microsoft.com/office/drawing/2014/main" id="{820799E7-3862-2B68-0B10-CB59FEEA9A61}"/>
                </a:ext>
              </a:extLst>
            </p:cNvPr>
            <p:cNvSpPr/>
            <p:nvPr/>
          </p:nvSpPr>
          <p:spPr>
            <a:xfrm>
              <a:off x="14831121" y="4239787"/>
              <a:ext cx="8497230" cy="9144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200" b="1" dirty="0">
                  <a:effectLst>
                    <a:outerShdw blurRad="38100" dist="38100" dir="2700000" algn="tl">
                      <a:srgbClr val="000000">
                        <a:alpha val="43137"/>
                      </a:srgbClr>
                    </a:outerShdw>
                  </a:effectLst>
                </a:rPr>
                <a:t>Science &amp; Technology Secondary School</a:t>
              </a:r>
            </a:p>
          </p:txBody>
        </p:sp>
      </p:grpSp>
      <p:sp>
        <p:nvSpPr>
          <p:cNvPr id="89" name="Title 5">
            <a:extLst>
              <a:ext uri="{FF2B5EF4-FFF2-40B4-BE49-F238E27FC236}">
                <a16:creationId xmlns:a16="http://schemas.microsoft.com/office/drawing/2014/main" id="{909E1606-1C70-4F0E-A859-0B038E09C0BD}"/>
              </a:ext>
            </a:extLst>
          </p:cNvPr>
          <p:cNvSpPr>
            <a:spLocks noGrp="1"/>
          </p:cNvSpPr>
          <p:nvPr>
            <p:ph type="title"/>
          </p:nvPr>
        </p:nvSpPr>
        <p:spPr>
          <a:xfrm>
            <a:off x="7560497" y="12591193"/>
            <a:ext cx="9284547" cy="1067907"/>
          </a:xfrm>
        </p:spPr>
        <p:txBody>
          <a:bodyPr anchor="ctr"/>
          <a:lstStyle/>
          <a:p>
            <a:pPr algn="ctr" rtl="0">
              <a:lnSpc>
                <a:spcPct val="100000"/>
              </a:lnSpc>
            </a:pPr>
            <a:r>
              <a:rPr lang="en-US" b="1" dirty="0">
                <a:solidFill>
                  <a:schemeClr val="accent1">
                    <a:lumMod val="75000"/>
                  </a:schemeClr>
                </a:solidFill>
                <a:latin typeface="Lusail" pitchFamily="50" charset="-78"/>
                <a:cs typeface="Lusail" pitchFamily="50" charset="-78"/>
              </a:rPr>
              <a:t>Schools' current capacity</a:t>
            </a:r>
          </a:p>
        </p:txBody>
      </p:sp>
      <p:grpSp>
        <p:nvGrpSpPr>
          <p:cNvPr id="56" name="Group 55">
            <a:extLst>
              <a:ext uri="{FF2B5EF4-FFF2-40B4-BE49-F238E27FC236}">
                <a16:creationId xmlns:a16="http://schemas.microsoft.com/office/drawing/2014/main" id="{BC1293E5-3DDD-DD2A-9F65-A62EA3EC0743}"/>
              </a:ext>
            </a:extLst>
          </p:cNvPr>
          <p:cNvGrpSpPr/>
          <p:nvPr/>
        </p:nvGrpSpPr>
        <p:grpSpPr>
          <a:xfrm flipH="1">
            <a:off x="10400367" y="1070517"/>
            <a:ext cx="3605519" cy="11424121"/>
            <a:chOff x="11039588" y="1678052"/>
            <a:chExt cx="2304823" cy="8533852"/>
          </a:xfrm>
        </p:grpSpPr>
        <p:sp>
          <p:nvSpPr>
            <p:cNvPr id="12" name="TextBox 8">
              <a:extLst>
                <a:ext uri="{FF2B5EF4-FFF2-40B4-BE49-F238E27FC236}">
                  <a16:creationId xmlns:a16="http://schemas.microsoft.com/office/drawing/2014/main" id="{80B064E0-8631-1A41-9500-DA4D42B05FDB}"/>
                </a:ext>
              </a:extLst>
            </p:cNvPr>
            <p:cNvSpPr txBox="1"/>
            <p:nvPr/>
          </p:nvSpPr>
          <p:spPr>
            <a:xfrm rot="16200000">
              <a:off x="12778821" y="7845229"/>
              <a:ext cx="418704" cy="3693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t>02</a:t>
              </a:r>
            </a:p>
          </p:txBody>
        </p:sp>
        <p:sp>
          <p:nvSpPr>
            <p:cNvPr id="15" name="TextBox 13">
              <a:extLst>
                <a:ext uri="{FF2B5EF4-FFF2-40B4-BE49-F238E27FC236}">
                  <a16:creationId xmlns:a16="http://schemas.microsoft.com/office/drawing/2014/main" id="{90F5A1E1-A914-F591-FDCD-309CAF4D6943}"/>
                </a:ext>
              </a:extLst>
            </p:cNvPr>
            <p:cNvSpPr txBox="1"/>
            <p:nvPr/>
          </p:nvSpPr>
          <p:spPr>
            <a:xfrm rot="16200000">
              <a:off x="11462993" y="8881741"/>
              <a:ext cx="1426481" cy="3693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t>Lorem Ipsum</a:t>
              </a:r>
            </a:p>
          </p:txBody>
        </p:sp>
        <p:sp>
          <p:nvSpPr>
            <p:cNvPr id="16" name="TextBox 15">
              <a:extLst>
                <a:ext uri="{FF2B5EF4-FFF2-40B4-BE49-F238E27FC236}">
                  <a16:creationId xmlns:a16="http://schemas.microsoft.com/office/drawing/2014/main" id="{AA133D0E-E3BC-DE69-BF57-E71D6128FC88}"/>
                </a:ext>
              </a:extLst>
            </p:cNvPr>
            <p:cNvSpPr txBox="1"/>
            <p:nvPr/>
          </p:nvSpPr>
          <p:spPr>
            <a:xfrm rot="16200000">
              <a:off x="11462993" y="4992913"/>
              <a:ext cx="1426481" cy="3693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t>Lorem Ipsum</a:t>
              </a:r>
            </a:p>
          </p:txBody>
        </p:sp>
        <p:sp>
          <p:nvSpPr>
            <p:cNvPr id="17" name="Freeform: Shape 16">
              <a:extLst>
                <a:ext uri="{FF2B5EF4-FFF2-40B4-BE49-F238E27FC236}">
                  <a16:creationId xmlns:a16="http://schemas.microsoft.com/office/drawing/2014/main" id="{56E590F5-DA7E-18DA-8BA7-A92D89D28852}"/>
                </a:ext>
              </a:extLst>
            </p:cNvPr>
            <p:cNvSpPr/>
            <p:nvPr/>
          </p:nvSpPr>
          <p:spPr>
            <a:xfrm rot="16200000">
              <a:off x="11326422" y="8193914"/>
              <a:ext cx="2663680" cy="1372299"/>
            </a:xfrm>
            <a:custGeom>
              <a:avLst/>
              <a:gdLst>
                <a:gd name="connsiteX0" fmla="*/ 439647 w 2663680"/>
                <a:gd name="connsiteY0" fmla="*/ 0 h 1372299"/>
                <a:gd name="connsiteX1" fmla="*/ 1457676 w 2663680"/>
                <a:gd name="connsiteY1" fmla="*/ 0 h 1372299"/>
                <a:gd name="connsiteX2" fmla="*/ 1679456 w 2663680"/>
                <a:gd name="connsiteY2" fmla="*/ 27700 h 1372299"/>
                <a:gd name="connsiteX3" fmla="*/ 1728009 w 2663680"/>
                <a:gd name="connsiteY3" fmla="*/ 41614 h 1372299"/>
                <a:gd name="connsiteX4" fmla="*/ 1776562 w 2663680"/>
                <a:gd name="connsiteY4" fmla="*/ 55464 h 1372299"/>
                <a:gd name="connsiteX5" fmla="*/ 2261720 w 2663680"/>
                <a:gd name="connsiteY5" fmla="*/ 429733 h 1372299"/>
                <a:gd name="connsiteX6" fmla="*/ 2289412 w 2663680"/>
                <a:gd name="connsiteY6" fmla="*/ 478208 h 1372299"/>
                <a:gd name="connsiteX7" fmla="*/ 2317103 w 2663680"/>
                <a:gd name="connsiteY7" fmla="*/ 526747 h 1372299"/>
                <a:gd name="connsiteX8" fmla="*/ 2414209 w 2663680"/>
                <a:gd name="connsiteY8" fmla="*/ 914866 h 1372299"/>
                <a:gd name="connsiteX9" fmla="*/ 2663680 w 2663680"/>
                <a:gd name="connsiteY9" fmla="*/ 914866 h 1372299"/>
                <a:gd name="connsiteX10" fmla="*/ 2206213 w 2663680"/>
                <a:gd name="connsiteY10" fmla="*/ 1372299 h 1372299"/>
                <a:gd name="connsiteX11" fmla="*/ 1748871 w 2663680"/>
                <a:gd name="connsiteY11" fmla="*/ 914866 h 1372299"/>
                <a:gd name="connsiteX12" fmla="*/ 1991388 w 2663680"/>
                <a:gd name="connsiteY12" fmla="*/ 914866 h 1372299"/>
                <a:gd name="connsiteX13" fmla="*/ 1762654 w 2663680"/>
                <a:gd name="connsiteY13" fmla="*/ 526747 h 1372299"/>
                <a:gd name="connsiteX14" fmla="*/ 1707272 w 2663680"/>
                <a:gd name="connsiteY14" fmla="*/ 492058 h 1372299"/>
                <a:gd name="connsiteX15" fmla="*/ 1464630 w 2663680"/>
                <a:gd name="connsiteY15" fmla="*/ 429733 h 1372299"/>
                <a:gd name="connsiteX16" fmla="*/ 0 w 2663680"/>
                <a:gd name="connsiteY16" fmla="*/ 429733 h 1372299"/>
                <a:gd name="connsiteX17" fmla="*/ 11752 w 2663680"/>
                <a:gd name="connsiteY17" fmla="*/ 424786 h 1372299"/>
                <a:gd name="connsiteX18" fmla="*/ 386010 w 2663680"/>
                <a:gd name="connsiteY18" fmla="*/ 94387 h 1372299"/>
                <a:gd name="connsiteX19" fmla="*/ 413725 w 2663680"/>
                <a:gd name="connsiteY19" fmla="*/ 45841 h 1372299"/>
                <a:gd name="connsiteX20" fmla="*/ 424984 w 2663680"/>
                <a:gd name="connsiteY20" fmla="*/ 21599 h 1372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3680" h="1372299">
                  <a:moveTo>
                    <a:pt x="439647" y="0"/>
                  </a:moveTo>
                  <a:lnTo>
                    <a:pt x="1457676" y="0"/>
                  </a:lnTo>
                  <a:cubicBezTo>
                    <a:pt x="1533921" y="0"/>
                    <a:pt x="1610165" y="13850"/>
                    <a:pt x="1679456" y="27700"/>
                  </a:cubicBezTo>
                  <a:cubicBezTo>
                    <a:pt x="1693364" y="34625"/>
                    <a:pt x="1714101" y="34625"/>
                    <a:pt x="1728009" y="41614"/>
                  </a:cubicBezTo>
                  <a:cubicBezTo>
                    <a:pt x="1741917" y="41614"/>
                    <a:pt x="1762654" y="48539"/>
                    <a:pt x="1776562" y="55464"/>
                  </a:cubicBezTo>
                  <a:cubicBezTo>
                    <a:pt x="1977480" y="124778"/>
                    <a:pt x="2143877" y="256417"/>
                    <a:pt x="2261720" y="429733"/>
                  </a:cubicBezTo>
                  <a:cubicBezTo>
                    <a:pt x="2268674" y="443583"/>
                    <a:pt x="2282458" y="464358"/>
                    <a:pt x="2289412" y="478208"/>
                  </a:cubicBezTo>
                  <a:cubicBezTo>
                    <a:pt x="2303319" y="492058"/>
                    <a:pt x="2310149" y="512897"/>
                    <a:pt x="2317103" y="526747"/>
                  </a:cubicBezTo>
                  <a:cubicBezTo>
                    <a:pt x="2372610" y="644536"/>
                    <a:pt x="2414209" y="776239"/>
                    <a:pt x="2414209" y="914866"/>
                  </a:cubicBezTo>
                  <a:lnTo>
                    <a:pt x="2663680" y="914866"/>
                  </a:lnTo>
                  <a:lnTo>
                    <a:pt x="2206213" y="1372299"/>
                  </a:lnTo>
                  <a:lnTo>
                    <a:pt x="1748871" y="914866"/>
                  </a:lnTo>
                  <a:lnTo>
                    <a:pt x="1991388" y="914866"/>
                  </a:lnTo>
                  <a:cubicBezTo>
                    <a:pt x="1977480" y="755463"/>
                    <a:pt x="1887452" y="616836"/>
                    <a:pt x="1762654" y="526747"/>
                  </a:cubicBezTo>
                  <a:cubicBezTo>
                    <a:pt x="1748871" y="512897"/>
                    <a:pt x="1728009" y="499047"/>
                    <a:pt x="1707272" y="492058"/>
                  </a:cubicBezTo>
                  <a:cubicBezTo>
                    <a:pt x="1637981" y="450508"/>
                    <a:pt x="1554783" y="429733"/>
                    <a:pt x="1464630" y="429733"/>
                  </a:cubicBezTo>
                  <a:lnTo>
                    <a:pt x="0" y="429733"/>
                  </a:lnTo>
                  <a:lnTo>
                    <a:pt x="11752" y="424786"/>
                  </a:lnTo>
                  <a:cubicBezTo>
                    <a:pt x="163787" y="351685"/>
                    <a:pt x="292470" y="234716"/>
                    <a:pt x="386010" y="94387"/>
                  </a:cubicBezTo>
                  <a:cubicBezTo>
                    <a:pt x="399867" y="80481"/>
                    <a:pt x="406796" y="59684"/>
                    <a:pt x="413725" y="45841"/>
                  </a:cubicBezTo>
                  <a:cubicBezTo>
                    <a:pt x="417189" y="38919"/>
                    <a:pt x="420654" y="30259"/>
                    <a:pt x="424984" y="21599"/>
                  </a:cubicBezTo>
                  <a:close/>
                </a:path>
              </a:pathLst>
            </a:custGeom>
            <a:solidFill>
              <a:schemeClr val="accent3"/>
            </a:solidFill>
            <a:ln w="12700">
              <a:miter lim="400000"/>
            </a:ln>
          </p:spPr>
          <p:txBody>
            <a:bodyPr wrap="square" lIns="38100" tIns="38100" rIns="38100" bIns="381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a:p>
          </p:txBody>
        </p:sp>
        <p:sp>
          <p:nvSpPr>
            <p:cNvPr id="18" name="Freeform: Shape 17">
              <a:extLst>
                <a:ext uri="{FF2B5EF4-FFF2-40B4-BE49-F238E27FC236}">
                  <a16:creationId xmlns:a16="http://schemas.microsoft.com/office/drawing/2014/main" id="{B0D805AB-FC6D-8F34-859B-1D3FADDB1E7F}"/>
                </a:ext>
              </a:extLst>
            </p:cNvPr>
            <p:cNvSpPr/>
            <p:nvPr/>
          </p:nvSpPr>
          <p:spPr>
            <a:xfrm rot="16200000">
              <a:off x="11320667" y="4287004"/>
              <a:ext cx="2675189" cy="1372299"/>
            </a:xfrm>
            <a:custGeom>
              <a:avLst/>
              <a:gdLst>
                <a:gd name="connsiteX0" fmla="*/ 450107 w 2675189"/>
                <a:gd name="connsiteY0" fmla="*/ 0 h 1372299"/>
                <a:gd name="connsiteX1" fmla="*/ 1469185 w 2675189"/>
                <a:gd name="connsiteY1" fmla="*/ 0 h 1372299"/>
                <a:gd name="connsiteX2" fmla="*/ 1690965 w 2675189"/>
                <a:gd name="connsiteY2" fmla="*/ 27700 h 1372299"/>
                <a:gd name="connsiteX3" fmla="*/ 1739518 w 2675189"/>
                <a:gd name="connsiteY3" fmla="*/ 41614 h 1372299"/>
                <a:gd name="connsiteX4" fmla="*/ 1788071 w 2675189"/>
                <a:gd name="connsiteY4" fmla="*/ 55464 h 1372299"/>
                <a:gd name="connsiteX5" fmla="*/ 2273229 w 2675189"/>
                <a:gd name="connsiteY5" fmla="*/ 429733 h 1372299"/>
                <a:gd name="connsiteX6" fmla="*/ 2300921 w 2675189"/>
                <a:gd name="connsiteY6" fmla="*/ 478208 h 1372299"/>
                <a:gd name="connsiteX7" fmla="*/ 2328612 w 2675189"/>
                <a:gd name="connsiteY7" fmla="*/ 526747 h 1372299"/>
                <a:gd name="connsiteX8" fmla="*/ 2425718 w 2675189"/>
                <a:gd name="connsiteY8" fmla="*/ 914866 h 1372299"/>
                <a:gd name="connsiteX9" fmla="*/ 2675189 w 2675189"/>
                <a:gd name="connsiteY9" fmla="*/ 914866 h 1372299"/>
                <a:gd name="connsiteX10" fmla="*/ 2217722 w 2675189"/>
                <a:gd name="connsiteY10" fmla="*/ 1372299 h 1372299"/>
                <a:gd name="connsiteX11" fmla="*/ 1760380 w 2675189"/>
                <a:gd name="connsiteY11" fmla="*/ 914866 h 1372299"/>
                <a:gd name="connsiteX12" fmla="*/ 2002897 w 2675189"/>
                <a:gd name="connsiteY12" fmla="*/ 914866 h 1372299"/>
                <a:gd name="connsiteX13" fmla="*/ 1774163 w 2675189"/>
                <a:gd name="connsiteY13" fmla="*/ 526747 h 1372299"/>
                <a:gd name="connsiteX14" fmla="*/ 1718781 w 2675189"/>
                <a:gd name="connsiteY14" fmla="*/ 492058 h 1372299"/>
                <a:gd name="connsiteX15" fmla="*/ 1476139 w 2675189"/>
                <a:gd name="connsiteY15" fmla="*/ 429733 h 1372299"/>
                <a:gd name="connsiteX16" fmla="*/ 0 w 2675189"/>
                <a:gd name="connsiteY16" fmla="*/ 429733 h 1372299"/>
                <a:gd name="connsiteX17" fmla="*/ 40717 w 2675189"/>
                <a:gd name="connsiteY17" fmla="*/ 412075 h 1372299"/>
                <a:gd name="connsiteX18" fmla="*/ 396496 w 2675189"/>
                <a:gd name="connsiteY18" fmla="*/ 94388 h 1372299"/>
                <a:gd name="connsiteX19" fmla="*/ 424196 w 2675189"/>
                <a:gd name="connsiteY19" fmla="*/ 45842 h 1372299"/>
                <a:gd name="connsiteX20" fmla="*/ 435473 w 2675189"/>
                <a:gd name="connsiteY20" fmla="*/ 21601 h 1372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75189" h="1372299">
                  <a:moveTo>
                    <a:pt x="450107" y="0"/>
                  </a:moveTo>
                  <a:lnTo>
                    <a:pt x="1469185" y="0"/>
                  </a:lnTo>
                  <a:cubicBezTo>
                    <a:pt x="1545430" y="0"/>
                    <a:pt x="1621674" y="13850"/>
                    <a:pt x="1690965" y="27700"/>
                  </a:cubicBezTo>
                  <a:cubicBezTo>
                    <a:pt x="1704873" y="34625"/>
                    <a:pt x="1725610" y="34625"/>
                    <a:pt x="1739518" y="41614"/>
                  </a:cubicBezTo>
                  <a:cubicBezTo>
                    <a:pt x="1753426" y="41614"/>
                    <a:pt x="1774163" y="48539"/>
                    <a:pt x="1788071" y="55464"/>
                  </a:cubicBezTo>
                  <a:cubicBezTo>
                    <a:pt x="1988989" y="124778"/>
                    <a:pt x="2155386" y="256417"/>
                    <a:pt x="2273229" y="429733"/>
                  </a:cubicBezTo>
                  <a:cubicBezTo>
                    <a:pt x="2280183" y="443583"/>
                    <a:pt x="2293967" y="464358"/>
                    <a:pt x="2300921" y="478208"/>
                  </a:cubicBezTo>
                  <a:cubicBezTo>
                    <a:pt x="2314828" y="492058"/>
                    <a:pt x="2321658" y="512897"/>
                    <a:pt x="2328612" y="526747"/>
                  </a:cubicBezTo>
                  <a:cubicBezTo>
                    <a:pt x="2384119" y="644536"/>
                    <a:pt x="2425718" y="776239"/>
                    <a:pt x="2425718" y="914866"/>
                  </a:cubicBezTo>
                  <a:lnTo>
                    <a:pt x="2675189" y="914866"/>
                  </a:lnTo>
                  <a:lnTo>
                    <a:pt x="2217722" y="1372299"/>
                  </a:lnTo>
                  <a:lnTo>
                    <a:pt x="1760380" y="914866"/>
                  </a:lnTo>
                  <a:lnTo>
                    <a:pt x="2002897" y="914866"/>
                  </a:lnTo>
                  <a:cubicBezTo>
                    <a:pt x="1988989" y="755463"/>
                    <a:pt x="1898961" y="616836"/>
                    <a:pt x="1774163" y="526747"/>
                  </a:cubicBezTo>
                  <a:cubicBezTo>
                    <a:pt x="1760380" y="512897"/>
                    <a:pt x="1739518" y="499047"/>
                    <a:pt x="1718781" y="492058"/>
                  </a:cubicBezTo>
                  <a:cubicBezTo>
                    <a:pt x="1649490" y="450508"/>
                    <a:pt x="1566292" y="429733"/>
                    <a:pt x="1476139" y="429733"/>
                  </a:cubicBezTo>
                  <a:lnTo>
                    <a:pt x="0" y="429733"/>
                  </a:lnTo>
                  <a:lnTo>
                    <a:pt x="40717" y="412075"/>
                  </a:lnTo>
                  <a:cubicBezTo>
                    <a:pt x="184648" y="341256"/>
                    <a:pt x="308154" y="229502"/>
                    <a:pt x="396496" y="94388"/>
                  </a:cubicBezTo>
                  <a:cubicBezTo>
                    <a:pt x="410346" y="80482"/>
                    <a:pt x="417207" y="59685"/>
                    <a:pt x="424196" y="45842"/>
                  </a:cubicBezTo>
                  <a:cubicBezTo>
                    <a:pt x="427690" y="38921"/>
                    <a:pt x="431153" y="30261"/>
                    <a:pt x="435473" y="21601"/>
                  </a:cubicBezTo>
                  <a:close/>
                </a:path>
              </a:pathLst>
            </a:custGeom>
            <a:solidFill>
              <a:schemeClr val="accent2"/>
            </a:solidFill>
            <a:ln w="12700">
              <a:miter lim="400000"/>
            </a:ln>
          </p:spPr>
          <p:txBody>
            <a:bodyPr wrap="square" lIns="38100" tIns="38100" rIns="38100" bIns="381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31" name="Freeform: Shape 30">
              <a:extLst>
                <a:ext uri="{FF2B5EF4-FFF2-40B4-BE49-F238E27FC236}">
                  <a16:creationId xmlns:a16="http://schemas.microsoft.com/office/drawing/2014/main" id="{FE2B8F34-6F09-FBE4-075D-8F2190731C70}"/>
                </a:ext>
              </a:extLst>
            </p:cNvPr>
            <p:cNvSpPr/>
            <p:nvPr/>
          </p:nvSpPr>
          <p:spPr>
            <a:xfrm rot="16200000">
              <a:off x="10364952" y="2352688"/>
              <a:ext cx="2714636" cy="1365363"/>
            </a:xfrm>
            <a:custGeom>
              <a:avLst/>
              <a:gdLst>
                <a:gd name="connsiteX0" fmla="*/ 0 w 3068065"/>
                <a:gd name="connsiteY0" fmla="*/ 1362257 h 1365363"/>
                <a:gd name="connsiteX1" fmla="*/ 40157 w 3068065"/>
                <a:gd name="connsiteY1" fmla="*/ 1362257 h 1365363"/>
                <a:gd name="connsiteX2" fmla="*/ 41333 w 3068065"/>
                <a:gd name="connsiteY2" fmla="*/ 1362326 h 1365363"/>
                <a:gd name="connsiteX3" fmla="*/ 2610633 w 3068065"/>
                <a:gd name="connsiteY3" fmla="*/ 0 h 1365363"/>
                <a:gd name="connsiteX4" fmla="*/ 3068065 w 3068065"/>
                <a:gd name="connsiteY4" fmla="*/ 457460 h 1365363"/>
                <a:gd name="connsiteX5" fmla="*/ 2818510 w 3068065"/>
                <a:gd name="connsiteY5" fmla="*/ 457460 h 1365363"/>
                <a:gd name="connsiteX6" fmla="*/ 2714572 w 3068065"/>
                <a:gd name="connsiteY6" fmla="*/ 845577 h 1365363"/>
                <a:gd name="connsiteX7" fmla="*/ 2686872 w 3068065"/>
                <a:gd name="connsiteY7" fmla="*/ 894060 h 1365363"/>
                <a:gd name="connsiteX8" fmla="*/ 2659172 w 3068065"/>
                <a:gd name="connsiteY8" fmla="*/ 942606 h 1365363"/>
                <a:gd name="connsiteX9" fmla="*/ 2153201 w 3068065"/>
                <a:gd name="connsiteY9" fmla="*/ 1316817 h 1365363"/>
                <a:gd name="connsiteX10" fmla="*/ 2104662 w 3068065"/>
                <a:gd name="connsiteY10" fmla="*/ 1330723 h 1365363"/>
                <a:gd name="connsiteX11" fmla="*/ 2056124 w 3068065"/>
                <a:gd name="connsiteY11" fmla="*/ 1344567 h 1365363"/>
                <a:gd name="connsiteX12" fmla="*/ 1855235 w 3068065"/>
                <a:gd name="connsiteY12" fmla="*/ 1365363 h 1365363"/>
                <a:gd name="connsiteX13" fmla="*/ 838049 w 3068065"/>
                <a:gd name="connsiteY13" fmla="*/ 1363660 h 1365363"/>
                <a:gd name="connsiteX14" fmla="*/ 837247 w 3068065"/>
                <a:gd name="connsiteY14" fmla="*/ 1362257 h 1365363"/>
                <a:gd name="connsiteX15" fmla="*/ 815735 w 3068065"/>
                <a:gd name="connsiteY15" fmla="*/ 1335308 h 1365363"/>
                <a:gd name="connsiteX16" fmla="*/ 814110 w 3068065"/>
                <a:gd name="connsiteY16" fmla="*/ 1332911 h 1365363"/>
                <a:gd name="connsiteX17" fmla="*/ 786418 w 3068065"/>
                <a:gd name="connsiteY17" fmla="*/ 1284436 h 1365363"/>
                <a:gd name="connsiteX18" fmla="*/ 445257 w 3068065"/>
                <a:gd name="connsiteY18" fmla="*/ 973516 h 1365363"/>
                <a:gd name="connsiteX19" fmla="*/ 353429 w 3068065"/>
                <a:gd name="connsiteY19" fmla="*/ 933118 h 1365363"/>
                <a:gd name="connsiteX20" fmla="*/ 1862096 w 3068065"/>
                <a:gd name="connsiteY20" fmla="*/ 935653 h 1365363"/>
                <a:gd name="connsiteX21" fmla="*/ 2076962 w 3068065"/>
                <a:gd name="connsiteY21" fmla="*/ 894060 h 1365363"/>
                <a:gd name="connsiteX22" fmla="*/ 2167051 w 3068065"/>
                <a:gd name="connsiteY22" fmla="*/ 845577 h 1365363"/>
                <a:gd name="connsiteX23" fmla="*/ 2395767 w 3068065"/>
                <a:gd name="connsiteY23" fmla="*/ 457460 h 1365363"/>
                <a:gd name="connsiteX24" fmla="*/ 2153201 w 3068065"/>
                <a:gd name="connsiteY24" fmla="*/ 457460 h 1365363"/>
                <a:gd name="connsiteX0" fmla="*/ 0 w 3068065"/>
                <a:gd name="connsiteY0" fmla="*/ 1362257 h 1365363"/>
                <a:gd name="connsiteX1" fmla="*/ 40157 w 3068065"/>
                <a:gd name="connsiteY1" fmla="*/ 1362257 h 1365363"/>
                <a:gd name="connsiteX2" fmla="*/ 0 w 3068065"/>
                <a:gd name="connsiteY2" fmla="*/ 1362257 h 1365363"/>
                <a:gd name="connsiteX3" fmla="*/ 2610633 w 3068065"/>
                <a:gd name="connsiteY3" fmla="*/ 0 h 1365363"/>
                <a:gd name="connsiteX4" fmla="*/ 3068065 w 3068065"/>
                <a:gd name="connsiteY4" fmla="*/ 457460 h 1365363"/>
                <a:gd name="connsiteX5" fmla="*/ 2818510 w 3068065"/>
                <a:gd name="connsiteY5" fmla="*/ 457460 h 1365363"/>
                <a:gd name="connsiteX6" fmla="*/ 2714572 w 3068065"/>
                <a:gd name="connsiteY6" fmla="*/ 845577 h 1365363"/>
                <a:gd name="connsiteX7" fmla="*/ 2686872 w 3068065"/>
                <a:gd name="connsiteY7" fmla="*/ 894060 h 1365363"/>
                <a:gd name="connsiteX8" fmla="*/ 2659172 w 3068065"/>
                <a:gd name="connsiteY8" fmla="*/ 942606 h 1365363"/>
                <a:gd name="connsiteX9" fmla="*/ 2153201 w 3068065"/>
                <a:gd name="connsiteY9" fmla="*/ 1316817 h 1365363"/>
                <a:gd name="connsiteX10" fmla="*/ 2104662 w 3068065"/>
                <a:gd name="connsiteY10" fmla="*/ 1330723 h 1365363"/>
                <a:gd name="connsiteX11" fmla="*/ 2056124 w 3068065"/>
                <a:gd name="connsiteY11" fmla="*/ 1344567 h 1365363"/>
                <a:gd name="connsiteX12" fmla="*/ 1855235 w 3068065"/>
                <a:gd name="connsiteY12" fmla="*/ 1365363 h 1365363"/>
                <a:gd name="connsiteX13" fmla="*/ 838049 w 3068065"/>
                <a:gd name="connsiteY13" fmla="*/ 1363660 h 1365363"/>
                <a:gd name="connsiteX14" fmla="*/ 837247 w 3068065"/>
                <a:gd name="connsiteY14" fmla="*/ 1362257 h 1365363"/>
                <a:gd name="connsiteX15" fmla="*/ 815735 w 3068065"/>
                <a:gd name="connsiteY15" fmla="*/ 1335308 h 1365363"/>
                <a:gd name="connsiteX16" fmla="*/ 814110 w 3068065"/>
                <a:gd name="connsiteY16" fmla="*/ 1332911 h 1365363"/>
                <a:gd name="connsiteX17" fmla="*/ 786418 w 3068065"/>
                <a:gd name="connsiteY17" fmla="*/ 1284436 h 1365363"/>
                <a:gd name="connsiteX18" fmla="*/ 445257 w 3068065"/>
                <a:gd name="connsiteY18" fmla="*/ 973516 h 1365363"/>
                <a:gd name="connsiteX19" fmla="*/ 353429 w 3068065"/>
                <a:gd name="connsiteY19" fmla="*/ 933118 h 1365363"/>
                <a:gd name="connsiteX20" fmla="*/ 1862096 w 3068065"/>
                <a:gd name="connsiteY20" fmla="*/ 935653 h 1365363"/>
                <a:gd name="connsiteX21" fmla="*/ 2076962 w 3068065"/>
                <a:gd name="connsiteY21" fmla="*/ 894060 h 1365363"/>
                <a:gd name="connsiteX22" fmla="*/ 2167051 w 3068065"/>
                <a:gd name="connsiteY22" fmla="*/ 845577 h 1365363"/>
                <a:gd name="connsiteX23" fmla="*/ 2395767 w 3068065"/>
                <a:gd name="connsiteY23" fmla="*/ 457460 h 1365363"/>
                <a:gd name="connsiteX24" fmla="*/ 2153201 w 3068065"/>
                <a:gd name="connsiteY24" fmla="*/ 457460 h 1365363"/>
                <a:gd name="connsiteX25" fmla="*/ 2610633 w 3068065"/>
                <a:gd name="connsiteY25" fmla="*/ 0 h 1365363"/>
                <a:gd name="connsiteX0" fmla="*/ 2257204 w 2714636"/>
                <a:gd name="connsiteY0" fmla="*/ 0 h 1365363"/>
                <a:gd name="connsiteX1" fmla="*/ 2714636 w 2714636"/>
                <a:gd name="connsiteY1" fmla="*/ 457460 h 1365363"/>
                <a:gd name="connsiteX2" fmla="*/ 2465081 w 2714636"/>
                <a:gd name="connsiteY2" fmla="*/ 457460 h 1365363"/>
                <a:gd name="connsiteX3" fmla="*/ 2361143 w 2714636"/>
                <a:gd name="connsiteY3" fmla="*/ 845577 h 1365363"/>
                <a:gd name="connsiteX4" fmla="*/ 2333443 w 2714636"/>
                <a:gd name="connsiteY4" fmla="*/ 894060 h 1365363"/>
                <a:gd name="connsiteX5" fmla="*/ 2305743 w 2714636"/>
                <a:gd name="connsiteY5" fmla="*/ 942606 h 1365363"/>
                <a:gd name="connsiteX6" fmla="*/ 1799772 w 2714636"/>
                <a:gd name="connsiteY6" fmla="*/ 1316817 h 1365363"/>
                <a:gd name="connsiteX7" fmla="*/ 1751233 w 2714636"/>
                <a:gd name="connsiteY7" fmla="*/ 1330723 h 1365363"/>
                <a:gd name="connsiteX8" fmla="*/ 1702695 w 2714636"/>
                <a:gd name="connsiteY8" fmla="*/ 1344567 h 1365363"/>
                <a:gd name="connsiteX9" fmla="*/ 1501806 w 2714636"/>
                <a:gd name="connsiteY9" fmla="*/ 1365363 h 1365363"/>
                <a:gd name="connsiteX10" fmla="*/ 484620 w 2714636"/>
                <a:gd name="connsiteY10" fmla="*/ 1363660 h 1365363"/>
                <a:gd name="connsiteX11" fmla="*/ 483818 w 2714636"/>
                <a:gd name="connsiteY11" fmla="*/ 1362257 h 1365363"/>
                <a:gd name="connsiteX12" fmla="*/ 462306 w 2714636"/>
                <a:gd name="connsiteY12" fmla="*/ 1335308 h 1365363"/>
                <a:gd name="connsiteX13" fmla="*/ 460681 w 2714636"/>
                <a:gd name="connsiteY13" fmla="*/ 1332911 h 1365363"/>
                <a:gd name="connsiteX14" fmla="*/ 432989 w 2714636"/>
                <a:gd name="connsiteY14" fmla="*/ 1284436 h 1365363"/>
                <a:gd name="connsiteX15" fmla="*/ 91828 w 2714636"/>
                <a:gd name="connsiteY15" fmla="*/ 973516 h 1365363"/>
                <a:gd name="connsiteX16" fmla="*/ 0 w 2714636"/>
                <a:gd name="connsiteY16" fmla="*/ 933118 h 1365363"/>
                <a:gd name="connsiteX17" fmla="*/ 1508667 w 2714636"/>
                <a:gd name="connsiteY17" fmla="*/ 935653 h 1365363"/>
                <a:gd name="connsiteX18" fmla="*/ 1723533 w 2714636"/>
                <a:gd name="connsiteY18" fmla="*/ 894060 h 1365363"/>
                <a:gd name="connsiteX19" fmla="*/ 1813622 w 2714636"/>
                <a:gd name="connsiteY19" fmla="*/ 845577 h 1365363"/>
                <a:gd name="connsiteX20" fmla="*/ 2042338 w 2714636"/>
                <a:gd name="connsiteY20" fmla="*/ 457460 h 1365363"/>
                <a:gd name="connsiteX21" fmla="*/ 1799772 w 2714636"/>
                <a:gd name="connsiteY21" fmla="*/ 457460 h 1365363"/>
                <a:gd name="connsiteX22" fmla="*/ 2257204 w 2714636"/>
                <a:gd name="connsiteY22" fmla="*/ 0 h 13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14636" h="1365363">
                  <a:moveTo>
                    <a:pt x="2257204" y="0"/>
                  </a:moveTo>
                  <a:lnTo>
                    <a:pt x="2714636" y="457460"/>
                  </a:lnTo>
                  <a:lnTo>
                    <a:pt x="2465081" y="457460"/>
                  </a:lnTo>
                  <a:cubicBezTo>
                    <a:pt x="2458220" y="596019"/>
                    <a:pt x="2423531" y="727751"/>
                    <a:pt x="2361143" y="845577"/>
                  </a:cubicBezTo>
                  <a:cubicBezTo>
                    <a:pt x="2347293" y="859420"/>
                    <a:pt x="2340431" y="880217"/>
                    <a:pt x="2333443" y="894060"/>
                  </a:cubicBezTo>
                  <a:cubicBezTo>
                    <a:pt x="2326454" y="907903"/>
                    <a:pt x="2319593" y="928700"/>
                    <a:pt x="2305743" y="942606"/>
                  </a:cubicBezTo>
                  <a:cubicBezTo>
                    <a:pt x="2187954" y="1122758"/>
                    <a:pt x="2007649" y="1261381"/>
                    <a:pt x="1799772" y="1316817"/>
                  </a:cubicBezTo>
                  <a:cubicBezTo>
                    <a:pt x="1785922" y="1323770"/>
                    <a:pt x="1765083" y="1323770"/>
                    <a:pt x="1751233" y="1330723"/>
                  </a:cubicBezTo>
                  <a:cubicBezTo>
                    <a:pt x="1737383" y="1337613"/>
                    <a:pt x="1716545" y="1344567"/>
                    <a:pt x="1702695" y="1344567"/>
                  </a:cubicBezTo>
                  <a:cubicBezTo>
                    <a:pt x="1640306" y="1358410"/>
                    <a:pt x="1571056" y="1365363"/>
                    <a:pt x="1501806" y="1365363"/>
                  </a:cubicBezTo>
                  <a:lnTo>
                    <a:pt x="484620" y="1363660"/>
                  </a:lnTo>
                  <a:lnTo>
                    <a:pt x="483818" y="1362257"/>
                  </a:lnTo>
                  <a:lnTo>
                    <a:pt x="462306" y="1335308"/>
                  </a:lnTo>
                  <a:lnTo>
                    <a:pt x="460681" y="1332911"/>
                  </a:lnTo>
                  <a:cubicBezTo>
                    <a:pt x="453727" y="1319061"/>
                    <a:pt x="439943" y="1298286"/>
                    <a:pt x="432989" y="1284436"/>
                  </a:cubicBezTo>
                  <a:cubicBezTo>
                    <a:pt x="344607" y="1154449"/>
                    <a:pt x="228913" y="1047905"/>
                    <a:pt x="91828" y="973516"/>
                  </a:cubicBezTo>
                  <a:lnTo>
                    <a:pt x="0" y="933118"/>
                  </a:lnTo>
                  <a:lnTo>
                    <a:pt x="1508667" y="935653"/>
                  </a:lnTo>
                  <a:cubicBezTo>
                    <a:pt x="1584906" y="935653"/>
                    <a:pt x="1661144" y="921810"/>
                    <a:pt x="1723533" y="894060"/>
                  </a:cubicBezTo>
                  <a:cubicBezTo>
                    <a:pt x="1758222" y="880217"/>
                    <a:pt x="1785922" y="866374"/>
                    <a:pt x="1813622" y="845577"/>
                  </a:cubicBezTo>
                  <a:cubicBezTo>
                    <a:pt x="1938399" y="762391"/>
                    <a:pt x="2028488" y="616816"/>
                    <a:pt x="2042338" y="457460"/>
                  </a:cubicBezTo>
                  <a:lnTo>
                    <a:pt x="1799772" y="457460"/>
                  </a:lnTo>
                  <a:lnTo>
                    <a:pt x="2257204" y="0"/>
                  </a:lnTo>
                  <a:close/>
                </a:path>
              </a:pathLst>
            </a:custGeom>
            <a:solidFill>
              <a:schemeClr val="accent5"/>
            </a:solidFill>
            <a:ln w="12700">
              <a:miter lim="400000"/>
            </a:ln>
          </p:spPr>
          <p:txBody>
            <a:bodyPr wrap="square" lIns="38100" tIns="38100" rIns="38100" bIns="381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sp>
          <p:nvSpPr>
            <p:cNvPr id="55" name="Freeform: Shape 54">
              <a:extLst>
                <a:ext uri="{FF2B5EF4-FFF2-40B4-BE49-F238E27FC236}">
                  <a16:creationId xmlns:a16="http://schemas.microsoft.com/office/drawing/2014/main" id="{3F9DDB49-A534-5913-D0F0-095BF8175344}"/>
                </a:ext>
              </a:extLst>
            </p:cNvPr>
            <p:cNvSpPr/>
            <p:nvPr/>
          </p:nvSpPr>
          <p:spPr>
            <a:xfrm rot="16200000">
              <a:off x="10364424" y="6264830"/>
              <a:ext cx="2715693" cy="1365363"/>
            </a:xfrm>
            <a:custGeom>
              <a:avLst/>
              <a:gdLst>
                <a:gd name="connsiteX0" fmla="*/ 0 w 3068065"/>
                <a:gd name="connsiteY0" fmla="*/ 1362257 h 1365363"/>
                <a:gd name="connsiteX1" fmla="*/ 40157 w 3068065"/>
                <a:gd name="connsiteY1" fmla="*/ 1362257 h 1365363"/>
                <a:gd name="connsiteX2" fmla="*/ 41333 w 3068065"/>
                <a:gd name="connsiteY2" fmla="*/ 1362326 h 1365363"/>
                <a:gd name="connsiteX3" fmla="*/ 2610633 w 3068065"/>
                <a:gd name="connsiteY3" fmla="*/ 0 h 1365363"/>
                <a:gd name="connsiteX4" fmla="*/ 3068065 w 3068065"/>
                <a:gd name="connsiteY4" fmla="*/ 457460 h 1365363"/>
                <a:gd name="connsiteX5" fmla="*/ 2818510 w 3068065"/>
                <a:gd name="connsiteY5" fmla="*/ 457460 h 1365363"/>
                <a:gd name="connsiteX6" fmla="*/ 2714572 w 3068065"/>
                <a:gd name="connsiteY6" fmla="*/ 845577 h 1365363"/>
                <a:gd name="connsiteX7" fmla="*/ 2686872 w 3068065"/>
                <a:gd name="connsiteY7" fmla="*/ 894060 h 1365363"/>
                <a:gd name="connsiteX8" fmla="*/ 2659172 w 3068065"/>
                <a:gd name="connsiteY8" fmla="*/ 942606 h 1365363"/>
                <a:gd name="connsiteX9" fmla="*/ 2153201 w 3068065"/>
                <a:gd name="connsiteY9" fmla="*/ 1316817 h 1365363"/>
                <a:gd name="connsiteX10" fmla="*/ 2104662 w 3068065"/>
                <a:gd name="connsiteY10" fmla="*/ 1330723 h 1365363"/>
                <a:gd name="connsiteX11" fmla="*/ 2056124 w 3068065"/>
                <a:gd name="connsiteY11" fmla="*/ 1344567 h 1365363"/>
                <a:gd name="connsiteX12" fmla="*/ 1855235 w 3068065"/>
                <a:gd name="connsiteY12" fmla="*/ 1365363 h 1365363"/>
                <a:gd name="connsiteX13" fmla="*/ 838049 w 3068065"/>
                <a:gd name="connsiteY13" fmla="*/ 1363660 h 1365363"/>
                <a:gd name="connsiteX14" fmla="*/ 837247 w 3068065"/>
                <a:gd name="connsiteY14" fmla="*/ 1362257 h 1365363"/>
                <a:gd name="connsiteX15" fmla="*/ 811138 w 3068065"/>
                <a:gd name="connsiteY15" fmla="*/ 1329549 h 1365363"/>
                <a:gd name="connsiteX16" fmla="*/ 799213 w 3068065"/>
                <a:gd name="connsiteY16" fmla="*/ 1308675 h 1365363"/>
                <a:gd name="connsiteX17" fmla="*/ 785367 w 3068065"/>
                <a:gd name="connsiteY17" fmla="*/ 1284437 h 1365363"/>
                <a:gd name="connsiteX18" fmla="*/ 444206 w 3068065"/>
                <a:gd name="connsiteY18" fmla="*/ 973517 h 1365363"/>
                <a:gd name="connsiteX19" fmla="*/ 352372 w 3068065"/>
                <a:gd name="connsiteY19" fmla="*/ 933116 h 1365363"/>
                <a:gd name="connsiteX20" fmla="*/ 1862096 w 3068065"/>
                <a:gd name="connsiteY20" fmla="*/ 935653 h 1365363"/>
                <a:gd name="connsiteX21" fmla="*/ 2076962 w 3068065"/>
                <a:gd name="connsiteY21" fmla="*/ 894060 h 1365363"/>
                <a:gd name="connsiteX22" fmla="*/ 2167051 w 3068065"/>
                <a:gd name="connsiteY22" fmla="*/ 845577 h 1365363"/>
                <a:gd name="connsiteX23" fmla="*/ 2395767 w 3068065"/>
                <a:gd name="connsiteY23" fmla="*/ 457460 h 1365363"/>
                <a:gd name="connsiteX24" fmla="*/ 2153201 w 3068065"/>
                <a:gd name="connsiteY24" fmla="*/ 457460 h 1365363"/>
                <a:gd name="connsiteX0" fmla="*/ 0 w 3068065"/>
                <a:gd name="connsiteY0" fmla="*/ 1362257 h 1365363"/>
                <a:gd name="connsiteX1" fmla="*/ 40157 w 3068065"/>
                <a:gd name="connsiteY1" fmla="*/ 1362257 h 1365363"/>
                <a:gd name="connsiteX2" fmla="*/ 0 w 3068065"/>
                <a:gd name="connsiteY2" fmla="*/ 1362257 h 1365363"/>
                <a:gd name="connsiteX3" fmla="*/ 2610633 w 3068065"/>
                <a:gd name="connsiteY3" fmla="*/ 0 h 1365363"/>
                <a:gd name="connsiteX4" fmla="*/ 3068065 w 3068065"/>
                <a:gd name="connsiteY4" fmla="*/ 457460 h 1365363"/>
                <a:gd name="connsiteX5" fmla="*/ 2818510 w 3068065"/>
                <a:gd name="connsiteY5" fmla="*/ 457460 h 1365363"/>
                <a:gd name="connsiteX6" fmla="*/ 2714572 w 3068065"/>
                <a:gd name="connsiteY6" fmla="*/ 845577 h 1365363"/>
                <a:gd name="connsiteX7" fmla="*/ 2686872 w 3068065"/>
                <a:gd name="connsiteY7" fmla="*/ 894060 h 1365363"/>
                <a:gd name="connsiteX8" fmla="*/ 2659172 w 3068065"/>
                <a:gd name="connsiteY8" fmla="*/ 942606 h 1365363"/>
                <a:gd name="connsiteX9" fmla="*/ 2153201 w 3068065"/>
                <a:gd name="connsiteY9" fmla="*/ 1316817 h 1365363"/>
                <a:gd name="connsiteX10" fmla="*/ 2104662 w 3068065"/>
                <a:gd name="connsiteY10" fmla="*/ 1330723 h 1365363"/>
                <a:gd name="connsiteX11" fmla="*/ 2056124 w 3068065"/>
                <a:gd name="connsiteY11" fmla="*/ 1344567 h 1365363"/>
                <a:gd name="connsiteX12" fmla="*/ 1855235 w 3068065"/>
                <a:gd name="connsiteY12" fmla="*/ 1365363 h 1365363"/>
                <a:gd name="connsiteX13" fmla="*/ 838049 w 3068065"/>
                <a:gd name="connsiteY13" fmla="*/ 1363660 h 1365363"/>
                <a:gd name="connsiteX14" fmla="*/ 837247 w 3068065"/>
                <a:gd name="connsiteY14" fmla="*/ 1362257 h 1365363"/>
                <a:gd name="connsiteX15" fmla="*/ 811138 w 3068065"/>
                <a:gd name="connsiteY15" fmla="*/ 1329549 h 1365363"/>
                <a:gd name="connsiteX16" fmla="*/ 799213 w 3068065"/>
                <a:gd name="connsiteY16" fmla="*/ 1308675 h 1365363"/>
                <a:gd name="connsiteX17" fmla="*/ 785367 w 3068065"/>
                <a:gd name="connsiteY17" fmla="*/ 1284437 h 1365363"/>
                <a:gd name="connsiteX18" fmla="*/ 444206 w 3068065"/>
                <a:gd name="connsiteY18" fmla="*/ 973517 h 1365363"/>
                <a:gd name="connsiteX19" fmla="*/ 352372 w 3068065"/>
                <a:gd name="connsiteY19" fmla="*/ 933116 h 1365363"/>
                <a:gd name="connsiteX20" fmla="*/ 1862096 w 3068065"/>
                <a:gd name="connsiteY20" fmla="*/ 935653 h 1365363"/>
                <a:gd name="connsiteX21" fmla="*/ 2076962 w 3068065"/>
                <a:gd name="connsiteY21" fmla="*/ 894060 h 1365363"/>
                <a:gd name="connsiteX22" fmla="*/ 2167051 w 3068065"/>
                <a:gd name="connsiteY22" fmla="*/ 845577 h 1365363"/>
                <a:gd name="connsiteX23" fmla="*/ 2395767 w 3068065"/>
                <a:gd name="connsiteY23" fmla="*/ 457460 h 1365363"/>
                <a:gd name="connsiteX24" fmla="*/ 2153201 w 3068065"/>
                <a:gd name="connsiteY24" fmla="*/ 457460 h 1365363"/>
                <a:gd name="connsiteX25" fmla="*/ 2610633 w 3068065"/>
                <a:gd name="connsiteY25" fmla="*/ 0 h 1365363"/>
                <a:gd name="connsiteX0" fmla="*/ 2258261 w 2715693"/>
                <a:gd name="connsiteY0" fmla="*/ 0 h 1365363"/>
                <a:gd name="connsiteX1" fmla="*/ 2715693 w 2715693"/>
                <a:gd name="connsiteY1" fmla="*/ 457460 h 1365363"/>
                <a:gd name="connsiteX2" fmla="*/ 2466138 w 2715693"/>
                <a:gd name="connsiteY2" fmla="*/ 457460 h 1365363"/>
                <a:gd name="connsiteX3" fmla="*/ 2362200 w 2715693"/>
                <a:gd name="connsiteY3" fmla="*/ 845577 h 1365363"/>
                <a:gd name="connsiteX4" fmla="*/ 2334500 w 2715693"/>
                <a:gd name="connsiteY4" fmla="*/ 894060 h 1365363"/>
                <a:gd name="connsiteX5" fmla="*/ 2306800 w 2715693"/>
                <a:gd name="connsiteY5" fmla="*/ 942606 h 1365363"/>
                <a:gd name="connsiteX6" fmla="*/ 1800829 w 2715693"/>
                <a:gd name="connsiteY6" fmla="*/ 1316817 h 1365363"/>
                <a:gd name="connsiteX7" fmla="*/ 1752290 w 2715693"/>
                <a:gd name="connsiteY7" fmla="*/ 1330723 h 1365363"/>
                <a:gd name="connsiteX8" fmla="*/ 1703752 w 2715693"/>
                <a:gd name="connsiteY8" fmla="*/ 1344567 h 1365363"/>
                <a:gd name="connsiteX9" fmla="*/ 1502863 w 2715693"/>
                <a:gd name="connsiteY9" fmla="*/ 1365363 h 1365363"/>
                <a:gd name="connsiteX10" fmla="*/ 485677 w 2715693"/>
                <a:gd name="connsiteY10" fmla="*/ 1363660 h 1365363"/>
                <a:gd name="connsiteX11" fmla="*/ 484875 w 2715693"/>
                <a:gd name="connsiteY11" fmla="*/ 1362257 h 1365363"/>
                <a:gd name="connsiteX12" fmla="*/ 458766 w 2715693"/>
                <a:gd name="connsiteY12" fmla="*/ 1329549 h 1365363"/>
                <a:gd name="connsiteX13" fmla="*/ 446841 w 2715693"/>
                <a:gd name="connsiteY13" fmla="*/ 1308675 h 1365363"/>
                <a:gd name="connsiteX14" fmla="*/ 432995 w 2715693"/>
                <a:gd name="connsiteY14" fmla="*/ 1284437 h 1365363"/>
                <a:gd name="connsiteX15" fmla="*/ 91834 w 2715693"/>
                <a:gd name="connsiteY15" fmla="*/ 973517 h 1365363"/>
                <a:gd name="connsiteX16" fmla="*/ 0 w 2715693"/>
                <a:gd name="connsiteY16" fmla="*/ 933116 h 1365363"/>
                <a:gd name="connsiteX17" fmla="*/ 1509724 w 2715693"/>
                <a:gd name="connsiteY17" fmla="*/ 935653 h 1365363"/>
                <a:gd name="connsiteX18" fmla="*/ 1724590 w 2715693"/>
                <a:gd name="connsiteY18" fmla="*/ 894060 h 1365363"/>
                <a:gd name="connsiteX19" fmla="*/ 1814679 w 2715693"/>
                <a:gd name="connsiteY19" fmla="*/ 845577 h 1365363"/>
                <a:gd name="connsiteX20" fmla="*/ 2043395 w 2715693"/>
                <a:gd name="connsiteY20" fmla="*/ 457460 h 1365363"/>
                <a:gd name="connsiteX21" fmla="*/ 1800829 w 2715693"/>
                <a:gd name="connsiteY21" fmla="*/ 457460 h 1365363"/>
                <a:gd name="connsiteX22" fmla="*/ 2258261 w 2715693"/>
                <a:gd name="connsiteY22" fmla="*/ 0 h 13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15693" h="1365363">
                  <a:moveTo>
                    <a:pt x="2258261" y="0"/>
                  </a:moveTo>
                  <a:lnTo>
                    <a:pt x="2715693" y="457460"/>
                  </a:lnTo>
                  <a:lnTo>
                    <a:pt x="2466138" y="457460"/>
                  </a:lnTo>
                  <a:cubicBezTo>
                    <a:pt x="2459277" y="596019"/>
                    <a:pt x="2424588" y="727751"/>
                    <a:pt x="2362200" y="845577"/>
                  </a:cubicBezTo>
                  <a:cubicBezTo>
                    <a:pt x="2348350" y="859420"/>
                    <a:pt x="2341488" y="880217"/>
                    <a:pt x="2334500" y="894060"/>
                  </a:cubicBezTo>
                  <a:cubicBezTo>
                    <a:pt x="2327511" y="907903"/>
                    <a:pt x="2320650" y="928700"/>
                    <a:pt x="2306800" y="942606"/>
                  </a:cubicBezTo>
                  <a:cubicBezTo>
                    <a:pt x="2189011" y="1122758"/>
                    <a:pt x="2008706" y="1261381"/>
                    <a:pt x="1800829" y="1316817"/>
                  </a:cubicBezTo>
                  <a:cubicBezTo>
                    <a:pt x="1786979" y="1323770"/>
                    <a:pt x="1766140" y="1323770"/>
                    <a:pt x="1752290" y="1330723"/>
                  </a:cubicBezTo>
                  <a:cubicBezTo>
                    <a:pt x="1738440" y="1337613"/>
                    <a:pt x="1717602" y="1344567"/>
                    <a:pt x="1703752" y="1344567"/>
                  </a:cubicBezTo>
                  <a:cubicBezTo>
                    <a:pt x="1641363" y="1358410"/>
                    <a:pt x="1572113" y="1365363"/>
                    <a:pt x="1502863" y="1365363"/>
                  </a:cubicBezTo>
                  <a:lnTo>
                    <a:pt x="485677" y="1363660"/>
                  </a:lnTo>
                  <a:lnTo>
                    <a:pt x="484875" y="1362257"/>
                  </a:lnTo>
                  <a:lnTo>
                    <a:pt x="458766" y="1329549"/>
                  </a:lnTo>
                  <a:lnTo>
                    <a:pt x="446841" y="1308675"/>
                  </a:lnTo>
                  <a:cubicBezTo>
                    <a:pt x="441657" y="1300018"/>
                    <a:pt x="436472" y="1291362"/>
                    <a:pt x="432995" y="1284437"/>
                  </a:cubicBezTo>
                  <a:cubicBezTo>
                    <a:pt x="344613" y="1154450"/>
                    <a:pt x="228919" y="1047906"/>
                    <a:pt x="91834" y="973517"/>
                  </a:cubicBezTo>
                  <a:lnTo>
                    <a:pt x="0" y="933116"/>
                  </a:lnTo>
                  <a:lnTo>
                    <a:pt x="1509724" y="935653"/>
                  </a:lnTo>
                  <a:cubicBezTo>
                    <a:pt x="1585963" y="935653"/>
                    <a:pt x="1662201" y="921810"/>
                    <a:pt x="1724590" y="894060"/>
                  </a:cubicBezTo>
                  <a:cubicBezTo>
                    <a:pt x="1759279" y="880217"/>
                    <a:pt x="1786979" y="866374"/>
                    <a:pt x="1814679" y="845577"/>
                  </a:cubicBezTo>
                  <a:cubicBezTo>
                    <a:pt x="1939456" y="762391"/>
                    <a:pt x="2029545" y="616816"/>
                    <a:pt x="2043395" y="457460"/>
                  </a:cubicBezTo>
                  <a:lnTo>
                    <a:pt x="1800829" y="457460"/>
                  </a:lnTo>
                  <a:lnTo>
                    <a:pt x="2258261" y="0"/>
                  </a:lnTo>
                  <a:close/>
                </a:path>
              </a:pathLst>
            </a:custGeom>
            <a:solidFill>
              <a:schemeClr val="accent4"/>
            </a:solidFill>
            <a:ln w="12700">
              <a:miter lim="400000"/>
            </a:ln>
          </p:spPr>
          <p:txBody>
            <a:bodyPr wrap="square" lIns="38100" tIns="38100" rIns="38100" bIns="381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defRPr>
              </a:pPr>
              <a:endParaRPr dirty="0"/>
            </a:p>
          </p:txBody>
        </p:sp>
      </p:grpSp>
      <p:sp>
        <p:nvSpPr>
          <p:cNvPr id="13" name="TextBox 12">
            <a:extLst>
              <a:ext uri="{FF2B5EF4-FFF2-40B4-BE49-F238E27FC236}">
                <a16:creationId xmlns:a16="http://schemas.microsoft.com/office/drawing/2014/main" id="{2C916A21-AD58-5BBE-01FF-505E496F636F}"/>
              </a:ext>
            </a:extLst>
          </p:cNvPr>
          <p:cNvSpPr txBox="1"/>
          <p:nvPr/>
        </p:nvSpPr>
        <p:spPr>
          <a:xfrm>
            <a:off x="21499551" y="4040279"/>
            <a:ext cx="2539580" cy="1015663"/>
          </a:xfrm>
          <a:prstGeom prst="rect">
            <a:avLst/>
          </a:prstGeom>
          <a:noFill/>
        </p:spPr>
        <p:txBody>
          <a:bodyPr wrap="square" rtlCol="0" anchor="ctr">
            <a:spAutoFit/>
            <a:scene3d>
              <a:camera prst="perspectiveRelaxedModerately"/>
              <a:lightRig rig="threePt" dir="t"/>
            </a:scene3d>
          </a:bodyPr>
          <a:lstStyle/>
          <a:p>
            <a:pPr algn="ctr"/>
            <a:r>
              <a:rPr lang="en-US" sz="6000" dirty="0">
                <a:ln w="0"/>
                <a:solidFill>
                  <a:schemeClr val="accent1"/>
                </a:solidFill>
                <a:effectLst>
                  <a:outerShdw blurRad="38100" dist="25400" dir="5400000" algn="ctr" rotWithShape="0">
                    <a:srgbClr val="6E747A">
                      <a:alpha val="43000"/>
                    </a:srgbClr>
                  </a:outerShdw>
                </a:effectLst>
                <a:latin typeface="Lusail" pitchFamily="50" charset="-78"/>
                <a:cs typeface="Lusail" pitchFamily="50" charset="-78"/>
              </a:rPr>
              <a:t>39%</a:t>
            </a:r>
          </a:p>
        </p:txBody>
      </p:sp>
      <p:sp>
        <p:nvSpPr>
          <p:cNvPr id="30" name="TextBox 29">
            <a:extLst>
              <a:ext uri="{FF2B5EF4-FFF2-40B4-BE49-F238E27FC236}">
                <a16:creationId xmlns:a16="http://schemas.microsoft.com/office/drawing/2014/main" id="{07035313-3654-D2BA-69EE-0037FCBAEEA8}"/>
              </a:ext>
            </a:extLst>
          </p:cNvPr>
          <p:cNvSpPr txBox="1"/>
          <p:nvPr/>
        </p:nvSpPr>
        <p:spPr>
          <a:xfrm>
            <a:off x="7636773" y="5777896"/>
            <a:ext cx="2539580" cy="1015663"/>
          </a:xfrm>
          <a:prstGeom prst="rect">
            <a:avLst/>
          </a:prstGeom>
          <a:noFill/>
        </p:spPr>
        <p:txBody>
          <a:bodyPr wrap="square" rtlCol="0" anchor="ctr">
            <a:spAutoFit/>
            <a:scene3d>
              <a:camera prst="perspectiveRelaxedModerately"/>
              <a:lightRig rig="threePt" dir="t"/>
            </a:scene3d>
          </a:bodyPr>
          <a:lstStyle/>
          <a:p>
            <a:pPr algn="ctr"/>
            <a:r>
              <a:rPr lang="en-US" sz="6000" dirty="0">
                <a:ln w="0"/>
                <a:solidFill>
                  <a:schemeClr val="accent1"/>
                </a:solidFill>
                <a:effectLst>
                  <a:outerShdw blurRad="38100" dist="25400" dir="5400000" algn="ctr" rotWithShape="0">
                    <a:srgbClr val="6E747A">
                      <a:alpha val="43000"/>
                    </a:srgbClr>
                  </a:outerShdw>
                </a:effectLst>
                <a:latin typeface="Lusail" pitchFamily="50" charset="-78"/>
                <a:cs typeface="Lusail" pitchFamily="50" charset="-78"/>
              </a:rPr>
              <a:t>14%</a:t>
            </a:r>
          </a:p>
        </p:txBody>
      </p:sp>
      <p:sp>
        <p:nvSpPr>
          <p:cNvPr id="37" name="TextBox 36">
            <a:extLst>
              <a:ext uri="{FF2B5EF4-FFF2-40B4-BE49-F238E27FC236}">
                <a16:creationId xmlns:a16="http://schemas.microsoft.com/office/drawing/2014/main" id="{206A3923-F648-8F31-714E-B2522FFC43F1}"/>
              </a:ext>
            </a:extLst>
          </p:cNvPr>
          <p:cNvSpPr txBox="1"/>
          <p:nvPr/>
        </p:nvSpPr>
        <p:spPr>
          <a:xfrm>
            <a:off x="7560497" y="11352320"/>
            <a:ext cx="2539580" cy="1015663"/>
          </a:xfrm>
          <a:prstGeom prst="rect">
            <a:avLst/>
          </a:prstGeom>
          <a:noFill/>
        </p:spPr>
        <p:txBody>
          <a:bodyPr wrap="square" rtlCol="0" anchor="ctr">
            <a:spAutoFit/>
            <a:scene3d>
              <a:camera prst="perspectiveRelaxedModerately"/>
              <a:lightRig rig="threePt" dir="t"/>
            </a:scene3d>
          </a:bodyPr>
          <a:lstStyle/>
          <a:p>
            <a:pPr algn="ctr"/>
            <a:r>
              <a:rPr lang="en-US" sz="6000" dirty="0">
                <a:ln w="0"/>
                <a:solidFill>
                  <a:schemeClr val="accent1"/>
                </a:solidFill>
                <a:effectLst>
                  <a:outerShdw blurRad="38100" dist="25400" dir="5400000" algn="ctr" rotWithShape="0">
                    <a:srgbClr val="6E747A">
                      <a:alpha val="43000"/>
                    </a:srgbClr>
                  </a:outerShdw>
                </a:effectLst>
                <a:latin typeface="Lusail" pitchFamily="50" charset="-78"/>
                <a:cs typeface="Lusail" pitchFamily="50" charset="-78"/>
              </a:rPr>
              <a:t>20%</a:t>
            </a:r>
          </a:p>
        </p:txBody>
      </p:sp>
      <p:sp>
        <p:nvSpPr>
          <p:cNvPr id="38" name="TextBox 37">
            <a:extLst>
              <a:ext uri="{FF2B5EF4-FFF2-40B4-BE49-F238E27FC236}">
                <a16:creationId xmlns:a16="http://schemas.microsoft.com/office/drawing/2014/main" id="{EC5B0306-CF99-C5E1-4899-063A841A06CD}"/>
              </a:ext>
            </a:extLst>
          </p:cNvPr>
          <p:cNvSpPr txBox="1"/>
          <p:nvPr/>
        </p:nvSpPr>
        <p:spPr>
          <a:xfrm>
            <a:off x="21186402" y="10153888"/>
            <a:ext cx="2539580" cy="1015663"/>
          </a:xfrm>
          <a:prstGeom prst="rect">
            <a:avLst/>
          </a:prstGeom>
          <a:noFill/>
        </p:spPr>
        <p:txBody>
          <a:bodyPr wrap="square" rtlCol="0" anchor="ctr">
            <a:spAutoFit/>
            <a:scene3d>
              <a:camera prst="perspectiveRelaxedModerately"/>
              <a:lightRig rig="threePt" dir="t"/>
            </a:scene3d>
          </a:bodyPr>
          <a:lstStyle/>
          <a:p>
            <a:pPr algn="ctr"/>
            <a:r>
              <a:rPr lang="en-US" sz="6000" dirty="0">
                <a:ln w="0"/>
                <a:solidFill>
                  <a:schemeClr val="accent1"/>
                </a:solidFill>
                <a:effectLst>
                  <a:outerShdw blurRad="38100" dist="25400" dir="5400000" algn="ctr" rotWithShape="0">
                    <a:srgbClr val="6E747A">
                      <a:alpha val="43000"/>
                    </a:srgbClr>
                  </a:outerShdw>
                </a:effectLst>
                <a:latin typeface="Lusail" pitchFamily="50" charset="-78"/>
                <a:cs typeface="Lusail" pitchFamily="50" charset="-78"/>
              </a:rPr>
              <a:t>28%</a:t>
            </a:r>
          </a:p>
        </p:txBody>
      </p:sp>
    </p:spTree>
    <p:extLst>
      <p:ext uri="{BB962C8B-B14F-4D97-AF65-F5344CB8AC3E}">
        <p14:creationId xmlns:p14="http://schemas.microsoft.com/office/powerpoint/2010/main" val="40058405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08A7F-8F5A-FB87-BFC7-0626F610B658}"/>
              </a:ext>
            </a:extLst>
          </p:cNvPr>
          <p:cNvSpPr>
            <a:spLocks noGrp="1"/>
          </p:cNvSpPr>
          <p:nvPr>
            <p:ph type="title"/>
          </p:nvPr>
        </p:nvSpPr>
        <p:spPr/>
        <p:txBody>
          <a:bodyPr/>
          <a:lstStyle/>
          <a:p>
            <a:r>
              <a:rPr lang="en-US" dirty="0"/>
              <a:t>Major Challenges</a:t>
            </a:r>
            <a:endParaRPr lang="en-QA" dirty="0"/>
          </a:p>
        </p:txBody>
      </p:sp>
      <p:sp>
        <p:nvSpPr>
          <p:cNvPr id="9" name="Shape 1096">
            <a:extLst>
              <a:ext uri="{FF2B5EF4-FFF2-40B4-BE49-F238E27FC236}">
                <a16:creationId xmlns:a16="http://schemas.microsoft.com/office/drawing/2014/main" id="{2456ED66-BA43-C68B-E5DD-71186E71FDB9}"/>
              </a:ext>
            </a:extLst>
          </p:cNvPr>
          <p:cNvSpPr/>
          <p:nvPr/>
        </p:nvSpPr>
        <p:spPr>
          <a:xfrm>
            <a:off x="7232073" y="5706370"/>
            <a:ext cx="20096018" cy="1066104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lstStyle/>
          <a:p>
            <a:pPr marL="742950" lvl="0" indent="-742950" algn="just">
              <a:buFont typeface="Wingdings" panose="05000000000000000000" pitchFamily="2" charset="2"/>
              <a:buChar char="§"/>
            </a:pPr>
            <a:endParaRPr lang="en-US" sz="4000" b="1" dirty="0">
              <a:latin typeface="Lusail" pitchFamily="50" charset="-78"/>
              <a:cs typeface="Lusail" pitchFamily="50" charset="-78"/>
            </a:endParaRPr>
          </a:p>
          <a:p>
            <a:pPr marL="742950" lvl="0" indent="-742950" algn="just">
              <a:buFont typeface="Wingdings" panose="05000000000000000000" pitchFamily="2" charset="2"/>
              <a:buChar char="§"/>
            </a:pPr>
            <a:endParaRPr lang="en-US" sz="4000" b="1" dirty="0">
              <a:latin typeface="Lusail" pitchFamily="50" charset="-78"/>
              <a:cs typeface="Lusail" pitchFamily="50" charset="-78"/>
            </a:endParaRPr>
          </a:p>
          <a:p>
            <a:pPr marL="742950" lvl="0" indent="-742950" algn="just">
              <a:buFont typeface="Wingdings" panose="05000000000000000000" pitchFamily="2" charset="2"/>
              <a:buChar char="§"/>
            </a:pPr>
            <a:endParaRPr lang="en-US" sz="4000" b="1" dirty="0">
              <a:effectLst/>
              <a:latin typeface="Lusail" pitchFamily="50" charset="-78"/>
              <a:ea typeface="Times New Roman" panose="02020603050405020304" pitchFamily="18" charset="0"/>
              <a:cs typeface="Lusail" pitchFamily="50" charset="-78"/>
            </a:endParaRPr>
          </a:p>
          <a:p>
            <a:pPr marL="742950" lvl="0" indent="-742950" algn="just">
              <a:buFont typeface="Wingdings" panose="05000000000000000000" pitchFamily="2" charset="2"/>
              <a:buChar char="§"/>
            </a:pPr>
            <a:endParaRPr lang="en-US" sz="4000" b="1" dirty="0">
              <a:latin typeface="Lusail" pitchFamily="50" charset="-78"/>
              <a:ea typeface="Times New Roman" panose="02020603050405020304" pitchFamily="18" charset="0"/>
              <a:cs typeface="Lusail" pitchFamily="50" charset="-78"/>
            </a:endParaRPr>
          </a:p>
          <a:p>
            <a:pPr marL="742950" lvl="0" indent="-742950" algn="just">
              <a:buFont typeface="Wingdings" panose="05000000000000000000" pitchFamily="2" charset="2"/>
              <a:buChar char="§"/>
            </a:pPr>
            <a:endParaRPr lang="en-US" sz="4000" b="1" dirty="0">
              <a:effectLst/>
              <a:latin typeface="Lusail" pitchFamily="50" charset="-78"/>
              <a:ea typeface="Times New Roman" panose="02020603050405020304" pitchFamily="18" charset="0"/>
              <a:cs typeface="Lusail" pitchFamily="50" charset="-78"/>
            </a:endParaRPr>
          </a:p>
          <a:p>
            <a:pPr marL="742950" lvl="0" indent="-742950" algn="just">
              <a:buFont typeface="Wingdings" panose="05000000000000000000" pitchFamily="2" charset="2"/>
              <a:buChar char="§"/>
            </a:pPr>
            <a:endParaRPr lang="en-US" sz="4000" b="1" dirty="0">
              <a:latin typeface="Lusail" pitchFamily="50" charset="-78"/>
              <a:ea typeface="Times New Roman" panose="02020603050405020304" pitchFamily="18" charset="0"/>
              <a:cs typeface="Lusail" pitchFamily="50" charset="-78"/>
            </a:endParaRPr>
          </a:p>
        </p:txBody>
      </p:sp>
      <p:grpSp>
        <p:nvGrpSpPr>
          <p:cNvPr id="22" name="Group 21">
            <a:extLst>
              <a:ext uri="{FF2B5EF4-FFF2-40B4-BE49-F238E27FC236}">
                <a16:creationId xmlns:a16="http://schemas.microsoft.com/office/drawing/2014/main" id="{2D9D7AB2-79B2-342F-CC7D-A1757231F648}"/>
              </a:ext>
            </a:extLst>
          </p:cNvPr>
          <p:cNvGrpSpPr/>
          <p:nvPr/>
        </p:nvGrpSpPr>
        <p:grpSpPr>
          <a:xfrm>
            <a:off x="849608" y="2473036"/>
            <a:ext cx="23174174" cy="2514600"/>
            <a:chOff x="849608" y="2473036"/>
            <a:chExt cx="23174174" cy="2514600"/>
          </a:xfrm>
        </p:grpSpPr>
        <p:sp>
          <p:nvSpPr>
            <p:cNvPr id="17" name="Rectangle: Rounded Corners 16">
              <a:extLst>
                <a:ext uri="{FF2B5EF4-FFF2-40B4-BE49-F238E27FC236}">
                  <a16:creationId xmlns:a16="http://schemas.microsoft.com/office/drawing/2014/main" id="{295DB42E-1819-F226-FD09-DF19D79C7558}"/>
                </a:ext>
              </a:extLst>
            </p:cNvPr>
            <p:cNvSpPr/>
            <p:nvPr/>
          </p:nvSpPr>
          <p:spPr>
            <a:xfrm>
              <a:off x="3241964" y="2473036"/>
              <a:ext cx="20781818" cy="2514600"/>
            </a:xfrm>
            <a:prstGeom prst="round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lvl="0" algn="just"/>
              <a:r>
                <a:rPr lang="en-US" sz="4000" b="1" dirty="0">
                  <a:latin typeface="Lusail" pitchFamily="50" charset="-78"/>
                  <a:ea typeface="Times New Roman" panose="02020603050405020304" pitchFamily="18" charset="0"/>
                  <a:cs typeface="Lusail" pitchFamily="50" charset="-78"/>
                </a:rPr>
                <a:t>Perception and Awareness:</a:t>
              </a:r>
            </a:p>
            <a:p>
              <a:pPr lvl="0" algn="just"/>
              <a:r>
                <a:rPr lang="en-US" sz="4000" dirty="0">
                  <a:latin typeface="Lusail" pitchFamily="50" charset="-78"/>
                  <a:ea typeface="Times New Roman" panose="02020603050405020304" pitchFamily="18" charset="0"/>
                  <a:cs typeface="Lusail" pitchFamily="50" charset="-78"/>
                </a:rPr>
                <a:t>TVET is often perceived as a less prestigious option compared to academic education and poor benefits and opportunities that can be offered.</a:t>
              </a:r>
            </a:p>
          </p:txBody>
        </p:sp>
        <p:grpSp>
          <p:nvGrpSpPr>
            <p:cNvPr id="6" name="Group 5">
              <a:extLst>
                <a:ext uri="{FF2B5EF4-FFF2-40B4-BE49-F238E27FC236}">
                  <a16:creationId xmlns:a16="http://schemas.microsoft.com/office/drawing/2014/main" id="{9EB83796-D212-D969-2E08-D108A919F4EA}"/>
                </a:ext>
              </a:extLst>
            </p:cNvPr>
            <p:cNvGrpSpPr/>
            <p:nvPr/>
          </p:nvGrpSpPr>
          <p:grpSpPr>
            <a:xfrm>
              <a:off x="849608" y="2680855"/>
              <a:ext cx="2015837" cy="2015837"/>
              <a:chOff x="997526" y="5964381"/>
              <a:chExt cx="2015837" cy="2015837"/>
            </a:xfrm>
          </p:grpSpPr>
          <p:sp>
            <p:nvSpPr>
              <p:cNvPr id="5" name="Rectangle: Rounded Corners 4">
                <a:extLst>
                  <a:ext uri="{FF2B5EF4-FFF2-40B4-BE49-F238E27FC236}">
                    <a16:creationId xmlns:a16="http://schemas.microsoft.com/office/drawing/2014/main" id="{E3632E2C-663F-28E3-C616-F2C7F861F15B}"/>
                  </a:ext>
                </a:extLst>
              </p:cNvPr>
              <p:cNvSpPr/>
              <p:nvPr/>
            </p:nvSpPr>
            <p:spPr>
              <a:xfrm>
                <a:off x="997526" y="5964381"/>
                <a:ext cx="2015837" cy="2015837"/>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pic>
            <p:nvPicPr>
              <p:cNvPr id="4" name="Graphic 3" descr="Head with gears with solid fill">
                <a:extLst>
                  <a:ext uri="{FF2B5EF4-FFF2-40B4-BE49-F238E27FC236}">
                    <a16:creationId xmlns:a16="http://schemas.microsoft.com/office/drawing/2014/main" id="{87CCCAB6-F636-4978-E735-AD27007472D0}"/>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272884" y="6239739"/>
                <a:ext cx="1465119" cy="1465119"/>
              </a:xfrm>
              <a:prstGeom prst="rect">
                <a:avLst/>
              </a:prstGeom>
            </p:spPr>
          </p:pic>
        </p:grpSp>
      </p:grpSp>
      <p:grpSp>
        <p:nvGrpSpPr>
          <p:cNvPr id="23" name="Group 22">
            <a:extLst>
              <a:ext uri="{FF2B5EF4-FFF2-40B4-BE49-F238E27FC236}">
                <a16:creationId xmlns:a16="http://schemas.microsoft.com/office/drawing/2014/main" id="{7C0A2D9F-7BF4-C5CB-986B-63A501564FF7}"/>
              </a:ext>
            </a:extLst>
          </p:cNvPr>
          <p:cNvGrpSpPr/>
          <p:nvPr/>
        </p:nvGrpSpPr>
        <p:grpSpPr>
          <a:xfrm>
            <a:off x="849608" y="5275117"/>
            <a:ext cx="23174174" cy="2514600"/>
            <a:chOff x="849608" y="5275117"/>
            <a:chExt cx="23174174" cy="2514600"/>
          </a:xfrm>
        </p:grpSpPr>
        <p:sp>
          <p:nvSpPr>
            <p:cNvPr id="18" name="Rectangle: Rounded Corners 17">
              <a:extLst>
                <a:ext uri="{FF2B5EF4-FFF2-40B4-BE49-F238E27FC236}">
                  <a16:creationId xmlns:a16="http://schemas.microsoft.com/office/drawing/2014/main" id="{6FDD037B-0311-90A1-BB58-686D897570F8}"/>
                </a:ext>
              </a:extLst>
            </p:cNvPr>
            <p:cNvSpPr/>
            <p:nvPr/>
          </p:nvSpPr>
          <p:spPr>
            <a:xfrm>
              <a:off x="3241964" y="5275117"/>
              <a:ext cx="20781818" cy="2514600"/>
            </a:xfrm>
            <a:prstGeom prst="roundRect">
              <a:avLst/>
            </a:prstGeom>
            <a:solidFill>
              <a:schemeClr val="bg1"/>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lvl="0" algn="just"/>
              <a:r>
                <a:rPr lang="en-US" sz="4000" b="1" dirty="0">
                  <a:solidFill>
                    <a:schemeClr val="bg1"/>
                  </a:solidFill>
                  <a:latin typeface="Lusail" pitchFamily="50" charset="-78"/>
                  <a:cs typeface="Lusail" pitchFamily="50" charset="-78"/>
                </a:rPr>
                <a:t>Curriculum</a:t>
              </a:r>
              <a:r>
                <a:rPr lang="en-US" sz="4000" b="1" dirty="0">
                  <a:solidFill>
                    <a:schemeClr val="bg1"/>
                  </a:solidFill>
                  <a:latin typeface="Lusail" pitchFamily="50" charset="-78"/>
                  <a:ea typeface="Times New Roman" panose="02020603050405020304" pitchFamily="18" charset="0"/>
                  <a:cs typeface="Lusail" pitchFamily="50" charset="-78"/>
                </a:rPr>
                <a:t> and Training:</a:t>
              </a:r>
            </a:p>
            <a:p>
              <a:pPr lvl="0" algn="just"/>
              <a:r>
                <a:rPr lang="en-US" sz="4000" dirty="0">
                  <a:solidFill>
                    <a:schemeClr val="bg1"/>
                  </a:solidFill>
                  <a:latin typeface="Lusail" pitchFamily="50" charset="-78"/>
                  <a:cs typeface="Lusail" pitchFamily="50" charset="-78"/>
                </a:rPr>
                <a:t>Ensuring that the curriculum is aligned with the rapidly changing industry demands is a continuous challenge and ensuring that instructors are well-qualified and up-to-date with industry practices</a:t>
              </a:r>
            </a:p>
          </p:txBody>
        </p:sp>
        <p:grpSp>
          <p:nvGrpSpPr>
            <p:cNvPr id="7" name="Group 6">
              <a:extLst>
                <a:ext uri="{FF2B5EF4-FFF2-40B4-BE49-F238E27FC236}">
                  <a16:creationId xmlns:a16="http://schemas.microsoft.com/office/drawing/2014/main" id="{19377786-0E1D-8A4E-4C97-FDFB2175B53D}"/>
                </a:ext>
              </a:extLst>
            </p:cNvPr>
            <p:cNvGrpSpPr/>
            <p:nvPr/>
          </p:nvGrpSpPr>
          <p:grpSpPr>
            <a:xfrm>
              <a:off x="849608" y="5472545"/>
              <a:ext cx="2015837" cy="2015837"/>
              <a:chOff x="997526" y="5964381"/>
              <a:chExt cx="2015837" cy="2015837"/>
            </a:xfrm>
          </p:grpSpPr>
          <p:sp>
            <p:nvSpPr>
              <p:cNvPr id="8" name="Rectangle: Rounded Corners 7">
                <a:extLst>
                  <a:ext uri="{FF2B5EF4-FFF2-40B4-BE49-F238E27FC236}">
                    <a16:creationId xmlns:a16="http://schemas.microsoft.com/office/drawing/2014/main" id="{09AA23F5-E11A-688B-E239-00D214C0D722}"/>
                  </a:ext>
                </a:extLst>
              </p:cNvPr>
              <p:cNvSpPr/>
              <p:nvPr/>
            </p:nvSpPr>
            <p:spPr>
              <a:xfrm>
                <a:off x="997526" y="5964381"/>
                <a:ext cx="2015837" cy="2015837"/>
              </a:xfrm>
              <a:prstGeom prst="roundRect">
                <a:avLst/>
              </a:prstGeom>
              <a:solidFill>
                <a:schemeClr val="bg1"/>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pic>
            <p:nvPicPr>
              <p:cNvPr id="10" name="Graphic 9" descr="Business Growth with solid fill">
                <a:extLst>
                  <a:ext uri="{FF2B5EF4-FFF2-40B4-BE49-F238E27FC236}">
                    <a16:creationId xmlns:a16="http://schemas.microsoft.com/office/drawing/2014/main" id="{1EECA13D-DBF7-276C-4BDE-83EA394A6D95}"/>
                  </a:ext>
                </a:extLst>
              </p:cNvPr>
              <p:cNvPicPr>
                <a:picLocks noChangeAspect="1"/>
              </p:cNvPicPr>
              <p:nvPr/>
            </p:nvPicPr>
            <p:blipFill>
              <a:blip r:embed="rId5">
                <a:extLst>
                  <a:ext uri="{96DAC541-7B7A-43D3-8B79-37D633B846F1}">
                    <asvg:svgBlip xmlns:asvg="http://schemas.microsoft.com/office/drawing/2016/SVG/main" xmlns="" r:embed="rId6"/>
                  </a:ext>
                </a:extLst>
              </a:blip>
              <a:srcRect/>
              <a:stretch/>
            </p:blipFill>
            <p:spPr>
              <a:xfrm>
                <a:off x="1272884" y="6239739"/>
                <a:ext cx="1465119" cy="1465119"/>
              </a:xfrm>
              <a:prstGeom prst="rect">
                <a:avLst/>
              </a:prstGeom>
            </p:spPr>
          </p:pic>
        </p:grpSp>
      </p:grpSp>
      <p:grpSp>
        <p:nvGrpSpPr>
          <p:cNvPr id="24" name="Group 23">
            <a:extLst>
              <a:ext uri="{FF2B5EF4-FFF2-40B4-BE49-F238E27FC236}">
                <a16:creationId xmlns:a16="http://schemas.microsoft.com/office/drawing/2014/main" id="{D271727C-99DB-20EC-D45D-D551157EC7BE}"/>
              </a:ext>
            </a:extLst>
          </p:cNvPr>
          <p:cNvGrpSpPr/>
          <p:nvPr/>
        </p:nvGrpSpPr>
        <p:grpSpPr>
          <a:xfrm>
            <a:off x="851339" y="8077198"/>
            <a:ext cx="23172443" cy="2514600"/>
            <a:chOff x="851339" y="8077198"/>
            <a:chExt cx="23172443" cy="2514600"/>
          </a:xfrm>
        </p:grpSpPr>
        <p:sp>
          <p:nvSpPr>
            <p:cNvPr id="19" name="Rectangle: Rounded Corners 18">
              <a:extLst>
                <a:ext uri="{FF2B5EF4-FFF2-40B4-BE49-F238E27FC236}">
                  <a16:creationId xmlns:a16="http://schemas.microsoft.com/office/drawing/2014/main" id="{A1618CC1-F863-D475-0E33-C0FE64CF77AE}"/>
                </a:ext>
              </a:extLst>
            </p:cNvPr>
            <p:cNvSpPr/>
            <p:nvPr/>
          </p:nvSpPr>
          <p:spPr>
            <a:xfrm>
              <a:off x="3241964" y="8077198"/>
              <a:ext cx="20781818" cy="2514600"/>
            </a:xfrm>
            <a:prstGeom prst="roundRect">
              <a:avLst/>
            </a:prstGeom>
            <a:solidFill>
              <a:schemeClr val="bg1"/>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lvl="0" algn="just"/>
              <a:r>
                <a:rPr lang="en-US" sz="4000" b="1" dirty="0">
                  <a:solidFill>
                    <a:schemeClr val="bg1"/>
                  </a:solidFill>
                  <a:effectLst/>
                  <a:latin typeface="Lusail" pitchFamily="50" charset="-78"/>
                  <a:ea typeface="Times New Roman" panose="02020603050405020304" pitchFamily="18" charset="0"/>
                  <a:cs typeface="Lusail" pitchFamily="50" charset="-78"/>
                </a:rPr>
                <a:t>Infrastructure and Resources:</a:t>
              </a:r>
            </a:p>
            <a:p>
              <a:pPr lvl="0" algn="just"/>
              <a:r>
                <a:rPr lang="en-US" sz="4000" dirty="0">
                  <a:solidFill>
                    <a:schemeClr val="bg1"/>
                  </a:solidFill>
                  <a:latin typeface="Lusail" pitchFamily="50" charset="-78"/>
                  <a:cs typeface="Lusail" pitchFamily="50" charset="-78"/>
                </a:rPr>
                <a:t>Adequate and modern facilities are essential for effective TVET programs, and there is a need for continuous investment in infrastructure with a sufficient resources, including up-to-date equipment and materials</a:t>
              </a:r>
              <a:endParaRPr lang="en-US" sz="4000" b="1" dirty="0">
                <a:solidFill>
                  <a:schemeClr val="bg1"/>
                </a:solidFill>
                <a:effectLst/>
                <a:latin typeface="Lusail" pitchFamily="50" charset="-78"/>
                <a:ea typeface="Times New Roman" panose="02020603050405020304" pitchFamily="18" charset="0"/>
                <a:cs typeface="Lusail" pitchFamily="50" charset="-78"/>
              </a:endParaRPr>
            </a:p>
          </p:txBody>
        </p:sp>
        <p:grpSp>
          <p:nvGrpSpPr>
            <p:cNvPr id="11" name="Group 10">
              <a:extLst>
                <a:ext uri="{FF2B5EF4-FFF2-40B4-BE49-F238E27FC236}">
                  <a16:creationId xmlns:a16="http://schemas.microsoft.com/office/drawing/2014/main" id="{E2A1DBCF-6ED0-4EAF-321E-E0400090B5D2}"/>
                </a:ext>
              </a:extLst>
            </p:cNvPr>
            <p:cNvGrpSpPr/>
            <p:nvPr/>
          </p:nvGrpSpPr>
          <p:grpSpPr>
            <a:xfrm>
              <a:off x="851339" y="8243453"/>
              <a:ext cx="2015837" cy="2015837"/>
              <a:chOff x="997526" y="5964381"/>
              <a:chExt cx="2015837" cy="2015837"/>
            </a:xfrm>
          </p:grpSpPr>
          <p:sp>
            <p:nvSpPr>
              <p:cNvPr id="12" name="Rectangle: Rounded Corners 11">
                <a:extLst>
                  <a:ext uri="{FF2B5EF4-FFF2-40B4-BE49-F238E27FC236}">
                    <a16:creationId xmlns:a16="http://schemas.microsoft.com/office/drawing/2014/main" id="{374E19A8-FE8D-85B6-4F5B-08EF666920CC}"/>
                  </a:ext>
                </a:extLst>
              </p:cNvPr>
              <p:cNvSpPr/>
              <p:nvPr/>
            </p:nvSpPr>
            <p:spPr>
              <a:xfrm>
                <a:off x="997526" y="5964381"/>
                <a:ext cx="2015837" cy="2015837"/>
              </a:xfrm>
              <a:prstGeom prst="roundRect">
                <a:avLst/>
              </a:prstGeom>
              <a:solidFill>
                <a:schemeClr val="bg1"/>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solidFill>
                    <a:schemeClr val="bg1"/>
                  </a:solidFill>
                </a:endParaRPr>
              </a:p>
            </p:txBody>
          </p:sp>
          <p:pic>
            <p:nvPicPr>
              <p:cNvPr id="13" name="Graphic 12" descr="Robot Hand with solid fill">
                <a:extLst>
                  <a:ext uri="{FF2B5EF4-FFF2-40B4-BE49-F238E27FC236}">
                    <a16:creationId xmlns:a16="http://schemas.microsoft.com/office/drawing/2014/main" id="{DDE95277-9190-617D-85D1-336569C9E847}"/>
                  </a:ext>
                </a:extLst>
              </p:cNvPr>
              <p:cNvPicPr>
                <a:picLocks noChangeAspect="1"/>
              </p:cNvPicPr>
              <p:nvPr/>
            </p:nvPicPr>
            <p:blipFill>
              <a:blip r:embed="rId7">
                <a:extLst>
                  <a:ext uri="{96DAC541-7B7A-43D3-8B79-37D633B846F1}">
                    <asvg:svgBlip xmlns:asvg="http://schemas.microsoft.com/office/drawing/2016/SVG/main" xmlns="" r:embed="rId8"/>
                  </a:ext>
                </a:extLst>
              </a:blip>
              <a:srcRect/>
              <a:stretch/>
            </p:blipFill>
            <p:spPr>
              <a:xfrm>
                <a:off x="1272884" y="6239739"/>
                <a:ext cx="1465119" cy="1465119"/>
              </a:xfrm>
              <a:prstGeom prst="rect">
                <a:avLst/>
              </a:prstGeom>
            </p:spPr>
          </p:pic>
        </p:grpSp>
      </p:grpSp>
      <p:grpSp>
        <p:nvGrpSpPr>
          <p:cNvPr id="25" name="Group 24">
            <a:extLst>
              <a:ext uri="{FF2B5EF4-FFF2-40B4-BE49-F238E27FC236}">
                <a16:creationId xmlns:a16="http://schemas.microsoft.com/office/drawing/2014/main" id="{E40804CE-0817-47A7-5BF2-FDCB248434CB}"/>
              </a:ext>
            </a:extLst>
          </p:cNvPr>
          <p:cNvGrpSpPr/>
          <p:nvPr/>
        </p:nvGrpSpPr>
        <p:grpSpPr>
          <a:xfrm>
            <a:off x="851339" y="10879279"/>
            <a:ext cx="23172443" cy="2514600"/>
            <a:chOff x="851339" y="10879279"/>
            <a:chExt cx="23172443" cy="2514600"/>
          </a:xfrm>
        </p:grpSpPr>
        <p:sp>
          <p:nvSpPr>
            <p:cNvPr id="20" name="Rectangle: Rounded Corners 19">
              <a:extLst>
                <a:ext uri="{FF2B5EF4-FFF2-40B4-BE49-F238E27FC236}">
                  <a16:creationId xmlns:a16="http://schemas.microsoft.com/office/drawing/2014/main" id="{E8640D08-CDE3-4205-F13D-543F1103C8A4}"/>
                </a:ext>
              </a:extLst>
            </p:cNvPr>
            <p:cNvSpPr/>
            <p:nvPr/>
          </p:nvSpPr>
          <p:spPr>
            <a:xfrm>
              <a:off x="3241964" y="10879279"/>
              <a:ext cx="20781818" cy="2514600"/>
            </a:xfrm>
            <a:prstGeom prst="roundRect">
              <a:avLst/>
            </a:prstGeom>
            <a:solidFill>
              <a:schemeClr val="bg1"/>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lvl="0" algn="just"/>
              <a:r>
                <a:rPr lang="en-US" sz="4000" b="1" dirty="0">
                  <a:solidFill>
                    <a:schemeClr val="bg1"/>
                  </a:solidFill>
                  <a:effectLst/>
                  <a:latin typeface="Lusail" pitchFamily="50" charset="-78"/>
                  <a:ea typeface="Times New Roman" panose="02020603050405020304" pitchFamily="18" charset="0"/>
                  <a:cs typeface="Lusail" pitchFamily="50" charset="-78"/>
                </a:rPr>
                <a:t>Industry Collaboration:</a:t>
              </a:r>
            </a:p>
            <a:p>
              <a:pPr lvl="0" algn="just"/>
              <a:r>
                <a:rPr lang="en-US" sz="4000" dirty="0">
                  <a:solidFill>
                    <a:schemeClr val="bg1"/>
                  </a:solidFill>
                  <a:latin typeface="Lusail" pitchFamily="50" charset="-78"/>
                  <a:cs typeface="Lusail" pitchFamily="50" charset="-78"/>
                </a:rPr>
                <a:t>Building strong partnerships with industries to provide practical training and job placements and aligning programs with the specific needs of the local labor market</a:t>
              </a:r>
            </a:p>
          </p:txBody>
        </p:sp>
        <p:grpSp>
          <p:nvGrpSpPr>
            <p:cNvPr id="14" name="Group 13">
              <a:extLst>
                <a:ext uri="{FF2B5EF4-FFF2-40B4-BE49-F238E27FC236}">
                  <a16:creationId xmlns:a16="http://schemas.microsoft.com/office/drawing/2014/main" id="{907138A4-E8BF-FB66-C726-2AA7496FBACE}"/>
                </a:ext>
              </a:extLst>
            </p:cNvPr>
            <p:cNvGrpSpPr/>
            <p:nvPr/>
          </p:nvGrpSpPr>
          <p:grpSpPr>
            <a:xfrm>
              <a:off x="851339" y="11007433"/>
              <a:ext cx="2015837" cy="2015837"/>
              <a:chOff x="997526" y="5964381"/>
              <a:chExt cx="2015837" cy="2015837"/>
            </a:xfrm>
          </p:grpSpPr>
          <p:sp>
            <p:nvSpPr>
              <p:cNvPr id="15" name="Rectangle: Rounded Corners 14">
                <a:extLst>
                  <a:ext uri="{FF2B5EF4-FFF2-40B4-BE49-F238E27FC236}">
                    <a16:creationId xmlns:a16="http://schemas.microsoft.com/office/drawing/2014/main" id="{C456FCB7-EBB5-DF7E-0877-B5CE89159FC0}"/>
                  </a:ext>
                </a:extLst>
              </p:cNvPr>
              <p:cNvSpPr/>
              <p:nvPr/>
            </p:nvSpPr>
            <p:spPr>
              <a:xfrm>
                <a:off x="997526" y="5964381"/>
                <a:ext cx="2015837" cy="2015837"/>
              </a:xfrm>
              <a:prstGeom prst="roundRect">
                <a:avLst/>
              </a:prstGeom>
              <a:solidFill>
                <a:schemeClr val="bg1"/>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6" name="Graphic 15" descr="Cheers with solid fill">
                <a:extLst>
                  <a:ext uri="{FF2B5EF4-FFF2-40B4-BE49-F238E27FC236}">
                    <a16:creationId xmlns:a16="http://schemas.microsoft.com/office/drawing/2014/main" id="{C38870D7-1939-6ECF-3F17-C0195A32F132}"/>
                  </a:ext>
                </a:extLst>
              </p:cNvPr>
              <p:cNvPicPr>
                <a:picLocks noChangeAspect="1"/>
              </p:cNvPicPr>
              <p:nvPr/>
            </p:nvPicPr>
            <p:blipFill>
              <a:blip r:embed="rId9">
                <a:extLst>
                  <a:ext uri="{96DAC541-7B7A-43D3-8B79-37D633B846F1}">
                    <asvg:svgBlip xmlns:asvg="http://schemas.microsoft.com/office/drawing/2016/SVG/main" xmlns="" r:embed="rId10"/>
                  </a:ext>
                </a:extLst>
              </a:blip>
              <a:srcRect/>
              <a:stretch/>
            </p:blipFill>
            <p:spPr>
              <a:xfrm>
                <a:off x="1272884" y="6239739"/>
                <a:ext cx="1465119" cy="1465119"/>
              </a:xfrm>
              <a:prstGeom prst="rect">
                <a:avLst/>
              </a:prstGeom>
            </p:spPr>
          </p:pic>
        </p:grpSp>
      </p:grpSp>
    </p:spTree>
    <p:extLst>
      <p:ext uri="{BB962C8B-B14F-4D97-AF65-F5344CB8AC3E}">
        <p14:creationId xmlns:p14="http://schemas.microsoft.com/office/powerpoint/2010/main" val="18311704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A1E82B-8A36-C2F6-D06B-DB8741DCA8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3D2156-1EAB-7FA0-7606-4E2F34658B70}"/>
              </a:ext>
            </a:extLst>
          </p:cNvPr>
          <p:cNvSpPr>
            <a:spLocks noGrp="1"/>
          </p:cNvSpPr>
          <p:nvPr>
            <p:ph type="title"/>
          </p:nvPr>
        </p:nvSpPr>
        <p:spPr/>
        <p:txBody>
          <a:bodyPr/>
          <a:lstStyle/>
          <a:p>
            <a:r>
              <a:rPr lang="en-US" dirty="0"/>
              <a:t>Major Challenges</a:t>
            </a:r>
            <a:endParaRPr lang="en-QA" dirty="0"/>
          </a:p>
        </p:txBody>
      </p:sp>
      <p:sp>
        <p:nvSpPr>
          <p:cNvPr id="9" name="Shape 1096">
            <a:extLst>
              <a:ext uri="{FF2B5EF4-FFF2-40B4-BE49-F238E27FC236}">
                <a16:creationId xmlns:a16="http://schemas.microsoft.com/office/drawing/2014/main" id="{3DA9EAFC-C7D6-D48C-FABD-1691B8951C1E}"/>
              </a:ext>
            </a:extLst>
          </p:cNvPr>
          <p:cNvSpPr/>
          <p:nvPr/>
        </p:nvSpPr>
        <p:spPr>
          <a:xfrm>
            <a:off x="7232073" y="5706370"/>
            <a:ext cx="20096018" cy="1066104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lstStyle/>
          <a:p>
            <a:pPr marL="742950" lvl="0" indent="-742950" algn="just">
              <a:buFont typeface="Wingdings" panose="05000000000000000000" pitchFamily="2" charset="2"/>
              <a:buChar char="§"/>
            </a:pPr>
            <a:endParaRPr lang="en-US" sz="4000" b="1" dirty="0">
              <a:latin typeface="Lusail" pitchFamily="50" charset="-78"/>
              <a:cs typeface="Lusail" pitchFamily="50" charset="-78"/>
            </a:endParaRPr>
          </a:p>
          <a:p>
            <a:pPr marL="742950" lvl="0" indent="-742950" algn="just">
              <a:buFont typeface="Wingdings" panose="05000000000000000000" pitchFamily="2" charset="2"/>
              <a:buChar char="§"/>
            </a:pPr>
            <a:endParaRPr lang="en-US" sz="4000" b="1" dirty="0">
              <a:latin typeface="Lusail" pitchFamily="50" charset="-78"/>
              <a:cs typeface="Lusail" pitchFamily="50" charset="-78"/>
            </a:endParaRPr>
          </a:p>
          <a:p>
            <a:pPr marL="742950" lvl="0" indent="-742950" algn="just">
              <a:buFont typeface="Wingdings" panose="05000000000000000000" pitchFamily="2" charset="2"/>
              <a:buChar char="§"/>
            </a:pPr>
            <a:endParaRPr lang="en-US" sz="4000" b="1" dirty="0">
              <a:effectLst/>
              <a:latin typeface="Lusail" pitchFamily="50" charset="-78"/>
              <a:ea typeface="Times New Roman" panose="02020603050405020304" pitchFamily="18" charset="0"/>
              <a:cs typeface="Lusail" pitchFamily="50" charset="-78"/>
            </a:endParaRPr>
          </a:p>
          <a:p>
            <a:pPr marL="742950" lvl="0" indent="-742950" algn="just">
              <a:buFont typeface="Wingdings" panose="05000000000000000000" pitchFamily="2" charset="2"/>
              <a:buChar char="§"/>
            </a:pPr>
            <a:endParaRPr lang="en-US" sz="4000" b="1" dirty="0">
              <a:latin typeface="Lusail" pitchFamily="50" charset="-78"/>
              <a:ea typeface="Times New Roman" panose="02020603050405020304" pitchFamily="18" charset="0"/>
              <a:cs typeface="Lusail" pitchFamily="50" charset="-78"/>
            </a:endParaRPr>
          </a:p>
          <a:p>
            <a:pPr marL="742950" lvl="0" indent="-742950" algn="just">
              <a:buFont typeface="Wingdings" panose="05000000000000000000" pitchFamily="2" charset="2"/>
              <a:buChar char="§"/>
            </a:pPr>
            <a:endParaRPr lang="en-US" sz="4000" b="1" dirty="0">
              <a:effectLst/>
              <a:latin typeface="Lusail" pitchFamily="50" charset="-78"/>
              <a:ea typeface="Times New Roman" panose="02020603050405020304" pitchFamily="18" charset="0"/>
              <a:cs typeface="Lusail" pitchFamily="50" charset="-78"/>
            </a:endParaRPr>
          </a:p>
          <a:p>
            <a:pPr marL="742950" lvl="0" indent="-742950" algn="just">
              <a:buFont typeface="Wingdings" panose="05000000000000000000" pitchFamily="2" charset="2"/>
              <a:buChar char="§"/>
            </a:pPr>
            <a:endParaRPr lang="en-US" sz="4000" b="1" dirty="0">
              <a:latin typeface="Lusail" pitchFamily="50" charset="-78"/>
              <a:ea typeface="Times New Roman" panose="02020603050405020304" pitchFamily="18" charset="0"/>
              <a:cs typeface="Lusail" pitchFamily="50" charset="-78"/>
            </a:endParaRPr>
          </a:p>
        </p:txBody>
      </p:sp>
      <p:grpSp>
        <p:nvGrpSpPr>
          <p:cNvPr id="22" name="Group 21">
            <a:extLst>
              <a:ext uri="{FF2B5EF4-FFF2-40B4-BE49-F238E27FC236}">
                <a16:creationId xmlns:a16="http://schemas.microsoft.com/office/drawing/2014/main" id="{C0965CE5-8042-D38C-6485-25F9BCC9D463}"/>
              </a:ext>
            </a:extLst>
          </p:cNvPr>
          <p:cNvGrpSpPr/>
          <p:nvPr/>
        </p:nvGrpSpPr>
        <p:grpSpPr>
          <a:xfrm>
            <a:off x="849608" y="2473036"/>
            <a:ext cx="23174174" cy="2514600"/>
            <a:chOff x="849608" y="2473036"/>
            <a:chExt cx="23174174" cy="2514600"/>
          </a:xfrm>
        </p:grpSpPr>
        <p:sp>
          <p:nvSpPr>
            <p:cNvPr id="17" name="Rectangle: Rounded Corners 16">
              <a:extLst>
                <a:ext uri="{FF2B5EF4-FFF2-40B4-BE49-F238E27FC236}">
                  <a16:creationId xmlns:a16="http://schemas.microsoft.com/office/drawing/2014/main" id="{90220C48-7536-23F7-5347-CAF4D5540836}"/>
                </a:ext>
              </a:extLst>
            </p:cNvPr>
            <p:cNvSpPr/>
            <p:nvPr/>
          </p:nvSpPr>
          <p:spPr>
            <a:xfrm>
              <a:off x="3241964" y="2473036"/>
              <a:ext cx="20781818" cy="2514600"/>
            </a:xfrm>
            <a:prstGeom prst="roundRect">
              <a:avLst/>
            </a:prstGeom>
            <a:solidFill>
              <a:schemeClr val="bg1"/>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lvl="0" algn="just"/>
              <a:r>
                <a:rPr lang="en-US" sz="4000" b="1" dirty="0">
                  <a:solidFill>
                    <a:schemeClr val="bg1"/>
                  </a:solidFill>
                  <a:latin typeface="Lusail" pitchFamily="50" charset="-78"/>
                  <a:ea typeface="Times New Roman" panose="02020603050405020304" pitchFamily="18" charset="0"/>
                  <a:cs typeface="Lusail" pitchFamily="50" charset="-78"/>
                </a:rPr>
                <a:t>Perception and Awareness:</a:t>
              </a:r>
            </a:p>
            <a:p>
              <a:pPr lvl="0" algn="just"/>
              <a:r>
                <a:rPr lang="en-US" sz="4000" dirty="0">
                  <a:solidFill>
                    <a:schemeClr val="bg1"/>
                  </a:solidFill>
                  <a:latin typeface="Lusail" pitchFamily="50" charset="-78"/>
                  <a:ea typeface="Times New Roman" panose="02020603050405020304" pitchFamily="18" charset="0"/>
                  <a:cs typeface="Lusail" pitchFamily="50" charset="-78"/>
                </a:rPr>
                <a:t>TVET is often perceived as a less prestigious option compared to academic education and poor benefits and opportunities that can be offered.</a:t>
              </a:r>
            </a:p>
          </p:txBody>
        </p:sp>
        <p:grpSp>
          <p:nvGrpSpPr>
            <p:cNvPr id="6" name="Group 5">
              <a:extLst>
                <a:ext uri="{FF2B5EF4-FFF2-40B4-BE49-F238E27FC236}">
                  <a16:creationId xmlns:a16="http://schemas.microsoft.com/office/drawing/2014/main" id="{704FE59D-FAA2-D8EB-9D9A-30FF61838A29}"/>
                </a:ext>
              </a:extLst>
            </p:cNvPr>
            <p:cNvGrpSpPr/>
            <p:nvPr/>
          </p:nvGrpSpPr>
          <p:grpSpPr>
            <a:xfrm>
              <a:off x="849608" y="2680855"/>
              <a:ext cx="2015837" cy="2015837"/>
              <a:chOff x="997526" y="5964381"/>
              <a:chExt cx="2015837" cy="2015837"/>
            </a:xfrm>
          </p:grpSpPr>
          <p:sp>
            <p:nvSpPr>
              <p:cNvPr id="5" name="Rectangle: Rounded Corners 4">
                <a:extLst>
                  <a:ext uri="{FF2B5EF4-FFF2-40B4-BE49-F238E27FC236}">
                    <a16:creationId xmlns:a16="http://schemas.microsoft.com/office/drawing/2014/main" id="{E24D18AE-476F-0521-7AF5-CA9C450D3485}"/>
                  </a:ext>
                </a:extLst>
              </p:cNvPr>
              <p:cNvSpPr/>
              <p:nvPr/>
            </p:nvSpPr>
            <p:spPr>
              <a:xfrm>
                <a:off x="997526" y="5964381"/>
                <a:ext cx="2015837" cy="2015837"/>
              </a:xfrm>
              <a:prstGeom prst="roundRect">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solidFill>
                    <a:schemeClr val="bg1"/>
                  </a:solidFill>
                </a:endParaRPr>
              </a:p>
            </p:txBody>
          </p:sp>
          <p:pic>
            <p:nvPicPr>
              <p:cNvPr id="4" name="Graphic 3" descr="Head with gears with solid fill">
                <a:extLst>
                  <a:ext uri="{FF2B5EF4-FFF2-40B4-BE49-F238E27FC236}">
                    <a16:creationId xmlns:a16="http://schemas.microsoft.com/office/drawing/2014/main" id="{7FA2B4ED-707D-14C0-DB37-B042797343DF}"/>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272884" y="6239739"/>
                <a:ext cx="1465119" cy="1465119"/>
              </a:xfrm>
              <a:prstGeom prst="rect">
                <a:avLst/>
              </a:prstGeom>
            </p:spPr>
          </p:pic>
        </p:grpSp>
      </p:grpSp>
      <p:grpSp>
        <p:nvGrpSpPr>
          <p:cNvPr id="23" name="Group 22">
            <a:extLst>
              <a:ext uri="{FF2B5EF4-FFF2-40B4-BE49-F238E27FC236}">
                <a16:creationId xmlns:a16="http://schemas.microsoft.com/office/drawing/2014/main" id="{A1A98627-CFED-1E6D-303B-60F70DAD80F5}"/>
              </a:ext>
            </a:extLst>
          </p:cNvPr>
          <p:cNvGrpSpPr/>
          <p:nvPr/>
        </p:nvGrpSpPr>
        <p:grpSpPr>
          <a:xfrm>
            <a:off x="849608" y="5275117"/>
            <a:ext cx="23174174" cy="2514600"/>
            <a:chOff x="849608" y="5275117"/>
            <a:chExt cx="23174174" cy="2514600"/>
          </a:xfrm>
        </p:grpSpPr>
        <p:sp>
          <p:nvSpPr>
            <p:cNvPr id="18" name="Rectangle: Rounded Corners 17">
              <a:extLst>
                <a:ext uri="{FF2B5EF4-FFF2-40B4-BE49-F238E27FC236}">
                  <a16:creationId xmlns:a16="http://schemas.microsoft.com/office/drawing/2014/main" id="{4BDFD733-9B85-84C6-5953-FF14F90B0815}"/>
                </a:ext>
              </a:extLst>
            </p:cNvPr>
            <p:cNvSpPr/>
            <p:nvPr/>
          </p:nvSpPr>
          <p:spPr>
            <a:xfrm>
              <a:off x="3241964" y="5275117"/>
              <a:ext cx="20781818" cy="2514600"/>
            </a:xfrm>
            <a:prstGeom prst="roundRect">
              <a:avLst/>
            </a:prstGeom>
            <a:ln>
              <a:noFill/>
            </a:ln>
          </p:spPr>
          <p:style>
            <a:lnRef idx="1">
              <a:schemeClr val="accent2"/>
            </a:lnRef>
            <a:fillRef idx="2">
              <a:schemeClr val="accent2"/>
            </a:fillRef>
            <a:effectRef idx="1">
              <a:schemeClr val="accent2"/>
            </a:effectRef>
            <a:fontRef idx="minor">
              <a:schemeClr val="dk1"/>
            </a:fontRef>
          </p:style>
          <p:txBody>
            <a:bodyPr rtlCol="0" anchor="ctr"/>
            <a:lstStyle/>
            <a:p>
              <a:pPr lvl="0" algn="just"/>
              <a:r>
                <a:rPr lang="en-US" sz="4000" b="1" dirty="0">
                  <a:latin typeface="Lusail" pitchFamily="50" charset="-78"/>
                  <a:cs typeface="Lusail" pitchFamily="50" charset="-78"/>
                </a:rPr>
                <a:t>Curriculum</a:t>
              </a:r>
              <a:r>
                <a:rPr lang="en-US" sz="4000" b="1" dirty="0">
                  <a:latin typeface="Lusail" pitchFamily="50" charset="-78"/>
                  <a:ea typeface="Times New Roman" panose="02020603050405020304" pitchFamily="18" charset="0"/>
                  <a:cs typeface="Lusail" pitchFamily="50" charset="-78"/>
                </a:rPr>
                <a:t> and Training:</a:t>
              </a:r>
            </a:p>
            <a:p>
              <a:pPr lvl="0" algn="just"/>
              <a:r>
                <a:rPr lang="en-US" sz="4000" dirty="0">
                  <a:latin typeface="Lusail" pitchFamily="50" charset="-78"/>
                  <a:cs typeface="Lusail" pitchFamily="50" charset="-78"/>
                </a:rPr>
                <a:t>Ensuring that the curriculum is aligned with the rapidly changing industry demands is a continuous challenge and ensuring that instructors are well-qualified and up-to-date with industry practices</a:t>
              </a:r>
            </a:p>
          </p:txBody>
        </p:sp>
        <p:grpSp>
          <p:nvGrpSpPr>
            <p:cNvPr id="7" name="Group 6">
              <a:extLst>
                <a:ext uri="{FF2B5EF4-FFF2-40B4-BE49-F238E27FC236}">
                  <a16:creationId xmlns:a16="http://schemas.microsoft.com/office/drawing/2014/main" id="{FAC570EF-5E4B-FFD4-FD59-91AB6FAFA44E}"/>
                </a:ext>
              </a:extLst>
            </p:cNvPr>
            <p:cNvGrpSpPr/>
            <p:nvPr/>
          </p:nvGrpSpPr>
          <p:grpSpPr>
            <a:xfrm>
              <a:off x="849608" y="5472545"/>
              <a:ext cx="2015837" cy="2015837"/>
              <a:chOff x="997526" y="5964381"/>
              <a:chExt cx="2015837" cy="2015837"/>
            </a:xfrm>
          </p:grpSpPr>
          <p:sp>
            <p:nvSpPr>
              <p:cNvPr id="8" name="Rectangle: Rounded Corners 7">
                <a:extLst>
                  <a:ext uri="{FF2B5EF4-FFF2-40B4-BE49-F238E27FC236}">
                    <a16:creationId xmlns:a16="http://schemas.microsoft.com/office/drawing/2014/main" id="{913905EE-13EA-6B87-AACF-B12AED226623}"/>
                  </a:ext>
                </a:extLst>
              </p:cNvPr>
              <p:cNvSpPr/>
              <p:nvPr/>
            </p:nvSpPr>
            <p:spPr>
              <a:xfrm>
                <a:off x="997526" y="5964381"/>
                <a:ext cx="2015837" cy="2015837"/>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pic>
            <p:nvPicPr>
              <p:cNvPr id="10" name="Graphic 9" descr="Business Growth with solid fill">
                <a:extLst>
                  <a:ext uri="{FF2B5EF4-FFF2-40B4-BE49-F238E27FC236}">
                    <a16:creationId xmlns:a16="http://schemas.microsoft.com/office/drawing/2014/main" id="{38445C81-AF3F-5697-1407-25D98AE53862}"/>
                  </a:ext>
                </a:extLst>
              </p:cNvPr>
              <p:cNvPicPr>
                <a:picLocks noChangeAspect="1"/>
              </p:cNvPicPr>
              <p:nvPr/>
            </p:nvPicPr>
            <p:blipFill>
              <a:blip r:embed="rId5">
                <a:extLst>
                  <a:ext uri="{96DAC541-7B7A-43D3-8B79-37D633B846F1}">
                    <asvg:svgBlip xmlns:asvg="http://schemas.microsoft.com/office/drawing/2016/SVG/main" xmlns="" r:embed="rId6"/>
                  </a:ext>
                </a:extLst>
              </a:blip>
              <a:srcRect/>
              <a:stretch/>
            </p:blipFill>
            <p:spPr>
              <a:xfrm>
                <a:off x="1272884" y="6239739"/>
                <a:ext cx="1465119" cy="1465119"/>
              </a:xfrm>
              <a:prstGeom prst="rect">
                <a:avLst/>
              </a:prstGeom>
            </p:spPr>
          </p:pic>
        </p:grpSp>
      </p:grpSp>
      <p:grpSp>
        <p:nvGrpSpPr>
          <p:cNvPr id="24" name="Group 23">
            <a:extLst>
              <a:ext uri="{FF2B5EF4-FFF2-40B4-BE49-F238E27FC236}">
                <a16:creationId xmlns:a16="http://schemas.microsoft.com/office/drawing/2014/main" id="{833DE68F-BB37-9F24-2565-B68BB1A6AECD}"/>
              </a:ext>
            </a:extLst>
          </p:cNvPr>
          <p:cNvGrpSpPr/>
          <p:nvPr/>
        </p:nvGrpSpPr>
        <p:grpSpPr>
          <a:xfrm>
            <a:off x="851339" y="8077198"/>
            <a:ext cx="23172443" cy="2514600"/>
            <a:chOff x="851339" y="8077198"/>
            <a:chExt cx="23172443" cy="2514600"/>
          </a:xfrm>
        </p:grpSpPr>
        <p:sp>
          <p:nvSpPr>
            <p:cNvPr id="19" name="Rectangle: Rounded Corners 18">
              <a:extLst>
                <a:ext uri="{FF2B5EF4-FFF2-40B4-BE49-F238E27FC236}">
                  <a16:creationId xmlns:a16="http://schemas.microsoft.com/office/drawing/2014/main" id="{36801012-4C26-925D-6162-F42351CE056C}"/>
                </a:ext>
              </a:extLst>
            </p:cNvPr>
            <p:cNvSpPr/>
            <p:nvPr/>
          </p:nvSpPr>
          <p:spPr>
            <a:xfrm>
              <a:off x="3241964" y="8077198"/>
              <a:ext cx="20781818" cy="2514600"/>
            </a:xfrm>
            <a:prstGeom prst="roundRect">
              <a:avLst/>
            </a:prstGeom>
            <a:solidFill>
              <a:schemeClr val="bg1"/>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lvl="0" algn="just"/>
              <a:r>
                <a:rPr lang="en-US" sz="4000" b="1" dirty="0">
                  <a:solidFill>
                    <a:schemeClr val="bg1"/>
                  </a:solidFill>
                  <a:effectLst/>
                  <a:latin typeface="Lusail" pitchFamily="50" charset="-78"/>
                  <a:ea typeface="Times New Roman" panose="02020603050405020304" pitchFamily="18" charset="0"/>
                  <a:cs typeface="Lusail" pitchFamily="50" charset="-78"/>
                </a:rPr>
                <a:t>Infrastructure and Resources:</a:t>
              </a:r>
            </a:p>
            <a:p>
              <a:pPr lvl="0" algn="just"/>
              <a:r>
                <a:rPr lang="en-US" sz="4000" dirty="0">
                  <a:solidFill>
                    <a:schemeClr val="bg1"/>
                  </a:solidFill>
                  <a:latin typeface="Lusail" pitchFamily="50" charset="-78"/>
                  <a:cs typeface="Lusail" pitchFamily="50" charset="-78"/>
                </a:rPr>
                <a:t>Adequate and modern facilities are essential for effective TVET programs, and there is a need for continuous investment in infrastructure with a sufficient resources, including up-to-date equipment and materials</a:t>
              </a:r>
              <a:endParaRPr lang="en-US" sz="4000" b="1" dirty="0">
                <a:solidFill>
                  <a:schemeClr val="bg1"/>
                </a:solidFill>
                <a:effectLst/>
                <a:latin typeface="Lusail" pitchFamily="50" charset="-78"/>
                <a:ea typeface="Times New Roman" panose="02020603050405020304" pitchFamily="18" charset="0"/>
                <a:cs typeface="Lusail" pitchFamily="50" charset="-78"/>
              </a:endParaRPr>
            </a:p>
          </p:txBody>
        </p:sp>
        <p:grpSp>
          <p:nvGrpSpPr>
            <p:cNvPr id="11" name="Group 10">
              <a:extLst>
                <a:ext uri="{FF2B5EF4-FFF2-40B4-BE49-F238E27FC236}">
                  <a16:creationId xmlns:a16="http://schemas.microsoft.com/office/drawing/2014/main" id="{F13D91A0-16C3-267F-130E-08004777011E}"/>
                </a:ext>
              </a:extLst>
            </p:cNvPr>
            <p:cNvGrpSpPr/>
            <p:nvPr/>
          </p:nvGrpSpPr>
          <p:grpSpPr>
            <a:xfrm>
              <a:off x="851339" y="8243453"/>
              <a:ext cx="2015837" cy="2015837"/>
              <a:chOff x="997526" y="5964381"/>
              <a:chExt cx="2015837" cy="2015837"/>
            </a:xfrm>
          </p:grpSpPr>
          <p:sp>
            <p:nvSpPr>
              <p:cNvPr id="12" name="Rectangle: Rounded Corners 11">
                <a:extLst>
                  <a:ext uri="{FF2B5EF4-FFF2-40B4-BE49-F238E27FC236}">
                    <a16:creationId xmlns:a16="http://schemas.microsoft.com/office/drawing/2014/main" id="{8AC332A7-299E-1B7A-8338-786FFD6F198A}"/>
                  </a:ext>
                </a:extLst>
              </p:cNvPr>
              <p:cNvSpPr/>
              <p:nvPr/>
            </p:nvSpPr>
            <p:spPr>
              <a:xfrm>
                <a:off x="997526" y="5964381"/>
                <a:ext cx="2015837" cy="2015837"/>
              </a:xfrm>
              <a:prstGeom prst="roundRect">
                <a:avLst/>
              </a:prstGeom>
              <a:solidFill>
                <a:schemeClr val="bg1"/>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solidFill>
                    <a:schemeClr val="bg1"/>
                  </a:solidFill>
                </a:endParaRPr>
              </a:p>
            </p:txBody>
          </p:sp>
          <p:pic>
            <p:nvPicPr>
              <p:cNvPr id="13" name="Graphic 12" descr="Robot Hand with solid fill">
                <a:extLst>
                  <a:ext uri="{FF2B5EF4-FFF2-40B4-BE49-F238E27FC236}">
                    <a16:creationId xmlns:a16="http://schemas.microsoft.com/office/drawing/2014/main" id="{3677653F-7A0F-8566-F351-4B29171D6971}"/>
                  </a:ext>
                </a:extLst>
              </p:cNvPr>
              <p:cNvPicPr>
                <a:picLocks noChangeAspect="1"/>
              </p:cNvPicPr>
              <p:nvPr/>
            </p:nvPicPr>
            <p:blipFill>
              <a:blip r:embed="rId7">
                <a:extLst>
                  <a:ext uri="{96DAC541-7B7A-43D3-8B79-37D633B846F1}">
                    <asvg:svgBlip xmlns:asvg="http://schemas.microsoft.com/office/drawing/2016/SVG/main" xmlns="" r:embed="rId8"/>
                  </a:ext>
                </a:extLst>
              </a:blip>
              <a:srcRect/>
              <a:stretch/>
            </p:blipFill>
            <p:spPr>
              <a:xfrm>
                <a:off x="1272884" y="6239739"/>
                <a:ext cx="1465119" cy="1465119"/>
              </a:xfrm>
              <a:prstGeom prst="rect">
                <a:avLst/>
              </a:prstGeom>
            </p:spPr>
          </p:pic>
        </p:grpSp>
      </p:grpSp>
      <p:grpSp>
        <p:nvGrpSpPr>
          <p:cNvPr id="25" name="Group 24">
            <a:extLst>
              <a:ext uri="{FF2B5EF4-FFF2-40B4-BE49-F238E27FC236}">
                <a16:creationId xmlns:a16="http://schemas.microsoft.com/office/drawing/2014/main" id="{3B4AA25D-5438-22AA-DA7C-8B9431F0A138}"/>
              </a:ext>
            </a:extLst>
          </p:cNvPr>
          <p:cNvGrpSpPr/>
          <p:nvPr/>
        </p:nvGrpSpPr>
        <p:grpSpPr>
          <a:xfrm>
            <a:off x="851339" y="10879279"/>
            <a:ext cx="23172443" cy="2514600"/>
            <a:chOff x="851339" y="10879279"/>
            <a:chExt cx="23172443" cy="2514600"/>
          </a:xfrm>
        </p:grpSpPr>
        <p:sp>
          <p:nvSpPr>
            <p:cNvPr id="20" name="Rectangle: Rounded Corners 19">
              <a:extLst>
                <a:ext uri="{FF2B5EF4-FFF2-40B4-BE49-F238E27FC236}">
                  <a16:creationId xmlns:a16="http://schemas.microsoft.com/office/drawing/2014/main" id="{804A93D0-4C9E-B6AF-F871-4F111AB408D7}"/>
                </a:ext>
              </a:extLst>
            </p:cNvPr>
            <p:cNvSpPr/>
            <p:nvPr/>
          </p:nvSpPr>
          <p:spPr>
            <a:xfrm>
              <a:off x="3241964" y="10879279"/>
              <a:ext cx="20781818" cy="2514600"/>
            </a:xfrm>
            <a:prstGeom prst="roundRect">
              <a:avLst/>
            </a:prstGeom>
            <a:solidFill>
              <a:schemeClr val="bg1"/>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lvl="0" algn="just"/>
              <a:r>
                <a:rPr lang="en-US" sz="4000" b="1" dirty="0">
                  <a:solidFill>
                    <a:schemeClr val="bg1"/>
                  </a:solidFill>
                  <a:effectLst/>
                  <a:latin typeface="Lusail" pitchFamily="50" charset="-78"/>
                  <a:ea typeface="Times New Roman" panose="02020603050405020304" pitchFamily="18" charset="0"/>
                  <a:cs typeface="Lusail" pitchFamily="50" charset="-78"/>
                </a:rPr>
                <a:t>Industry Collaboration:</a:t>
              </a:r>
            </a:p>
            <a:p>
              <a:pPr lvl="0" algn="just"/>
              <a:r>
                <a:rPr lang="en-US" sz="4000" dirty="0">
                  <a:solidFill>
                    <a:schemeClr val="bg1"/>
                  </a:solidFill>
                  <a:latin typeface="Lusail" pitchFamily="50" charset="-78"/>
                  <a:cs typeface="Lusail" pitchFamily="50" charset="-78"/>
                </a:rPr>
                <a:t>Building strong partnerships with industries to provide practical training and job placements and aligning programs with the specific needs of the local labor market</a:t>
              </a:r>
            </a:p>
          </p:txBody>
        </p:sp>
        <p:grpSp>
          <p:nvGrpSpPr>
            <p:cNvPr id="14" name="Group 13">
              <a:extLst>
                <a:ext uri="{FF2B5EF4-FFF2-40B4-BE49-F238E27FC236}">
                  <a16:creationId xmlns:a16="http://schemas.microsoft.com/office/drawing/2014/main" id="{3513F6D2-DEC0-AEA8-BE58-3C7CC47CDA17}"/>
                </a:ext>
              </a:extLst>
            </p:cNvPr>
            <p:cNvGrpSpPr/>
            <p:nvPr/>
          </p:nvGrpSpPr>
          <p:grpSpPr>
            <a:xfrm>
              <a:off x="851339" y="11007433"/>
              <a:ext cx="2015837" cy="2015837"/>
              <a:chOff x="997526" y="5964381"/>
              <a:chExt cx="2015837" cy="2015837"/>
            </a:xfrm>
          </p:grpSpPr>
          <p:sp>
            <p:nvSpPr>
              <p:cNvPr id="15" name="Rectangle: Rounded Corners 14">
                <a:extLst>
                  <a:ext uri="{FF2B5EF4-FFF2-40B4-BE49-F238E27FC236}">
                    <a16:creationId xmlns:a16="http://schemas.microsoft.com/office/drawing/2014/main" id="{E9A98997-277F-A3DC-1799-E8C7D17B3470}"/>
                  </a:ext>
                </a:extLst>
              </p:cNvPr>
              <p:cNvSpPr/>
              <p:nvPr/>
            </p:nvSpPr>
            <p:spPr>
              <a:xfrm>
                <a:off x="997526" y="5964381"/>
                <a:ext cx="2015837" cy="2015837"/>
              </a:xfrm>
              <a:prstGeom prst="roundRect">
                <a:avLst/>
              </a:prstGeom>
              <a:solidFill>
                <a:schemeClr val="bg1"/>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solidFill>
                    <a:schemeClr val="bg1"/>
                  </a:solidFill>
                </a:endParaRPr>
              </a:p>
            </p:txBody>
          </p:sp>
          <p:pic>
            <p:nvPicPr>
              <p:cNvPr id="16" name="Graphic 15" descr="Cheers with solid fill">
                <a:extLst>
                  <a:ext uri="{FF2B5EF4-FFF2-40B4-BE49-F238E27FC236}">
                    <a16:creationId xmlns:a16="http://schemas.microsoft.com/office/drawing/2014/main" id="{BC9238C6-68BD-68C5-9349-9F8D0548AAB1}"/>
                  </a:ext>
                </a:extLst>
              </p:cNvPr>
              <p:cNvPicPr>
                <a:picLocks noChangeAspect="1"/>
              </p:cNvPicPr>
              <p:nvPr/>
            </p:nvPicPr>
            <p:blipFill>
              <a:blip r:embed="rId9">
                <a:extLst>
                  <a:ext uri="{96DAC541-7B7A-43D3-8B79-37D633B846F1}">
                    <asvg:svgBlip xmlns:asvg="http://schemas.microsoft.com/office/drawing/2016/SVG/main" xmlns="" r:embed="rId10"/>
                  </a:ext>
                </a:extLst>
              </a:blip>
              <a:srcRect/>
              <a:stretch/>
            </p:blipFill>
            <p:spPr>
              <a:xfrm>
                <a:off x="1272884" y="6239739"/>
                <a:ext cx="1465119" cy="1465119"/>
              </a:xfrm>
              <a:prstGeom prst="rect">
                <a:avLst/>
              </a:prstGeom>
            </p:spPr>
          </p:pic>
        </p:grpSp>
      </p:grpSp>
    </p:spTree>
    <p:extLst>
      <p:ext uri="{BB962C8B-B14F-4D97-AF65-F5344CB8AC3E}">
        <p14:creationId xmlns:p14="http://schemas.microsoft.com/office/powerpoint/2010/main" val="34180002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1CCDA-AB4C-FBFE-F758-DB1C06CBC3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40C333-D705-6EDB-80E9-827725B8882D}"/>
              </a:ext>
            </a:extLst>
          </p:cNvPr>
          <p:cNvSpPr>
            <a:spLocks noGrp="1"/>
          </p:cNvSpPr>
          <p:nvPr>
            <p:ph type="title"/>
          </p:nvPr>
        </p:nvSpPr>
        <p:spPr/>
        <p:txBody>
          <a:bodyPr/>
          <a:lstStyle/>
          <a:p>
            <a:r>
              <a:rPr lang="en-US" dirty="0"/>
              <a:t>Major Challenges</a:t>
            </a:r>
            <a:endParaRPr lang="en-QA" dirty="0"/>
          </a:p>
        </p:txBody>
      </p:sp>
      <p:sp>
        <p:nvSpPr>
          <p:cNvPr id="9" name="Shape 1096">
            <a:extLst>
              <a:ext uri="{FF2B5EF4-FFF2-40B4-BE49-F238E27FC236}">
                <a16:creationId xmlns:a16="http://schemas.microsoft.com/office/drawing/2014/main" id="{C7B362C9-01AD-EEAB-E7F1-F43E98E2FE2D}"/>
              </a:ext>
            </a:extLst>
          </p:cNvPr>
          <p:cNvSpPr/>
          <p:nvPr/>
        </p:nvSpPr>
        <p:spPr>
          <a:xfrm>
            <a:off x="7232073" y="5706370"/>
            <a:ext cx="20096018" cy="1066104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lstStyle/>
          <a:p>
            <a:pPr marL="742950" lvl="0" indent="-742950" algn="just">
              <a:buFont typeface="Wingdings" panose="05000000000000000000" pitchFamily="2" charset="2"/>
              <a:buChar char="§"/>
            </a:pPr>
            <a:endParaRPr lang="en-US" sz="4000" b="1" dirty="0">
              <a:latin typeface="Lusail" pitchFamily="50" charset="-78"/>
              <a:cs typeface="Lusail" pitchFamily="50" charset="-78"/>
            </a:endParaRPr>
          </a:p>
          <a:p>
            <a:pPr marL="742950" lvl="0" indent="-742950" algn="just">
              <a:buFont typeface="Wingdings" panose="05000000000000000000" pitchFamily="2" charset="2"/>
              <a:buChar char="§"/>
            </a:pPr>
            <a:endParaRPr lang="en-US" sz="4000" b="1" dirty="0">
              <a:latin typeface="Lusail" pitchFamily="50" charset="-78"/>
              <a:cs typeface="Lusail" pitchFamily="50" charset="-78"/>
            </a:endParaRPr>
          </a:p>
          <a:p>
            <a:pPr marL="742950" lvl="0" indent="-742950" algn="just">
              <a:buFont typeface="Wingdings" panose="05000000000000000000" pitchFamily="2" charset="2"/>
              <a:buChar char="§"/>
            </a:pPr>
            <a:endParaRPr lang="en-US" sz="4000" b="1" dirty="0">
              <a:effectLst/>
              <a:latin typeface="Lusail" pitchFamily="50" charset="-78"/>
              <a:ea typeface="Times New Roman" panose="02020603050405020304" pitchFamily="18" charset="0"/>
              <a:cs typeface="Lusail" pitchFamily="50" charset="-78"/>
            </a:endParaRPr>
          </a:p>
          <a:p>
            <a:pPr marL="742950" lvl="0" indent="-742950" algn="just">
              <a:buFont typeface="Wingdings" panose="05000000000000000000" pitchFamily="2" charset="2"/>
              <a:buChar char="§"/>
            </a:pPr>
            <a:endParaRPr lang="en-US" sz="4000" b="1" dirty="0">
              <a:latin typeface="Lusail" pitchFamily="50" charset="-78"/>
              <a:ea typeface="Times New Roman" panose="02020603050405020304" pitchFamily="18" charset="0"/>
              <a:cs typeface="Lusail" pitchFamily="50" charset="-78"/>
            </a:endParaRPr>
          </a:p>
          <a:p>
            <a:pPr marL="742950" lvl="0" indent="-742950" algn="just">
              <a:buFont typeface="Wingdings" panose="05000000000000000000" pitchFamily="2" charset="2"/>
              <a:buChar char="§"/>
            </a:pPr>
            <a:endParaRPr lang="en-US" sz="4000" b="1" dirty="0">
              <a:effectLst/>
              <a:latin typeface="Lusail" pitchFamily="50" charset="-78"/>
              <a:ea typeface="Times New Roman" panose="02020603050405020304" pitchFamily="18" charset="0"/>
              <a:cs typeface="Lusail" pitchFamily="50" charset="-78"/>
            </a:endParaRPr>
          </a:p>
          <a:p>
            <a:pPr marL="742950" lvl="0" indent="-742950" algn="just">
              <a:buFont typeface="Wingdings" panose="05000000000000000000" pitchFamily="2" charset="2"/>
              <a:buChar char="§"/>
            </a:pPr>
            <a:endParaRPr lang="en-US" sz="4000" b="1" dirty="0">
              <a:latin typeface="Lusail" pitchFamily="50" charset="-78"/>
              <a:ea typeface="Times New Roman" panose="02020603050405020304" pitchFamily="18" charset="0"/>
              <a:cs typeface="Lusail" pitchFamily="50" charset="-78"/>
            </a:endParaRPr>
          </a:p>
        </p:txBody>
      </p:sp>
      <p:grpSp>
        <p:nvGrpSpPr>
          <p:cNvPr id="22" name="Group 21">
            <a:extLst>
              <a:ext uri="{FF2B5EF4-FFF2-40B4-BE49-F238E27FC236}">
                <a16:creationId xmlns:a16="http://schemas.microsoft.com/office/drawing/2014/main" id="{5F13A48B-1EDB-7955-A370-41D3E7D7E463}"/>
              </a:ext>
            </a:extLst>
          </p:cNvPr>
          <p:cNvGrpSpPr/>
          <p:nvPr/>
        </p:nvGrpSpPr>
        <p:grpSpPr>
          <a:xfrm>
            <a:off x="849608" y="2473036"/>
            <a:ext cx="23174174" cy="2514600"/>
            <a:chOff x="849608" y="2473036"/>
            <a:chExt cx="23174174" cy="2514600"/>
          </a:xfrm>
        </p:grpSpPr>
        <p:sp>
          <p:nvSpPr>
            <p:cNvPr id="17" name="Rectangle: Rounded Corners 16">
              <a:extLst>
                <a:ext uri="{FF2B5EF4-FFF2-40B4-BE49-F238E27FC236}">
                  <a16:creationId xmlns:a16="http://schemas.microsoft.com/office/drawing/2014/main" id="{61B3D96C-EFAF-8E0C-AF23-18DE14E8BEBD}"/>
                </a:ext>
              </a:extLst>
            </p:cNvPr>
            <p:cNvSpPr/>
            <p:nvPr/>
          </p:nvSpPr>
          <p:spPr>
            <a:xfrm>
              <a:off x="3241964" y="2473036"/>
              <a:ext cx="20781818" cy="2514600"/>
            </a:xfrm>
            <a:prstGeom prst="roundRect">
              <a:avLst/>
            </a:prstGeom>
            <a:solidFill>
              <a:schemeClr val="bg1"/>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lvl="0" algn="just"/>
              <a:r>
                <a:rPr lang="en-US" sz="4000" b="1" dirty="0">
                  <a:solidFill>
                    <a:schemeClr val="bg1"/>
                  </a:solidFill>
                  <a:latin typeface="Lusail" pitchFamily="50" charset="-78"/>
                  <a:ea typeface="Times New Roman" panose="02020603050405020304" pitchFamily="18" charset="0"/>
                  <a:cs typeface="Lusail" pitchFamily="50" charset="-78"/>
                </a:rPr>
                <a:t>Perception and Awareness:</a:t>
              </a:r>
            </a:p>
            <a:p>
              <a:pPr lvl="0" algn="just"/>
              <a:r>
                <a:rPr lang="en-US" sz="4000" dirty="0">
                  <a:solidFill>
                    <a:schemeClr val="bg1"/>
                  </a:solidFill>
                  <a:latin typeface="Lusail" pitchFamily="50" charset="-78"/>
                  <a:ea typeface="Times New Roman" panose="02020603050405020304" pitchFamily="18" charset="0"/>
                  <a:cs typeface="Lusail" pitchFamily="50" charset="-78"/>
                </a:rPr>
                <a:t>TVET is often perceived as a less prestigious option compared to academic education and poor benefits and opportunities that can be offered.</a:t>
              </a:r>
            </a:p>
          </p:txBody>
        </p:sp>
        <p:grpSp>
          <p:nvGrpSpPr>
            <p:cNvPr id="6" name="Group 5">
              <a:extLst>
                <a:ext uri="{FF2B5EF4-FFF2-40B4-BE49-F238E27FC236}">
                  <a16:creationId xmlns:a16="http://schemas.microsoft.com/office/drawing/2014/main" id="{9C36F588-DE7C-7110-63A2-47CBBA9A677C}"/>
                </a:ext>
              </a:extLst>
            </p:cNvPr>
            <p:cNvGrpSpPr/>
            <p:nvPr/>
          </p:nvGrpSpPr>
          <p:grpSpPr>
            <a:xfrm>
              <a:off x="849608" y="2680855"/>
              <a:ext cx="2015837" cy="2015837"/>
              <a:chOff x="997526" y="5964381"/>
              <a:chExt cx="2015837" cy="2015837"/>
            </a:xfrm>
          </p:grpSpPr>
          <p:sp>
            <p:nvSpPr>
              <p:cNvPr id="5" name="Rectangle: Rounded Corners 4">
                <a:extLst>
                  <a:ext uri="{FF2B5EF4-FFF2-40B4-BE49-F238E27FC236}">
                    <a16:creationId xmlns:a16="http://schemas.microsoft.com/office/drawing/2014/main" id="{CAD5F9E9-4232-1D3B-4DC4-364060C91EED}"/>
                  </a:ext>
                </a:extLst>
              </p:cNvPr>
              <p:cNvSpPr/>
              <p:nvPr/>
            </p:nvSpPr>
            <p:spPr>
              <a:xfrm>
                <a:off x="997526" y="5964381"/>
                <a:ext cx="2015837" cy="2015837"/>
              </a:xfrm>
              <a:prstGeom prst="roundRect">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solidFill>
                    <a:schemeClr val="bg1"/>
                  </a:solidFill>
                </a:endParaRPr>
              </a:p>
            </p:txBody>
          </p:sp>
          <p:pic>
            <p:nvPicPr>
              <p:cNvPr id="4" name="Graphic 3" descr="Head with gears with solid fill">
                <a:extLst>
                  <a:ext uri="{FF2B5EF4-FFF2-40B4-BE49-F238E27FC236}">
                    <a16:creationId xmlns:a16="http://schemas.microsoft.com/office/drawing/2014/main" id="{A5D523C3-0828-B8BF-087E-5440365D275D}"/>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272884" y="6239739"/>
                <a:ext cx="1465119" cy="1465119"/>
              </a:xfrm>
              <a:prstGeom prst="rect">
                <a:avLst/>
              </a:prstGeom>
            </p:spPr>
          </p:pic>
        </p:grpSp>
      </p:grpSp>
      <p:grpSp>
        <p:nvGrpSpPr>
          <p:cNvPr id="23" name="Group 22">
            <a:extLst>
              <a:ext uri="{FF2B5EF4-FFF2-40B4-BE49-F238E27FC236}">
                <a16:creationId xmlns:a16="http://schemas.microsoft.com/office/drawing/2014/main" id="{8721DEF3-8BA7-59C2-8FED-A69BA4B49FFD}"/>
              </a:ext>
            </a:extLst>
          </p:cNvPr>
          <p:cNvGrpSpPr/>
          <p:nvPr/>
        </p:nvGrpSpPr>
        <p:grpSpPr>
          <a:xfrm>
            <a:off x="849608" y="5275117"/>
            <a:ext cx="23174174" cy="2514600"/>
            <a:chOff x="849608" y="5275117"/>
            <a:chExt cx="23174174" cy="2514600"/>
          </a:xfrm>
        </p:grpSpPr>
        <p:sp>
          <p:nvSpPr>
            <p:cNvPr id="18" name="Rectangle: Rounded Corners 17">
              <a:extLst>
                <a:ext uri="{FF2B5EF4-FFF2-40B4-BE49-F238E27FC236}">
                  <a16:creationId xmlns:a16="http://schemas.microsoft.com/office/drawing/2014/main" id="{CF7AE44B-E0C4-4FF1-BF21-26EA035A7663}"/>
                </a:ext>
              </a:extLst>
            </p:cNvPr>
            <p:cNvSpPr/>
            <p:nvPr/>
          </p:nvSpPr>
          <p:spPr>
            <a:xfrm>
              <a:off x="3241964" y="5275117"/>
              <a:ext cx="20781818" cy="2514600"/>
            </a:xfrm>
            <a:prstGeom prst="roundRect">
              <a:avLst/>
            </a:prstGeom>
            <a:solidFill>
              <a:schemeClr val="bg1"/>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lvl="0" algn="just"/>
              <a:r>
                <a:rPr lang="en-US" sz="4000" b="1" dirty="0">
                  <a:solidFill>
                    <a:schemeClr val="bg1"/>
                  </a:solidFill>
                  <a:latin typeface="Lusail" pitchFamily="50" charset="-78"/>
                  <a:cs typeface="Lusail" pitchFamily="50" charset="-78"/>
                </a:rPr>
                <a:t>Curriculum</a:t>
              </a:r>
              <a:r>
                <a:rPr lang="en-US" sz="4000" b="1" dirty="0">
                  <a:solidFill>
                    <a:schemeClr val="bg1"/>
                  </a:solidFill>
                  <a:latin typeface="Lusail" pitchFamily="50" charset="-78"/>
                  <a:ea typeface="Times New Roman" panose="02020603050405020304" pitchFamily="18" charset="0"/>
                  <a:cs typeface="Lusail" pitchFamily="50" charset="-78"/>
                </a:rPr>
                <a:t> and Training:</a:t>
              </a:r>
            </a:p>
            <a:p>
              <a:pPr lvl="0" algn="just"/>
              <a:r>
                <a:rPr lang="en-US" sz="4000" dirty="0">
                  <a:solidFill>
                    <a:schemeClr val="bg1"/>
                  </a:solidFill>
                  <a:latin typeface="Lusail" pitchFamily="50" charset="-78"/>
                  <a:cs typeface="Lusail" pitchFamily="50" charset="-78"/>
                </a:rPr>
                <a:t>Ensuring that the curriculum is aligned with the rapidly changing industry demands is a continuous challenge and ensuring that instructors are well-qualified and up-to-date with industry practices</a:t>
              </a:r>
            </a:p>
          </p:txBody>
        </p:sp>
        <p:grpSp>
          <p:nvGrpSpPr>
            <p:cNvPr id="7" name="Group 6">
              <a:extLst>
                <a:ext uri="{FF2B5EF4-FFF2-40B4-BE49-F238E27FC236}">
                  <a16:creationId xmlns:a16="http://schemas.microsoft.com/office/drawing/2014/main" id="{FE4FBF70-DAF0-2242-8F7F-59BD9CDFE5E0}"/>
                </a:ext>
              </a:extLst>
            </p:cNvPr>
            <p:cNvGrpSpPr/>
            <p:nvPr/>
          </p:nvGrpSpPr>
          <p:grpSpPr>
            <a:xfrm>
              <a:off x="849608" y="5472545"/>
              <a:ext cx="2015837" cy="2015837"/>
              <a:chOff x="997526" y="5964381"/>
              <a:chExt cx="2015837" cy="2015837"/>
            </a:xfrm>
          </p:grpSpPr>
          <p:sp>
            <p:nvSpPr>
              <p:cNvPr id="8" name="Rectangle: Rounded Corners 7">
                <a:extLst>
                  <a:ext uri="{FF2B5EF4-FFF2-40B4-BE49-F238E27FC236}">
                    <a16:creationId xmlns:a16="http://schemas.microsoft.com/office/drawing/2014/main" id="{B9DEBB6C-068D-AFBC-0520-A2E8DBD8DFCF}"/>
                  </a:ext>
                </a:extLst>
              </p:cNvPr>
              <p:cNvSpPr/>
              <p:nvPr/>
            </p:nvSpPr>
            <p:spPr>
              <a:xfrm>
                <a:off x="997526" y="5964381"/>
                <a:ext cx="2015837" cy="2015837"/>
              </a:xfrm>
              <a:prstGeom prst="roundRect">
                <a:avLst/>
              </a:prstGeom>
              <a:solidFill>
                <a:schemeClr val="bg1"/>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solidFill>
                    <a:schemeClr val="bg1"/>
                  </a:solidFill>
                </a:endParaRPr>
              </a:p>
            </p:txBody>
          </p:sp>
          <p:pic>
            <p:nvPicPr>
              <p:cNvPr id="10" name="Graphic 9" descr="Business Growth with solid fill">
                <a:extLst>
                  <a:ext uri="{FF2B5EF4-FFF2-40B4-BE49-F238E27FC236}">
                    <a16:creationId xmlns:a16="http://schemas.microsoft.com/office/drawing/2014/main" id="{5FD913BD-3FB9-F900-2739-5F78DD4CEFE1}"/>
                  </a:ext>
                </a:extLst>
              </p:cNvPr>
              <p:cNvPicPr>
                <a:picLocks noChangeAspect="1"/>
              </p:cNvPicPr>
              <p:nvPr/>
            </p:nvPicPr>
            <p:blipFill>
              <a:blip r:embed="rId5">
                <a:extLst>
                  <a:ext uri="{96DAC541-7B7A-43D3-8B79-37D633B846F1}">
                    <asvg:svgBlip xmlns:asvg="http://schemas.microsoft.com/office/drawing/2016/SVG/main" xmlns="" r:embed="rId6"/>
                  </a:ext>
                </a:extLst>
              </a:blip>
              <a:srcRect/>
              <a:stretch/>
            </p:blipFill>
            <p:spPr>
              <a:xfrm>
                <a:off x="1272884" y="6239739"/>
                <a:ext cx="1465119" cy="1465119"/>
              </a:xfrm>
              <a:prstGeom prst="rect">
                <a:avLst/>
              </a:prstGeom>
            </p:spPr>
          </p:pic>
        </p:grpSp>
      </p:grpSp>
      <p:grpSp>
        <p:nvGrpSpPr>
          <p:cNvPr id="24" name="Group 23">
            <a:extLst>
              <a:ext uri="{FF2B5EF4-FFF2-40B4-BE49-F238E27FC236}">
                <a16:creationId xmlns:a16="http://schemas.microsoft.com/office/drawing/2014/main" id="{83A74E6E-99DA-C51A-0C3A-530DBCFC944A}"/>
              </a:ext>
            </a:extLst>
          </p:cNvPr>
          <p:cNvGrpSpPr/>
          <p:nvPr/>
        </p:nvGrpSpPr>
        <p:grpSpPr>
          <a:xfrm>
            <a:off x="851339" y="8077198"/>
            <a:ext cx="23172443" cy="2514600"/>
            <a:chOff x="851339" y="8077198"/>
            <a:chExt cx="23172443" cy="2514600"/>
          </a:xfrm>
        </p:grpSpPr>
        <p:sp>
          <p:nvSpPr>
            <p:cNvPr id="19" name="Rectangle: Rounded Corners 18">
              <a:extLst>
                <a:ext uri="{FF2B5EF4-FFF2-40B4-BE49-F238E27FC236}">
                  <a16:creationId xmlns:a16="http://schemas.microsoft.com/office/drawing/2014/main" id="{54D77527-6A78-B0F3-AB0C-406270D4DC8F}"/>
                </a:ext>
              </a:extLst>
            </p:cNvPr>
            <p:cNvSpPr/>
            <p:nvPr/>
          </p:nvSpPr>
          <p:spPr>
            <a:xfrm>
              <a:off x="3241964" y="8077198"/>
              <a:ext cx="20781818" cy="2514600"/>
            </a:xfrm>
            <a:prstGeom prst="roundRect">
              <a:avLst/>
            </a:prstGeom>
            <a:ln>
              <a:noFill/>
            </a:ln>
          </p:spPr>
          <p:style>
            <a:lnRef idx="1">
              <a:schemeClr val="accent3"/>
            </a:lnRef>
            <a:fillRef idx="2">
              <a:schemeClr val="accent3"/>
            </a:fillRef>
            <a:effectRef idx="1">
              <a:schemeClr val="accent3"/>
            </a:effectRef>
            <a:fontRef idx="minor">
              <a:schemeClr val="dk1"/>
            </a:fontRef>
          </p:style>
          <p:txBody>
            <a:bodyPr rtlCol="0" anchor="ctr"/>
            <a:lstStyle/>
            <a:p>
              <a:pPr lvl="0" algn="just"/>
              <a:r>
                <a:rPr lang="en-US" sz="4000" b="1" dirty="0">
                  <a:effectLst/>
                  <a:latin typeface="Lusail" pitchFamily="50" charset="-78"/>
                  <a:ea typeface="Times New Roman" panose="02020603050405020304" pitchFamily="18" charset="0"/>
                  <a:cs typeface="Lusail" pitchFamily="50" charset="-78"/>
                </a:rPr>
                <a:t>Infrastructure and Resources:</a:t>
              </a:r>
            </a:p>
            <a:p>
              <a:pPr lvl="0" algn="just"/>
              <a:r>
                <a:rPr lang="en-US" sz="4000" dirty="0">
                  <a:latin typeface="Lusail" pitchFamily="50" charset="-78"/>
                  <a:cs typeface="Lusail" pitchFamily="50" charset="-78"/>
                </a:rPr>
                <a:t>Adequate and modern facilities are essential for effective TVET programs, and there is a need for continuous investment in infrastructure with a sufficient resources, including up-to-date equipment and materials</a:t>
              </a:r>
              <a:endParaRPr lang="en-US" sz="4000" b="1" dirty="0">
                <a:effectLst/>
                <a:latin typeface="Lusail" pitchFamily="50" charset="-78"/>
                <a:ea typeface="Times New Roman" panose="02020603050405020304" pitchFamily="18" charset="0"/>
                <a:cs typeface="Lusail" pitchFamily="50" charset="-78"/>
              </a:endParaRPr>
            </a:p>
          </p:txBody>
        </p:sp>
        <p:grpSp>
          <p:nvGrpSpPr>
            <p:cNvPr id="11" name="Group 10">
              <a:extLst>
                <a:ext uri="{FF2B5EF4-FFF2-40B4-BE49-F238E27FC236}">
                  <a16:creationId xmlns:a16="http://schemas.microsoft.com/office/drawing/2014/main" id="{B0899DD3-7934-2B13-74ED-CF75FB36B8D3}"/>
                </a:ext>
              </a:extLst>
            </p:cNvPr>
            <p:cNvGrpSpPr/>
            <p:nvPr/>
          </p:nvGrpSpPr>
          <p:grpSpPr>
            <a:xfrm>
              <a:off x="851339" y="8243453"/>
              <a:ext cx="2015837" cy="2015837"/>
              <a:chOff x="997526" y="5964381"/>
              <a:chExt cx="2015837" cy="2015837"/>
            </a:xfrm>
          </p:grpSpPr>
          <p:sp>
            <p:nvSpPr>
              <p:cNvPr id="12" name="Rectangle: Rounded Corners 11">
                <a:extLst>
                  <a:ext uri="{FF2B5EF4-FFF2-40B4-BE49-F238E27FC236}">
                    <a16:creationId xmlns:a16="http://schemas.microsoft.com/office/drawing/2014/main" id="{F6F77700-1171-97C8-0E7C-A50679FE8D70}"/>
                  </a:ext>
                </a:extLst>
              </p:cNvPr>
              <p:cNvSpPr/>
              <p:nvPr/>
            </p:nvSpPr>
            <p:spPr>
              <a:xfrm>
                <a:off x="997526" y="5964381"/>
                <a:ext cx="2015837" cy="2015837"/>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pic>
            <p:nvPicPr>
              <p:cNvPr id="13" name="Graphic 12" descr="Robot Hand with solid fill">
                <a:extLst>
                  <a:ext uri="{FF2B5EF4-FFF2-40B4-BE49-F238E27FC236}">
                    <a16:creationId xmlns:a16="http://schemas.microsoft.com/office/drawing/2014/main" id="{C88238A2-32B8-ABBD-0399-C9178F120F74}"/>
                  </a:ext>
                </a:extLst>
              </p:cNvPr>
              <p:cNvPicPr>
                <a:picLocks noChangeAspect="1"/>
              </p:cNvPicPr>
              <p:nvPr/>
            </p:nvPicPr>
            <p:blipFill>
              <a:blip r:embed="rId7">
                <a:extLst>
                  <a:ext uri="{96DAC541-7B7A-43D3-8B79-37D633B846F1}">
                    <asvg:svgBlip xmlns:asvg="http://schemas.microsoft.com/office/drawing/2016/SVG/main" xmlns="" r:embed="rId8"/>
                  </a:ext>
                </a:extLst>
              </a:blip>
              <a:srcRect/>
              <a:stretch/>
            </p:blipFill>
            <p:spPr>
              <a:xfrm>
                <a:off x="1272884" y="6239739"/>
                <a:ext cx="1465119" cy="1465119"/>
              </a:xfrm>
              <a:prstGeom prst="rect">
                <a:avLst/>
              </a:prstGeom>
            </p:spPr>
          </p:pic>
        </p:grpSp>
      </p:grpSp>
      <p:grpSp>
        <p:nvGrpSpPr>
          <p:cNvPr id="25" name="Group 24">
            <a:extLst>
              <a:ext uri="{FF2B5EF4-FFF2-40B4-BE49-F238E27FC236}">
                <a16:creationId xmlns:a16="http://schemas.microsoft.com/office/drawing/2014/main" id="{329E6596-FAFF-1C74-75DC-69B6993EF9F8}"/>
              </a:ext>
            </a:extLst>
          </p:cNvPr>
          <p:cNvGrpSpPr/>
          <p:nvPr/>
        </p:nvGrpSpPr>
        <p:grpSpPr>
          <a:xfrm>
            <a:off x="851339" y="10879279"/>
            <a:ext cx="23172443" cy="2514600"/>
            <a:chOff x="851339" y="10879279"/>
            <a:chExt cx="23172443" cy="2514600"/>
          </a:xfrm>
        </p:grpSpPr>
        <p:sp>
          <p:nvSpPr>
            <p:cNvPr id="20" name="Rectangle: Rounded Corners 19">
              <a:extLst>
                <a:ext uri="{FF2B5EF4-FFF2-40B4-BE49-F238E27FC236}">
                  <a16:creationId xmlns:a16="http://schemas.microsoft.com/office/drawing/2014/main" id="{ECADB4B1-6D4A-6FE6-F60D-412F141AEE81}"/>
                </a:ext>
              </a:extLst>
            </p:cNvPr>
            <p:cNvSpPr/>
            <p:nvPr/>
          </p:nvSpPr>
          <p:spPr>
            <a:xfrm>
              <a:off x="3241964" y="10879279"/>
              <a:ext cx="20781818" cy="2514600"/>
            </a:xfrm>
            <a:prstGeom prst="roundRect">
              <a:avLst/>
            </a:prstGeom>
            <a:solidFill>
              <a:schemeClr val="bg1"/>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lvl="0" algn="just"/>
              <a:r>
                <a:rPr lang="en-US" sz="4000" b="1" dirty="0">
                  <a:solidFill>
                    <a:schemeClr val="bg1"/>
                  </a:solidFill>
                  <a:effectLst/>
                  <a:latin typeface="Lusail" pitchFamily="50" charset="-78"/>
                  <a:ea typeface="Times New Roman" panose="02020603050405020304" pitchFamily="18" charset="0"/>
                  <a:cs typeface="Lusail" pitchFamily="50" charset="-78"/>
                </a:rPr>
                <a:t>Industry Collaboration:</a:t>
              </a:r>
            </a:p>
            <a:p>
              <a:pPr lvl="0" algn="just"/>
              <a:r>
                <a:rPr lang="en-US" sz="4000" dirty="0">
                  <a:solidFill>
                    <a:schemeClr val="bg1"/>
                  </a:solidFill>
                  <a:latin typeface="Lusail" pitchFamily="50" charset="-78"/>
                  <a:cs typeface="Lusail" pitchFamily="50" charset="-78"/>
                </a:rPr>
                <a:t>Building strong partnerships with industries to provide practical training and job placements and aligning programs with the specific needs of the local labor market</a:t>
              </a:r>
            </a:p>
          </p:txBody>
        </p:sp>
        <p:grpSp>
          <p:nvGrpSpPr>
            <p:cNvPr id="14" name="Group 13">
              <a:extLst>
                <a:ext uri="{FF2B5EF4-FFF2-40B4-BE49-F238E27FC236}">
                  <a16:creationId xmlns:a16="http://schemas.microsoft.com/office/drawing/2014/main" id="{AAD3FFD3-C194-33A2-FF68-5DFA3859FD80}"/>
                </a:ext>
              </a:extLst>
            </p:cNvPr>
            <p:cNvGrpSpPr/>
            <p:nvPr/>
          </p:nvGrpSpPr>
          <p:grpSpPr>
            <a:xfrm>
              <a:off x="851339" y="11007433"/>
              <a:ext cx="2015837" cy="2015837"/>
              <a:chOff x="997526" y="5964381"/>
              <a:chExt cx="2015837" cy="2015837"/>
            </a:xfrm>
          </p:grpSpPr>
          <p:sp>
            <p:nvSpPr>
              <p:cNvPr id="15" name="Rectangle: Rounded Corners 14">
                <a:extLst>
                  <a:ext uri="{FF2B5EF4-FFF2-40B4-BE49-F238E27FC236}">
                    <a16:creationId xmlns:a16="http://schemas.microsoft.com/office/drawing/2014/main" id="{FCF41E4B-BCA3-6B74-DD2D-5FD9DC9A54BB}"/>
                  </a:ext>
                </a:extLst>
              </p:cNvPr>
              <p:cNvSpPr/>
              <p:nvPr/>
            </p:nvSpPr>
            <p:spPr>
              <a:xfrm>
                <a:off x="997526" y="5964381"/>
                <a:ext cx="2015837" cy="2015837"/>
              </a:xfrm>
              <a:prstGeom prst="roundRect">
                <a:avLst/>
              </a:prstGeom>
              <a:solidFill>
                <a:schemeClr val="bg1"/>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solidFill>
                    <a:schemeClr val="bg1"/>
                  </a:solidFill>
                </a:endParaRPr>
              </a:p>
            </p:txBody>
          </p:sp>
          <p:pic>
            <p:nvPicPr>
              <p:cNvPr id="16" name="Graphic 15" descr="Cheers with solid fill">
                <a:extLst>
                  <a:ext uri="{FF2B5EF4-FFF2-40B4-BE49-F238E27FC236}">
                    <a16:creationId xmlns:a16="http://schemas.microsoft.com/office/drawing/2014/main" id="{1436B2D2-C764-C498-6335-92F42A17A3D2}"/>
                  </a:ext>
                </a:extLst>
              </p:cNvPr>
              <p:cNvPicPr>
                <a:picLocks noChangeAspect="1"/>
              </p:cNvPicPr>
              <p:nvPr/>
            </p:nvPicPr>
            <p:blipFill>
              <a:blip r:embed="rId9">
                <a:extLst>
                  <a:ext uri="{96DAC541-7B7A-43D3-8B79-37D633B846F1}">
                    <asvg:svgBlip xmlns:asvg="http://schemas.microsoft.com/office/drawing/2016/SVG/main" xmlns="" r:embed="rId10"/>
                  </a:ext>
                </a:extLst>
              </a:blip>
              <a:srcRect/>
              <a:stretch/>
            </p:blipFill>
            <p:spPr>
              <a:xfrm>
                <a:off x="1272884" y="6239739"/>
                <a:ext cx="1465119" cy="1465119"/>
              </a:xfrm>
              <a:prstGeom prst="rect">
                <a:avLst/>
              </a:prstGeom>
            </p:spPr>
          </p:pic>
        </p:grpSp>
      </p:grpSp>
    </p:spTree>
    <p:extLst>
      <p:ext uri="{BB962C8B-B14F-4D97-AF65-F5344CB8AC3E}">
        <p14:creationId xmlns:p14="http://schemas.microsoft.com/office/powerpoint/2010/main" val="165102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FCFCED7-8A5C-30DC-B049-41DF3C0AF3FE}"/>
              </a:ext>
            </a:extLst>
          </p:cNvPr>
          <p:cNvSpPr>
            <a:spLocks noGrp="1"/>
          </p:cNvSpPr>
          <p:nvPr>
            <p:ph type="title"/>
          </p:nvPr>
        </p:nvSpPr>
        <p:spPr>
          <a:xfrm>
            <a:off x="1039091" y="4717473"/>
            <a:ext cx="21174924" cy="2105717"/>
          </a:xfrm>
        </p:spPr>
        <p:txBody>
          <a:bodyPr/>
          <a:lstStyle/>
          <a:p>
            <a:pPr algn="r" rtl="1"/>
            <a:r>
              <a:rPr lang="en-US" dirty="0"/>
              <a:t>Department Of Vocational, Technical And Specialized Education</a:t>
            </a:r>
            <a:endParaRPr lang="en-QA" dirty="0"/>
          </a:p>
        </p:txBody>
      </p:sp>
      <p:sp>
        <p:nvSpPr>
          <p:cNvPr id="5" name="Text Placeholder 4">
            <a:extLst>
              <a:ext uri="{FF2B5EF4-FFF2-40B4-BE49-F238E27FC236}">
                <a16:creationId xmlns:a16="http://schemas.microsoft.com/office/drawing/2014/main" id="{CDC8987C-6C86-416C-9ACA-A4E334E51E21}"/>
              </a:ext>
            </a:extLst>
          </p:cNvPr>
          <p:cNvSpPr>
            <a:spLocks noGrp="1"/>
          </p:cNvSpPr>
          <p:nvPr>
            <p:ph type="body" sz="quarter" idx="16"/>
          </p:nvPr>
        </p:nvSpPr>
        <p:spPr>
          <a:xfrm>
            <a:off x="4883728" y="7094397"/>
            <a:ext cx="17330288" cy="1683474"/>
          </a:xfrm>
        </p:spPr>
        <p:txBody>
          <a:bodyPr/>
          <a:lstStyle/>
          <a:p>
            <a:pPr lvl="0" algn="l"/>
            <a:r>
              <a:rPr lang="en-US" dirty="0"/>
              <a:t>The Ministry of Education and Higher Education Qatar</a:t>
            </a:r>
            <a:endParaRPr lang="en-GB" dirty="0"/>
          </a:p>
        </p:txBody>
      </p:sp>
    </p:spTree>
    <p:extLst>
      <p:ext uri="{BB962C8B-B14F-4D97-AF65-F5344CB8AC3E}">
        <p14:creationId xmlns:p14="http://schemas.microsoft.com/office/powerpoint/2010/main" val="33968973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B9DD1-9C51-588A-B7CE-19EDC5A576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7511FC-5D69-FA93-30EB-AF932944F54A}"/>
              </a:ext>
            </a:extLst>
          </p:cNvPr>
          <p:cNvSpPr>
            <a:spLocks noGrp="1"/>
          </p:cNvSpPr>
          <p:nvPr>
            <p:ph type="title"/>
          </p:nvPr>
        </p:nvSpPr>
        <p:spPr/>
        <p:txBody>
          <a:bodyPr/>
          <a:lstStyle/>
          <a:p>
            <a:r>
              <a:rPr lang="en-US" dirty="0"/>
              <a:t>Major Challenges</a:t>
            </a:r>
            <a:endParaRPr lang="en-QA" dirty="0"/>
          </a:p>
        </p:txBody>
      </p:sp>
      <p:sp>
        <p:nvSpPr>
          <p:cNvPr id="9" name="Shape 1096">
            <a:extLst>
              <a:ext uri="{FF2B5EF4-FFF2-40B4-BE49-F238E27FC236}">
                <a16:creationId xmlns:a16="http://schemas.microsoft.com/office/drawing/2014/main" id="{540DFC2E-2BC1-BCD8-CA6D-D5464FDA6FAA}"/>
              </a:ext>
            </a:extLst>
          </p:cNvPr>
          <p:cNvSpPr/>
          <p:nvPr/>
        </p:nvSpPr>
        <p:spPr>
          <a:xfrm>
            <a:off x="7232073" y="5706370"/>
            <a:ext cx="20096018" cy="1066104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lstStyle/>
          <a:p>
            <a:pPr marL="742950" lvl="0" indent="-742950" algn="just">
              <a:buFont typeface="Wingdings" panose="05000000000000000000" pitchFamily="2" charset="2"/>
              <a:buChar char="§"/>
            </a:pPr>
            <a:endParaRPr lang="en-US" sz="4000" b="1" dirty="0">
              <a:latin typeface="Lusail" pitchFamily="50" charset="-78"/>
              <a:cs typeface="Lusail" pitchFamily="50" charset="-78"/>
            </a:endParaRPr>
          </a:p>
          <a:p>
            <a:pPr marL="742950" lvl="0" indent="-742950" algn="just">
              <a:buFont typeface="Wingdings" panose="05000000000000000000" pitchFamily="2" charset="2"/>
              <a:buChar char="§"/>
            </a:pPr>
            <a:endParaRPr lang="en-US" sz="4000" b="1" dirty="0">
              <a:latin typeface="Lusail" pitchFamily="50" charset="-78"/>
              <a:cs typeface="Lusail" pitchFamily="50" charset="-78"/>
            </a:endParaRPr>
          </a:p>
          <a:p>
            <a:pPr marL="742950" lvl="0" indent="-742950" algn="just">
              <a:buFont typeface="Wingdings" panose="05000000000000000000" pitchFamily="2" charset="2"/>
              <a:buChar char="§"/>
            </a:pPr>
            <a:endParaRPr lang="en-US" sz="4000" b="1" dirty="0">
              <a:effectLst/>
              <a:latin typeface="Lusail" pitchFamily="50" charset="-78"/>
              <a:ea typeface="Times New Roman" panose="02020603050405020304" pitchFamily="18" charset="0"/>
              <a:cs typeface="Lusail" pitchFamily="50" charset="-78"/>
            </a:endParaRPr>
          </a:p>
          <a:p>
            <a:pPr marL="742950" lvl="0" indent="-742950" algn="just">
              <a:buFont typeface="Wingdings" panose="05000000000000000000" pitchFamily="2" charset="2"/>
              <a:buChar char="§"/>
            </a:pPr>
            <a:endParaRPr lang="en-US" sz="4000" b="1" dirty="0">
              <a:latin typeface="Lusail" pitchFamily="50" charset="-78"/>
              <a:ea typeface="Times New Roman" panose="02020603050405020304" pitchFamily="18" charset="0"/>
              <a:cs typeface="Lusail" pitchFamily="50" charset="-78"/>
            </a:endParaRPr>
          </a:p>
          <a:p>
            <a:pPr marL="742950" lvl="0" indent="-742950" algn="just">
              <a:buFont typeface="Wingdings" panose="05000000000000000000" pitchFamily="2" charset="2"/>
              <a:buChar char="§"/>
            </a:pPr>
            <a:endParaRPr lang="en-US" sz="4000" b="1" dirty="0">
              <a:effectLst/>
              <a:latin typeface="Lusail" pitchFamily="50" charset="-78"/>
              <a:ea typeface="Times New Roman" panose="02020603050405020304" pitchFamily="18" charset="0"/>
              <a:cs typeface="Lusail" pitchFamily="50" charset="-78"/>
            </a:endParaRPr>
          </a:p>
          <a:p>
            <a:pPr marL="742950" lvl="0" indent="-742950" algn="just">
              <a:buFont typeface="Wingdings" panose="05000000000000000000" pitchFamily="2" charset="2"/>
              <a:buChar char="§"/>
            </a:pPr>
            <a:endParaRPr lang="en-US" sz="4000" b="1" dirty="0">
              <a:latin typeface="Lusail" pitchFamily="50" charset="-78"/>
              <a:ea typeface="Times New Roman" panose="02020603050405020304" pitchFamily="18" charset="0"/>
              <a:cs typeface="Lusail" pitchFamily="50" charset="-78"/>
            </a:endParaRPr>
          </a:p>
        </p:txBody>
      </p:sp>
      <p:grpSp>
        <p:nvGrpSpPr>
          <p:cNvPr id="22" name="Group 21">
            <a:extLst>
              <a:ext uri="{FF2B5EF4-FFF2-40B4-BE49-F238E27FC236}">
                <a16:creationId xmlns:a16="http://schemas.microsoft.com/office/drawing/2014/main" id="{5C0B4826-5170-B31A-3AE7-A746651DD156}"/>
              </a:ext>
            </a:extLst>
          </p:cNvPr>
          <p:cNvGrpSpPr/>
          <p:nvPr/>
        </p:nvGrpSpPr>
        <p:grpSpPr>
          <a:xfrm>
            <a:off x="849608" y="2473036"/>
            <a:ext cx="23174174" cy="2514600"/>
            <a:chOff x="849608" y="2473036"/>
            <a:chExt cx="23174174" cy="2514600"/>
          </a:xfrm>
        </p:grpSpPr>
        <p:sp>
          <p:nvSpPr>
            <p:cNvPr id="17" name="Rectangle: Rounded Corners 16">
              <a:extLst>
                <a:ext uri="{FF2B5EF4-FFF2-40B4-BE49-F238E27FC236}">
                  <a16:creationId xmlns:a16="http://schemas.microsoft.com/office/drawing/2014/main" id="{009676E1-76DC-AAA5-4E9F-7EE9F703A822}"/>
                </a:ext>
              </a:extLst>
            </p:cNvPr>
            <p:cNvSpPr/>
            <p:nvPr/>
          </p:nvSpPr>
          <p:spPr>
            <a:xfrm>
              <a:off x="3241964" y="2473036"/>
              <a:ext cx="20781818" cy="2514600"/>
            </a:xfrm>
            <a:prstGeom prst="roundRect">
              <a:avLst/>
            </a:prstGeom>
            <a:solidFill>
              <a:schemeClr val="bg1"/>
            </a:solidFill>
            <a:ln>
              <a:noFill/>
            </a:ln>
          </p:spPr>
          <p:style>
            <a:lnRef idx="1">
              <a:schemeClr val="accent1"/>
            </a:lnRef>
            <a:fillRef idx="2">
              <a:schemeClr val="accent1"/>
            </a:fillRef>
            <a:effectRef idx="1">
              <a:schemeClr val="accent1"/>
            </a:effectRef>
            <a:fontRef idx="minor">
              <a:schemeClr val="dk1"/>
            </a:fontRef>
          </p:style>
          <p:txBody>
            <a:bodyPr rtlCol="0" anchor="ctr"/>
            <a:lstStyle/>
            <a:p>
              <a:pPr lvl="0" algn="just"/>
              <a:r>
                <a:rPr lang="en-US" sz="4000" b="1" dirty="0">
                  <a:solidFill>
                    <a:schemeClr val="bg1"/>
                  </a:solidFill>
                  <a:latin typeface="Lusail" pitchFamily="50" charset="-78"/>
                  <a:ea typeface="Times New Roman" panose="02020603050405020304" pitchFamily="18" charset="0"/>
                  <a:cs typeface="Lusail" pitchFamily="50" charset="-78"/>
                </a:rPr>
                <a:t>Perception and Awareness:</a:t>
              </a:r>
            </a:p>
            <a:p>
              <a:pPr lvl="0" algn="just"/>
              <a:r>
                <a:rPr lang="en-US" sz="4000" dirty="0">
                  <a:solidFill>
                    <a:schemeClr val="bg1"/>
                  </a:solidFill>
                  <a:latin typeface="Lusail" pitchFamily="50" charset="-78"/>
                  <a:ea typeface="Times New Roman" panose="02020603050405020304" pitchFamily="18" charset="0"/>
                  <a:cs typeface="Lusail" pitchFamily="50" charset="-78"/>
                </a:rPr>
                <a:t>TVET is often perceived as a less prestigious option compared to academic education and poor benefits and opportunities that can be offered.</a:t>
              </a:r>
            </a:p>
          </p:txBody>
        </p:sp>
        <p:grpSp>
          <p:nvGrpSpPr>
            <p:cNvPr id="6" name="Group 5">
              <a:extLst>
                <a:ext uri="{FF2B5EF4-FFF2-40B4-BE49-F238E27FC236}">
                  <a16:creationId xmlns:a16="http://schemas.microsoft.com/office/drawing/2014/main" id="{280C238B-BDFB-9D4E-6E9C-021F9231181F}"/>
                </a:ext>
              </a:extLst>
            </p:cNvPr>
            <p:cNvGrpSpPr/>
            <p:nvPr/>
          </p:nvGrpSpPr>
          <p:grpSpPr>
            <a:xfrm>
              <a:off x="849608" y="2680855"/>
              <a:ext cx="2015837" cy="2015837"/>
              <a:chOff x="997526" y="5964381"/>
              <a:chExt cx="2015837" cy="2015837"/>
            </a:xfrm>
          </p:grpSpPr>
          <p:sp>
            <p:nvSpPr>
              <p:cNvPr id="5" name="Rectangle: Rounded Corners 4">
                <a:extLst>
                  <a:ext uri="{FF2B5EF4-FFF2-40B4-BE49-F238E27FC236}">
                    <a16:creationId xmlns:a16="http://schemas.microsoft.com/office/drawing/2014/main" id="{1349C7F2-7B42-9AAF-C99A-075BE51261A6}"/>
                  </a:ext>
                </a:extLst>
              </p:cNvPr>
              <p:cNvSpPr/>
              <p:nvPr/>
            </p:nvSpPr>
            <p:spPr>
              <a:xfrm>
                <a:off x="997526" y="5964381"/>
                <a:ext cx="2015837" cy="2015837"/>
              </a:xfrm>
              <a:prstGeom prst="roundRect">
                <a:avLst/>
              </a:prstGeom>
              <a:solidFill>
                <a:schemeClr val="bg1"/>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solidFill>
                    <a:schemeClr val="bg1"/>
                  </a:solidFill>
                </a:endParaRPr>
              </a:p>
            </p:txBody>
          </p:sp>
          <p:pic>
            <p:nvPicPr>
              <p:cNvPr id="4" name="Graphic 3" descr="Head with gears with solid fill">
                <a:extLst>
                  <a:ext uri="{FF2B5EF4-FFF2-40B4-BE49-F238E27FC236}">
                    <a16:creationId xmlns:a16="http://schemas.microsoft.com/office/drawing/2014/main" id="{6D556519-1CF3-4DF1-BED3-1D91FDBD6397}"/>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272884" y="6239739"/>
                <a:ext cx="1465119" cy="1465119"/>
              </a:xfrm>
              <a:prstGeom prst="rect">
                <a:avLst/>
              </a:prstGeom>
            </p:spPr>
          </p:pic>
        </p:grpSp>
      </p:grpSp>
      <p:grpSp>
        <p:nvGrpSpPr>
          <p:cNvPr id="23" name="Group 22">
            <a:extLst>
              <a:ext uri="{FF2B5EF4-FFF2-40B4-BE49-F238E27FC236}">
                <a16:creationId xmlns:a16="http://schemas.microsoft.com/office/drawing/2014/main" id="{2A9F4E26-EA6B-1F09-AB84-409E6465005E}"/>
              </a:ext>
            </a:extLst>
          </p:cNvPr>
          <p:cNvGrpSpPr/>
          <p:nvPr/>
        </p:nvGrpSpPr>
        <p:grpSpPr>
          <a:xfrm>
            <a:off x="849608" y="5275117"/>
            <a:ext cx="23174174" cy="2514600"/>
            <a:chOff x="849608" y="5275117"/>
            <a:chExt cx="23174174" cy="2514600"/>
          </a:xfrm>
        </p:grpSpPr>
        <p:sp>
          <p:nvSpPr>
            <p:cNvPr id="18" name="Rectangle: Rounded Corners 17">
              <a:extLst>
                <a:ext uri="{FF2B5EF4-FFF2-40B4-BE49-F238E27FC236}">
                  <a16:creationId xmlns:a16="http://schemas.microsoft.com/office/drawing/2014/main" id="{38A175DC-0613-FEDC-1471-D2A2FB1E01C8}"/>
                </a:ext>
              </a:extLst>
            </p:cNvPr>
            <p:cNvSpPr/>
            <p:nvPr/>
          </p:nvSpPr>
          <p:spPr>
            <a:xfrm>
              <a:off x="3241964" y="5275117"/>
              <a:ext cx="20781818" cy="2514600"/>
            </a:xfrm>
            <a:prstGeom prst="roundRect">
              <a:avLst/>
            </a:prstGeom>
            <a:solidFill>
              <a:schemeClr val="bg1"/>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lvl="0" algn="just"/>
              <a:r>
                <a:rPr lang="en-US" sz="4000" b="1" dirty="0">
                  <a:solidFill>
                    <a:schemeClr val="bg1"/>
                  </a:solidFill>
                  <a:latin typeface="Lusail" pitchFamily="50" charset="-78"/>
                  <a:cs typeface="Lusail" pitchFamily="50" charset="-78"/>
                </a:rPr>
                <a:t>Curriculum</a:t>
              </a:r>
              <a:r>
                <a:rPr lang="en-US" sz="4000" b="1" dirty="0">
                  <a:solidFill>
                    <a:schemeClr val="bg1"/>
                  </a:solidFill>
                  <a:latin typeface="Lusail" pitchFamily="50" charset="-78"/>
                  <a:ea typeface="Times New Roman" panose="02020603050405020304" pitchFamily="18" charset="0"/>
                  <a:cs typeface="Lusail" pitchFamily="50" charset="-78"/>
                </a:rPr>
                <a:t> and Training:</a:t>
              </a:r>
            </a:p>
            <a:p>
              <a:pPr lvl="0" algn="just"/>
              <a:r>
                <a:rPr lang="en-US" sz="4000" dirty="0">
                  <a:solidFill>
                    <a:schemeClr val="bg1"/>
                  </a:solidFill>
                  <a:latin typeface="Lusail" pitchFamily="50" charset="-78"/>
                  <a:cs typeface="Lusail" pitchFamily="50" charset="-78"/>
                </a:rPr>
                <a:t>Ensuring that the curriculum is aligned with the rapidly changing industry demands is a continuous challenge and ensuring that instructors are well-qualified and up-to-date with industry practices</a:t>
              </a:r>
            </a:p>
          </p:txBody>
        </p:sp>
        <p:grpSp>
          <p:nvGrpSpPr>
            <p:cNvPr id="7" name="Group 6">
              <a:extLst>
                <a:ext uri="{FF2B5EF4-FFF2-40B4-BE49-F238E27FC236}">
                  <a16:creationId xmlns:a16="http://schemas.microsoft.com/office/drawing/2014/main" id="{D4C26841-3595-3DB5-3D69-5BDF9C7381A1}"/>
                </a:ext>
              </a:extLst>
            </p:cNvPr>
            <p:cNvGrpSpPr/>
            <p:nvPr/>
          </p:nvGrpSpPr>
          <p:grpSpPr>
            <a:xfrm>
              <a:off x="849608" y="5472545"/>
              <a:ext cx="2015837" cy="2015837"/>
              <a:chOff x="997526" y="5964381"/>
              <a:chExt cx="2015837" cy="2015837"/>
            </a:xfrm>
          </p:grpSpPr>
          <p:sp>
            <p:nvSpPr>
              <p:cNvPr id="8" name="Rectangle: Rounded Corners 7">
                <a:extLst>
                  <a:ext uri="{FF2B5EF4-FFF2-40B4-BE49-F238E27FC236}">
                    <a16:creationId xmlns:a16="http://schemas.microsoft.com/office/drawing/2014/main" id="{8A7AF231-170A-27FB-54CE-B98CB42E2D66}"/>
                  </a:ext>
                </a:extLst>
              </p:cNvPr>
              <p:cNvSpPr/>
              <p:nvPr/>
            </p:nvSpPr>
            <p:spPr>
              <a:xfrm>
                <a:off x="997526" y="5964381"/>
                <a:ext cx="2015837" cy="2015837"/>
              </a:xfrm>
              <a:prstGeom prst="roundRect">
                <a:avLst/>
              </a:prstGeom>
              <a:solidFill>
                <a:schemeClr val="bg1"/>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solidFill>
                    <a:schemeClr val="bg1"/>
                  </a:solidFill>
                </a:endParaRPr>
              </a:p>
            </p:txBody>
          </p:sp>
          <p:pic>
            <p:nvPicPr>
              <p:cNvPr id="10" name="Graphic 9" descr="Business Growth with solid fill">
                <a:extLst>
                  <a:ext uri="{FF2B5EF4-FFF2-40B4-BE49-F238E27FC236}">
                    <a16:creationId xmlns:a16="http://schemas.microsoft.com/office/drawing/2014/main" id="{F84A0C78-7C5B-9075-DEB4-5E0E58B945DF}"/>
                  </a:ext>
                </a:extLst>
              </p:cNvPr>
              <p:cNvPicPr>
                <a:picLocks noChangeAspect="1"/>
              </p:cNvPicPr>
              <p:nvPr/>
            </p:nvPicPr>
            <p:blipFill>
              <a:blip r:embed="rId5">
                <a:extLst>
                  <a:ext uri="{96DAC541-7B7A-43D3-8B79-37D633B846F1}">
                    <asvg:svgBlip xmlns:asvg="http://schemas.microsoft.com/office/drawing/2016/SVG/main" xmlns="" r:embed="rId6"/>
                  </a:ext>
                </a:extLst>
              </a:blip>
              <a:srcRect/>
              <a:stretch/>
            </p:blipFill>
            <p:spPr>
              <a:xfrm>
                <a:off x="1272884" y="6239739"/>
                <a:ext cx="1465119" cy="1465119"/>
              </a:xfrm>
              <a:prstGeom prst="rect">
                <a:avLst/>
              </a:prstGeom>
            </p:spPr>
          </p:pic>
        </p:grpSp>
      </p:grpSp>
      <p:grpSp>
        <p:nvGrpSpPr>
          <p:cNvPr id="24" name="Group 23">
            <a:extLst>
              <a:ext uri="{FF2B5EF4-FFF2-40B4-BE49-F238E27FC236}">
                <a16:creationId xmlns:a16="http://schemas.microsoft.com/office/drawing/2014/main" id="{CC73B493-0E6A-CE4E-0988-4634C4EDA967}"/>
              </a:ext>
            </a:extLst>
          </p:cNvPr>
          <p:cNvGrpSpPr/>
          <p:nvPr/>
        </p:nvGrpSpPr>
        <p:grpSpPr>
          <a:xfrm>
            <a:off x="851339" y="8077198"/>
            <a:ext cx="23172443" cy="2514600"/>
            <a:chOff x="851339" y="8077198"/>
            <a:chExt cx="23172443" cy="2514600"/>
          </a:xfrm>
        </p:grpSpPr>
        <p:sp>
          <p:nvSpPr>
            <p:cNvPr id="19" name="Rectangle: Rounded Corners 18">
              <a:extLst>
                <a:ext uri="{FF2B5EF4-FFF2-40B4-BE49-F238E27FC236}">
                  <a16:creationId xmlns:a16="http://schemas.microsoft.com/office/drawing/2014/main" id="{BF763203-91DC-F2A9-2AEA-6786D1F08602}"/>
                </a:ext>
              </a:extLst>
            </p:cNvPr>
            <p:cNvSpPr/>
            <p:nvPr/>
          </p:nvSpPr>
          <p:spPr>
            <a:xfrm>
              <a:off x="3241964" y="8077198"/>
              <a:ext cx="20781818" cy="2514600"/>
            </a:xfrm>
            <a:prstGeom prst="roundRect">
              <a:avLst/>
            </a:prstGeom>
            <a:solidFill>
              <a:schemeClr val="bg1"/>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lvl="0" algn="just"/>
              <a:r>
                <a:rPr lang="en-US" sz="4000" b="1" dirty="0">
                  <a:solidFill>
                    <a:schemeClr val="bg1"/>
                  </a:solidFill>
                  <a:effectLst/>
                  <a:latin typeface="Lusail" pitchFamily="50" charset="-78"/>
                  <a:ea typeface="Times New Roman" panose="02020603050405020304" pitchFamily="18" charset="0"/>
                  <a:cs typeface="Lusail" pitchFamily="50" charset="-78"/>
                </a:rPr>
                <a:t>Infrastructure and Resources:</a:t>
              </a:r>
            </a:p>
            <a:p>
              <a:pPr lvl="0" algn="just"/>
              <a:r>
                <a:rPr lang="en-US" sz="4000" dirty="0">
                  <a:solidFill>
                    <a:schemeClr val="bg1"/>
                  </a:solidFill>
                  <a:latin typeface="Lusail" pitchFamily="50" charset="-78"/>
                  <a:cs typeface="Lusail" pitchFamily="50" charset="-78"/>
                </a:rPr>
                <a:t>Adequate and modern facilities are essential for effective TVET programs, and there is a need for continuous investment in infrastructure with a sufficient resources, including up-to-date equipment and materials</a:t>
              </a:r>
              <a:endParaRPr lang="en-US" sz="4000" b="1" dirty="0">
                <a:solidFill>
                  <a:schemeClr val="bg1"/>
                </a:solidFill>
                <a:effectLst/>
                <a:latin typeface="Lusail" pitchFamily="50" charset="-78"/>
                <a:ea typeface="Times New Roman" panose="02020603050405020304" pitchFamily="18" charset="0"/>
                <a:cs typeface="Lusail" pitchFamily="50" charset="-78"/>
              </a:endParaRPr>
            </a:p>
          </p:txBody>
        </p:sp>
        <p:grpSp>
          <p:nvGrpSpPr>
            <p:cNvPr id="11" name="Group 10">
              <a:extLst>
                <a:ext uri="{FF2B5EF4-FFF2-40B4-BE49-F238E27FC236}">
                  <a16:creationId xmlns:a16="http://schemas.microsoft.com/office/drawing/2014/main" id="{6E2BB16E-4DC4-CC0E-2D09-E1E555896586}"/>
                </a:ext>
              </a:extLst>
            </p:cNvPr>
            <p:cNvGrpSpPr/>
            <p:nvPr/>
          </p:nvGrpSpPr>
          <p:grpSpPr>
            <a:xfrm>
              <a:off x="851339" y="8243453"/>
              <a:ext cx="2015837" cy="2015837"/>
              <a:chOff x="997526" y="5964381"/>
              <a:chExt cx="2015837" cy="2015837"/>
            </a:xfrm>
          </p:grpSpPr>
          <p:sp>
            <p:nvSpPr>
              <p:cNvPr id="12" name="Rectangle: Rounded Corners 11">
                <a:extLst>
                  <a:ext uri="{FF2B5EF4-FFF2-40B4-BE49-F238E27FC236}">
                    <a16:creationId xmlns:a16="http://schemas.microsoft.com/office/drawing/2014/main" id="{D9CC3F46-037A-9234-A701-D91AC20BC58A}"/>
                  </a:ext>
                </a:extLst>
              </p:cNvPr>
              <p:cNvSpPr/>
              <p:nvPr/>
            </p:nvSpPr>
            <p:spPr>
              <a:xfrm>
                <a:off x="997526" y="5964381"/>
                <a:ext cx="2015837" cy="2015837"/>
              </a:xfrm>
              <a:prstGeom prst="roundRect">
                <a:avLst/>
              </a:prstGeom>
              <a:solidFill>
                <a:schemeClr val="bg1"/>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solidFill>
                    <a:schemeClr val="bg1"/>
                  </a:solidFill>
                </a:endParaRPr>
              </a:p>
            </p:txBody>
          </p:sp>
          <p:pic>
            <p:nvPicPr>
              <p:cNvPr id="13" name="Graphic 12" descr="Robot Hand with solid fill">
                <a:extLst>
                  <a:ext uri="{FF2B5EF4-FFF2-40B4-BE49-F238E27FC236}">
                    <a16:creationId xmlns:a16="http://schemas.microsoft.com/office/drawing/2014/main" id="{2F14B1CC-8E29-803C-EC33-069B948B0803}"/>
                  </a:ext>
                </a:extLst>
              </p:cNvPr>
              <p:cNvPicPr>
                <a:picLocks noChangeAspect="1"/>
              </p:cNvPicPr>
              <p:nvPr/>
            </p:nvPicPr>
            <p:blipFill>
              <a:blip r:embed="rId7">
                <a:extLst>
                  <a:ext uri="{96DAC541-7B7A-43D3-8B79-37D633B846F1}">
                    <asvg:svgBlip xmlns:asvg="http://schemas.microsoft.com/office/drawing/2016/SVG/main" xmlns="" r:embed="rId8"/>
                  </a:ext>
                </a:extLst>
              </a:blip>
              <a:srcRect/>
              <a:stretch/>
            </p:blipFill>
            <p:spPr>
              <a:xfrm>
                <a:off x="1272884" y="6239739"/>
                <a:ext cx="1465119" cy="1465119"/>
              </a:xfrm>
              <a:prstGeom prst="rect">
                <a:avLst/>
              </a:prstGeom>
            </p:spPr>
          </p:pic>
        </p:grpSp>
      </p:grpSp>
      <p:grpSp>
        <p:nvGrpSpPr>
          <p:cNvPr id="25" name="Group 24">
            <a:extLst>
              <a:ext uri="{FF2B5EF4-FFF2-40B4-BE49-F238E27FC236}">
                <a16:creationId xmlns:a16="http://schemas.microsoft.com/office/drawing/2014/main" id="{BED989F8-8AB1-1BA6-1ED8-6F46752453D3}"/>
              </a:ext>
            </a:extLst>
          </p:cNvPr>
          <p:cNvGrpSpPr/>
          <p:nvPr/>
        </p:nvGrpSpPr>
        <p:grpSpPr>
          <a:xfrm>
            <a:off x="851339" y="10879279"/>
            <a:ext cx="23172443" cy="2514600"/>
            <a:chOff x="851339" y="10879279"/>
            <a:chExt cx="23172443" cy="2514600"/>
          </a:xfrm>
        </p:grpSpPr>
        <p:sp>
          <p:nvSpPr>
            <p:cNvPr id="20" name="Rectangle: Rounded Corners 19">
              <a:extLst>
                <a:ext uri="{FF2B5EF4-FFF2-40B4-BE49-F238E27FC236}">
                  <a16:creationId xmlns:a16="http://schemas.microsoft.com/office/drawing/2014/main" id="{A5158E30-B652-D53B-246C-00C666DB151A}"/>
                </a:ext>
              </a:extLst>
            </p:cNvPr>
            <p:cNvSpPr/>
            <p:nvPr/>
          </p:nvSpPr>
          <p:spPr>
            <a:xfrm>
              <a:off x="3241964" y="10879279"/>
              <a:ext cx="20781818" cy="2514600"/>
            </a:xfrm>
            <a:prstGeom prst="round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lvl="0" algn="just"/>
              <a:r>
                <a:rPr lang="en-US" sz="4000" b="1" dirty="0">
                  <a:effectLst/>
                  <a:latin typeface="Lusail" pitchFamily="50" charset="-78"/>
                  <a:ea typeface="Times New Roman" panose="02020603050405020304" pitchFamily="18" charset="0"/>
                  <a:cs typeface="Lusail" pitchFamily="50" charset="-78"/>
                </a:rPr>
                <a:t>Industry Collaboration:</a:t>
              </a:r>
            </a:p>
            <a:p>
              <a:pPr lvl="0" algn="just"/>
              <a:r>
                <a:rPr lang="en-US" sz="4000" dirty="0">
                  <a:latin typeface="Lusail" pitchFamily="50" charset="-78"/>
                  <a:cs typeface="Lusail" pitchFamily="50" charset="-78"/>
                </a:rPr>
                <a:t>Building strong partnerships with industries to provide practical training and job placements and aligning programs with the specific needs of the local labor market</a:t>
              </a:r>
            </a:p>
          </p:txBody>
        </p:sp>
        <p:grpSp>
          <p:nvGrpSpPr>
            <p:cNvPr id="14" name="Group 13">
              <a:extLst>
                <a:ext uri="{FF2B5EF4-FFF2-40B4-BE49-F238E27FC236}">
                  <a16:creationId xmlns:a16="http://schemas.microsoft.com/office/drawing/2014/main" id="{474F64C2-1375-3FB6-3A15-54A4641758CC}"/>
                </a:ext>
              </a:extLst>
            </p:cNvPr>
            <p:cNvGrpSpPr/>
            <p:nvPr/>
          </p:nvGrpSpPr>
          <p:grpSpPr>
            <a:xfrm>
              <a:off x="851339" y="11007433"/>
              <a:ext cx="2015837" cy="2015837"/>
              <a:chOff x="997526" y="5964381"/>
              <a:chExt cx="2015837" cy="2015837"/>
            </a:xfrm>
          </p:grpSpPr>
          <p:sp>
            <p:nvSpPr>
              <p:cNvPr id="15" name="Rectangle: Rounded Corners 14">
                <a:extLst>
                  <a:ext uri="{FF2B5EF4-FFF2-40B4-BE49-F238E27FC236}">
                    <a16:creationId xmlns:a16="http://schemas.microsoft.com/office/drawing/2014/main" id="{CF28F91E-0EB2-0A41-C32B-B7A602185DD0}"/>
                  </a:ext>
                </a:extLst>
              </p:cNvPr>
              <p:cNvSpPr/>
              <p:nvPr/>
            </p:nvSpPr>
            <p:spPr>
              <a:xfrm>
                <a:off x="997526" y="5964381"/>
                <a:ext cx="2015837" cy="2015837"/>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pic>
            <p:nvPicPr>
              <p:cNvPr id="16" name="Graphic 15" descr="Cheers with solid fill">
                <a:extLst>
                  <a:ext uri="{FF2B5EF4-FFF2-40B4-BE49-F238E27FC236}">
                    <a16:creationId xmlns:a16="http://schemas.microsoft.com/office/drawing/2014/main" id="{E55A3170-4D0E-EEA6-2609-4B3EBBB4F042}"/>
                  </a:ext>
                </a:extLst>
              </p:cNvPr>
              <p:cNvPicPr>
                <a:picLocks noChangeAspect="1"/>
              </p:cNvPicPr>
              <p:nvPr/>
            </p:nvPicPr>
            <p:blipFill>
              <a:blip r:embed="rId9">
                <a:extLst>
                  <a:ext uri="{96DAC541-7B7A-43D3-8B79-37D633B846F1}">
                    <asvg:svgBlip xmlns:asvg="http://schemas.microsoft.com/office/drawing/2016/SVG/main" xmlns="" r:embed="rId10"/>
                  </a:ext>
                </a:extLst>
              </a:blip>
              <a:srcRect/>
              <a:stretch/>
            </p:blipFill>
            <p:spPr>
              <a:xfrm>
                <a:off x="1272884" y="6239739"/>
                <a:ext cx="1465119" cy="1465119"/>
              </a:xfrm>
              <a:prstGeom prst="rect">
                <a:avLst/>
              </a:prstGeom>
            </p:spPr>
          </p:pic>
        </p:grpSp>
      </p:grpSp>
    </p:spTree>
    <p:extLst>
      <p:ext uri="{BB962C8B-B14F-4D97-AF65-F5344CB8AC3E}">
        <p14:creationId xmlns:p14="http://schemas.microsoft.com/office/powerpoint/2010/main" val="65064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7E485D-3BCA-F403-9B17-FB30D41E98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0A0F38-A765-34A6-1968-9DCC6C3ACE94}"/>
              </a:ext>
            </a:extLst>
          </p:cNvPr>
          <p:cNvSpPr>
            <a:spLocks noGrp="1"/>
          </p:cNvSpPr>
          <p:nvPr>
            <p:ph type="title"/>
          </p:nvPr>
        </p:nvSpPr>
        <p:spPr/>
        <p:txBody>
          <a:bodyPr/>
          <a:lstStyle/>
          <a:p>
            <a:r>
              <a:rPr lang="en-US" dirty="0"/>
              <a:t>Future prospectives</a:t>
            </a:r>
            <a:endParaRPr lang="en-QA" dirty="0"/>
          </a:p>
        </p:txBody>
      </p:sp>
      <p:sp>
        <p:nvSpPr>
          <p:cNvPr id="9" name="Shape 1096">
            <a:extLst>
              <a:ext uri="{FF2B5EF4-FFF2-40B4-BE49-F238E27FC236}">
                <a16:creationId xmlns:a16="http://schemas.microsoft.com/office/drawing/2014/main" id="{9E1E047D-7E4B-9EEE-7DEC-46150998A035}"/>
              </a:ext>
            </a:extLst>
          </p:cNvPr>
          <p:cNvSpPr/>
          <p:nvPr/>
        </p:nvSpPr>
        <p:spPr>
          <a:xfrm>
            <a:off x="2323994" y="13347375"/>
            <a:ext cx="19701164" cy="9788237"/>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lstStyle/>
          <a:p>
            <a:pPr lvl="0" algn="just">
              <a:lnSpc>
                <a:spcPct val="150000"/>
              </a:lnSpc>
            </a:pPr>
            <a:endParaRPr lang="en-US" sz="4000" dirty="0">
              <a:effectLst/>
              <a:latin typeface="Lusail" pitchFamily="50" charset="-78"/>
              <a:ea typeface="Times New Roman" panose="02020603050405020304" pitchFamily="18" charset="0"/>
              <a:cs typeface="Lusail" pitchFamily="50" charset="-78"/>
            </a:endParaRPr>
          </a:p>
          <a:p>
            <a:pPr lvl="0" algn="just">
              <a:lnSpc>
                <a:spcPct val="150000"/>
              </a:lnSpc>
            </a:pPr>
            <a:endParaRPr lang="en-US" sz="4000" dirty="0">
              <a:effectLst/>
              <a:latin typeface="Lusail" pitchFamily="50" charset="-78"/>
              <a:ea typeface="Times New Roman" panose="02020603050405020304" pitchFamily="18" charset="0"/>
              <a:cs typeface="Lusail" pitchFamily="50" charset="-78"/>
            </a:endParaRPr>
          </a:p>
          <a:p>
            <a:pPr marL="457200" lvl="0" indent="-457200" algn="just">
              <a:lnSpc>
                <a:spcPct val="150000"/>
              </a:lnSpc>
              <a:buFont typeface="Wingdings" panose="05000000000000000000" pitchFamily="2" charset="2"/>
              <a:buChar char="§"/>
            </a:pPr>
            <a:r>
              <a:rPr lang="en-US" sz="4000" b="1" dirty="0">
                <a:effectLst/>
                <a:latin typeface="Lusail" pitchFamily="50" charset="-78"/>
                <a:ea typeface="Times New Roman" panose="02020603050405020304" pitchFamily="18" charset="0"/>
                <a:cs typeface="Lusail" pitchFamily="50" charset="-78"/>
              </a:rPr>
              <a:t>Establishment </a:t>
            </a:r>
            <a:r>
              <a:rPr lang="en-US" sz="4000" dirty="0">
                <a:effectLst/>
                <a:latin typeface="Lusail" pitchFamily="50" charset="-78"/>
                <a:ea typeface="Times New Roman" panose="02020603050405020304" pitchFamily="18" charset="0"/>
                <a:cs typeface="Lusail" pitchFamily="50" charset="-78"/>
              </a:rPr>
              <a:t>of more technical, vocational and specialized institutions secondary education to cater to the growing demand of economy.</a:t>
            </a:r>
          </a:p>
          <a:p>
            <a:pPr lvl="0" algn="just">
              <a:lnSpc>
                <a:spcPct val="150000"/>
              </a:lnSpc>
            </a:pPr>
            <a:endParaRPr lang="en-US" sz="4000" dirty="0">
              <a:effectLst/>
              <a:latin typeface="Lusail" pitchFamily="50" charset="-78"/>
              <a:ea typeface="Times New Roman" panose="02020603050405020304" pitchFamily="18" charset="0"/>
              <a:cs typeface="Lusail" pitchFamily="50" charset="-78"/>
            </a:endParaRPr>
          </a:p>
          <a:p>
            <a:pPr lvl="0" algn="just">
              <a:lnSpc>
                <a:spcPct val="150000"/>
              </a:lnSpc>
            </a:pPr>
            <a:endParaRPr lang="en-US" sz="4000" dirty="0">
              <a:effectLst/>
              <a:latin typeface="Lusail" pitchFamily="50" charset="-78"/>
              <a:ea typeface="Times New Roman" panose="02020603050405020304" pitchFamily="18" charset="0"/>
              <a:cs typeface="Lusail" pitchFamily="50" charset="-78"/>
            </a:endParaRPr>
          </a:p>
          <a:p>
            <a:pPr marL="457200" indent="-457200" algn="just">
              <a:lnSpc>
                <a:spcPct val="150000"/>
              </a:lnSpc>
              <a:buFont typeface="Wingdings" panose="05000000000000000000" pitchFamily="2" charset="2"/>
              <a:buChar char="§"/>
            </a:pPr>
            <a:r>
              <a:rPr lang="en-US" sz="4000" b="1" dirty="0">
                <a:latin typeface="Lusail" pitchFamily="50" charset="-78"/>
                <a:ea typeface="Times New Roman" panose="02020603050405020304" pitchFamily="18" charset="0"/>
                <a:cs typeface="Lusail" pitchFamily="50" charset="-78"/>
              </a:rPr>
              <a:t>Expanding</a:t>
            </a:r>
            <a:r>
              <a:rPr lang="en-US" sz="4000" dirty="0">
                <a:latin typeface="Lusail" pitchFamily="50" charset="-78"/>
                <a:ea typeface="Times New Roman" panose="02020603050405020304" pitchFamily="18" charset="0"/>
                <a:cs typeface="Lusail" pitchFamily="50" charset="-78"/>
              </a:rPr>
              <a:t> with more specializations following global trends and national demands in compliance of Qatar National Vision 2030.</a:t>
            </a:r>
          </a:p>
          <a:p>
            <a:pPr lvl="0" algn="just">
              <a:lnSpc>
                <a:spcPct val="150000"/>
              </a:lnSpc>
            </a:pPr>
            <a:endParaRPr lang="en-US" sz="4000" dirty="0">
              <a:effectLst/>
              <a:latin typeface="Lusail" pitchFamily="50" charset="-78"/>
              <a:ea typeface="Times New Roman" panose="02020603050405020304" pitchFamily="18" charset="0"/>
              <a:cs typeface="Lusail" pitchFamily="50" charset="-78"/>
            </a:endParaRPr>
          </a:p>
        </p:txBody>
      </p:sp>
      <p:grpSp>
        <p:nvGrpSpPr>
          <p:cNvPr id="55" name="Group 54">
            <a:extLst>
              <a:ext uri="{FF2B5EF4-FFF2-40B4-BE49-F238E27FC236}">
                <a16:creationId xmlns:a16="http://schemas.microsoft.com/office/drawing/2014/main" id="{5A3E79FE-B751-42CC-C9C0-B271CA29E5C0}"/>
              </a:ext>
            </a:extLst>
          </p:cNvPr>
          <p:cNvGrpSpPr/>
          <p:nvPr/>
        </p:nvGrpSpPr>
        <p:grpSpPr>
          <a:xfrm>
            <a:off x="1029950" y="2421508"/>
            <a:ext cx="22605961" cy="10080619"/>
            <a:chOff x="6760613" y="4421384"/>
            <a:chExt cx="10862774" cy="4844009"/>
          </a:xfrm>
        </p:grpSpPr>
        <p:sp>
          <p:nvSpPr>
            <p:cNvPr id="4" name="Freeform: Shape 3">
              <a:extLst>
                <a:ext uri="{FF2B5EF4-FFF2-40B4-BE49-F238E27FC236}">
                  <a16:creationId xmlns:a16="http://schemas.microsoft.com/office/drawing/2014/main" id="{C91E98FF-6B57-4477-94E4-D9569D8A817B}"/>
                </a:ext>
              </a:extLst>
            </p:cNvPr>
            <p:cNvSpPr/>
            <p:nvPr/>
          </p:nvSpPr>
          <p:spPr>
            <a:xfrm>
              <a:off x="10757640" y="5423639"/>
              <a:ext cx="2868720" cy="2868720"/>
            </a:xfrm>
            <a:custGeom>
              <a:avLst/>
              <a:gdLst>
                <a:gd name="connsiteX0" fmla="*/ 1434361 w 2868720"/>
                <a:gd name="connsiteY0" fmla="*/ 0 h 2868720"/>
                <a:gd name="connsiteX1" fmla="*/ 2448607 w 2868720"/>
                <a:gd name="connsiteY1" fmla="*/ 420114 h 2868720"/>
                <a:gd name="connsiteX2" fmla="*/ 2448605 w 2868720"/>
                <a:gd name="connsiteY2" fmla="*/ 2448605 h 2868720"/>
                <a:gd name="connsiteX3" fmla="*/ 420114 w 2868720"/>
                <a:gd name="connsiteY3" fmla="*/ 2448607 h 2868720"/>
                <a:gd name="connsiteX4" fmla="*/ 420115 w 2868720"/>
                <a:gd name="connsiteY4" fmla="*/ 420115 h 2868720"/>
                <a:gd name="connsiteX5" fmla="*/ 1434361 w 2868720"/>
                <a:gd name="connsiteY5" fmla="*/ 0 h 286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68720" h="2868720">
                  <a:moveTo>
                    <a:pt x="1434361" y="0"/>
                  </a:moveTo>
                  <a:cubicBezTo>
                    <a:pt x="1801446" y="0"/>
                    <a:pt x="2168531" y="140038"/>
                    <a:pt x="2448607" y="420114"/>
                  </a:cubicBezTo>
                  <a:cubicBezTo>
                    <a:pt x="3008759" y="980266"/>
                    <a:pt x="3008758" y="1888452"/>
                    <a:pt x="2448605" y="2448605"/>
                  </a:cubicBezTo>
                  <a:cubicBezTo>
                    <a:pt x="1888452" y="3008758"/>
                    <a:pt x="980266" y="3008759"/>
                    <a:pt x="420114" y="2448607"/>
                  </a:cubicBezTo>
                  <a:cubicBezTo>
                    <a:pt x="-140038" y="1888454"/>
                    <a:pt x="-140038" y="980268"/>
                    <a:pt x="420115" y="420115"/>
                  </a:cubicBezTo>
                  <a:cubicBezTo>
                    <a:pt x="700192" y="140039"/>
                    <a:pt x="1067277" y="0"/>
                    <a:pt x="1434361" y="0"/>
                  </a:cubicBezTo>
                  <a:close/>
                </a:path>
              </a:pathLst>
            </a:custGeom>
            <a:solidFill>
              <a:schemeClr val="bg1"/>
            </a:solidFill>
            <a:ln w="12700">
              <a:miter lim="400000"/>
            </a:ln>
            <a:effectLst>
              <a:outerShdw blurRad="50800" dist="38100" dir="2700000" algn="tl" rotWithShape="0">
                <a:prstClr val="black">
                  <a:alpha val="40000"/>
                </a:prstClr>
              </a:outerShdw>
            </a:effectLst>
          </p:spPr>
          <p:txBody>
            <a:bodyPr wrap="square" lIns="38100" tIns="38100" rIns="38100" bIns="381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000">
                <a:solidFill>
                  <a:srgbClr val="FFFFFF"/>
                </a:solidFill>
                <a:effectLst>
                  <a:outerShdw blurRad="38100" dist="12700" dir="5400000" rotWithShape="0">
                    <a:srgbClr val="000000">
                      <a:alpha val="50000"/>
                    </a:srgbClr>
                  </a:outerShdw>
                </a:effectLst>
              </a:endParaRPr>
            </a:p>
          </p:txBody>
        </p:sp>
        <p:sp>
          <p:nvSpPr>
            <p:cNvPr id="5" name="Shape">
              <a:extLst>
                <a:ext uri="{FF2B5EF4-FFF2-40B4-BE49-F238E27FC236}">
                  <a16:creationId xmlns:a16="http://schemas.microsoft.com/office/drawing/2014/main" id="{0D63A1AF-AC56-4375-B4B2-7645978361D5}"/>
                </a:ext>
              </a:extLst>
            </p:cNvPr>
            <p:cNvSpPr/>
            <p:nvPr/>
          </p:nvSpPr>
          <p:spPr>
            <a:xfrm rot="1800000">
              <a:off x="12877020" y="6371801"/>
              <a:ext cx="805655" cy="979281"/>
            </a:xfrm>
            <a:custGeom>
              <a:avLst/>
              <a:gdLst/>
              <a:ahLst/>
              <a:cxnLst>
                <a:cxn ang="0">
                  <a:pos x="wd2" y="hd2"/>
                </a:cxn>
                <a:cxn ang="5400000">
                  <a:pos x="wd2" y="hd2"/>
                </a:cxn>
                <a:cxn ang="10800000">
                  <a:pos x="wd2" y="hd2"/>
                </a:cxn>
                <a:cxn ang="16200000">
                  <a:pos x="wd2" y="hd2"/>
                </a:cxn>
              </a:cxnLst>
              <a:rect l="0" t="0" r="r" b="b"/>
              <a:pathLst>
                <a:path w="21439" h="21435" extrusionOk="0">
                  <a:moveTo>
                    <a:pt x="417" y="9838"/>
                  </a:moveTo>
                  <a:cubicBezTo>
                    <a:pt x="-27" y="8317"/>
                    <a:pt x="-101" y="6856"/>
                    <a:pt x="121" y="5518"/>
                  </a:cubicBezTo>
                  <a:cubicBezTo>
                    <a:pt x="343" y="4240"/>
                    <a:pt x="861" y="3084"/>
                    <a:pt x="1674" y="2171"/>
                  </a:cubicBezTo>
                  <a:cubicBezTo>
                    <a:pt x="2488" y="1259"/>
                    <a:pt x="3524" y="650"/>
                    <a:pt x="4781" y="285"/>
                  </a:cubicBezTo>
                  <a:cubicBezTo>
                    <a:pt x="5965" y="-19"/>
                    <a:pt x="7222" y="-80"/>
                    <a:pt x="8628" y="103"/>
                  </a:cubicBezTo>
                  <a:cubicBezTo>
                    <a:pt x="9885" y="285"/>
                    <a:pt x="11143" y="711"/>
                    <a:pt x="12400" y="1380"/>
                  </a:cubicBezTo>
                  <a:cubicBezTo>
                    <a:pt x="13584" y="1989"/>
                    <a:pt x="14768" y="2780"/>
                    <a:pt x="15877" y="3692"/>
                  </a:cubicBezTo>
                  <a:cubicBezTo>
                    <a:pt x="18022" y="5579"/>
                    <a:pt x="19798" y="8012"/>
                    <a:pt x="20685" y="10507"/>
                  </a:cubicBezTo>
                  <a:lnTo>
                    <a:pt x="20685" y="10507"/>
                  </a:lnTo>
                  <a:cubicBezTo>
                    <a:pt x="21129" y="11724"/>
                    <a:pt x="21351" y="12941"/>
                    <a:pt x="21425" y="14097"/>
                  </a:cubicBezTo>
                  <a:cubicBezTo>
                    <a:pt x="21499" y="15314"/>
                    <a:pt x="21277" y="16409"/>
                    <a:pt x="20833" y="17443"/>
                  </a:cubicBezTo>
                  <a:cubicBezTo>
                    <a:pt x="20389" y="18539"/>
                    <a:pt x="19650" y="19451"/>
                    <a:pt x="18762" y="20121"/>
                  </a:cubicBezTo>
                  <a:cubicBezTo>
                    <a:pt x="17800" y="20851"/>
                    <a:pt x="16543" y="21277"/>
                    <a:pt x="15211" y="21398"/>
                  </a:cubicBezTo>
                  <a:cubicBezTo>
                    <a:pt x="13880" y="21520"/>
                    <a:pt x="12400" y="21337"/>
                    <a:pt x="10921" y="20851"/>
                  </a:cubicBezTo>
                  <a:cubicBezTo>
                    <a:pt x="9368" y="20364"/>
                    <a:pt x="7888" y="19573"/>
                    <a:pt x="6557" y="18539"/>
                  </a:cubicBezTo>
                  <a:cubicBezTo>
                    <a:pt x="5077" y="17443"/>
                    <a:pt x="3820" y="16105"/>
                    <a:pt x="2710" y="14584"/>
                  </a:cubicBezTo>
                  <a:cubicBezTo>
                    <a:pt x="1600" y="13002"/>
                    <a:pt x="861" y="11420"/>
                    <a:pt x="417" y="9838"/>
                  </a:cubicBezTo>
                  <a:close/>
                  <a:moveTo>
                    <a:pt x="15063" y="4301"/>
                  </a:moveTo>
                  <a:cubicBezTo>
                    <a:pt x="14028" y="3449"/>
                    <a:pt x="12992" y="2719"/>
                    <a:pt x="11809" y="2110"/>
                  </a:cubicBezTo>
                  <a:cubicBezTo>
                    <a:pt x="10625" y="1502"/>
                    <a:pt x="9515" y="1137"/>
                    <a:pt x="8332" y="954"/>
                  </a:cubicBezTo>
                  <a:cubicBezTo>
                    <a:pt x="7148" y="772"/>
                    <a:pt x="6039" y="833"/>
                    <a:pt x="5003" y="1076"/>
                  </a:cubicBezTo>
                  <a:cubicBezTo>
                    <a:pt x="3967" y="1380"/>
                    <a:pt x="3080" y="1928"/>
                    <a:pt x="2414" y="2658"/>
                  </a:cubicBezTo>
                  <a:cubicBezTo>
                    <a:pt x="1748" y="3449"/>
                    <a:pt x="1231" y="4423"/>
                    <a:pt x="1083" y="5639"/>
                  </a:cubicBezTo>
                  <a:cubicBezTo>
                    <a:pt x="861" y="6856"/>
                    <a:pt x="935" y="8195"/>
                    <a:pt x="1378" y="9655"/>
                  </a:cubicBezTo>
                  <a:cubicBezTo>
                    <a:pt x="1822" y="11176"/>
                    <a:pt x="2488" y="12637"/>
                    <a:pt x="3524" y="14097"/>
                  </a:cubicBezTo>
                  <a:cubicBezTo>
                    <a:pt x="4559" y="15557"/>
                    <a:pt x="5743" y="16774"/>
                    <a:pt x="7148" y="17808"/>
                  </a:cubicBezTo>
                  <a:cubicBezTo>
                    <a:pt x="8480" y="18782"/>
                    <a:pt x="9811" y="19512"/>
                    <a:pt x="11217" y="19999"/>
                  </a:cubicBezTo>
                  <a:cubicBezTo>
                    <a:pt x="12548" y="20425"/>
                    <a:pt x="13806" y="20607"/>
                    <a:pt x="14989" y="20486"/>
                  </a:cubicBezTo>
                  <a:cubicBezTo>
                    <a:pt x="16099" y="20364"/>
                    <a:pt x="17135" y="20060"/>
                    <a:pt x="17948" y="19451"/>
                  </a:cubicBezTo>
                  <a:cubicBezTo>
                    <a:pt x="18762" y="18904"/>
                    <a:pt x="19354" y="18113"/>
                    <a:pt x="19724" y="17139"/>
                  </a:cubicBezTo>
                  <a:cubicBezTo>
                    <a:pt x="20094" y="16226"/>
                    <a:pt x="20242" y="15253"/>
                    <a:pt x="20242" y="14097"/>
                  </a:cubicBezTo>
                  <a:cubicBezTo>
                    <a:pt x="20242" y="13002"/>
                    <a:pt x="19946" y="11846"/>
                    <a:pt x="19576" y="10690"/>
                  </a:cubicBezTo>
                  <a:lnTo>
                    <a:pt x="19576" y="10690"/>
                  </a:lnTo>
                  <a:cubicBezTo>
                    <a:pt x="18762" y="8438"/>
                    <a:pt x="17135" y="6065"/>
                    <a:pt x="15063" y="4301"/>
                  </a:cubicBezTo>
                  <a:close/>
                </a:path>
              </a:pathLst>
            </a:custGeom>
            <a:solidFill>
              <a:schemeClr val="bg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6" name="Shape">
              <a:extLst>
                <a:ext uri="{FF2B5EF4-FFF2-40B4-BE49-F238E27FC236}">
                  <a16:creationId xmlns:a16="http://schemas.microsoft.com/office/drawing/2014/main" id="{0C5F578C-8DE3-4C47-9688-3FA5D413E540}"/>
                </a:ext>
              </a:extLst>
            </p:cNvPr>
            <p:cNvSpPr/>
            <p:nvPr/>
          </p:nvSpPr>
          <p:spPr>
            <a:xfrm rot="1800000">
              <a:off x="12218656" y="5568960"/>
              <a:ext cx="1054508" cy="693552"/>
            </a:xfrm>
            <a:custGeom>
              <a:avLst/>
              <a:gdLst/>
              <a:ahLst/>
              <a:cxnLst>
                <a:cxn ang="0">
                  <a:pos x="wd2" y="hd2"/>
                </a:cxn>
                <a:cxn ang="5400000">
                  <a:pos x="wd2" y="hd2"/>
                </a:cxn>
                <a:cxn ang="10800000">
                  <a:pos x="wd2" y="hd2"/>
                </a:cxn>
                <a:cxn ang="16200000">
                  <a:pos x="wd2" y="hd2"/>
                </a:cxn>
              </a:cxnLst>
              <a:rect l="0" t="0" r="r" b="b"/>
              <a:pathLst>
                <a:path w="21394" h="21386" extrusionOk="0">
                  <a:moveTo>
                    <a:pt x="10715" y="21386"/>
                  </a:moveTo>
                  <a:cubicBezTo>
                    <a:pt x="9080" y="21386"/>
                    <a:pt x="7557" y="21043"/>
                    <a:pt x="6091" y="20357"/>
                  </a:cubicBezTo>
                  <a:cubicBezTo>
                    <a:pt x="4737" y="19672"/>
                    <a:pt x="3496" y="18815"/>
                    <a:pt x="2538" y="17615"/>
                  </a:cubicBezTo>
                  <a:cubicBezTo>
                    <a:pt x="1579" y="16500"/>
                    <a:pt x="846" y="15129"/>
                    <a:pt x="451" y="13757"/>
                  </a:cubicBezTo>
                  <a:cubicBezTo>
                    <a:pt x="0" y="12300"/>
                    <a:pt x="-113" y="10843"/>
                    <a:pt x="113" y="9300"/>
                  </a:cubicBezTo>
                  <a:cubicBezTo>
                    <a:pt x="282" y="7843"/>
                    <a:pt x="733" y="6557"/>
                    <a:pt x="1466" y="5357"/>
                  </a:cubicBezTo>
                  <a:cubicBezTo>
                    <a:pt x="2086" y="4243"/>
                    <a:pt x="2932" y="3300"/>
                    <a:pt x="3891" y="2443"/>
                  </a:cubicBezTo>
                  <a:cubicBezTo>
                    <a:pt x="4850" y="1672"/>
                    <a:pt x="5921" y="1072"/>
                    <a:pt x="7049" y="643"/>
                  </a:cubicBezTo>
                  <a:lnTo>
                    <a:pt x="7049" y="643"/>
                  </a:lnTo>
                  <a:cubicBezTo>
                    <a:pt x="9418" y="-214"/>
                    <a:pt x="12012" y="-214"/>
                    <a:pt x="14381" y="643"/>
                  </a:cubicBezTo>
                  <a:cubicBezTo>
                    <a:pt x="15509" y="1072"/>
                    <a:pt x="16580" y="1672"/>
                    <a:pt x="17539" y="2443"/>
                  </a:cubicBezTo>
                  <a:cubicBezTo>
                    <a:pt x="18554" y="3300"/>
                    <a:pt x="19344" y="4243"/>
                    <a:pt x="19964" y="5357"/>
                  </a:cubicBezTo>
                  <a:cubicBezTo>
                    <a:pt x="20641" y="6557"/>
                    <a:pt x="21092" y="7929"/>
                    <a:pt x="21318" y="9300"/>
                  </a:cubicBezTo>
                  <a:cubicBezTo>
                    <a:pt x="21487" y="10843"/>
                    <a:pt x="21374" y="12300"/>
                    <a:pt x="20979" y="13757"/>
                  </a:cubicBezTo>
                  <a:cubicBezTo>
                    <a:pt x="20585" y="15215"/>
                    <a:pt x="19852" y="16500"/>
                    <a:pt x="18893" y="17615"/>
                  </a:cubicBezTo>
                  <a:cubicBezTo>
                    <a:pt x="17934" y="18815"/>
                    <a:pt x="16693" y="19672"/>
                    <a:pt x="15340" y="20357"/>
                  </a:cubicBezTo>
                  <a:cubicBezTo>
                    <a:pt x="13873" y="21043"/>
                    <a:pt x="12294" y="21386"/>
                    <a:pt x="10715" y="21386"/>
                  </a:cubicBezTo>
                  <a:close/>
                  <a:moveTo>
                    <a:pt x="7219" y="1757"/>
                  </a:moveTo>
                  <a:lnTo>
                    <a:pt x="7219" y="1757"/>
                  </a:lnTo>
                  <a:cubicBezTo>
                    <a:pt x="6147" y="2186"/>
                    <a:pt x="5132" y="2700"/>
                    <a:pt x="4230" y="3472"/>
                  </a:cubicBezTo>
                  <a:cubicBezTo>
                    <a:pt x="3327" y="4243"/>
                    <a:pt x="2594" y="5100"/>
                    <a:pt x="1974" y="6129"/>
                  </a:cubicBezTo>
                  <a:cubicBezTo>
                    <a:pt x="1353" y="7157"/>
                    <a:pt x="959" y="8357"/>
                    <a:pt x="846" y="9557"/>
                  </a:cubicBezTo>
                  <a:cubicBezTo>
                    <a:pt x="677" y="10843"/>
                    <a:pt x="789" y="12043"/>
                    <a:pt x="1128" y="13243"/>
                  </a:cubicBezTo>
                  <a:cubicBezTo>
                    <a:pt x="1523" y="14529"/>
                    <a:pt x="2143" y="15643"/>
                    <a:pt x="2989" y="16672"/>
                  </a:cubicBezTo>
                  <a:cubicBezTo>
                    <a:pt x="3891" y="17786"/>
                    <a:pt x="5019" y="18643"/>
                    <a:pt x="6316" y="19243"/>
                  </a:cubicBezTo>
                  <a:cubicBezTo>
                    <a:pt x="7670" y="19929"/>
                    <a:pt x="9136" y="20272"/>
                    <a:pt x="10715" y="20272"/>
                  </a:cubicBezTo>
                  <a:cubicBezTo>
                    <a:pt x="12238" y="20272"/>
                    <a:pt x="13704" y="19929"/>
                    <a:pt x="15114" y="19243"/>
                  </a:cubicBezTo>
                  <a:cubicBezTo>
                    <a:pt x="16411" y="18643"/>
                    <a:pt x="17539" y="17786"/>
                    <a:pt x="18442" y="16672"/>
                  </a:cubicBezTo>
                  <a:cubicBezTo>
                    <a:pt x="19288" y="15643"/>
                    <a:pt x="19908" y="14529"/>
                    <a:pt x="20303" y="13243"/>
                  </a:cubicBezTo>
                  <a:cubicBezTo>
                    <a:pt x="20641" y="12043"/>
                    <a:pt x="20754" y="10757"/>
                    <a:pt x="20585" y="9557"/>
                  </a:cubicBezTo>
                  <a:cubicBezTo>
                    <a:pt x="20415" y="8357"/>
                    <a:pt x="20021" y="7157"/>
                    <a:pt x="19457" y="6129"/>
                  </a:cubicBezTo>
                  <a:cubicBezTo>
                    <a:pt x="18893" y="5100"/>
                    <a:pt x="18103" y="4243"/>
                    <a:pt x="17201" y="3472"/>
                  </a:cubicBezTo>
                  <a:cubicBezTo>
                    <a:pt x="16299" y="2700"/>
                    <a:pt x="15340" y="2186"/>
                    <a:pt x="14212" y="1757"/>
                  </a:cubicBezTo>
                  <a:cubicBezTo>
                    <a:pt x="11956" y="900"/>
                    <a:pt x="9418" y="900"/>
                    <a:pt x="7219" y="1757"/>
                  </a:cubicBezTo>
                  <a:close/>
                </a:path>
              </a:pathLst>
            </a:custGeom>
            <a:solidFill>
              <a:schemeClr val="bg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7" name="Shape">
              <a:extLst>
                <a:ext uri="{FF2B5EF4-FFF2-40B4-BE49-F238E27FC236}">
                  <a16:creationId xmlns:a16="http://schemas.microsoft.com/office/drawing/2014/main" id="{0E162121-094C-4B56-AED7-B0085497A319}"/>
                </a:ext>
              </a:extLst>
            </p:cNvPr>
            <p:cNvSpPr/>
            <p:nvPr/>
          </p:nvSpPr>
          <p:spPr>
            <a:xfrm rot="1800000">
              <a:off x="12343345" y="7300362"/>
              <a:ext cx="805128" cy="981258"/>
            </a:xfrm>
            <a:custGeom>
              <a:avLst/>
              <a:gdLst/>
              <a:ahLst/>
              <a:cxnLst>
                <a:cxn ang="0">
                  <a:pos x="wd2" y="hd2"/>
                </a:cxn>
                <a:cxn ang="5400000">
                  <a:pos x="wd2" y="hd2"/>
                </a:cxn>
                <a:cxn ang="10800000">
                  <a:pos x="wd2" y="hd2"/>
                </a:cxn>
                <a:cxn ang="16200000">
                  <a:pos x="wd2" y="hd2"/>
                </a:cxn>
              </a:cxnLst>
              <a:rect l="0" t="0" r="r" b="b"/>
              <a:pathLst>
                <a:path w="21499" h="21418" extrusionOk="0">
                  <a:moveTo>
                    <a:pt x="2720" y="6832"/>
                  </a:moveTo>
                  <a:cubicBezTo>
                    <a:pt x="3759" y="5315"/>
                    <a:pt x="5095" y="3980"/>
                    <a:pt x="6579" y="2888"/>
                  </a:cubicBezTo>
                  <a:cubicBezTo>
                    <a:pt x="7990" y="1857"/>
                    <a:pt x="9474" y="1068"/>
                    <a:pt x="10959" y="582"/>
                  </a:cubicBezTo>
                  <a:cubicBezTo>
                    <a:pt x="12443" y="97"/>
                    <a:pt x="13928" y="-85"/>
                    <a:pt x="15264" y="36"/>
                  </a:cubicBezTo>
                  <a:cubicBezTo>
                    <a:pt x="16600" y="158"/>
                    <a:pt x="17788" y="582"/>
                    <a:pt x="18827" y="1311"/>
                  </a:cubicBezTo>
                  <a:cubicBezTo>
                    <a:pt x="19792" y="1978"/>
                    <a:pt x="20460" y="2888"/>
                    <a:pt x="20905" y="3980"/>
                  </a:cubicBezTo>
                  <a:cubicBezTo>
                    <a:pt x="21351" y="4951"/>
                    <a:pt x="21499" y="6104"/>
                    <a:pt x="21499" y="7317"/>
                  </a:cubicBezTo>
                  <a:cubicBezTo>
                    <a:pt x="21499" y="8470"/>
                    <a:pt x="21202" y="9684"/>
                    <a:pt x="20757" y="10897"/>
                  </a:cubicBezTo>
                  <a:lnTo>
                    <a:pt x="20757" y="10897"/>
                  </a:lnTo>
                  <a:cubicBezTo>
                    <a:pt x="19866" y="13385"/>
                    <a:pt x="18085" y="15812"/>
                    <a:pt x="15932" y="17693"/>
                  </a:cubicBezTo>
                  <a:cubicBezTo>
                    <a:pt x="14819" y="18603"/>
                    <a:pt x="13705" y="19391"/>
                    <a:pt x="12443" y="19998"/>
                  </a:cubicBezTo>
                  <a:cubicBezTo>
                    <a:pt x="11181" y="20605"/>
                    <a:pt x="9920" y="21030"/>
                    <a:pt x="8658" y="21272"/>
                  </a:cubicBezTo>
                  <a:cubicBezTo>
                    <a:pt x="7247" y="21515"/>
                    <a:pt x="5986" y="21454"/>
                    <a:pt x="4798" y="21090"/>
                  </a:cubicBezTo>
                  <a:cubicBezTo>
                    <a:pt x="3536" y="20726"/>
                    <a:pt x="2497" y="20120"/>
                    <a:pt x="1680" y="19209"/>
                  </a:cubicBezTo>
                  <a:cubicBezTo>
                    <a:pt x="864" y="18299"/>
                    <a:pt x="344" y="17207"/>
                    <a:pt x="122" y="15872"/>
                  </a:cubicBezTo>
                  <a:cubicBezTo>
                    <a:pt x="-101" y="14537"/>
                    <a:pt x="-27" y="13081"/>
                    <a:pt x="419" y="11564"/>
                  </a:cubicBezTo>
                  <a:cubicBezTo>
                    <a:pt x="864" y="9926"/>
                    <a:pt x="1606" y="8349"/>
                    <a:pt x="2720" y="6832"/>
                  </a:cubicBezTo>
                  <a:close/>
                  <a:moveTo>
                    <a:pt x="19718" y="10594"/>
                  </a:moveTo>
                  <a:lnTo>
                    <a:pt x="19718" y="10594"/>
                  </a:lnTo>
                  <a:cubicBezTo>
                    <a:pt x="20163" y="9441"/>
                    <a:pt x="20386" y="8288"/>
                    <a:pt x="20386" y="7196"/>
                  </a:cubicBezTo>
                  <a:cubicBezTo>
                    <a:pt x="20386" y="6104"/>
                    <a:pt x="20237" y="5072"/>
                    <a:pt x="19866" y="4162"/>
                  </a:cubicBezTo>
                  <a:cubicBezTo>
                    <a:pt x="19495" y="3191"/>
                    <a:pt x="18827" y="2463"/>
                    <a:pt x="18085" y="1857"/>
                  </a:cubicBezTo>
                  <a:cubicBezTo>
                    <a:pt x="17268" y="1250"/>
                    <a:pt x="16229" y="886"/>
                    <a:pt x="15115" y="825"/>
                  </a:cubicBezTo>
                  <a:cubicBezTo>
                    <a:pt x="13928" y="704"/>
                    <a:pt x="12666" y="886"/>
                    <a:pt x="11330" y="1310"/>
                  </a:cubicBezTo>
                  <a:cubicBezTo>
                    <a:pt x="9920" y="1796"/>
                    <a:pt x="8509" y="2524"/>
                    <a:pt x="7247" y="3495"/>
                  </a:cubicBezTo>
                  <a:cubicBezTo>
                    <a:pt x="5837" y="4526"/>
                    <a:pt x="4649" y="5800"/>
                    <a:pt x="3610" y="7196"/>
                  </a:cubicBezTo>
                  <a:cubicBezTo>
                    <a:pt x="2571" y="8652"/>
                    <a:pt x="1903" y="10108"/>
                    <a:pt x="1458" y="11625"/>
                  </a:cubicBezTo>
                  <a:cubicBezTo>
                    <a:pt x="1087" y="13021"/>
                    <a:pt x="1012" y="14355"/>
                    <a:pt x="1161" y="15630"/>
                  </a:cubicBezTo>
                  <a:cubicBezTo>
                    <a:pt x="1383" y="16782"/>
                    <a:pt x="1829" y="17814"/>
                    <a:pt x="2497" y="18603"/>
                  </a:cubicBezTo>
                  <a:cubicBezTo>
                    <a:pt x="3165" y="19391"/>
                    <a:pt x="4056" y="19877"/>
                    <a:pt x="5095" y="20180"/>
                  </a:cubicBezTo>
                  <a:cubicBezTo>
                    <a:pt x="6134" y="20484"/>
                    <a:pt x="7247" y="20484"/>
                    <a:pt x="8435" y="20302"/>
                  </a:cubicBezTo>
                  <a:cubicBezTo>
                    <a:pt x="9548" y="20120"/>
                    <a:pt x="10736" y="19755"/>
                    <a:pt x="11924" y="19149"/>
                  </a:cubicBezTo>
                  <a:cubicBezTo>
                    <a:pt x="13037" y="18603"/>
                    <a:pt x="14150" y="17875"/>
                    <a:pt x="15190" y="16964"/>
                  </a:cubicBezTo>
                  <a:cubicBezTo>
                    <a:pt x="17194" y="15266"/>
                    <a:pt x="18827" y="12960"/>
                    <a:pt x="19718" y="10594"/>
                  </a:cubicBezTo>
                  <a:close/>
                </a:path>
              </a:pathLst>
            </a:custGeom>
            <a:solidFill>
              <a:schemeClr val="bg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8" name="Shape">
              <a:extLst>
                <a:ext uri="{FF2B5EF4-FFF2-40B4-BE49-F238E27FC236}">
                  <a16:creationId xmlns:a16="http://schemas.microsoft.com/office/drawing/2014/main" id="{E79E7FA1-EADD-46DB-89D5-C96FB9F7EE6C}"/>
                </a:ext>
              </a:extLst>
            </p:cNvPr>
            <p:cNvSpPr/>
            <p:nvPr/>
          </p:nvSpPr>
          <p:spPr>
            <a:xfrm rot="1800000">
              <a:off x="11229024" y="5425108"/>
              <a:ext cx="805128" cy="981258"/>
            </a:xfrm>
            <a:custGeom>
              <a:avLst/>
              <a:gdLst/>
              <a:ahLst/>
              <a:cxnLst>
                <a:cxn ang="0">
                  <a:pos x="wd2" y="hd2"/>
                </a:cxn>
                <a:cxn ang="5400000">
                  <a:pos x="wd2" y="hd2"/>
                </a:cxn>
                <a:cxn ang="10800000">
                  <a:pos x="wd2" y="hd2"/>
                </a:cxn>
                <a:cxn ang="16200000">
                  <a:pos x="wd2" y="hd2"/>
                </a:cxn>
              </a:cxnLst>
              <a:rect l="0" t="0" r="r" b="b"/>
              <a:pathLst>
                <a:path w="21499" h="21418" extrusionOk="0">
                  <a:moveTo>
                    <a:pt x="18779" y="14586"/>
                  </a:moveTo>
                  <a:cubicBezTo>
                    <a:pt x="17740" y="16103"/>
                    <a:pt x="16404" y="17438"/>
                    <a:pt x="14920" y="18530"/>
                  </a:cubicBezTo>
                  <a:cubicBezTo>
                    <a:pt x="13509" y="19561"/>
                    <a:pt x="12025" y="20350"/>
                    <a:pt x="10540" y="20836"/>
                  </a:cubicBezTo>
                  <a:cubicBezTo>
                    <a:pt x="9056" y="21321"/>
                    <a:pt x="7571" y="21503"/>
                    <a:pt x="6235" y="21382"/>
                  </a:cubicBezTo>
                  <a:cubicBezTo>
                    <a:pt x="4899" y="21260"/>
                    <a:pt x="3711" y="20836"/>
                    <a:pt x="2672" y="20107"/>
                  </a:cubicBezTo>
                  <a:cubicBezTo>
                    <a:pt x="1707" y="19440"/>
                    <a:pt x="1039" y="18530"/>
                    <a:pt x="594" y="17438"/>
                  </a:cubicBezTo>
                  <a:cubicBezTo>
                    <a:pt x="148" y="16467"/>
                    <a:pt x="0" y="15314"/>
                    <a:pt x="0" y="14101"/>
                  </a:cubicBezTo>
                  <a:cubicBezTo>
                    <a:pt x="0" y="12948"/>
                    <a:pt x="297" y="11734"/>
                    <a:pt x="742" y="10521"/>
                  </a:cubicBezTo>
                  <a:lnTo>
                    <a:pt x="742" y="10521"/>
                  </a:lnTo>
                  <a:cubicBezTo>
                    <a:pt x="1633" y="8033"/>
                    <a:pt x="3414" y="5606"/>
                    <a:pt x="5567" y="3725"/>
                  </a:cubicBezTo>
                  <a:cubicBezTo>
                    <a:pt x="6680" y="2815"/>
                    <a:pt x="7794" y="2027"/>
                    <a:pt x="9056" y="1420"/>
                  </a:cubicBezTo>
                  <a:cubicBezTo>
                    <a:pt x="10318" y="813"/>
                    <a:pt x="11579" y="388"/>
                    <a:pt x="12841" y="146"/>
                  </a:cubicBezTo>
                  <a:cubicBezTo>
                    <a:pt x="14252" y="-97"/>
                    <a:pt x="15513" y="-36"/>
                    <a:pt x="16701" y="328"/>
                  </a:cubicBezTo>
                  <a:cubicBezTo>
                    <a:pt x="17963" y="692"/>
                    <a:pt x="19002" y="1298"/>
                    <a:pt x="19819" y="2209"/>
                  </a:cubicBezTo>
                  <a:cubicBezTo>
                    <a:pt x="20635" y="3119"/>
                    <a:pt x="21155" y="4211"/>
                    <a:pt x="21377" y="5546"/>
                  </a:cubicBezTo>
                  <a:cubicBezTo>
                    <a:pt x="21600" y="6881"/>
                    <a:pt x="21526" y="8337"/>
                    <a:pt x="21080" y="9854"/>
                  </a:cubicBezTo>
                  <a:cubicBezTo>
                    <a:pt x="20635" y="11492"/>
                    <a:pt x="19819" y="13069"/>
                    <a:pt x="18779" y="14586"/>
                  </a:cubicBezTo>
                  <a:close/>
                  <a:moveTo>
                    <a:pt x="1781" y="10824"/>
                  </a:moveTo>
                  <a:lnTo>
                    <a:pt x="1781" y="10824"/>
                  </a:lnTo>
                  <a:cubicBezTo>
                    <a:pt x="1336" y="11977"/>
                    <a:pt x="1113" y="13130"/>
                    <a:pt x="1113" y="14222"/>
                  </a:cubicBezTo>
                  <a:cubicBezTo>
                    <a:pt x="1113" y="15314"/>
                    <a:pt x="1262" y="16346"/>
                    <a:pt x="1633" y="17256"/>
                  </a:cubicBezTo>
                  <a:cubicBezTo>
                    <a:pt x="2004" y="18227"/>
                    <a:pt x="2672" y="18955"/>
                    <a:pt x="3414" y="19561"/>
                  </a:cubicBezTo>
                  <a:cubicBezTo>
                    <a:pt x="4231" y="20168"/>
                    <a:pt x="5270" y="20532"/>
                    <a:pt x="6383" y="20593"/>
                  </a:cubicBezTo>
                  <a:cubicBezTo>
                    <a:pt x="7571" y="20714"/>
                    <a:pt x="8833" y="20532"/>
                    <a:pt x="10169" y="20108"/>
                  </a:cubicBezTo>
                  <a:cubicBezTo>
                    <a:pt x="11579" y="19622"/>
                    <a:pt x="12990" y="18894"/>
                    <a:pt x="14252" y="17923"/>
                  </a:cubicBezTo>
                  <a:cubicBezTo>
                    <a:pt x="15662" y="16892"/>
                    <a:pt x="16849" y="15618"/>
                    <a:pt x="17889" y="14222"/>
                  </a:cubicBezTo>
                  <a:cubicBezTo>
                    <a:pt x="18928" y="12766"/>
                    <a:pt x="19596" y="11310"/>
                    <a:pt x="20041" y="9793"/>
                  </a:cubicBezTo>
                  <a:cubicBezTo>
                    <a:pt x="20412" y="8397"/>
                    <a:pt x="20487" y="7063"/>
                    <a:pt x="20338" y="5788"/>
                  </a:cubicBezTo>
                  <a:cubicBezTo>
                    <a:pt x="20116" y="4636"/>
                    <a:pt x="19670" y="3604"/>
                    <a:pt x="19002" y="2815"/>
                  </a:cubicBezTo>
                  <a:cubicBezTo>
                    <a:pt x="18334" y="2027"/>
                    <a:pt x="17443" y="1541"/>
                    <a:pt x="16404" y="1238"/>
                  </a:cubicBezTo>
                  <a:cubicBezTo>
                    <a:pt x="15365" y="934"/>
                    <a:pt x="14252" y="934"/>
                    <a:pt x="13064" y="1116"/>
                  </a:cubicBezTo>
                  <a:cubicBezTo>
                    <a:pt x="11951" y="1298"/>
                    <a:pt x="10763" y="1663"/>
                    <a:pt x="9575" y="2269"/>
                  </a:cubicBezTo>
                  <a:cubicBezTo>
                    <a:pt x="8462" y="2815"/>
                    <a:pt x="7348" y="3543"/>
                    <a:pt x="6309" y="4454"/>
                  </a:cubicBezTo>
                  <a:cubicBezTo>
                    <a:pt x="4305" y="6152"/>
                    <a:pt x="2598" y="8519"/>
                    <a:pt x="1781" y="10824"/>
                  </a:cubicBezTo>
                  <a:close/>
                </a:path>
              </a:pathLst>
            </a:custGeom>
            <a:solidFill>
              <a:schemeClr val="bg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0" name="Shape">
              <a:extLst>
                <a:ext uri="{FF2B5EF4-FFF2-40B4-BE49-F238E27FC236}">
                  <a16:creationId xmlns:a16="http://schemas.microsoft.com/office/drawing/2014/main" id="{A5D0D4C3-E7D0-49E8-AC2F-44C122BC36C2}"/>
                </a:ext>
              </a:extLst>
            </p:cNvPr>
            <p:cNvSpPr/>
            <p:nvPr/>
          </p:nvSpPr>
          <p:spPr>
            <a:xfrm rot="1800000">
              <a:off x="10701326" y="6371801"/>
              <a:ext cx="805655" cy="979281"/>
            </a:xfrm>
            <a:custGeom>
              <a:avLst/>
              <a:gdLst/>
              <a:ahLst/>
              <a:cxnLst>
                <a:cxn ang="0">
                  <a:pos x="wd2" y="hd2"/>
                </a:cxn>
                <a:cxn ang="5400000">
                  <a:pos x="wd2" y="hd2"/>
                </a:cxn>
                <a:cxn ang="10800000">
                  <a:pos x="wd2" y="hd2"/>
                </a:cxn>
                <a:cxn ang="16200000">
                  <a:pos x="wd2" y="hd2"/>
                </a:cxn>
              </a:cxnLst>
              <a:rect l="0" t="0" r="r" b="b"/>
              <a:pathLst>
                <a:path w="21439" h="21435" extrusionOk="0">
                  <a:moveTo>
                    <a:pt x="21022" y="11597"/>
                  </a:moveTo>
                  <a:cubicBezTo>
                    <a:pt x="21466" y="13118"/>
                    <a:pt x="21540" y="14579"/>
                    <a:pt x="21318" y="15917"/>
                  </a:cubicBezTo>
                  <a:cubicBezTo>
                    <a:pt x="21096" y="17195"/>
                    <a:pt x="20578" y="18351"/>
                    <a:pt x="19765" y="19264"/>
                  </a:cubicBezTo>
                  <a:cubicBezTo>
                    <a:pt x="18951" y="20176"/>
                    <a:pt x="17915" y="20785"/>
                    <a:pt x="16658" y="21150"/>
                  </a:cubicBezTo>
                  <a:cubicBezTo>
                    <a:pt x="15474" y="21454"/>
                    <a:pt x="14217" y="21515"/>
                    <a:pt x="12811" y="21332"/>
                  </a:cubicBezTo>
                  <a:cubicBezTo>
                    <a:pt x="11554" y="21150"/>
                    <a:pt x="10296" y="20724"/>
                    <a:pt x="9039" y="20055"/>
                  </a:cubicBezTo>
                  <a:cubicBezTo>
                    <a:pt x="7855" y="19446"/>
                    <a:pt x="6671" y="18655"/>
                    <a:pt x="5562" y="17743"/>
                  </a:cubicBezTo>
                  <a:cubicBezTo>
                    <a:pt x="3417" y="15856"/>
                    <a:pt x="1641" y="13423"/>
                    <a:pt x="754" y="10928"/>
                  </a:cubicBezTo>
                  <a:lnTo>
                    <a:pt x="754" y="10928"/>
                  </a:lnTo>
                  <a:cubicBezTo>
                    <a:pt x="310" y="9711"/>
                    <a:pt x="88" y="8494"/>
                    <a:pt x="14" y="7338"/>
                  </a:cubicBezTo>
                  <a:cubicBezTo>
                    <a:pt x="-60" y="6121"/>
                    <a:pt x="162" y="5026"/>
                    <a:pt x="606" y="3992"/>
                  </a:cubicBezTo>
                  <a:cubicBezTo>
                    <a:pt x="1050" y="2896"/>
                    <a:pt x="1789" y="1984"/>
                    <a:pt x="2677" y="1314"/>
                  </a:cubicBezTo>
                  <a:cubicBezTo>
                    <a:pt x="3639" y="584"/>
                    <a:pt x="4896" y="158"/>
                    <a:pt x="6228" y="37"/>
                  </a:cubicBezTo>
                  <a:cubicBezTo>
                    <a:pt x="7559" y="-85"/>
                    <a:pt x="9039" y="98"/>
                    <a:pt x="10518" y="584"/>
                  </a:cubicBezTo>
                  <a:cubicBezTo>
                    <a:pt x="12071" y="1071"/>
                    <a:pt x="13551" y="1862"/>
                    <a:pt x="14882" y="2896"/>
                  </a:cubicBezTo>
                  <a:cubicBezTo>
                    <a:pt x="16362" y="3992"/>
                    <a:pt x="17619" y="5330"/>
                    <a:pt x="18729" y="6851"/>
                  </a:cubicBezTo>
                  <a:cubicBezTo>
                    <a:pt x="19765" y="8433"/>
                    <a:pt x="20578" y="10015"/>
                    <a:pt x="21022" y="11597"/>
                  </a:cubicBezTo>
                  <a:close/>
                  <a:moveTo>
                    <a:pt x="6302" y="17195"/>
                  </a:moveTo>
                  <a:cubicBezTo>
                    <a:pt x="7337" y="18047"/>
                    <a:pt x="8373" y="18777"/>
                    <a:pt x="9556" y="19385"/>
                  </a:cubicBezTo>
                  <a:cubicBezTo>
                    <a:pt x="10740" y="19994"/>
                    <a:pt x="11850" y="20359"/>
                    <a:pt x="13033" y="20541"/>
                  </a:cubicBezTo>
                  <a:cubicBezTo>
                    <a:pt x="14217" y="20724"/>
                    <a:pt x="15326" y="20663"/>
                    <a:pt x="16362" y="20420"/>
                  </a:cubicBezTo>
                  <a:cubicBezTo>
                    <a:pt x="17398" y="20116"/>
                    <a:pt x="18285" y="19568"/>
                    <a:pt x="18951" y="18838"/>
                  </a:cubicBezTo>
                  <a:cubicBezTo>
                    <a:pt x="19617" y="18047"/>
                    <a:pt x="20135" y="17073"/>
                    <a:pt x="20283" y="15856"/>
                  </a:cubicBezTo>
                  <a:cubicBezTo>
                    <a:pt x="20504" y="14639"/>
                    <a:pt x="20430" y="13301"/>
                    <a:pt x="19987" y="11841"/>
                  </a:cubicBezTo>
                  <a:cubicBezTo>
                    <a:pt x="19543" y="10319"/>
                    <a:pt x="18877" y="8859"/>
                    <a:pt x="17841" y="7399"/>
                  </a:cubicBezTo>
                  <a:cubicBezTo>
                    <a:pt x="16806" y="5939"/>
                    <a:pt x="15622" y="4722"/>
                    <a:pt x="14217" y="3687"/>
                  </a:cubicBezTo>
                  <a:cubicBezTo>
                    <a:pt x="12885" y="2714"/>
                    <a:pt x="11554" y="1984"/>
                    <a:pt x="10148" y="1497"/>
                  </a:cubicBezTo>
                  <a:cubicBezTo>
                    <a:pt x="8817" y="1071"/>
                    <a:pt x="7559" y="889"/>
                    <a:pt x="6376" y="1010"/>
                  </a:cubicBezTo>
                  <a:cubicBezTo>
                    <a:pt x="5266" y="1132"/>
                    <a:pt x="4230" y="1436"/>
                    <a:pt x="3417" y="2045"/>
                  </a:cubicBezTo>
                  <a:cubicBezTo>
                    <a:pt x="2603" y="2592"/>
                    <a:pt x="2011" y="3383"/>
                    <a:pt x="1641" y="4357"/>
                  </a:cubicBezTo>
                  <a:cubicBezTo>
                    <a:pt x="1271" y="5269"/>
                    <a:pt x="1124" y="6243"/>
                    <a:pt x="1124" y="7399"/>
                  </a:cubicBezTo>
                  <a:cubicBezTo>
                    <a:pt x="1124" y="8494"/>
                    <a:pt x="1419" y="9650"/>
                    <a:pt x="1789" y="10806"/>
                  </a:cubicBezTo>
                  <a:lnTo>
                    <a:pt x="1789" y="10806"/>
                  </a:lnTo>
                  <a:cubicBezTo>
                    <a:pt x="2603" y="13058"/>
                    <a:pt x="4304" y="15370"/>
                    <a:pt x="6302" y="17195"/>
                  </a:cubicBezTo>
                  <a:close/>
                </a:path>
              </a:pathLst>
            </a:custGeom>
            <a:solidFill>
              <a:schemeClr val="bg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11" name="Shape">
              <a:extLst>
                <a:ext uri="{FF2B5EF4-FFF2-40B4-BE49-F238E27FC236}">
                  <a16:creationId xmlns:a16="http://schemas.microsoft.com/office/drawing/2014/main" id="{5D4202CF-806F-4B55-B7EE-496B477C287D}"/>
                </a:ext>
              </a:extLst>
            </p:cNvPr>
            <p:cNvSpPr/>
            <p:nvPr/>
          </p:nvSpPr>
          <p:spPr>
            <a:xfrm rot="1800000">
              <a:off x="11078951" y="7414538"/>
              <a:ext cx="1054508" cy="693552"/>
            </a:xfrm>
            <a:custGeom>
              <a:avLst/>
              <a:gdLst/>
              <a:ahLst/>
              <a:cxnLst>
                <a:cxn ang="0">
                  <a:pos x="wd2" y="hd2"/>
                </a:cxn>
                <a:cxn ang="5400000">
                  <a:pos x="wd2" y="hd2"/>
                </a:cxn>
                <a:cxn ang="10800000">
                  <a:pos x="wd2" y="hd2"/>
                </a:cxn>
                <a:cxn ang="16200000">
                  <a:pos x="wd2" y="hd2"/>
                </a:cxn>
              </a:cxnLst>
              <a:rect l="0" t="0" r="r" b="b"/>
              <a:pathLst>
                <a:path w="21394" h="21386" extrusionOk="0">
                  <a:moveTo>
                    <a:pt x="10679" y="0"/>
                  </a:moveTo>
                  <a:cubicBezTo>
                    <a:pt x="12314" y="0"/>
                    <a:pt x="13837" y="343"/>
                    <a:pt x="15303" y="1029"/>
                  </a:cubicBezTo>
                  <a:cubicBezTo>
                    <a:pt x="16657" y="1714"/>
                    <a:pt x="17898" y="2571"/>
                    <a:pt x="18856" y="3771"/>
                  </a:cubicBezTo>
                  <a:cubicBezTo>
                    <a:pt x="19815" y="4886"/>
                    <a:pt x="20548" y="6257"/>
                    <a:pt x="20943" y="7629"/>
                  </a:cubicBezTo>
                  <a:cubicBezTo>
                    <a:pt x="21394" y="9086"/>
                    <a:pt x="21507" y="10543"/>
                    <a:pt x="21281" y="12086"/>
                  </a:cubicBezTo>
                  <a:cubicBezTo>
                    <a:pt x="21112" y="13543"/>
                    <a:pt x="20661" y="14829"/>
                    <a:pt x="19928" y="16029"/>
                  </a:cubicBezTo>
                  <a:cubicBezTo>
                    <a:pt x="19308" y="17143"/>
                    <a:pt x="18462" y="18086"/>
                    <a:pt x="17503" y="18943"/>
                  </a:cubicBezTo>
                  <a:cubicBezTo>
                    <a:pt x="16544" y="19714"/>
                    <a:pt x="15473" y="20314"/>
                    <a:pt x="14345" y="20743"/>
                  </a:cubicBezTo>
                  <a:lnTo>
                    <a:pt x="14345" y="20743"/>
                  </a:lnTo>
                  <a:cubicBezTo>
                    <a:pt x="11976" y="21600"/>
                    <a:pt x="9382" y="21600"/>
                    <a:pt x="7013" y="20743"/>
                  </a:cubicBezTo>
                  <a:cubicBezTo>
                    <a:pt x="5885" y="20314"/>
                    <a:pt x="4814" y="19714"/>
                    <a:pt x="3855" y="18943"/>
                  </a:cubicBezTo>
                  <a:cubicBezTo>
                    <a:pt x="2840" y="18086"/>
                    <a:pt x="2050" y="17143"/>
                    <a:pt x="1430" y="16029"/>
                  </a:cubicBezTo>
                  <a:cubicBezTo>
                    <a:pt x="753" y="14829"/>
                    <a:pt x="302" y="13457"/>
                    <a:pt x="76" y="12086"/>
                  </a:cubicBezTo>
                  <a:cubicBezTo>
                    <a:pt x="-93" y="10543"/>
                    <a:pt x="20" y="9086"/>
                    <a:pt x="415" y="7629"/>
                  </a:cubicBezTo>
                  <a:cubicBezTo>
                    <a:pt x="809" y="6171"/>
                    <a:pt x="1542" y="4886"/>
                    <a:pt x="2501" y="3771"/>
                  </a:cubicBezTo>
                  <a:cubicBezTo>
                    <a:pt x="3460" y="2571"/>
                    <a:pt x="4701" y="1714"/>
                    <a:pt x="6054" y="1029"/>
                  </a:cubicBezTo>
                  <a:cubicBezTo>
                    <a:pt x="7464" y="343"/>
                    <a:pt x="9043" y="0"/>
                    <a:pt x="10679" y="0"/>
                  </a:cubicBezTo>
                  <a:close/>
                  <a:moveTo>
                    <a:pt x="14119" y="19714"/>
                  </a:moveTo>
                  <a:lnTo>
                    <a:pt x="14119" y="19714"/>
                  </a:lnTo>
                  <a:cubicBezTo>
                    <a:pt x="15191" y="19286"/>
                    <a:pt x="16206" y="18771"/>
                    <a:pt x="17108" y="18000"/>
                  </a:cubicBezTo>
                  <a:cubicBezTo>
                    <a:pt x="18010" y="17229"/>
                    <a:pt x="18744" y="16371"/>
                    <a:pt x="19364" y="15343"/>
                  </a:cubicBezTo>
                  <a:cubicBezTo>
                    <a:pt x="19984" y="14314"/>
                    <a:pt x="20379" y="13114"/>
                    <a:pt x="20492" y="11914"/>
                  </a:cubicBezTo>
                  <a:cubicBezTo>
                    <a:pt x="20661" y="10629"/>
                    <a:pt x="20548" y="9429"/>
                    <a:pt x="20210" y="8229"/>
                  </a:cubicBezTo>
                  <a:cubicBezTo>
                    <a:pt x="19815" y="6943"/>
                    <a:pt x="19195" y="5829"/>
                    <a:pt x="18349" y="4800"/>
                  </a:cubicBezTo>
                  <a:cubicBezTo>
                    <a:pt x="17446" y="3686"/>
                    <a:pt x="16319" y="2829"/>
                    <a:pt x="15021" y="2229"/>
                  </a:cubicBezTo>
                  <a:cubicBezTo>
                    <a:pt x="13668" y="1543"/>
                    <a:pt x="12202" y="1200"/>
                    <a:pt x="10622" y="1200"/>
                  </a:cubicBezTo>
                  <a:cubicBezTo>
                    <a:pt x="9100" y="1200"/>
                    <a:pt x="7633" y="1543"/>
                    <a:pt x="6223" y="2229"/>
                  </a:cubicBezTo>
                  <a:cubicBezTo>
                    <a:pt x="4926" y="2829"/>
                    <a:pt x="3798" y="3686"/>
                    <a:pt x="2896" y="4800"/>
                  </a:cubicBezTo>
                  <a:cubicBezTo>
                    <a:pt x="2050" y="5829"/>
                    <a:pt x="1430" y="6943"/>
                    <a:pt x="1035" y="8229"/>
                  </a:cubicBezTo>
                  <a:cubicBezTo>
                    <a:pt x="697" y="9429"/>
                    <a:pt x="584" y="10714"/>
                    <a:pt x="753" y="11914"/>
                  </a:cubicBezTo>
                  <a:cubicBezTo>
                    <a:pt x="922" y="13114"/>
                    <a:pt x="1317" y="14314"/>
                    <a:pt x="1881" y="15343"/>
                  </a:cubicBezTo>
                  <a:cubicBezTo>
                    <a:pt x="2445" y="16371"/>
                    <a:pt x="3234" y="17229"/>
                    <a:pt x="4137" y="18000"/>
                  </a:cubicBezTo>
                  <a:cubicBezTo>
                    <a:pt x="5039" y="18771"/>
                    <a:pt x="5998" y="19286"/>
                    <a:pt x="7126" y="19714"/>
                  </a:cubicBezTo>
                  <a:cubicBezTo>
                    <a:pt x="9382" y="20486"/>
                    <a:pt x="11920" y="20486"/>
                    <a:pt x="14119" y="19714"/>
                  </a:cubicBezTo>
                  <a:close/>
                </a:path>
              </a:pathLst>
            </a:custGeom>
            <a:solidFill>
              <a:schemeClr val="bg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pic>
          <p:nvPicPr>
            <p:cNvPr id="12" name="Graphic 68" descr="Trophy">
              <a:extLst>
                <a:ext uri="{FF2B5EF4-FFF2-40B4-BE49-F238E27FC236}">
                  <a16:creationId xmlns:a16="http://schemas.microsoft.com/office/drawing/2014/main" id="{5F546744-D32E-4A1D-912D-90A397CC9C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1592263" y="6261704"/>
              <a:ext cx="1199475" cy="1199475"/>
            </a:xfrm>
            <a:prstGeom prst="rect">
              <a:avLst/>
            </a:prstGeom>
          </p:spPr>
        </p:pic>
        <p:grpSp>
          <p:nvGrpSpPr>
            <p:cNvPr id="13" name="Group 12">
              <a:extLst>
                <a:ext uri="{FF2B5EF4-FFF2-40B4-BE49-F238E27FC236}">
                  <a16:creationId xmlns:a16="http://schemas.microsoft.com/office/drawing/2014/main" id="{C50E957A-BC3F-4070-A439-3D7DB0E0E6D2}"/>
                </a:ext>
              </a:extLst>
            </p:cNvPr>
            <p:cNvGrpSpPr/>
            <p:nvPr/>
          </p:nvGrpSpPr>
          <p:grpSpPr>
            <a:xfrm>
              <a:off x="10357096" y="7521802"/>
              <a:ext cx="1661436" cy="1743591"/>
              <a:chOff x="4261096" y="4264358"/>
              <a:chExt cx="1661436" cy="1743591"/>
            </a:xfrm>
          </p:grpSpPr>
          <p:sp>
            <p:nvSpPr>
              <p:cNvPr id="53" name="Oval">
                <a:extLst>
                  <a:ext uri="{FF2B5EF4-FFF2-40B4-BE49-F238E27FC236}">
                    <a16:creationId xmlns:a16="http://schemas.microsoft.com/office/drawing/2014/main" id="{55CD0FA6-3540-4DFB-8902-8A2314DBDCEE}"/>
                  </a:ext>
                </a:extLst>
              </p:cNvPr>
              <p:cNvSpPr/>
              <p:nvPr/>
            </p:nvSpPr>
            <p:spPr>
              <a:xfrm rot="1800000">
                <a:off x="4261096" y="5179576"/>
                <a:ext cx="1267574" cy="828373"/>
              </a:xfrm>
              <a:prstGeom prst="ellipse">
                <a:avLst/>
              </a:prstGeom>
              <a:solidFill>
                <a:schemeClr val="accent4"/>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54" name="Shape">
                <a:extLst>
                  <a:ext uri="{FF2B5EF4-FFF2-40B4-BE49-F238E27FC236}">
                    <a16:creationId xmlns:a16="http://schemas.microsoft.com/office/drawing/2014/main" id="{62AA62C8-CB0A-4048-B686-BDBBA6AD1D06}"/>
                  </a:ext>
                </a:extLst>
              </p:cNvPr>
              <p:cNvSpPr/>
              <p:nvPr/>
            </p:nvSpPr>
            <p:spPr>
              <a:xfrm rot="1800000">
                <a:off x="4693873" y="4264358"/>
                <a:ext cx="1228659" cy="1227031"/>
              </a:xfrm>
              <a:custGeom>
                <a:avLst/>
                <a:gdLst/>
                <a:ahLst/>
                <a:cxnLst>
                  <a:cxn ang="0">
                    <a:pos x="wd2" y="hd2"/>
                  </a:cxn>
                  <a:cxn ang="5400000">
                    <a:pos x="wd2" y="hd2"/>
                  </a:cxn>
                  <a:cxn ang="10800000">
                    <a:pos x="wd2" y="hd2"/>
                  </a:cxn>
                  <a:cxn ang="16200000">
                    <a:pos x="wd2" y="hd2"/>
                  </a:cxn>
                </a:cxnLst>
                <a:rect l="0" t="0" r="r" b="b"/>
                <a:pathLst>
                  <a:path w="21600" h="21571" extrusionOk="0">
                    <a:moveTo>
                      <a:pt x="98" y="21453"/>
                    </a:moveTo>
                    <a:cubicBezTo>
                      <a:pt x="1955" y="18717"/>
                      <a:pt x="6060" y="16811"/>
                      <a:pt x="10800" y="16811"/>
                    </a:cubicBezTo>
                    <a:cubicBezTo>
                      <a:pt x="15589" y="16811"/>
                      <a:pt x="19694" y="18766"/>
                      <a:pt x="21551" y="21551"/>
                    </a:cubicBezTo>
                    <a:cubicBezTo>
                      <a:pt x="21551" y="21600"/>
                      <a:pt x="21600" y="21551"/>
                      <a:pt x="21600" y="21502"/>
                    </a:cubicBezTo>
                    <a:lnTo>
                      <a:pt x="18375" y="5669"/>
                    </a:lnTo>
                    <a:cubicBezTo>
                      <a:pt x="17739" y="2688"/>
                      <a:pt x="15003" y="0"/>
                      <a:pt x="10800" y="0"/>
                    </a:cubicBezTo>
                    <a:cubicBezTo>
                      <a:pt x="6597" y="0"/>
                      <a:pt x="3763" y="2639"/>
                      <a:pt x="3225" y="5669"/>
                    </a:cubicBezTo>
                    <a:lnTo>
                      <a:pt x="0" y="21405"/>
                    </a:lnTo>
                    <a:cubicBezTo>
                      <a:pt x="0" y="21502"/>
                      <a:pt x="49" y="21502"/>
                      <a:pt x="98" y="21453"/>
                    </a:cubicBezTo>
                    <a:close/>
                  </a:path>
                </a:pathLst>
              </a:custGeom>
              <a:solidFill>
                <a:schemeClr val="accent4">
                  <a:lumMod val="7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grpSp>
        <p:grpSp>
          <p:nvGrpSpPr>
            <p:cNvPr id="14" name="Group 13">
              <a:extLst>
                <a:ext uri="{FF2B5EF4-FFF2-40B4-BE49-F238E27FC236}">
                  <a16:creationId xmlns:a16="http://schemas.microsoft.com/office/drawing/2014/main" id="{3C865440-8171-46CD-ACE1-EE8AB3FDB205}"/>
                </a:ext>
              </a:extLst>
            </p:cNvPr>
            <p:cNvGrpSpPr/>
            <p:nvPr/>
          </p:nvGrpSpPr>
          <p:grpSpPr>
            <a:xfrm>
              <a:off x="12313968" y="7521801"/>
              <a:ext cx="1661435" cy="1743592"/>
              <a:chOff x="6217968" y="4264357"/>
              <a:chExt cx="1661435" cy="1743592"/>
            </a:xfrm>
          </p:grpSpPr>
          <p:sp>
            <p:nvSpPr>
              <p:cNvPr id="51" name="Oval">
                <a:extLst>
                  <a:ext uri="{FF2B5EF4-FFF2-40B4-BE49-F238E27FC236}">
                    <a16:creationId xmlns:a16="http://schemas.microsoft.com/office/drawing/2014/main" id="{73B75217-0663-4EEC-BB5D-8DF920BBC160}"/>
                  </a:ext>
                </a:extLst>
              </p:cNvPr>
              <p:cNvSpPr/>
              <p:nvPr/>
            </p:nvSpPr>
            <p:spPr>
              <a:xfrm rot="19800000">
                <a:off x="6611829" y="5179576"/>
                <a:ext cx="1267574" cy="828373"/>
              </a:xfrm>
              <a:prstGeom prst="ellipse">
                <a:avLst/>
              </a:prstGeom>
              <a:ln/>
            </p:spPr>
            <p:style>
              <a:lnRef idx="3">
                <a:schemeClr val="lt1"/>
              </a:lnRef>
              <a:fillRef idx="1">
                <a:schemeClr val="dk1"/>
              </a:fillRef>
              <a:effectRef idx="1">
                <a:schemeClr val="dk1"/>
              </a:effectRef>
              <a:fontRef idx="minor">
                <a:schemeClr val="lt1"/>
              </a:fontRef>
            </p:style>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52" name="Shape">
                <a:extLst>
                  <a:ext uri="{FF2B5EF4-FFF2-40B4-BE49-F238E27FC236}">
                    <a16:creationId xmlns:a16="http://schemas.microsoft.com/office/drawing/2014/main" id="{24C6C1B9-57BA-4977-85CF-F3713CA89697}"/>
                  </a:ext>
                </a:extLst>
              </p:cNvPr>
              <p:cNvSpPr/>
              <p:nvPr/>
            </p:nvSpPr>
            <p:spPr>
              <a:xfrm rot="19800000">
                <a:off x="6217968" y="4264357"/>
                <a:ext cx="1228659" cy="1227031"/>
              </a:xfrm>
              <a:custGeom>
                <a:avLst/>
                <a:gdLst/>
                <a:ahLst/>
                <a:cxnLst>
                  <a:cxn ang="0">
                    <a:pos x="wd2" y="hd2"/>
                  </a:cxn>
                  <a:cxn ang="5400000">
                    <a:pos x="wd2" y="hd2"/>
                  </a:cxn>
                  <a:cxn ang="10800000">
                    <a:pos x="wd2" y="hd2"/>
                  </a:cxn>
                  <a:cxn ang="16200000">
                    <a:pos x="wd2" y="hd2"/>
                  </a:cxn>
                </a:cxnLst>
                <a:rect l="0" t="0" r="r" b="b"/>
                <a:pathLst>
                  <a:path w="21600" h="21571" extrusionOk="0">
                    <a:moveTo>
                      <a:pt x="98" y="21453"/>
                    </a:moveTo>
                    <a:cubicBezTo>
                      <a:pt x="1955" y="18717"/>
                      <a:pt x="6060" y="16811"/>
                      <a:pt x="10800" y="16811"/>
                    </a:cubicBezTo>
                    <a:cubicBezTo>
                      <a:pt x="15589" y="16811"/>
                      <a:pt x="19694" y="18766"/>
                      <a:pt x="21551" y="21551"/>
                    </a:cubicBezTo>
                    <a:cubicBezTo>
                      <a:pt x="21551" y="21600"/>
                      <a:pt x="21600" y="21551"/>
                      <a:pt x="21600" y="21502"/>
                    </a:cubicBezTo>
                    <a:lnTo>
                      <a:pt x="18375" y="5669"/>
                    </a:lnTo>
                    <a:cubicBezTo>
                      <a:pt x="17739" y="2688"/>
                      <a:pt x="15003" y="0"/>
                      <a:pt x="10800" y="0"/>
                    </a:cubicBezTo>
                    <a:cubicBezTo>
                      <a:pt x="6597" y="0"/>
                      <a:pt x="3763" y="2639"/>
                      <a:pt x="3225" y="5669"/>
                    </a:cubicBezTo>
                    <a:lnTo>
                      <a:pt x="0" y="21405"/>
                    </a:lnTo>
                    <a:cubicBezTo>
                      <a:pt x="0" y="21502"/>
                      <a:pt x="49" y="21502"/>
                      <a:pt x="98" y="21453"/>
                    </a:cubicBezTo>
                    <a:close/>
                  </a:path>
                </a:pathLst>
              </a:custGeom>
              <a:ln/>
            </p:spPr>
            <p:style>
              <a:lnRef idx="0">
                <a:schemeClr val="dk1"/>
              </a:lnRef>
              <a:fillRef idx="3">
                <a:schemeClr val="dk1"/>
              </a:fillRef>
              <a:effectRef idx="3">
                <a:schemeClr val="dk1"/>
              </a:effectRef>
              <a:fontRef idx="minor">
                <a:schemeClr val="lt1"/>
              </a:fontRef>
            </p:style>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grpSp>
        <p:grpSp>
          <p:nvGrpSpPr>
            <p:cNvPr id="15" name="Group 14">
              <a:extLst>
                <a:ext uri="{FF2B5EF4-FFF2-40B4-BE49-F238E27FC236}">
                  <a16:creationId xmlns:a16="http://schemas.microsoft.com/office/drawing/2014/main" id="{BEFF9F24-A9A3-410B-9900-088B1B34C7EC}"/>
                </a:ext>
              </a:extLst>
            </p:cNvPr>
            <p:cNvGrpSpPr/>
            <p:nvPr/>
          </p:nvGrpSpPr>
          <p:grpSpPr>
            <a:xfrm>
              <a:off x="12313965" y="4421384"/>
              <a:ext cx="1661436" cy="1743591"/>
              <a:chOff x="6217965" y="1163940"/>
              <a:chExt cx="1661436" cy="1743591"/>
            </a:xfrm>
          </p:grpSpPr>
          <p:sp>
            <p:nvSpPr>
              <p:cNvPr id="49" name="Oval">
                <a:extLst>
                  <a:ext uri="{FF2B5EF4-FFF2-40B4-BE49-F238E27FC236}">
                    <a16:creationId xmlns:a16="http://schemas.microsoft.com/office/drawing/2014/main" id="{5B912667-D95A-4AE6-9065-2A90BBFCBB92}"/>
                  </a:ext>
                </a:extLst>
              </p:cNvPr>
              <p:cNvSpPr/>
              <p:nvPr/>
            </p:nvSpPr>
            <p:spPr>
              <a:xfrm rot="12600000">
                <a:off x="6611827" y="1163940"/>
                <a:ext cx="1267574" cy="828373"/>
              </a:xfrm>
              <a:prstGeom prst="ellipse">
                <a:avLst/>
              </a:prstGeom>
              <a:solidFill>
                <a:schemeClr val="accent2"/>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dirty="0"/>
              </a:p>
            </p:txBody>
          </p:sp>
          <p:sp>
            <p:nvSpPr>
              <p:cNvPr id="50" name="Shape">
                <a:extLst>
                  <a:ext uri="{FF2B5EF4-FFF2-40B4-BE49-F238E27FC236}">
                    <a16:creationId xmlns:a16="http://schemas.microsoft.com/office/drawing/2014/main" id="{CB2D135B-451F-4B61-B854-FCE79FB38714}"/>
                  </a:ext>
                </a:extLst>
              </p:cNvPr>
              <p:cNvSpPr/>
              <p:nvPr/>
            </p:nvSpPr>
            <p:spPr>
              <a:xfrm rot="12600000">
                <a:off x="6217965" y="1680500"/>
                <a:ext cx="1228659" cy="1227031"/>
              </a:xfrm>
              <a:custGeom>
                <a:avLst/>
                <a:gdLst/>
                <a:ahLst/>
                <a:cxnLst>
                  <a:cxn ang="0">
                    <a:pos x="wd2" y="hd2"/>
                  </a:cxn>
                  <a:cxn ang="5400000">
                    <a:pos x="wd2" y="hd2"/>
                  </a:cxn>
                  <a:cxn ang="10800000">
                    <a:pos x="wd2" y="hd2"/>
                  </a:cxn>
                  <a:cxn ang="16200000">
                    <a:pos x="wd2" y="hd2"/>
                  </a:cxn>
                </a:cxnLst>
                <a:rect l="0" t="0" r="r" b="b"/>
                <a:pathLst>
                  <a:path w="21600" h="21571" extrusionOk="0">
                    <a:moveTo>
                      <a:pt x="98" y="21453"/>
                    </a:moveTo>
                    <a:cubicBezTo>
                      <a:pt x="1955" y="18717"/>
                      <a:pt x="6060" y="16811"/>
                      <a:pt x="10800" y="16811"/>
                    </a:cubicBezTo>
                    <a:cubicBezTo>
                      <a:pt x="15589" y="16811"/>
                      <a:pt x="19694" y="18766"/>
                      <a:pt x="21551" y="21551"/>
                    </a:cubicBezTo>
                    <a:cubicBezTo>
                      <a:pt x="21551" y="21600"/>
                      <a:pt x="21600" y="21551"/>
                      <a:pt x="21600" y="21502"/>
                    </a:cubicBezTo>
                    <a:lnTo>
                      <a:pt x="18375" y="5669"/>
                    </a:lnTo>
                    <a:cubicBezTo>
                      <a:pt x="17739" y="2688"/>
                      <a:pt x="15003" y="0"/>
                      <a:pt x="10800" y="0"/>
                    </a:cubicBezTo>
                    <a:cubicBezTo>
                      <a:pt x="6597" y="0"/>
                      <a:pt x="3763" y="2639"/>
                      <a:pt x="3225" y="5669"/>
                    </a:cubicBezTo>
                    <a:lnTo>
                      <a:pt x="0" y="21405"/>
                    </a:lnTo>
                    <a:cubicBezTo>
                      <a:pt x="0" y="21502"/>
                      <a:pt x="49" y="21502"/>
                      <a:pt x="98" y="21453"/>
                    </a:cubicBezTo>
                    <a:close/>
                  </a:path>
                </a:pathLst>
              </a:custGeom>
              <a:solidFill>
                <a:schemeClr val="accent2">
                  <a:lumMod val="7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grpSp>
        <p:grpSp>
          <p:nvGrpSpPr>
            <p:cNvPr id="16" name="Group 15">
              <a:extLst>
                <a:ext uri="{FF2B5EF4-FFF2-40B4-BE49-F238E27FC236}">
                  <a16:creationId xmlns:a16="http://schemas.microsoft.com/office/drawing/2014/main" id="{70DF36DE-B491-4847-B88D-895C878CEE9B}"/>
                </a:ext>
              </a:extLst>
            </p:cNvPr>
            <p:cNvGrpSpPr/>
            <p:nvPr/>
          </p:nvGrpSpPr>
          <p:grpSpPr>
            <a:xfrm>
              <a:off x="10357094" y="4421384"/>
              <a:ext cx="1661435" cy="1743592"/>
              <a:chOff x="4261094" y="1163940"/>
              <a:chExt cx="1661435" cy="1743592"/>
            </a:xfrm>
          </p:grpSpPr>
          <p:sp>
            <p:nvSpPr>
              <p:cNvPr id="47" name="Oval">
                <a:extLst>
                  <a:ext uri="{FF2B5EF4-FFF2-40B4-BE49-F238E27FC236}">
                    <a16:creationId xmlns:a16="http://schemas.microsoft.com/office/drawing/2014/main" id="{5AF9C19A-F414-40DC-935B-C50EA1584A5B}"/>
                  </a:ext>
                </a:extLst>
              </p:cNvPr>
              <p:cNvSpPr/>
              <p:nvPr/>
            </p:nvSpPr>
            <p:spPr>
              <a:xfrm rot="9000000">
                <a:off x="4261094" y="1163940"/>
                <a:ext cx="1267574" cy="828373"/>
              </a:xfrm>
              <a:prstGeom prst="ellipse">
                <a:avLst/>
              </a:prstGeom>
              <a:solidFill>
                <a:schemeClr val="accent5"/>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48" name="Shape">
                <a:extLst>
                  <a:ext uri="{FF2B5EF4-FFF2-40B4-BE49-F238E27FC236}">
                    <a16:creationId xmlns:a16="http://schemas.microsoft.com/office/drawing/2014/main" id="{DC7A081E-97DE-4DF1-A350-15F0445661F9}"/>
                  </a:ext>
                </a:extLst>
              </p:cNvPr>
              <p:cNvSpPr/>
              <p:nvPr/>
            </p:nvSpPr>
            <p:spPr>
              <a:xfrm rot="9000000">
                <a:off x="4693870" y="1680501"/>
                <a:ext cx="1228659" cy="1227031"/>
              </a:xfrm>
              <a:custGeom>
                <a:avLst/>
                <a:gdLst/>
                <a:ahLst/>
                <a:cxnLst>
                  <a:cxn ang="0">
                    <a:pos x="wd2" y="hd2"/>
                  </a:cxn>
                  <a:cxn ang="5400000">
                    <a:pos x="wd2" y="hd2"/>
                  </a:cxn>
                  <a:cxn ang="10800000">
                    <a:pos x="wd2" y="hd2"/>
                  </a:cxn>
                  <a:cxn ang="16200000">
                    <a:pos x="wd2" y="hd2"/>
                  </a:cxn>
                </a:cxnLst>
                <a:rect l="0" t="0" r="r" b="b"/>
                <a:pathLst>
                  <a:path w="21600" h="21571" extrusionOk="0">
                    <a:moveTo>
                      <a:pt x="98" y="21453"/>
                    </a:moveTo>
                    <a:cubicBezTo>
                      <a:pt x="1955" y="18717"/>
                      <a:pt x="6060" y="16811"/>
                      <a:pt x="10800" y="16811"/>
                    </a:cubicBezTo>
                    <a:cubicBezTo>
                      <a:pt x="15589" y="16811"/>
                      <a:pt x="19694" y="18766"/>
                      <a:pt x="21551" y="21551"/>
                    </a:cubicBezTo>
                    <a:cubicBezTo>
                      <a:pt x="21551" y="21600"/>
                      <a:pt x="21600" y="21551"/>
                      <a:pt x="21600" y="21502"/>
                    </a:cubicBezTo>
                    <a:lnTo>
                      <a:pt x="18375" y="5669"/>
                    </a:lnTo>
                    <a:cubicBezTo>
                      <a:pt x="17739" y="2688"/>
                      <a:pt x="15003" y="0"/>
                      <a:pt x="10800" y="0"/>
                    </a:cubicBezTo>
                    <a:cubicBezTo>
                      <a:pt x="6597" y="0"/>
                      <a:pt x="3763" y="2639"/>
                      <a:pt x="3225" y="5669"/>
                    </a:cubicBezTo>
                    <a:lnTo>
                      <a:pt x="0" y="21405"/>
                    </a:lnTo>
                    <a:cubicBezTo>
                      <a:pt x="0" y="21502"/>
                      <a:pt x="49" y="21502"/>
                      <a:pt x="98" y="21453"/>
                    </a:cubicBezTo>
                    <a:close/>
                  </a:path>
                </a:pathLst>
              </a:custGeom>
              <a:solidFill>
                <a:schemeClr val="accent5">
                  <a:lumMod val="7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grpSp>
        <p:grpSp>
          <p:nvGrpSpPr>
            <p:cNvPr id="17" name="Group 16">
              <a:extLst>
                <a:ext uri="{FF2B5EF4-FFF2-40B4-BE49-F238E27FC236}">
                  <a16:creationId xmlns:a16="http://schemas.microsoft.com/office/drawing/2014/main" id="{D2FC1E76-07BB-4266-884C-952E86970D66}"/>
                </a:ext>
              </a:extLst>
            </p:cNvPr>
            <p:cNvGrpSpPr/>
            <p:nvPr/>
          </p:nvGrpSpPr>
          <p:grpSpPr>
            <a:xfrm>
              <a:off x="9425682" y="6227655"/>
              <a:ext cx="1854340" cy="1267574"/>
              <a:chOff x="3329682" y="2970211"/>
              <a:chExt cx="1854340" cy="1267574"/>
            </a:xfrm>
          </p:grpSpPr>
          <p:sp>
            <p:nvSpPr>
              <p:cNvPr id="45" name="Oval">
                <a:extLst>
                  <a:ext uri="{FF2B5EF4-FFF2-40B4-BE49-F238E27FC236}">
                    <a16:creationId xmlns:a16="http://schemas.microsoft.com/office/drawing/2014/main" id="{94F74E04-6EC6-4F7B-A9AE-F86D8FDC7365}"/>
                  </a:ext>
                </a:extLst>
              </p:cNvPr>
              <p:cNvSpPr/>
              <p:nvPr/>
            </p:nvSpPr>
            <p:spPr>
              <a:xfrm rot="5400000">
                <a:off x="3110082" y="3189811"/>
                <a:ext cx="1267574" cy="828373"/>
              </a:xfrm>
              <a:prstGeom prst="ellipse">
                <a:avLst/>
              </a:prstGeom>
              <a:solidFill>
                <a:schemeClr val="accent1"/>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46" name="Shape">
                <a:extLst>
                  <a:ext uri="{FF2B5EF4-FFF2-40B4-BE49-F238E27FC236}">
                    <a16:creationId xmlns:a16="http://schemas.microsoft.com/office/drawing/2014/main" id="{344196AC-89C8-4A59-8D8B-17BE02EAF02B}"/>
                  </a:ext>
                </a:extLst>
              </p:cNvPr>
              <p:cNvSpPr/>
              <p:nvPr/>
            </p:nvSpPr>
            <p:spPr>
              <a:xfrm rot="5400000">
                <a:off x="3956177" y="2990482"/>
                <a:ext cx="1228659" cy="1227031"/>
              </a:xfrm>
              <a:custGeom>
                <a:avLst/>
                <a:gdLst/>
                <a:ahLst/>
                <a:cxnLst>
                  <a:cxn ang="0">
                    <a:pos x="wd2" y="hd2"/>
                  </a:cxn>
                  <a:cxn ang="5400000">
                    <a:pos x="wd2" y="hd2"/>
                  </a:cxn>
                  <a:cxn ang="10800000">
                    <a:pos x="wd2" y="hd2"/>
                  </a:cxn>
                  <a:cxn ang="16200000">
                    <a:pos x="wd2" y="hd2"/>
                  </a:cxn>
                </a:cxnLst>
                <a:rect l="0" t="0" r="r" b="b"/>
                <a:pathLst>
                  <a:path w="21600" h="21571" extrusionOk="0">
                    <a:moveTo>
                      <a:pt x="98" y="21453"/>
                    </a:moveTo>
                    <a:cubicBezTo>
                      <a:pt x="1955" y="18717"/>
                      <a:pt x="6060" y="16811"/>
                      <a:pt x="10800" y="16811"/>
                    </a:cubicBezTo>
                    <a:cubicBezTo>
                      <a:pt x="15589" y="16811"/>
                      <a:pt x="19694" y="18766"/>
                      <a:pt x="21551" y="21551"/>
                    </a:cubicBezTo>
                    <a:cubicBezTo>
                      <a:pt x="21551" y="21600"/>
                      <a:pt x="21600" y="21551"/>
                      <a:pt x="21600" y="21502"/>
                    </a:cubicBezTo>
                    <a:lnTo>
                      <a:pt x="18375" y="5669"/>
                    </a:lnTo>
                    <a:cubicBezTo>
                      <a:pt x="17739" y="2688"/>
                      <a:pt x="15003" y="0"/>
                      <a:pt x="10800" y="0"/>
                    </a:cubicBezTo>
                    <a:cubicBezTo>
                      <a:pt x="6597" y="0"/>
                      <a:pt x="3763" y="2639"/>
                      <a:pt x="3225" y="5669"/>
                    </a:cubicBezTo>
                    <a:lnTo>
                      <a:pt x="0" y="21405"/>
                    </a:lnTo>
                    <a:cubicBezTo>
                      <a:pt x="0" y="21502"/>
                      <a:pt x="49" y="21502"/>
                      <a:pt x="98" y="21453"/>
                    </a:cubicBezTo>
                    <a:close/>
                  </a:path>
                </a:pathLst>
              </a:custGeom>
              <a:solidFill>
                <a:schemeClr val="accent1">
                  <a:lumMod val="7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grpSp>
        <p:grpSp>
          <p:nvGrpSpPr>
            <p:cNvPr id="18" name="Group 17">
              <a:extLst>
                <a:ext uri="{FF2B5EF4-FFF2-40B4-BE49-F238E27FC236}">
                  <a16:creationId xmlns:a16="http://schemas.microsoft.com/office/drawing/2014/main" id="{AABB1B3D-A3A6-40DE-B8B3-04903F21A000}"/>
                </a:ext>
              </a:extLst>
            </p:cNvPr>
            <p:cNvGrpSpPr/>
            <p:nvPr/>
          </p:nvGrpSpPr>
          <p:grpSpPr>
            <a:xfrm>
              <a:off x="13073760" y="6227655"/>
              <a:ext cx="1854340" cy="1267574"/>
              <a:chOff x="6977760" y="2970211"/>
              <a:chExt cx="1854340" cy="1267574"/>
            </a:xfrm>
          </p:grpSpPr>
          <p:sp>
            <p:nvSpPr>
              <p:cNvPr id="43" name="Oval">
                <a:extLst>
                  <a:ext uri="{FF2B5EF4-FFF2-40B4-BE49-F238E27FC236}">
                    <a16:creationId xmlns:a16="http://schemas.microsoft.com/office/drawing/2014/main" id="{03FE84C6-429A-42F9-88D3-BEBC7CA967FA}"/>
                  </a:ext>
                </a:extLst>
              </p:cNvPr>
              <p:cNvSpPr/>
              <p:nvPr/>
            </p:nvSpPr>
            <p:spPr>
              <a:xfrm rot="16200000">
                <a:off x="7784127" y="3189811"/>
                <a:ext cx="1267574" cy="828373"/>
              </a:xfrm>
              <a:prstGeom prst="ellipse">
                <a:avLst/>
              </a:prstGeom>
              <a:solidFill>
                <a:schemeClr val="accent3"/>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sp>
            <p:nvSpPr>
              <p:cNvPr id="44" name="Shape">
                <a:extLst>
                  <a:ext uri="{FF2B5EF4-FFF2-40B4-BE49-F238E27FC236}">
                    <a16:creationId xmlns:a16="http://schemas.microsoft.com/office/drawing/2014/main" id="{7E163867-D9DB-4767-BE5F-6E99EC30576D}"/>
                  </a:ext>
                </a:extLst>
              </p:cNvPr>
              <p:cNvSpPr/>
              <p:nvPr/>
            </p:nvSpPr>
            <p:spPr>
              <a:xfrm rot="16200000">
                <a:off x="6976946" y="2990481"/>
                <a:ext cx="1228659" cy="1227031"/>
              </a:xfrm>
              <a:custGeom>
                <a:avLst/>
                <a:gdLst/>
                <a:ahLst/>
                <a:cxnLst>
                  <a:cxn ang="0">
                    <a:pos x="wd2" y="hd2"/>
                  </a:cxn>
                  <a:cxn ang="5400000">
                    <a:pos x="wd2" y="hd2"/>
                  </a:cxn>
                  <a:cxn ang="10800000">
                    <a:pos x="wd2" y="hd2"/>
                  </a:cxn>
                  <a:cxn ang="16200000">
                    <a:pos x="wd2" y="hd2"/>
                  </a:cxn>
                </a:cxnLst>
                <a:rect l="0" t="0" r="r" b="b"/>
                <a:pathLst>
                  <a:path w="21600" h="21571" extrusionOk="0">
                    <a:moveTo>
                      <a:pt x="98" y="21453"/>
                    </a:moveTo>
                    <a:cubicBezTo>
                      <a:pt x="1955" y="18717"/>
                      <a:pt x="6060" y="16811"/>
                      <a:pt x="10800" y="16811"/>
                    </a:cubicBezTo>
                    <a:cubicBezTo>
                      <a:pt x="15589" y="16811"/>
                      <a:pt x="19694" y="18766"/>
                      <a:pt x="21551" y="21551"/>
                    </a:cubicBezTo>
                    <a:cubicBezTo>
                      <a:pt x="21551" y="21600"/>
                      <a:pt x="21600" y="21551"/>
                      <a:pt x="21600" y="21502"/>
                    </a:cubicBezTo>
                    <a:lnTo>
                      <a:pt x="18375" y="5669"/>
                    </a:lnTo>
                    <a:cubicBezTo>
                      <a:pt x="17739" y="2688"/>
                      <a:pt x="15003" y="0"/>
                      <a:pt x="10800" y="0"/>
                    </a:cubicBezTo>
                    <a:cubicBezTo>
                      <a:pt x="6597" y="0"/>
                      <a:pt x="3763" y="2639"/>
                      <a:pt x="3225" y="5669"/>
                    </a:cubicBezTo>
                    <a:lnTo>
                      <a:pt x="0" y="21405"/>
                    </a:lnTo>
                    <a:cubicBezTo>
                      <a:pt x="0" y="21502"/>
                      <a:pt x="49" y="21502"/>
                      <a:pt x="98" y="21453"/>
                    </a:cubicBezTo>
                    <a:close/>
                  </a:path>
                </a:pathLst>
              </a:custGeom>
              <a:solidFill>
                <a:schemeClr val="accent3">
                  <a:lumMod val="75000"/>
                </a:schemeClr>
              </a:solidFill>
              <a:ln w="12700">
                <a:miter lim="400000"/>
              </a:ln>
            </p:spPr>
            <p:txBody>
              <a:bodyPr lIns="38100" tIns="38100" rIns="38100" bIns="381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000">
                    <a:solidFill>
                      <a:srgbClr val="FFFFFF"/>
                    </a:solidFill>
                    <a:effectLst>
                      <a:outerShdw blurRad="38100" dist="12700" dir="5400000" rotWithShape="0">
                        <a:srgbClr val="000000">
                          <a:alpha val="50000"/>
                        </a:srgbClr>
                      </a:outerShdw>
                    </a:effectLst>
                  </a:defRPr>
                </a:pPr>
                <a:endParaRPr/>
              </a:p>
            </p:txBody>
          </p:sp>
        </p:grpSp>
        <p:pic>
          <p:nvPicPr>
            <p:cNvPr id="19" name="Graphic 61" descr="Books on shelf with solid fill">
              <a:extLst>
                <a:ext uri="{FF2B5EF4-FFF2-40B4-BE49-F238E27FC236}">
                  <a16:creationId xmlns:a16="http://schemas.microsoft.com/office/drawing/2014/main" id="{CF937880-E5A8-44FE-979E-E52D9884DF72}"/>
                </a:ext>
              </a:extLst>
            </p:cNvPr>
            <p:cNvPicPr>
              <a:picLocks noChangeAspect="1"/>
            </p:cNvPicPr>
            <p:nvPr/>
          </p:nvPicPr>
          <p:blipFill>
            <a:blip r:embed="rId5">
              <a:extLst>
                <a:ext uri="{96DAC541-7B7A-43D3-8B79-37D633B846F1}">
                  <asvg:svgBlip xmlns:asvg="http://schemas.microsoft.com/office/drawing/2016/SVG/main" xmlns="" r:embed="rId6"/>
                </a:ext>
              </a:extLst>
            </a:blip>
            <a:srcRect/>
            <a:stretch/>
          </p:blipFill>
          <p:spPr>
            <a:xfrm>
              <a:off x="10711667" y="4556356"/>
              <a:ext cx="558429" cy="558429"/>
            </a:xfrm>
            <a:prstGeom prst="rect">
              <a:avLst/>
            </a:prstGeom>
            <a:effectLst>
              <a:outerShdw blurRad="50800" dist="38100" dir="2700000" algn="tl" rotWithShape="0">
                <a:prstClr val="black">
                  <a:alpha val="40000"/>
                </a:prstClr>
              </a:outerShdw>
            </a:effectLst>
          </p:spPr>
        </p:pic>
        <p:pic>
          <p:nvPicPr>
            <p:cNvPr id="20" name="Graphic 62" descr="Business Growth with solid fill">
              <a:extLst>
                <a:ext uri="{FF2B5EF4-FFF2-40B4-BE49-F238E27FC236}">
                  <a16:creationId xmlns:a16="http://schemas.microsoft.com/office/drawing/2014/main" id="{98247B13-113B-4752-B429-40BE5A41F2D6}"/>
                </a:ext>
              </a:extLst>
            </p:cNvPr>
            <p:cNvPicPr>
              <a:picLocks noChangeAspect="1"/>
            </p:cNvPicPr>
            <p:nvPr/>
          </p:nvPicPr>
          <p:blipFill>
            <a:blip r:embed="rId7">
              <a:extLst>
                <a:ext uri="{96DAC541-7B7A-43D3-8B79-37D633B846F1}">
                  <asvg:svgBlip xmlns:asvg="http://schemas.microsoft.com/office/drawing/2016/SVG/main" xmlns="" r:embed="rId8"/>
                </a:ext>
              </a:extLst>
            </a:blip>
            <a:srcRect/>
            <a:stretch/>
          </p:blipFill>
          <p:spPr>
            <a:xfrm>
              <a:off x="9560655" y="6582227"/>
              <a:ext cx="558429" cy="558429"/>
            </a:xfrm>
            <a:prstGeom prst="rect">
              <a:avLst/>
            </a:prstGeom>
            <a:effectLst>
              <a:outerShdw blurRad="50800" dist="38100" dir="2700000" algn="tl" rotWithShape="0">
                <a:prstClr val="black">
                  <a:alpha val="40000"/>
                </a:prstClr>
              </a:outerShdw>
            </a:effectLst>
          </p:spPr>
        </p:pic>
        <p:pic>
          <p:nvPicPr>
            <p:cNvPr id="21" name="Graphic 63" descr="World with solid fill">
              <a:extLst>
                <a:ext uri="{FF2B5EF4-FFF2-40B4-BE49-F238E27FC236}">
                  <a16:creationId xmlns:a16="http://schemas.microsoft.com/office/drawing/2014/main" id="{E75ABC38-FE44-47D2-B4FF-AEECF835435F}"/>
                </a:ext>
              </a:extLst>
            </p:cNvPr>
            <p:cNvPicPr>
              <a:picLocks noChangeAspect="1"/>
            </p:cNvPicPr>
            <p:nvPr/>
          </p:nvPicPr>
          <p:blipFill>
            <a:blip r:embed="rId9">
              <a:extLst>
                <a:ext uri="{96DAC541-7B7A-43D3-8B79-37D633B846F1}">
                  <asvg:svgBlip xmlns:asvg="http://schemas.microsoft.com/office/drawing/2016/SVG/main" xmlns="" r:embed="rId10"/>
                </a:ext>
              </a:extLst>
            </a:blip>
            <a:srcRect/>
            <a:stretch/>
          </p:blipFill>
          <p:spPr>
            <a:xfrm>
              <a:off x="10711669" y="8571992"/>
              <a:ext cx="558429" cy="558429"/>
            </a:xfrm>
            <a:prstGeom prst="rect">
              <a:avLst/>
            </a:prstGeom>
            <a:effectLst>
              <a:outerShdw blurRad="50800" dist="38100" dir="2700000" algn="tl" rotWithShape="0">
                <a:prstClr val="black">
                  <a:alpha val="40000"/>
                </a:prstClr>
              </a:outerShdw>
            </a:effectLst>
          </p:spPr>
        </p:pic>
        <p:pic>
          <p:nvPicPr>
            <p:cNvPr id="22" name="Graphic 64" descr="Open hand with plant with solid fill">
              <a:extLst>
                <a:ext uri="{FF2B5EF4-FFF2-40B4-BE49-F238E27FC236}">
                  <a16:creationId xmlns:a16="http://schemas.microsoft.com/office/drawing/2014/main" id="{61701A4E-D078-4828-A1FB-8DE2A98CCA9D}"/>
                </a:ext>
              </a:extLst>
            </p:cNvPr>
            <p:cNvPicPr>
              <a:picLocks noChangeAspect="1"/>
            </p:cNvPicPr>
            <p:nvPr/>
          </p:nvPicPr>
          <p:blipFill>
            <a:blip r:embed="rId11">
              <a:extLst>
                <a:ext uri="{96DAC541-7B7A-43D3-8B79-37D633B846F1}">
                  <asvg:svgBlip xmlns:asvg="http://schemas.microsoft.com/office/drawing/2016/SVG/main" xmlns="" r:embed="rId12"/>
                </a:ext>
              </a:extLst>
            </a:blip>
            <a:srcRect/>
            <a:stretch/>
          </p:blipFill>
          <p:spPr>
            <a:xfrm>
              <a:off x="13062402" y="8571992"/>
              <a:ext cx="558429" cy="558429"/>
            </a:xfrm>
            <a:prstGeom prst="rect">
              <a:avLst/>
            </a:prstGeom>
            <a:effectLst>
              <a:outerShdw blurRad="50800" dist="38100" dir="2700000" algn="tl" rotWithShape="0">
                <a:prstClr val="black">
                  <a:alpha val="40000"/>
                </a:prstClr>
              </a:outerShdw>
            </a:effectLst>
          </p:spPr>
        </p:pic>
        <p:pic>
          <p:nvPicPr>
            <p:cNvPr id="23" name="Graphic 65" descr="Clipboard Badge with solid fill">
              <a:extLst>
                <a:ext uri="{FF2B5EF4-FFF2-40B4-BE49-F238E27FC236}">
                  <a16:creationId xmlns:a16="http://schemas.microsoft.com/office/drawing/2014/main" id="{1DCA0CE6-9789-4732-9DB4-F394E27B107E}"/>
                </a:ext>
              </a:extLst>
            </p:cNvPr>
            <p:cNvPicPr>
              <a:picLocks noChangeAspect="1"/>
            </p:cNvPicPr>
            <p:nvPr/>
          </p:nvPicPr>
          <p:blipFill>
            <a:blip r:embed="rId13">
              <a:extLst>
                <a:ext uri="{96DAC541-7B7A-43D3-8B79-37D633B846F1}">
                  <asvg:svgBlip xmlns:asvg="http://schemas.microsoft.com/office/drawing/2016/SVG/main" xmlns="" r:embed="rId14"/>
                </a:ext>
              </a:extLst>
            </a:blip>
            <a:srcRect/>
            <a:stretch/>
          </p:blipFill>
          <p:spPr>
            <a:xfrm>
              <a:off x="14234700" y="6582227"/>
              <a:ext cx="558429" cy="558429"/>
            </a:xfrm>
            <a:prstGeom prst="rect">
              <a:avLst/>
            </a:prstGeom>
            <a:effectLst>
              <a:outerShdw blurRad="50800" dist="38100" dir="2700000" algn="tl" rotWithShape="0">
                <a:prstClr val="black">
                  <a:alpha val="40000"/>
                </a:prstClr>
              </a:outerShdw>
            </a:effectLst>
          </p:spPr>
        </p:pic>
        <p:pic>
          <p:nvPicPr>
            <p:cNvPr id="24" name="Graphic 66" descr="Handshake with solid fill">
              <a:extLst>
                <a:ext uri="{FF2B5EF4-FFF2-40B4-BE49-F238E27FC236}">
                  <a16:creationId xmlns:a16="http://schemas.microsoft.com/office/drawing/2014/main" id="{05ADCAE5-60CD-4854-9053-C9851BBB2F90}"/>
                </a:ext>
              </a:extLst>
            </p:cNvPr>
            <p:cNvPicPr>
              <a:picLocks noChangeAspect="1"/>
            </p:cNvPicPr>
            <p:nvPr/>
          </p:nvPicPr>
          <p:blipFill>
            <a:blip r:embed="rId15">
              <a:extLst>
                <a:ext uri="{96DAC541-7B7A-43D3-8B79-37D633B846F1}">
                  <asvg:svgBlip xmlns:asvg="http://schemas.microsoft.com/office/drawing/2016/SVG/main" xmlns="" r:embed="rId16"/>
                </a:ext>
              </a:extLst>
            </a:blip>
            <a:srcRect/>
            <a:stretch/>
          </p:blipFill>
          <p:spPr>
            <a:xfrm>
              <a:off x="13062400" y="4556356"/>
              <a:ext cx="558429" cy="558429"/>
            </a:xfrm>
            <a:prstGeom prst="rect">
              <a:avLst/>
            </a:prstGeom>
            <a:effectLst>
              <a:outerShdw blurRad="50800" dist="38100" dir="2700000" algn="tl" rotWithShape="0">
                <a:prstClr val="black">
                  <a:alpha val="40000"/>
                </a:prstClr>
              </a:outerShdw>
            </a:effectLst>
          </p:spPr>
        </p:pic>
        <p:grpSp>
          <p:nvGrpSpPr>
            <p:cNvPr id="25" name="Group 24">
              <a:extLst>
                <a:ext uri="{FF2B5EF4-FFF2-40B4-BE49-F238E27FC236}">
                  <a16:creationId xmlns:a16="http://schemas.microsoft.com/office/drawing/2014/main" id="{58AD5EAC-1B11-4E1A-9BCF-6EA4A8646A77}"/>
                </a:ext>
              </a:extLst>
            </p:cNvPr>
            <p:cNvGrpSpPr/>
            <p:nvPr/>
          </p:nvGrpSpPr>
          <p:grpSpPr>
            <a:xfrm>
              <a:off x="14263209" y="4570842"/>
              <a:ext cx="3360177" cy="1278355"/>
              <a:chOff x="8637323" y="1638422"/>
              <a:chExt cx="3210734" cy="1278355"/>
            </a:xfrm>
          </p:grpSpPr>
          <p:sp>
            <p:nvSpPr>
              <p:cNvPr id="41" name="TextBox 23">
                <a:extLst>
                  <a:ext uri="{FF2B5EF4-FFF2-40B4-BE49-F238E27FC236}">
                    <a16:creationId xmlns:a16="http://schemas.microsoft.com/office/drawing/2014/main" id="{43E55ADE-F5A0-4034-94D4-30E193DCC81A}"/>
                  </a:ext>
                </a:extLst>
              </p:cNvPr>
              <p:cNvSpPr txBox="1"/>
              <p:nvPr/>
            </p:nvSpPr>
            <p:spPr>
              <a:xfrm>
                <a:off x="8637323" y="1638422"/>
                <a:ext cx="2926080" cy="310579"/>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noProof="1">
                    <a:solidFill>
                      <a:schemeClr val="accent2"/>
                    </a:solidFill>
                  </a:rPr>
                  <a:t>Collaboration</a:t>
                </a:r>
              </a:p>
            </p:txBody>
          </p:sp>
          <p:sp>
            <p:nvSpPr>
              <p:cNvPr id="42" name="TextBox 24">
                <a:extLst>
                  <a:ext uri="{FF2B5EF4-FFF2-40B4-BE49-F238E27FC236}">
                    <a16:creationId xmlns:a16="http://schemas.microsoft.com/office/drawing/2014/main" id="{BE1C6B1F-4752-4C58-B077-3CB89AA409C4}"/>
                  </a:ext>
                </a:extLst>
              </p:cNvPr>
              <p:cNvSpPr txBox="1"/>
              <p:nvPr/>
            </p:nvSpPr>
            <p:spPr>
              <a:xfrm>
                <a:off x="8637323" y="1925881"/>
                <a:ext cx="3210734" cy="990896"/>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3200" dirty="0">
                    <a:latin typeface="Lusail" pitchFamily="50" charset="-78"/>
                    <a:ea typeface="Times New Roman" panose="02020603050405020304" pitchFamily="18" charset="0"/>
                    <a:cs typeface="Lusail" pitchFamily="50" charset="-78"/>
                  </a:rPr>
                  <a:t>with stake-holders and building stronger partnerships with industry giants to provide students with practical training, internships, and job placements</a:t>
                </a:r>
                <a:endParaRPr lang="en-US" sz="3200" noProof="1">
                  <a:latin typeface="Lusail" pitchFamily="50" charset="-78"/>
                  <a:cs typeface="Lusail" pitchFamily="50" charset="-78"/>
                </a:endParaRPr>
              </a:p>
            </p:txBody>
          </p:sp>
        </p:grpSp>
        <p:grpSp>
          <p:nvGrpSpPr>
            <p:cNvPr id="26" name="Group 25">
              <a:extLst>
                <a:ext uri="{FF2B5EF4-FFF2-40B4-BE49-F238E27FC236}">
                  <a16:creationId xmlns:a16="http://schemas.microsoft.com/office/drawing/2014/main" id="{76E4C7A0-F872-486D-BE51-AA66E46D1CEB}"/>
                </a:ext>
              </a:extLst>
            </p:cNvPr>
            <p:cNvGrpSpPr/>
            <p:nvPr/>
          </p:nvGrpSpPr>
          <p:grpSpPr>
            <a:xfrm>
              <a:off x="14158761" y="8192197"/>
              <a:ext cx="3464624" cy="1047924"/>
              <a:chOff x="8537521" y="1632221"/>
              <a:chExt cx="3310536" cy="1047924"/>
            </a:xfrm>
          </p:grpSpPr>
          <p:sp>
            <p:nvSpPr>
              <p:cNvPr id="39" name="TextBox 26">
                <a:extLst>
                  <a:ext uri="{FF2B5EF4-FFF2-40B4-BE49-F238E27FC236}">
                    <a16:creationId xmlns:a16="http://schemas.microsoft.com/office/drawing/2014/main" id="{E24BF7BC-F4AE-4420-BDA6-4ACCD04BA991}"/>
                  </a:ext>
                </a:extLst>
              </p:cNvPr>
              <p:cNvSpPr txBox="1"/>
              <p:nvPr/>
            </p:nvSpPr>
            <p:spPr>
              <a:xfrm>
                <a:off x="8537521" y="1632221"/>
                <a:ext cx="2926080" cy="310579"/>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noProof="1"/>
                  <a:t>Focus on Sustainability </a:t>
                </a:r>
              </a:p>
            </p:txBody>
          </p:sp>
          <p:sp>
            <p:nvSpPr>
              <p:cNvPr id="40" name="TextBox 27">
                <a:extLst>
                  <a:ext uri="{FF2B5EF4-FFF2-40B4-BE49-F238E27FC236}">
                    <a16:creationId xmlns:a16="http://schemas.microsoft.com/office/drawing/2014/main" id="{9098B148-8ED9-4389-BF6B-01B8BE1D6ACB}"/>
                  </a:ext>
                </a:extLst>
              </p:cNvPr>
              <p:cNvSpPr txBox="1"/>
              <p:nvPr/>
            </p:nvSpPr>
            <p:spPr>
              <a:xfrm>
                <a:off x="8537521" y="1925881"/>
                <a:ext cx="3310536" cy="754264"/>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3200" noProof="1">
                    <a:latin typeface="Lusail" pitchFamily="50" charset="-78"/>
                    <a:cs typeface="Lusail" pitchFamily="50" charset="-78"/>
                  </a:rPr>
                  <a:t>and creating a sustainable workforce that drives the national economy and supports Qatar's vision for economic development.</a:t>
                </a:r>
              </a:p>
            </p:txBody>
          </p:sp>
        </p:grpSp>
        <p:grpSp>
          <p:nvGrpSpPr>
            <p:cNvPr id="27" name="Group 26">
              <a:extLst>
                <a:ext uri="{FF2B5EF4-FFF2-40B4-BE49-F238E27FC236}">
                  <a16:creationId xmlns:a16="http://schemas.microsoft.com/office/drawing/2014/main" id="{B297D629-4611-431A-83F5-4D1CFA7E039A}"/>
                </a:ext>
              </a:extLst>
            </p:cNvPr>
            <p:cNvGrpSpPr/>
            <p:nvPr/>
          </p:nvGrpSpPr>
          <p:grpSpPr>
            <a:xfrm>
              <a:off x="6760613" y="4550230"/>
              <a:ext cx="3122551" cy="1062335"/>
              <a:chOff x="8921977" y="1617810"/>
              <a:chExt cx="2926080" cy="1062335"/>
            </a:xfrm>
          </p:grpSpPr>
          <p:sp>
            <p:nvSpPr>
              <p:cNvPr id="37" name="TextBox 49">
                <a:extLst>
                  <a:ext uri="{FF2B5EF4-FFF2-40B4-BE49-F238E27FC236}">
                    <a16:creationId xmlns:a16="http://schemas.microsoft.com/office/drawing/2014/main" id="{D97A677E-2E28-44F1-BC98-001B38A598C1}"/>
                  </a:ext>
                </a:extLst>
              </p:cNvPr>
              <p:cNvSpPr txBox="1"/>
              <p:nvPr/>
            </p:nvSpPr>
            <p:spPr>
              <a:xfrm>
                <a:off x="8921977" y="1617810"/>
                <a:ext cx="2926080" cy="310579"/>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noProof="1">
                    <a:solidFill>
                      <a:schemeClr val="accent5"/>
                    </a:solidFill>
                  </a:rPr>
                  <a:t>Development</a:t>
                </a:r>
              </a:p>
            </p:txBody>
          </p:sp>
          <p:sp>
            <p:nvSpPr>
              <p:cNvPr id="38" name="TextBox 50">
                <a:extLst>
                  <a:ext uri="{FF2B5EF4-FFF2-40B4-BE49-F238E27FC236}">
                    <a16:creationId xmlns:a16="http://schemas.microsoft.com/office/drawing/2014/main" id="{BAE00D3A-39B4-4F1D-BE75-563305B2A697}"/>
                  </a:ext>
                </a:extLst>
              </p:cNvPr>
              <p:cNvSpPr txBox="1"/>
              <p:nvPr/>
            </p:nvSpPr>
            <p:spPr>
              <a:xfrm>
                <a:off x="8921977" y="1925881"/>
                <a:ext cx="2926080" cy="754264"/>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3200" dirty="0">
                    <a:effectLst/>
                    <a:latin typeface="Lusail" pitchFamily="50" charset="-78"/>
                    <a:ea typeface="Times New Roman" panose="02020603050405020304" pitchFamily="18" charset="0"/>
                    <a:cs typeface="Lusail" pitchFamily="50" charset="-78"/>
                  </a:rPr>
                  <a:t>of current technical and vocational curricula adhering to national guidelines and future objectives.</a:t>
                </a:r>
                <a:endParaRPr lang="en-US" sz="3000" noProof="1">
                  <a:solidFill>
                    <a:schemeClr val="tx1">
                      <a:lumMod val="65000"/>
                      <a:lumOff val="35000"/>
                    </a:schemeClr>
                  </a:solidFill>
                </a:endParaRPr>
              </a:p>
            </p:txBody>
          </p:sp>
        </p:grpSp>
        <p:grpSp>
          <p:nvGrpSpPr>
            <p:cNvPr id="28" name="Group 27">
              <a:extLst>
                <a:ext uri="{FF2B5EF4-FFF2-40B4-BE49-F238E27FC236}">
                  <a16:creationId xmlns:a16="http://schemas.microsoft.com/office/drawing/2014/main" id="{62D30355-40B8-4ED3-AB52-FC78659E16E8}"/>
                </a:ext>
              </a:extLst>
            </p:cNvPr>
            <p:cNvGrpSpPr/>
            <p:nvPr/>
          </p:nvGrpSpPr>
          <p:grpSpPr>
            <a:xfrm>
              <a:off x="6760613" y="8177786"/>
              <a:ext cx="3122551" cy="1062335"/>
              <a:chOff x="8921977" y="1617810"/>
              <a:chExt cx="2926080" cy="1062335"/>
            </a:xfrm>
          </p:grpSpPr>
          <p:sp>
            <p:nvSpPr>
              <p:cNvPr id="35" name="TextBox 52">
                <a:extLst>
                  <a:ext uri="{FF2B5EF4-FFF2-40B4-BE49-F238E27FC236}">
                    <a16:creationId xmlns:a16="http://schemas.microsoft.com/office/drawing/2014/main" id="{DC43EE66-1D5D-4ADA-A7D5-D584AAF11D6F}"/>
                  </a:ext>
                </a:extLst>
              </p:cNvPr>
              <p:cNvSpPr txBox="1"/>
              <p:nvPr/>
            </p:nvSpPr>
            <p:spPr>
              <a:xfrm>
                <a:off x="8921977" y="1617810"/>
                <a:ext cx="2926080" cy="310579"/>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noProof="1">
                    <a:solidFill>
                      <a:schemeClr val="accent4">
                        <a:lumMod val="50000"/>
                      </a:schemeClr>
                    </a:solidFill>
                  </a:rPr>
                  <a:t>Expanding</a:t>
                </a:r>
              </a:p>
            </p:txBody>
          </p:sp>
          <p:sp>
            <p:nvSpPr>
              <p:cNvPr id="36" name="TextBox 53">
                <a:extLst>
                  <a:ext uri="{FF2B5EF4-FFF2-40B4-BE49-F238E27FC236}">
                    <a16:creationId xmlns:a16="http://schemas.microsoft.com/office/drawing/2014/main" id="{114EC437-7393-4CDC-BCAC-B560434C208C}"/>
                  </a:ext>
                </a:extLst>
              </p:cNvPr>
              <p:cNvSpPr txBox="1"/>
              <p:nvPr/>
            </p:nvSpPr>
            <p:spPr>
              <a:xfrm>
                <a:off x="8921977" y="1925881"/>
                <a:ext cx="2926080" cy="754264"/>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3200" dirty="0">
                    <a:latin typeface="Lusail" pitchFamily="50" charset="-78"/>
                    <a:ea typeface="Times New Roman" panose="02020603050405020304" pitchFamily="18" charset="0"/>
                    <a:cs typeface="Lusail" pitchFamily="50" charset="-78"/>
                  </a:rPr>
                  <a:t>with more specializations following global trends and national demands in compliance of Qatar National Vision 2030</a:t>
                </a:r>
                <a:endParaRPr lang="en-US" sz="3200" noProof="1">
                  <a:latin typeface="Lusail" pitchFamily="50" charset="-78"/>
                  <a:cs typeface="Lusail" pitchFamily="50" charset="-78"/>
                </a:endParaRPr>
              </a:p>
            </p:txBody>
          </p:sp>
        </p:grpSp>
        <p:grpSp>
          <p:nvGrpSpPr>
            <p:cNvPr id="29" name="Group 28">
              <a:extLst>
                <a:ext uri="{FF2B5EF4-FFF2-40B4-BE49-F238E27FC236}">
                  <a16:creationId xmlns:a16="http://schemas.microsoft.com/office/drawing/2014/main" id="{C0DBB557-009C-429C-8312-FED1A6F8D0E5}"/>
                </a:ext>
              </a:extLst>
            </p:cNvPr>
            <p:cNvGrpSpPr/>
            <p:nvPr/>
          </p:nvGrpSpPr>
          <p:grpSpPr>
            <a:xfrm>
              <a:off x="15154301" y="6214626"/>
              <a:ext cx="2469086" cy="1263683"/>
              <a:chOff x="8327891" y="1653094"/>
              <a:chExt cx="3520166" cy="1263683"/>
            </a:xfrm>
          </p:grpSpPr>
          <p:sp>
            <p:nvSpPr>
              <p:cNvPr id="33" name="TextBox 55">
                <a:extLst>
                  <a:ext uri="{FF2B5EF4-FFF2-40B4-BE49-F238E27FC236}">
                    <a16:creationId xmlns:a16="http://schemas.microsoft.com/office/drawing/2014/main" id="{20601A00-9095-45CF-8ED8-E00431880D68}"/>
                  </a:ext>
                </a:extLst>
              </p:cNvPr>
              <p:cNvSpPr txBox="1"/>
              <p:nvPr/>
            </p:nvSpPr>
            <p:spPr>
              <a:xfrm>
                <a:off x="8327891" y="1653094"/>
                <a:ext cx="3520166" cy="310579"/>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noProof="1">
                    <a:solidFill>
                      <a:schemeClr val="accent3"/>
                    </a:solidFill>
                  </a:rPr>
                  <a:t>Applying quality assurance </a:t>
                </a:r>
              </a:p>
            </p:txBody>
          </p:sp>
          <p:sp>
            <p:nvSpPr>
              <p:cNvPr id="34" name="TextBox 56">
                <a:extLst>
                  <a:ext uri="{FF2B5EF4-FFF2-40B4-BE49-F238E27FC236}">
                    <a16:creationId xmlns:a16="http://schemas.microsoft.com/office/drawing/2014/main" id="{83D18481-0608-499C-8098-C98454C6DC65}"/>
                  </a:ext>
                </a:extLst>
              </p:cNvPr>
              <p:cNvSpPr txBox="1"/>
              <p:nvPr/>
            </p:nvSpPr>
            <p:spPr>
              <a:xfrm>
                <a:off x="8327891" y="1925881"/>
                <a:ext cx="3520166" cy="990896"/>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3200" dirty="0">
                    <a:latin typeface="Lusail" pitchFamily="50" charset="-78"/>
                    <a:cs typeface="Lusail" pitchFamily="50" charset="-78"/>
                  </a:rPr>
                  <a:t>and standards by benchmarking against international best practices to ensure the quality and relevance of TVET programs</a:t>
                </a:r>
                <a:endParaRPr lang="en-US" sz="3200" noProof="1">
                  <a:latin typeface="Lusail" pitchFamily="50" charset="-78"/>
                  <a:cs typeface="Lusail" pitchFamily="50" charset="-78"/>
                </a:endParaRPr>
              </a:p>
            </p:txBody>
          </p:sp>
        </p:grpSp>
        <p:grpSp>
          <p:nvGrpSpPr>
            <p:cNvPr id="30" name="Group 29">
              <a:extLst>
                <a:ext uri="{FF2B5EF4-FFF2-40B4-BE49-F238E27FC236}">
                  <a16:creationId xmlns:a16="http://schemas.microsoft.com/office/drawing/2014/main" id="{D86BE833-3837-4DFF-B4A6-1737100DA229}"/>
                </a:ext>
              </a:extLst>
            </p:cNvPr>
            <p:cNvGrpSpPr/>
            <p:nvPr/>
          </p:nvGrpSpPr>
          <p:grpSpPr>
            <a:xfrm>
              <a:off x="6760613" y="6179342"/>
              <a:ext cx="2457380" cy="1298967"/>
              <a:chOff x="8921975" y="1617810"/>
              <a:chExt cx="3435845" cy="1298967"/>
            </a:xfrm>
          </p:grpSpPr>
          <p:sp>
            <p:nvSpPr>
              <p:cNvPr id="31" name="TextBox 58">
                <a:extLst>
                  <a:ext uri="{FF2B5EF4-FFF2-40B4-BE49-F238E27FC236}">
                    <a16:creationId xmlns:a16="http://schemas.microsoft.com/office/drawing/2014/main" id="{B46BD4F9-DDB0-467D-94C8-7C2FCE54A994}"/>
                  </a:ext>
                </a:extLst>
              </p:cNvPr>
              <p:cNvSpPr txBox="1"/>
              <p:nvPr/>
            </p:nvSpPr>
            <p:spPr>
              <a:xfrm>
                <a:off x="8921977" y="1617810"/>
                <a:ext cx="2926080" cy="310579"/>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noProof="1">
                    <a:solidFill>
                      <a:schemeClr val="accent1"/>
                    </a:solidFill>
                  </a:rPr>
                  <a:t>Establishment</a:t>
                </a:r>
              </a:p>
            </p:txBody>
          </p:sp>
          <p:sp>
            <p:nvSpPr>
              <p:cNvPr id="32" name="TextBox 59">
                <a:extLst>
                  <a:ext uri="{FF2B5EF4-FFF2-40B4-BE49-F238E27FC236}">
                    <a16:creationId xmlns:a16="http://schemas.microsoft.com/office/drawing/2014/main" id="{20A63483-AA43-43FB-A063-FFA8719145EE}"/>
                  </a:ext>
                </a:extLst>
              </p:cNvPr>
              <p:cNvSpPr txBox="1"/>
              <p:nvPr/>
            </p:nvSpPr>
            <p:spPr>
              <a:xfrm>
                <a:off x="8921975" y="1925881"/>
                <a:ext cx="3435845" cy="990896"/>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3200" dirty="0">
                    <a:effectLst/>
                    <a:latin typeface="Lusail" pitchFamily="50" charset="-78"/>
                    <a:ea typeface="Times New Roman" panose="02020603050405020304" pitchFamily="18" charset="0"/>
                    <a:cs typeface="Lusail" pitchFamily="50" charset="-78"/>
                  </a:rPr>
                  <a:t>of more technical, vocational and specialized institutions secondary education to cater to the growing demand of economy</a:t>
                </a:r>
                <a:endParaRPr lang="en-US" sz="3200" noProof="1">
                  <a:solidFill>
                    <a:schemeClr val="tx1">
                      <a:lumMod val="65000"/>
                      <a:lumOff val="35000"/>
                    </a:schemeClr>
                  </a:solidFill>
                </a:endParaRPr>
              </a:p>
            </p:txBody>
          </p:sp>
        </p:grpSp>
      </p:grpSp>
    </p:spTree>
    <p:extLst>
      <p:ext uri="{BB962C8B-B14F-4D97-AF65-F5344CB8AC3E}">
        <p14:creationId xmlns:p14="http://schemas.microsoft.com/office/powerpoint/2010/main" val="18967221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Placeholder 34" descr="A picture containing outdoor, nature, sunset&#10;&#10;Description automatically generated">
            <a:extLst>
              <a:ext uri="{FF2B5EF4-FFF2-40B4-BE49-F238E27FC236}">
                <a16:creationId xmlns:a16="http://schemas.microsoft.com/office/drawing/2014/main" id="{C02166B7-E698-930D-9FBA-D17D1FF37462}"/>
              </a:ext>
            </a:extLst>
          </p:cNvPr>
          <p:cNvPicPr>
            <a:picLocks noGrp="1" noRot="1" noChangeAspect="1" noMove="1" noResize="1" noEditPoints="1" noAdjustHandles="1" noChangeArrowheads="1" noChangeShapeType="1" noCrop="1"/>
          </p:cNvPicPr>
          <p:nvPr>
            <p:ph type="pic" sz="half" idx="13"/>
          </p:nvPr>
        </p:nvPicPr>
        <p:blipFill>
          <a:blip r:embed="rId3" cstate="screen">
            <a:extLst>
              <a:ext uri="{28A0092B-C50C-407E-A947-70E740481C1C}">
                <a14:useLocalDpi xmlns:a14="http://schemas.microsoft.com/office/drawing/2010/main"/>
              </a:ext>
            </a:extLst>
          </a:blip>
          <a:srcRect/>
          <a:stretch>
            <a:fillRect/>
          </a:stretch>
        </p:blipFill>
        <p:spPr>
          <a:xfrm>
            <a:off x="0" y="147"/>
            <a:ext cx="24384000" cy="13715853"/>
          </a:xfrm>
          <a:prstGeom prst="rect">
            <a:avLst/>
          </a:prstGeom>
          <a:noFill/>
          <a:ln w="38100" cap="rnd">
            <a:solidFill>
              <a:schemeClr val="bg1"/>
            </a:solidFill>
            <a:prstDash val="solid"/>
            <a:round/>
          </a:ln>
        </p:spPr>
      </p:pic>
      <p:sp>
        <p:nvSpPr>
          <p:cNvPr id="32" name="Title 6">
            <a:extLst>
              <a:ext uri="{FF2B5EF4-FFF2-40B4-BE49-F238E27FC236}">
                <a16:creationId xmlns:a16="http://schemas.microsoft.com/office/drawing/2014/main" id="{324E9172-7FCB-9525-71B1-1D52A129A0D7}"/>
              </a:ext>
            </a:extLst>
          </p:cNvPr>
          <p:cNvSpPr txBox="1">
            <a:spLocks/>
          </p:cNvSpPr>
          <p:nvPr/>
        </p:nvSpPr>
        <p:spPr>
          <a:xfrm>
            <a:off x="705149" y="944800"/>
            <a:ext cx="22965341" cy="1258073"/>
          </a:xfrm>
          <a:prstGeom prst="rect">
            <a:avLst/>
          </a:prstGeom>
        </p:spPr>
        <p:txBody>
          <a:bodyPr/>
          <a:lstStyle>
            <a:lvl1pPr algn="l" defTabSz="1828834" rtl="0" eaLnBrk="1" latinLnBrk="0" hangingPunct="1">
              <a:lnSpc>
                <a:spcPct val="90000"/>
              </a:lnSpc>
              <a:spcBef>
                <a:spcPct val="0"/>
              </a:spcBef>
              <a:buNone/>
              <a:defRPr sz="7200" b="1" kern="1200">
                <a:solidFill>
                  <a:schemeClr val="accent1"/>
                </a:solidFill>
                <a:latin typeface="+mn-lt"/>
                <a:ea typeface="+mj-ea"/>
                <a:cs typeface="+mj-cs"/>
              </a:defRPr>
            </a:lvl1pPr>
          </a:lstStyle>
          <a:p>
            <a:pPr algn="l"/>
            <a:r>
              <a:rPr lang="en-US" sz="6000" dirty="0">
                <a:solidFill>
                  <a:schemeClr val="bg1"/>
                </a:solidFill>
              </a:rPr>
              <a:t>Initiatives</a:t>
            </a:r>
            <a:endParaRPr lang="en-QA" sz="6000" dirty="0">
              <a:solidFill>
                <a:schemeClr val="bg1"/>
              </a:solidFill>
            </a:endParaRPr>
          </a:p>
        </p:txBody>
      </p:sp>
      <p:grpSp>
        <p:nvGrpSpPr>
          <p:cNvPr id="33" name="Group 32">
            <a:extLst>
              <a:ext uri="{FF2B5EF4-FFF2-40B4-BE49-F238E27FC236}">
                <a16:creationId xmlns:a16="http://schemas.microsoft.com/office/drawing/2014/main" id="{FC742865-E9FE-5471-9818-27AE559CD42E}"/>
              </a:ext>
            </a:extLst>
          </p:cNvPr>
          <p:cNvGrpSpPr/>
          <p:nvPr/>
        </p:nvGrpSpPr>
        <p:grpSpPr>
          <a:xfrm>
            <a:off x="705149" y="4831400"/>
            <a:ext cx="6857407" cy="3623984"/>
            <a:chOff x="849144" y="3795939"/>
            <a:chExt cx="6857407" cy="3623984"/>
          </a:xfrm>
        </p:grpSpPr>
        <p:sp>
          <p:nvSpPr>
            <p:cNvPr id="22" name="Shape 1441">
              <a:extLst>
                <a:ext uri="{FF2B5EF4-FFF2-40B4-BE49-F238E27FC236}">
                  <a16:creationId xmlns:a16="http://schemas.microsoft.com/office/drawing/2014/main" id="{01E33B10-BDAA-62CA-10EC-FB6546FFAC28}"/>
                </a:ext>
              </a:extLst>
            </p:cNvPr>
            <p:cNvSpPr/>
            <p:nvPr/>
          </p:nvSpPr>
          <p:spPr>
            <a:xfrm>
              <a:off x="849144" y="6373904"/>
              <a:ext cx="6857407" cy="1046019"/>
            </a:xfrm>
            <a:prstGeom prst="rect">
              <a:avLst/>
            </a:prstGeom>
            <a:ln w="12700">
              <a:miter lim="400000"/>
            </a:ln>
            <a:extLst>
              <a:ext uri="{C572A759-6A51-4108-AA02-DFA0A04FC94B}">
                <ma14:wrappingTextBoxFlag xmlns="" xmlns:ma14="http://schemas.microsoft.com/office/mac/drawingml/2011/main" val="1"/>
              </a:ext>
            </a:extLst>
          </p:spPr>
          <p:txBody>
            <a:bodyPr lIns="48765" tIns="48765" rIns="48765" bIns="48765"/>
            <a:lstStyle>
              <a:lvl1pPr>
                <a:spcBef>
                  <a:spcPts val="5900"/>
                </a:spcBef>
                <a:defRPr spc="150">
                  <a:solidFill>
                    <a:srgbClr val="212121"/>
                  </a:solidFill>
                  <a:latin typeface="Montserrat"/>
                  <a:ea typeface="Montserrat"/>
                  <a:cs typeface="Montserrat"/>
                  <a:sym typeface="Montserrat"/>
                </a:defRPr>
              </a:lvl1pPr>
            </a:lstStyle>
            <a:p>
              <a:pPr algn="ctr" defTabSz="825512" hangingPunct="0">
                <a:lnSpc>
                  <a:spcPct val="120000"/>
                </a:lnSpc>
                <a:spcBef>
                  <a:spcPts val="5901"/>
                </a:spcBef>
              </a:pPr>
              <a:r>
                <a:rPr lang="en-US" sz="4400" b="1" spc="0" dirty="0">
                  <a:solidFill>
                    <a:schemeClr val="bg1"/>
                  </a:solidFill>
                  <a:latin typeface="Lusail" pitchFamily="50" charset="-78"/>
                  <a:cs typeface="Lusail" pitchFamily="50" charset="-78"/>
                </a:rPr>
                <a:t>Aeronautical School</a:t>
              </a:r>
            </a:p>
            <a:p>
              <a:pPr algn="ctr" defTabSz="825512" hangingPunct="0">
                <a:lnSpc>
                  <a:spcPct val="120000"/>
                </a:lnSpc>
                <a:spcBef>
                  <a:spcPts val="5901"/>
                </a:spcBef>
              </a:pPr>
              <a:endParaRPr sz="4400" b="1" kern="0" spc="149" dirty="0">
                <a:solidFill>
                  <a:schemeClr val="bg1"/>
                </a:solidFill>
                <a:latin typeface="Lusail" pitchFamily="50" charset="-78"/>
                <a:cs typeface="Lusail" pitchFamily="50" charset="-78"/>
              </a:endParaRPr>
            </a:p>
          </p:txBody>
        </p:sp>
        <p:pic>
          <p:nvPicPr>
            <p:cNvPr id="11" name="Graphic 10">
              <a:extLst>
                <a:ext uri="{FF2B5EF4-FFF2-40B4-BE49-F238E27FC236}">
                  <a16:creationId xmlns:a16="http://schemas.microsoft.com/office/drawing/2014/main" id="{2077964D-4F5A-6079-4BA6-340FE371F07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2965943" y="3795939"/>
              <a:ext cx="2623807" cy="2623807"/>
            </a:xfrm>
            <a:prstGeom prst="rect">
              <a:avLst/>
            </a:prstGeom>
          </p:spPr>
        </p:pic>
      </p:grpSp>
      <p:grpSp>
        <p:nvGrpSpPr>
          <p:cNvPr id="38" name="Group 37">
            <a:extLst>
              <a:ext uri="{FF2B5EF4-FFF2-40B4-BE49-F238E27FC236}">
                <a16:creationId xmlns:a16="http://schemas.microsoft.com/office/drawing/2014/main" id="{38C22876-B443-4051-895E-6DB658974BAB}"/>
              </a:ext>
            </a:extLst>
          </p:cNvPr>
          <p:cNvGrpSpPr/>
          <p:nvPr/>
        </p:nvGrpSpPr>
        <p:grpSpPr>
          <a:xfrm>
            <a:off x="9259673" y="2372955"/>
            <a:ext cx="6857407" cy="3256102"/>
            <a:chOff x="8861362" y="4154922"/>
            <a:chExt cx="6857407" cy="3256102"/>
          </a:xfrm>
        </p:grpSpPr>
        <p:sp>
          <p:nvSpPr>
            <p:cNvPr id="12" name="Shape 1441">
              <a:extLst>
                <a:ext uri="{FF2B5EF4-FFF2-40B4-BE49-F238E27FC236}">
                  <a16:creationId xmlns:a16="http://schemas.microsoft.com/office/drawing/2014/main" id="{BC489A67-D1D2-E52D-A095-F74626783CC6}"/>
                </a:ext>
              </a:extLst>
            </p:cNvPr>
            <p:cNvSpPr/>
            <p:nvPr/>
          </p:nvSpPr>
          <p:spPr>
            <a:xfrm>
              <a:off x="8861362" y="6365005"/>
              <a:ext cx="6857407" cy="1046019"/>
            </a:xfrm>
            <a:prstGeom prst="rect">
              <a:avLst/>
            </a:prstGeom>
            <a:ln w="12700">
              <a:miter lim="400000"/>
            </a:ln>
            <a:extLst>
              <a:ext uri="{C572A759-6A51-4108-AA02-DFA0A04FC94B}">
                <ma14:wrappingTextBoxFlag xmlns="" xmlns:ma14="http://schemas.microsoft.com/office/mac/drawingml/2011/main" val="1"/>
              </a:ext>
            </a:extLst>
          </p:spPr>
          <p:txBody>
            <a:bodyPr lIns="48765" tIns="48765" rIns="48765" bIns="48765"/>
            <a:lstStyle>
              <a:lvl1pPr>
                <a:spcBef>
                  <a:spcPts val="5900"/>
                </a:spcBef>
                <a:defRPr spc="150">
                  <a:solidFill>
                    <a:srgbClr val="212121"/>
                  </a:solidFill>
                  <a:latin typeface="Montserrat"/>
                  <a:ea typeface="Montserrat"/>
                  <a:cs typeface="Montserrat"/>
                  <a:sym typeface="Montserrat"/>
                </a:defRPr>
              </a:lvl1pPr>
            </a:lstStyle>
            <a:p>
              <a:pPr algn="ctr" defTabSz="825512" hangingPunct="0">
                <a:lnSpc>
                  <a:spcPct val="120000"/>
                </a:lnSpc>
                <a:spcBef>
                  <a:spcPts val="5901"/>
                </a:spcBef>
              </a:pPr>
              <a:r>
                <a:rPr lang="en-US" sz="4400" b="1" spc="0" dirty="0">
                  <a:solidFill>
                    <a:schemeClr val="bg1"/>
                  </a:solidFill>
                  <a:latin typeface="Lusail" pitchFamily="50" charset="-78"/>
                  <a:cs typeface="Lusail" pitchFamily="50" charset="-78"/>
                </a:rPr>
                <a:t>Cyber Security School</a:t>
              </a:r>
            </a:p>
            <a:p>
              <a:pPr algn="l" defTabSz="825512" hangingPunct="0">
                <a:lnSpc>
                  <a:spcPct val="120000"/>
                </a:lnSpc>
                <a:spcBef>
                  <a:spcPts val="5901"/>
                </a:spcBef>
              </a:pPr>
              <a:endParaRPr sz="4400" b="1" kern="0" spc="149" dirty="0">
                <a:solidFill>
                  <a:schemeClr val="bg1"/>
                </a:solidFill>
                <a:latin typeface="Lusail" pitchFamily="50" charset="-78"/>
                <a:cs typeface="Lusail" pitchFamily="50" charset="-78"/>
              </a:endParaRPr>
            </a:p>
          </p:txBody>
        </p:sp>
        <p:pic>
          <p:nvPicPr>
            <p:cNvPr id="15" name="Graphic 14" descr="Blockchain outline">
              <a:extLst>
                <a:ext uri="{FF2B5EF4-FFF2-40B4-BE49-F238E27FC236}">
                  <a16:creationId xmlns:a16="http://schemas.microsoft.com/office/drawing/2014/main" id="{F4A49693-4B63-5819-FC26-B5E7FA9F57B1}"/>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11004887" y="4154922"/>
              <a:ext cx="1979726" cy="1979726"/>
            </a:xfrm>
            <a:prstGeom prst="rect">
              <a:avLst/>
            </a:prstGeom>
          </p:spPr>
        </p:pic>
      </p:grpSp>
      <p:grpSp>
        <p:nvGrpSpPr>
          <p:cNvPr id="37" name="Group 36">
            <a:extLst>
              <a:ext uri="{FF2B5EF4-FFF2-40B4-BE49-F238E27FC236}">
                <a16:creationId xmlns:a16="http://schemas.microsoft.com/office/drawing/2014/main" id="{150BD632-6D02-AFFB-70E6-0CBF83099EDC}"/>
              </a:ext>
            </a:extLst>
          </p:cNvPr>
          <p:cNvGrpSpPr/>
          <p:nvPr/>
        </p:nvGrpSpPr>
        <p:grpSpPr>
          <a:xfrm>
            <a:off x="16940083" y="10016205"/>
            <a:ext cx="6857407" cy="2997552"/>
            <a:chOff x="8533735" y="9024795"/>
            <a:chExt cx="6857407" cy="2997552"/>
          </a:xfrm>
        </p:grpSpPr>
        <p:sp>
          <p:nvSpPr>
            <p:cNvPr id="21" name="Shape 1441">
              <a:extLst>
                <a:ext uri="{FF2B5EF4-FFF2-40B4-BE49-F238E27FC236}">
                  <a16:creationId xmlns:a16="http://schemas.microsoft.com/office/drawing/2014/main" id="{03066006-214F-1B8D-0B63-6E21952B8FDB}"/>
                </a:ext>
              </a:extLst>
            </p:cNvPr>
            <p:cNvSpPr/>
            <p:nvPr/>
          </p:nvSpPr>
          <p:spPr>
            <a:xfrm>
              <a:off x="8533735" y="10976328"/>
              <a:ext cx="6857407" cy="1046019"/>
            </a:xfrm>
            <a:prstGeom prst="rect">
              <a:avLst/>
            </a:prstGeom>
            <a:ln w="12700">
              <a:miter lim="400000"/>
            </a:ln>
            <a:extLst>
              <a:ext uri="{C572A759-6A51-4108-AA02-DFA0A04FC94B}">
                <ma14:wrappingTextBoxFlag xmlns="" xmlns:ma14="http://schemas.microsoft.com/office/mac/drawingml/2011/main" val="1"/>
              </a:ext>
            </a:extLst>
          </p:spPr>
          <p:txBody>
            <a:bodyPr lIns="48765" tIns="48765" rIns="48765" bIns="48765"/>
            <a:lstStyle>
              <a:lvl1pPr>
                <a:spcBef>
                  <a:spcPts val="5900"/>
                </a:spcBef>
                <a:defRPr spc="150">
                  <a:solidFill>
                    <a:srgbClr val="212121"/>
                  </a:solidFill>
                  <a:latin typeface="Montserrat"/>
                  <a:ea typeface="Montserrat"/>
                  <a:cs typeface="Montserrat"/>
                  <a:sym typeface="Montserrat"/>
                </a:defRPr>
              </a:lvl1pPr>
            </a:lstStyle>
            <a:p>
              <a:pPr algn="ctr" defTabSz="825512" hangingPunct="0">
                <a:lnSpc>
                  <a:spcPct val="120000"/>
                </a:lnSpc>
                <a:spcBef>
                  <a:spcPts val="5901"/>
                </a:spcBef>
              </a:pPr>
              <a:r>
                <a:rPr lang="en-US" sz="4400" b="1" spc="0" dirty="0">
                  <a:solidFill>
                    <a:schemeClr val="bg1"/>
                  </a:solidFill>
                  <a:latin typeface="Lusail" pitchFamily="50" charset="-78"/>
                  <a:cs typeface="Lusail" pitchFamily="50" charset="-78"/>
                </a:rPr>
                <a:t>Medical Science School</a:t>
              </a:r>
            </a:p>
            <a:p>
              <a:pPr algn="l" defTabSz="825512" hangingPunct="0">
                <a:lnSpc>
                  <a:spcPct val="120000"/>
                </a:lnSpc>
                <a:spcBef>
                  <a:spcPts val="5901"/>
                </a:spcBef>
              </a:pPr>
              <a:endParaRPr sz="4400" b="1" kern="0" spc="149" dirty="0">
                <a:solidFill>
                  <a:schemeClr val="bg1"/>
                </a:solidFill>
                <a:latin typeface="Lusail" pitchFamily="50" charset="-78"/>
                <a:cs typeface="Lusail" pitchFamily="50" charset="-78"/>
              </a:endParaRPr>
            </a:p>
          </p:txBody>
        </p:sp>
        <p:pic>
          <p:nvPicPr>
            <p:cNvPr id="27" name="Graphic 26" descr="Inpatient outline">
              <a:extLst>
                <a:ext uri="{FF2B5EF4-FFF2-40B4-BE49-F238E27FC236}">
                  <a16:creationId xmlns:a16="http://schemas.microsoft.com/office/drawing/2014/main" id="{C7FA3609-2926-7615-42F0-8799CC64698A}"/>
                </a:ext>
              </a:extLst>
            </p:cNvPr>
            <p:cNvPicPr>
              <a:picLocks noChangeAspect="1"/>
            </p:cNvPicPr>
            <p:nvPr/>
          </p:nvPicPr>
          <p:blipFill>
            <a:blip r:embed="rId8">
              <a:extLst>
                <a:ext uri="{96DAC541-7B7A-43D3-8B79-37D633B846F1}">
                  <asvg:svgBlip xmlns:asvg="http://schemas.microsoft.com/office/drawing/2016/SVG/main" xmlns="" r:embed="rId9"/>
                </a:ext>
              </a:extLst>
            </a:blip>
            <a:srcRect/>
            <a:stretch/>
          </p:blipFill>
          <p:spPr>
            <a:xfrm>
              <a:off x="10972575" y="9024795"/>
              <a:ext cx="1979726" cy="1979726"/>
            </a:xfrm>
            <a:prstGeom prst="rect">
              <a:avLst/>
            </a:prstGeom>
          </p:spPr>
        </p:pic>
      </p:grpSp>
      <p:grpSp>
        <p:nvGrpSpPr>
          <p:cNvPr id="36" name="Group 35">
            <a:extLst>
              <a:ext uri="{FF2B5EF4-FFF2-40B4-BE49-F238E27FC236}">
                <a16:creationId xmlns:a16="http://schemas.microsoft.com/office/drawing/2014/main" id="{971F2534-2C38-95CC-2783-9BD63DD6E621}"/>
              </a:ext>
            </a:extLst>
          </p:cNvPr>
          <p:cNvGrpSpPr/>
          <p:nvPr/>
        </p:nvGrpSpPr>
        <p:grpSpPr>
          <a:xfrm>
            <a:off x="705149" y="10165606"/>
            <a:ext cx="6857407" cy="2971147"/>
            <a:chOff x="827787" y="8861449"/>
            <a:chExt cx="6857407" cy="2971147"/>
          </a:xfrm>
        </p:grpSpPr>
        <p:sp>
          <p:nvSpPr>
            <p:cNvPr id="18" name="Shape 1441">
              <a:extLst>
                <a:ext uri="{FF2B5EF4-FFF2-40B4-BE49-F238E27FC236}">
                  <a16:creationId xmlns:a16="http://schemas.microsoft.com/office/drawing/2014/main" id="{DA9EA3F6-C685-6ED2-7877-96E91436EFD7}"/>
                </a:ext>
              </a:extLst>
            </p:cNvPr>
            <p:cNvSpPr/>
            <p:nvPr/>
          </p:nvSpPr>
          <p:spPr>
            <a:xfrm>
              <a:off x="827787" y="10786577"/>
              <a:ext cx="6857407" cy="1046019"/>
            </a:xfrm>
            <a:prstGeom prst="rect">
              <a:avLst/>
            </a:prstGeom>
            <a:ln w="12700">
              <a:miter lim="400000"/>
            </a:ln>
            <a:extLst>
              <a:ext uri="{C572A759-6A51-4108-AA02-DFA0A04FC94B}">
                <ma14:wrappingTextBoxFlag xmlns="" xmlns:ma14="http://schemas.microsoft.com/office/mac/drawingml/2011/main" val="1"/>
              </a:ext>
            </a:extLst>
          </p:spPr>
          <p:txBody>
            <a:bodyPr lIns="48765" tIns="48765" rIns="48765" bIns="48765"/>
            <a:lstStyle>
              <a:lvl1pPr>
                <a:spcBef>
                  <a:spcPts val="5900"/>
                </a:spcBef>
                <a:defRPr spc="150">
                  <a:solidFill>
                    <a:srgbClr val="212121"/>
                  </a:solidFill>
                  <a:latin typeface="Montserrat"/>
                  <a:ea typeface="Montserrat"/>
                  <a:cs typeface="Montserrat"/>
                  <a:sym typeface="Montserrat"/>
                </a:defRPr>
              </a:lvl1pPr>
            </a:lstStyle>
            <a:p>
              <a:pPr algn="ctr" defTabSz="825512" hangingPunct="0">
                <a:lnSpc>
                  <a:spcPct val="120000"/>
                </a:lnSpc>
                <a:spcBef>
                  <a:spcPts val="5901"/>
                </a:spcBef>
              </a:pPr>
              <a:r>
                <a:rPr lang="en-US" sz="4400" b="1" spc="0" dirty="0">
                  <a:solidFill>
                    <a:schemeClr val="bg1"/>
                  </a:solidFill>
                  <a:latin typeface="Lusail" pitchFamily="50" charset="-78"/>
                  <a:cs typeface="Lusail" pitchFamily="50" charset="-78"/>
                </a:rPr>
                <a:t>Artificial Intelligence School</a:t>
              </a:r>
            </a:p>
            <a:p>
              <a:pPr algn="ctr" defTabSz="825512" hangingPunct="0">
                <a:lnSpc>
                  <a:spcPct val="120000"/>
                </a:lnSpc>
                <a:spcBef>
                  <a:spcPts val="5901"/>
                </a:spcBef>
              </a:pPr>
              <a:endParaRPr sz="4400" b="1" kern="0" spc="149" dirty="0">
                <a:solidFill>
                  <a:schemeClr val="bg1"/>
                </a:solidFill>
                <a:latin typeface="Lusail" pitchFamily="50" charset="-78"/>
                <a:cs typeface="Lusail" pitchFamily="50" charset="-78"/>
              </a:endParaRPr>
            </a:p>
          </p:txBody>
        </p:sp>
        <p:pic>
          <p:nvPicPr>
            <p:cNvPr id="30" name="Graphic 29" descr="Artificial Intelligence outline">
              <a:extLst>
                <a:ext uri="{FF2B5EF4-FFF2-40B4-BE49-F238E27FC236}">
                  <a16:creationId xmlns:a16="http://schemas.microsoft.com/office/drawing/2014/main" id="{8FA9DEED-90E9-912A-7E98-7968814C49F2}"/>
                </a:ext>
              </a:extLst>
            </p:cNvPr>
            <p:cNvPicPr>
              <a:picLocks noChangeAspect="1"/>
            </p:cNvPicPr>
            <p:nvPr/>
          </p:nvPicPr>
          <p:blipFill>
            <a:blip r:embed="rId10">
              <a:extLst>
                <a:ext uri="{96DAC541-7B7A-43D3-8B79-37D633B846F1}">
                  <asvg:svgBlip xmlns:asvg="http://schemas.microsoft.com/office/drawing/2016/SVG/main" xmlns="" r:embed="rId11"/>
                </a:ext>
              </a:extLst>
            </a:blip>
            <a:srcRect/>
            <a:stretch/>
          </p:blipFill>
          <p:spPr>
            <a:xfrm>
              <a:off x="3286811" y="8861449"/>
              <a:ext cx="1979726" cy="1979726"/>
            </a:xfrm>
            <a:prstGeom prst="rect">
              <a:avLst/>
            </a:prstGeom>
          </p:spPr>
        </p:pic>
      </p:grpSp>
      <p:grpSp>
        <p:nvGrpSpPr>
          <p:cNvPr id="2" name="Group 1">
            <a:extLst>
              <a:ext uri="{FF2B5EF4-FFF2-40B4-BE49-F238E27FC236}">
                <a16:creationId xmlns:a16="http://schemas.microsoft.com/office/drawing/2014/main" id="{5D833BB9-5449-DE5D-E88F-04723A070CD5}"/>
              </a:ext>
            </a:extLst>
          </p:cNvPr>
          <p:cNvGrpSpPr/>
          <p:nvPr/>
        </p:nvGrpSpPr>
        <p:grpSpPr>
          <a:xfrm>
            <a:off x="9221845" y="8388154"/>
            <a:ext cx="6857407" cy="3256102"/>
            <a:chOff x="8587042" y="4154922"/>
            <a:chExt cx="6857407" cy="3256102"/>
          </a:xfrm>
        </p:grpSpPr>
        <p:sp>
          <p:nvSpPr>
            <p:cNvPr id="3" name="Shape 1441">
              <a:extLst>
                <a:ext uri="{FF2B5EF4-FFF2-40B4-BE49-F238E27FC236}">
                  <a16:creationId xmlns:a16="http://schemas.microsoft.com/office/drawing/2014/main" id="{8299EB5F-249C-0147-1CDE-070B1DEB2644}"/>
                </a:ext>
              </a:extLst>
            </p:cNvPr>
            <p:cNvSpPr/>
            <p:nvPr/>
          </p:nvSpPr>
          <p:spPr>
            <a:xfrm>
              <a:off x="8587042" y="6365005"/>
              <a:ext cx="6857407" cy="1046019"/>
            </a:xfrm>
            <a:prstGeom prst="rect">
              <a:avLst/>
            </a:prstGeom>
            <a:ln w="12700">
              <a:miter lim="400000"/>
            </a:ln>
            <a:extLst>
              <a:ext uri="{C572A759-6A51-4108-AA02-DFA0A04FC94B}">
                <ma14:wrappingTextBoxFlag xmlns="" xmlns:ma14="http://schemas.microsoft.com/office/mac/drawingml/2011/main" val="1"/>
              </a:ext>
            </a:extLst>
          </p:spPr>
          <p:txBody>
            <a:bodyPr lIns="48765" tIns="48765" rIns="48765" bIns="48765"/>
            <a:lstStyle>
              <a:lvl1pPr>
                <a:spcBef>
                  <a:spcPts val="5900"/>
                </a:spcBef>
                <a:defRPr spc="150">
                  <a:solidFill>
                    <a:srgbClr val="212121"/>
                  </a:solidFill>
                  <a:latin typeface="Montserrat"/>
                  <a:ea typeface="Montserrat"/>
                  <a:cs typeface="Montserrat"/>
                  <a:sym typeface="Montserrat"/>
                </a:defRPr>
              </a:lvl1pPr>
            </a:lstStyle>
            <a:p>
              <a:pPr algn="ctr" defTabSz="825512" hangingPunct="0">
                <a:lnSpc>
                  <a:spcPct val="120000"/>
                </a:lnSpc>
                <a:spcBef>
                  <a:spcPts val="5901"/>
                </a:spcBef>
              </a:pPr>
              <a:r>
                <a:rPr lang="en-US" sz="4400" b="1" spc="0" dirty="0">
                  <a:solidFill>
                    <a:schemeClr val="bg1"/>
                  </a:solidFill>
                  <a:latin typeface="Lusail" pitchFamily="50" charset="-78"/>
                  <a:cs typeface="Lusail" pitchFamily="50" charset="-78"/>
                </a:rPr>
                <a:t>Robotics School</a:t>
              </a:r>
            </a:p>
            <a:p>
              <a:pPr algn="l" defTabSz="825512" hangingPunct="0">
                <a:lnSpc>
                  <a:spcPct val="120000"/>
                </a:lnSpc>
                <a:spcBef>
                  <a:spcPts val="5901"/>
                </a:spcBef>
              </a:pPr>
              <a:endParaRPr sz="4400" b="1" kern="0" spc="149" dirty="0">
                <a:solidFill>
                  <a:schemeClr val="bg1"/>
                </a:solidFill>
                <a:latin typeface="Lusail" pitchFamily="50" charset="-78"/>
                <a:cs typeface="Lusail" pitchFamily="50" charset="-78"/>
              </a:endParaRPr>
            </a:p>
          </p:txBody>
        </p:sp>
        <p:pic>
          <p:nvPicPr>
            <p:cNvPr id="4" name="Graphic 3" descr="Robot outline">
              <a:extLst>
                <a:ext uri="{FF2B5EF4-FFF2-40B4-BE49-F238E27FC236}">
                  <a16:creationId xmlns:a16="http://schemas.microsoft.com/office/drawing/2014/main" id="{112F5E55-F217-4305-E1AC-057B05A1D277}"/>
                </a:ext>
              </a:extLst>
            </p:cNvPr>
            <p:cNvPicPr>
              <a:picLocks noChangeAspect="1"/>
            </p:cNvPicPr>
            <p:nvPr/>
          </p:nvPicPr>
          <p:blipFill>
            <a:blip r:embed="rId12">
              <a:extLst>
                <a:ext uri="{96DAC541-7B7A-43D3-8B79-37D633B846F1}">
                  <asvg:svgBlip xmlns:asvg="http://schemas.microsoft.com/office/drawing/2016/SVG/main" xmlns="" r:embed="rId13"/>
                </a:ext>
              </a:extLst>
            </a:blip>
            <a:srcRect/>
            <a:stretch/>
          </p:blipFill>
          <p:spPr>
            <a:xfrm>
              <a:off x="11004887" y="4154922"/>
              <a:ext cx="1979726" cy="1979726"/>
            </a:xfrm>
            <a:prstGeom prst="rect">
              <a:avLst/>
            </a:prstGeom>
          </p:spPr>
        </p:pic>
      </p:grpSp>
      <p:grpSp>
        <p:nvGrpSpPr>
          <p:cNvPr id="5" name="Group 4">
            <a:extLst>
              <a:ext uri="{FF2B5EF4-FFF2-40B4-BE49-F238E27FC236}">
                <a16:creationId xmlns:a16="http://schemas.microsoft.com/office/drawing/2014/main" id="{0DEBDEA3-B2B6-F578-62A7-9DF3A83DC4E1}"/>
              </a:ext>
            </a:extLst>
          </p:cNvPr>
          <p:cNvGrpSpPr/>
          <p:nvPr/>
        </p:nvGrpSpPr>
        <p:grpSpPr>
          <a:xfrm>
            <a:off x="16955384" y="5306928"/>
            <a:ext cx="6857407" cy="3192453"/>
            <a:chOff x="16940083" y="4181628"/>
            <a:chExt cx="6857407" cy="3192453"/>
          </a:xfrm>
        </p:grpSpPr>
        <p:sp>
          <p:nvSpPr>
            <p:cNvPr id="6" name="Shape 1441">
              <a:extLst>
                <a:ext uri="{FF2B5EF4-FFF2-40B4-BE49-F238E27FC236}">
                  <a16:creationId xmlns:a16="http://schemas.microsoft.com/office/drawing/2014/main" id="{08920745-2CE2-ECBF-F67B-4DD41A171FAB}"/>
                </a:ext>
              </a:extLst>
            </p:cNvPr>
            <p:cNvSpPr/>
            <p:nvPr/>
          </p:nvSpPr>
          <p:spPr>
            <a:xfrm>
              <a:off x="16940083" y="6328062"/>
              <a:ext cx="6857407" cy="1046019"/>
            </a:xfrm>
            <a:prstGeom prst="rect">
              <a:avLst/>
            </a:prstGeom>
            <a:ln w="12700">
              <a:miter lim="400000"/>
            </a:ln>
            <a:extLst>
              <a:ext uri="{C572A759-6A51-4108-AA02-DFA0A04FC94B}">
                <ma14:wrappingTextBoxFlag xmlns="" xmlns:ma14="http://schemas.microsoft.com/office/mac/drawingml/2011/main" val="1"/>
              </a:ext>
            </a:extLst>
          </p:spPr>
          <p:txBody>
            <a:bodyPr lIns="48765" tIns="48765" rIns="48765" bIns="48765"/>
            <a:lstStyle>
              <a:lvl1pPr>
                <a:spcBef>
                  <a:spcPts val="5900"/>
                </a:spcBef>
                <a:defRPr spc="150">
                  <a:solidFill>
                    <a:srgbClr val="212121"/>
                  </a:solidFill>
                  <a:latin typeface="Montserrat"/>
                  <a:ea typeface="Montserrat"/>
                  <a:cs typeface="Montserrat"/>
                  <a:sym typeface="Montserrat"/>
                </a:defRPr>
              </a:lvl1pPr>
            </a:lstStyle>
            <a:p>
              <a:pPr algn="ctr" defTabSz="825512" hangingPunct="0">
                <a:lnSpc>
                  <a:spcPct val="120000"/>
                </a:lnSpc>
                <a:spcBef>
                  <a:spcPts val="5901"/>
                </a:spcBef>
              </a:pPr>
              <a:r>
                <a:rPr lang="en-US" sz="4400" b="1" spc="0" dirty="0">
                  <a:solidFill>
                    <a:schemeClr val="bg1"/>
                  </a:solidFill>
                  <a:latin typeface="Lusail" pitchFamily="50" charset="-78"/>
                  <a:cs typeface="Lusail" pitchFamily="50" charset="-78"/>
                </a:rPr>
                <a:t>Drones &amp; UAV School</a:t>
              </a:r>
              <a:endParaRPr sz="4400" b="1" kern="0" spc="149" dirty="0">
                <a:solidFill>
                  <a:schemeClr val="bg1"/>
                </a:solidFill>
                <a:latin typeface="Lusail" pitchFamily="50" charset="-78"/>
                <a:cs typeface="Lusail" pitchFamily="50" charset="-78"/>
              </a:endParaRPr>
            </a:p>
          </p:txBody>
        </p:sp>
        <p:pic>
          <p:nvPicPr>
            <p:cNvPr id="7" name="Graphic 6" descr="Quadcopter outline">
              <a:extLst>
                <a:ext uri="{FF2B5EF4-FFF2-40B4-BE49-F238E27FC236}">
                  <a16:creationId xmlns:a16="http://schemas.microsoft.com/office/drawing/2014/main" id="{9A5E2737-4E55-85F3-7494-B18ABF663034}"/>
                </a:ext>
              </a:extLst>
            </p:cNvPr>
            <p:cNvPicPr>
              <a:picLocks noChangeAspect="1"/>
            </p:cNvPicPr>
            <p:nvPr/>
          </p:nvPicPr>
          <p:blipFill>
            <a:blip r:embed="rId14">
              <a:extLst>
                <a:ext uri="{96DAC541-7B7A-43D3-8B79-37D633B846F1}">
                  <asvg:svgBlip xmlns:asvg="http://schemas.microsoft.com/office/drawing/2016/SVG/main" xmlns="" r:embed="rId15"/>
                </a:ext>
              </a:extLst>
            </a:blip>
            <a:srcRect/>
            <a:stretch/>
          </p:blipFill>
          <p:spPr>
            <a:xfrm>
              <a:off x="19353772" y="4181628"/>
              <a:ext cx="1979726" cy="1979726"/>
            </a:xfrm>
            <a:prstGeom prst="rect">
              <a:avLst/>
            </a:prstGeom>
          </p:spPr>
        </p:pic>
      </p:grpSp>
      <p:grpSp>
        <p:nvGrpSpPr>
          <p:cNvPr id="20" name="Group 19">
            <a:extLst>
              <a:ext uri="{FF2B5EF4-FFF2-40B4-BE49-F238E27FC236}">
                <a16:creationId xmlns:a16="http://schemas.microsoft.com/office/drawing/2014/main" id="{06738F5C-5E9C-E662-4FBA-E73C319D4777}"/>
              </a:ext>
            </a:extLst>
          </p:cNvPr>
          <p:cNvGrpSpPr/>
          <p:nvPr/>
        </p:nvGrpSpPr>
        <p:grpSpPr>
          <a:xfrm>
            <a:off x="17169838" y="944800"/>
            <a:ext cx="6857407" cy="3205421"/>
            <a:chOff x="17169838" y="944800"/>
            <a:chExt cx="6857407" cy="3205421"/>
          </a:xfrm>
        </p:grpSpPr>
        <p:sp>
          <p:nvSpPr>
            <p:cNvPr id="16" name="Shape 1441">
              <a:extLst>
                <a:ext uri="{FF2B5EF4-FFF2-40B4-BE49-F238E27FC236}">
                  <a16:creationId xmlns:a16="http://schemas.microsoft.com/office/drawing/2014/main" id="{AA0805CF-A36B-0A24-2B4C-BF891734A67C}"/>
                </a:ext>
              </a:extLst>
            </p:cNvPr>
            <p:cNvSpPr/>
            <p:nvPr/>
          </p:nvSpPr>
          <p:spPr>
            <a:xfrm>
              <a:off x="17169838" y="3104202"/>
              <a:ext cx="6857407" cy="1046019"/>
            </a:xfrm>
            <a:prstGeom prst="rect">
              <a:avLst/>
            </a:prstGeom>
            <a:ln w="12700">
              <a:miter lim="400000"/>
            </a:ln>
            <a:extLst>
              <a:ext uri="{C572A759-6A51-4108-AA02-DFA0A04FC94B}">
                <ma14:wrappingTextBoxFlag xmlns="" xmlns:ma14="http://schemas.microsoft.com/office/mac/drawingml/2011/main" val="1"/>
              </a:ext>
            </a:extLst>
          </p:spPr>
          <p:txBody>
            <a:bodyPr lIns="48765" tIns="48765" rIns="48765" bIns="48765"/>
            <a:lstStyle>
              <a:lvl1pPr>
                <a:spcBef>
                  <a:spcPts val="5900"/>
                </a:spcBef>
                <a:defRPr spc="150">
                  <a:solidFill>
                    <a:srgbClr val="212121"/>
                  </a:solidFill>
                  <a:latin typeface="Montserrat"/>
                  <a:ea typeface="Montserrat"/>
                  <a:cs typeface="Montserrat"/>
                  <a:sym typeface="Montserrat"/>
                </a:defRPr>
              </a:lvl1pPr>
            </a:lstStyle>
            <a:p>
              <a:pPr algn="ctr" defTabSz="825512" hangingPunct="0">
                <a:lnSpc>
                  <a:spcPct val="120000"/>
                </a:lnSpc>
                <a:spcBef>
                  <a:spcPts val="5901"/>
                </a:spcBef>
              </a:pPr>
              <a:r>
                <a:rPr lang="en-US" sz="4400" b="1" spc="0" dirty="0">
                  <a:solidFill>
                    <a:schemeClr val="bg1"/>
                  </a:solidFill>
                  <a:latin typeface="Lusail" pitchFamily="50" charset="-78"/>
                  <a:cs typeface="Lusail" pitchFamily="50" charset="-78"/>
                </a:rPr>
                <a:t>Science &amp; Technology Schools</a:t>
              </a:r>
              <a:endParaRPr sz="4400" b="1" kern="0" spc="149" dirty="0">
                <a:solidFill>
                  <a:schemeClr val="bg1"/>
                </a:solidFill>
                <a:latin typeface="Lusail" pitchFamily="50" charset="-78"/>
                <a:cs typeface="Lusail" pitchFamily="50" charset="-78"/>
              </a:endParaRPr>
            </a:p>
          </p:txBody>
        </p:sp>
        <p:grpSp>
          <p:nvGrpSpPr>
            <p:cNvPr id="8" name="Group 7">
              <a:extLst>
                <a:ext uri="{FF2B5EF4-FFF2-40B4-BE49-F238E27FC236}">
                  <a16:creationId xmlns:a16="http://schemas.microsoft.com/office/drawing/2014/main" id="{DAE370D8-5545-53E6-5B54-E1D097BDC9BF}"/>
                </a:ext>
              </a:extLst>
            </p:cNvPr>
            <p:cNvGrpSpPr/>
            <p:nvPr/>
          </p:nvGrpSpPr>
          <p:grpSpPr>
            <a:xfrm>
              <a:off x="19160314" y="944800"/>
              <a:ext cx="2447546" cy="2160079"/>
              <a:chOff x="2811782" y="1158624"/>
              <a:chExt cx="13287421" cy="11726797"/>
            </a:xfrm>
          </p:grpSpPr>
          <p:pic>
            <p:nvPicPr>
              <p:cNvPr id="9" name="Graphic 8" descr="Robot outline">
                <a:extLst>
                  <a:ext uri="{FF2B5EF4-FFF2-40B4-BE49-F238E27FC236}">
                    <a16:creationId xmlns:a16="http://schemas.microsoft.com/office/drawing/2014/main" id="{9D40BA37-3369-8FDA-47D6-B772BEDE023C}"/>
                  </a:ext>
                </a:extLst>
              </p:cNvPr>
              <p:cNvPicPr>
                <a:picLocks noChangeAspect="1"/>
              </p:cNvPicPr>
              <p:nvPr/>
            </p:nvPicPr>
            <p:blipFill>
              <a:blip r:embed="rId12">
                <a:extLst>
                  <a:ext uri="{96DAC541-7B7A-43D3-8B79-37D633B846F1}">
                    <asvg:svgBlip xmlns:asvg="http://schemas.microsoft.com/office/drawing/2016/SVG/main" xmlns="" r:embed="rId16"/>
                  </a:ext>
                </a:extLst>
              </a:blip>
              <a:srcRect l="33346" t="4690" r="33304" b="59352"/>
              <a:stretch/>
            </p:blipFill>
            <p:spPr>
              <a:xfrm>
                <a:off x="3471887" y="1575273"/>
                <a:ext cx="4091940" cy="4411980"/>
              </a:xfrm>
              <a:prstGeom prst="rect">
                <a:avLst/>
              </a:prstGeom>
            </p:spPr>
          </p:pic>
          <p:pic>
            <p:nvPicPr>
              <p:cNvPr id="10" name="Graphic 9" descr="Flask outline">
                <a:extLst>
                  <a:ext uri="{FF2B5EF4-FFF2-40B4-BE49-F238E27FC236}">
                    <a16:creationId xmlns:a16="http://schemas.microsoft.com/office/drawing/2014/main" id="{DDE5FDE0-74BD-F70F-25E1-A964B7BBE1CB}"/>
                  </a:ext>
                </a:extLst>
              </p:cNvPr>
              <p:cNvPicPr>
                <a:picLocks noChangeAspect="1"/>
              </p:cNvPicPr>
              <p:nvPr/>
            </p:nvPicPr>
            <p:blipFill>
              <a:blip r:embed="rId17">
                <a:extLst>
                  <a:ext uri="{96DAC541-7B7A-43D3-8B79-37D633B846F1}">
                    <asvg:svgBlip xmlns:asvg="http://schemas.microsoft.com/office/drawing/2016/SVG/main" xmlns="" r:embed="rId18"/>
                  </a:ext>
                </a:extLst>
              </a:blip>
              <a:stretch>
                <a:fillRect/>
              </a:stretch>
            </p:blipFill>
            <p:spPr>
              <a:xfrm>
                <a:off x="2811782" y="7024339"/>
                <a:ext cx="5730240" cy="5730240"/>
              </a:xfrm>
              <a:prstGeom prst="rect">
                <a:avLst/>
              </a:prstGeom>
            </p:spPr>
          </p:pic>
          <p:pic>
            <p:nvPicPr>
              <p:cNvPr id="13" name="Graphic 12" descr="Calculator outline">
                <a:extLst>
                  <a:ext uri="{FF2B5EF4-FFF2-40B4-BE49-F238E27FC236}">
                    <a16:creationId xmlns:a16="http://schemas.microsoft.com/office/drawing/2014/main" id="{3F660D7A-AACA-F001-3CD0-BF64C4C9AFD5}"/>
                  </a:ext>
                </a:extLst>
              </p:cNvPr>
              <p:cNvPicPr>
                <a:picLocks noChangeAspect="1"/>
              </p:cNvPicPr>
              <p:nvPr/>
            </p:nvPicPr>
            <p:blipFill>
              <a:blip r:embed="rId19">
                <a:extLst>
                  <a:ext uri="{96DAC541-7B7A-43D3-8B79-37D633B846F1}">
                    <asvg:svgBlip xmlns:asvg="http://schemas.microsoft.com/office/drawing/2016/SVG/main" xmlns="" r:embed="rId20"/>
                  </a:ext>
                </a:extLst>
              </a:blip>
              <a:srcRect/>
              <a:stretch/>
            </p:blipFill>
            <p:spPr>
              <a:xfrm>
                <a:off x="10368963" y="7155181"/>
                <a:ext cx="5730240" cy="5730240"/>
              </a:xfrm>
              <a:prstGeom prst="rect">
                <a:avLst/>
              </a:prstGeom>
            </p:spPr>
          </p:pic>
          <p:pic>
            <p:nvPicPr>
              <p:cNvPr id="14" name="Graphic 13" descr="Gears outline">
                <a:extLst>
                  <a:ext uri="{FF2B5EF4-FFF2-40B4-BE49-F238E27FC236}">
                    <a16:creationId xmlns:a16="http://schemas.microsoft.com/office/drawing/2014/main" id="{84C4AB2B-AC83-E2CB-BB41-C7F922457D63}"/>
                  </a:ext>
                </a:extLst>
              </p:cNvPr>
              <p:cNvPicPr>
                <a:picLocks noChangeAspect="1"/>
              </p:cNvPicPr>
              <p:nvPr/>
            </p:nvPicPr>
            <p:blipFill>
              <a:blip r:embed="rId21">
                <a:extLst>
                  <a:ext uri="{96DAC541-7B7A-43D3-8B79-37D633B846F1}">
                    <asvg:svgBlip xmlns:asvg="http://schemas.microsoft.com/office/drawing/2016/SVG/main" xmlns="" r:embed="rId22"/>
                  </a:ext>
                </a:extLst>
              </a:blip>
              <a:srcRect/>
              <a:stretch/>
            </p:blipFill>
            <p:spPr>
              <a:xfrm>
                <a:off x="10111740" y="1158624"/>
                <a:ext cx="5730240" cy="5730240"/>
              </a:xfrm>
              <a:prstGeom prst="rect">
                <a:avLst/>
              </a:prstGeom>
            </p:spPr>
          </p:pic>
          <p:sp>
            <p:nvSpPr>
              <p:cNvPr id="19" name="Oval 18">
                <a:extLst>
                  <a:ext uri="{FF2B5EF4-FFF2-40B4-BE49-F238E27FC236}">
                    <a16:creationId xmlns:a16="http://schemas.microsoft.com/office/drawing/2014/main" id="{68DDEBC7-8F55-E94F-66A3-39C033A17C1E}"/>
                  </a:ext>
                </a:extLst>
              </p:cNvPr>
              <p:cNvSpPr/>
              <p:nvPr/>
            </p:nvSpPr>
            <p:spPr>
              <a:xfrm>
                <a:off x="6997113" y="4950166"/>
                <a:ext cx="4410029" cy="4410029"/>
              </a:xfrm>
              <a:prstGeom prst="ellipse">
                <a:avLst/>
              </a:prstGeom>
              <a:no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1200" b="1" dirty="0">
                    <a:solidFill>
                      <a:schemeClr val="bg1"/>
                    </a:solidFill>
                  </a:rPr>
                  <a:t>STEM</a:t>
                </a:r>
              </a:p>
            </p:txBody>
          </p:sp>
        </p:grpSp>
      </p:grpSp>
    </p:spTree>
    <p:extLst>
      <p:ext uri="{BB962C8B-B14F-4D97-AF65-F5344CB8AC3E}">
        <p14:creationId xmlns:p14="http://schemas.microsoft.com/office/powerpoint/2010/main" val="5376649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D20AB-1B54-533F-552F-2F14E5A1E45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3B769A2-A35C-2CD1-3846-5A06D864E45F}"/>
              </a:ext>
            </a:extLst>
          </p:cNvPr>
          <p:cNvSpPr>
            <a:spLocks noGrp="1"/>
          </p:cNvSpPr>
          <p:nvPr>
            <p:ph type="title"/>
          </p:nvPr>
        </p:nvSpPr>
        <p:spPr>
          <a:xfrm>
            <a:off x="629424" y="614310"/>
            <a:ext cx="21734099" cy="1050160"/>
          </a:xfrm>
        </p:spPr>
        <p:txBody>
          <a:bodyPr/>
          <a:lstStyle/>
          <a:p>
            <a:pPr algn="l" rtl="0"/>
            <a:r>
              <a:rPr lang="en-US" dirty="0"/>
              <a:t>Potential Partnerships &amp; Collaboration</a:t>
            </a:r>
          </a:p>
        </p:txBody>
      </p:sp>
      <p:grpSp>
        <p:nvGrpSpPr>
          <p:cNvPr id="60" name="Group 59">
            <a:extLst>
              <a:ext uri="{FF2B5EF4-FFF2-40B4-BE49-F238E27FC236}">
                <a16:creationId xmlns:a16="http://schemas.microsoft.com/office/drawing/2014/main" id="{45795107-25D8-C4E7-364A-A1705510B4F3}"/>
              </a:ext>
            </a:extLst>
          </p:cNvPr>
          <p:cNvGrpSpPr/>
          <p:nvPr/>
        </p:nvGrpSpPr>
        <p:grpSpPr>
          <a:xfrm>
            <a:off x="507246" y="1731127"/>
            <a:ext cx="4534203" cy="11370563"/>
            <a:chOff x="507246" y="1731127"/>
            <a:chExt cx="4534203" cy="11370563"/>
          </a:xfrm>
        </p:grpSpPr>
        <p:sp>
          <p:nvSpPr>
            <p:cNvPr id="2" name="Freeform 77">
              <a:extLst>
                <a:ext uri="{FF2B5EF4-FFF2-40B4-BE49-F238E27FC236}">
                  <a16:creationId xmlns:a16="http://schemas.microsoft.com/office/drawing/2014/main" id="{0F3A7E80-2BCD-421D-9C1E-36C1F78422C7}"/>
                </a:ext>
              </a:extLst>
            </p:cNvPr>
            <p:cNvSpPr>
              <a:spLocks noEditPoints="1"/>
            </p:cNvSpPr>
            <p:nvPr/>
          </p:nvSpPr>
          <p:spPr bwMode="auto">
            <a:xfrm>
              <a:off x="507246" y="6081459"/>
              <a:ext cx="2823393" cy="2791508"/>
            </a:xfrm>
            <a:custGeom>
              <a:avLst/>
              <a:gdLst>
                <a:gd name="T0" fmla="*/ 2683 w 3124"/>
                <a:gd name="T1" fmla="*/ 1968 h 3124"/>
                <a:gd name="T2" fmla="*/ 2475 w 3124"/>
                <a:gd name="T3" fmla="*/ 2328 h 3124"/>
                <a:gd name="T4" fmla="*/ 2085 w 3124"/>
                <a:gd name="T5" fmla="*/ 2627 h 3124"/>
                <a:gd name="T6" fmla="*/ 1644 w 3124"/>
                <a:gd name="T7" fmla="*/ 2745 h 3124"/>
                <a:gd name="T8" fmla="*/ 1158 w 3124"/>
                <a:gd name="T9" fmla="*/ 2684 h 3124"/>
                <a:gd name="T10" fmla="*/ 797 w 3124"/>
                <a:gd name="T11" fmla="*/ 2476 h 3124"/>
                <a:gd name="T12" fmla="*/ 497 w 3124"/>
                <a:gd name="T13" fmla="*/ 2084 h 3124"/>
                <a:gd name="T14" fmla="*/ 379 w 3124"/>
                <a:gd name="T15" fmla="*/ 1644 h 3124"/>
                <a:gd name="T16" fmla="*/ 441 w 3124"/>
                <a:gd name="T17" fmla="*/ 1158 h 3124"/>
                <a:gd name="T18" fmla="*/ 649 w 3124"/>
                <a:gd name="T19" fmla="*/ 796 h 3124"/>
                <a:gd name="T20" fmla="*/ 1040 w 3124"/>
                <a:gd name="T21" fmla="*/ 497 h 3124"/>
                <a:gd name="T22" fmla="*/ 1482 w 3124"/>
                <a:gd name="T23" fmla="*/ 379 h 3124"/>
                <a:gd name="T24" fmla="*/ 1967 w 3124"/>
                <a:gd name="T25" fmla="*/ 441 h 3124"/>
                <a:gd name="T26" fmla="*/ 2328 w 3124"/>
                <a:gd name="T27" fmla="*/ 649 h 3124"/>
                <a:gd name="T28" fmla="*/ 2627 w 3124"/>
                <a:gd name="T29" fmla="*/ 1039 h 3124"/>
                <a:gd name="T30" fmla="*/ 2746 w 3124"/>
                <a:gd name="T31" fmla="*/ 1482 h 3124"/>
                <a:gd name="T32" fmla="*/ 3059 w 3124"/>
                <a:gd name="T33" fmla="*/ 1399 h 3124"/>
                <a:gd name="T34" fmla="*/ 2853 w 3124"/>
                <a:gd name="T35" fmla="*/ 1093 h 3124"/>
                <a:gd name="T36" fmla="*/ 2961 w 3124"/>
                <a:gd name="T37" fmla="*/ 861 h 3124"/>
                <a:gd name="T38" fmla="*/ 2713 w 3124"/>
                <a:gd name="T39" fmla="*/ 703 h 3124"/>
                <a:gd name="T40" fmla="*/ 2422 w 3124"/>
                <a:gd name="T41" fmla="*/ 411 h 3124"/>
                <a:gd name="T42" fmla="*/ 2264 w 3124"/>
                <a:gd name="T43" fmla="*/ 163 h 3124"/>
                <a:gd name="T44" fmla="*/ 2031 w 3124"/>
                <a:gd name="T45" fmla="*/ 272 h 3124"/>
                <a:gd name="T46" fmla="*/ 1725 w 3124"/>
                <a:gd name="T47" fmla="*/ 65 h 3124"/>
                <a:gd name="T48" fmla="*/ 1399 w 3124"/>
                <a:gd name="T49" fmla="*/ 65 h 3124"/>
                <a:gd name="T50" fmla="*/ 1093 w 3124"/>
                <a:gd name="T51" fmla="*/ 272 h 3124"/>
                <a:gd name="T52" fmla="*/ 861 w 3124"/>
                <a:gd name="T53" fmla="*/ 163 h 3124"/>
                <a:gd name="T54" fmla="*/ 703 w 3124"/>
                <a:gd name="T55" fmla="*/ 411 h 3124"/>
                <a:gd name="T56" fmla="*/ 411 w 3124"/>
                <a:gd name="T57" fmla="*/ 703 h 3124"/>
                <a:gd name="T58" fmla="*/ 163 w 3124"/>
                <a:gd name="T59" fmla="*/ 861 h 3124"/>
                <a:gd name="T60" fmla="*/ 272 w 3124"/>
                <a:gd name="T61" fmla="*/ 1093 h 3124"/>
                <a:gd name="T62" fmla="*/ 65 w 3124"/>
                <a:gd name="T63" fmla="*/ 1399 h 3124"/>
                <a:gd name="T64" fmla="*/ 65 w 3124"/>
                <a:gd name="T65" fmla="*/ 1725 h 3124"/>
                <a:gd name="T66" fmla="*/ 272 w 3124"/>
                <a:gd name="T67" fmla="*/ 2031 h 3124"/>
                <a:gd name="T68" fmla="*/ 163 w 3124"/>
                <a:gd name="T69" fmla="*/ 2264 h 3124"/>
                <a:gd name="T70" fmla="*/ 411 w 3124"/>
                <a:gd name="T71" fmla="*/ 2422 h 3124"/>
                <a:gd name="T72" fmla="*/ 703 w 3124"/>
                <a:gd name="T73" fmla="*/ 2713 h 3124"/>
                <a:gd name="T74" fmla="*/ 861 w 3124"/>
                <a:gd name="T75" fmla="*/ 2961 h 3124"/>
                <a:gd name="T76" fmla="*/ 1093 w 3124"/>
                <a:gd name="T77" fmla="*/ 2853 h 3124"/>
                <a:gd name="T78" fmla="*/ 1399 w 3124"/>
                <a:gd name="T79" fmla="*/ 3059 h 3124"/>
                <a:gd name="T80" fmla="*/ 1725 w 3124"/>
                <a:gd name="T81" fmla="*/ 3059 h 3124"/>
                <a:gd name="T82" fmla="*/ 2031 w 3124"/>
                <a:gd name="T83" fmla="*/ 2853 h 3124"/>
                <a:gd name="T84" fmla="*/ 2264 w 3124"/>
                <a:gd name="T85" fmla="*/ 2961 h 3124"/>
                <a:gd name="T86" fmla="*/ 2422 w 3124"/>
                <a:gd name="T87" fmla="*/ 2714 h 3124"/>
                <a:gd name="T88" fmla="*/ 2714 w 3124"/>
                <a:gd name="T89" fmla="*/ 2422 h 3124"/>
                <a:gd name="T90" fmla="*/ 2961 w 3124"/>
                <a:gd name="T91" fmla="*/ 2264 h 3124"/>
                <a:gd name="T92" fmla="*/ 2853 w 3124"/>
                <a:gd name="T93" fmla="*/ 2031 h 3124"/>
                <a:gd name="T94" fmla="*/ 3059 w 3124"/>
                <a:gd name="T95" fmla="*/ 1725 h 3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24" h="3124">
                  <a:moveTo>
                    <a:pt x="2746" y="1643"/>
                  </a:moveTo>
                  <a:cubicBezTo>
                    <a:pt x="2746" y="1679"/>
                    <a:pt x="2742" y="1737"/>
                    <a:pt x="2736" y="1773"/>
                  </a:cubicBezTo>
                  <a:cubicBezTo>
                    <a:pt x="2724" y="1840"/>
                    <a:pt x="2706" y="1905"/>
                    <a:pt x="2683" y="1968"/>
                  </a:cubicBezTo>
                  <a:cubicBezTo>
                    <a:pt x="2671" y="2002"/>
                    <a:pt x="2645" y="2054"/>
                    <a:pt x="2627" y="2085"/>
                  </a:cubicBezTo>
                  <a:lnTo>
                    <a:pt x="2549" y="2220"/>
                  </a:lnTo>
                  <a:cubicBezTo>
                    <a:pt x="2531" y="2251"/>
                    <a:pt x="2499" y="2300"/>
                    <a:pt x="2475" y="2328"/>
                  </a:cubicBezTo>
                  <a:cubicBezTo>
                    <a:pt x="2431" y="2381"/>
                    <a:pt x="2381" y="2431"/>
                    <a:pt x="2328" y="2475"/>
                  </a:cubicBezTo>
                  <a:cubicBezTo>
                    <a:pt x="2300" y="2499"/>
                    <a:pt x="2251" y="2531"/>
                    <a:pt x="2220" y="2549"/>
                  </a:cubicBezTo>
                  <a:lnTo>
                    <a:pt x="2085" y="2627"/>
                  </a:lnTo>
                  <a:cubicBezTo>
                    <a:pt x="2053" y="2645"/>
                    <a:pt x="2001" y="2671"/>
                    <a:pt x="1967" y="2684"/>
                  </a:cubicBezTo>
                  <a:cubicBezTo>
                    <a:pt x="1905" y="2706"/>
                    <a:pt x="1840" y="2724"/>
                    <a:pt x="1774" y="2736"/>
                  </a:cubicBezTo>
                  <a:cubicBezTo>
                    <a:pt x="1738" y="2742"/>
                    <a:pt x="1680" y="2745"/>
                    <a:pt x="1644" y="2745"/>
                  </a:cubicBezTo>
                  <a:lnTo>
                    <a:pt x="1480" y="2745"/>
                  </a:lnTo>
                  <a:cubicBezTo>
                    <a:pt x="1444" y="2745"/>
                    <a:pt x="1386" y="2742"/>
                    <a:pt x="1350" y="2736"/>
                  </a:cubicBezTo>
                  <a:cubicBezTo>
                    <a:pt x="1284" y="2724"/>
                    <a:pt x="1220" y="2706"/>
                    <a:pt x="1158" y="2684"/>
                  </a:cubicBezTo>
                  <a:cubicBezTo>
                    <a:pt x="1124" y="2672"/>
                    <a:pt x="1072" y="2645"/>
                    <a:pt x="1040" y="2627"/>
                  </a:cubicBezTo>
                  <a:lnTo>
                    <a:pt x="904" y="2549"/>
                  </a:lnTo>
                  <a:cubicBezTo>
                    <a:pt x="873" y="2531"/>
                    <a:pt x="824" y="2499"/>
                    <a:pt x="797" y="2476"/>
                  </a:cubicBezTo>
                  <a:cubicBezTo>
                    <a:pt x="743" y="2431"/>
                    <a:pt x="694" y="2382"/>
                    <a:pt x="649" y="2328"/>
                  </a:cubicBezTo>
                  <a:cubicBezTo>
                    <a:pt x="626" y="2301"/>
                    <a:pt x="594" y="2252"/>
                    <a:pt x="576" y="2221"/>
                  </a:cubicBezTo>
                  <a:lnTo>
                    <a:pt x="497" y="2084"/>
                  </a:lnTo>
                  <a:cubicBezTo>
                    <a:pt x="479" y="2053"/>
                    <a:pt x="453" y="2001"/>
                    <a:pt x="441" y="1967"/>
                  </a:cubicBezTo>
                  <a:cubicBezTo>
                    <a:pt x="418" y="1905"/>
                    <a:pt x="401" y="1840"/>
                    <a:pt x="389" y="1774"/>
                  </a:cubicBezTo>
                  <a:cubicBezTo>
                    <a:pt x="382" y="1738"/>
                    <a:pt x="379" y="1680"/>
                    <a:pt x="379" y="1644"/>
                  </a:cubicBezTo>
                  <a:lnTo>
                    <a:pt x="379" y="1482"/>
                  </a:lnTo>
                  <a:cubicBezTo>
                    <a:pt x="379" y="1446"/>
                    <a:pt x="382" y="1387"/>
                    <a:pt x="388" y="1352"/>
                  </a:cubicBezTo>
                  <a:cubicBezTo>
                    <a:pt x="400" y="1285"/>
                    <a:pt x="418" y="1220"/>
                    <a:pt x="441" y="1158"/>
                  </a:cubicBezTo>
                  <a:cubicBezTo>
                    <a:pt x="453" y="1124"/>
                    <a:pt x="479" y="1071"/>
                    <a:pt x="497" y="1040"/>
                  </a:cubicBezTo>
                  <a:lnTo>
                    <a:pt x="575" y="904"/>
                  </a:lnTo>
                  <a:cubicBezTo>
                    <a:pt x="594" y="873"/>
                    <a:pt x="626" y="824"/>
                    <a:pt x="649" y="796"/>
                  </a:cubicBezTo>
                  <a:cubicBezTo>
                    <a:pt x="694" y="743"/>
                    <a:pt x="743" y="694"/>
                    <a:pt x="797" y="649"/>
                  </a:cubicBezTo>
                  <a:cubicBezTo>
                    <a:pt x="824" y="626"/>
                    <a:pt x="873" y="594"/>
                    <a:pt x="904" y="576"/>
                  </a:cubicBezTo>
                  <a:lnTo>
                    <a:pt x="1040" y="497"/>
                  </a:lnTo>
                  <a:cubicBezTo>
                    <a:pt x="1071" y="479"/>
                    <a:pt x="1124" y="453"/>
                    <a:pt x="1157" y="441"/>
                  </a:cubicBezTo>
                  <a:cubicBezTo>
                    <a:pt x="1220" y="418"/>
                    <a:pt x="1285" y="401"/>
                    <a:pt x="1352" y="389"/>
                  </a:cubicBezTo>
                  <a:cubicBezTo>
                    <a:pt x="1387" y="382"/>
                    <a:pt x="1446" y="379"/>
                    <a:pt x="1482" y="379"/>
                  </a:cubicBezTo>
                  <a:lnTo>
                    <a:pt x="1643" y="379"/>
                  </a:lnTo>
                  <a:cubicBezTo>
                    <a:pt x="1679" y="379"/>
                    <a:pt x="1737" y="382"/>
                    <a:pt x="1773" y="389"/>
                  </a:cubicBezTo>
                  <a:cubicBezTo>
                    <a:pt x="1840" y="401"/>
                    <a:pt x="1905" y="418"/>
                    <a:pt x="1967" y="441"/>
                  </a:cubicBezTo>
                  <a:cubicBezTo>
                    <a:pt x="2001" y="453"/>
                    <a:pt x="2053" y="479"/>
                    <a:pt x="2085" y="497"/>
                  </a:cubicBezTo>
                  <a:lnTo>
                    <a:pt x="2220" y="576"/>
                  </a:lnTo>
                  <a:cubicBezTo>
                    <a:pt x="2251" y="594"/>
                    <a:pt x="2300" y="626"/>
                    <a:pt x="2328" y="649"/>
                  </a:cubicBezTo>
                  <a:cubicBezTo>
                    <a:pt x="2381" y="694"/>
                    <a:pt x="2430" y="743"/>
                    <a:pt x="2475" y="796"/>
                  </a:cubicBezTo>
                  <a:cubicBezTo>
                    <a:pt x="2499" y="824"/>
                    <a:pt x="2531" y="873"/>
                    <a:pt x="2549" y="904"/>
                  </a:cubicBezTo>
                  <a:lnTo>
                    <a:pt x="2627" y="1039"/>
                  </a:lnTo>
                  <a:cubicBezTo>
                    <a:pt x="2645" y="1071"/>
                    <a:pt x="2671" y="1123"/>
                    <a:pt x="2683" y="1157"/>
                  </a:cubicBezTo>
                  <a:cubicBezTo>
                    <a:pt x="2706" y="1219"/>
                    <a:pt x="2724" y="1285"/>
                    <a:pt x="2736" y="1352"/>
                  </a:cubicBezTo>
                  <a:cubicBezTo>
                    <a:pt x="2742" y="1387"/>
                    <a:pt x="2746" y="1446"/>
                    <a:pt x="2746" y="1482"/>
                  </a:cubicBezTo>
                  <a:lnTo>
                    <a:pt x="2746" y="1643"/>
                  </a:lnTo>
                  <a:close/>
                  <a:moveTo>
                    <a:pt x="3124" y="1470"/>
                  </a:moveTo>
                  <a:cubicBezTo>
                    <a:pt x="3124" y="1434"/>
                    <a:pt x="3095" y="1402"/>
                    <a:pt x="3059" y="1399"/>
                  </a:cubicBezTo>
                  <a:lnTo>
                    <a:pt x="2989" y="1394"/>
                  </a:lnTo>
                  <a:cubicBezTo>
                    <a:pt x="2953" y="1390"/>
                    <a:pt x="2920" y="1359"/>
                    <a:pt x="2914" y="1323"/>
                  </a:cubicBezTo>
                  <a:cubicBezTo>
                    <a:pt x="2900" y="1244"/>
                    <a:pt x="2880" y="1167"/>
                    <a:pt x="2853" y="1093"/>
                  </a:cubicBezTo>
                  <a:cubicBezTo>
                    <a:pt x="2840" y="1059"/>
                    <a:pt x="2853" y="1015"/>
                    <a:pt x="2882" y="995"/>
                  </a:cubicBezTo>
                  <a:lnTo>
                    <a:pt x="2940" y="955"/>
                  </a:lnTo>
                  <a:cubicBezTo>
                    <a:pt x="2969" y="934"/>
                    <a:pt x="2979" y="892"/>
                    <a:pt x="2961" y="861"/>
                  </a:cubicBezTo>
                  <a:lnTo>
                    <a:pt x="2869" y="701"/>
                  </a:lnTo>
                  <a:cubicBezTo>
                    <a:pt x="2851" y="670"/>
                    <a:pt x="2810" y="657"/>
                    <a:pt x="2777" y="673"/>
                  </a:cubicBezTo>
                  <a:lnTo>
                    <a:pt x="2713" y="703"/>
                  </a:lnTo>
                  <a:cubicBezTo>
                    <a:pt x="2681" y="718"/>
                    <a:pt x="2637" y="707"/>
                    <a:pt x="2613" y="679"/>
                  </a:cubicBezTo>
                  <a:cubicBezTo>
                    <a:pt x="2562" y="619"/>
                    <a:pt x="2506" y="562"/>
                    <a:pt x="2445" y="511"/>
                  </a:cubicBezTo>
                  <a:cubicBezTo>
                    <a:pt x="2417" y="488"/>
                    <a:pt x="2406" y="444"/>
                    <a:pt x="2422" y="411"/>
                  </a:cubicBezTo>
                  <a:lnTo>
                    <a:pt x="2452" y="347"/>
                  </a:lnTo>
                  <a:cubicBezTo>
                    <a:pt x="2467" y="314"/>
                    <a:pt x="2454" y="273"/>
                    <a:pt x="2423" y="255"/>
                  </a:cubicBezTo>
                  <a:lnTo>
                    <a:pt x="2264" y="163"/>
                  </a:lnTo>
                  <a:cubicBezTo>
                    <a:pt x="2232" y="145"/>
                    <a:pt x="2190" y="155"/>
                    <a:pt x="2170" y="184"/>
                  </a:cubicBezTo>
                  <a:lnTo>
                    <a:pt x="2130" y="242"/>
                  </a:lnTo>
                  <a:cubicBezTo>
                    <a:pt x="2109" y="272"/>
                    <a:pt x="2065" y="284"/>
                    <a:pt x="2031" y="272"/>
                  </a:cubicBezTo>
                  <a:cubicBezTo>
                    <a:pt x="1957" y="245"/>
                    <a:pt x="1880" y="224"/>
                    <a:pt x="1801" y="210"/>
                  </a:cubicBezTo>
                  <a:cubicBezTo>
                    <a:pt x="1766" y="204"/>
                    <a:pt x="1734" y="171"/>
                    <a:pt x="1731" y="135"/>
                  </a:cubicBezTo>
                  <a:lnTo>
                    <a:pt x="1725" y="65"/>
                  </a:lnTo>
                  <a:cubicBezTo>
                    <a:pt x="1722" y="29"/>
                    <a:pt x="1690" y="0"/>
                    <a:pt x="1654" y="0"/>
                  </a:cubicBezTo>
                  <a:lnTo>
                    <a:pt x="1470" y="0"/>
                  </a:lnTo>
                  <a:cubicBezTo>
                    <a:pt x="1434" y="0"/>
                    <a:pt x="1402" y="29"/>
                    <a:pt x="1399" y="65"/>
                  </a:cubicBezTo>
                  <a:lnTo>
                    <a:pt x="1393" y="135"/>
                  </a:lnTo>
                  <a:cubicBezTo>
                    <a:pt x="1390" y="171"/>
                    <a:pt x="1359" y="204"/>
                    <a:pt x="1323" y="210"/>
                  </a:cubicBezTo>
                  <a:cubicBezTo>
                    <a:pt x="1244" y="224"/>
                    <a:pt x="1167" y="245"/>
                    <a:pt x="1093" y="272"/>
                  </a:cubicBezTo>
                  <a:cubicBezTo>
                    <a:pt x="1059" y="284"/>
                    <a:pt x="1015" y="272"/>
                    <a:pt x="995" y="242"/>
                  </a:cubicBezTo>
                  <a:lnTo>
                    <a:pt x="955" y="184"/>
                  </a:lnTo>
                  <a:cubicBezTo>
                    <a:pt x="934" y="155"/>
                    <a:pt x="892" y="145"/>
                    <a:pt x="861" y="163"/>
                  </a:cubicBezTo>
                  <a:lnTo>
                    <a:pt x="702" y="255"/>
                  </a:lnTo>
                  <a:cubicBezTo>
                    <a:pt x="670" y="273"/>
                    <a:pt x="657" y="314"/>
                    <a:pt x="673" y="347"/>
                  </a:cubicBezTo>
                  <a:lnTo>
                    <a:pt x="703" y="411"/>
                  </a:lnTo>
                  <a:cubicBezTo>
                    <a:pt x="718" y="444"/>
                    <a:pt x="707" y="488"/>
                    <a:pt x="679" y="511"/>
                  </a:cubicBezTo>
                  <a:cubicBezTo>
                    <a:pt x="618" y="562"/>
                    <a:pt x="562" y="619"/>
                    <a:pt x="511" y="680"/>
                  </a:cubicBezTo>
                  <a:cubicBezTo>
                    <a:pt x="488" y="707"/>
                    <a:pt x="444" y="718"/>
                    <a:pt x="411" y="703"/>
                  </a:cubicBezTo>
                  <a:lnTo>
                    <a:pt x="347" y="673"/>
                  </a:lnTo>
                  <a:cubicBezTo>
                    <a:pt x="314" y="658"/>
                    <a:pt x="273" y="670"/>
                    <a:pt x="255" y="702"/>
                  </a:cubicBezTo>
                  <a:lnTo>
                    <a:pt x="163" y="861"/>
                  </a:lnTo>
                  <a:cubicBezTo>
                    <a:pt x="145" y="892"/>
                    <a:pt x="155" y="934"/>
                    <a:pt x="184" y="955"/>
                  </a:cubicBezTo>
                  <a:lnTo>
                    <a:pt x="242" y="995"/>
                  </a:lnTo>
                  <a:cubicBezTo>
                    <a:pt x="272" y="1015"/>
                    <a:pt x="284" y="1059"/>
                    <a:pt x="272" y="1093"/>
                  </a:cubicBezTo>
                  <a:cubicBezTo>
                    <a:pt x="245" y="1167"/>
                    <a:pt x="224" y="1244"/>
                    <a:pt x="210" y="1323"/>
                  </a:cubicBezTo>
                  <a:cubicBezTo>
                    <a:pt x="204" y="1359"/>
                    <a:pt x="171" y="1390"/>
                    <a:pt x="135" y="1394"/>
                  </a:cubicBezTo>
                  <a:lnTo>
                    <a:pt x="65" y="1399"/>
                  </a:lnTo>
                  <a:cubicBezTo>
                    <a:pt x="29" y="1402"/>
                    <a:pt x="0" y="1434"/>
                    <a:pt x="0" y="1470"/>
                  </a:cubicBezTo>
                  <a:lnTo>
                    <a:pt x="0" y="1654"/>
                  </a:lnTo>
                  <a:cubicBezTo>
                    <a:pt x="0" y="1690"/>
                    <a:pt x="29" y="1722"/>
                    <a:pt x="65" y="1725"/>
                  </a:cubicBezTo>
                  <a:lnTo>
                    <a:pt x="135" y="1731"/>
                  </a:lnTo>
                  <a:cubicBezTo>
                    <a:pt x="171" y="1734"/>
                    <a:pt x="204" y="1766"/>
                    <a:pt x="210" y="1801"/>
                  </a:cubicBezTo>
                  <a:cubicBezTo>
                    <a:pt x="224" y="1880"/>
                    <a:pt x="245" y="1957"/>
                    <a:pt x="272" y="2031"/>
                  </a:cubicBezTo>
                  <a:cubicBezTo>
                    <a:pt x="284" y="2065"/>
                    <a:pt x="272" y="2109"/>
                    <a:pt x="242" y="2130"/>
                  </a:cubicBezTo>
                  <a:lnTo>
                    <a:pt x="184" y="2170"/>
                  </a:lnTo>
                  <a:cubicBezTo>
                    <a:pt x="155" y="2190"/>
                    <a:pt x="145" y="2232"/>
                    <a:pt x="163" y="2264"/>
                  </a:cubicBezTo>
                  <a:lnTo>
                    <a:pt x="255" y="2423"/>
                  </a:lnTo>
                  <a:cubicBezTo>
                    <a:pt x="273" y="2454"/>
                    <a:pt x="314" y="2467"/>
                    <a:pt x="347" y="2452"/>
                  </a:cubicBezTo>
                  <a:lnTo>
                    <a:pt x="411" y="2422"/>
                  </a:lnTo>
                  <a:cubicBezTo>
                    <a:pt x="444" y="2407"/>
                    <a:pt x="488" y="2417"/>
                    <a:pt x="511" y="2445"/>
                  </a:cubicBezTo>
                  <a:cubicBezTo>
                    <a:pt x="562" y="2506"/>
                    <a:pt x="618" y="2562"/>
                    <a:pt x="679" y="2613"/>
                  </a:cubicBezTo>
                  <a:cubicBezTo>
                    <a:pt x="707" y="2637"/>
                    <a:pt x="718" y="2681"/>
                    <a:pt x="703" y="2713"/>
                  </a:cubicBezTo>
                  <a:lnTo>
                    <a:pt x="673" y="2777"/>
                  </a:lnTo>
                  <a:cubicBezTo>
                    <a:pt x="657" y="2810"/>
                    <a:pt x="670" y="2851"/>
                    <a:pt x="702" y="2869"/>
                  </a:cubicBezTo>
                  <a:lnTo>
                    <a:pt x="861" y="2961"/>
                  </a:lnTo>
                  <a:cubicBezTo>
                    <a:pt x="892" y="2979"/>
                    <a:pt x="934" y="2970"/>
                    <a:pt x="955" y="2940"/>
                  </a:cubicBezTo>
                  <a:lnTo>
                    <a:pt x="995" y="2883"/>
                  </a:lnTo>
                  <a:cubicBezTo>
                    <a:pt x="1015" y="2853"/>
                    <a:pt x="1059" y="2840"/>
                    <a:pt x="1093" y="2853"/>
                  </a:cubicBezTo>
                  <a:cubicBezTo>
                    <a:pt x="1167" y="2880"/>
                    <a:pt x="1244" y="2900"/>
                    <a:pt x="1323" y="2914"/>
                  </a:cubicBezTo>
                  <a:cubicBezTo>
                    <a:pt x="1359" y="2921"/>
                    <a:pt x="1390" y="2953"/>
                    <a:pt x="1393" y="2989"/>
                  </a:cubicBezTo>
                  <a:lnTo>
                    <a:pt x="1399" y="3059"/>
                  </a:lnTo>
                  <a:cubicBezTo>
                    <a:pt x="1402" y="3095"/>
                    <a:pt x="1434" y="3124"/>
                    <a:pt x="1470" y="3124"/>
                  </a:cubicBezTo>
                  <a:lnTo>
                    <a:pt x="1654" y="3124"/>
                  </a:lnTo>
                  <a:cubicBezTo>
                    <a:pt x="1690" y="3124"/>
                    <a:pt x="1722" y="3095"/>
                    <a:pt x="1725" y="3059"/>
                  </a:cubicBezTo>
                  <a:lnTo>
                    <a:pt x="1731" y="2989"/>
                  </a:lnTo>
                  <a:cubicBezTo>
                    <a:pt x="1734" y="2953"/>
                    <a:pt x="1766" y="2921"/>
                    <a:pt x="1801" y="2914"/>
                  </a:cubicBezTo>
                  <a:cubicBezTo>
                    <a:pt x="1880" y="2900"/>
                    <a:pt x="1957" y="2880"/>
                    <a:pt x="2031" y="2853"/>
                  </a:cubicBezTo>
                  <a:cubicBezTo>
                    <a:pt x="2065" y="2840"/>
                    <a:pt x="2109" y="2853"/>
                    <a:pt x="2130" y="2883"/>
                  </a:cubicBezTo>
                  <a:lnTo>
                    <a:pt x="2170" y="2940"/>
                  </a:lnTo>
                  <a:cubicBezTo>
                    <a:pt x="2190" y="2970"/>
                    <a:pt x="2232" y="2979"/>
                    <a:pt x="2264" y="2961"/>
                  </a:cubicBezTo>
                  <a:lnTo>
                    <a:pt x="2423" y="2869"/>
                  </a:lnTo>
                  <a:cubicBezTo>
                    <a:pt x="2454" y="2851"/>
                    <a:pt x="2467" y="2810"/>
                    <a:pt x="2452" y="2777"/>
                  </a:cubicBezTo>
                  <a:lnTo>
                    <a:pt x="2422" y="2714"/>
                  </a:lnTo>
                  <a:cubicBezTo>
                    <a:pt x="2406" y="2681"/>
                    <a:pt x="2417" y="2637"/>
                    <a:pt x="2445" y="2614"/>
                  </a:cubicBezTo>
                  <a:cubicBezTo>
                    <a:pt x="2506" y="2562"/>
                    <a:pt x="2562" y="2506"/>
                    <a:pt x="2614" y="2445"/>
                  </a:cubicBezTo>
                  <a:cubicBezTo>
                    <a:pt x="2637" y="2417"/>
                    <a:pt x="2681" y="2407"/>
                    <a:pt x="2714" y="2422"/>
                  </a:cubicBezTo>
                  <a:lnTo>
                    <a:pt x="2777" y="2452"/>
                  </a:lnTo>
                  <a:cubicBezTo>
                    <a:pt x="2810" y="2467"/>
                    <a:pt x="2851" y="2454"/>
                    <a:pt x="2869" y="2423"/>
                  </a:cubicBezTo>
                  <a:lnTo>
                    <a:pt x="2961" y="2264"/>
                  </a:lnTo>
                  <a:cubicBezTo>
                    <a:pt x="2979" y="2232"/>
                    <a:pt x="2969" y="2190"/>
                    <a:pt x="2940" y="2170"/>
                  </a:cubicBezTo>
                  <a:lnTo>
                    <a:pt x="2882" y="2130"/>
                  </a:lnTo>
                  <a:cubicBezTo>
                    <a:pt x="2853" y="2109"/>
                    <a:pt x="2840" y="2065"/>
                    <a:pt x="2853" y="2031"/>
                  </a:cubicBezTo>
                  <a:cubicBezTo>
                    <a:pt x="2880" y="1957"/>
                    <a:pt x="2900" y="1880"/>
                    <a:pt x="2914" y="1801"/>
                  </a:cubicBezTo>
                  <a:cubicBezTo>
                    <a:pt x="2921" y="1766"/>
                    <a:pt x="2953" y="1734"/>
                    <a:pt x="2989" y="1731"/>
                  </a:cubicBezTo>
                  <a:lnTo>
                    <a:pt x="3059" y="1725"/>
                  </a:lnTo>
                  <a:cubicBezTo>
                    <a:pt x="3095" y="1722"/>
                    <a:pt x="3124" y="1690"/>
                    <a:pt x="3124" y="1654"/>
                  </a:cubicBezTo>
                  <a:lnTo>
                    <a:pt x="3124" y="147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Lusail" pitchFamily="50" charset="-78"/>
                <a:cs typeface="Lusail" pitchFamily="50" charset="-78"/>
              </a:endParaRPr>
            </a:p>
          </p:txBody>
        </p:sp>
        <p:sp>
          <p:nvSpPr>
            <p:cNvPr id="4" name="Oval 3">
              <a:extLst>
                <a:ext uri="{FF2B5EF4-FFF2-40B4-BE49-F238E27FC236}">
                  <a16:creationId xmlns:a16="http://schemas.microsoft.com/office/drawing/2014/main" id="{F4B09DA7-DBC3-429B-A63A-A89BE0E3A495}"/>
                </a:ext>
              </a:extLst>
            </p:cNvPr>
            <p:cNvSpPr/>
            <p:nvPr/>
          </p:nvSpPr>
          <p:spPr>
            <a:xfrm>
              <a:off x="804267" y="6375126"/>
              <a:ext cx="2229351" cy="220417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Lusail" pitchFamily="50" charset="-78"/>
                <a:cs typeface="Lusail" pitchFamily="50" charset="-78"/>
              </a:endParaRPr>
            </a:p>
          </p:txBody>
        </p:sp>
        <p:sp>
          <p:nvSpPr>
            <p:cNvPr id="5" name="Freeform 37">
              <a:extLst>
                <a:ext uri="{FF2B5EF4-FFF2-40B4-BE49-F238E27FC236}">
                  <a16:creationId xmlns:a16="http://schemas.microsoft.com/office/drawing/2014/main" id="{0E5A8CD7-B388-485D-92AF-0C9DA08A90DC}"/>
                </a:ext>
              </a:extLst>
            </p:cNvPr>
            <p:cNvSpPr>
              <a:spLocks/>
            </p:cNvSpPr>
            <p:nvPr/>
          </p:nvSpPr>
          <p:spPr bwMode="auto">
            <a:xfrm>
              <a:off x="1312332" y="1731127"/>
              <a:ext cx="1808650" cy="992231"/>
            </a:xfrm>
            <a:custGeom>
              <a:avLst/>
              <a:gdLst>
                <a:gd name="T0" fmla="*/ 1988 w 2004"/>
                <a:gd name="T1" fmla="*/ 0 h 1110"/>
                <a:gd name="T2" fmla="*/ 1470 w 2004"/>
                <a:gd name="T3" fmla="*/ 0 h 1110"/>
                <a:gd name="T4" fmla="*/ 1482 w 2004"/>
                <a:gd name="T5" fmla="*/ 108 h 1110"/>
                <a:gd name="T6" fmla="*/ 1002 w 2004"/>
                <a:gd name="T7" fmla="*/ 588 h 1110"/>
                <a:gd name="T8" fmla="*/ 523 w 2004"/>
                <a:gd name="T9" fmla="*/ 108 h 1110"/>
                <a:gd name="T10" fmla="*/ 535 w 2004"/>
                <a:gd name="T11" fmla="*/ 0 h 1110"/>
                <a:gd name="T12" fmla="*/ 16 w 2004"/>
                <a:gd name="T13" fmla="*/ 0 h 1110"/>
                <a:gd name="T14" fmla="*/ 0 w 2004"/>
                <a:gd name="T15" fmla="*/ 49 h 1110"/>
                <a:gd name="T16" fmla="*/ 0 w 2004"/>
                <a:gd name="T17" fmla="*/ 167 h 1110"/>
                <a:gd name="T18" fmla="*/ 80 w 2004"/>
                <a:gd name="T19" fmla="*/ 254 h 1110"/>
                <a:gd name="T20" fmla="*/ 103 w 2004"/>
                <a:gd name="T21" fmla="*/ 256 h 1110"/>
                <a:gd name="T22" fmla="*/ 200 w 2004"/>
                <a:gd name="T23" fmla="*/ 340 h 1110"/>
                <a:gd name="T24" fmla="*/ 272 w 2004"/>
                <a:gd name="T25" fmla="*/ 512 h 1110"/>
                <a:gd name="T26" fmla="*/ 262 w 2004"/>
                <a:gd name="T27" fmla="*/ 640 h 1110"/>
                <a:gd name="T28" fmla="*/ 247 w 2004"/>
                <a:gd name="T29" fmla="*/ 658 h 1110"/>
                <a:gd name="T30" fmla="*/ 252 w 2004"/>
                <a:gd name="T31" fmla="*/ 775 h 1110"/>
                <a:gd name="T32" fmla="*/ 336 w 2004"/>
                <a:gd name="T33" fmla="*/ 859 h 1110"/>
                <a:gd name="T34" fmla="*/ 453 w 2004"/>
                <a:gd name="T35" fmla="*/ 864 h 1110"/>
                <a:gd name="T36" fmla="*/ 471 w 2004"/>
                <a:gd name="T37" fmla="*/ 849 h 1110"/>
                <a:gd name="T38" fmla="*/ 599 w 2004"/>
                <a:gd name="T39" fmla="*/ 839 h 1110"/>
                <a:gd name="T40" fmla="*/ 771 w 2004"/>
                <a:gd name="T41" fmla="*/ 910 h 1110"/>
                <a:gd name="T42" fmla="*/ 855 w 2004"/>
                <a:gd name="T43" fmla="*/ 1008 h 1110"/>
                <a:gd name="T44" fmla="*/ 857 w 2004"/>
                <a:gd name="T45" fmla="*/ 1031 h 1110"/>
                <a:gd name="T46" fmla="*/ 943 w 2004"/>
                <a:gd name="T47" fmla="*/ 1110 h 1110"/>
                <a:gd name="T48" fmla="*/ 1062 w 2004"/>
                <a:gd name="T49" fmla="*/ 1110 h 1110"/>
                <a:gd name="T50" fmla="*/ 1148 w 2004"/>
                <a:gd name="T51" fmla="*/ 1031 h 1110"/>
                <a:gd name="T52" fmla="*/ 1150 w 2004"/>
                <a:gd name="T53" fmla="*/ 1008 h 1110"/>
                <a:gd name="T54" fmla="*/ 1234 w 2004"/>
                <a:gd name="T55" fmla="*/ 910 h 1110"/>
                <a:gd name="T56" fmla="*/ 1406 w 2004"/>
                <a:gd name="T57" fmla="*/ 839 h 1110"/>
                <a:gd name="T58" fmla="*/ 1534 w 2004"/>
                <a:gd name="T59" fmla="*/ 849 h 1110"/>
                <a:gd name="T60" fmla="*/ 1552 w 2004"/>
                <a:gd name="T61" fmla="*/ 864 h 1110"/>
                <a:gd name="T62" fmla="*/ 1669 w 2004"/>
                <a:gd name="T63" fmla="*/ 859 h 1110"/>
                <a:gd name="T64" fmla="*/ 1753 w 2004"/>
                <a:gd name="T65" fmla="*/ 775 h 1110"/>
                <a:gd name="T66" fmla="*/ 1758 w 2004"/>
                <a:gd name="T67" fmla="*/ 658 h 1110"/>
                <a:gd name="T68" fmla="*/ 1743 w 2004"/>
                <a:gd name="T69" fmla="*/ 640 h 1110"/>
                <a:gd name="T70" fmla="*/ 1733 w 2004"/>
                <a:gd name="T71" fmla="*/ 512 h 1110"/>
                <a:gd name="T72" fmla="*/ 1805 w 2004"/>
                <a:gd name="T73" fmla="*/ 340 h 1110"/>
                <a:gd name="T74" fmla="*/ 1902 w 2004"/>
                <a:gd name="T75" fmla="*/ 256 h 1110"/>
                <a:gd name="T76" fmla="*/ 1925 w 2004"/>
                <a:gd name="T77" fmla="*/ 254 h 1110"/>
                <a:gd name="T78" fmla="*/ 2004 w 2004"/>
                <a:gd name="T79" fmla="*/ 167 h 1110"/>
                <a:gd name="T80" fmla="*/ 2004 w 2004"/>
                <a:gd name="T81" fmla="*/ 49 h 1110"/>
                <a:gd name="T82" fmla="*/ 1988 w 2004"/>
                <a:gd name="T83" fmla="*/ 0 h 1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04" h="1110">
                  <a:moveTo>
                    <a:pt x="1988" y="0"/>
                  </a:moveTo>
                  <a:lnTo>
                    <a:pt x="1470" y="0"/>
                  </a:lnTo>
                  <a:cubicBezTo>
                    <a:pt x="1478" y="35"/>
                    <a:pt x="1482" y="71"/>
                    <a:pt x="1482" y="108"/>
                  </a:cubicBezTo>
                  <a:cubicBezTo>
                    <a:pt x="1482" y="373"/>
                    <a:pt x="1267" y="588"/>
                    <a:pt x="1002" y="588"/>
                  </a:cubicBezTo>
                  <a:cubicBezTo>
                    <a:pt x="738" y="588"/>
                    <a:pt x="523" y="373"/>
                    <a:pt x="523" y="108"/>
                  </a:cubicBezTo>
                  <a:cubicBezTo>
                    <a:pt x="523" y="71"/>
                    <a:pt x="527" y="35"/>
                    <a:pt x="535" y="0"/>
                  </a:cubicBezTo>
                  <a:lnTo>
                    <a:pt x="16" y="0"/>
                  </a:lnTo>
                  <a:cubicBezTo>
                    <a:pt x="6" y="14"/>
                    <a:pt x="0" y="31"/>
                    <a:pt x="0" y="49"/>
                  </a:cubicBezTo>
                  <a:lnTo>
                    <a:pt x="0" y="167"/>
                  </a:lnTo>
                  <a:cubicBezTo>
                    <a:pt x="0" y="211"/>
                    <a:pt x="36" y="250"/>
                    <a:pt x="80" y="254"/>
                  </a:cubicBezTo>
                  <a:lnTo>
                    <a:pt x="103" y="256"/>
                  </a:lnTo>
                  <a:cubicBezTo>
                    <a:pt x="146" y="259"/>
                    <a:pt x="188" y="298"/>
                    <a:pt x="200" y="340"/>
                  </a:cubicBezTo>
                  <a:cubicBezTo>
                    <a:pt x="218" y="400"/>
                    <a:pt x="242" y="458"/>
                    <a:pt x="272" y="512"/>
                  </a:cubicBezTo>
                  <a:cubicBezTo>
                    <a:pt x="293" y="550"/>
                    <a:pt x="290" y="607"/>
                    <a:pt x="262" y="640"/>
                  </a:cubicBezTo>
                  <a:lnTo>
                    <a:pt x="247" y="658"/>
                  </a:lnTo>
                  <a:cubicBezTo>
                    <a:pt x="219" y="691"/>
                    <a:pt x="221" y="744"/>
                    <a:pt x="252" y="775"/>
                  </a:cubicBezTo>
                  <a:lnTo>
                    <a:pt x="336" y="859"/>
                  </a:lnTo>
                  <a:cubicBezTo>
                    <a:pt x="367" y="890"/>
                    <a:pt x="419" y="892"/>
                    <a:pt x="453" y="864"/>
                  </a:cubicBezTo>
                  <a:lnTo>
                    <a:pt x="471" y="849"/>
                  </a:lnTo>
                  <a:cubicBezTo>
                    <a:pt x="504" y="820"/>
                    <a:pt x="561" y="818"/>
                    <a:pt x="599" y="839"/>
                  </a:cubicBezTo>
                  <a:cubicBezTo>
                    <a:pt x="653" y="869"/>
                    <a:pt x="711" y="893"/>
                    <a:pt x="771" y="910"/>
                  </a:cubicBezTo>
                  <a:cubicBezTo>
                    <a:pt x="813" y="923"/>
                    <a:pt x="851" y="964"/>
                    <a:pt x="855" y="1008"/>
                  </a:cubicBezTo>
                  <a:lnTo>
                    <a:pt x="857" y="1031"/>
                  </a:lnTo>
                  <a:cubicBezTo>
                    <a:pt x="861" y="1075"/>
                    <a:pt x="899" y="1110"/>
                    <a:pt x="943" y="1110"/>
                  </a:cubicBezTo>
                  <a:lnTo>
                    <a:pt x="1062" y="1110"/>
                  </a:lnTo>
                  <a:cubicBezTo>
                    <a:pt x="1105" y="1110"/>
                    <a:pt x="1144" y="1075"/>
                    <a:pt x="1148" y="1031"/>
                  </a:cubicBezTo>
                  <a:lnTo>
                    <a:pt x="1150" y="1008"/>
                  </a:lnTo>
                  <a:cubicBezTo>
                    <a:pt x="1154" y="964"/>
                    <a:pt x="1192" y="923"/>
                    <a:pt x="1234" y="910"/>
                  </a:cubicBezTo>
                  <a:cubicBezTo>
                    <a:pt x="1294" y="893"/>
                    <a:pt x="1352" y="869"/>
                    <a:pt x="1406" y="839"/>
                  </a:cubicBezTo>
                  <a:cubicBezTo>
                    <a:pt x="1444" y="818"/>
                    <a:pt x="1501" y="820"/>
                    <a:pt x="1534" y="849"/>
                  </a:cubicBezTo>
                  <a:lnTo>
                    <a:pt x="1552" y="864"/>
                  </a:lnTo>
                  <a:cubicBezTo>
                    <a:pt x="1586" y="892"/>
                    <a:pt x="1638" y="890"/>
                    <a:pt x="1669" y="859"/>
                  </a:cubicBezTo>
                  <a:lnTo>
                    <a:pt x="1753" y="775"/>
                  </a:lnTo>
                  <a:cubicBezTo>
                    <a:pt x="1784" y="744"/>
                    <a:pt x="1786" y="691"/>
                    <a:pt x="1758" y="658"/>
                  </a:cubicBezTo>
                  <a:lnTo>
                    <a:pt x="1743" y="640"/>
                  </a:lnTo>
                  <a:cubicBezTo>
                    <a:pt x="1714" y="607"/>
                    <a:pt x="1712" y="550"/>
                    <a:pt x="1733" y="512"/>
                  </a:cubicBezTo>
                  <a:cubicBezTo>
                    <a:pt x="1763" y="458"/>
                    <a:pt x="1787" y="400"/>
                    <a:pt x="1805" y="340"/>
                  </a:cubicBezTo>
                  <a:cubicBezTo>
                    <a:pt x="1817" y="298"/>
                    <a:pt x="1858" y="259"/>
                    <a:pt x="1902" y="256"/>
                  </a:cubicBezTo>
                  <a:lnTo>
                    <a:pt x="1925" y="254"/>
                  </a:lnTo>
                  <a:cubicBezTo>
                    <a:pt x="1969" y="250"/>
                    <a:pt x="2004" y="211"/>
                    <a:pt x="2004" y="167"/>
                  </a:cubicBezTo>
                  <a:lnTo>
                    <a:pt x="2004" y="49"/>
                  </a:lnTo>
                  <a:cubicBezTo>
                    <a:pt x="2004" y="31"/>
                    <a:pt x="1998" y="14"/>
                    <a:pt x="198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Lusail" pitchFamily="50" charset="-78"/>
                <a:cs typeface="Lusail" pitchFamily="50" charset="-78"/>
              </a:endParaRPr>
            </a:p>
          </p:txBody>
        </p:sp>
        <p:sp>
          <p:nvSpPr>
            <p:cNvPr id="7" name="Freeform 66">
              <a:extLst>
                <a:ext uri="{FF2B5EF4-FFF2-40B4-BE49-F238E27FC236}">
                  <a16:creationId xmlns:a16="http://schemas.microsoft.com/office/drawing/2014/main" id="{8F641FAC-143D-4C69-8C02-C3072BB6863C}"/>
                </a:ext>
              </a:extLst>
            </p:cNvPr>
            <p:cNvSpPr>
              <a:spLocks noEditPoints="1"/>
            </p:cNvSpPr>
            <p:nvPr/>
          </p:nvSpPr>
          <p:spPr bwMode="auto">
            <a:xfrm>
              <a:off x="2813483" y="1880377"/>
              <a:ext cx="2227966" cy="2202805"/>
            </a:xfrm>
            <a:custGeom>
              <a:avLst/>
              <a:gdLst>
                <a:gd name="T0" fmla="*/ 2038 w 2466"/>
                <a:gd name="T1" fmla="*/ 1728 h 2466"/>
                <a:gd name="T2" fmla="*/ 1819 w 2466"/>
                <a:gd name="T3" fmla="*/ 1973 h 2466"/>
                <a:gd name="T4" fmla="*/ 1468 w 2466"/>
                <a:gd name="T5" fmla="*/ 2143 h 2466"/>
                <a:gd name="T6" fmla="*/ 1107 w 2466"/>
                <a:gd name="T7" fmla="*/ 2164 h 2466"/>
                <a:gd name="T8" fmla="*/ 739 w 2466"/>
                <a:gd name="T9" fmla="*/ 2039 h 2466"/>
                <a:gd name="T10" fmla="*/ 492 w 2466"/>
                <a:gd name="T11" fmla="*/ 1819 h 2466"/>
                <a:gd name="T12" fmla="*/ 323 w 2466"/>
                <a:gd name="T13" fmla="*/ 1468 h 2466"/>
                <a:gd name="T14" fmla="*/ 302 w 2466"/>
                <a:gd name="T15" fmla="*/ 1107 h 2466"/>
                <a:gd name="T16" fmla="*/ 427 w 2466"/>
                <a:gd name="T17" fmla="*/ 739 h 2466"/>
                <a:gd name="T18" fmla="*/ 647 w 2466"/>
                <a:gd name="T19" fmla="*/ 492 h 2466"/>
                <a:gd name="T20" fmla="*/ 998 w 2466"/>
                <a:gd name="T21" fmla="*/ 323 h 2466"/>
                <a:gd name="T22" fmla="*/ 1360 w 2466"/>
                <a:gd name="T23" fmla="*/ 302 h 2466"/>
                <a:gd name="T24" fmla="*/ 1727 w 2466"/>
                <a:gd name="T25" fmla="*/ 428 h 2466"/>
                <a:gd name="T26" fmla="*/ 1973 w 2466"/>
                <a:gd name="T27" fmla="*/ 647 h 2466"/>
                <a:gd name="T28" fmla="*/ 2143 w 2466"/>
                <a:gd name="T29" fmla="*/ 998 h 2466"/>
                <a:gd name="T30" fmla="*/ 2164 w 2466"/>
                <a:gd name="T31" fmla="*/ 1360 h 2466"/>
                <a:gd name="T32" fmla="*/ 2421 w 2466"/>
                <a:gd name="T33" fmla="*/ 1347 h 2466"/>
                <a:gd name="T34" fmla="*/ 2310 w 2466"/>
                <a:gd name="T35" fmla="*/ 1076 h 2466"/>
                <a:gd name="T36" fmla="*/ 2431 w 2466"/>
                <a:gd name="T37" fmla="*/ 913 h 2466"/>
                <a:gd name="T38" fmla="*/ 2264 w 2466"/>
                <a:gd name="T39" fmla="*/ 751 h 2466"/>
                <a:gd name="T40" fmla="*/ 2085 w 2466"/>
                <a:gd name="T41" fmla="*/ 477 h 2466"/>
                <a:gd name="T42" fmla="*/ 2001 w 2466"/>
                <a:gd name="T43" fmla="*/ 260 h 2466"/>
                <a:gd name="T44" fmla="*/ 1804 w 2466"/>
                <a:gd name="T45" fmla="*/ 307 h 2466"/>
                <a:gd name="T46" fmla="*/ 1599 w 2466"/>
                <a:gd name="T47" fmla="*/ 97 h 2466"/>
                <a:gd name="T48" fmla="*/ 1347 w 2466"/>
                <a:gd name="T49" fmla="*/ 45 h 2466"/>
                <a:gd name="T50" fmla="*/ 1076 w 2466"/>
                <a:gd name="T51" fmla="*/ 157 h 2466"/>
                <a:gd name="T52" fmla="*/ 913 w 2466"/>
                <a:gd name="T53" fmla="*/ 35 h 2466"/>
                <a:gd name="T54" fmla="*/ 750 w 2466"/>
                <a:gd name="T55" fmla="*/ 202 h 2466"/>
                <a:gd name="T56" fmla="*/ 477 w 2466"/>
                <a:gd name="T57" fmla="*/ 382 h 2466"/>
                <a:gd name="T58" fmla="*/ 260 w 2466"/>
                <a:gd name="T59" fmla="*/ 464 h 2466"/>
                <a:gd name="T60" fmla="*/ 307 w 2466"/>
                <a:gd name="T61" fmla="*/ 662 h 2466"/>
                <a:gd name="T62" fmla="*/ 97 w 2466"/>
                <a:gd name="T63" fmla="*/ 867 h 2466"/>
                <a:gd name="T64" fmla="*/ 45 w 2466"/>
                <a:gd name="T65" fmla="*/ 1120 h 2466"/>
                <a:gd name="T66" fmla="*/ 156 w 2466"/>
                <a:gd name="T67" fmla="*/ 1390 h 2466"/>
                <a:gd name="T68" fmla="*/ 35 w 2466"/>
                <a:gd name="T69" fmla="*/ 1553 h 2466"/>
                <a:gd name="T70" fmla="*/ 202 w 2466"/>
                <a:gd name="T71" fmla="*/ 1716 h 2466"/>
                <a:gd name="T72" fmla="*/ 382 w 2466"/>
                <a:gd name="T73" fmla="*/ 1989 h 2466"/>
                <a:gd name="T74" fmla="*/ 464 w 2466"/>
                <a:gd name="T75" fmla="*/ 2206 h 2466"/>
                <a:gd name="T76" fmla="*/ 662 w 2466"/>
                <a:gd name="T77" fmla="*/ 2159 h 2466"/>
                <a:gd name="T78" fmla="*/ 867 w 2466"/>
                <a:gd name="T79" fmla="*/ 2369 h 2466"/>
                <a:gd name="T80" fmla="*/ 1119 w 2466"/>
                <a:gd name="T81" fmla="*/ 2421 h 2466"/>
                <a:gd name="T82" fmla="*/ 1390 w 2466"/>
                <a:gd name="T83" fmla="*/ 2310 h 2466"/>
                <a:gd name="T84" fmla="*/ 1553 w 2466"/>
                <a:gd name="T85" fmla="*/ 2431 h 2466"/>
                <a:gd name="T86" fmla="*/ 1715 w 2466"/>
                <a:gd name="T87" fmla="*/ 2264 h 2466"/>
                <a:gd name="T88" fmla="*/ 1989 w 2466"/>
                <a:gd name="T89" fmla="*/ 2085 h 2466"/>
                <a:gd name="T90" fmla="*/ 2206 w 2466"/>
                <a:gd name="T91" fmla="*/ 2001 h 2466"/>
                <a:gd name="T92" fmla="*/ 2159 w 2466"/>
                <a:gd name="T93" fmla="*/ 1804 h 2466"/>
                <a:gd name="T94" fmla="*/ 2369 w 2466"/>
                <a:gd name="T95" fmla="*/ 1599 h 2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66" h="2466">
                  <a:moveTo>
                    <a:pt x="2138" y="1485"/>
                  </a:moveTo>
                  <a:cubicBezTo>
                    <a:pt x="2133" y="1513"/>
                    <a:pt x="2120" y="1558"/>
                    <a:pt x="2110" y="1585"/>
                  </a:cubicBezTo>
                  <a:cubicBezTo>
                    <a:pt x="2090" y="1635"/>
                    <a:pt x="2066" y="1683"/>
                    <a:pt x="2038" y="1728"/>
                  </a:cubicBezTo>
                  <a:cubicBezTo>
                    <a:pt x="2023" y="1752"/>
                    <a:pt x="1994" y="1788"/>
                    <a:pt x="1975" y="1810"/>
                  </a:cubicBezTo>
                  <a:lnTo>
                    <a:pt x="1893" y="1902"/>
                  </a:lnTo>
                  <a:cubicBezTo>
                    <a:pt x="1874" y="1923"/>
                    <a:pt x="1841" y="1956"/>
                    <a:pt x="1819" y="1973"/>
                  </a:cubicBezTo>
                  <a:cubicBezTo>
                    <a:pt x="1776" y="2008"/>
                    <a:pt x="1729" y="2038"/>
                    <a:pt x="1681" y="2064"/>
                  </a:cubicBezTo>
                  <a:cubicBezTo>
                    <a:pt x="1656" y="2078"/>
                    <a:pt x="1612" y="2095"/>
                    <a:pt x="1585" y="2104"/>
                  </a:cubicBezTo>
                  <a:lnTo>
                    <a:pt x="1468" y="2143"/>
                  </a:lnTo>
                  <a:cubicBezTo>
                    <a:pt x="1440" y="2152"/>
                    <a:pt x="1396" y="2164"/>
                    <a:pt x="1367" y="2168"/>
                  </a:cubicBezTo>
                  <a:cubicBezTo>
                    <a:pt x="1315" y="2176"/>
                    <a:pt x="1263" y="2179"/>
                    <a:pt x="1209" y="2178"/>
                  </a:cubicBezTo>
                  <a:cubicBezTo>
                    <a:pt x="1181" y="2177"/>
                    <a:pt x="1135" y="2170"/>
                    <a:pt x="1107" y="2164"/>
                  </a:cubicBezTo>
                  <a:lnTo>
                    <a:pt x="980" y="2138"/>
                  </a:lnTo>
                  <a:cubicBezTo>
                    <a:pt x="952" y="2132"/>
                    <a:pt x="907" y="2120"/>
                    <a:pt x="881" y="2110"/>
                  </a:cubicBezTo>
                  <a:cubicBezTo>
                    <a:pt x="831" y="2090"/>
                    <a:pt x="784" y="2066"/>
                    <a:pt x="739" y="2039"/>
                  </a:cubicBezTo>
                  <a:cubicBezTo>
                    <a:pt x="715" y="2024"/>
                    <a:pt x="679" y="1995"/>
                    <a:pt x="657" y="1976"/>
                  </a:cubicBezTo>
                  <a:lnTo>
                    <a:pt x="564" y="1893"/>
                  </a:lnTo>
                  <a:cubicBezTo>
                    <a:pt x="543" y="1874"/>
                    <a:pt x="510" y="1841"/>
                    <a:pt x="492" y="1819"/>
                  </a:cubicBezTo>
                  <a:cubicBezTo>
                    <a:pt x="458" y="1776"/>
                    <a:pt x="428" y="1730"/>
                    <a:pt x="402" y="1681"/>
                  </a:cubicBezTo>
                  <a:cubicBezTo>
                    <a:pt x="388" y="1656"/>
                    <a:pt x="371" y="1613"/>
                    <a:pt x="362" y="1586"/>
                  </a:cubicBezTo>
                  <a:lnTo>
                    <a:pt x="323" y="1468"/>
                  </a:lnTo>
                  <a:cubicBezTo>
                    <a:pt x="314" y="1440"/>
                    <a:pt x="302" y="1396"/>
                    <a:pt x="298" y="1367"/>
                  </a:cubicBezTo>
                  <a:cubicBezTo>
                    <a:pt x="290" y="1316"/>
                    <a:pt x="287" y="1263"/>
                    <a:pt x="288" y="1209"/>
                  </a:cubicBezTo>
                  <a:cubicBezTo>
                    <a:pt x="289" y="1181"/>
                    <a:pt x="296" y="1135"/>
                    <a:pt x="302" y="1107"/>
                  </a:cubicBezTo>
                  <a:lnTo>
                    <a:pt x="328" y="981"/>
                  </a:lnTo>
                  <a:cubicBezTo>
                    <a:pt x="333" y="953"/>
                    <a:pt x="345" y="908"/>
                    <a:pt x="356" y="881"/>
                  </a:cubicBezTo>
                  <a:cubicBezTo>
                    <a:pt x="376" y="832"/>
                    <a:pt x="400" y="784"/>
                    <a:pt x="427" y="739"/>
                  </a:cubicBezTo>
                  <a:cubicBezTo>
                    <a:pt x="442" y="715"/>
                    <a:pt x="471" y="679"/>
                    <a:pt x="490" y="657"/>
                  </a:cubicBezTo>
                  <a:lnTo>
                    <a:pt x="573" y="564"/>
                  </a:lnTo>
                  <a:cubicBezTo>
                    <a:pt x="592" y="543"/>
                    <a:pt x="625" y="510"/>
                    <a:pt x="647" y="492"/>
                  </a:cubicBezTo>
                  <a:cubicBezTo>
                    <a:pt x="690" y="458"/>
                    <a:pt x="737" y="428"/>
                    <a:pt x="785" y="402"/>
                  </a:cubicBezTo>
                  <a:cubicBezTo>
                    <a:pt x="810" y="388"/>
                    <a:pt x="853" y="371"/>
                    <a:pt x="880" y="362"/>
                  </a:cubicBezTo>
                  <a:lnTo>
                    <a:pt x="998" y="323"/>
                  </a:lnTo>
                  <a:cubicBezTo>
                    <a:pt x="1026" y="314"/>
                    <a:pt x="1070" y="302"/>
                    <a:pt x="1099" y="298"/>
                  </a:cubicBezTo>
                  <a:cubicBezTo>
                    <a:pt x="1151" y="290"/>
                    <a:pt x="1204" y="287"/>
                    <a:pt x="1258" y="289"/>
                  </a:cubicBezTo>
                  <a:cubicBezTo>
                    <a:pt x="1286" y="289"/>
                    <a:pt x="1332" y="296"/>
                    <a:pt x="1360" y="302"/>
                  </a:cubicBezTo>
                  <a:lnTo>
                    <a:pt x="1485" y="328"/>
                  </a:lnTo>
                  <a:cubicBezTo>
                    <a:pt x="1513" y="333"/>
                    <a:pt x="1558" y="345"/>
                    <a:pt x="1585" y="356"/>
                  </a:cubicBezTo>
                  <a:cubicBezTo>
                    <a:pt x="1634" y="376"/>
                    <a:pt x="1682" y="400"/>
                    <a:pt x="1727" y="428"/>
                  </a:cubicBezTo>
                  <a:cubicBezTo>
                    <a:pt x="1751" y="443"/>
                    <a:pt x="1788" y="471"/>
                    <a:pt x="1809" y="490"/>
                  </a:cubicBezTo>
                  <a:lnTo>
                    <a:pt x="1902" y="573"/>
                  </a:lnTo>
                  <a:cubicBezTo>
                    <a:pt x="1923" y="592"/>
                    <a:pt x="1956" y="625"/>
                    <a:pt x="1973" y="647"/>
                  </a:cubicBezTo>
                  <a:cubicBezTo>
                    <a:pt x="2008" y="690"/>
                    <a:pt x="2038" y="737"/>
                    <a:pt x="2064" y="785"/>
                  </a:cubicBezTo>
                  <a:cubicBezTo>
                    <a:pt x="2078" y="810"/>
                    <a:pt x="2095" y="853"/>
                    <a:pt x="2104" y="880"/>
                  </a:cubicBezTo>
                  <a:lnTo>
                    <a:pt x="2143" y="998"/>
                  </a:lnTo>
                  <a:cubicBezTo>
                    <a:pt x="2152" y="1025"/>
                    <a:pt x="2164" y="1070"/>
                    <a:pt x="2168" y="1098"/>
                  </a:cubicBezTo>
                  <a:cubicBezTo>
                    <a:pt x="2176" y="1150"/>
                    <a:pt x="2179" y="1204"/>
                    <a:pt x="2177" y="1258"/>
                  </a:cubicBezTo>
                  <a:cubicBezTo>
                    <a:pt x="2177" y="1286"/>
                    <a:pt x="2170" y="1332"/>
                    <a:pt x="2164" y="1360"/>
                  </a:cubicBezTo>
                  <a:lnTo>
                    <a:pt x="2138" y="1485"/>
                  </a:lnTo>
                  <a:close/>
                  <a:moveTo>
                    <a:pt x="2460" y="1412"/>
                  </a:moveTo>
                  <a:cubicBezTo>
                    <a:pt x="2466" y="1384"/>
                    <a:pt x="2448" y="1355"/>
                    <a:pt x="2421" y="1347"/>
                  </a:cubicBezTo>
                  <a:lnTo>
                    <a:pt x="2367" y="1331"/>
                  </a:lnTo>
                  <a:cubicBezTo>
                    <a:pt x="2340" y="1323"/>
                    <a:pt x="2319" y="1293"/>
                    <a:pt x="2320" y="1264"/>
                  </a:cubicBezTo>
                  <a:cubicBezTo>
                    <a:pt x="2322" y="1201"/>
                    <a:pt x="2319" y="1137"/>
                    <a:pt x="2310" y="1076"/>
                  </a:cubicBezTo>
                  <a:cubicBezTo>
                    <a:pt x="2305" y="1048"/>
                    <a:pt x="2322" y="1016"/>
                    <a:pt x="2348" y="1004"/>
                  </a:cubicBezTo>
                  <a:lnTo>
                    <a:pt x="2399" y="982"/>
                  </a:lnTo>
                  <a:cubicBezTo>
                    <a:pt x="2426" y="971"/>
                    <a:pt x="2440" y="940"/>
                    <a:pt x="2431" y="913"/>
                  </a:cubicBezTo>
                  <a:lnTo>
                    <a:pt x="2385" y="774"/>
                  </a:lnTo>
                  <a:cubicBezTo>
                    <a:pt x="2376" y="747"/>
                    <a:pt x="2346" y="731"/>
                    <a:pt x="2318" y="737"/>
                  </a:cubicBezTo>
                  <a:lnTo>
                    <a:pt x="2264" y="751"/>
                  </a:lnTo>
                  <a:cubicBezTo>
                    <a:pt x="2236" y="757"/>
                    <a:pt x="2204" y="742"/>
                    <a:pt x="2190" y="716"/>
                  </a:cubicBezTo>
                  <a:cubicBezTo>
                    <a:pt x="2160" y="661"/>
                    <a:pt x="2126" y="608"/>
                    <a:pt x="2086" y="559"/>
                  </a:cubicBezTo>
                  <a:cubicBezTo>
                    <a:pt x="2069" y="536"/>
                    <a:pt x="2067" y="500"/>
                    <a:pt x="2085" y="477"/>
                  </a:cubicBezTo>
                  <a:lnTo>
                    <a:pt x="2118" y="433"/>
                  </a:lnTo>
                  <a:cubicBezTo>
                    <a:pt x="2135" y="410"/>
                    <a:pt x="2132" y="376"/>
                    <a:pt x="2110" y="357"/>
                  </a:cubicBezTo>
                  <a:lnTo>
                    <a:pt x="2001" y="260"/>
                  </a:lnTo>
                  <a:cubicBezTo>
                    <a:pt x="1980" y="241"/>
                    <a:pt x="1946" y="241"/>
                    <a:pt x="1925" y="261"/>
                  </a:cubicBezTo>
                  <a:lnTo>
                    <a:pt x="1885" y="299"/>
                  </a:lnTo>
                  <a:cubicBezTo>
                    <a:pt x="1864" y="319"/>
                    <a:pt x="1828" y="322"/>
                    <a:pt x="1804" y="307"/>
                  </a:cubicBezTo>
                  <a:cubicBezTo>
                    <a:pt x="1751" y="274"/>
                    <a:pt x="1694" y="246"/>
                    <a:pt x="1635" y="222"/>
                  </a:cubicBezTo>
                  <a:cubicBezTo>
                    <a:pt x="1609" y="212"/>
                    <a:pt x="1589" y="181"/>
                    <a:pt x="1593" y="153"/>
                  </a:cubicBezTo>
                  <a:lnTo>
                    <a:pt x="1599" y="97"/>
                  </a:lnTo>
                  <a:cubicBezTo>
                    <a:pt x="1603" y="69"/>
                    <a:pt x="1583" y="41"/>
                    <a:pt x="1555" y="35"/>
                  </a:cubicBezTo>
                  <a:lnTo>
                    <a:pt x="1412" y="6"/>
                  </a:lnTo>
                  <a:cubicBezTo>
                    <a:pt x="1384" y="0"/>
                    <a:pt x="1355" y="18"/>
                    <a:pt x="1347" y="45"/>
                  </a:cubicBezTo>
                  <a:lnTo>
                    <a:pt x="1331" y="99"/>
                  </a:lnTo>
                  <a:cubicBezTo>
                    <a:pt x="1323" y="126"/>
                    <a:pt x="1293" y="147"/>
                    <a:pt x="1264" y="146"/>
                  </a:cubicBezTo>
                  <a:cubicBezTo>
                    <a:pt x="1200" y="144"/>
                    <a:pt x="1137" y="147"/>
                    <a:pt x="1076" y="157"/>
                  </a:cubicBezTo>
                  <a:cubicBezTo>
                    <a:pt x="1047" y="161"/>
                    <a:pt x="1015" y="144"/>
                    <a:pt x="1004" y="118"/>
                  </a:cubicBezTo>
                  <a:lnTo>
                    <a:pt x="982" y="66"/>
                  </a:lnTo>
                  <a:cubicBezTo>
                    <a:pt x="971" y="40"/>
                    <a:pt x="940" y="26"/>
                    <a:pt x="913" y="35"/>
                  </a:cubicBezTo>
                  <a:lnTo>
                    <a:pt x="775" y="81"/>
                  </a:lnTo>
                  <a:cubicBezTo>
                    <a:pt x="747" y="90"/>
                    <a:pt x="731" y="120"/>
                    <a:pt x="737" y="148"/>
                  </a:cubicBezTo>
                  <a:lnTo>
                    <a:pt x="750" y="202"/>
                  </a:lnTo>
                  <a:cubicBezTo>
                    <a:pt x="757" y="230"/>
                    <a:pt x="742" y="262"/>
                    <a:pt x="716" y="276"/>
                  </a:cubicBezTo>
                  <a:cubicBezTo>
                    <a:pt x="661" y="306"/>
                    <a:pt x="608" y="341"/>
                    <a:pt x="559" y="380"/>
                  </a:cubicBezTo>
                  <a:cubicBezTo>
                    <a:pt x="536" y="397"/>
                    <a:pt x="500" y="399"/>
                    <a:pt x="477" y="382"/>
                  </a:cubicBezTo>
                  <a:lnTo>
                    <a:pt x="433" y="348"/>
                  </a:lnTo>
                  <a:cubicBezTo>
                    <a:pt x="410" y="331"/>
                    <a:pt x="376" y="334"/>
                    <a:pt x="357" y="356"/>
                  </a:cubicBezTo>
                  <a:lnTo>
                    <a:pt x="260" y="464"/>
                  </a:lnTo>
                  <a:cubicBezTo>
                    <a:pt x="241" y="486"/>
                    <a:pt x="241" y="520"/>
                    <a:pt x="261" y="541"/>
                  </a:cubicBezTo>
                  <a:lnTo>
                    <a:pt x="299" y="581"/>
                  </a:lnTo>
                  <a:cubicBezTo>
                    <a:pt x="319" y="602"/>
                    <a:pt x="322" y="638"/>
                    <a:pt x="307" y="662"/>
                  </a:cubicBezTo>
                  <a:cubicBezTo>
                    <a:pt x="274" y="715"/>
                    <a:pt x="246" y="772"/>
                    <a:pt x="222" y="831"/>
                  </a:cubicBezTo>
                  <a:cubicBezTo>
                    <a:pt x="212" y="858"/>
                    <a:pt x="181" y="877"/>
                    <a:pt x="153" y="873"/>
                  </a:cubicBezTo>
                  <a:lnTo>
                    <a:pt x="97" y="867"/>
                  </a:lnTo>
                  <a:cubicBezTo>
                    <a:pt x="69" y="863"/>
                    <a:pt x="41" y="883"/>
                    <a:pt x="35" y="911"/>
                  </a:cubicBezTo>
                  <a:lnTo>
                    <a:pt x="6" y="1054"/>
                  </a:lnTo>
                  <a:cubicBezTo>
                    <a:pt x="0" y="1082"/>
                    <a:pt x="18" y="1111"/>
                    <a:pt x="45" y="1120"/>
                  </a:cubicBezTo>
                  <a:lnTo>
                    <a:pt x="99" y="1135"/>
                  </a:lnTo>
                  <a:cubicBezTo>
                    <a:pt x="126" y="1143"/>
                    <a:pt x="146" y="1173"/>
                    <a:pt x="146" y="1202"/>
                  </a:cubicBezTo>
                  <a:cubicBezTo>
                    <a:pt x="144" y="1266"/>
                    <a:pt x="147" y="1329"/>
                    <a:pt x="156" y="1390"/>
                  </a:cubicBezTo>
                  <a:cubicBezTo>
                    <a:pt x="161" y="1419"/>
                    <a:pt x="144" y="1450"/>
                    <a:pt x="118" y="1462"/>
                  </a:cubicBezTo>
                  <a:lnTo>
                    <a:pt x="66" y="1484"/>
                  </a:lnTo>
                  <a:cubicBezTo>
                    <a:pt x="40" y="1495"/>
                    <a:pt x="26" y="1526"/>
                    <a:pt x="35" y="1553"/>
                  </a:cubicBezTo>
                  <a:lnTo>
                    <a:pt x="81" y="1691"/>
                  </a:lnTo>
                  <a:cubicBezTo>
                    <a:pt x="90" y="1719"/>
                    <a:pt x="120" y="1735"/>
                    <a:pt x="148" y="1729"/>
                  </a:cubicBezTo>
                  <a:lnTo>
                    <a:pt x="202" y="1716"/>
                  </a:lnTo>
                  <a:cubicBezTo>
                    <a:pt x="230" y="1709"/>
                    <a:pt x="262" y="1724"/>
                    <a:pt x="276" y="1750"/>
                  </a:cubicBezTo>
                  <a:cubicBezTo>
                    <a:pt x="306" y="1805"/>
                    <a:pt x="340" y="1858"/>
                    <a:pt x="379" y="1907"/>
                  </a:cubicBezTo>
                  <a:cubicBezTo>
                    <a:pt x="397" y="1930"/>
                    <a:pt x="399" y="1966"/>
                    <a:pt x="382" y="1989"/>
                  </a:cubicBezTo>
                  <a:lnTo>
                    <a:pt x="348" y="2033"/>
                  </a:lnTo>
                  <a:cubicBezTo>
                    <a:pt x="331" y="2056"/>
                    <a:pt x="334" y="2090"/>
                    <a:pt x="356" y="2109"/>
                  </a:cubicBezTo>
                  <a:lnTo>
                    <a:pt x="464" y="2206"/>
                  </a:lnTo>
                  <a:cubicBezTo>
                    <a:pt x="486" y="2225"/>
                    <a:pt x="520" y="2225"/>
                    <a:pt x="541" y="2205"/>
                  </a:cubicBezTo>
                  <a:lnTo>
                    <a:pt x="581" y="2167"/>
                  </a:lnTo>
                  <a:cubicBezTo>
                    <a:pt x="602" y="2147"/>
                    <a:pt x="638" y="2144"/>
                    <a:pt x="662" y="2159"/>
                  </a:cubicBezTo>
                  <a:cubicBezTo>
                    <a:pt x="715" y="2192"/>
                    <a:pt x="772" y="2220"/>
                    <a:pt x="831" y="2244"/>
                  </a:cubicBezTo>
                  <a:cubicBezTo>
                    <a:pt x="858" y="2255"/>
                    <a:pt x="877" y="2285"/>
                    <a:pt x="873" y="2313"/>
                  </a:cubicBezTo>
                  <a:lnTo>
                    <a:pt x="867" y="2369"/>
                  </a:lnTo>
                  <a:cubicBezTo>
                    <a:pt x="863" y="2397"/>
                    <a:pt x="883" y="2425"/>
                    <a:pt x="911" y="2430"/>
                  </a:cubicBezTo>
                  <a:lnTo>
                    <a:pt x="1054" y="2460"/>
                  </a:lnTo>
                  <a:cubicBezTo>
                    <a:pt x="1082" y="2466"/>
                    <a:pt x="1111" y="2448"/>
                    <a:pt x="1119" y="2421"/>
                  </a:cubicBezTo>
                  <a:lnTo>
                    <a:pt x="1135" y="2367"/>
                  </a:lnTo>
                  <a:cubicBezTo>
                    <a:pt x="1143" y="2340"/>
                    <a:pt x="1173" y="2320"/>
                    <a:pt x="1202" y="2320"/>
                  </a:cubicBezTo>
                  <a:cubicBezTo>
                    <a:pt x="1265" y="2322"/>
                    <a:pt x="1329" y="2319"/>
                    <a:pt x="1390" y="2310"/>
                  </a:cubicBezTo>
                  <a:cubicBezTo>
                    <a:pt x="1419" y="2305"/>
                    <a:pt x="1450" y="2322"/>
                    <a:pt x="1462" y="2348"/>
                  </a:cubicBezTo>
                  <a:lnTo>
                    <a:pt x="1483" y="2400"/>
                  </a:lnTo>
                  <a:cubicBezTo>
                    <a:pt x="1495" y="2426"/>
                    <a:pt x="1526" y="2440"/>
                    <a:pt x="1553" y="2431"/>
                  </a:cubicBezTo>
                  <a:lnTo>
                    <a:pt x="1691" y="2385"/>
                  </a:lnTo>
                  <a:cubicBezTo>
                    <a:pt x="1719" y="2376"/>
                    <a:pt x="1735" y="2346"/>
                    <a:pt x="1729" y="2318"/>
                  </a:cubicBezTo>
                  <a:lnTo>
                    <a:pt x="1715" y="2264"/>
                  </a:lnTo>
                  <a:cubicBezTo>
                    <a:pt x="1709" y="2236"/>
                    <a:pt x="1724" y="2204"/>
                    <a:pt x="1749" y="2190"/>
                  </a:cubicBezTo>
                  <a:cubicBezTo>
                    <a:pt x="1805" y="2160"/>
                    <a:pt x="1858" y="2126"/>
                    <a:pt x="1907" y="2087"/>
                  </a:cubicBezTo>
                  <a:cubicBezTo>
                    <a:pt x="1930" y="2069"/>
                    <a:pt x="1966" y="2068"/>
                    <a:pt x="1989" y="2085"/>
                  </a:cubicBezTo>
                  <a:lnTo>
                    <a:pt x="2033" y="2118"/>
                  </a:lnTo>
                  <a:cubicBezTo>
                    <a:pt x="2056" y="2135"/>
                    <a:pt x="2090" y="2132"/>
                    <a:pt x="2109" y="2110"/>
                  </a:cubicBezTo>
                  <a:lnTo>
                    <a:pt x="2206" y="2001"/>
                  </a:lnTo>
                  <a:cubicBezTo>
                    <a:pt x="2225" y="1980"/>
                    <a:pt x="2224" y="1946"/>
                    <a:pt x="2205" y="1925"/>
                  </a:cubicBezTo>
                  <a:lnTo>
                    <a:pt x="2167" y="1885"/>
                  </a:lnTo>
                  <a:cubicBezTo>
                    <a:pt x="2147" y="1864"/>
                    <a:pt x="2144" y="1828"/>
                    <a:pt x="2159" y="1804"/>
                  </a:cubicBezTo>
                  <a:cubicBezTo>
                    <a:pt x="2192" y="1751"/>
                    <a:pt x="2220" y="1694"/>
                    <a:pt x="2244" y="1635"/>
                  </a:cubicBezTo>
                  <a:cubicBezTo>
                    <a:pt x="2254" y="1609"/>
                    <a:pt x="2285" y="1589"/>
                    <a:pt x="2313" y="1593"/>
                  </a:cubicBezTo>
                  <a:lnTo>
                    <a:pt x="2369" y="1599"/>
                  </a:lnTo>
                  <a:cubicBezTo>
                    <a:pt x="2397" y="1603"/>
                    <a:pt x="2425" y="1583"/>
                    <a:pt x="2431" y="1555"/>
                  </a:cubicBezTo>
                  <a:lnTo>
                    <a:pt x="2460" y="141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Lusail" pitchFamily="50" charset="-78"/>
                <a:cs typeface="Lusail" pitchFamily="50" charset="-78"/>
              </a:endParaRPr>
            </a:p>
          </p:txBody>
        </p:sp>
        <p:sp>
          <p:nvSpPr>
            <p:cNvPr id="8" name="Freeform 69">
              <a:extLst>
                <a:ext uri="{FF2B5EF4-FFF2-40B4-BE49-F238E27FC236}">
                  <a16:creationId xmlns:a16="http://schemas.microsoft.com/office/drawing/2014/main" id="{B86F5995-4D9E-4246-A2D2-EE52A5985741}"/>
                </a:ext>
              </a:extLst>
            </p:cNvPr>
            <p:cNvSpPr>
              <a:spLocks noEditPoints="1"/>
            </p:cNvSpPr>
            <p:nvPr/>
          </p:nvSpPr>
          <p:spPr bwMode="auto">
            <a:xfrm>
              <a:off x="1222879" y="3381159"/>
              <a:ext cx="2180442" cy="2155818"/>
            </a:xfrm>
            <a:custGeom>
              <a:avLst/>
              <a:gdLst>
                <a:gd name="T0" fmla="*/ 1048 w 2413"/>
                <a:gd name="T1" fmla="*/ 456 h 2413"/>
                <a:gd name="T2" fmla="*/ 1364 w 2413"/>
                <a:gd name="T3" fmla="*/ 1957 h 2413"/>
                <a:gd name="T4" fmla="*/ 2407 w 2413"/>
                <a:gd name="T5" fmla="*/ 1075 h 2413"/>
                <a:gd name="T6" fmla="*/ 2301 w 2413"/>
                <a:gd name="T7" fmla="*/ 802 h 2413"/>
                <a:gd name="T8" fmla="*/ 2112 w 2413"/>
                <a:gd name="T9" fmla="*/ 779 h 2413"/>
                <a:gd name="T10" fmla="*/ 1922 w 2413"/>
                <a:gd name="T11" fmla="*/ 441 h 2413"/>
                <a:gd name="T12" fmla="*/ 1963 w 2413"/>
                <a:gd name="T13" fmla="*/ 264 h 2413"/>
                <a:gd name="T14" fmla="*/ 1694 w 2413"/>
                <a:gd name="T15" fmla="*/ 146 h 2413"/>
                <a:gd name="T16" fmla="*/ 1545 w 2413"/>
                <a:gd name="T17" fmla="*/ 263 h 2413"/>
                <a:gd name="T18" fmla="*/ 1171 w 2413"/>
                <a:gd name="T19" fmla="*/ 159 h 2413"/>
                <a:gd name="T20" fmla="*/ 1075 w 2413"/>
                <a:gd name="T21" fmla="*/ 5 h 2413"/>
                <a:gd name="T22" fmla="*/ 801 w 2413"/>
                <a:gd name="T23" fmla="*/ 112 h 2413"/>
                <a:gd name="T24" fmla="*/ 779 w 2413"/>
                <a:gd name="T25" fmla="*/ 300 h 2413"/>
                <a:gd name="T26" fmla="*/ 440 w 2413"/>
                <a:gd name="T27" fmla="*/ 491 h 2413"/>
                <a:gd name="T28" fmla="*/ 264 w 2413"/>
                <a:gd name="T29" fmla="*/ 450 h 2413"/>
                <a:gd name="T30" fmla="*/ 146 w 2413"/>
                <a:gd name="T31" fmla="*/ 719 h 2413"/>
                <a:gd name="T32" fmla="*/ 263 w 2413"/>
                <a:gd name="T33" fmla="*/ 868 h 2413"/>
                <a:gd name="T34" fmla="*/ 159 w 2413"/>
                <a:gd name="T35" fmla="*/ 1242 h 2413"/>
                <a:gd name="T36" fmla="*/ 5 w 2413"/>
                <a:gd name="T37" fmla="*/ 1338 h 2413"/>
                <a:gd name="T38" fmla="*/ 111 w 2413"/>
                <a:gd name="T39" fmla="*/ 1612 h 2413"/>
                <a:gd name="T40" fmla="*/ 300 w 2413"/>
                <a:gd name="T41" fmla="*/ 1634 h 2413"/>
                <a:gd name="T42" fmla="*/ 491 w 2413"/>
                <a:gd name="T43" fmla="*/ 1972 h 2413"/>
                <a:gd name="T44" fmla="*/ 450 w 2413"/>
                <a:gd name="T45" fmla="*/ 2149 h 2413"/>
                <a:gd name="T46" fmla="*/ 718 w 2413"/>
                <a:gd name="T47" fmla="*/ 2267 h 2413"/>
                <a:gd name="T48" fmla="*/ 868 w 2413"/>
                <a:gd name="T49" fmla="*/ 2150 h 2413"/>
                <a:gd name="T50" fmla="*/ 1242 w 2413"/>
                <a:gd name="T51" fmla="*/ 2254 h 2413"/>
                <a:gd name="T52" fmla="*/ 1338 w 2413"/>
                <a:gd name="T53" fmla="*/ 2408 h 2413"/>
                <a:gd name="T54" fmla="*/ 1611 w 2413"/>
                <a:gd name="T55" fmla="*/ 2301 h 2413"/>
                <a:gd name="T56" fmla="*/ 1634 w 2413"/>
                <a:gd name="T57" fmla="*/ 2113 h 2413"/>
                <a:gd name="T58" fmla="*/ 1972 w 2413"/>
                <a:gd name="T59" fmla="*/ 1922 h 2413"/>
                <a:gd name="T60" fmla="*/ 2149 w 2413"/>
                <a:gd name="T61" fmla="*/ 1963 h 2413"/>
                <a:gd name="T62" fmla="*/ 2267 w 2413"/>
                <a:gd name="T63" fmla="*/ 1694 h 2413"/>
                <a:gd name="T64" fmla="*/ 2149 w 2413"/>
                <a:gd name="T65" fmla="*/ 1545 h 2413"/>
                <a:gd name="T66" fmla="*/ 2254 w 2413"/>
                <a:gd name="T67" fmla="*/ 1171 h 2413"/>
                <a:gd name="T68" fmla="*/ 2407 w 2413"/>
                <a:gd name="T69" fmla="*/ 1075 h 2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13" h="2413">
                  <a:moveTo>
                    <a:pt x="456" y="1364"/>
                  </a:moveTo>
                  <a:cubicBezTo>
                    <a:pt x="369" y="951"/>
                    <a:pt x="635" y="544"/>
                    <a:pt x="1048" y="456"/>
                  </a:cubicBezTo>
                  <a:cubicBezTo>
                    <a:pt x="1462" y="369"/>
                    <a:pt x="1869" y="635"/>
                    <a:pt x="1956" y="1049"/>
                  </a:cubicBezTo>
                  <a:cubicBezTo>
                    <a:pt x="2043" y="1462"/>
                    <a:pt x="1778" y="1869"/>
                    <a:pt x="1364" y="1957"/>
                  </a:cubicBezTo>
                  <a:cubicBezTo>
                    <a:pt x="951" y="2044"/>
                    <a:pt x="543" y="1778"/>
                    <a:pt x="456" y="1364"/>
                  </a:cubicBezTo>
                  <a:close/>
                  <a:moveTo>
                    <a:pt x="2407" y="1075"/>
                  </a:moveTo>
                  <a:lnTo>
                    <a:pt x="2358" y="842"/>
                  </a:lnTo>
                  <a:cubicBezTo>
                    <a:pt x="2353" y="817"/>
                    <a:pt x="2327" y="798"/>
                    <a:pt x="2301" y="802"/>
                  </a:cubicBezTo>
                  <a:lnTo>
                    <a:pt x="2179" y="817"/>
                  </a:lnTo>
                  <a:cubicBezTo>
                    <a:pt x="2153" y="820"/>
                    <a:pt x="2123" y="803"/>
                    <a:pt x="2112" y="779"/>
                  </a:cubicBezTo>
                  <a:cubicBezTo>
                    <a:pt x="2066" y="681"/>
                    <a:pt x="2005" y="593"/>
                    <a:pt x="1933" y="517"/>
                  </a:cubicBezTo>
                  <a:cubicBezTo>
                    <a:pt x="1914" y="497"/>
                    <a:pt x="1909" y="464"/>
                    <a:pt x="1922" y="441"/>
                  </a:cubicBezTo>
                  <a:lnTo>
                    <a:pt x="1980" y="332"/>
                  </a:lnTo>
                  <a:cubicBezTo>
                    <a:pt x="1992" y="309"/>
                    <a:pt x="1984" y="279"/>
                    <a:pt x="1963" y="264"/>
                  </a:cubicBezTo>
                  <a:lnTo>
                    <a:pt x="1763" y="134"/>
                  </a:lnTo>
                  <a:cubicBezTo>
                    <a:pt x="1741" y="120"/>
                    <a:pt x="1710" y="125"/>
                    <a:pt x="1694" y="146"/>
                  </a:cubicBezTo>
                  <a:lnTo>
                    <a:pt x="1618" y="243"/>
                  </a:lnTo>
                  <a:cubicBezTo>
                    <a:pt x="1602" y="264"/>
                    <a:pt x="1569" y="272"/>
                    <a:pt x="1545" y="263"/>
                  </a:cubicBezTo>
                  <a:cubicBezTo>
                    <a:pt x="1446" y="228"/>
                    <a:pt x="1340" y="208"/>
                    <a:pt x="1232" y="205"/>
                  </a:cubicBezTo>
                  <a:cubicBezTo>
                    <a:pt x="1206" y="204"/>
                    <a:pt x="1178" y="184"/>
                    <a:pt x="1171" y="159"/>
                  </a:cubicBezTo>
                  <a:lnTo>
                    <a:pt x="1135" y="41"/>
                  </a:lnTo>
                  <a:cubicBezTo>
                    <a:pt x="1127" y="16"/>
                    <a:pt x="1100" y="0"/>
                    <a:pt x="1075" y="5"/>
                  </a:cubicBezTo>
                  <a:lnTo>
                    <a:pt x="842" y="55"/>
                  </a:lnTo>
                  <a:cubicBezTo>
                    <a:pt x="816" y="60"/>
                    <a:pt x="798" y="85"/>
                    <a:pt x="801" y="112"/>
                  </a:cubicBezTo>
                  <a:lnTo>
                    <a:pt x="816" y="234"/>
                  </a:lnTo>
                  <a:cubicBezTo>
                    <a:pt x="820" y="260"/>
                    <a:pt x="802" y="289"/>
                    <a:pt x="779" y="300"/>
                  </a:cubicBezTo>
                  <a:cubicBezTo>
                    <a:pt x="681" y="347"/>
                    <a:pt x="592" y="408"/>
                    <a:pt x="516" y="480"/>
                  </a:cubicBezTo>
                  <a:cubicBezTo>
                    <a:pt x="497" y="498"/>
                    <a:pt x="464" y="504"/>
                    <a:pt x="440" y="491"/>
                  </a:cubicBezTo>
                  <a:lnTo>
                    <a:pt x="332" y="433"/>
                  </a:lnTo>
                  <a:cubicBezTo>
                    <a:pt x="309" y="420"/>
                    <a:pt x="278" y="428"/>
                    <a:pt x="264" y="450"/>
                  </a:cubicBezTo>
                  <a:lnTo>
                    <a:pt x="134" y="649"/>
                  </a:lnTo>
                  <a:cubicBezTo>
                    <a:pt x="120" y="671"/>
                    <a:pt x="125" y="702"/>
                    <a:pt x="146" y="719"/>
                  </a:cubicBezTo>
                  <a:lnTo>
                    <a:pt x="243" y="794"/>
                  </a:lnTo>
                  <a:cubicBezTo>
                    <a:pt x="263" y="811"/>
                    <a:pt x="272" y="843"/>
                    <a:pt x="263" y="868"/>
                  </a:cubicBezTo>
                  <a:cubicBezTo>
                    <a:pt x="227" y="967"/>
                    <a:pt x="207" y="1073"/>
                    <a:pt x="205" y="1181"/>
                  </a:cubicBezTo>
                  <a:cubicBezTo>
                    <a:pt x="204" y="1207"/>
                    <a:pt x="184" y="1235"/>
                    <a:pt x="159" y="1242"/>
                  </a:cubicBezTo>
                  <a:lnTo>
                    <a:pt x="41" y="1278"/>
                  </a:lnTo>
                  <a:cubicBezTo>
                    <a:pt x="16" y="1285"/>
                    <a:pt x="0" y="1312"/>
                    <a:pt x="5" y="1338"/>
                  </a:cubicBezTo>
                  <a:lnTo>
                    <a:pt x="54" y="1571"/>
                  </a:lnTo>
                  <a:cubicBezTo>
                    <a:pt x="60" y="1596"/>
                    <a:pt x="85" y="1615"/>
                    <a:pt x="111" y="1612"/>
                  </a:cubicBezTo>
                  <a:lnTo>
                    <a:pt x="233" y="1596"/>
                  </a:lnTo>
                  <a:cubicBezTo>
                    <a:pt x="260" y="1593"/>
                    <a:pt x="289" y="1610"/>
                    <a:pt x="300" y="1634"/>
                  </a:cubicBezTo>
                  <a:cubicBezTo>
                    <a:pt x="346" y="1732"/>
                    <a:pt x="407" y="1820"/>
                    <a:pt x="480" y="1897"/>
                  </a:cubicBezTo>
                  <a:cubicBezTo>
                    <a:pt x="498" y="1916"/>
                    <a:pt x="503" y="1949"/>
                    <a:pt x="491" y="1972"/>
                  </a:cubicBezTo>
                  <a:lnTo>
                    <a:pt x="433" y="2081"/>
                  </a:lnTo>
                  <a:cubicBezTo>
                    <a:pt x="420" y="2104"/>
                    <a:pt x="428" y="2135"/>
                    <a:pt x="450" y="2149"/>
                  </a:cubicBezTo>
                  <a:lnTo>
                    <a:pt x="649" y="2279"/>
                  </a:lnTo>
                  <a:cubicBezTo>
                    <a:pt x="671" y="2293"/>
                    <a:pt x="702" y="2288"/>
                    <a:pt x="718" y="2267"/>
                  </a:cubicBezTo>
                  <a:lnTo>
                    <a:pt x="794" y="2170"/>
                  </a:lnTo>
                  <a:cubicBezTo>
                    <a:pt x="810" y="2149"/>
                    <a:pt x="843" y="2141"/>
                    <a:pt x="868" y="2150"/>
                  </a:cubicBezTo>
                  <a:cubicBezTo>
                    <a:pt x="967" y="2185"/>
                    <a:pt x="1072" y="2205"/>
                    <a:pt x="1180" y="2208"/>
                  </a:cubicBezTo>
                  <a:cubicBezTo>
                    <a:pt x="1207" y="2209"/>
                    <a:pt x="1234" y="2229"/>
                    <a:pt x="1242" y="2254"/>
                  </a:cubicBezTo>
                  <a:lnTo>
                    <a:pt x="1277" y="2372"/>
                  </a:lnTo>
                  <a:cubicBezTo>
                    <a:pt x="1285" y="2397"/>
                    <a:pt x="1312" y="2413"/>
                    <a:pt x="1338" y="2408"/>
                  </a:cubicBezTo>
                  <a:lnTo>
                    <a:pt x="1570" y="2358"/>
                  </a:lnTo>
                  <a:cubicBezTo>
                    <a:pt x="1596" y="2353"/>
                    <a:pt x="1614" y="2328"/>
                    <a:pt x="1611" y="2301"/>
                  </a:cubicBezTo>
                  <a:lnTo>
                    <a:pt x="1596" y="2179"/>
                  </a:lnTo>
                  <a:cubicBezTo>
                    <a:pt x="1593" y="2153"/>
                    <a:pt x="1610" y="2124"/>
                    <a:pt x="1634" y="2113"/>
                  </a:cubicBezTo>
                  <a:cubicBezTo>
                    <a:pt x="1732" y="2066"/>
                    <a:pt x="1820" y="2005"/>
                    <a:pt x="1896" y="1933"/>
                  </a:cubicBezTo>
                  <a:cubicBezTo>
                    <a:pt x="1915" y="1915"/>
                    <a:pt x="1949" y="1909"/>
                    <a:pt x="1972" y="1922"/>
                  </a:cubicBezTo>
                  <a:lnTo>
                    <a:pt x="2081" y="1980"/>
                  </a:lnTo>
                  <a:cubicBezTo>
                    <a:pt x="2104" y="1993"/>
                    <a:pt x="2134" y="1985"/>
                    <a:pt x="2149" y="1963"/>
                  </a:cubicBezTo>
                  <a:lnTo>
                    <a:pt x="2278" y="1764"/>
                  </a:lnTo>
                  <a:cubicBezTo>
                    <a:pt x="2293" y="1742"/>
                    <a:pt x="2288" y="1711"/>
                    <a:pt x="2267" y="1694"/>
                  </a:cubicBezTo>
                  <a:lnTo>
                    <a:pt x="2170" y="1619"/>
                  </a:lnTo>
                  <a:cubicBezTo>
                    <a:pt x="2149" y="1603"/>
                    <a:pt x="2140" y="1570"/>
                    <a:pt x="2149" y="1545"/>
                  </a:cubicBezTo>
                  <a:cubicBezTo>
                    <a:pt x="2185" y="1446"/>
                    <a:pt x="2205" y="1340"/>
                    <a:pt x="2208" y="1232"/>
                  </a:cubicBezTo>
                  <a:cubicBezTo>
                    <a:pt x="2208" y="1206"/>
                    <a:pt x="2228" y="1178"/>
                    <a:pt x="2254" y="1171"/>
                  </a:cubicBezTo>
                  <a:lnTo>
                    <a:pt x="2372" y="1135"/>
                  </a:lnTo>
                  <a:cubicBezTo>
                    <a:pt x="2397" y="1128"/>
                    <a:pt x="2413" y="1101"/>
                    <a:pt x="2407" y="1075"/>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Lusail" pitchFamily="50" charset="-78"/>
                <a:cs typeface="Lusail" pitchFamily="50" charset="-78"/>
              </a:endParaRPr>
            </a:p>
          </p:txBody>
        </p:sp>
        <p:sp>
          <p:nvSpPr>
            <p:cNvPr id="9" name="Freeform 73">
              <a:extLst>
                <a:ext uri="{FF2B5EF4-FFF2-40B4-BE49-F238E27FC236}">
                  <a16:creationId xmlns:a16="http://schemas.microsoft.com/office/drawing/2014/main" id="{B80CB8B2-AAA7-497B-AC8E-A5B4CE5A9BDE}"/>
                </a:ext>
              </a:extLst>
            </p:cNvPr>
            <p:cNvSpPr>
              <a:spLocks noEditPoints="1"/>
            </p:cNvSpPr>
            <p:nvPr/>
          </p:nvSpPr>
          <p:spPr bwMode="auto">
            <a:xfrm>
              <a:off x="2634574" y="5003550"/>
              <a:ext cx="1811445" cy="1788225"/>
            </a:xfrm>
            <a:custGeom>
              <a:avLst/>
              <a:gdLst>
                <a:gd name="T0" fmla="*/ 522 w 2003"/>
                <a:gd name="T1" fmla="*/ 1002 h 2003"/>
                <a:gd name="T2" fmla="*/ 1481 w 2003"/>
                <a:gd name="T3" fmla="*/ 1002 h 2003"/>
                <a:gd name="T4" fmla="*/ 1924 w 2003"/>
                <a:gd name="T5" fmla="*/ 856 h 2003"/>
                <a:gd name="T6" fmla="*/ 1804 w 2003"/>
                <a:gd name="T7" fmla="*/ 770 h 2003"/>
                <a:gd name="T8" fmla="*/ 1742 w 2003"/>
                <a:gd name="T9" fmla="*/ 470 h 2003"/>
                <a:gd name="T10" fmla="*/ 1752 w 2003"/>
                <a:gd name="T11" fmla="*/ 335 h 2003"/>
                <a:gd name="T12" fmla="*/ 1551 w 2003"/>
                <a:gd name="T13" fmla="*/ 246 h 2003"/>
                <a:gd name="T14" fmla="*/ 1405 w 2003"/>
                <a:gd name="T15" fmla="*/ 271 h 2003"/>
                <a:gd name="T16" fmla="*/ 1149 w 2003"/>
                <a:gd name="T17" fmla="*/ 102 h 2003"/>
                <a:gd name="T18" fmla="*/ 1061 w 2003"/>
                <a:gd name="T19" fmla="*/ 0 h 2003"/>
                <a:gd name="T20" fmla="*/ 856 w 2003"/>
                <a:gd name="T21" fmla="*/ 79 h 2003"/>
                <a:gd name="T22" fmla="*/ 770 w 2003"/>
                <a:gd name="T23" fmla="*/ 199 h 2003"/>
                <a:gd name="T24" fmla="*/ 470 w 2003"/>
                <a:gd name="T25" fmla="*/ 261 h 2003"/>
                <a:gd name="T26" fmla="*/ 335 w 2003"/>
                <a:gd name="T27" fmla="*/ 251 h 2003"/>
                <a:gd name="T28" fmla="*/ 246 w 2003"/>
                <a:gd name="T29" fmla="*/ 452 h 2003"/>
                <a:gd name="T30" fmla="*/ 271 w 2003"/>
                <a:gd name="T31" fmla="*/ 598 h 2003"/>
                <a:gd name="T32" fmla="*/ 102 w 2003"/>
                <a:gd name="T33" fmla="*/ 854 h 2003"/>
                <a:gd name="T34" fmla="*/ 0 w 2003"/>
                <a:gd name="T35" fmla="*/ 942 h 2003"/>
                <a:gd name="T36" fmla="*/ 79 w 2003"/>
                <a:gd name="T37" fmla="*/ 1147 h 2003"/>
                <a:gd name="T38" fmla="*/ 199 w 2003"/>
                <a:gd name="T39" fmla="*/ 1233 h 2003"/>
                <a:gd name="T40" fmla="*/ 261 w 2003"/>
                <a:gd name="T41" fmla="*/ 1533 h 2003"/>
                <a:gd name="T42" fmla="*/ 251 w 2003"/>
                <a:gd name="T43" fmla="*/ 1668 h 2003"/>
                <a:gd name="T44" fmla="*/ 452 w 2003"/>
                <a:gd name="T45" fmla="*/ 1757 h 2003"/>
                <a:gd name="T46" fmla="*/ 598 w 2003"/>
                <a:gd name="T47" fmla="*/ 1732 h 2003"/>
                <a:gd name="T48" fmla="*/ 854 w 2003"/>
                <a:gd name="T49" fmla="*/ 1901 h 2003"/>
                <a:gd name="T50" fmla="*/ 942 w 2003"/>
                <a:gd name="T51" fmla="*/ 2003 h 2003"/>
                <a:gd name="T52" fmla="*/ 1147 w 2003"/>
                <a:gd name="T53" fmla="*/ 1924 h 2003"/>
                <a:gd name="T54" fmla="*/ 1233 w 2003"/>
                <a:gd name="T55" fmla="*/ 1804 h 2003"/>
                <a:gd name="T56" fmla="*/ 1533 w 2003"/>
                <a:gd name="T57" fmla="*/ 1742 h 2003"/>
                <a:gd name="T58" fmla="*/ 1668 w 2003"/>
                <a:gd name="T59" fmla="*/ 1752 h 2003"/>
                <a:gd name="T60" fmla="*/ 1757 w 2003"/>
                <a:gd name="T61" fmla="*/ 1551 h 2003"/>
                <a:gd name="T62" fmla="*/ 1732 w 2003"/>
                <a:gd name="T63" fmla="*/ 1405 h 2003"/>
                <a:gd name="T64" fmla="*/ 1901 w 2003"/>
                <a:gd name="T65" fmla="*/ 1149 h 2003"/>
                <a:gd name="T66" fmla="*/ 2003 w 2003"/>
                <a:gd name="T67" fmla="*/ 1061 h 2003"/>
                <a:gd name="T68" fmla="*/ 1924 w 2003"/>
                <a:gd name="T69" fmla="*/ 856 h 2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3" h="2003">
                  <a:moveTo>
                    <a:pt x="1002" y="1481"/>
                  </a:moveTo>
                  <a:cubicBezTo>
                    <a:pt x="737" y="1481"/>
                    <a:pt x="522" y="1266"/>
                    <a:pt x="522" y="1002"/>
                  </a:cubicBezTo>
                  <a:cubicBezTo>
                    <a:pt x="522" y="737"/>
                    <a:pt x="737" y="522"/>
                    <a:pt x="1002" y="522"/>
                  </a:cubicBezTo>
                  <a:cubicBezTo>
                    <a:pt x="1266" y="522"/>
                    <a:pt x="1481" y="737"/>
                    <a:pt x="1481" y="1002"/>
                  </a:cubicBezTo>
                  <a:cubicBezTo>
                    <a:pt x="1481" y="1266"/>
                    <a:pt x="1266" y="1481"/>
                    <a:pt x="1002" y="1481"/>
                  </a:cubicBezTo>
                  <a:close/>
                  <a:moveTo>
                    <a:pt x="1924" y="856"/>
                  </a:moveTo>
                  <a:lnTo>
                    <a:pt x="1901" y="854"/>
                  </a:lnTo>
                  <a:cubicBezTo>
                    <a:pt x="1858" y="850"/>
                    <a:pt x="1816" y="812"/>
                    <a:pt x="1804" y="770"/>
                  </a:cubicBezTo>
                  <a:cubicBezTo>
                    <a:pt x="1786" y="710"/>
                    <a:pt x="1762" y="652"/>
                    <a:pt x="1732" y="598"/>
                  </a:cubicBezTo>
                  <a:cubicBezTo>
                    <a:pt x="1711" y="560"/>
                    <a:pt x="1714" y="503"/>
                    <a:pt x="1742" y="470"/>
                  </a:cubicBezTo>
                  <a:lnTo>
                    <a:pt x="1757" y="452"/>
                  </a:lnTo>
                  <a:cubicBezTo>
                    <a:pt x="1785" y="419"/>
                    <a:pt x="1783" y="366"/>
                    <a:pt x="1752" y="335"/>
                  </a:cubicBezTo>
                  <a:lnTo>
                    <a:pt x="1668" y="251"/>
                  </a:lnTo>
                  <a:cubicBezTo>
                    <a:pt x="1637" y="220"/>
                    <a:pt x="1585" y="218"/>
                    <a:pt x="1551" y="246"/>
                  </a:cubicBezTo>
                  <a:lnTo>
                    <a:pt x="1533" y="261"/>
                  </a:lnTo>
                  <a:cubicBezTo>
                    <a:pt x="1500" y="289"/>
                    <a:pt x="1444" y="292"/>
                    <a:pt x="1405" y="271"/>
                  </a:cubicBezTo>
                  <a:cubicBezTo>
                    <a:pt x="1351" y="241"/>
                    <a:pt x="1293" y="217"/>
                    <a:pt x="1233" y="199"/>
                  </a:cubicBezTo>
                  <a:cubicBezTo>
                    <a:pt x="1191" y="187"/>
                    <a:pt x="1153" y="146"/>
                    <a:pt x="1149" y="102"/>
                  </a:cubicBezTo>
                  <a:lnTo>
                    <a:pt x="1147" y="79"/>
                  </a:lnTo>
                  <a:cubicBezTo>
                    <a:pt x="1143" y="35"/>
                    <a:pt x="1105" y="0"/>
                    <a:pt x="1061" y="0"/>
                  </a:cubicBezTo>
                  <a:lnTo>
                    <a:pt x="942" y="0"/>
                  </a:lnTo>
                  <a:cubicBezTo>
                    <a:pt x="898" y="0"/>
                    <a:pt x="860" y="35"/>
                    <a:pt x="856" y="79"/>
                  </a:cubicBezTo>
                  <a:lnTo>
                    <a:pt x="854" y="102"/>
                  </a:lnTo>
                  <a:cubicBezTo>
                    <a:pt x="851" y="146"/>
                    <a:pt x="812" y="187"/>
                    <a:pt x="770" y="199"/>
                  </a:cubicBezTo>
                  <a:cubicBezTo>
                    <a:pt x="710" y="217"/>
                    <a:pt x="652" y="241"/>
                    <a:pt x="598" y="271"/>
                  </a:cubicBezTo>
                  <a:cubicBezTo>
                    <a:pt x="560" y="292"/>
                    <a:pt x="503" y="289"/>
                    <a:pt x="470" y="261"/>
                  </a:cubicBezTo>
                  <a:lnTo>
                    <a:pt x="452" y="246"/>
                  </a:lnTo>
                  <a:cubicBezTo>
                    <a:pt x="418" y="218"/>
                    <a:pt x="366" y="220"/>
                    <a:pt x="335" y="251"/>
                  </a:cubicBezTo>
                  <a:lnTo>
                    <a:pt x="251" y="335"/>
                  </a:lnTo>
                  <a:cubicBezTo>
                    <a:pt x="220" y="366"/>
                    <a:pt x="218" y="419"/>
                    <a:pt x="246" y="452"/>
                  </a:cubicBezTo>
                  <a:lnTo>
                    <a:pt x="261" y="470"/>
                  </a:lnTo>
                  <a:cubicBezTo>
                    <a:pt x="290" y="503"/>
                    <a:pt x="292" y="560"/>
                    <a:pt x="271" y="598"/>
                  </a:cubicBezTo>
                  <a:cubicBezTo>
                    <a:pt x="241" y="652"/>
                    <a:pt x="217" y="710"/>
                    <a:pt x="199" y="770"/>
                  </a:cubicBezTo>
                  <a:cubicBezTo>
                    <a:pt x="187" y="812"/>
                    <a:pt x="146" y="850"/>
                    <a:pt x="102" y="854"/>
                  </a:cubicBezTo>
                  <a:lnTo>
                    <a:pt x="79" y="856"/>
                  </a:lnTo>
                  <a:cubicBezTo>
                    <a:pt x="35" y="860"/>
                    <a:pt x="0" y="898"/>
                    <a:pt x="0" y="942"/>
                  </a:cubicBezTo>
                  <a:lnTo>
                    <a:pt x="0" y="1061"/>
                  </a:lnTo>
                  <a:cubicBezTo>
                    <a:pt x="0" y="1105"/>
                    <a:pt x="35" y="1143"/>
                    <a:pt x="79" y="1147"/>
                  </a:cubicBezTo>
                  <a:lnTo>
                    <a:pt x="102" y="1149"/>
                  </a:lnTo>
                  <a:cubicBezTo>
                    <a:pt x="146" y="1153"/>
                    <a:pt x="187" y="1191"/>
                    <a:pt x="199" y="1233"/>
                  </a:cubicBezTo>
                  <a:cubicBezTo>
                    <a:pt x="217" y="1294"/>
                    <a:pt x="241" y="1351"/>
                    <a:pt x="271" y="1405"/>
                  </a:cubicBezTo>
                  <a:cubicBezTo>
                    <a:pt x="292" y="1444"/>
                    <a:pt x="290" y="1500"/>
                    <a:pt x="261" y="1533"/>
                  </a:cubicBezTo>
                  <a:lnTo>
                    <a:pt x="246" y="1551"/>
                  </a:lnTo>
                  <a:cubicBezTo>
                    <a:pt x="218" y="1585"/>
                    <a:pt x="220" y="1637"/>
                    <a:pt x="251" y="1668"/>
                  </a:cubicBezTo>
                  <a:lnTo>
                    <a:pt x="335" y="1752"/>
                  </a:lnTo>
                  <a:cubicBezTo>
                    <a:pt x="366" y="1783"/>
                    <a:pt x="418" y="1785"/>
                    <a:pt x="452" y="1757"/>
                  </a:cubicBezTo>
                  <a:lnTo>
                    <a:pt x="470" y="1742"/>
                  </a:lnTo>
                  <a:cubicBezTo>
                    <a:pt x="503" y="1714"/>
                    <a:pt x="560" y="1711"/>
                    <a:pt x="598" y="1732"/>
                  </a:cubicBezTo>
                  <a:cubicBezTo>
                    <a:pt x="652" y="1762"/>
                    <a:pt x="710" y="1786"/>
                    <a:pt x="770" y="1804"/>
                  </a:cubicBezTo>
                  <a:cubicBezTo>
                    <a:pt x="812" y="1816"/>
                    <a:pt x="851" y="1858"/>
                    <a:pt x="854" y="1901"/>
                  </a:cubicBezTo>
                  <a:lnTo>
                    <a:pt x="856" y="1924"/>
                  </a:lnTo>
                  <a:cubicBezTo>
                    <a:pt x="860" y="1968"/>
                    <a:pt x="898" y="2003"/>
                    <a:pt x="942" y="2003"/>
                  </a:cubicBezTo>
                  <a:lnTo>
                    <a:pt x="1061" y="2003"/>
                  </a:lnTo>
                  <a:cubicBezTo>
                    <a:pt x="1105" y="2003"/>
                    <a:pt x="1143" y="1968"/>
                    <a:pt x="1147" y="1924"/>
                  </a:cubicBezTo>
                  <a:lnTo>
                    <a:pt x="1149" y="1901"/>
                  </a:lnTo>
                  <a:cubicBezTo>
                    <a:pt x="1153" y="1858"/>
                    <a:pt x="1191" y="1816"/>
                    <a:pt x="1233" y="1804"/>
                  </a:cubicBezTo>
                  <a:cubicBezTo>
                    <a:pt x="1293" y="1786"/>
                    <a:pt x="1351" y="1762"/>
                    <a:pt x="1405" y="1732"/>
                  </a:cubicBezTo>
                  <a:cubicBezTo>
                    <a:pt x="1444" y="1711"/>
                    <a:pt x="1500" y="1714"/>
                    <a:pt x="1533" y="1742"/>
                  </a:cubicBezTo>
                  <a:lnTo>
                    <a:pt x="1551" y="1757"/>
                  </a:lnTo>
                  <a:cubicBezTo>
                    <a:pt x="1585" y="1785"/>
                    <a:pt x="1637" y="1783"/>
                    <a:pt x="1668" y="1752"/>
                  </a:cubicBezTo>
                  <a:lnTo>
                    <a:pt x="1752" y="1668"/>
                  </a:lnTo>
                  <a:cubicBezTo>
                    <a:pt x="1783" y="1637"/>
                    <a:pt x="1785" y="1585"/>
                    <a:pt x="1757" y="1551"/>
                  </a:cubicBezTo>
                  <a:lnTo>
                    <a:pt x="1742" y="1533"/>
                  </a:lnTo>
                  <a:cubicBezTo>
                    <a:pt x="1714" y="1500"/>
                    <a:pt x="1711" y="1444"/>
                    <a:pt x="1732" y="1405"/>
                  </a:cubicBezTo>
                  <a:cubicBezTo>
                    <a:pt x="1762" y="1351"/>
                    <a:pt x="1786" y="1294"/>
                    <a:pt x="1804" y="1233"/>
                  </a:cubicBezTo>
                  <a:cubicBezTo>
                    <a:pt x="1816" y="1191"/>
                    <a:pt x="1858" y="1153"/>
                    <a:pt x="1901" y="1149"/>
                  </a:cubicBezTo>
                  <a:lnTo>
                    <a:pt x="1924" y="1147"/>
                  </a:lnTo>
                  <a:cubicBezTo>
                    <a:pt x="1968" y="1143"/>
                    <a:pt x="2003" y="1105"/>
                    <a:pt x="2003" y="1061"/>
                  </a:cubicBezTo>
                  <a:lnTo>
                    <a:pt x="2003" y="942"/>
                  </a:lnTo>
                  <a:cubicBezTo>
                    <a:pt x="2003" y="898"/>
                    <a:pt x="1968" y="860"/>
                    <a:pt x="1924" y="856"/>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Lusail" pitchFamily="50" charset="-78"/>
                <a:cs typeface="Lusail" pitchFamily="50" charset="-78"/>
              </a:endParaRPr>
            </a:p>
          </p:txBody>
        </p:sp>
        <p:sp>
          <p:nvSpPr>
            <p:cNvPr id="10" name="Oval 9">
              <a:extLst>
                <a:ext uri="{FF2B5EF4-FFF2-40B4-BE49-F238E27FC236}">
                  <a16:creationId xmlns:a16="http://schemas.microsoft.com/office/drawing/2014/main" id="{EDBACD11-4E6A-429E-AF76-F98C652D6CB2}"/>
                </a:ext>
              </a:extLst>
            </p:cNvPr>
            <p:cNvSpPr>
              <a:spLocks noChangeArrowheads="1"/>
            </p:cNvSpPr>
            <p:nvPr/>
          </p:nvSpPr>
          <p:spPr bwMode="auto">
            <a:xfrm>
              <a:off x="1204706" y="6769661"/>
              <a:ext cx="1428471" cy="141510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Lusail" pitchFamily="50" charset="-78"/>
                <a:cs typeface="Lusail" pitchFamily="50" charset="-78"/>
              </a:endParaRPr>
            </a:p>
          </p:txBody>
        </p:sp>
        <p:sp>
          <p:nvSpPr>
            <p:cNvPr id="12" name="Freeform 86">
              <a:extLst>
                <a:ext uri="{FF2B5EF4-FFF2-40B4-BE49-F238E27FC236}">
                  <a16:creationId xmlns:a16="http://schemas.microsoft.com/office/drawing/2014/main" id="{4ADA2246-1808-4D2E-9C0C-F97890AEC30C}"/>
                </a:ext>
              </a:extLst>
            </p:cNvPr>
            <p:cNvSpPr>
              <a:spLocks noEditPoints="1"/>
            </p:cNvSpPr>
            <p:nvPr/>
          </p:nvSpPr>
          <p:spPr bwMode="auto">
            <a:xfrm>
              <a:off x="2698870" y="7944306"/>
              <a:ext cx="2121739" cy="2097778"/>
            </a:xfrm>
            <a:custGeom>
              <a:avLst/>
              <a:gdLst>
                <a:gd name="T0" fmla="*/ 950 w 2349"/>
                <a:gd name="T1" fmla="*/ 453 h 2349"/>
                <a:gd name="T2" fmla="*/ 1398 w 2349"/>
                <a:gd name="T3" fmla="*/ 1896 h 2349"/>
                <a:gd name="T4" fmla="*/ 2341 w 2349"/>
                <a:gd name="T5" fmla="*/ 935 h 2349"/>
                <a:gd name="T6" fmla="*/ 2211 w 2349"/>
                <a:gd name="T7" fmla="*/ 676 h 2349"/>
                <a:gd name="T8" fmla="*/ 2024 w 2349"/>
                <a:gd name="T9" fmla="*/ 671 h 2349"/>
                <a:gd name="T10" fmla="*/ 1806 w 2349"/>
                <a:gd name="T11" fmla="*/ 357 h 2349"/>
                <a:gd name="T12" fmla="*/ 1830 w 2349"/>
                <a:gd name="T13" fmla="*/ 180 h 2349"/>
                <a:gd name="T14" fmla="*/ 1555 w 2349"/>
                <a:gd name="T15" fmla="*/ 89 h 2349"/>
                <a:gd name="T16" fmla="*/ 1419 w 2349"/>
                <a:gd name="T17" fmla="*/ 218 h 2349"/>
                <a:gd name="T18" fmla="*/ 1043 w 2349"/>
                <a:gd name="T19" fmla="*/ 150 h 2349"/>
                <a:gd name="T20" fmla="*/ 934 w 2349"/>
                <a:gd name="T21" fmla="*/ 8 h 2349"/>
                <a:gd name="T22" fmla="*/ 676 w 2349"/>
                <a:gd name="T23" fmla="*/ 137 h 2349"/>
                <a:gd name="T24" fmla="*/ 671 w 2349"/>
                <a:gd name="T25" fmla="*/ 325 h 2349"/>
                <a:gd name="T26" fmla="*/ 357 w 2349"/>
                <a:gd name="T27" fmla="*/ 543 h 2349"/>
                <a:gd name="T28" fmla="*/ 180 w 2349"/>
                <a:gd name="T29" fmla="*/ 519 h 2349"/>
                <a:gd name="T30" fmla="*/ 88 w 2349"/>
                <a:gd name="T31" fmla="*/ 794 h 2349"/>
                <a:gd name="T32" fmla="*/ 217 w 2349"/>
                <a:gd name="T33" fmla="*/ 930 h 2349"/>
                <a:gd name="T34" fmla="*/ 149 w 2349"/>
                <a:gd name="T35" fmla="*/ 1306 h 2349"/>
                <a:gd name="T36" fmla="*/ 7 w 2349"/>
                <a:gd name="T37" fmla="*/ 1414 h 2349"/>
                <a:gd name="T38" fmla="*/ 137 w 2349"/>
                <a:gd name="T39" fmla="*/ 1673 h 2349"/>
                <a:gd name="T40" fmla="*/ 324 w 2349"/>
                <a:gd name="T41" fmla="*/ 1678 h 2349"/>
                <a:gd name="T42" fmla="*/ 543 w 2349"/>
                <a:gd name="T43" fmla="*/ 1992 h 2349"/>
                <a:gd name="T44" fmla="*/ 519 w 2349"/>
                <a:gd name="T45" fmla="*/ 2169 h 2349"/>
                <a:gd name="T46" fmla="*/ 793 w 2349"/>
                <a:gd name="T47" fmla="*/ 2260 h 2349"/>
                <a:gd name="T48" fmla="*/ 929 w 2349"/>
                <a:gd name="T49" fmla="*/ 2131 h 2349"/>
                <a:gd name="T50" fmla="*/ 1306 w 2349"/>
                <a:gd name="T51" fmla="*/ 2199 h 2349"/>
                <a:gd name="T52" fmla="*/ 1414 w 2349"/>
                <a:gd name="T53" fmla="*/ 2341 h 2349"/>
                <a:gd name="T54" fmla="*/ 1672 w 2349"/>
                <a:gd name="T55" fmla="*/ 2212 h 2349"/>
                <a:gd name="T56" fmla="*/ 1677 w 2349"/>
                <a:gd name="T57" fmla="*/ 2024 h 2349"/>
                <a:gd name="T58" fmla="*/ 1992 w 2349"/>
                <a:gd name="T59" fmla="*/ 1806 h 2349"/>
                <a:gd name="T60" fmla="*/ 2169 w 2349"/>
                <a:gd name="T61" fmla="*/ 1830 h 2349"/>
                <a:gd name="T62" fmla="*/ 2260 w 2349"/>
                <a:gd name="T63" fmla="*/ 1556 h 2349"/>
                <a:gd name="T64" fmla="*/ 2131 w 2349"/>
                <a:gd name="T65" fmla="*/ 1420 h 2349"/>
                <a:gd name="T66" fmla="*/ 2199 w 2349"/>
                <a:gd name="T67" fmla="*/ 1043 h 2349"/>
                <a:gd name="T68" fmla="*/ 2341 w 2349"/>
                <a:gd name="T69" fmla="*/ 935 h 2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49" h="2349">
                  <a:moveTo>
                    <a:pt x="453" y="1399"/>
                  </a:moveTo>
                  <a:cubicBezTo>
                    <a:pt x="329" y="1001"/>
                    <a:pt x="552" y="577"/>
                    <a:pt x="950" y="453"/>
                  </a:cubicBezTo>
                  <a:cubicBezTo>
                    <a:pt x="1348" y="329"/>
                    <a:pt x="1772" y="553"/>
                    <a:pt x="1896" y="950"/>
                  </a:cubicBezTo>
                  <a:cubicBezTo>
                    <a:pt x="2019" y="1348"/>
                    <a:pt x="1796" y="1773"/>
                    <a:pt x="1398" y="1896"/>
                  </a:cubicBezTo>
                  <a:cubicBezTo>
                    <a:pt x="1001" y="2020"/>
                    <a:pt x="576" y="1797"/>
                    <a:pt x="453" y="1399"/>
                  </a:cubicBezTo>
                  <a:close/>
                  <a:moveTo>
                    <a:pt x="2341" y="935"/>
                  </a:moveTo>
                  <a:lnTo>
                    <a:pt x="2271" y="711"/>
                  </a:lnTo>
                  <a:cubicBezTo>
                    <a:pt x="2264" y="686"/>
                    <a:pt x="2237" y="671"/>
                    <a:pt x="2211" y="676"/>
                  </a:cubicBezTo>
                  <a:lnTo>
                    <a:pt x="2093" y="702"/>
                  </a:lnTo>
                  <a:cubicBezTo>
                    <a:pt x="2068" y="708"/>
                    <a:pt x="2037" y="694"/>
                    <a:pt x="2024" y="671"/>
                  </a:cubicBezTo>
                  <a:cubicBezTo>
                    <a:pt x="1970" y="580"/>
                    <a:pt x="1902" y="498"/>
                    <a:pt x="1824" y="431"/>
                  </a:cubicBezTo>
                  <a:cubicBezTo>
                    <a:pt x="1804" y="413"/>
                    <a:pt x="1795" y="381"/>
                    <a:pt x="1806" y="357"/>
                  </a:cubicBezTo>
                  <a:lnTo>
                    <a:pt x="1853" y="245"/>
                  </a:lnTo>
                  <a:cubicBezTo>
                    <a:pt x="1863" y="221"/>
                    <a:pt x="1852" y="192"/>
                    <a:pt x="1830" y="180"/>
                  </a:cubicBezTo>
                  <a:lnTo>
                    <a:pt x="1622" y="71"/>
                  </a:lnTo>
                  <a:cubicBezTo>
                    <a:pt x="1599" y="59"/>
                    <a:pt x="1569" y="67"/>
                    <a:pt x="1555" y="89"/>
                  </a:cubicBezTo>
                  <a:lnTo>
                    <a:pt x="1490" y="191"/>
                  </a:lnTo>
                  <a:cubicBezTo>
                    <a:pt x="1476" y="213"/>
                    <a:pt x="1444" y="224"/>
                    <a:pt x="1419" y="218"/>
                  </a:cubicBezTo>
                  <a:cubicBezTo>
                    <a:pt x="1319" y="192"/>
                    <a:pt x="1214" y="182"/>
                    <a:pt x="1107" y="189"/>
                  </a:cubicBezTo>
                  <a:cubicBezTo>
                    <a:pt x="1081" y="191"/>
                    <a:pt x="1052" y="174"/>
                    <a:pt x="1043" y="150"/>
                  </a:cubicBezTo>
                  <a:lnTo>
                    <a:pt x="997" y="38"/>
                  </a:lnTo>
                  <a:cubicBezTo>
                    <a:pt x="987" y="13"/>
                    <a:pt x="959" y="0"/>
                    <a:pt x="934" y="8"/>
                  </a:cubicBezTo>
                  <a:lnTo>
                    <a:pt x="711" y="78"/>
                  </a:lnTo>
                  <a:cubicBezTo>
                    <a:pt x="686" y="85"/>
                    <a:pt x="670" y="112"/>
                    <a:pt x="676" y="137"/>
                  </a:cubicBezTo>
                  <a:lnTo>
                    <a:pt x="702" y="256"/>
                  </a:lnTo>
                  <a:cubicBezTo>
                    <a:pt x="707" y="281"/>
                    <a:pt x="693" y="312"/>
                    <a:pt x="671" y="325"/>
                  </a:cubicBezTo>
                  <a:cubicBezTo>
                    <a:pt x="579" y="379"/>
                    <a:pt x="498" y="447"/>
                    <a:pt x="430" y="525"/>
                  </a:cubicBezTo>
                  <a:cubicBezTo>
                    <a:pt x="413" y="545"/>
                    <a:pt x="381" y="553"/>
                    <a:pt x="357" y="543"/>
                  </a:cubicBezTo>
                  <a:lnTo>
                    <a:pt x="245" y="496"/>
                  </a:lnTo>
                  <a:cubicBezTo>
                    <a:pt x="221" y="486"/>
                    <a:pt x="192" y="496"/>
                    <a:pt x="180" y="519"/>
                  </a:cubicBezTo>
                  <a:lnTo>
                    <a:pt x="71" y="727"/>
                  </a:lnTo>
                  <a:cubicBezTo>
                    <a:pt x="58" y="750"/>
                    <a:pt x="66" y="780"/>
                    <a:pt x="88" y="794"/>
                  </a:cubicBezTo>
                  <a:lnTo>
                    <a:pt x="191" y="859"/>
                  </a:lnTo>
                  <a:cubicBezTo>
                    <a:pt x="212" y="873"/>
                    <a:pt x="224" y="904"/>
                    <a:pt x="217" y="930"/>
                  </a:cubicBezTo>
                  <a:cubicBezTo>
                    <a:pt x="191" y="1030"/>
                    <a:pt x="181" y="1135"/>
                    <a:pt x="189" y="1242"/>
                  </a:cubicBezTo>
                  <a:cubicBezTo>
                    <a:pt x="191" y="1268"/>
                    <a:pt x="173" y="1296"/>
                    <a:pt x="149" y="1306"/>
                  </a:cubicBezTo>
                  <a:lnTo>
                    <a:pt x="37" y="1352"/>
                  </a:lnTo>
                  <a:cubicBezTo>
                    <a:pt x="13" y="1362"/>
                    <a:pt x="0" y="1390"/>
                    <a:pt x="7" y="1414"/>
                  </a:cubicBezTo>
                  <a:lnTo>
                    <a:pt x="77" y="1638"/>
                  </a:lnTo>
                  <a:cubicBezTo>
                    <a:pt x="85" y="1663"/>
                    <a:pt x="111" y="1679"/>
                    <a:pt x="137" y="1673"/>
                  </a:cubicBezTo>
                  <a:lnTo>
                    <a:pt x="255" y="1647"/>
                  </a:lnTo>
                  <a:cubicBezTo>
                    <a:pt x="281" y="1641"/>
                    <a:pt x="311" y="1656"/>
                    <a:pt x="324" y="1678"/>
                  </a:cubicBezTo>
                  <a:cubicBezTo>
                    <a:pt x="379" y="1770"/>
                    <a:pt x="446" y="1851"/>
                    <a:pt x="525" y="1919"/>
                  </a:cubicBezTo>
                  <a:cubicBezTo>
                    <a:pt x="544" y="1936"/>
                    <a:pt x="553" y="1968"/>
                    <a:pt x="543" y="1992"/>
                  </a:cubicBezTo>
                  <a:lnTo>
                    <a:pt x="495" y="2104"/>
                  </a:lnTo>
                  <a:cubicBezTo>
                    <a:pt x="485" y="2128"/>
                    <a:pt x="496" y="2157"/>
                    <a:pt x="519" y="2169"/>
                  </a:cubicBezTo>
                  <a:lnTo>
                    <a:pt x="726" y="2278"/>
                  </a:lnTo>
                  <a:cubicBezTo>
                    <a:pt x="749" y="2290"/>
                    <a:pt x="779" y="2282"/>
                    <a:pt x="793" y="2260"/>
                  </a:cubicBezTo>
                  <a:lnTo>
                    <a:pt x="858" y="2158"/>
                  </a:lnTo>
                  <a:cubicBezTo>
                    <a:pt x="872" y="2136"/>
                    <a:pt x="904" y="2125"/>
                    <a:pt x="929" y="2131"/>
                  </a:cubicBezTo>
                  <a:cubicBezTo>
                    <a:pt x="1029" y="2157"/>
                    <a:pt x="1135" y="2167"/>
                    <a:pt x="1241" y="2160"/>
                  </a:cubicBezTo>
                  <a:cubicBezTo>
                    <a:pt x="1267" y="2158"/>
                    <a:pt x="1296" y="2175"/>
                    <a:pt x="1306" y="2199"/>
                  </a:cubicBezTo>
                  <a:lnTo>
                    <a:pt x="1351" y="2312"/>
                  </a:lnTo>
                  <a:cubicBezTo>
                    <a:pt x="1361" y="2336"/>
                    <a:pt x="1389" y="2349"/>
                    <a:pt x="1414" y="2341"/>
                  </a:cubicBezTo>
                  <a:lnTo>
                    <a:pt x="1638" y="2272"/>
                  </a:lnTo>
                  <a:cubicBezTo>
                    <a:pt x="1662" y="2264"/>
                    <a:pt x="1678" y="2237"/>
                    <a:pt x="1672" y="2212"/>
                  </a:cubicBezTo>
                  <a:lnTo>
                    <a:pt x="1647" y="2093"/>
                  </a:lnTo>
                  <a:cubicBezTo>
                    <a:pt x="1641" y="2068"/>
                    <a:pt x="1655" y="2038"/>
                    <a:pt x="1677" y="2024"/>
                  </a:cubicBezTo>
                  <a:cubicBezTo>
                    <a:pt x="1769" y="1970"/>
                    <a:pt x="1850" y="1902"/>
                    <a:pt x="1918" y="1824"/>
                  </a:cubicBezTo>
                  <a:cubicBezTo>
                    <a:pt x="1935" y="1805"/>
                    <a:pt x="1968" y="1796"/>
                    <a:pt x="1992" y="1806"/>
                  </a:cubicBezTo>
                  <a:lnTo>
                    <a:pt x="2104" y="1853"/>
                  </a:lnTo>
                  <a:cubicBezTo>
                    <a:pt x="2127" y="1864"/>
                    <a:pt x="2157" y="1853"/>
                    <a:pt x="2169" y="1830"/>
                  </a:cubicBezTo>
                  <a:lnTo>
                    <a:pt x="2278" y="1623"/>
                  </a:lnTo>
                  <a:cubicBezTo>
                    <a:pt x="2290" y="1600"/>
                    <a:pt x="2282" y="1570"/>
                    <a:pt x="2260" y="1556"/>
                  </a:cubicBezTo>
                  <a:lnTo>
                    <a:pt x="2158" y="1490"/>
                  </a:lnTo>
                  <a:cubicBezTo>
                    <a:pt x="2136" y="1476"/>
                    <a:pt x="2124" y="1445"/>
                    <a:pt x="2131" y="1420"/>
                  </a:cubicBezTo>
                  <a:cubicBezTo>
                    <a:pt x="2157" y="1319"/>
                    <a:pt x="2167" y="1214"/>
                    <a:pt x="2160" y="1108"/>
                  </a:cubicBezTo>
                  <a:cubicBezTo>
                    <a:pt x="2158" y="1082"/>
                    <a:pt x="2175" y="1053"/>
                    <a:pt x="2199" y="1043"/>
                  </a:cubicBezTo>
                  <a:lnTo>
                    <a:pt x="2311" y="997"/>
                  </a:lnTo>
                  <a:cubicBezTo>
                    <a:pt x="2335" y="988"/>
                    <a:pt x="2349" y="960"/>
                    <a:pt x="2341" y="935"/>
                  </a:cubicBezTo>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Lusail" pitchFamily="50" charset="-78"/>
                <a:cs typeface="Lusail" pitchFamily="50" charset="-78"/>
              </a:endParaRPr>
            </a:p>
          </p:txBody>
        </p:sp>
        <p:sp>
          <p:nvSpPr>
            <p:cNvPr id="13" name="Freeform 89">
              <a:extLst>
                <a:ext uri="{FF2B5EF4-FFF2-40B4-BE49-F238E27FC236}">
                  <a16:creationId xmlns:a16="http://schemas.microsoft.com/office/drawing/2014/main" id="{DA7A6CCC-677C-4C5C-A7E9-414B7988725E}"/>
                </a:ext>
              </a:extLst>
            </p:cNvPr>
            <p:cNvSpPr>
              <a:spLocks noEditPoints="1"/>
            </p:cNvSpPr>
            <p:nvPr/>
          </p:nvSpPr>
          <p:spPr bwMode="auto">
            <a:xfrm>
              <a:off x="853880" y="9688310"/>
              <a:ext cx="3455162" cy="3413380"/>
            </a:xfrm>
            <a:custGeom>
              <a:avLst/>
              <a:gdLst>
                <a:gd name="T0" fmla="*/ 810 w 3823"/>
                <a:gd name="T1" fmla="*/ 1719 h 3823"/>
                <a:gd name="T2" fmla="*/ 3006 w 3823"/>
                <a:gd name="T3" fmla="*/ 2103 h 3823"/>
                <a:gd name="T4" fmla="*/ 3815 w 3823"/>
                <a:gd name="T5" fmla="*/ 2131 h 3823"/>
                <a:gd name="T6" fmla="*/ 3668 w 3823"/>
                <a:gd name="T7" fmla="*/ 2010 h 3823"/>
                <a:gd name="T8" fmla="*/ 3567 w 3823"/>
                <a:gd name="T9" fmla="*/ 1618 h 3823"/>
                <a:gd name="T10" fmla="*/ 3702 w 3823"/>
                <a:gd name="T11" fmla="*/ 1470 h 3823"/>
                <a:gd name="T12" fmla="*/ 3670 w 3823"/>
                <a:gd name="T13" fmla="*/ 1149 h 3823"/>
                <a:gd name="T14" fmla="*/ 3482 w 3823"/>
                <a:gd name="T15" fmla="*/ 1118 h 3823"/>
                <a:gd name="T16" fmla="*/ 3198 w 3823"/>
                <a:gd name="T17" fmla="*/ 830 h 3823"/>
                <a:gd name="T18" fmla="*/ 3241 w 3823"/>
                <a:gd name="T19" fmla="*/ 634 h 3823"/>
                <a:gd name="T20" fmla="*/ 3053 w 3823"/>
                <a:gd name="T21" fmla="*/ 372 h 3823"/>
                <a:gd name="T22" fmla="*/ 2874 w 3823"/>
                <a:gd name="T23" fmla="*/ 439 h 3823"/>
                <a:gd name="T24" fmla="*/ 2485 w 3823"/>
                <a:gd name="T25" fmla="*/ 331 h 3823"/>
                <a:gd name="T26" fmla="*/ 2424 w 3823"/>
                <a:gd name="T27" fmla="*/ 140 h 3823"/>
                <a:gd name="T28" fmla="*/ 2130 w 3823"/>
                <a:gd name="T29" fmla="*/ 8 h 3823"/>
                <a:gd name="T30" fmla="*/ 2009 w 3823"/>
                <a:gd name="T31" fmla="*/ 155 h 3823"/>
                <a:gd name="T32" fmla="*/ 1618 w 3823"/>
                <a:gd name="T33" fmla="*/ 256 h 3823"/>
                <a:gd name="T34" fmla="*/ 1469 w 3823"/>
                <a:gd name="T35" fmla="*/ 122 h 3823"/>
                <a:gd name="T36" fmla="*/ 1149 w 3823"/>
                <a:gd name="T37" fmla="*/ 154 h 3823"/>
                <a:gd name="T38" fmla="*/ 1117 w 3823"/>
                <a:gd name="T39" fmla="*/ 342 h 3823"/>
                <a:gd name="T40" fmla="*/ 829 w 3823"/>
                <a:gd name="T41" fmla="*/ 625 h 3823"/>
                <a:gd name="T42" fmla="*/ 633 w 3823"/>
                <a:gd name="T43" fmla="*/ 583 h 3823"/>
                <a:gd name="T44" fmla="*/ 372 w 3823"/>
                <a:gd name="T45" fmla="*/ 771 h 3823"/>
                <a:gd name="T46" fmla="*/ 438 w 3823"/>
                <a:gd name="T47" fmla="*/ 949 h 3823"/>
                <a:gd name="T48" fmla="*/ 331 w 3823"/>
                <a:gd name="T49" fmla="*/ 1338 h 3823"/>
                <a:gd name="T50" fmla="*/ 140 w 3823"/>
                <a:gd name="T51" fmla="*/ 1400 h 3823"/>
                <a:gd name="T52" fmla="*/ 7 w 3823"/>
                <a:gd name="T53" fmla="*/ 1693 h 3823"/>
                <a:gd name="T54" fmla="*/ 154 w 3823"/>
                <a:gd name="T55" fmla="*/ 1814 h 3823"/>
                <a:gd name="T56" fmla="*/ 256 w 3823"/>
                <a:gd name="T57" fmla="*/ 2206 h 3823"/>
                <a:gd name="T58" fmla="*/ 121 w 3823"/>
                <a:gd name="T59" fmla="*/ 2354 h 3823"/>
                <a:gd name="T60" fmla="*/ 153 w 3823"/>
                <a:gd name="T61" fmla="*/ 2674 h 3823"/>
                <a:gd name="T62" fmla="*/ 341 w 3823"/>
                <a:gd name="T63" fmla="*/ 2706 h 3823"/>
                <a:gd name="T64" fmla="*/ 625 w 3823"/>
                <a:gd name="T65" fmla="*/ 2994 h 3823"/>
                <a:gd name="T66" fmla="*/ 582 w 3823"/>
                <a:gd name="T67" fmla="*/ 3190 h 3823"/>
                <a:gd name="T68" fmla="*/ 770 w 3823"/>
                <a:gd name="T69" fmla="*/ 3451 h 3823"/>
                <a:gd name="T70" fmla="*/ 948 w 3823"/>
                <a:gd name="T71" fmla="*/ 3385 h 3823"/>
                <a:gd name="T72" fmla="*/ 1338 w 3823"/>
                <a:gd name="T73" fmla="*/ 3493 h 3823"/>
                <a:gd name="T74" fmla="*/ 1399 w 3823"/>
                <a:gd name="T75" fmla="*/ 3683 h 3823"/>
                <a:gd name="T76" fmla="*/ 1693 w 3823"/>
                <a:gd name="T77" fmla="*/ 3816 h 3823"/>
                <a:gd name="T78" fmla="*/ 1814 w 3823"/>
                <a:gd name="T79" fmla="*/ 3669 h 3823"/>
                <a:gd name="T80" fmla="*/ 2205 w 3823"/>
                <a:gd name="T81" fmla="*/ 3568 h 3823"/>
                <a:gd name="T82" fmla="*/ 2353 w 3823"/>
                <a:gd name="T83" fmla="*/ 3702 h 3823"/>
                <a:gd name="T84" fmla="*/ 2674 w 3823"/>
                <a:gd name="T85" fmla="*/ 3670 h 3823"/>
                <a:gd name="T86" fmla="*/ 2705 w 3823"/>
                <a:gd name="T87" fmla="*/ 3482 h 3823"/>
                <a:gd name="T88" fmla="*/ 2993 w 3823"/>
                <a:gd name="T89" fmla="*/ 3199 h 3823"/>
                <a:gd name="T90" fmla="*/ 3189 w 3823"/>
                <a:gd name="T91" fmla="*/ 3241 h 3823"/>
                <a:gd name="T92" fmla="*/ 3451 w 3823"/>
                <a:gd name="T93" fmla="*/ 3053 h 3823"/>
                <a:gd name="T94" fmla="*/ 3384 w 3823"/>
                <a:gd name="T95" fmla="*/ 2875 h 3823"/>
                <a:gd name="T96" fmla="*/ 3492 w 3823"/>
                <a:gd name="T97" fmla="*/ 2486 h 3823"/>
                <a:gd name="T98" fmla="*/ 3683 w 3823"/>
                <a:gd name="T99" fmla="*/ 2424 h 3823"/>
                <a:gd name="T100" fmla="*/ 3815 w 3823"/>
                <a:gd name="T101" fmla="*/ 2131 h 3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23" h="3823">
                  <a:moveTo>
                    <a:pt x="1716" y="3010"/>
                  </a:moveTo>
                  <a:cubicBezTo>
                    <a:pt x="1109" y="2904"/>
                    <a:pt x="703" y="2326"/>
                    <a:pt x="810" y="1719"/>
                  </a:cubicBezTo>
                  <a:cubicBezTo>
                    <a:pt x="916" y="1113"/>
                    <a:pt x="1493" y="707"/>
                    <a:pt x="2100" y="813"/>
                  </a:cubicBezTo>
                  <a:cubicBezTo>
                    <a:pt x="2706" y="919"/>
                    <a:pt x="3112" y="1497"/>
                    <a:pt x="3006" y="2103"/>
                  </a:cubicBezTo>
                  <a:cubicBezTo>
                    <a:pt x="2900" y="2710"/>
                    <a:pt x="2322" y="3116"/>
                    <a:pt x="1716" y="3010"/>
                  </a:cubicBezTo>
                  <a:close/>
                  <a:moveTo>
                    <a:pt x="3815" y="2131"/>
                  </a:moveTo>
                  <a:cubicBezTo>
                    <a:pt x="3823" y="2087"/>
                    <a:pt x="3794" y="2043"/>
                    <a:pt x="3751" y="2031"/>
                  </a:cubicBezTo>
                  <a:lnTo>
                    <a:pt x="3668" y="2010"/>
                  </a:lnTo>
                  <a:cubicBezTo>
                    <a:pt x="3626" y="1998"/>
                    <a:pt x="3593" y="1953"/>
                    <a:pt x="3593" y="1909"/>
                  </a:cubicBezTo>
                  <a:cubicBezTo>
                    <a:pt x="3593" y="1811"/>
                    <a:pt x="3584" y="1713"/>
                    <a:pt x="3567" y="1618"/>
                  </a:cubicBezTo>
                  <a:cubicBezTo>
                    <a:pt x="3559" y="1575"/>
                    <a:pt x="3584" y="1525"/>
                    <a:pt x="3624" y="1506"/>
                  </a:cubicBezTo>
                  <a:lnTo>
                    <a:pt x="3702" y="1470"/>
                  </a:lnTo>
                  <a:cubicBezTo>
                    <a:pt x="3742" y="1451"/>
                    <a:pt x="3762" y="1402"/>
                    <a:pt x="3747" y="1361"/>
                  </a:cubicBezTo>
                  <a:lnTo>
                    <a:pt x="3670" y="1149"/>
                  </a:lnTo>
                  <a:cubicBezTo>
                    <a:pt x="3654" y="1108"/>
                    <a:pt x="3608" y="1084"/>
                    <a:pt x="3565" y="1095"/>
                  </a:cubicBezTo>
                  <a:lnTo>
                    <a:pt x="3482" y="1118"/>
                  </a:lnTo>
                  <a:cubicBezTo>
                    <a:pt x="3439" y="1130"/>
                    <a:pt x="3388" y="1107"/>
                    <a:pt x="3366" y="1069"/>
                  </a:cubicBezTo>
                  <a:cubicBezTo>
                    <a:pt x="3317" y="985"/>
                    <a:pt x="3261" y="905"/>
                    <a:pt x="3198" y="830"/>
                  </a:cubicBezTo>
                  <a:cubicBezTo>
                    <a:pt x="3170" y="796"/>
                    <a:pt x="3166" y="741"/>
                    <a:pt x="3191" y="704"/>
                  </a:cubicBezTo>
                  <a:lnTo>
                    <a:pt x="3241" y="634"/>
                  </a:lnTo>
                  <a:cubicBezTo>
                    <a:pt x="3266" y="598"/>
                    <a:pt x="3259" y="545"/>
                    <a:pt x="3225" y="517"/>
                  </a:cubicBezTo>
                  <a:lnTo>
                    <a:pt x="3053" y="372"/>
                  </a:lnTo>
                  <a:cubicBezTo>
                    <a:pt x="3019" y="344"/>
                    <a:pt x="2966" y="347"/>
                    <a:pt x="2935" y="378"/>
                  </a:cubicBezTo>
                  <a:lnTo>
                    <a:pt x="2874" y="439"/>
                  </a:lnTo>
                  <a:cubicBezTo>
                    <a:pt x="2843" y="470"/>
                    <a:pt x="2788" y="476"/>
                    <a:pt x="2750" y="454"/>
                  </a:cubicBezTo>
                  <a:cubicBezTo>
                    <a:pt x="2666" y="406"/>
                    <a:pt x="2578" y="365"/>
                    <a:pt x="2485" y="331"/>
                  </a:cubicBezTo>
                  <a:cubicBezTo>
                    <a:pt x="2443" y="316"/>
                    <a:pt x="2412" y="270"/>
                    <a:pt x="2416" y="226"/>
                  </a:cubicBezTo>
                  <a:lnTo>
                    <a:pt x="2424" y="140"/>
                  </a:lnTo>
                  <a:cubicBezTo>
                    <a:pt x="2427" y="96"/>
                    <a:pt x="2395" y="54"/>
                    <a:pt x="2352" y="47"/>
                  </a:cubicBezTo>
                  <a:lnTo>
                    <a:pt x="2130" y="8"/>
                  </a:lnTo>
                  <a:cubicBezTo>
                    <a:pt x="2087" y="0"/>
                    <a:pt x="2042" y="29"/>
                    <a:pt x="2031" y="72"/>
                  </a:cubicBezTo>
                  <a:lnTo>
                    <a:pt x="2009" y="155"/>
                  </a:lnTo>
                  <a:cubicBezTo>
                    <a:pt x="1998" y="198"/>
                    <a:pt x="1953" y="231"/>
                    <a:pt x="1908" y="231"/>
                  </a:cubicBezTo>
                  <a:cubicBezTo>
                    <a:pt x="1810" y="231"/>
                    <a:pt x="1713" y="239"/>
                    <a:pt x="1618" y="256"/>
                  </a:cubicBezTo>
                  <a:cubicBezTo>
                    <a:pt x="1574" y="264"/>
                    <a:pt x="1524" y="240"/>
                    <a:pt x="1505" y="200"/>
                  </a:cubicBezTo>
                  <a:lnTo>
                    <a:pt x="1469" y="122"/>
                  </a:lnTo>
                  <a:cubicBezTo>
                    <a:pt x="1450" y="81"/>
                    <a:pt x="1402" y="61"/>
                    <a:pt x="1360" y="76"/>
                  </a:cubicBezTo>
                  <a:lnTo>
                    <a:pt x="1149" y="154"/>
                  </a:lnTo>
                  <a:cubicBezTo>
                    <a:pt x="1107" y="169"/>
                    <a:pt x="1083" y="216"/>
                    <a:pt x="1095" y="258"/>
                  </a:cubicBezTo>
                  <a:lnTo>
                    <a:pt x="1117" y="342"/>
                  </a:lnTo>
                  <a:cubicBezTo>
                    <a:pt x="1129" y="385"/>
                    <a:pt x="1106" y="435"/>
                    <a:pt x="1068" y="458"/>
                  </a:cubicBezTo>
                  <a:cubicBezTo>
                    <a:pt x="984" y="507"/>
                    <a:pt x="904" y="563"/>
                    <a:pt x="829" y="625"/>
                  </a:cubicBezTo>
                  <a:cubicBezTo>
                    <a:pt x="796" y="654"/>
                    <a:pt x="740" y="657"/>
                    <a:pt x="704" y="632"/>
                  </a:cubicBezTo>
                  <a:lnTo>
                    <a:pt x="633" y="583"/>
                  </a:lnTo>
                  <a:cubicBezTo>
                    <a:pt x="597" y="557"/>
                    <a:pt x="545" y="564"/>
                    <a:pt x="516" y="598"/>
                  </a:cubicBezTo>
                  <a:lnTo>
                    <a:pt x="372" y="771"/>
                  </a:lnTo>
                  <a:cubicBezTo>
                    <a:pt x="343" y="804"/>
                    <a:pt x="346" y="857"/>
                    <a:pt x="377" y="888"/>
                  </a:cubicBezTo>
                  <a:lnTo>
                    <a:pt x="438" y="949"/>
                  </a:lnTo>
                  <a:cubicBezTo>
                    <a:pt x="470" y="980"/>
                    <a:pt x="476" y="1035"/>
                    <a:pt x="454" y="1074"/>
                  </a:cubicBezTo>
                  <a:cubicBezTo>
                    <a:pt x="405" y="1157"/>
                    <a:pt x="364" y="1246"/>
                    <a:pt x="331" y="1338"/>
                  </a:cubicBezTo>
                  <a:cubicBezTo>
                    <a:pt x="316" y="1380"/>
                    <a:pt x="270" y="1411"/>
                    <a:pt x="225" y="1408"/>
                  </a:cubicBezTo>
                  <a:lnTo>
                    <a:pt x="140" y="1400"/>
                  </a:lnTo>
                  <a:cubicBezTo>
                    <a:pt x="96" y="1396"/>
                    <a:pt x="54" y="1428"/>
                    <a:pt x="46" y="1472"/>
                  </a:cubicBezTo>
                  <a:lnTo>
                    <a:pt x="7" y="1693"/>
                  </a:lnTo>
                  <a:cubicBezTo>
                    <a:pt x="0" y="1737"/>
                    <a:pt x="28" y="1781"/>
                    <a:pt x="71" y="1793"/>
                  </a:cubicBezTo>
                  <a:lnTo>
                    <a:pt x="154" y="1814"/>
                  </a:lnTo>
                  <a:cubicBezTo>
                    <a:pt x="197" y="1826"/>
                    <a:pt x="230" y="1871"/>
                    <a:pt x="230" y="1915"/>
                  </a:cubicBezTo>
                  <a:cubicBezTo>
                    <a:pt x="230" y="2014"/>
                    <a:pt x="239" y="2111"/>
                    <a:pt x="256" y="2206"/>
                  </a:cubicBezTo>
                  <a:cubicBezTo>
                    <a:pt x="263" y="2249"/>
                    <a:pt x="239" y="2299"/>
                    <a:pt x="199" y="2318"/>
                  </a:cubicBezTo>
                  <a:lnTo>
                    <a:pt x="121" y="2354"/>
                  </a:lnTo>
                  <a:cubicBezTo>
                    <a:pt x="81" y="2373"/>
                    <a:pt x="61" y="2421"/>
                    <a:pt x="76" y="2463"/>
                  </a:cubicBezTo>
                  <a:lnTo>
                    <a:pt x="153" y="2674"/>
                  </a:lnTo>
                  <a:cubicBezTo>
                    <a:pt x="168" y="2716"/>
                    <a:pt x="215" y="2740"/>
                    <a:pt x="258" y="2729"/>
                  </a:cubicBezTo>
                  <a:lnTo>
                    <a:pt x="341" y="2706"/>
                  </a:lnTo>
                  <a:cubicBezTo>
                    <a:pt x="384" y="2695"/>
                    <a:pt x="434" y="2717"/>
                    <a:pt x="457" y="2755"/>
                  </a:cubicBezTo>
                  <a:cubicBezTo>
                    <a:pt x="506" y="2840"/>
                    <a:pt x="562" y="2919"/>
                    <a:pt x="625" y="2994"/>
                  </a:cubicBezTo>
                  <a:cubicBezTo>
                    <a:pt x="653" y="3028"/>
                    <a:pt x="657" y="3083"/>
                    <a:pt x="631" y="3119"/>
                  </a:cubicBezTo>
                  <a:lnTo>
                    <a:pt x="582" y="3190"/>
                  </a:lnTo>
                  <a:cubicBezTo>
                    <a:pt x="556" y="3226"/>
                    <a:pt x="563" y="3279"/>
                    <a:pt x="597" y="3307"/>
                  </a:cubicBezTo>
                  <a:lnTo>
                    <a:pt x="770" y="3451"/>
                  </a:lnTo>
                  <a:cubicBezTo>
                    <a:pt x="804" y="3480"/>
                    <a:pt x="856" y="3477"/>
                    <a:pt x="888" y="3446"/>
                  </a:cubicBezTo>
                  <a:lnTo>
                    <a:pt x="948" y="3385"/>
                  </a:lnTo>
                  <a:cubicBezTo>
                    <a:pt x="979" y="3354"/>
                    <a:pt x="1035" y="3348"/>
                    <a:pt x="1073" y="3370"/>
                  </a:cubicBezTo>
                  <a:cubicBezTo>
                    <a:pt x="1156" y="3418"/>
                    <a:pt x="1245" y="3459"/>
                    <a:pt x="1338" y="3493"/>
                  </a:cubicBezTo>
                  <a:cubicBezTo>
                    <a:pt x="1379" y="3508"/>
                    <a:pt x="1411" y="3554"/>
                    <a:pt x="1407" y="3598"/>
                  </a:cubicBezTo>
                  <a:lnTo>
                    <a:pt x="1399" y="3683"/>
                  </a:lnTo>
                  <a:cubicBezTo>
                    <a:pt x="1395" y="3728"/>
                    <a:pt x="1427" y="3769"/>
                    <a:pt x="1471" y="3777"/>
                  </a:cubicBezTo>
                  <a:lnTo>
                    <a:pt x="1693" y="3816"/>
                  </a:lnTo>
                  <a:cubicBezTo>
                    <a:pt x="1736" y="3823"/>
                    <a:pt x="1781" y="3795"/>
                    <a:pt x="1792" y="3752"/>
                  </a:cubicBezTo>
                  <a:lnTo>
                    <a:pt x="1814" y="3669"/>
                  </a:lnTo>
                  <a:cubicBezTo>
                    <a:pt x="1825" y="3626"/>
                    <a:pt x="1870" y="3594"/>
                    <a:pt x="1914" y="3593"/>
                  </a:cubicBezTo>
                  <a:cubicBezTo>
                    <a:pt x="2013" y="3593"/>
                    <a:pt x="2110" y="3585"/>
                    <a:pt x="2205" y="3568"/>
                  </a:cubicBezTo>
                  <a:cubicBezTo>
                    <a:pt x="2249" y="3560"/>
                    <a:pt x="2298" y="3584"/>
                    <a:pt x="2317" y="3625"/>
                  </a:cubicBezTo>
                  <a:lnTo>
                    <a:pt x="2353" y="3702"/>
                  </a:lnTo>
                  <a:cubicBezTo>
                    <a:pt x="2372" y="3743"/>
                    <a:pt x="2421" y="3763"/>
                    <a:pt x="2462" y="3747"/>
                  </a:cubicBezTo>
                  <a:lnTo>
                    <a:pt x="2674" y="3670"/>
                  </a:lnTo>
                  <a:cubicBezTo>
                    <a:pt x="2715" y="3655"/>
                    <a:pt x="2740" y="3608"/>
                    <a:pt x="2728" y="3565"/>
                  </a:cubicBezTo>
                  <a:lnTo>
                    <a:pt x="2705" y="3482"/>
                  </a:lnTo>
                  <a:cubicBezTo>
                    <a:pt x="2694" y="3440"/>
                    <a:pt x="2716" y="3389"/>
                    <a:pt x="2754" y="3367"/>
                  </a:cubicBezTo>
                  <a:cubicBezTo>
                    <a:pt x="2839" y="3318"/>
                    <a:pt x="2919" y="3262"/>
                    <a:pt x="2993" y="3199"/>
                  </a:cubicBezTo>
                  <a:cubicBezTo>
                    <a:pt x="3027" y="3170"/>
                    <a:pt x="3083" y="3167"/>
                    <a:pt x="3119" y="3192"/>
                  </a:cubicBezTo>
                  <a:lnTo>
                    <a:pt x="3189" y="3241"/>
                  </a:lnTo>
                  <a:cubicBezTo>
                    <a:pt x="3226" y="3267"/>
                    <a:pt x="3278" y="3260"/>
                    <a:pt x="3306" y="3226"/>
                  </a:cubicBezTo>
                  <a:lnTo>
                    <a:pt x="3451" y="3053"/>
                  </a:lnTo>
                  <a:cubicBezTo>
                    <a:pt x="3479" y="3019"/>
                    <a:pt x="3477" y="2967"/>
                    <a:pt x="3445" y="2936"/>
                  </a:cubicBezTo>
                  <a:lnTo>
                    <a:pt x="3384" y="2875"/>
                  </a:lnTo>
                  <a:cubicBezTo>
                    <a:pt x="3353" y="2844"/>
                    <a:pt x="3347" y="2789"/>
                    <a:pt x="3369" y="2750"/>
                  </a:cubicBezTo>
                  <a:cubicBezTo>
                    <a:pt x="3417" y="2667"/>
                    <a:pt x="3458" y="2578"/>
                    <a:pt x="3492" y="2486"/>
                  </a:cubicBezTo>
                  <a:cubicBezTo>
                    <a:pt x="3507" y="2444"/>
                    <a:pt x="3553" y="2413"/>
                    <a:pt x="3597" y="2417"/>
                  </a:cubicBezTo>
                  <a:lnTo>
                    <a:pt x="3683" y="2424"/>
                  </a:lnTo>
                  <a:cubicBezTo>
                    <a:pt x="3727" y="2428"/>
                    <a:pt x="3769" y="2396"/>
                    <a:pt x="3776" y="2353"/>
                  </a:cubicBezTo>
                  <a:lnTo>
                    <a:pt x="3815" y="213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Lusail" pitchFamily="50" charset="-78"/>
                <a:cs typeface="Lusail" pitchFamily="50" charset="-78"/>
              </a:endParaRPr>
            </a:p>
          </p:txBody>
        </p:sp>
      </p:grpSp>
      <p:grpSp>
        <p:nvGrpSpPr>
          <p:cNvPr id="16" name="Group 15">
            <a:extLst>
              <a:ext uri="{FF2B5EF4-FFF2-40B4-BE49-F238E27FC236}">
                <a16:creationId xmlns:a16="http://schemas.microsoft.com/office/drawing/2014/main" id="{1D9BC32B-9C94-4C5E-B77F-644BA8FCCB23}"/>
              </a:ext>
            </a:extLst>
          </p:cNvPr>
          <p:cNvGrpSpPr/>
          <p:nvPr/>
        </p:nvGrpSpPr>
        <p:grpSpPr>
          <a:xfrm>
            <a:off x="5494672" y="10615341"/>
            <a:ext cx="8081871" cy="2116622"/>
            <a:chOff x="8921977" y="4256590"/>
            <a:chExt cx="4031399" cy="1067873"/>
          </a:xfrm>
        </p:grpSpPr>
        <p:sp>
          <p:nvSpPr>
            <p:cNvPr id="57" name="TextBox 89">
              <a:extLst>
                <a:ext uri="{FF2B5EF4-FFF2-40B4-BE49-F238E27FC236}">
                  <a16:creationId xmlns:a16="http://schemas.microsoft.com/office/drawing/2014/main" id="{14A59838-65BC-4148-A8C3-C63B68228910}"/>
                </a:ext>
              </a:extLst>
            </p:cNvPr>
            <p:cNvSpPr txBox="1"/>
            <p:nvPr/>
          </p:nvSpPr>
          <p:spPr>
            <a:xfrm>
              <a:off x="8921977" y="4256590"/>
              <a:ext cx="3700466" cy="326085"/>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71500" indent="-571500">
                <a:buFont typeface="Wingdings" panose="05000000000000000000" pitchFamily="2" charset="2"/>
                <a:buChar char="q"/>
              </a:pPr>
              <a:r>
                <a:rPr lang="en-US" sz="3600" b="1" dirty="0">
                  <a:solidFill>
                    <a:schemeClr val="tx2"/>
                  </a:solidFill>
                  <a:latin typeface="Lusail" pitchFamily="50" charset="-78"/>
                  <a:cs typeface="Lusail" pitchFamily="50" charset="-78"/>
                </a:rPr>
                <a:t>Competitions and Conferences</a:t>
              </a:r>
            </a:p>
          </p:txBody>
        </p:sp>
        <p:sp>
          <p:nvSpPr>
            <p:cNvPr id="58" name="TextBox 90">
              <a:extLst>
                <a:ext uri="{FF2B5EF4-FFF2-40B4-BE49-F238E27FC236}">
                  <a16:creationId xmlns:a16="http://schemas.microsoft.com/office/drawing/2014/main" id="{CAC32643-6523-4300-A7C7-0C6345C34EC4}"/>
                </a:ext>
              </a:extLst>
            </p:cNvPr>
            <p:cNvSpPr txBox="1"/>
            <p:nvPr/>
          </p:nvSpPr>
          <p:spPr>
            <a:xfrm>
              <a:off x="8929772" y="4532542"/>
              <a:ext cx="4023604" cy="791921"/>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dirty="0">
                  <a:solidFill>
                    <a:schemeClr val="tx1">
                      <a:lumMod val="65000"/>
                      <a:lumOff val="35000"/>
                    </a:schemeClr>
                  </a:solidFill>
                  <a:latin typeface="Lusail" pitchFamily="50" charset="-78"/>
                  <a:cs typeface="Lusail" pitchFamily="50" charset="-78"/>
                </a:rPr>
                <a:t>Participate in UK TVET competitions and conferences to showcase Qatar's advancements and learn from peers</a:t>
              </a:r>
            </a:p>
          </p:txBody>
        </p:sp>
      </p:grpSp>
      <p:grpSp>
        <p:nvGrpSpPr>
          <p:cNvPr id="17" name="Group 16">
            <a:extLst>
              <a:ext uri="{FF2B5EF4-FFF2-40B4-BE49-F238E27FC236}">
                <a16:creationId xmlns:a16="http://schemas.microsoft.com/office/drawing/2014/main" id="{C8314897-AA0A-4F87-8E15-45EE260E8D3C}"/>
              </a:ext>
            </a:extLst>
          </p:cNvPr>
          <p:cNvGrpSpPr/>
          <p:nvPr/>
        </p:nvGrpSpPr>
        <p:grpSpPr>
          <a:xfrm>
            <a:off x="5463561" y="7881141"/>
            <a:ext cx="8112982" cy="2116622"/>
            <a:chOff x="8921977" y="4256590"/>
            <a:chExt cx="4046918" cy="1067873"/>
          </a:xfrm>
        </p:grpSpPr>
        <p:sp>
          <p:nvSpPr>
            <p:cNvPr id="55" name="TextBox 92">
              <a:extLst>
                <a:ext uri="{FF2B5EF4-FFF2-40B4-BE49-F238E27FC236}">
                  <a16:creationId xmlns:a16="http://schemas.microsoft.com/office/drawing/2014/main" id="{14322A77-E78A-4F77-814C-C00D68C11EDD}"/>
                </a:ext>
              </a:extLst>
            </p:cNvPr>
            <p:cNvSpPr txBox="1"/>
            <p:nvPr/>
          </p:nvSpPr>
          <p:spPr>
            <a:xfrm>
              <a:off x="8921977" y="4256590"/>
              <a:ext cx="2937088" cy="326085"/>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71500" indent="-571500">
                <a:buFont typeface="Wingdings" panose="05000000000000000000" pitchFamily="2" charset="2"/>
                <a:buChar char="q"/>
              </a:pPr>
              <a:r>
                <a:rPr lang="en-US" sz="3600" b="1" dirty="0">
                  <a:solidFill>
                    <a:schemeClr val="accent5"/>
                  </a:solidFill>
                  <a:latin typeface="Lusail" pitchFamily="50" charset="-78"/>
                  <a:cs typeface="Lusail" pitchFamily="50" charset="-78"/>
                </a:rPr>
                <a:t>Technology and Equipment</a:t>
              </a:r>
            </a:p>
          </p:txBody>
        </p:sp>
        <p:sp>
          <p:nvSpPr>
            <p:cNvPr id="56" name="TextBox 93">
              <a:extLst>
                <a:ext uri="{FF2B5EF4-FFF2-40B4-BE49-F238E27FC236}">
                  <a16:creationId xmlns:a16="http://schemas.microsoft.com/office/drawing/2014/main" id="{4386CCE3-21A1-41E3-A2B7-3637356EAF78}"/>
                </a:ext>
              </a:extLst>
            </p:cNvPr>
            <p:cNvSpPr txBox="1"/>
            <p:nvPr/>
          </p:nvSpPr>
          <p:spPr>
            <a:xfrm>
              <a:off x="8929772" y="4532542"/>
              <a:ext cx="4039123" cy="791921"/>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dirty="0">
                  <a:solidFill>
                    <a:schemeClr val="tx1">
                      <a:lumMod val="65000"/>
                      <a:lumOff val="35000"/>
                    </a:schemeClr>
                  </a:solidFill>
                  <a:latin typeface="Lusail" pitchFamily="50" charset="-78"/>
                  <a:cs typeface="Lusail" pitchFamily="50" charset="-78"/>
                </a:rPr>
                <a:t>Partner with UK firms to access cutting-edge technology and equipment, enhancing the learning environment</a:t>
              </a:r>
            </a:p>
          </p:txBody>
        </p:sp>
      </p:grpSp>
      <p:grpSp>
        <p:nvGrpSpPr>
          <p:cNvPr id="18" name="Group 17">
            <a:extLst>
              <a:ext uri="{FF2B5EF4-FFF2-40B4-BE49-F238E27FC236}">
                <a16:creationId xmlns:a16="http://schemas.microsoft.com/office/drawing/2014/main" id="{CBFE4ADA-C2D0-49A2-8848-7F986B2171D2}"/>
              </a:ext>
            </a:extLst>
          </p:cNvPr>
          <p:cNvGrpSpPr/>
          <p:nvPr/>
        </p:nvGrpSpPr>
        <p:grpSpPr>
          <a:xfrm>
            <a:off x="5457967" y="5146939"/>
            <a:ext cx="8118575" cy="2116622"/>
            <a:chOff x="8921977" y="4256590"/>
            <a:chExt cx="4049708" cy="1067873"/>
          </a:xfrm>
        </p:grpSpPr>
        <p:sp>
          <p:nvSpPr>
            <p:cNvPr id="53" name="TextBox 95">
              <a:extLst>
                <a:ext uri="{FF2B5EF4-FFF2-40B4-BE49-F238E27FC236}">
                  <a16:creationId xmlns:a16="http://schemas.microsoft.com/office/drawing/2014/main" id="{0B6BD9F8-26CF-4666-859F-7195D63D9957}"/>
                </a:ext>
              </a:extLst>
            </p:cNvPr>
            <p:cNvSpPr txBox="1"/>
            <p:nvPr/>
          </p:nvSpPr>
          <p:spPr>
            <a:xfrm>
              <a:off x="8921977" y="4256590"/>
              <a:ext cx="2937088" cy="326085"/>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71500" indent="-571500">
                <a:buFont typeface="Wingdings" panose="05000000000000000000" pitchFamily="2" charset="2"/>
                <a:buChar char="q"/>
              </a:pPr>
              <a:r>
                <a:rPr lang="en-US" sz="3600" b="1" dirty="0">
                  <a:solidFill>
                    <a:schemeClr val="accent4"/>
                  </a:solidFill>
                  <a:latin typeface="Lusail" pitchFamily="50" charset="-78"/>
                  <a:cs typeface="Lusail" pitchFamily="50" charset="-78"/>
                </a:rPr>
                <a:t>Teacher Training</a:t>
              </a:r>
            </a:p>
          </p:txBody>
        </p:sp>
        <p:sp>
          <p:nvSpPr>
            <p:cNvPr id="54" name="TextBox 96">
              <a:extLst>
                <a:ext uri="{FF2B5EF4-FFF2-40B4-BE49-F238E27FC236}">
                  <a16:creationId xmlns:a16="http://schemas.microsoft.com/office/drawing/2014/main" id="{721A1C50-18A7-4264-A44D-DB81941224A4}"/>
                </a:ext>
              </a:extLst>
            </p:cNvPr>
            <p:cNvSpPr txBox="1"/>
            <p:nvPr/>
          </p:nvSpPr>
          <p:spPr>
            <a:xfrm>
              <a:off x="8929772" y="4532542"/>
              <a:ext cx="4041913" cy="791921"/>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dirty="0">
                  <a:solidFill>
                    <a:schemeClr val="tx1">
                      <a:lumMod val="65000"/>
                      <a:lumOff val="35000"/>
                    </a:schemeClr>
                  </a:solidFill>
                  <a:latin typeface="Lusail" pitchFamily="50" charset="-78"/>
                  <a:cs typeface="Lusail" pitchFamily="50" charset="-78"/>
                </a:rPr>
                <a:t>Collaborate with UK experts to provide advanced training for TVET educators, ensuring they are equipped with the latest teaching methodologies</a:t>
              </a:r>
            </a:p>
          </p:txBody>
        </p:sp>
      </p:grpSp>
      <p:grpSp>
        <p:nvGrpSpPr>
          <p:cNvPr id="19" name="Group 18">
            <a:extLst>
              <a:ext uri="{FF2B5EF4-FFF2-40B4-BE49-F238E27FC236}">
                <a16:creationId xmlns:a16="http://schemas.microsoft.com/office/drawing/2014/main" id="{A48561E8-09EA-4E28-87F1-F3700FFACC57}"/>
              </a:ext>
            </a:extLst>
          </p:cNvPr>
          <p:cNvGrpSpPr/>
          <p:nvPr/>
        </p:nvGrpSpPr>
        <p:grpSpPr>
          <a:xfrm>
            <a:off x="5463561" y="2412737"/>
            <a:ext cx="8112982" cy="2116622"/>
            <a:chOff x="8921977" y="4256590"/>
            <a:chExt cx="4046918" cy="1067873"/>
          </a:xfrm>
        </p:grpSpPr>
        <p:sp>
          <p:nvSpPr>
            <p:cNvPr id="51" name="TextBox 98">
              <a:extLst>
                <a:ext uri="{FF2B5EF4-FFF2-40B4-BE49-F238E27FC236}">
                  <a16:creationId xmlns:a16="http://schemas.microsoft.com/office/drawing/2014/main" id="{1C4B6378-D1D4-425B-980F-EAF3819E3FBE}"/>
                </a:ext>
              </a:extLst>
            </p:cNvPr>
            <p:cNvSpPr txBox="1"/>
            <p:nvPr/>
          </p:nvSpPr>
          <p:spPr>
            <a:xfrm>
              <a:off x="8921977" y="4256590"/>
              <a:ext cx="2937088" cy="326085"/>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71500" indent="-571500">
                <a:buFont typeface="Wingdings" panose="05000000000000000000" pitchFamily="2" charset="2"/>
                <a:buChar char="q"/>
              </a:pPr>
              <a:r>
                <a:rPr lang="en-US" sz="3600" b="1" dirty="0">
                  <a:solidFill>
                    <a:schemeClr val="accent2"/>
                  </a:solidFill>
                  <a:latin typeface="Lusail" pitchFamily="50" charset="-78"/>
                  <a:cs typeface="Lusail" pitchFamily="50" charset="-78"/>
                </a:rPr>
                <a:t>Curriculum Development</a:t>
              </a:r>
            </a:p>
          </p:txBody>
        </p:sp>
        <p:sp>
          <p:nvSpPr>
            <p:cNvPr id="52" name="TextBox 99">
              <a:extLst>
                <a:ext uri="{FF2B5EF4-FFF2-40B4-BE49-F238E27FC236}">
                  <a16:creationId xmlns:a16="http://schemas.microsoft.com/office/drawing/2014/main" id="{D0503E38-2848-465E-AFF7-C8D1ECEB10D3}"/>
                </a:ext>
              </a:extLst>
            </p:cNvPr>
            <p:cNvSpPr txBox="1"/>
            <p:nvPr/>
          </p:nvSpPr>
          <p:spPr>
            <a:xfrm>
              <a:off x="8929772" y="4532542"/>
              <a:ext cx="4039123" cy="791921"/>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dirty="0">
                  <a:solidFill>
                    <a:schemeClr val="tx1">
                      <a:lumMod val="65000"/>
                      <a:lumOff val="35000"/>
                    </a:schemeClr>
                  </a:solidFill>
                  <a:latin typeface="Lusail" pitchFamily="50" charset="-78"/>
                  <a:cs typeface="Lusail" pitchFamily="50" charset="-78"/>
                </a:rPr>
                <a:t>Partner with UK TVET institutions to co-create or refine curricula that meet global standards and local industry needs</a:t>
              </a:r>
            </a:p>
          </p:txBody>
        </p:sp>
      </p:grpSp>
      <p:grpSp>
        <p:nvGrpSpPr>
          <p:cNvPr id="31" name="Group 30">
            <a:extLst>
              <a:ext uri="{FF2B5EF4-FFF2-40B4-BE49-F238E27FC236}">
                <a16:creationId xmlns:a16="http://schemas.microsoft.com/office/drawing/2014/main" id="{11C6F7B2-FFD7-43AA-B8CB-E34283F63EEC}"/>
              </a:ext>
            </a:extLst>
          </p:cNvPr>
          <p:cNvGrpSpPr/>
          <p:nvPr/>
        </p:nvGrpSpPr>
        <p:grpSpPr>
          <a:xfrm>
            <a:off x="15011798" y="11438301"/>
            <a:ext cx="8118593" cy="1624179"/>
            <a:chOff x="7497990" y="4256590"/>
            <a:chExt cx="4049717" cy="819427"/>
          </a:xfrm>
        </p:grpSpPr>
        <p:sp>
          <p:nvSpPr>
            <p:cNvPr id="49" name="TextBox 123">
              <a:extLst>
                <a:ext uri="{FF2B5EF4-FFF2-40B4-BE49-F238E27FC236}">
                  <a16:creationId xmlns:a16="http://schemas.microsoft.com/office/drawing/2014/main" id="{604EB673-86A0-4C55-A016-15C91ECFA72C}"/>
                </a:ext>
              </a:extLst>
            </p:cNvPr>
            <p:cNvSpPr txBox="1"/>
            <p:nvPr/>
          </p:nvSpPr>
          <p:spPr>
            <a:xfrm>
              <a:off x="7497990" y="4256590"/>
              <a:ext cx="3091601" cy="326085"/>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71500" indent="-571500">
                <a:buFont typeface="Wingdings" panose="05000000000000000000" pitchFamily="2" charset="2"/>
                <a:buChar char="q"/>
              </a:pPr>
              <a:r>
                <a:rPr lang="en-US" sz="3600" b="1" dirty="0">
                  <a:solidFill>
                    <a:schemeClr val="accent5">
                      <a:lumMod val="50000"/>
                    </a:schemeClr>
                  </a:solidFill>
                  <a:latin typeface="Lusail" pitchFamily="50" charset="-78"/>
                  <a:cs typeface="Lusail" pitchFamily="50" charset="-78"/>
                </a:rPr>
                <a:t>Workshops and Seminars</a:t>
              </a:r>
            </a:p>
          </p:txBody>
        </p:sp>
        <p:sp>
          <p:nvSpPr>
            <p:cNvPr id="50" name="TextBox 124">
              <a:extLst>
                <a:ext uri="{FF2B5EF4-FFF2-40B4-BE49-F238E27FC236}">
                  <a16:creationId xmlns:a16="http://schemas.microsoft.com/office/drawing/2014/main" id="{36EC408F-E10D-4E98-BACD-C401F5FDDFAA}"/>
                </a:ext>
              </a:extLst>
            </p:cNvPr>
            <p:cNvSpPr txBox="1"/>
            <p:nvPr/>
          </p:nvSpPr>
          <p:spPr>
            <a:xfrm>
              <a:off x="7505794" y="4532542"/>
              <a:ext cx="4041913" cy="543475"/>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dirty="0">
                  <a:solidFill>
                    <a:schemeClr val="tx1">
                      <a:lumMod val="65000"/>
                      <a:lumOff val="35000"/>
                    </a:schemeClr>
                  </a:solidFill>
                  <a:latin typeface="Lusail" pitchFamily="50" charset="-78"/>
                  <a:cs typeface="Lusail" pitchFamily="50" charset="-78"/>
                </a:rPr>
                <a:t>Host and participate in workshops and seminars that bring together both experts and stakeholders</a:t>
              </a:r>
            </a:p>
          </p:txBody>
        </p:sp>
      </p:grpSp>
      <p:grpSp>
        <p:nvGrpSpPr>
          <p:cNvPr id="32" name="Group 31">
            <a:extLst>
              <a:ext uri="{FF2B5EF4-FFF2-40B4-BE49-F238E27FC236}">
                <a16:creationId xmlns:a16="http://schemas.microsoft.com/office/drawing/2014/main" id="{F7EEDA87-3150-44A7-B31B-B85383CEFC1F}"/>
              </a:ext>
            </a:extLst>
          </p:cNvPr>
          <p:cNvGrpSpPr/>
          <p:nvPr/>
        </p:nvGrpSpPr>
        <p:grpSpPr>
          <a:xfrm>
            <a:off x="14980686" y="9275599"/>
            <a:ext cx="8107369" cy="1624181"/>
            <a:chOff x="7497990" y="4256589"/>
            <a:chExt cx="4044118" cy="819428"/>
          </a:xfrm>
        </p:grpSpPr>
        <p:sp>
          <p:nvSpPr>
            <p:cNvPr id="47" name="TextBox 121">
              <a:extLst>
                <a:ext uri="{FF2B5EF4-FFF2-40B4-BE49-F238E27FC236}">
                  <a16:creationId xmlns:a16="http://schemas.microsoft.com/office/drawing/2014/main" id="{23518709-8491-4B3F-A157-40A51EFD5A76}"/>
                </a:ext>
              </a:extLst>
            </p:cNvPr>
            <p:cNvSpPr txBox="1"/>
            <p:nvPr/>
          </p:nvSpPr>
          <p:spPr>
            <a:xfrm>
              <a:off x="7497990" y="4256589"/>
              <a:ext cx="3941484" cy="326085"/>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71500" indent="-571500">
                <a:buFont typeface="Wingdings" panose="05000000000000000000" pitchFamily="2" charset="2"/>
                <a:buChar char="q"/>
              </a:pPr>
              <a:r>
                <a:rPr lang="en-US" sz="3600" b="1" dirty="0">
                  <a:solidFill>
                    <a:schemeClr val="accent6">
                      <a:lumMod val="50000"/>
                    </a:schemeClr>
                  </a:solidFill>
                  <a:latin typeface="Lusail" pitchFamily="50" charset="-78"/>
                  <a:cs typeface="Lusail" pitchFamily="50" charset="-78"/>
                </a:rPr>
                <a:t>Student and Teacher Exchange</a:t>
              </a:r>
            </a:p>
          </p:txBody>
        </p:sp>
        <p:sp>
          <p:nvSpPr>
            <p:cNvPr id="48" name="TextBox 122">
              <a:extLst>
                <a:ext uri="{FF2B5EF4-FFF2-40B4-BE49-F238E27FC236}">
                  <a16:creationId xmlns:a16="http://schemas.microsoft.com/office/drawing/2014/main" id="{C3F22F66-75EC-454F-960C-F818467A446D}"/>
                </a:ext>
              </a:extLst>
            </p:cNvPr>
            <p:cNvSpPr txBox="1"/>
            <p:nvPr/>
          </p:nvSpPr>
          <p:spPr>
            <a:xfrm>
              <a:off x="7505797" y="4532542"/>
              <a:ext cx="4036311" cy="543475"/>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dirty="0">
                  <a:solidFill>
                    <a:schemeClr val="tx1">
                      <a:lumMod val="65000"/>
                      <a:lumOff val="35000"/>
                    </a:schemeClr>
                  </a:solidFill>
                  <a:latin typeface="Lusail" pitchFamily="50" charset="-78"/>
                  <a:cs typeface="Lusail" pitchFamily="50" charset="-78"/>
                </a:rPr>
                <a:t>Implement exchange programs to foster cultural understanding and share best practices</a:t>
              </a:r>
            </a:p>
          </p:txBody>
        </p:sp>
      </p:grpSp>
      <p:grpSp>
        <p:nvGrpSpPr>
          <p:cNvPr id="33" name="Group 32">
            <a:extLst>
              <a:ext uri="{FF2B5EF4-FFF2-40B4-BE49-F238E27FC236}">
                <a16:creationId xmlns:a16="http://schemas.microsoft.com/office/drawing/2014/main" id="{23D31A1F-499C-4A18-9B5A-7480CE9AD494}"/>
              </a:ext>
            </a:extLst>
          </p:cNvPr>
          <p:cNvGrpSpPr/>
          <p:nvPr/>
        </p:nvGrpSpPr>
        <p:grpSpPr>
          <a:xfrm>
            <a:off x="14975079" y="6655699"/>
            <a:ext cx="8112976" cy="2116622"/>
            <a:chOff x="7497983" y="4256590"/>
            <a:chExt cx="4046915" cy="1067873"/>
          </a:xfrm>
        </p:grpSpPr>
        <p:sp>
          <p:nvSpPr>
            <p:cNvPr id="45" name="TextBox 119">
              <a:extLst>
                <a:ext uri="{FF2B5EF4-FFF2-40B4-BE49-F238E27FC236}">
                  <a16:creationId xmlns:a16="http://schemas.microsoft.com/office/drawing/2014/main" id="{E8F703F6-6ADB-4ECC-B2BE-579371643850}"/>
                </a:ext>
              </a:extLst>
            </p:cNvPr>
            <p:cNvSpPr txBox="1"/>
            <p:nvPr/>
          </p:nvSpPr>
          <p:spPr>
            <a:xfrm>
              <a:off x="7497983" y="4256590"/>
              <a:ext cx="2937088" cy="326085"/>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71500" indent="-571500">
                <a:buFont typeface="Wingdings" panose="05000000000000000000" pitchFamily="2" charset="2"/>
                <a:buChar char="q"/>
              </a:pPr>
              <a:r>
                <a:rPr lang="en-US" sz="3600" b="1" dirty="0">
                  <a:solidFill>
                    <a:schemeClr val="accent3"/>
                  </a:solidFill>
                  <a:latin typeface="Lusail" pitchFamily="50" charset="-78"/>
                  <a:cs typeface="Lusail" pitchFamily="50" charset="-78"/>
                </a:rPr>
                <a:t>Innovation Hubs</a:t>
              </a:r>
            </a:p>
          </p:txBody>
        </p:sp>
        <p:sp>
          <p:nvSpPr>
            <p:cNvPr id="46" name="TextBox 120">
              <a:extLst>
                <a:ext uri="{FF2B5EF4-FFF2-40B4-BE49-F238E27FC236}">
                  <a16:creationId xmlns:a16="http://schemas.microsoft.com/office/drawing/2014/main" id="{F0636316-A651-46A5-BA13-DCA628167E23}"/>
                </a:ext>
              </a:extLst>
            </p:cNvPr>
            <p:cNvSpPr txBox="1"/>
            <p:nvPr/>
          </p:nvSpPr>
          <p:spPr>
            <a:xfrm>
              <a:off x="7505786" y="4532542"/>
              <a:ext cx="4039112" cy="791921"/>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dirty="0">
                  <a:solidFill>
                    <a:schemeClr val="tx1">
                      <a:lumMod val="65000"/>
                      <a:lumOff val="35000"/>
                    </a:schemeClr>
                  </a:solidFill>
                  <a:latin typeface="Lusail" pitchFamily="50" charset="-78"/>
                  <a:cs typeface="Lusail" pitchFamily="50" charset="-78"/>
                </a:rPr>
                <a:t>Create innovation hubs within TVET institutions to encourage collaboration on projects that address industry challenges</a:t>
              </a:r>
            </a:p>
          </p:txBody>
        </p:sp>
      </p:grpSp>
      <p:grpSp>
        <p:nvGrpSpPr>
          <p:cNvPr id="34" name="Group 33">
            <a:extLst>
              <a:ext uri="{FF2B5EF4-FFF2-40B4-BE49-F238E27FC236}">
                <a16:creationId xmlns:a16="http://schemas.microsoft.com/office/drawing/2014/main" id="{94B6DD92-9E0B-46A9-B592-7E828D843C5F}"/>
              </a:ext>
            </a:extLst>
          </p:cNvPr>
          <p:cNvGrpSpPr/>
          <p:nvPr/>
        </p:nvGrpSpPr>
        <p:grpSpPr>
          <a:xfrm>
            <a:off x="14980686" y="4045562"/>
            <a:ext cx="8112984" cy="2083997"/>
            <a:chOff x="7497990" y="4273050"/>
            <a:chExt cx="4046919" cy="1051413"/>
          </a:xfrm>
        </p:grpSpPr>
        <p:sp>
          <p:nvSpPr>
            <p:cNvPr id="43" name="TextBox 117">
              <a:extLst>
                <a:ext uri="{FF2B5EF4-FFF2-40B4-BE49-F238E27FC236}">
                  <a16:creationId xmlns:a16="http://schemas.microsoft.com/office/drawing/2014/main" id="{326F52A4-49BB-471F-9CC2-2CC75A09B61A}"/>
                </a:ext>
              </a:extLst>
            </p:cNvPr>
            <p:cNvSpPr txBox="1"/>
            <p:nvPr/>
          </p:nvSpPr>
          <p:spPr>
            <a:xfrm>
              <a:off x="7497990" y="4273050"/>
              <a:ext cx="2937088" cy="326085"/>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71500" indent="-571500">
                <a:buFont typeface="Wingdings" panose="05000000000000000000" pitchFamily="2" charset="2"/>
                <a:buChar char="q"/>
              </a:pPr>
              <a:r>
                <a:rPr lang="en-US" sz="3600" b="1" dirty="0">
                  <a:solidFill>
                    <a:schemeClr val="accent1"/>
                  </a:solidFill>
                  <a:latin typeface="Lusail" pitchFamily="50" charset="-78"/>
                  <a:cs typeface="Lusail" pitchFamily="50" charset="-78"/>
                </a:rPr>
                <a:t>Joint Research Initiatives</a:t>
              </a:r>
            </a:p>
          </p:txBody>
        </p:sp>
        <p:sp>
          <p:nvSpPr>
            <p:cNvPr id="44" name="TextBox 118">
              <a:extLst>
                <a:ext uri="{FF2B5EF4-FFF2-40B4-BE49-F238E27FC236}">
                  <a16:creationId xmlns:a16="http://schemas.microsoft.com/office/drawing/2014/main" id="{B4F8712D-A794-48F8-AB0B-BDCF7ADD36BE}"/>
                </a:ext>
              </a:extLst>
            </p:cNvPr>
            <p:cNvSpPr txBox="1"/>
            <p:nvPr/>
          </p:nvSpPr>
          <p:spPr>
            <a:xfrm>
              <a:off x="7505797" y="4532542"/>
              <a:ext cx="4039112" cy="791921"/>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dirty="0">
                  <a:solidFill>
                    <a:schemeClr val="tx1">
                      <a:lumMod val="65000"/>
                      <a:lumOff val="35000"/>
                    </a:schemeClr>
                  </a:solidFill>
                  <a:latin typeface="Lusail" pitchFamily="50" charset="-78"/>
                  <a:cs typeface="Lusail" pitchFamily="50" charset="-78"/>
                </a:rPr>
                <a:t>Collaborate with UK universities and research institutions worldwide to develop new technologies and teaching methodologies</a:t>
              </a:r>
            </a:p>
          </p:txBody>
        </p:sp>
      </p:grpSp>
      <p:grpSp>
        <p:nvGrpSpPr>
          <p:cNvPr id="6" name="Group 5">
            <a:extLst>
              <a:ext uri="{FF2B5EF4-FFF2-40B4-BE49-F238E27FC236}">
                <a16:creationId xmlns:a16="http://schemas.microsoft.com/office/drawing/2014/main" id="{12C60B76-C9E9-BD00-04A2-B4FA9C68AB63}"/>
              </a:ext>
            </a:extLst>
          </p:cNvPr>
          <p:cNvGrpSpPr/>
          <p:nvPr/>
        </p:nvGrpSpPr>
        <p:grpSpPr>
          <a:xfrm>
            <a:off x="14975073" y="876769"/>
            <a:ext cx="8112982" cy="2609065"/>
            <a:chOff x="8921977" y="4256590"/>
            <a:chExt cx="4046918" cy="1316319"/>
          </a:xfrm>
        </p:grpSpPr>
        <p:sp>
          <p:nvSpPr>
            <p:cNvPr id="11" name="TextBox 98">
              <a:extLst>
                <a:ext uri="{FF2B5EF4-FFF2-40B4-BE49-F238E27FC236}">
                  <a16:creationId xmlns:a16="http://schemas.microsoft.com/office/drawing/2014/main" id="{9BFCF2EE-94A5-F00B-F419-F43A15E13D5C}"/>
                </a:ext>
              </a:extLst>
            </p:cNvPr>
            <p:cNvSpPr txBox="1"/>
            <p:nvPr/>
          </p:nvSpPr>
          <p:spPr>
            <a:xfrm>
              <a:off x="8921977" y="4256590"/>
              <a:ext cx="2937088" cy="326085"/>
            </a:xfrm>
            <a:prstGeom prst="rect">
              <a:avLst/>
            </a:prstGeom>
            <a:noFill/>
          </p:spPr>
          <p:txBody>
            <a:bodyPr wrap="square" lIns="0" rIns="0"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71500" indent="-571500">
                <a:buFont typeface="Wingdings" panose="05000000000000000000" pitchFamily="2" charset="2"/>
                <a:buChar char="q"/>
              </a:pPr>
              <a:r>
                <a:rPr lang="en-US" sz="3600" b="1" dirty="0">
                  <a:solidFill>
                    <a:schemeClr val="accent1">
                      <a:lumMod val="60000"/>
                      <a:lumOff val="40000"/>
                    </a:schemeClr>
                  </a:solidFill>
                  <a:latin typeface="Lusail" pitchFamily="50" charset="-78"/>
                  <a:cs typeface="Lusail" pitchFamily="50" charset="-78"/>
                </a:rPr>
                <a:t>Immersion Programs</a:t>
              </a:r>
            </a:p>
          </p:txBody>
        </p:sp>
        <p:sp>
          <p:nvSpPr>
            <p:cNvPr id="14" name="TextBox 99">
              <a:extLst>
                <a:ext uri="{FF2B5EF4-FFF2-40B4-BE49-F238E27FC236}">
                  <a16:creationId xmlns:a16="http://schemas.microsoft.com/office/drawing/2014/main" id="{6FB5EF28-CB0D-54F4-19BC-932FACAC9ED8}"/>
                </a:ext>
              </a:extLst>
            </p:cNvPr>
            <p:cNvSpPr txBox="1"/>
            <p:nvPr/>
          </p:nvSpPr>
          <p:spPr>
            <a:xfrm>
              <a:off x="8929772" y="4532542"/>
              <a:ext cx="4039123" cy="1040367"/>
            </a:xfrm>
            <a:prstGeom prst="rect">
              <a:avLst/>
            </a:prstGeom>
            <a:noFill/>
          </p:spPr>
          <p:txBody>
            <a:bodyPr wrap="square" lIns="0" r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dirty="0">
                  <a:solidFill>
                    <a:schemeClr val="tx1">
                      <a:lumMod val="65000"/>
                      <a:lumOff val="35000"/>
                    </a:schemeClr>
                  </a:solidFill>
                  <a:latin typeface="Lusail" pitchFamily="50" charset="-78"/>
                  <a:cs typeface="Lusail" pitchFamily="50" charset="-78"/>
                </a:rPr>
                <a:t>Partner with UK to  offer TVET students with educational experience to teach students English language by fully immersing in an environment where that language is spoken</a:t>
              </a:r>
            </a:p>
          </p:txBody>
        </p:sp>
      </p:grpSp>
    </p:spTree>
    <p:extLst>
      <p:ext uri="{BB962C8B-B14F-4D97-AF65-F5344CB8AC3E}">
        <p14:creationId xmlns:p14="http://schemas.microsoft.com/office/powerpoint/2010/main" val="11130237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5631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A8E31D-87AF-069C-DE8B-8A65B6C7A9D4}"/>
            </a:ext>
          </a:extLst>
        </p:cNvPr>
        <p:cNvGrpSpPr/>
        <p:nvPr/>
      </p:nvGrpSpPr>
      <p:grpSpPr>
        <a:xfrm>
          <a:off x="0" y="0"/>
          <a:ext cx="0" cy="0"/>
          <a:chOff x="0" y="0"/>
          <a:chExt cx="0" cy="0"/>
        </a:xfrm>
      </p:grpSpPr>
      <p:pic>
        <p:nvPicPr>
          <p:cNvPr id="21" name="Picture Placeholder 20" descr="A picture containing text&#10;&#10;Description automatically generated">
            <a:extLst>
              <a:ext uri="{FF2B5EF4-FFF2-40B4-BE49-F238E27FC236}">
                <a16:creationId xmlns:a16="http://schemas.microsoft.com/office/drawing/2014/main" id="{590D902A-B142-9F2F-D130-1F9BEF47ED9F}"/>
              </a:ext>
            </a:extLst>
          </p:cNvPr>
          <p:cNvPicPr>
            <a:picLocks noGrp="1" noChangeAspect="1"/>
          </p:cNvPicPr>
          <p:nvPr>
            <p:ph type="pic" sz="half" idx="13"/>
          </p:nvPr>
        </p:nvPicPr>
        <p:blipFill rotWithShape="1">
          <a:blip r:embed="rId3" cstate="screen">
            <a:extLst>
              <a:ext uri="{28A0092B-C50C-407E-A947-70E740481C1C}">
                <a14:useLocalDpi xmlns:a14="http://schemas.microsoft.com/office/drawing/2010/main"/>
              </a:ext>
            </a:extLst>
          </a:blip>
          <a:srcRect/>
          <a:stretch/>
        </p:blipFill>
        <p:spPr>
          <a:xfrm>
            <a:off x="3457743" y="147"/>
            <a:ext cx="6857904" cy="13715853"/>
          </a:xfrm>
        </p:spPr>
      </p:pic>
      <p:sp>
        <p:nvSpPr>
          <p:cNvPr id="20" name="Text Placeholder 16">
            <a:extLst>
              <a:ext uri="{FF2B5EF4-FFF2-40B4-BE49-F238E27FC236}">
                <a16:creationId xmlns:a16="http://schemas.microsoft.com/office/drawing/2014/main" id="{D64B9441-696D-18FF-60E5-EF55CFA8D256}"/>
              </a:ext>
            </a:extLst>
          </p:cNvPr>
          <p:cNvSpPr txBox="1">
            <a:spLocks/>
          </p:cNvSpPr>
          <p:nvPr/>
        </p:nvSpPr>
        <p:spPr>
          <a:xfrm>
            <a:off x="818323" y="3377683"/>
            <a:ext cx="1467677" cy="6960635"/>
          </a:xfrm>
          <a:prstGeom prst="rect">
            <a:avLst/>
          </a:prstGeom>
        </p:spPr>
        <p:txBody>
          <a:bodyPr vert="vert270"/>
          <a:lstStyle>
            <a:lvl1pPr marL="0" indent="0" algn="r" defTabSz="1828834" rtl="1" eaLnBrk="1" latinLnBrk="0" hangingPunct="1">
              <a:lnSpc>
                <a:spcPct val="110000"/>
              </a:lnSpc>
              <a:spcBef>
                <a:spcPts val="0"/>
              </a:spcBef>
              <a:spcAft>
                <a:spcPts val="1600"/>
              </a:spcAft>
              <a:buFont typeface="Arial" panose="020B0604020202020204" pitchFamily="34" charset="0"/>
              <a:buNone/>
              <a:defRPr sz="2800" b="0" kern="1200">
                <a:solidFill>
                  <a:schemeClr val="tx1"/>
                </a:solidFill>
                <a:latin typeface="+mn-lt"/>
                <a:ea typeface="+mn-ea"/>
                <a:cs typeface="+mn-cs"/>
              </a:defRPr>
            </a:lvl1pPr>
            <a:lvl2pPr marL="0" indent="0" algn="r" defTabSz="1828834" rtl="1" eaLnBrk="1" latinLnBrk="0" hangingPunct="1">
              <a:lnSpc>
                <a:spcPct val="110000"/>
              </a:lnSpc>
              <a:spcBef>
                <a:spcPts val="0"/>
              </a:spcBef>
              <a:spcAft>
                <a:spcPts val="1600"/>
              </a:spcAft>
              <a:buFont typeface="Arial" panose="020B0604020202020204" pitchFamily="34" charset="0"/>
              <a:buNone/>
              <a:defRPr sz="4000" b="0" kern="1200">
                <a:solidFill>
                  <a:schemeClr val="accent1"/>
                </a:solidFill>
                <a:latin typeface="+mn-lt"/>
                <a:ea typeface="+mn-ea"/>
                <a:cs typeface="+mn-cs"/>
              </a:defRPr>
            </a:lvl2pPr>
            <a:lvl3pPr marL="457200" indent="-457200" algn="r" defTabSz="1828834" rtl="1" eaLnBrk="1" latinLnBrk="0" hangingPunct="1">
              <a:lnSpc>
                <a:spcPct val="110000"/>
              </a:lnSpc>
              <a:spcBef>
                <a:spcPts val="0"/>
              </a:spcBef>
              <a:spcAft>
                <a:spcPts val="1600"/>
              </a:spcAft>
              <a:buFont typeface="Arial" panose="020B0604020202020204" pitchFamily="34" charset="0"/>
              <a:buChar char="•"/>
              <a:defRPr sz="3200" kern="1200">
                <a:solidFill>
                  <a:schemeClr val="tx1"/>
                </a:solidFill>
                <a:latin typeface="+mn-lt"/>
                <a:ea typeface="+mn-ea"/>
                <a:cs typeface="+mn-cs"/>
              </a:defRPr>
            </a:lvl3pPr>
            <a:lvl4pPr marL="960012" indent="-480006" algn="r" defTabSz="1828834" rtl="1" eaLnBrk="1" latinLnBrk="0" hangingPunct="1">
              <a:lnSpc>
                <a:spcPct val="110000"/>
              </a:lnSpc>
              <a:spcBef>
                <a:spcPts val="0"/>
              </a:spcBef>
              <a:spcAft>
                <a:spcPts val="1600"/>
              </a:spcAft>
              <a:buFont typeface="Arial" panose="020B0604020202020204" pitchFamily="34" charset="0"/>
              <a:buChar char="•"/>
              <a:defRPr sz="3200" kern="1200">
                <a:solidFill>
                  <a:schemeClr val="tx1"/>
                </a:solidFill>
                <a:latin typeface="+mn-lt"/>
                <a:ea typeface="+mn-ea"/>
                <a:cs typeface="+mn-cs"/>
              </a:defRPr>
            </a:lvl4pPr>
            <a:lvl5pPr marL="1440018" indent="-480006" algn="r" defTabSz="1828834" rtl="1" eaLnBrk="1" latinLnBrk="0" hangingPunct="1">
              <a:lnSpc>
                <a:spcPct val="110000"/>
              </a:lnSpc>
              <a:spcBef>
                <a:spcPts val="0"/>
              </a:spcBef>
              <a:spcAft>
                <a:spcPts val="1600"/>
              </a:spcAft>
              <a:buFont typeface="Arial" panose="020B0604020202020204" pitchFamily="34" charset="0"/>
              <a:buChar char="•"/>
              <a:defRPr sz="3200" kern="1200">
                <a:solidFill>
                  <a:schemeClr val="tx1"/>
                </a:solidFill>
                <a:latin typeface="+mn-lt"/>
                <a:ea typeface="+mn-ea"/>
                <a:cs typeface="+mn-cs"/>
              </a:defRPr>
            </a:lvl5pPr>
            <a:lvl6pPr marL="1920024" indent="-480006" algn="l" defTabSz="1828834" rtl="0" eaLnBrk="1" latinLnBrk="0" hangingPunct="1">
              <a:lnSpc>
                <a:spcPct val="110000"/>
              </a:lnSpc>
              <a:spcBef>
                <a:spcPts val="0"/>
              </a:spcBef>
              <a:spcAft>
                <a:spcPts val="1600"/>
              </a:spcAft>
              <a:buFont typeface="Arial" panose="020B0604020202020204" pitchFamily="34" charset="0"/>
              <a:buChar char="•"/>
              <a:defRPr sz="3200" kern="1200">
                <a:solidFill>
                  <a:schemeClr val="tx1"/>
                </a:solidFill>
                <a:latin typeface="+mn-lt"/>
                <a:ea typeface="+mn-ea"/>
                <a:cs typeface="+mn-cs"/>
              </a:defRPr>
            </a:lvl6pPr>
            <a:lvl7pPr marL="5943714"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131"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548" indent="-457208" algn="l" defTabSz="18288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ctr" rtl="0"/>
            <a:r>
              <a:rPr lang="en-US" sz="8000" dirty="0">
                <a:solidFill>
                  <a:schemeClr val="bg1"/>
                </a:solidFill>
                <a:latin typeface="Lusail" pitchFamily="50" charset="-78"/>
                <a:cs typeface="Lusail" pitchFamily="50" charset="-78"/>
              </a:rPr>
              <a:t>Content</a:t>
            </a:r>
            <a:endParaRPr lang="en-QA" sz="8000" dirty="0">
              <a:solidFill>
                <a:schemeClr val="bg1"/>
              </a:solidFill>
              <a:latin typeface="Lusail" pitchFamily="50" charset="-78"/>
              <a:cs typeface="Lusail" pitchFamily="50" charset="-78"/>
            </a:endParaRPr>
          </a:p>
        </p:txBody>
      </p:sp>
      <p:sp>
        <p:nvSpPr>
          <p:cNvPr id="32" name="TextBox 31">
            <a:extLst>
              <a:ext uri="{FF2B5EF4-FFF2-40B4-BE49-F238E27FC236}">
                <a16:creationId xmlns:a16="http://schemas.microsoft.com/office/drawing/2014/main" id="{6A7C5F59-4CA9-84F3-FE6F-759DB4B1279A}"/>
              </a:ext>
            </a:extLst>
          </p:cNvPr>
          <p:cNvSpPr txBox="1"/>
          <p:nvPr/>
        </p:nvSpPr>
        <p:spPr>
          <a:xfrm>
            <a:off x="13113326" y="256192"/>
            <a:ext cx="10614553" cy="13203615"/>
          </a:xfrm>
          <a:prstGeom prst="rect">
            <a:avLst/>
          </a:prstGeom>
          <a:noFill/>
        </p:spPr>
        <p:txBody>
          <a:bodyPr wrap="square">
            <a:spAutoFit/>
          </a:bodyPr>
          <a:lstStyle/>
          <a:p>
            <a:pPr marR="0" lvl="0" algn="l" defTabSz="709467" rtl="0" eaLnBrk="1" fontAlgn="auto" latinLnBrk="0" hangingPunct="1">
              <a:lnSpc>
                <a:spcPct val="200000"/>
              </a:lnSpc>
              <a:spcBef>
                <a:spcPts val="0"/>
              </a:spcBef>
              <a:spcAft>
                <a:spcPts val="0"/>
              </a:spcAft>
              <a:buClr>
                <a:schemeClr val="bg1">
                  <a:lumMod val="50000"/>
                </a:schemeClr>
              </a:buClr>
              <a:buSzTx/>
              <a:tabLst/>
              <a:defRPr/>
            </a:pPr>
            <a:r>
              <a:rPr kumimoji="0" lang="en-US" sz="4800" b="1" i="0" u="none" strike="noStrike" kern="1200" cap="none" spc="0" normalizeH="0" baseline="0" noProof="0" dirty="0">
                <a:ln>
                  <a:noFill/>
                </a:ln>
                <a:solidFill>
                  <a:srgbClr val="89143C"/>
                </a:solidFill>
                <a:effectLst/>
                <a:uLnTx/>
                <a:uFillTx/>
                <a:latin typeface="Lusail" pitchFamily="50" charset="-78"/>
                <a:ea typeface="+mn-ea"/>
                <a:cs typeface="Lusail" pitchFamily="50" charset="-78"/>
              </a:rPr>
              <a:t>At a glance</a:t>
            </a:r>
          </a:p>
          <a:p>
            <a:pPr>
              <a:lnSpc>
                <a:spcPct val="200000"/>
              </a:lnSpc>
              <a:buClr>
                <a:schemeClr val="bg1">
                  <a:lumMod val="50000"/>
                </a:schemeClr>
              </a:buClr>
              <a:defRPr/>
            </a:pPr>
            <a:r>
              <a:rPr lang="en-US" sz="4800" b="1" spc="0" dirty="0">
                <a:solidFill>
                  <a:schemeClr val="accent1"/>
                </a:solidFill>
                <a:latin typeface="Lusail" pitchFamily="50" charset="-78"/>
                <a:cs typeface="Lusail" pitchFamily="50" charset="-78"/>
              </a:rPr>
              <a:t>Amiri Decision No. 35 of 2022</a:t>
            </a:r>
          </a:p>
          <a:p>
            <a:pPr>
              <a:lnSpc>
                <a:spcPct val="200000"/>
              </a:lnSpc>
              <a:buClr>
                <a:schemeClr val="bg1">
                  <a:lumMod val="50000"/>
                </a:schemeClr>
              </a:buClr>
              <a:defRPr/>
            </a:pPr>
            <a:r>
              <a:rPr lang="en-US" sz="4800" b="1" spc="0" dirty="0">
                <a:solidFill>
                  <a:schemeClr val="accent1"/>
                </a:solidFill>
                <a:latin typeface="Lusail" pitchFamily="50" charset="-78"/>
                <a:cs typeface="Lusail" pitchFamily="50" charset="-78"/>
              </a:rPr>
              <a:t>Key Responsibilities</a:t>
            </a:r>
          </a:p>
          <a:p>
            <a:pPr>
              <a:lnSpc>
                <a:spcPct val="200000"/>
              </a:lnSpc>
              <a:buClr>
                <a:schemeClr val="bg1">
                  <a:lumMod val="50000"/>
                </a:schemeClr>
              </a:buClr>
              <a:defRPr/>
            </a:pPr>
            <a:r>
              <a:rPr lang="en-US" sz="4800" b="1" spc="0" dirty="0">
                <a:solidFill>
                  <a:schemeClr val="accent1"/>
                </a:solidFill>
                <a:latin typeface="Lusail" pitchFamily="50" charset="-78"/>
                <a:cs typeface="Lusail" pitchFamily="50" charset="-78"/>
              </a:rPr>
              <a:t>Key Functions &amp; Strategic Goals</a:t>
            </a:r>
          </a:p>
          <a:p>
            <a:pPr>
              <a:lnSpc>
                <a:spcPct val="200000"/>
              </a:lnSpc>
              <a:buClr>
                <a:schemeClr val="bg1">
                  <a:lumMod val="50000"/>
                </a:schemeClr>
              </a:buClr>
              <a:defRPr/>
            </a:pPr>
            <a:r>
              <a:rPr lang="en-US" sz="4800" b="1" spc="0" dirty="0">
                <a:solidFill>
                  <a:schemeClr val="accent1"/>
                </a:solidFill>
                <a:latin typeface="Lusail" pitchFamily="50" charset="-78"/>
                <a:cs typeface="Lusail" pitchFamily="50" charset="-78"/>
              </a:rPr>
              <a:t>Educational Institutes in brief</a:t>
            </a:r>
          </a:p>
          <a:p>
            <a:pPr>
              <a:lnSpc>
                <a:spcPct val="200000"/>
              </a:lnSpc>
              <a:buClr>
                <a:schemeClr val="bg1">
                  <a:lumMod val="50000"/>
                </a:schemeClr>
              </a:buClr>
              <a:defRPr/>
            </a:pPr>
            <a:r>
              <a:rPr lang="en-US" sz="4800" b="1" spc="0" dirty="0">
                <a:solidFill>
                  <a:schemeClr val="accent1"/>
                </a:solidFill>
                <a:latin typeface="Lusail" pitchFamily="50" charset="-78"/>
                <a:cs typeface="Lusail" pitchFamily="50" charset="-78"/>
              </a:rPr>
              <a:t>Major Challenges</a:t>
            </a:r>
          </a:p>
          <a:p>
            <a:pPr>
              <a:lnSpc>
                <a:spcPct val="200000"/>
              </a:lnSpc>
              <a:buClr>
                <a:schemeClr val="bg1">
                  <a:lumMod val="50000"/>
                </a:schemeClr>
              </a:buClr>
              <a:defRPr/>
            </a:pPr>
            <a:r>
              <a:rPr lang="en-US" sz="4800" b="1" spc="0" dirty="0">
                <a:solidFill>
                  <a:schemeClr val="accent1"/>
                </a:solidFill>
                <a:latin typeface="Lusail" pitchFamily="50" charset="-78"/>
                <a:cs typeface="Lusail" pitchFamily="50" charset="-78"/>
              </a:rPr>
              <a:t>Future Prospective</a:t>
            </a:r>
          </a:p>
          <a:p>
            <a:pPr>
              <a:lnSpc>
                <a:spcPct val="200000"/>
              </a:lnSpc>
              <a:buClr>
                <a:schemeClr val="bg1">
                  <a:lumMod val="50000"/>
                </a:schemeClr>
              </a:buClr>
              <a:defRPr/>
            </a:pPr>
            <a:r>
              <a:rPr lang="en-US" sz="4800" b="1" spc="0" dirty="0">
                <a:solidFill>
                  <a:schemeClr val="accent1"/>
                </a:solidFill>
                <a:latin typeface="Lusail" pitchFamily="50" charset="-78"/>
                <a:cs typeface="Lusail" pitchFamily="50" charset="-78"/>
              </a:rPr>
              <a:t>Initiatives</a:t>
            </a:r>
          </a:p>
          <a:p>
            <a:pPr>
              <a:lnSpc>
                <a:spcPct val="200000"/>
              </a:lnSpc>
              <a:buClr>
                <a:schemeClr val="bg1">
                  <a:lumMod val="50000"/>
                </a:schemeClr>
              </a:buClr>
              <a:defRPr/>
            </a:pPr>
            <a:r>
              <a:rPr lang="en-US" sz="4800" b="1" spc="0" dirty="0">
                <a:solidFill>
                  <a:schemeClr val="accent1"/>
                </a:solidFill>
                <a:latin typeface="Lusail" pitchFamily="50" charset="-78"/>
                <a:cs typeface="Lusail" pitchFamily="50" charset="-78"/>
              </a:rPr>
              <a:t>Potential Partnerships &amp; Collaboration</a:t>
            </a:r>
          </a:p>
        </p:txBody>
      </p:sp>
      <p:sp>
        <p:nvSpPr>
          <p:cNvPr id="33" name="TextBox 32">
            <a:extLst>
              <a:ext uri="{FF2B5EF4-FFF2-40B4-BE49-F238E27FC236}">
                <a16:creationId xmlns:a16="http://schemas.microsoft.com/office/drawing/2014/main" id="{3F80A3E5-4DF7-35C2-D285-FEBD5A01A7BE}"/>
              </a:ext>
            </a:extLst>
          </p:cNvPr>
          <p:cNvSpPr txBox="1"/>
          <p:nvPr/>
        </p:nvSpPr>
        <p:spPr>
          <a:xfrm>
            <a:off x="10824328" y="656301"/>
            <a:ext cx="2288997" cy="13018949"/>
          </a:xfrm>
          <a:prstGeom prst="rect">
            <a:avLst/>
          </a:prstGeom>
          <a:noFill/>
        </p:spPr>
        <p:txBody>
          <a:bodyPr wrap="square">
            <a:spAutoFit/>
          </a:bodyPr>
          <a:lstStyle/>
          <a:p>
            <a:pPr marR="0" lvl="0" algn="ctr" defTabSz="709467" rtl="0" eaLnBrk="1" fontAlgn="auto" latinLnBrk="0" hangingPunct="1">
              <a:spcBef>
                <a:spcPts val="600"/>
              </a:spcBef>
              <a:spcAft>
                <a:spcPts val="1200"/>
              </a:spcAft>
              <a:buClr>
                <a:schemeClr val="bg1">
                  <a:lumMod val="50000"/>
                </a:schemeClr>
              </a:buClr>
              <a:buSzTx/>
              <a:tabLst/>
              <a:defRPr/>
            </a:pPr>
            <a:r>
              <a:rPr kumimoji="0" lang="en-US" sz="8000" b="1" i="0" u="none" strike="noStrike" kern="1200" cap="none" spc="0" normalizeH="0" baseline="0" noProof="0" dirty="0">
                <a:ln>
                  <a:noFill/>
                </a:ln>
                <a:solidFill>
                  <a:schemeClr val="bg1">
                    <a:lumMod val="75000"/>
                  </a:schemeClr>
                </a:solidFill>
                <a:effectLst>
                  <a:outerShdw blurRad="38100" dist="38100" dir="2700000" algn="tl">
                    <a:srgbClr val="000000">
                      <a:alpha val="43137"/>
                    </a:srgbClr>
                  </a:outerShdw>
                </a:effectLst>
                <a:uLnTx/>
                <a:uFillTx/>
                <a:latin typeface="Lusail" pitchFamily="50" charset="-78"/>
                <a:ea typeface="+mn-ea"/>
                <a:cs typeface="Lusail" pitchFamily="50" charset="-78"/>
              </a:rPr>
              <a:t>1</a:t>
            </a:r>
          </a:p>
          <a:p>
            <a:pPr algn="ctr">
              <a:spcBef>
                <a:spcPts val="600"/>
              </a:spcBef>
              <a:spcAft>
                <a:spcPts val="1200"/>
              </a:spcAft>
              <a:buClr>
                <a:schemeClr val="bg1">
                  <a:lumMod val="50000"/>
                </a:schemeClr>
              </a:buClr>
              <a:defRPr/>
            </a:pPr>
            <a:r>
              <a:rPr lang="en-US" sz="8000" b="1" spc="0" dirty="0">
                <a:solidFill>
                  <a:schemeClr val="bg1">
                    <a:lumMod val="75000"/>
                  </a:schemeClr>
                </a:solidFill>
                <a:effectLst>
                  <a:outerShdw blurRad="38100" dist="38100" dir="2700000" algn="tl">
                    <a:srgbClr val="000000">
                      <a:alpha val="43137"/>
                    </a:srgbClr>
                  </a:outerShdw>
                </a:effectLst>
                <a:latin typeface="Lusail" pitchFamily="50" charset="-78"/>
                <a:cs typeface="Lusail" pitchFamily="50" charset="-78"/>
              </a:rPr>
              <a:t>2</a:t>
            </a:r>
          </a:p>
          <a:p>
            <a:pPr algn="ctr">
              <a:spcBef>
                <a:spcPts val="600"/>
              </a:spcBef>
              <a:spcAft>
                <a:spcPts val="1200"/>
              </a:spcAft>
              <a:buClr>
                <a:schemeClr val="bg1">
                  <a:lumMod val="50000"/>
                </a:schemeClr>
              </a:buClr>
              <a:defRPr/>
            </a:pPr>
            <a:r>
              <a:rPr lang="en-US" sz="8000" b="1" spc="0" dirty="0">
                <a:solidFill>
                  <a:schemeClr val="bg1">
                    <a:lumMod val="75000"/>
                  </a:schemeClr>
                </a:solidFill>
                <a:effectLst>
                  <a:outerShdw blurRad="38100" dist="38100" dir="2700000" algn="tl">
                    <a:srgbClr val="000000">
                      <a:alpha val="43137"/>
                    </a:srgbClr>
                  </a:outerShdw>
                </a:effectLst>
                <a:latin typeface="Lusail" pitchFamily="50" charset="-78"/>
                <a:cs typeface="Lusail" pitchFamily="50" charset="-78"/>
              </a:rPr>
              <a:t>3</a:t>
            </a:r>
          </a:p>
          <a:p>
            <a:pPr algn="ctr">
              <a:spcBef>
                <a:spcPts val="600"/>
              </a:spcBef>
              <a:spcAft>
                <a:spcPts val="1200"/>
              </a:spcAft>
              <a:buClr>
                <a:schemeClr val="bg1">
                  <a:lumMod val="50000"/>
                </a:schemeClr>
              </a:buClr>
              <a:defRPr/>
            </a:pPr>
            <a:r>
              <a:rPr lang="en-US" sz="8000" b="1" spc="0" dirty="0">
                <a:solidFill>
                  <a:schemeClr val="bg1">
                    <a:lumMod val="75000"/>
                  </a:schemeClr>
                </a:solidFill>
                <a:effectLst>
                  <a:outerShdw blurRad="38100" dist="38100" dir="2700000" algn="tl">
                    <a:srgbClr val="000000">
                      <a:alpha val="43137"/>
                    </a:srgbClr>
                  </a:outerShdw>
                </a:effectLst>
                <a:latin typeface="Lusail" pitchFamily="50" charset="-78"/>
                <a:cs typeface="Lusail" pitchFamily="50" charset="-78"/>
              </a:rPr>
              <a:t>4</a:t>
            </a:r>
          </a:p>
          <a:p>
            <a:pPr algn="ctr">
              <a:spcBef>
                <a:spcPts val="600"/>
              </a:spcBef>
              <a:spcAft>
                <a:spcPts val="1200"/>
              </a:spcAft>
              <a:buClr>
                <a:schemeClr val="bg1">
                  <a:lumMod val="50000"/>
                </a:schemeClr>
              </a:buClr>
              <a:defRPr/>
            </a:pPr>
            <a:r>
              <a:rPr lang="en-US" sz="8000" b="1" spc="0" dirty="0">
                <a:solidFill>
                  <a:schemeClr val="bg1">
                    <a:lumMod val="75000"/>
                  </a:schemeClr>
                </a:solidFill>
                <a:effectLst>
                  <a:outerShdw blurRad="38100" dist="38100" dir="2700000" algn="tl">
                    <a:srgbClr val="000000">
                      <a:alpha val="43137"/>
                    </a:srgbClr>
                  </a:outerShdw>
                </a:effectLst>
                <a:latin typeface="Lusail" pitchFamily="50" charset="-78"/>
                <a:cs typeface="Lusail" pitchFamily="50" charset="-78"/>
              </a:rPr>
              <a:t>5</a:t>
            </a:r>
          </a:p>
          <a:p>
            <a:pPr algn="ctr">
              <a:spcBef>
                <a:spcPts val="600"/>
              </a:spcBef>
              <a:spcAft>
                <a:spcPts val="1200"/>
              </a:spcAft>
              <a:buClr>
                <a:schemeClr val="bg1">
                  <a:lumMod val="50000"/>
                </a:schemeClr>
              </a:buClr>
              <a:defRPr/>
            </a:pPr>
            <a:r>
              <a:rPr lang="en-US" sz="8000" b="1" spc="0" dirty="0">
                <a:solidFill>
                  <a:schemeClr val="bg1">
                    <a:lumMod val="75000"/>
                  </a:schemeClr>
                </a:solidFill>
                <a:effectLst>
                  <a:outerShdw blurRad="38100" dist="38100" dir="2700000" algn="tl">
                    <a:srgbClr val="000000">
                      <a:alpha val="43137"/>
                    </a:srgbClr>
                  </a:outerShdw>
                </a:effectLst>
                <a:latin typeface="Lusail" pitchFamily="50" charset="-78"/>
                <a:cs typeface="Lusail" pitchFamily="50" charset="-78"/>
              </a:rPr>
              <a:t>6</a:t>
            </a:r>
          </a:p>
          <a:p>
            <a:pPr algn="ctr">
              <a:spcBef>
                <a:spcPts val="600"/>
              </a:spcBef>
              <a:spcAft>
                <a:spcPts val="1200"/>
              </a:spcAft>
              <a:buClr>
                <a:schemeClr val="bg1">
                  <a:lumMod val="50000"/>
                </a:schemeClr>
              </a:buClr>
              <a:defRPr/>
            </a:pPr>
            <a:r>
              <a:rPr lang="en-US" sz="8000" b="1" spc="0" dirty="0">
                <a:solidFill>
                  <a:schemeClr val="bg1">
                    <a:lumMod val="75000"/>
                  </a:schemeClr>
                </a:solidFill>
                <a:effectLst>
                  <a:outerShdw blurRad="38100" dist="38100" dir="2700000" algn="tl">
                    <a:srgbClr val="000000">
                      <a:alpha val="43137"/>
                    </a:srgbClr>
                  </a:outerShdw>
                </a:effectLst>
                <a:latin typeface="Lusail" pitchFamily="50" charset="-78"/>
                <a:cs typeface="Lusail" pitchFamily="50" charset="-78"/>
              </a:rPr>
              <a:t>7</a:t>
            </a:r>
          </a:p>
          <a:p>
            <a:pPr algn="ctr">
              <a:spcBef>
                <a:spcPts val="600"/>
              </a:spcBef>
              <a:spcAft>
                <a:spcPts val="1200"/>
              </a:spcAft>
              <a:buClr>
                <a:schemeClr val="bg1">
                  <a:lumMod val="50000"/>
                </a:schemeClr>
              </a:buClr>
              <a:defRPr/>
            </a:pPr>
            <a:r>
              <a:rPr lang="en-US" sz="8000" b="1" spc="0" dirty="0">
                <a:solidFill>
                  <a:schemeClr val="bg1">
                    <a:lumMod val="75000"/>
                  </a:schemeClr>
                </a:solidFill>
                <a:effectLst>
                  <a:outerShdw blurRad="38100" dist="38100" dir="2700000" algn="tl">
                    <a:srgbClr val="000000">
                      <a:alpha val="43137"/>
                    </a:srgbClr>
                  </a:outerShdw>
                </a:effectLst>
                <a:latin typeface="Lusail" pitchFamily="50" charset="-78"/>
                <a:cs typeface="Lusail" pitchFamily="50" charset="-78"/>
              </a:rPr>
              <a:t>8</a:t>
            </a:r>
          </a:p>
          <a:p>
            <a:pPr algn="ctr">
              <a:spcBef>
                <a:spcPts val="600"/>
              </a:spcBef>
              <a:spcAft>
                <a:spcPts val="1200"/>
              </a:spcAft>
              <a:buClr>
                <a:schemeClr val="bg1">
                  <a:lumMod val="50000"/>
                </a:schemeClr>
              </a:buClr>
              <a:defRPr/>
            </a:pPr>
            <a:r>
              <a:rPr lang="en-US" sz="8000" b="1" spc="0" dirty="0">
                <a:solidFill>
                  <a:schemeClr val="bg1">
                    <a:lumMod val="75000"/>
                  </a:schemeClr>
                </a:solidFill>
                <a:effectLst>
                  <a:outerShdw blurRad="38100" dist="38100" dir="2700000" algn="tl">
                    <a:srgbClr val="000000">
                      <a:alpha val="43137"/>
                    </a:srgbClr>
                  </a:outerShdw>
                </a:effectLst>
                <a:latin typeface="Lusail" pitchFamily="50" charset="-78"/>
                <a:cs typeface="Lusail" pitchFamily="50" charset="-78"/>
              </a:rPr>
              <a:t>9</a:t>
            </a:r>
          </a:p>
        </p:txBody>
      </p:sp>
    </p:spTree>
    <p:extLst>
      <p:ext uri="{BB962C8B-B14F-4D97-AF65-F5344CB8AC3E}">
        <p14:creationId xmlns:p14="http://schemas.microsoft.com/office/powerpoint/2010/main" val="34523212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iterate type="wd">
                                    <p:tmPct val="10000"/>
                                  </p:iterate>
                                  <p:childTnLst>
                                    <p:set>
                                      <p:cBhvr>
                                        <p:cTn id="11" dur="1" fill="hold">
                                          <p:stCondLst>
                                            <p:cond delay="0"/>
                                          </p:stCondLst>
                                        </p:cTn>
                                        <p:tgtEl>
                                          <p:spTgt spid="32">
                                            <p:txEl>
                                              <p:pRg st="0" end="0"/>
                                            </p:txEl>
                                          </p:spTgt>
                                        </p:tgtEl>
                                        <p:attrNameLst>
                                          <p:attrName>style.visibility</p:attrName>
                                        </p:attrNameLst>
                                      </p:cBhvr>
                                      <p:to>
                                        <p:strVal val="visible"/>
                                      </p:to>
                                    </p:set>
                                    <p:animEffect transition="in" filter="fade">
                                      <p:cBhvr>
                                        <p:cTn id="12" dur="1000"/>
                                        <p:tgtEl>
                                          <p:spTgt spid="3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iterate type="wd">
                                    <p:tmPct val="10000"/>
                                  </p:iterate>
                                  <p:childTnLst>
                                    <p:set>
                                      <p:cBhvr>
                                        <p:cTn id="16" dur="1" fill="hold">
                                          <p:stCondLst>
                                            <p:cond delay="0"/>
                                          </p:stCondLst>
                                        </p:cTn>
                                        <p:tgtEl>
                                          <p:spTgt spid="32">
                                            <p:txEl>
                                              <p:pRg st="1" end="1"/>
                                            </p:txEl>
                                          </p:spTgt>
                                        </p:tgtEl>
                                        <p:attrNameLst>
                                          <p:attrName>style.visibility</p:attrName>
                                        </p:attrNameLst>
                                      </p:cBhvr>
                                      <p:to>
                                        <p:strVal val="visible"/>
                                      </p:to>
                                    </p:set>
                                    <p:animEffect transition="in" filter="fade">
                                      <p:cBhvr>
                                        <p:cTn id="17" dur="1000"/>
                                        <p:tgtEl>
                                          <p:spTgt spid="3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iterate type="wd">
                                    <p:tmPct val="10000"/>
                                  </p:iterate>
                                  <p:childTnLst>
                                    <p:set>
                                      <p:cBhvr>
                                        <p:cTn id="21" dur="1" fill="hold">
                                          <p:stCondLst>
                                            <p:cond delay="0"/>
                                          </p:stCondLst>
                                        </p:cTn>
                                        <p:tgtEl>
                                          <p:spTgt spid="32">
                                            <p:txEl>
                                              <p:pRg st="2" end="2"/>
                                            </p:txEl>
                                          </p:spTgt>
                                        </p:tgtEl>
                                        <p:attrNameLst>
                                          <p:attrName>style.visibility</p:attrName>
                                        </p:attrNameLst>
                                      </p:cBhvr>
                                      <p:to>
                                        <p:strVal val="visible"/>
                                      </p:to>
                                    </p:set>
                                    <p:animEffect transition="in" filter="fade">
                                      <p:cBhvr>
                                        <p:cTn id="22" dur="1000"/>
                                        <p:tgtEl>
                                          <p:spTgt spid="3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iterate type="wd">
                                    <p:tmPct val="10000"/>
                                  </p:iterate>
                                  <p:childTnLst>
                                    <p:set>
                                      <p:cBhvr>
                                        <p:cTn id="26" dur="1" fill="hold">
                                          <p:stCondLst>
                                            <p:cond delay="0"/>
                                          </p:stCondLst>
                                        </p:cTn>
                                        <p:tgtEl>
                                          <p:spTgt spid="32">
                                            <p:txEl>
                                              <p:pRg st="3" end="3"/>
                                            </p:txEl>
                                          </p:spTgt>
                                        </p:tgtEl>
                                        <p:attrNameLst>
                                          <p:attrName>style.visibility</p:attrName>
                                        </p:attrNameLst>
                                      </p:cBhvr>
                                      <p:to>
                                        <p:strVal val="visible"/>
                                      </p:to>
                                    </p:set>
                                    <p:animEffect transition="in" filter="fade">
                                      <p:cBhvr>
                                        <p:cTn id="27" dur="1000"/>
                                        <p:tgtEl>
                                          <p:spTgt spid="3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iterate type="wd">
                                    <p:tmPct val="10000"/>
                                  </p:iterate>
                                  <p:childTnLst>
                                    <p:set>
                                      <p:cBhvr>
                                        <p:cTn id="31" dur="1" fill="hold">
                                          <p:stCondLst>
                                            <p:cond delay="0"/>
                                          </p:stCondLst>
                                        </p:cTn>
                                        <p:tgtEl>
                                          <p:spTgt spid="32">
                                            <p:txEl>
                                              <p:pRg st="4" end="4"/>
                                            </p:txEl>
                                          </p:spTgt>
                                        </p:tgtEl>
                                        <p:attrNameLst>
                                          <p:attrName>style.visibility</p:attrName>
                                        </p:attrNameLst>
                                      </p:cBhvr>
                                      <p:to>
                                        <p:strVal val="visible"/>
                                      </p:to>
                                    </p:set>
                                    <p:animEffect transition="in" filter="fade">
                                      <p:cBhvr>
                                        <p:cTn id="32" dur="1000"/>
                                        <p:tgtEl>
                                          <p:spTgt spid="32">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iterate type="wd">
                                    <p:tmPct val="10000"/>
                                  </p:iterate>
                                  <p:childTnLst>
                                    <p:set>
                                      <p:cBhvr>
                                        <p:cTn id="36" dur="1" fill="hold">
                                          <p:stCondLst>
                                            <p:cond delay="0"/>
                                          </p:stCondLst>
                                        </p:cTn>
                                        <p:tgtEl>
                                          <p:spTgt spid="32">
                                            <p:txEl>
                                              <p:pRg st="5" end="5"/>
                                            </p:txEl>
                                          </p:spTgt>
                                        </p:tgtEl>
                                        <p:attrNameLst>
                                          <p:attrName>style.visibility</p:attrName>
                                        </p:attrNameLst>
                                      </p:cBhvr>
                                      <p:to>
                                        <p:strVal val="visible"/>
                                      </p:to>
                                    </p:set>
                                    <p:animEffect transition="in" filter="fade">
                                      <p:cBhvr>
                                        <p:cTn id="37" dur="1000"/>
                                        <p:tgtEl>
                                          <p:spTgt spid="32">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iterate type="wd">
                                    <p:tmPct val="10000"/>
                                  </p:iterate>
                                  <p:childTnLst>
                                    <p:set>
                                      <p:cBhvr>
                                        <p:cTn id="41" dur="1" fill="hold">
                                          <p:stCondLst>
                                            <p:cond delay="0"/>
                                          </p:stCondLst>
                                        </p:cTn>
                                        <p:tgtEl>
                                          <p:spTgt spid="32">
                                            <p:txEl>
                                              <p:pRg st="6" end="6"/>
                                            </p:txEl>
                                          </p:spTgt>
                                        </p:tgtEl>
                                        <p:attrNameLst>
                                          <p:attrName>style.visibility</p:attrName>
                                        </p:attrNameLst>
                                      </p:cBhvr>
                                      <p:to>
                                        <p:strVal val="visible"/>
                                      </p:to>
                                    </p:set>
                                    <p:animEffect transition="in" filter="fade">
                                      <p:cBhvr>
                                        <p:cTn id="42" dur="1000"/>
                                        <p:tgtEl>
                                          <p:spTgt spid="32">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iterate type="wd">
                                    <p:tmPct val="10000"/>
                                  </p:iterate>
                                  <p:childTnLst>
                                    <p:set>
                                      <p:cBhvr>
                                        <p:cTn id="46" dur="1" fill="hold">
                                          <p:stCondLst>
                                            <p:cond delay="0"/>
                                          </p:stCondLst>
                                        </p:cTn>
                                        <p:tgtEl>
                                          <p:spTgt spid="32">
                                            <p:txEl>
                                              <p:pRg st="7" end="7"/>
                                            </p:txEl>
                                          </p:spTgt>
                                        </p:tgtEl>
                                        <p:attrNameLst>
                                          <p:attrName>style.visibility</p:attrName>
                                        </p:attrNameLst>
                                      </p:cBhvr>
                                      <p:to>
                                        <p:strVal val="visible"/>
                                      </p:to>
                                    </p:set>
                                    <p:animEffect transition="in" filter="fade">
                                      <p:cBhvr>
                                        <p:cTn id="47" dur="1000"/>
                                        <p:tgtEl>
                                          <p:spTgt spid="32">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iterate type="wd">
                                    <p:tmPct val="10000"/>
                                  </p:iterate>
                                  <p:childTnLst>
                                    <p:set>
                                      <p:cBhvr>
                                        <p:cTn id="51" dur="1" fill="hold">
                                          <p:stCondLst>
                                            <p:cond delay="0"/>
                                          </p:stCondLst>
                                        </p:cTn>
                                        <p:tgtEl>
                                          <p:spTgt spid="32">
                                            <p:txEl>
                                              <p:pRg st="8" end="8"/>
                                            </p:txEl>
                                          </p:spTgt>
                                        </p:tgtEl>
                                        <p:attrNameLst>
                                          <p:attrName>style.visibility</p:attrName>
                                        </p:attrNameLst>
                                      </p:cBhvr>
                                      <p:to>
                                        <p:strVal val="visible"/>
                                      </p:to>
                                    </p:set>
                                    <p:animEffect transition="in" filter="fade">
                                      <p:cBhvr>
                                        <p:cTn id="52" dur="1000"/>
                                        <p:tgtEl>
                                          <p:spTgt spid="3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1FE7848-F164-AECA-F372-699143A62A80}"/>
              </a:ext>
            </a:extLst>
          </p:cNvPr>
          <p:cNvSpPr>
            <a:spLocks noGrp="1"/>
          </p:cNvSpPr>
          <p:nvPr>
            <p:ph type="body" sz="quarter" idx="14"/>
          </p:nvPr>
        </p:nvSpPr>
        <p:spPr>
          <a:xfrm>
            <a:off x="11779625" y="3241675"/>
            <a:ext cx="11558358" cy="9235419"/>
          </a:xfrm>
        </p:spPr>
        <p:txBody>
          <a:bodyPr/>
          <a:lstStyle/>
          <a:p>
            <a:pPr algn="just" defTabSz="825512" hangingPunct="0">
              <a:lnSpc>
                <a:spcPct val="200000"/>
              </a:lnSpc>
              <a:spcBef>
                <a:spcPts val="5901"/>
              </a:spcBef>
            </a:pPr>
            <a:r>
              <a:rPr lang="en-US" sz="3600" b="1" dirty="0"/>
              <a:t>"Technical and Vocational Education and Training (TVET) is a cornerstone of Qatar’s educational and economic development strategy. By equipping learners with practical skills and industry-relevant knowledge, TVET bridges the gap between academic learning and workforce demands, empowering individuals, supporting innovation, and contributing to the nation’s vision of a diversified, knowledge-based economy."</a:t>
            </a:r>
            <a:endParaRPr lang="en-US" sz="2400" b="1" kern="0" dirty="0"/>
          </a:p>
        </p:txBody>
      </p:sp>
      <p:sp>
        <p:nvSpPr>
          <p:cNvPr id="7" name="Title 6">
            <a:extLst>
              <a:ext uri="{FF2B5EF4-FFF2-40B4-BE49-F238E27FC236}">
                <a16:creationId xmlns:a16="http://schemas.microsoft.com/office/drawing/2014/main" id="{8C9E36FF-6E90-DD76-F3D2-38B795074A85}"/>
              </a:ext>
            </a:extLst>
          </p:cNvPr>
          <p:cNvSpPr>
            <a:spLocks noGrp="1"/>
          </p:cNvSpPr>
          <p:nvPr>
            <p:ph type="title"/>
          </p:nvPr>
        </p:nvSpPr>
        <p:spPr/>
        <p:txBody>
          <a:bodyPr/>
          <a:lstStyle/>
          <a:p>
            <a:r>
              <a:rPr lang="en-US" dirty="0"/>
              <a:t>At a glance</a:t>
            </a:r>
            <a:endParaRPr lang="en-QA" dirty="0"/>
          </a:p>
        </p:txBody>
      </p:sp>
    </p:spTree>
    <p:extLst>
      <p:ext uri="{BB962C8B-B14F-4D97-AF65-F5344CB8AC3E}">
        <p14:creationId xmlns:p14="http://schemas.microsoft.com/office/powerpoint/2010/main" val="2890048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A710E5C-0992-0E37-5972-4951FEC01CC0}"/>
              </a:ext>
            </a:extLst>
          </p:cNvPr>
          <p:cNvSpPr>
            <a:spLocks noGrp="1"/>
          </p:cNvSpPr>
          <p:nvPr>
            <p:ph type="body" sz="quarter" idx="14"/>
          </p:nvPr>
        </p:nvSpPr>
        <p:spPr>
          <a:xfrm>
            <a:off x="833393" y="3241676"/>
            <a:ext cx="12342279" cy="9537622"/>
          </a:xfrm>
        </p:spPr>
        <p:txBody>
          <a:bodyPr/>
          <a:lstStyle/>
          <a:p>
            <a:pPr marL="571500" lvl="0" indent="-571500" algn="just">
              <a:lnSpc>
                <a:spcPct val="150000"/>
              </a:lnSpc>
              <a:buFont typeface="Wingdings" panose="05000000000000000000" pitchFamily="2" charset="2"/>
              <a:buChar char="§"/>
            </a:pPr>
            <a:r>
              <a:rPr lang="en-US" dirty="0"/>
              <a:t>A Department Of Vocational, Technical And Specialized Education was established under Amiri Decision No. 35 of 2022 and operates under the Education Affairs Sector.</a:t>
            </a:r>
          </a:p>
          <a:p>
            <a:pPr marL="571500" indent="-571500" algn="just">
              <a:lnSpc>
                <a:spcPct val="150000"/>
              </a:lnSpc>
              <a:buFont typeface="Wingdings" panose="05000000000000000000" pitchFamily="2" charset="2"/>
              <a:buChar char="§"/>
            </a:pPr>
            <a:endParaRPr lang="en-US" dirty="0"/>
          </a:p>
          <a:p>
            <a:pPr marL="571500" indent="-571500" algn="just">
              <a:lnSpc>
                <a:spcPct val="150000"/>
              </a:lnSpc>
              <a:buFont typeface="Wingdings" panose="05000000000000000000" pitchFamily="2" charset="2"/>
              <a:buChar char="§"/>
            </a:pPr>
            <a:r>
              <a:rPr lang="en-US" dirty="0"/>
              <a:t>It aims to provide high-quality technical, vocational and specialized education to meet the needs of the labor market and support the country's economic development.</a:t>
            </a:r>
            <a:endParaRPr lang="ar-JO" dirty="0"/>
          </a:p>
          <a:p>
            <a:pPr marL="571500" lvl="0" indent="-571500" algn="just">
              <a:lnSpc>
                <a:spcPct val="150000"/>
              </a:lnSpc>
              <a:buFont typeface="Wingdings" panose="05000000000000000000" pitchFamily="2" charset="2"/>
              <a:buChar char="§"/>
            </a:pPr>
            <a:endParaRPr lang="en-US" dirty="0"/>
          </a:p>
          <a:p>
            <a:pPr marL="571500" lvl="0" indent="-571500" algn="just">
              <a:lnSpc>
                <a:spcPct val="150000"/>
              </a:lnSpc>
              <a:buFont typeface="Wingdings" panose="05000000000000000000" pitchFamily="2" charset="2"/>
              <a:buChar char="§"/>
            </a:pPr>
            <a:endParaRPr lang="ar-JO" dirty="0"/>
          </a:p>
        </p:txBody>
      </p:sp>
      <p:sp>
        <p:nvSpPr>
          <p:cNvPr id="2" name="Title 1">
            <a:extLst>
              <a:ext uri="{FF2B5EF4-FFF2-40B4-BE49-F238E27FC236}">
                <a16:creationId xmlns:a16="http://schemas.microsoft.com/office/drawing/2014/main" id="{AFFF5E10-92E1-09A2-CDAF-2FE850BC5BA6}"/>
              </a:ext>
            </a:extLst>
          </p:cNvPr>
          <p:cNvSpPr>
            <a:spLocks noGrp="1"/>
          </p:cNvSpPr>
          <p:nvPr>
            <p:ph type="title"/>
          </p:nvPr>
        </p:nvSpPr>
        <p:spPr/>
        <p:txBody>
          <a:bodyPr/>
          <a:lstStyle/>
          <a:p>
            <a:r>
              <a:rPr lang="en-US" dirty="0"/>
              <a:t>Amiri Decision No. 35 of 2022</a:t>
            </a:r>
            <a:endParaRPr lang="en-QA" dirty="0"/>
          </a:p>
        </p:txBody>
      </p:sp>
      <p:pic>
        <p:nvPicPr>
          <p:cNvPr id="6" name="Picture Placeholder 5">
            <a:extLst>
              <a:ext uri="{FF2B5EF4-FFF2-40B4-BE49-F238E27FC236}">
                <a16:creationId xmlns:a16="http://schemas.microsoft.com/office/drawing/2014/main" id="{3C5F9BBF-B127-95D0-4536-5A41F7E08867}"/>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9119" r="43213"/>
          <a:stretch/>
        </p:blipFill>
        <p:spPr>
          <a:xfrm>
            <a:off x="14563492" y="0"/>
            <a:ext cx="9820507" cy="13716000"/>
          </a:xfrm>
          <a:noFill/>
        </p:spPr>
      </p:pic>
    </p:spTree>
    <p:extLst>
      <p:ext uri="{BB962C8B-B14F-4D97-AF65-F5344CB8AC3E}">
        <p14:creationId xmlns:p14="http://schemas.microsoft.com/office/powerpoint/2010/main" val="28999087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9">
            <a:extLst>
              <a:ext uri="{FF2B5EF4-FFF2-40B4-BE49-F238E27FC236}">
                <a16:creationId xmlns:a16="http://schemas.microsoft.com/office/drawing/2014/main" id="{ADA4023C-47D5-6858-D39E-F2C996D95F61}"/>
              </a:ext>
            </a:extLst>
          </p:cNvPr>
          <p:cNvPicPr>
            <a:picLocks noChangeAspect="1"/>
          </p:cNvPicPr>
          <p:nvPr/>
        </p:nvPicPr>
        <p:blipFill>
          <a:blip r:embed="rId3">
            <a:extLst>
              <a:ext uri="{28A0092B-C50C-407E-A947-70E740481C1C}">
                <a14:useLocalDpi xmlns:a14="http://schemas.microsoft.com/office/drawing/2010/main" val="0"/>
              </a:ext>
            </a:extLst>
          </a:blip>
          <a:srcRect t="30122" b="30122"/>
          <a:stretch/>
        </p:blipFill>
        <p:spPr>
          <a:xfrm>
            <a:off x="0" y="0"/>
            <a:ext cx="24384000" cy="4895995"/>
          </a:xfrm>
          <a:prstGeom prst="rect">
            <a:avLst/>
          </a:prstGeom>
          <a:solidFill>
            <a:schemeClr val="bg1">
              <a:lumMod val="95000"/>
            </a:schemeClr>
          </a:solidFill>
        </p:spPr>
      </p:pic>
      <p:sp>
        <p:nvSpPr>
          <p:cNvPr id="4" name="Title 2">
            <a:extLst>
              <a:ext uri="{FF2B5EF4-FFF2-40B4-BE49-F238E27FC236}">
                <a16:creationId xmlns:a16="http://schemas.microsoft.com/office/drawing/2014/main" id="{C8500421-3896-798C-F4E3-2104724DDB9C}"/>
              </a:ext>
            </a:extLst>
          </p:cNvPr>
          <p:cNvSpPr>
            <a:spLocks noGrp="1"/>
          </p:cNvSpPr>
          <p:nvPr>
            <p:ph type="title"/>
          </p:nvPr>
        </p:nvSpPr>
        <p:spPr>
          <a:xfrm>
            <a:off x="1608160" y="5561525"/>
            <a:ext cx="20501147" cy="695540"/>
          </a:xfrm>
        </p:spPr>
        <p:txBody>
          <a:bodyPr/>
          <a:lstStyle/>
          <a:p>
            <a:r>
              <a:rPr lang="en-US" dirty="0"/>
              <a:t>Key Responsibilities</a:t>
            </a:r>
            <a:endParaRPr lang="en-QA" dirty="0"/>
          </a:p>
        </p:txBody>
      </p:sp>
      <p:sp>
        <p:nvSpPr>
          <p:cNvPr id="6" name="Text Placeholder 1">
            <a:extLst>
              <a:ext uri="{FF2B5EF4-FFF2-40B4-BE49-F238E27FC236}">
                <a16:creationId xmlns:a16="http://schemas.microsoft.com/office/drawing/2014/main" id="{F5077FF3-9D62-6C07-57F6-DE9768CC6B65}"/>
              </a:ext>
            </a:extLst>
          </p:cNvPr>
          <p:cNvSpPr>
            <a:spLocks noGrp="1"/>
          </p:cNvSpPr>
          <p:nvPr>
            <p:ph type="body" sz="quarter" idx="14"/>
          </p:nvPr>
        </p:nvSpPr>
        <p:spPr>
          <a:xfrm>
            <a:off x="644236" y="6556917"/>
            <a:ext cx="23107862" cy="6789395"/>
          </a:xfrm>
        </p:spPr>
        <p:txBody>
          <a:bodyPr/>
          <a:lstStyle/>
          <a:p>
            <a:pPr lvl="0" indent="-742950" algn="just">
              <a:lnSpc>
                <a:spcPct val="150000"/>
              </a:lnSpc>
              <a:spcAft>
                <a:spcPts val="600"/>
              </a:spcAft>
              <a:buFont typeface="+mj-lt"/>
              <a:buAutoNum type="arabicParenR"/>
              <a:tabLst>
                <a:tab pos="803275" algn="l"/>
              </a:tabLst>
            </a:pPr>
            <a:r>
              <a:rPr lang="en-US" sz="4000" dirty="0"/>
              <a:t>Proposing policies, programs, and plans for vocational, technical, and specialized education in coordination with relevant 	units and overseeing their implementation.​</a:t>
            </a:r>
          </a:p>
          <a:p>
            <a:pPr lvl="0" indent="-742950" algn="just">
              <a:lnSpc>
                <a:spcPct val="150000"/>
              </a:lnSpc>
              <a:spcAft>
                <a:spcPts val="600"/>
              </a:spcAft>
              <a:buFont typeface="+mj-lt"/>
              <a:buAutoNum type="arabicParenR"/>
            </a:pPr>
            <a:r>
              <a:rPr lang="en-US" sz="4000" dirty="0"/>
              <a:t>Assessing the nation's needs for vocational, technical, and specialized education institutions.​</a:t>
            </a:r>
          </a:p>
          <a:p>
            <a:pPr lvl="0" indent="-742950" algn="just">
              <a:lnSpc>
                <a:spcPct val="150000"/>
              </a:lnSpc>
              <a:spcAft>
                <a:spcPts val="600"/>
              </a:spcAft>
              <a:buFont typeface="+mj-lt"/>
              <a:buAutoNum type="arabicParenR"/>
            </a:pPr>
            <a:r>
              <a:rPr lang="en-US" sz="4000" dirty="0"/>
              <a:t>Designing educational plans, curricula, and evaluation policies aligned with national requirements.​</a:t>
            </a:r>
          </a:p>
          <a:p>
            <a:pPr lvl="0" indent="-742950" algn="just">
              <a:lnSpc>
                <a:spcPct val="150000"/>
              </a:lnSpc>
              <a:spcAft>
                <a:spcPts val="600"/>
              </a:spcAft>
              <a:buFont typeface="+mj-lt"/>
              <a:buAutoNum type="arabicParenR"/>
            </a:pPr>
            <a:r>
              <a:rPr lang="en-US" sz="4000" dirty="0"/>
              <a:t>Guiding institutions to ensure adherence to approved policies and quality standards.​</a:t>
            </a:r>
          </a:p>
          <a:p>
            <a:pPr lvl="0" indent="-742950" algn="just">
              <a:lnSpc>
                <a:spcPct val="150000"/>
              </a:lnSpc>
              <a:spcAft>
                <a:spcPts val="600"/>
              </a:spcAft>
              <a:buFont typeface="+mj-lt"/>
              <a:buAutoNum type="arabicParenR"/>
            </a:pPr>
            <a:r>
              <a:rPr lang="en-US" sz="4000" dirty="0"/>
              <a:t>Supervising institutions to ensure legal compliance and reporting findings.</a:t>
            </a:r>
          </a:p>
          <a:p>
            <a:pPr lvl="0" indent="-742950" algn="just">
              <a:lnSpc>
                <a:spcPct val="150000"/>
              </a:lnSpc>
              <a:spcAft>
                <a:spcPts val="600"/>
              </a:spcAft>
              <a:buFont typeface="+mj-lt"/>
              <a:buAutoNum type="arabicParenR"/>
            </a:pPr>
            <a:r>
              <a:rPr lang="en-US" sz="4000" dirty="0"/>
              <a:t>Proposing training programs in collaboration with relevant administrative units.</a:t>
            </a:r>
            <a:endParaRPr lang="ar-JO" sz="4000" dirty="0"/>
          </a:p>
        </p:txBody>
      </p:sp>
    </p:spTree>
    <p:extLst>
      <p:ext uri="{BB962C8B-B14F-4D97-AF65-F5344CB8AC3E}">
        <p14:creationId xmlns:p14="http://schemas.microsoft.com/office/powerpoint/2010/main" val="16175505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le 4">
            <a:extLst>
              <a:ext uri="{FF2B5EF4-FFF2-40B4-BE49-F238E27FC236}">
                <a16:creationId xmlns:a16="http://schemas.microsoft.com/office/drawing/2014/main" id="{087A3E6E-9B25-B66E-3A2E-6FCA969F2ED6}"/>
              </a:ext>
            </a:extLst>
          </p:cNvPr>
          <p:cNvSpPr>
            <a:spLocks noGrp="1"/>
          </p:cNvSpPr>
          <p:nvPr>
            <p:ph type="title"/>
          </p:nvPr>
        </p:nvSpPr>
        <p:spPr>
          <a:xfrm>
            <a:off x="813032" y="605060"/>
            <a:ext cx="21521382" cy="1067907"/>
          </a:xfrm>
        </p:spPr>
        <p:txBody>
          <a:bodyPr/>
          <a:lstStyle/>
          <a:p>
            <a:r>
              <a:rPr lang="en-US" dirty="0"/>
              <a:t>Key Functions</a:t>
            </a:r>
            <a:endParaRPr lang="en-QA" dirty="0"/>
          </a:p>
        </p:txBody>
      </p:sp>
      <p:grpSp>
        <p:nvGrpSpPr>
          <p:cNvPr id="63" name="Group 62">
            <a:extLst>
              <a:ext uri="{FF2B5EF4-FFF2-40B4-BE49-F238E27FC236}">
                <a16:creationId xmlns:a16="http://schemas.microsoft.com/office/drawing/2014/main" id="{0C1AA105-13DA-B1B3-8873-9900C23BCBED}"/>
              </a:ext>
            </a:extLst>
          </p:cNvPr>
          <p:cNvGrpSpPr/>
          <p:nvPr/>
        </p:nvGrpSpPr>
        <p:grpSpPr>
          <a:xfrm>
            <a:off x="588263" y="1631372"/>
            <a:ext cx="12841385" cy="5172941"/>
            <a:chOff x="588263" y="1631372"/>
            <a:chExt cx="12841385" cy="5172941"/>
          </a:xfrm>
        </p:grpSpPr>
        <p:grpSp>
          <p:nvGrpSpPr>
            <p:cNvPr id="42" name="Group 41">
              <a:extLst>
                <a:ext uri="{FF2B5EF4-FFF2-40B4-BE49-F238E27FC236}">
                  <a16:creationId xmlns:a16="http://schemas.microsoft.com/office/drawing/2014/main" id="{398A84BB-E95C-C4FD-1238-BD5BB1F546BB}"/>
                </a:ext>
              </a:extLst>
            </p:cNvPr>
            <p:cNvGrpSpPr/>
            <p:nvPr/>
          </p:nvGrpSpPr>
          <p:grpSpPr>
            <a:xfrm>
              <a:off x="588263" y="2991297"/>
              <a:ext cx="6044684" cy="2667000"/>
              <a:chOff x="813032" y="3123110"/>
              <a:chExt cx="5555673" cy="2667000"/>
            </a:xfrm>
          </p:grpSpPr>
          <p:sp>
            <p:nvSpPr>
              <p:cNvPr id="44" name="Shape 1904">
                <a:extLst>
                  <a:ext uri="{FF2B5EF4-FFF2-40B4-BE49-F238E27FC236}">
                    <a16:creationId xmlns:a16="http://schemas.microsoft.com/office/drawing/2014/main" id="{C87F8239-F78C-22D4-ED30-A268DEDEA5F7}"/>
                  </a:ext>
                </a:extLst>
              </p:cNvPr>
              <p:cNvSpPr/>
              <p:nvPr/>
            </p:nvSpPr>
            <p:spPr>
              <a:xfrm>
                <a:off x="813032" y="3885110"/>
                <a:ext cx="5555673" cy="1905000"/>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a:solidFill>
                      <a:srgbClr val="5E5E5E"/>
                    </a:solidFill>
                    <a:latin typeface="Montserrat Light"/>
                    <a:ea typeface="Montserrat Light"/>
                    <a:cs typeface="Montserrat Light"/>
                    <a:sym typeface="Montserrat Light"/>
                  </a:defRPr>
                </a:lvl1pPr>
              </a:lstStyle>
              <a:p>
                <a:pPr algn="just"/>
                <a:r>
                  <a:rPr lang="en-US" sz="3600" dirty="0">
                    <a:solidFill>
                      <a:schemeClr val="tx1"/>
                    </a:solidFill>
                    <a:latin typeface="Lusail" pitchFamily="50" charset="-78"/>
                    <a:cs typeface="Lusail" pitchFamily="50" charset="-78"/>
                  </a:rPr>
                  <a:t>Designing and updating curricula to reflect the latest industry trends and technological advancements</a:t>
                </a:r>
              </a:p>
            </p:txBody>
          </p:sp>
          <p:sp>
            <p:nvSpPr>
              <p:cNvPr id="45" name="Shape 1905">
                <a:extLst>
                  <a:ext uri="{FF2B5EF4-FFF2-40B4-BE49-F238E27FC236}">
                    <a16:creationId xmlns:a16="http://schemas.microsoft.com/office/drawing/2014/main" id="{59D1D58D-DAEB-0648-6EB6-361C4C1A0CEA}"/>
                  </a:ext>
                </a:extLst>
              </p:cNvPr>
              <p:cNvSpPr/>
              <p:nvPr/>
            </p:nvSpPr>
            <p:spPr>
              <a:xfrm>
                <a:off x="813032" y="3123110"/>
                <a:ext cx="5555673" cy="762000"/>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spc="150">
                    <a:solidFill>
                      <a:srgbClr val="212121"/>
                    </a:solidFill>
                    <a:latin typeface="Montserrat"/>
                    <a:ea typeface="Montserrat"/>
                    <a:cs typeface="Montserrat"/>
                    <a:sym typeface="Montserrat"/>
                  </a:defRPr>
                </a:lvl1pPr>
              </a:lstStyle>
              <a:p>
                <a:pPr algn="l"/>
                <a:r>
                  <a:rPr lang="en-US" sz="4000" b="1" spc="0" dirty="0">
                    <a:solidFill>
                      <a:schemeClr val="accent1"/>
                    </a:solidFill>
                    <a:latin typeface="Lusail" pitchFamily="50" charset="-78"/>
                    <a:cs typeface="Lusail" pitchFamily="50" charset="-78"/>
                  </a:rPr>
                  <a:t>Curriculum Development</a:t>
                </a:r>
              </a:p>
            </p:txBody>
          </p:sp>
        </p:grpSp>
        <p:grpSp>
          <p:nvGrpSpPr>
            <p:cNvPr id="62" name="Group 61">
              <a:extLst>
                <a:ext uri="{FF2B5EF4-FFF2-40B4-BE49-F238E27FC236}">
                  <a16:creationId xmlns:a16="http://schemas.microsoft.com/office/drawing/2014/main" id="{8084062F-E20A-FB10-3451-B3364FE5A4C9}"/>
                </a:ext>
              </a:extLst>
            </p:cNvPr>
            <p:cNvGrpSpPr/>
            <p:nvPr/>
          </p:nvGrpSpPr>
          <p:grpSpPr>
            <a:xfrm>
              <a:off x="6965372" y="1631372"/>
              <a:ext cx="6464276" cy="5172941"/>
              <a:chOff x="6965372" y="1631372"/>
              <a:chExt cx="6464276" cy="5172941"/>
            </a:xfrm>
          </p:grpSpPr>
          <p:sp>
            <p:nvSpPr>
              <p:cNvPr id="35" name="Freeform: Shape 34">
                <a:extLst>
                  <a:ext uri="{FF2B5EF4-FFF2-40B4-BE49-F238E27FC236}">
                    <a16:creationId xmlns:a16="http://schemas.microsoft.com/office/drawing/2014/main" id="{2E9E3E3E-73D1-E90D-FAA7-8491A53B2A63}"/>
                  </a:ext>
                </a:extLst>
              </p:cNvPr>
              <p:cNvSpPr/>
              <p:nvPr/>
            </p:nvSpPr>
            <p:spPr>
              <a:xfrm>
                <a:off x="6965372" y="1631372"/>
                <a:ext cx="6464276" cy="5172941"/>
              </a:xfrm>
              <a:custGeom>
                <a:avLst/>
                <a:gdLst>
                  <a:gd name="connsiteX0" fmla="*/ 0 w 2752351"/>
                  <a:gd name="connsiteY0" fmla="*/ 0 h 2202528"/>
                  <a:gd name="connsiteX1" fmla="*/ 2202528 w 2752351"/>
                  <a:gd name="connsiteY1" fmla="*/ 0 h 2202528"/>
                  <a:gd name="connsiteX2" fmla="*/ 2202528 w 2752351"/>
                  <a:gd name="connsiteY2" fmla="*/ 846393 h 2202528"/>
                  <a:gd name="connsiteX3" fmla="*/ 2230204 w 2752351"/>
                  <a:gd name="connsiteY3" fmla="*/ 823559 h 2202528"/>
                  <a:gd name="connsiteX4" fmla="*/ 2417450 w 2752351"/>
                  <a:gd name="connsiteY4" fmla="*/ 766363 h 2202528"/>
                  <a:gd name="connsiteX5" fmla="*/ 2752351 w 2752351"/>
                  <a:gd name="connsiteY5" fmla="*/ 1101264 h 2202528"/>
                  <a:gd name="connsiteX6" fmla="*/ 2417450 w 2752351"/>
                  <a:gd name="connsiteY6" fmla="*/ 1436165 h 2202528"/>
                  <a:gd name="connsiteX7" fmla="*/ 2230204 w 2752351"/>
                  <a:gd name="connsiteY7" fmla="*/ 1378969 h 2202528"/>
                  <a:gd name="connsiteX8" fmla="*/ 2202528 w 2752351"/>
                  <a:gd name="connsiteY8" fmla="*/ 1356135 h 2202528"/>
                  <a:gd name="connsiteX9" fmla="*/ 2202528 w 2752351"/>
                  <a:gd name="connsiteY9" fmla="*/ 2202528 h 2202528"/>
                  <a:gd name="connsiteX10" fmla="*/ 1431824 w 2752351"/>
                  <a:gd name="connsiteY10" fmla="*/ 2202528 h 2202528"/>
                  <a:gd name="connsiteX11" fmla="*/ 1451973 w 2752351"/>
                  <a:gd name="connsiteY11" fmla="*/ 2165406 h 2202528"/>
                  <a:gd name="connsiteX12" fmla="*/ 1481884 w 2752351"/>
                  <a:gd name="connsiteY12" fmla="*/ 2017251 h 2202528"/>
                  <a:gd name="connsiteX13" fmla="*/ 1101264 w 2752351"/>
                  <a:gd name="connsiteY13" fmla="*/ 1636631 h 2202528"/>
                  <a:gd name="connsiteX14" fmla="*/ 720644 w 2752351"/>
                  <a:gd name="connsiteY14" fmla="*/ 2017251 h 2202528"/>
                  <a:gd name="connsiteX15" fmla="*/ 750555 w 2752351"/>
                  <a:gd name="connsiteY15" fmla="*/ 2165406 h 2202528"/>
                  <a:gd name="connsiteX16" fmla="*/ 770705 w 2752351"/>
                  <a:gd name="connsiteY16" fmla="*/ 2202528 h 2202528"/>
                  <a:gd name="connsiteX17" fmla="*/ 0 w 2752351"/>
                  <a:gd name="connsiteY17" fmla="*/ 2202528 h 2202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52351" h="2202528">
                    <a:moveTo>
                      <a:pt x="0" y="0"/>
                    </a:moveTo>
                    <a:lnTo>
                      <a:pt x="2202528" y="0"/>
                    </a:lnTo>
                    <a:lnTo>
                      <a:pt x="2202528" y="846393"/>
                    </a:lnTo>
                    <a:lnTo>
                      <a:pt x="2230204" y="823559"/>
                    </a:lnTo>
                    <a:cubicBezTo>
                      <a:pt x="2283654" y="787448"/>
                      <a:pt x="2348090" y="766363"/>
                      <a:pt x="2417450" y="766363"/>
                    </a:cubicBezTo>
                    <a:cubicBezTo>
                      <a:pt x="2602411" y="766363"/>
                      <a:pt x="2752351" y="916303"/>
                      <a:pt x="2752351" y="1101264"/>
                    </a:cubicBezTo>
                    <a:cubicBezTo>
                      <a:pt x="2752351" y="1286225"/>
                      <a:pt x="2602411" y="1436165"/>
                      <a:pt x="2417450" y="1436165"/>
                    </a:cubicBezTo>
                    <a:cubicBezTo>
                      <a:pt x="2348090" y="1436165"/>
                      <a:pt x="2283654" y="1415080"/>
                      <a:pt x="2230204" y="1378969"/>
                    </a:cubicBezTo>
                    <a:lnTo>
                      <a:pt x="2202528" y="1356135"/>
                    </a:lnTo>
                    <a:lnTo>
                      <a:pt x="2202528" y="2202528"/>
                    </a:lnTo>
                    <a:lnTo>
                      <a:pt x="1431824" y="2202528"/>
                    </a:lnTo>
                    <a:lnTo>
                      <a:pt x="1451973" y="2165406"/>
                    </a:lnTo>
                    <a:cubicBezTo>
                      <a:pt x="1471234" y="2119869"/>
                      <a:pt x="1481884" y="2069804"/>
                      <a:pt x="1481884" y="2017251"/>
                    </a:cubicBezTo>
                    <a:cubicBezTo>
                      <a:pt x="1481884" y="1807040"/>
                      <a:pt x="1311475" y="1636631"/>
                      <a:pt x="1101264" y="1636631"/>
                    </a:cubicBezTo>
                    <a:cubicBezTo>
                      <a:pt x="891053" y="1636631"/>
                      <a:pt x="720644" y="1807040"/>
                      <a:pt x="720644" y="2017251"/>
                    </a:cubicBezTo>
                    <a:cubicBezTo>
                      <a:pt x="720644" y="2069804"/>
                      <a:pt x="731295" y="2119869"/>
                      <a:pt x="750555" y="2165406"/>
                    </a:cubicBezTo>
                    <a:lnTo>
                      <a:pt x="770705" y="2202528"/>
                    </a:lnTo>
                    <a:lnTo>
                      <a:pt x="0" y="2202528"/>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3" name="Graphic 42" descr="Books outline">
                <a:extLst>
                  <a:ext uri="{FF2B5EF4-FFF2-40B4-BE49-F238E27FC236}">
                    <a16:creationId xmlns:a16="http://schemas.microsoft.com/office/drawing/2014/main" id="{1D35294F-4A38-80BD-03C3-F20CC8D744F6}"/>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8396854" y="2750365"/>
                <a:ext cx="2312094" cy="2312094"/>
              </a:xfrm>
              <a:prstGeom prst="rect">
                <a:avLst/>
              </a:prstGeom>
              <a:effectLst>
                <a:outerShdw blurRad="50800" dist="38100" dir="2700000" algn="tl" rotWithShape="0">
                  <a:prstClr val="black">
                    <a:alpha val="40000"/>
                  </a:prstClr>
                </a:outerShdw>
              </a:effectLst>
            </p:spPr>
          </p:pic>
        </p:grpSp>
      </p:grpSp>
      <p:grpSp>
        <p:nvGrpSpPr>
          <p:cNvPr id="64" name="Group 63">
            <a:extLst>
              <a:ext uri="{FF2B5EF4-FFF2-40B4-BE49-F238E27FC236}">
                <a16:creationId xmlns:a16="http://schemas.microsoft.com/office/drawing/2014/main" id="{C9CFADCF-137B-4498-C06F-F5FB5B62433D}"/>
              </a:ext>
            </a:extLst>
          </p:cNvPr>
          <p:cNvGrpSpPr/>
          <p:nvPr/>
        </p:nvGrpSpPr>
        <p:grpSpPr>
          <a:xfrm>
            <a:off x="588263" y="5582603"/>
            <a:ext cx="11550050" cy="6502024"/>
            <a:chOff x="588263" y="5582603"/>
            <a:chExt cx="11550050" cy="6502024"/>
          </a:xfrm>
        </p:grpSpPr>
        <p:grpSp>
          <p:nvGrpSpPr>
            <p:cNvPr id="47" name="Group 46">
              <a:extLst>
                <a:ext uri="{FF2B5EF4-FFF2-40B4-BE49-F238E27FC236}">
                  <a16:creationId xmlns:a16="http://schemas.microsoft.com/office/drawing/2014/main" id="{9723B722-7F47-FC45-7AD7-8B329B04A28D}"/>
                </a:ext>
              </a:extLst>
            </p:cNvPr>
            <p:cNvGrpSpPr/>
            <p:nvPr/>
          </p:nvGrpSpPr>
          <p:grpSpPr>
            <a:xfrm>
              <a:off x="588263" y="7979010"/>
              <a:ext cx="6044684" cy="3787188"/>
              <a:chOff x="5736829" y="7918104"/>
              <a:chExt cx="4828163" cy="2460150"/>
            </a:xfrm>
          </p:grpSpPr>
          <p:sp>
            <p:nvSpPr>
              <p:cNvPr id="49" name="Shape 1907">
                <a:extLst>
                  <a:ext uri="{FF2B5EF4-FFF2-40B4-BE49-F238E27FC236}">
                    <a16:creationId xmlns:a16="http://schemas.microsoft.com/office/drawing/2014/main" id="{A82DA5D2-2D0E-01D1-CAFC-F7AD78C43749}"/>
                  </a:ext>
                </a:extLst>
              </p:cNvPr>
              <p:cNvSpPr/>
              <p:nvPr/>
            </p:nvSpPr>
            <p:spPr>
              <a:xfrm>
                <a:off x="5736829" y="7918104"/>
                <a:ext cx="4828163" cy="761999"/>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spc="150">
                    <a:solidFill>
                      <a:srgbClr val="212121"/>
                    </a:solidFill>
                    <a:latin typeface="Montserrat"/>
                    <a:ea typeface="Montserrat"/>
                    <a:cs typeface="Montserrat"/>
                    <a:sym typeface="Montserrat"/>
                  </a:defRPr>
                </a:lvl1pPr>
              </a:lstStyle>
              <a:p>
                <a:pPr algn="l"/>
                <a:r>
                  <a:rPr lang="en-US" sz="4000" b="1" spc="0" dirty="0">
                    <a:solidFill>
                      <a:schemeClr val="accent1"/>
                    </a:solidFill>
                    <a:latin typeface="Lusail" pitchFamily="50" charset="-78"/>
                    <a:cs typeface="Lusail" pitchFamily="50" charset="-78"/>
                  </a:rPr>
                  <a:t>Quality Assurance</a:t>
                </a:r>
              </a:p>
            </p:txBody>
          </p:sp>
          <p:sp>
            <p:nvSpPr>
              <p:cNvPr id="50" name="Shape 1910">
                <a:extLst>
                  <a:ext uri="{FF2B5EF4-FFF2-40B4-BE49-F238E27FC236}">
                    <a16:creationId xmlns:a16="http://schemas.microsoft.com/office/drawing/2014/main" id="{EA46DCE6-DF29-F2DB-E1A9-A83DEF94BC6D}"/>
                  </a:ext>
                </a:extLst>
              </p:cNvPr>
              <p:cNvSpPr/>
              <p:nvPr/>
            </p:nvSpPr>
            <p:spPr>
              <a:xfrm>
                <a:off x="5736829" y="8473253"/>
                <a:ext cx="4828163" cy="1905001"/>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a:solidFill>
                      <a:srgbClr val="5E5E5E"/>
                    </a:solidFill>
                    <a:latin typeface="Montserrat Light"/>
                    <a:ea typeface="Montserrat Light"/>
                    <a:cs typeface="Montserrat Light"/>
                    <a:sym typeface="Montserrat Light"/>
                  </a:defRPr>
                </a:lvl1pPr>
              </a:lstStyle>
              <a:p>
                <a:pPr algn="l"/>
                <a:r>
                  <a:rPr lang="en-US" sz="3600" dirty="0">
                    <a:solidFill>
                      <a:schemeClr val="tx1"/>
                    </a:solidFill>
                    <a:latin typeface="Lusail" pitchFamily="50" charset="-78"/>
                    <a:cs typeface="Lusail" pitchFamily="50" charset="-78"/>
                  </a:rPr>
                  <a:t>Develop a robust quality assurance framework to ensure that TVET programs adhere to national educational standards and achieve their objectives</a:t>
                </a:r>
              </a:p>
            </p:txBody>
          </p:sp>
        </p:grpSp>
        <p:sp>
          <p:nvSpPr>
            <p:cNvPr id="37" name="Freeform: Shape 36">
              <a:extLst>
                <a:ext uri="{FF2B5EF4-FFF2-40B4-BE49-F238E27FC236}">
                  <a16:creationId xmlns:a16="http://schemas.microsoft.com/office/drawing/2014/main" id="{95CA1AC9-8204-7717-4344-B2A5A9E0C4C1}"/>
                </a:ext>
              </a:extLst>
            </p:cNvPr>
            <p:cNvSpPr/>
            <p:nvPr/>
          </p:nvSpPr>
          <p:spPr>
            <a:xfrm>
              <a:off x="6965372" y="5582603"/>
              <a:ext cx="5172941" cy="6502024"/>
            </a:xfrm>
            <a:custGeom>
              <a:avLst/>
              <a:gdLst>
                <a:gd name="connsiteX0" fmla="*/ 1101264 w 2202528"/>
                <a:gd name="connsiteY0" fmla="*/ 0 h 2768423"/>
                <a:gd name="connsiteX1" fmla="*/ 1436165 w 2202528"/>
                <a:gd name="connsiteY1" fmla="*/ 334901 h 2768423"/>
                <a:gd name="connsiteX2" fmla="*/ 1378969 w 2202528"/>
                <a:gd name="connsiteY2" fmla="*/ 522147 h 2768423"/>
                <a:gd name="connsiteX3" fmla="*/ 1342873 w 2202528"/>
                <a:gd name="connsiteY3" fmla="*/ 565897 h 2768423"/>
                <a:gd name="connsiteX4" fmla="*/ 2202528 w 2202528"/>
                <a:gd name="connsiteY4" fmla="*/ 565897 h 2768423"/>
                <a:gd name="connsiteX5" fmla="*/ 2202528 w 2202528"/>
                <a:gd name="connsiteY5" fmla="*/ 1329944 h 2768423"/>
                <a:gd name="connsiteX6" fmla="*/ 2177669 w 2202528"/>
                <a:gd name="connsiteY6" fmla="*/ 1316451 h 2768423"/>
                <a:gd name="connsiteX7" fmla="*/ 2029514 w 2202528"/>
                <a:gd name="connsiteY7" fmla="*/ 1286540 h 2768423"/>
                <a:gd name="connsiteX8" fmla="*/ 1648894 w 2202528"/>
                <a:gd name="connsiteY8" fmla="*/ 1667160 h 2768423"/>
                <a:gd name="connsiteX9" fmla="*/ 2029514 w 2202528"/>
                <a:gd name="connsiteY9" fmla="*/ 2047780 h 2768423"/>
                <a:gd name="connsiteX10" fmla="*/ 2177669 w 2202528"/>
                <a:gd name="connsiteY10" fmla="*/ 2017869 h 2768423"/>
                <a:gd name="connsiteX11" fmla="*/ 2202528 w 2202528"/>
                <a:gd name="connsiteY11" fmla="*/ 2004376 h 2768423"/>
                <a:gd name="connsiteX12" fmla="*/ 2202528 w 2202528"/>
                <a:gd name="connsiteY12" fmla="*/ 2768423 h 2768423"/>
                <a:gd name="connsiteX13" fmla="*/ 0 w 2202528"/>
                <a:gd name="connsiteY13" fmla="*/ 2768423 h 2768423"/>
                <a:gd name="connsiteX14" fmla="*/ 0 w 2202528"/>
                <a:gd name="connsiteY14" fmla="*/ 565897 h 2768423"/>
                <a:gd name="connsiteX15" fmla="*/ 859656 w 2202528"/>
                <a:gd name="connsiteY15" fmla="*/ 565897 h 2768423"/>
                <a:gd name="connsiteX16" fmla="*/ 823559 w 2202528"/>
                <a:gd name="connsiteY16" fmla="*/ 522147 h 2768423"/>
                <a:gd name="connsiteX17" fmla="*/ 766363 w 2202528"/>
                <a:gd name="connsiteY17" fmla="*/ 334901 h 2768423"/>
                <a:gd name="connsiteX18" fmla="*/ 1101264 w 2202528"/>
                <a:gd name="connsiteY18" fmla="*/ 0 h 27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2528" h="2768423">
                  <a:moveTo>
                    <a:pt x="1101264" y="0"/>
                  </a:moveTo>
                  <a:cubicBezTo>
                    <a:pt x="1286225" y="0"/>
                    <a:pt x="1436165" y="149940"/>
                    <a:pt x="1436165" y="334901"/>
                  </a:cubicBezTo>
                  <a:cubicBezTo>
                    <a:pt x="1436165" y="404261"/>
                    <a:pt x="1415080" y="468697"/>
                    <a:pt x="1378969" y="522147"/>
                  </a:cubicBezTo>
                  <a:lnTo>
                    <a:pt x="1342873" y="565897"/>
                  </a:lnTo>
                  <a:lnTo>
                    <a:pt x="2202528" y="565897"/>
                  </a:lnTo>
                  <a:lnTo>
                    <a:pt x="2202528" y="1329944"/>
                  </a:lnTo>
                  <a:lnTo>
                    <a:pt x="2177669" y="1316451"/>
                  </a:lnTo>
                  <a:cubicBezTo>
                    <a:pt x="2132132" y="1297191"/>
                    <a:pt x="2082067" y="1286540"/>
                    <a:pt x="2029514" y="1286540"/>
                  </a:cubicBezTo>
                  <a:cubicBezTo>
                    <a:pt x="1819303" y="1286540"/>
                    <a:pt x="1648894" y="1456949"/>
                    <a:pt x="1648894" y="1667160"/>
                  </a:cubicBezTo>
                  <a:cubicBezTo>
                    <a:pt x="1648894" y="1877371"/>
                    <a:pt x="1819303" y="2047780"/>
                    <a:pt x="2029514" y="2047780"/>
                  </a:cubicBezTo>
                  <a:cubicBezTo>
                    <a:pt x="2082067" y="2047780"/>
                    <a:pt x="2132132" y="2037130"/>
                    <a:pt x="2177669" y="2017869"/>
                  </a:cubicBezTo>
                  <a:lnTo>
                    <a:pt x="2202528" y="2004376"/>
                  </a:lnTo>
                  <a:lnTo>
                    <a:pt x="2202528" y="2768423"/>
                  </a:lnTo>
                  <a:lnTo>
                    <a:pt x="0" y="2768423"/>
                  </a:lnTo>
                  <a:lnTo>
                    <a:pt x="0" y="565897"/>
                  </a:lnTo>
                  <a:lnTo>
                    <a:pt x="859656" y="565897"/>
                  </a:lnTo>
                  <a:lnTo>
                    <a:pt x="823559" y="522147"/>
                  </a:lnTo>
                  <a:cubicBezTo>
                    <a:pt x="787449" y="468697"/>
                    <a:pt x="766363" y="404261"/>
                    <a:pt x="766363" y="334901"/>
                  </a:cubicBezTo>
                  <a:cubicBezTo>
                    <a:pt x="766363" y="149940"/>
                    <a:pt x="916303" y="0"/>
                    <a:pt x="1101264" y="0"/>
                  </a:cubicBezTo>
                  <a:close/>
                </a:path>
              </a:pathLst>
            </a:cu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8" name="Graphic 47" descr="Clipboard Checked with solid fill">
              <a:extLst>
                <a:ext uri="{FF2B5EF4-FFF2-40B4-BE49-F238E27FC236}">
                  <a16:creationId xmlns:a16="http://schemas.microsoft.com/office/drawing/2014/main" id="{6264B3B7-4F96-F92B-4A9D-B23BC81C5B42}"/>
                </a:ext>
              </a:extLst>
            </p:cNvPr>
            <p:cNvPicPr>
              <a:picLocks noChangeAspect="1"/>
            </p:cNvPicPr>
            <p:nvPr/>
          </p:nvPicPr>
          <p:blipFill>
            <a:blip r:embed="rId5">
              <a:extLst>
                <a:ext uri="{96DAC541-7B7A-43D3-8B79-37D633B846F1}">
                  <asvg:svgBlip xmlns:asvg="http://schemas.microsoft.com/office/drawing/2016/SVG/main" xmlns="" r:embed="rId6"/>
                </a:ext>
              </a:extLst>
            </a:blip>
            <a:srcRect/>
            <a:stretch/>
          </p:blipFill>
          <p:spPr>
            <a:xfrm>
              <a:off x="8190805" y="8251164"/>
              <a:ext cx="2518143" cy="2518143"/>
            </a:xfrm>
            <a:prstGeom prst="rect">
              <a:avLst/>
            </a:prstGeom>
            <a:effectLst>
              <a:outerShdw blurRad="50800" dist="38100" dir="2700000" algn="tl" rotWithShape="0">
                <a:prstClr val="black">
                  <a:alpha val="40000"/>
                </a:prstClr>
              </a:outerShdw>
            </a:effectLst>
          </p:spPr>
        </p:pic>
      </p:grpSp>
      <p:grpSp>
        <p:nvGrpSpPr>
          <p:cNvPr id="66" name="Group 65">
            <a:extLst>
              <a:ext uri="{FF2B5EF4-FFF2-40B4-BE49-F238E27FC236}">
                <a16:creationId xmlns:a16="http://schemas.microsoft.com/office/drawing/2014/main" id="{C774A76D-3CA1-8ED5-61FE-5E4C5E54779E}"/>
              </a:ext>
            </a:extLst>
          </p:cNvPr>
          <p:cNvGrpSpPr/>
          <p:nvPr/>
        </p:nvGrpSpPr>
        <p:grpSpPr>
          <a:xfrm>
            <a:off x="12245691" y="1631372"/>
            <a:ext cx="11923564" cy="6502028"/>
            <a:chOff x="12245691" y="1631372"/>
            <a:chExt cx="11923564" cy="6502028"/>
          </a:xfrm>
        </p:grpSpPr>
        <p:grpSp>
          <p:nvGrpSpPr>
            <p:cNvPr id="52" name="Group 51">
              <a:extLst>
                <a:ext uri="{FF2B5EF4-FFF2-40B4-BE49-F238E27FC236}">
                  <a16:creationId xmlns:a16="http://schemas.microsoft.com/office/drawing/2014/main" id="{899A235B-AE9A-E96E-563E-46C9B6DD5F3B}"/>
                </a:ext>
              </a:extLst>
            </p:cNvPr>
            <p:cNvGrpSpPr/>
            <p:nvPr/>
          </p:nvGrpSpPr>
          <p:grpSpPr>
            <a:xfrm>
              <a:off x="17891541" y="2884341"/>
              <a:ext cx="6277714" cy="2667001"/>
              <a:chOff x="6804779" y="3123110"/>
              <a:chExt cx="5243706" cy="2667001"/>
            </a:xfrm>
          </p:grpSpPr>
          <p:sp>
            <p:nvSpPr>
              <p:cNvPr id="54" name="Shape 1906">
                <a:extLst>
                  <a:ext uri="{FF2B5EF4-FFF2-40B4-BE49-F238E27FC236}">
                    <a16:creationId xmlns:a16="http://schemas.microsoft.com/office/drawing/2014/main" id="{EDD4AE1B-D45C-BD19-2229-9A585126F636}"/>
                  </a:ext>
                </a:extLst>
              </p:cNvPr>
              <p:cNvSpPr/>
              <p:nvPr/>
            </p:nvSpPr>
            <p:spPr>
              <a:xfrm>
                <a:off x="6804779" y="3123110"/>
                <a:ext cx="5038976" cy="762001"/>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spc="150">
                    <a:solidFill>
                      <a:srgbClr val="212121"/>
                    </a:solidFill>
                    <a:latin typeface="Montserrat"/>
                    <a:ea typeface="Montserrat"/>
                    <a:cs typeface="Montserrat"/>
                    <a:sym typeface="Montserrat"/>
                  </a:defRPr>
                </a:lvl1pPr>
              </a:lstStyle>
              <a:p>
                <a:pPr algn="l"/>
                <a:r>
                  <a:rPr lang="en-US" sz="4000" b="1" spc="0" dirty="0">
                    <a:solidFill>
                      <a:schemeClr val="accent1"/>
                    </a:solidFill>
                    <a:latin typeface="Lusail" pitchFamily="50" charset="-78"/>
                    <a:cs typeface="Lusail" pitchFamily="50" charset="-78"/>
                  </a:rPr>
                  <a:t>Industry Partnerships</a:t>
                </a:r>
              </a:p>
            </p:txBody>
          </p:sp>
          <p:sp>
            <p:nvSpPr>
              <p:cNvPr id="55" name="Shape 1909">
                <a:extLst>
                  <a:ext uri="{FF2B5EF4-FFF2-40B4-BE49-F238E27FC236}">
                    <a16:creationId xmlns:a16="http://schemas.microsoft.com/office/drawing/2014/main" id="{660FF753-FAEC-D4E0-F5E5-75B4B54FAB5F}"/>
                  </a:ext>
                </a:extLst>
              </p:cNvPr>
              <p:cNvSpPr/>
              <p:nvPr/>
            </p:nvSpPr>
            <p:spPr>
              <a:xfrm>
                <a:off x="6804779" y="3885110"/>
                <a:ext cx="5243706" cy="1905001"/>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a:solidFill>
                      <a:srgbClr val="5E5E5E"/>
                    </a:solidFill>
                    <a:latin typeface="Montserrat Light"/>
                    <a:ea typeface="Montserrat Light"/>
                    <a:cs typeface="Montserrat Light"/>
                    <a:sym typeface="Montserrat Light"/>
                  </a:defRPr>
                </a:lvl1pPr>
              </a:lstStyle>
              <a:p>
                <a:pPr algn="l"/>
                <a:r>
                  <a:rPr lang="en-US" sz="3600" dirty="0">
                    <a:solidFill>
                      <a:schemeClr val="tx1"/>
                    </a:solidFill>
                    <a:latin typeface="Lusail" pitchFamily="50" charset="-78"/>
                    <a:cs typeface="Lusail" pitchFamily="50" charset="-78"/>
                  </a:rPr>
                  <a:t>Collaborating with local and international Industries to provide students with internships, apprenticeships, and job placements</a:t>
                </a:r>
              </a:p>
            </p:txBody>
          </p:sp>
        </p:grpSp>
        <p:sp>
          <p:nvSpPr>
            <p:cNvPr id="36" name="Freeform: Shape 35">
              <a:extLst>
                <a:ext uri="{FF2B5EF4-FFF2-40B4-BE49-F238E27FC236}">
                  <a16:creationId xmlns:a16="http://schemas.microsoft.com/office/drawing/2014/main" id="{12B51110-1BA1-D2EC-7566-06FD68C9D781}"/>
                </a:ext>
              </a:extLst>
            </p:cNvPr>
            <p:cNvSpPr/>
            <p:nvPr/>
          </p:nvSpPr>
          <p:spPr>
            <a:xfrm>
              <a:off x="12245691" y="1631372"/>
              <a:ext cx="5172936" cy="6502028"/>
            </a:xfrm>
            <a:custGeom>
              <a:avLst/>
              <a:gdLst>
                <a:gd name="connsiteX0" fmla="*/ 0 w 2202526"/>
                <a:gd name="connsiteY0" fmla="*/ 0 h 2768425"/>
                <a:gd name="connsiteX1" fmla="*/ 2202526 w 2202526"/>
                <a:gd name="connsiteY1" fmla="*/ 0 h 2768425"/>
                <a:gd name="connsiteX2" fmla="*/ 2202526 w 2202526"/>
                <a:gd name="connsiteY2" fmla="*/ 2202528 h 2768425"/>
                <a:gd name="connsiteX3" fmla="*/ 1342872 w 2202526"/>
                <a:gd name="connsiteY3" fmla="*/ 2202528 h 2768425"/>
                <a:gd name="connsiteX4" fmla="*/ 1378968 w 2202526"/>
                <a:gd name="connsiteY4" fmla="*/ 2246278 h 2768425"/>
                <a:gd name="connsiteX5" fmla="*/ 1436164 w 2202526"/>
                <a:gd name="connsiteY5" fmla="*/ 2433524 h 2768425"/>
                <a:gd name="connsiteX6" fmla="*/ 1101263 w 2202526"/>
                <a:gd name="connsiteY6" fmla="*/ 2768425 h 2768425"/>
                <a:gd name="connsiteX7" fmla="*/ 766362 w 2202526"/>
                <a:gd name="connsiteY7" fmla="*/ 2433524 h 2768425"/>
                <a:gd name="connsiteX8" fmla="*/ 823558 w 2202526"/>
                <a:gd name="connsiteY8" fmla="*/ 2246278 h 2768425"/>
                <a:gd name="connsiteX9" fmla="*/ 859655 w 2202526"/>
                <a:gd name="connsiteY9" fmla="*/ 2202528 h 2768425"/>
                <a:gd name="connsiteX10" fmla="*/ 0 w 2202526"/>
                <a:gd name="connsiteY10" fmla="*/ 2202528 h 2768425"/>
                <a:gd name="connsiteX11" fmla="*/ 0 w 2202526"/>
                <a:gd name="connsiteY11" fmla="*/ 1440549 h 2768425"/>
                <a:gd name="connsiteX12" fmla="*/ 21049 w 2202526"/>
                <a:gd name="connsiteY12" fmla="*/ 1451973 h 2768425"/>
                <a:gd name="connsiteX13" fmla="*/ 169203 w 2202526"/>
                <a:gd name="connsiteY13" fmla="*/ 1481884 h 2768425"/>
                <a:gd name="connsiteX14" fmla="*/ 549823 w 2202526"/>
                <a:gd name="connsiteY14" fmla="*/ 1101264 h 2768425"/>
                <a:gd name="connsiteX15" fmla="*/ 169203 w 2202526"/>
                <a:gd name="connsiteY15" fmla="*/ 720644 h 2768425"/>
                <a:gd name="connsiteX16" fmla="*/ 21049 w 2202526"/>
                <a:gd name="connsiteY16" fmla="*/ 750555 h 2768425"/>
                <a:gd name="connsiteX17" fmla="*/ 0 w 2202526"/>
                <a:gd name="connsiteY17" fmla="*/ 761980 h 276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526" h="2768425">
                  <a:moveTo>
                    <a:pt x="0" y="0"/>
                  </a:moveTo>
                  <a:lnTo>
                    <a:pt x="2202526" y="0"/>
                  </a:lnTo>
                  <a:lnTo>
                    <a:pt x="2202526" y="2202528"/>
                  </a:lnTo>
                  <a:lnTo>
                    <a:pt x="1342872" y="2202528"/>
                  </a:lnTo>
                  <a:lnTo>
                    <a:pt x="1378968" y="2246278"/>
                  </a:lnTo>
                  <a:cubicBezTo>
                    <a:pt x="1415079" y="2299728"/>
                    <a:pt x="1436164" y="2364164"/>
                    <a:pt x="1436164" y="2433524"/>
                  </a:cubicBezTo>
                  <a:cubicBezTo>
                    <a:pt x="1436164" y="2618485"/>
                    <a:pt x="1286224" y="2768425"/>
                    <a:pt x="1101263" y="2768425"/>
                  </a:cubicBezTo>
                  <a:cubicBezTo>
                    <a:pt x="916302" y="2768425"/>
                    <a:pt x="766362" y="2618485"/>
                    <a:pt x="766362" y="2433524"/>
                  </a:cubicBezTo>
                  <a:cubicBezTo>
                    <a:pt x="766362" y="2364164"/>
                    <a:pt x="787448" y="2299728"/>
                    <a:pt x="823558" y="2246278"/>
                  </a:cubicBezTo>
                  <a:lnTo>
                    <a:pt x="859655" y="2202528"/>
                  </a:lnTo>
                  <a:lnTo>
                    <a:pt x="0" y="2202528"/>
                  </a:lnTo>
                  <a:lnTo>
                    <a:pt x="0" y="1440549"/>
                  </a:lnTo>
                  <a:lnTo>
                    <a:pt x="21049" y="1451973"/>
                  </a:lnTo>
                  <a:cubicBezTo>
                    <a:pt x="66585" y="1471234"/>
                    <a:pt x="116651" y="1481884"/>
                    <a:pt x="169203" y="1481884"/>
                  </a:cubicBezTo>
                  <a:cubicBezTo>
                    <a:pt x="379414" y="1481884"/>
                    <a:pt x="549823" y="1311475"/>
                    <a:pt x="549823" y="1101264"/>
                  </a:cubicBezTo>
                  <a:cubicBezTo>
                    <a:pt x="549823" y="891053"/>
                    <a:pt x="379414" y="720644"/>
                    <a:pt x="169203" y="720644"/>
                  </a:cubicBezTo>
                  <a:cubicBezTo>
                    <a:pt x="116651" y="720644"/>
                    <a:pt x="66585" y="731295"/>
                    <a:pt x="21049" y="750555"/>
                  </a:cubicBezTo>
                  <a:lnTo>
                    <a:pt x="0" y="761980"/>
                  </a:ln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3" name="Graphic 52" descr="Handshake outline">
              <a:extLst>
                <a:ext uri="{FF2B5EF4-FFF2-40B4-BE49-F238E27FC236}">
                  <a16:creationId xmlns:a16="http://schemas.microsoft.com/office/drawing/2014/main" id="{28D5DE73-0305-B3EA-F304-F9CE850A5352}"/>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13477202" y="2806204"/>
              <a:ext cx="2719588" cy="2560606"/>
            </a:xfrm>
            <a:prstGeom prst="rect">
              <a:avLst/>
            </a:prstGeom>
            <a:effectLst>
              <a:outerShdw blurRad="50800" dist="38100" dir="2700000" algn="tl" rotWithShape="0">
                <a:prstClr val="black">
                  <a:alpha val="40000"/>
                </a:prstClr>
              </a:outerShdw>
            </a:effectLst>
          </p:spPr>
        </p:pic>
      </p:grpSp>
      <p:grpSp>
        <p:nvGrpSpPr>
          <p:cNvPr id="65" name="Group 64">
            <a:extLst>
              <a:ext uri="{FF2B5EF4-FFF2-40B4-BE49-F238E27FC236}">
                <a16:creationId xmlns:a16="http://schemas.microsoft.com/office/drawing/2014/main" id="{D5026546-6883-A6F9-C7E7-CD6C88583A8E}"/>
              </a:ext>
            </a:extLst>
          </p:cNvPr>
          <p:cNvGrpSpPr/>
          <p:nvPr/>
        </p:nvGrpSpPr>
        <p:grpSpPr>
          <a:xfrm>
            <a:off x="10945405" y="6911691"/>
            <a:ext cx="13223850" cy="5172936"/>
            <a:chOff x="10945405" y="6911691"/>
            <a:chExt cx="13223850" cy="5172936"/>
          </a:xfrm>
        </p:grpSpPr>
        <p:grpSp>
          <p:nvGrpSpPr>
            <p:cNvPr id="57" name="Group 56">
              <a:extLst>
                <a:ext uri="{FF2B5EF4-FFF2-40B4-BE49-F238E27FC236}">
                  <a16:creationId xmlns:a16="http://schemas.microsoft.com/office/drawing/2014/main" id="{050955F5-0958-22B5-15D5-1625E46C9308}"/>
                </a:ext>
              </a:extLst>
            </p:cNvPr>
            <p:cNvGrpSpPr/>
            <p:nvPr/>
          </p:nvGrpSpPr>
          <p:grpSpPr>
            <a:xfrm>
              <a:off x="17891541" y="8361220"/>
              <a:ext cx="6277714" cy="2667001"/>
              <a:chOff x="17727714" y="8913191"/>
              <a:chExt cx="5471924" cy="2667001"/>
            </a:xfrm>
          </p:grpSpPr>
          <p:sp>
            <p:nvSpPr>
              <p:cNvPr id="59" name="Shape 1908">
                <a:extLst>
                  <a:ext uri="{FF2B5EF4-FFF2-40B4-BE49-F238E27FC236}">
                    <a16:creationId xmlns:a16="http://schemas.microsoft.com/office/drawing/2014/main" id="{49465AEB-41BE-1ADB-72CA-3512407EC212}"/>
                  </a:ext>
                </a:extLst>
              </p:cNvPr>
              <p:cNvSpPr/>
              <p:nvPr/>
            </p:nvSpPr>
            <p:spPr>
              <a:xfrm>
                <a:off x="17727714" y="8913191"/>
                <a:ext cx="5157134" cy="761998"/>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spc="150">
                    <a:solidFill>
                      <a:srgbClr val="212121"/>
                    </a:solidFill>
                    <a:latin typeface="Montserrat"/>
                    <a:ea typeface="Montserrat"/>
                    <a:cs typeface="Montserrat"/>
                    <a:sym typeface="Montserrat"/>
                  </a:defRPr>
                </a:lvl1pPr>
              </a:lstStyle>
              <a:p>
                <a:pPr algn="l"/>
                <a:r>
                  <a:rPr lang="en-US" sz="4000" b="1" spc="0" dirty="0">
                    <a:solidFill>
                      <a:schemeClr val="accent1"/>
                    </a:solidFill>
                    <a:latin typeface="Lusail" pitchFamily="50" charset="-78"/>
                    <a:cs typeface="Lusail" pitchFamily="50" charset="-78"/>
                  </a:rPr>
                  <a:t>Building Capacity</a:t>
                </a:r>
              </a:p>
            </p:txBody>
          </p:sp>
          <p:sp>
            <p:nvSpPr>
              <p:cNvPr id="60" name="Shape 1911">
                <a:extLst>
                  <a:ext uri="{FF2B5EF4-FFF2-40B4-BE49-F238E27FC236}">
                    <a16:creationId xmlns:a16="http://schemas.microsoft.com/office/drawing/2014/main" id="{6B09B91C-C020-2C8B-D7D5-AFB07ECFBAE6}"/>
                  </a:ext>
                </a:extLst>
              </p:cNvPr>
              <p:cNvSpPr/>
              <p:nvPr/>
            </p:nvSpPr>
            <p:spPr>
              <a:xfrm>
                <a:off x="17727714" y="9675191"/>
                <a:ext cx="5471924" cy="1905001"/>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a:solidFill>
                      <a:srgbClr val="5E5E5E"/>
                    </a:solidFill>
                    <a:latin typeface="Montserrat Light"/>
                    <a:ea typeface="Montserrat Light"/>
                    <a:cs typeface="Montserrat Light"/>
                    <a:sym typeface="Montserrat Light"/>
                  </a:defRPr>
                </a:lvl1pPr>
              </a:lstStyle>
              <a:p>
                <a:r>
                  <a:rPr lang="en-US" sz="3600" dirty="0">
                    <a:solidFill>
                      <a:schemeClr val="tx1"/>
                    </a:solidFill>
                    <a:latin typeface="Lusail" pitchFamily="50" charset="-78"/>
                    <a:cs typeface="Lusail" pitchFamily="50" charset="-78"/>
                  </a:rPr>
                  <a:t>Ensuring that educators are well-trained and equipped to deliver high-quality TVET education</a:t>
                </a:r>
              </a:p>
            </p:txBody>
          </p:sp>
        </p:grpSp>
        <p:sp>
          <p:nvSpPr>
            <p:cNvPr id="38" name="Freeform: Shape 37">
              <a:extLst>
                <a:ext uri="{FF2B5EF4-FFF2-40B4-BE49-F238E27FC236}">
                  <a16:creationId xmlns:a16="http://schemas.microsoft.com/office/drawing/2014/main" id="{5E1DC302-C746-8896-A9C7-B200D8B10EA7}"/>
                </a:ext>
              </a:extLst>
            </p:cNvPr>
            <p:cNvSpPr/>
            <p:nvPr/>
          </p:nvSpPr>
          <p:spPr>
            <a:xfrm>
              <a:off x="10945405" y="6911691"/>
              <a:ext cx="6473222" cy="5172936"/>
            </a:xfrm>
            <a:custGeom>
              <a:avLst/>
              <a:gdLst>
                <a:gd name="connsiteX0" fmla="*/ 553634 w 2756160"/>
                <a:gd name="connsiteY0" fmla="*/ 0 h 2202526"/>
                <a:gd name="connsiteX1" fmla="*/ 1324338 w 2756160"/>
                <a:gd name="connsiteY1" fmla="*/ 0 h 2202526"/>
                <a:gd name="connsiteX2" fmla="*/ 1304188 w 2756160"/>
                <a:gd name="connsiteY2" fmla="*/ 37123 h 2202526"/>
                <a:gd name="connsiteX3" fmla="*/ 1274277 w 2756160"/>
                <a:gd name="connsiteY3" fmla="*/ 185277 h 2202526"/>
                <a:gd name="connsiteX4" fmla="*/ 1654897 w 2756160"/>
                <a:gd name="connsiteY4" fmla="*/ 565897 h 2202526"/>
                <a:gd name="connsiteX5" fmla="*/ 2035517 w 2756160"/>
                <a:gd name="connsiteY5" fmla="*/ 185277 h 2202526"/>
                <a:gd name="connsiteX6" fmla="*/ 2005606 w 2756160"/>
                <a:gd name="connsiteY6" fmla="*/ 37123 h 2202526"/>
                <a:gd name="connsiteX7" fmla="*/ 1985457 w 2756160"/>
                <a:gd name="connsiteY7" fmla="*/ 0 h 2202526"/>
                <a:gd name="connsiteX8" fmla="*/ 2756160 w 2756160"/>
                <a:gd name="connsiteY8" fmla="*/ 0 h 2202526"/>
                <a:gd name="connsiteX9" fmla="*/ 2756160 w 2756160"/>
                <a:gd name="connsiteY9" fmla="*/ 2202526 h 2202526"/>
                <a:gd name="connsiteX10" fmla="*/ 553634 w 2756160"/>
                <a:gd name="connsiteY10" fmla="*/ 2202526 h 2202526"/>
                <a:gd name="connsiteX11" fmla="*/ 553634 w 2756160"/>
                <a:gd name="connsiteY11" fmla="*/ 1352990 h 2202526"/>
                <a:gd name="connsiteX12" fmla="*/ 522147 w 2756160"/>
                <a:gd name="connsiteY12" fmla="*/ 1378969 h 2202526"/>
                <a:gd name="connsiteX13" fmla="*/ 334901 w 2756160"/>
                <a:gd name="connsiteY13" fmla="*/ 1436164 h 2202526"/>
                <a:gd name="connsiteX14" fmla="*/ 0 w 2756160"/>
                <a:gd name="connsiteY14" fmla="*/ 1101263 h 2202526"/>
                <a:gd name="connsiteX15" fmla="*/ 334901 w 2756160"/>
                <a:gd name="connsiteY15" fmla="*/ 766362 h 2202526"/>
                <a:gd name="connsiteX16" fmla="*/ 522147 w 2756160"/>
                <a:gd name="connsiteY16" fmla="*/ 823558 h 2202526"/>
                <a:gd name="connsiteX17" fmla="*/ 553634 w 2756160"/>
                <a:gd name="connsiteY17" fmla="*/ 849537 h 220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56160" h="2202526">
                  <a:moveTo>
                    <a:pt x="553634" y="0"/>
                  </a:moveTo>
                  <a:lnTo>
                    <a:pt x="1324338" y="0"/>
                  </a:lnTo>
                  <a:lnTo>
                    <a:pt x="1304188" y="37123"/>
                  </a:lnTo>
                  <a:cubicBezTo>
                    <a:pt x="1284928" y="82659"/>
                    <a:pt x="1274277" y="132724"/>
                    <a:pt x="1274277" y="185277"/>
                  </a:cubicBezTo>
                  <a:cubicBezTo>
                    <a:pt x="1274277" y="395488"/>
                    <a:pt x="1444686" y="565897"/>
                    <a:pt x="1654897" y="565897"/>
                  </a:cubicBezTo>
                  <a:cubicBezTo>
                    <a:pt x="1865108" y="565897"/>
                    <a:pt x="2035517" y="395488"/>
                    <a:pt x="2035517" y="185277"/>
                  </a:cubicBezTo>
                  <a:cubicBezTo>
                    <a:pt x="2035517" y="132724"/>
                    <a:pt x="2024867" y="82659"/>
                    <a:pt x="2005606" y="37123"/>
                  </a:cubicBezTo>
                  <a:lnTo>
                    <a:pt x="1985457" y="0"/>
                  </a:lnTo>
                  <a:lnTo>
                    <a:pt x="2756160" y="0"/>
                  </a:lnTo>
                  <a:lnTo>
                    <a:pt x="2756160" y="2202526"/>
                  </a:lnTo>
                  <a:lnTo>
                    <a:pt x="553634" y="2202526"/>
                  </a:lnTo>
                  <a:lnTo>
                    <a:pt x="553634" y="1352990"/>
                  </a:lnTo>
                  <a:lnTo>
                    <a:pt x="522147" y="1378969"/>
                  </a:lnTo>
                  <a:cubicBezTo>
                    <a:pt x="468697" y="1415079"/>
                    <a:pt x="404261" y="1436164"/>
                    <a:pt x="334901" y="1436164"/>
                  </a:cubicBezTo>
                  <a:cubicBezTo>
                    <a:pt x="149940" y="1436164"/>
                    <a:pt x="0" y="1286224"/>
                    <a:pt x="0" y="1101263"/>
                  </a:cubicBezTo>
                  <a:cubicBezTo>
                    <a:pt x="0" y="916302"/>
                    <a:pt x="149940" y="766362"/>
                    <a:pt x="334901" y="766362"/>
                  </a:cubicBezTo>
                  <a:cubicBezTo>
                    <a:pt x="404261" y="766362"/>
                    <a:pt x="468697" y="787448"/>
                    <a:pt x="522147" y="823558"/>
                  </a:cubicBezTo>
                  <a:lnTo>
                    <a:pt x="553634" y="849537"/>
                  </a:lnTo>
                  <a:close/>
                </a:path>
              </a:pathLst>
            </a:custGeom>
            <a:solidFill>
              <a:schemeClr val="accent3"/>
            </a:solidFill>
            <a:ln>
              <a:noFill/>
            </a:ln>
          </p:spPr>
          <p:style>
            <a:lnRef idx="0">
              <a:scrgbClr r="0" g="0" b="0"/>
            </a:lnRef>
            <a:fillRef idx="0">
              <a:scrgbClr r="0" g="0" b="0"/>
            </a:fillRef>
            <a:effectRef idx="0">
              <a:scrgbClr r="0" g="0" b="0"/>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8" name="Graphic 57" descr="Classroom outline">
              <a:extLst>
                <a:ext uri="{FF2B5EF4-FFF2-40B4-BE49-F238E27FC236}">
                  <a16:creationId xmlns:a16="http://schemas.microsoft.com/office/drawing/2014/main" id="{86B749DE-E12C-226E-97A4-14FCB8A8BA3C}"/>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13371685" y="8283387"/>
              <a:ext cx="2746661" cy="2746661"/>
            </a:xfrm>
            <a:prstGeom prst="rect">
              <a:avLst/>
            </a:prstGeom>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27110277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500"/>
                                        <p:tgtEl>
                                          <p:spTgt spid="6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500"/>
                                        <p:tgtEl>
                                          <p:spTgt spid="6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72512-200A-4F00-4688-BC752E24CC34}"/>
            </a:ext>
          </a:extLst>
        </p:cNvPr>
        <p:cNvGrpSpPr/>
        <p:nvPr/>
      </p:nvGrpSpPr>
      <p:grpSpPr>
        <a:xfrm>
          <a:off x="0" y="0"/>
          <a:ext cx="0" cy="0"/>
          <a:chOff x="0" y="0"/>
          <a:chExt cx="0" cy="0"/>
        </a:xfrm>
      </p:grpSpPr>
      <p:sp>
        <p:nvSpPr>
          <p:cNvPr id="40" name="Title 4">
            <a:extLst>
              <a:ext uri="{FF2B5EF4-FFF2-40B4-BE49-F238E27FC236}">
                <a16:creationId xmlns:a16="http://schemas.microsoft.com/office/drawing/2014/main" id="{42DD5877-2DBA-5B19-0C93-50AB08469143}"/>
              </a:ext>
            </a:extLst>
          </p:cNvPr>
          <p:cNvSpPr>
            <a:spLocks noGrp="1"/>
          </p:cNvSpPr>
          <p:nvPr>
            <p:ph type="title"/>
          </p:nvPr>
        </p:nvSpPr>
        <p:spPr>
          <a:xfrm>
            <a:off x="813032" y="605060"/>
            <a:ext cx="21521382" cy="1067907"/>
          </a:xfrm>
        </p:spPr>
        <p:txBody>
          <a:bodyPr/>
          <a:lstStyle/>
          <a:p>
            <a:r>
              <a:rPr lang="en-US" dirty="0"/>
              <a:t>Strategic Goals</a:t>
            </a:r>
            <a:endParaRPr lang="en-QA" dirty="0"/>
          </a:p>
        </p:txBody>
      </p:sp>
      <p:grpSp>
        <p:nvGrpSpPr>
          <p:cNvPr id="28" name="Group 27">
            <a:extLst>
              <a:ext uri="{FF2B5EF4-FFF2-40B4-BE49-F238E27FC236}">
                <a16:creationId xmlns:a16="http://schemas.microsoft.com/office/drawing/2014/main" id="{11E5C258-6280-6426-6EB8-412CA6C1ACFF}"/>
              </a:ext>
            </a:extLst>
          </p:cNvPr>
          <p:cNvGrpSpPr/>
          <p:nvPr/>
        </p:nvGrpSpPr>
        <p:grpSpPr>
          <a:xfrm>
            <a:off x="7824119" y="1726560"/>
            <a:ext cx="9079049" cy="6967041"/>
            <a:chOff x="7824119" y="1726560"/>
            <a:chExt cx="9079049" cy="6967041"/>
          </a:xfrm>
        </p:grpSpPr>
        <p:grpSp>
          <p:nvGrpSpPr>
            <p:cNvPr id="13" name="Group 12">
              <a:extLst>
                <a:ext uri="{FF2B5EF4-FFF2-40B4-BE49-F238E27FC236}">
                  <a16:creationId xmlns:a16="http://schemas.microsoft.com/office/drawing/2014/main" id="{57243545-896E-98EF-2910-4037BBEF6A44}"/>
                </a:ext>
              </a:extLst>
            </p:cNvPr>
            <p:cNvGrpSpPr/>
            <p:nvPr/>
          </p:nvGrpSpPr>
          <p:grpSpPr>
            <a:xfrm>
              <a:off x="7824119" y="1726560"/>
              <a:ext cx="9079049" cy="1931040"/>
              <a:chOff x="813032" y="3123110"/>
              <a:chExt cx="5555673" cy="1931040"/>
            </a:xfrm>
          </p:grpSpPr>
          <p:sp>
            <p:nvSpPr>
              <p:cNvPr id="15" name="Shape 1904">
                <a:extLst>
                  <a:ext uri="{FF2B5EF4-FFF2-40B4-BE49-F238E27FC236}">
                    <a16:creationId xmlns:a16="http://schemas.microsoft.com/office/drawing/2014/main" id="{52078A26-B6DD-90FE-9F23-53079136364B}"/>
                  </a:ext>
                </a:extLst>
              </p:cNvPr>
              <p:cNvSpPr/>
              <p:nvPr/>
            </p:nvSpPr>
            <p:spPr>
              <a:xfrm>
                <a:off x="813032" y="3885110"/>
                <a:ext cx="5555673" cy="1169040"/>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a:solidFill>
                      <a:srgbClr val="5E5E5E"/>
                    </a:solidFill>
                    <a:latin typeface="Montserrat Light"/>
                    <a:ea typeface="Montserrat Light"/>
                    <a:cs typeface="Montserrat Light"/>
                    <a:sym typeface="Montserrat Light"/>
                  </a:defRPr>
                </a:lvl1pPr>
              </a:lstStyle>
              <a:p>
                <a:pPr algn="l"/>
                <a:r>
                  <a:rPr lang="en-US" sz="3600" dirty="0">
                    <a:solidFill>
                      <a:schemeClr val="tx1"/>
                    </a:solidFill>
                    <a:latin typeface="Lusail" pitchFamily="50" charset="-78"/>
                    <a:cs typeface="Lusail" pitchFamily="50" charset="-78"/>
                  </a:rPr>
                  <a:t>Preparing students for successful careers by providing them with the skills and knowledge needed in the labor market</a:t>
                </a:r>
              </a:p>
            </p:txBody>
          </p:sp>
          <p:sp>
            <p:nvSpPr>
              <p:cNvPr id="16" name="Shape 1905">
                <a:extLst>
                  <a:ext uri="{FF2B5EF4-FFF2-40B4-BE49-F238E27FC236}">
                    <a16:creationId xmlns:a16="http://schemas.microsoft.com/office/drawing/2014/main" id="{23B55C53-F50D-6FB1-0366-242BD6E7FB12}"/>
                  </a:ext>
                </a:extLst>
              </p:cNvPr>
              <p:cNvSpPr/>
              <p:nvPr/>
            </p:nvSpPr>
            <p:spPr>
              <a:xfrm>
                <a:off x="813032" y="3123110"/>
                <a:ext cx="5555673" cy="762000"/>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spc="150">
                    <a:solidFill>
                      <a:srgbClr val="212121"/>
                    </a:solidFill>
                    <a:latin typeface="Montserrat"/>
                    <a:ea typeface="Montserrat"/>
                    <a:cs typeface="Montserrat"/>
                    <a:sym typeface="Montserrat"/>
                  </a:defRPr>
                </a:lvl1pPr>
              </a:lstStyle>
              <a:p>
                <a:pPr algn="l"/>
                <a:r>
                  <a:rPr lang="en-US" sz="4000" b="1" spc="0" dirty="0">
                    <a:solidFill>
                      <a:schemeClr val="accent1"/>
                    </a:solidFill>
                    <a:latin typeface="Lusail" pitchFamily="50" charset="-78"/>
                    <a:cs typeface="Lusail" pitchFamily="50" charset="-78"/>
                  </a:rPr>
                  <a:t>Enhancing Employability</a:t>
                </a:r>
              </a:p>
            </p:txBody>
          </p:sp>
        </p:grpSp>
        <p:grpSp>
          <p:nvGrpSpPr>
            <p:cNvPr id="20" name="Group 19">
              <a:extLst>
                <a:ext uri="{FF2B5EF4-FFF2-40B4-BE49-F238E27FC236}">
                  <a16:creationId xmlns:a16="http://schemas.microsoft.com/office/drawing/2014/main" id="{B4BB396F-2AE1-D603-10F8-C7F8DD006C22}"/>
                </a:ext>
              </a:extLst>
            </p:cNvPr>
            <p:cNvGrpSpPr/>
            <p:nvPr/>
          </p:nvGrpSpPr>
          <p:grpSpPr>
            <a:xfrm>
              <a:off x="10125595" y="3980597"/>
              <a:ext cx="4159005" cy="4713004"/>
              <a:chOff x="4829396" y="902537"/>
              <a:chExt cx="2549264" cy="2888838"/>
            </a:xfrm>
          </p:grpSpPr>
          <p:sp>
            <p:nvSpPr>
              <p:cNvPr id="21" name="Freeform 7">
                <a:extLst>
                  <a:ext uri="{FF2B5EF4-FFF2-40B4-BE49-F238E27FC236}">
                    <a16:creationId xmlns:a16="http://schemas.microsoft.com/office/drawing/2014/main" id="{C22892A6-9E45-2D9E-7882-835573CD5E36}"/>
                  </a:ext>
                </a:extLst>
              </p:cNvPr>
              <p:cNvSpPr/>
              <p:nvPr/>
            </p:nvSpPr>
            <p:spPr>
              <a:xfrm>
                <a:off x="4848906" y="909631"/>
                <a:ext cx="2529754" cy="2881744"/>
              </a:xfrm>
              <a:custGeom>
                <a:avLst/>
                <a:gdLst>
                  <a:gd name="connsiteX0" fmla="*/ 250191 w 499699"/>
                  <a:gd name="connsiteY0" fmla="*/ 0 h 569227"/>
                  <a:gd name="connsiteX1" fmla="*/ 0 w 499699"/>
                  <a:gd name="connsiteY1" fmla="*/ 160202 h 569227"/>
                  <a:gd name="connsiteX2" fmla="*/ 0 w 499699"/>
                  <a:gd name="connsiteY2" fmla="*/ 409026 h 569227"/>
                  <a:gd name="connsiteX3" fmla="*/ 250191 w 499699"/>
                  <a:gd name="connsiteY3" fmla="*/ 569228 h 569227"/>
                  <a:gd name="connsiteX4" fmla="*/ 499700 w 499699"/>
                  <a:gd name="connsiteY4" fmla="*/ 409026 h 569227"/>
                  <a:gd name="connsiteX5" fmla="*/ 499700 w 499699"/>
                  <a:gd name="connsiteY5" fmla="*/ 160202 h 569227"/>
                  <a:gd name="connsiteX6" fmla="*/ 250191 w 499699"/>
                  <a:gd name="connsiteY6" fmla="*/ 0 h 56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699" h="569227">
                    <a:moveTo>
                      <a:pt x="250191" y="0"/>
                    </a:moveTo>
                    <a:lnTo>
                      <a:pt x="0" y="160202"/>
                    </a:lnTo>
                    <a:lnTo>
                      <a:pt x="0" y="409026"/>
                    </a:lnTo>
                    <a:lnTo>
                      <a:pt x="250191" y="569228"/>
                    </a:lnTo>
                    <a:lnTo>
                      <a:pt x="499700" y="409026"/>
                    </a:lnTo>
                    <a:lnTo>
                      <a:pt x="499700" y="160202"/>
                    </a:lnTo>
                    <a:lnTo>
                      <a:pt x="250191" y="0"/>
                    </a:lnTo>
                    <a:close/>
                  </a:path>
                </a:pathLst>
              </a:custGeom>
              <a:solidFill>
                <a:schemeClr val="accent4">
                  <a:lumMod val="75000"/>
                </a:schemeClr>
              </a:solidFill>
              <a:ln w="68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Lusail" pitchFamily="50" charset="-78"/>
                  <a:cs typeface="Lusail" pitchFamily="50" charset="-78"/>
                </a:endParaRPr>
              </a:p>
            </p:txBody>
          </p:sp>
          <p:sp>
            <p:nvSpPr>
              <p:cNvPr id="22" name="Freeform 8">
                <a:extLst>
                  <a:ext uri="{FF2B5EF4-FFF2-40B4-BE49-F238E27FC236}">
                    <a16:creationId xmlns:a16="http://schemas.microsoft.com/office/drawing/2014/main" id="{2EC4983A-23D4-A3F4-57CF-0A0E1CCCCEDA}"/>
                  </a:ext>
                </a:extLst>
              </p:cNvPr>
              <p:cNvSpPr/>
              <p:nvPr/>
            </p:nvSpPr>
            <p:spPr>
              <a:xfrm>
                <a:off x="4829396" y="902537"/>
                <a:ext cx="2529754" cy="1625511"/>
              </a:xfrm>
              <a:custGeom>
                <a:avLst/>
                <a:gdLst>
                  <a:gd name="connsiteX0" fmla="*/ 250191 w 499699"/>
                  <a:gd name="connsiteY0" fmla="*/ 0 h 321085"/>
                  <a:gd name="connsiteX1" fmla="*/ 499700 w 499699"/>
                  <a:gd name="connsiteY1" fmla="*/ 160202 h 321085"/>
                  <a:gd name="connsiteX2" fmla="*/ 250191 w 499699"/>
                  <a:gd name="connsiteY2" fmla="*/ 321085 h 321085"/>
                  <a:gd name="connsiteX3" fmla="*/ 0 w 499699"/>
                  <a:gd name="connsiteY3" fmla="*/ 160202 h 321085"/>
                  <a:gd name="connsiteX4" fmla="*/ 250191 w 499699"/>
                  <a:gd name="connsiteY4" fmla="*/ 0 h 321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699" h="321085">
                    <a:moveTo>
                      <a:pt x="250191" y="0"/>
                    </a:moveTo>
                    <a:lnTo>
                      <a:pt x="499700" y="160202"/>
                    </a:lnTo>
                    <a:lnTo>
                      <a:pt x="250191" y="321085"/>
                    </a:lnTo>
                    <a:lnTo>
                      <a:pt x="0" y="160202"/>
                    </a:lnTo>
                    <a:lnTo>
                      <a:pt x="250191" y="0"/>
                    </a:lnTo>
                    <a:close/>
                  </a:path>
                </a:pathLst>
              </a:custGeom>
              <a:solidFill>
                <a:schemeClr val="accent4"/>
              </a:solidFill>
              <a:ln w="68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Lusail" pitchFamily="50" charset="-78"/>
                  <a:cs typeface="Lusail" pitchFamily="50" charset="-78"/>
                </a:endParaRPr>
              </a:p>
            </p:txBody>
          </p:sp>
        </p:grpSp>
        <p:pic>
          <p:nvPicPr>
            <p:cNvPr id="14" name="Graphic 13" descr="Ribbon with solid fill">
              <a:extLst>
                <a:ext uri="{FF2B5EF4-FFF2-40B4-BE49-F238E27FC236}">
                  <a16:creationId xmlns:a16="http://schemas.microsoft.com/office/drawing/2014/main" id="{756497D9-884E-D843-A566-8A97642F0FFA}"/>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451290" y="4593726"/>
              <a:ext cx="1475784" cy="1475784"/>
            </a:xfrm>
            <a:prstGeom prst="rect">
              <a:avLst/>
            </a:prstGeom>
            <a:effectLst>
              <a:innerShdw blurRad="63500" dist="50800" dir="13500000">
                <a:prstClr val="black">
                  <a:alpha val="50000"/>
                </a:prstClr>
              </a:innerShdw>
            </a:effectLst>
            <a:scene3d>
              <a:camera prst="perspectiveRelaxedModerately"/>
              <a:lightRig rig="threePt" dir="t"/>
            </a:scene3d>
          </p:spPr>
        </p:pic>
      </p:grpSp>
      <p:grpSp>
        <p:nvGrpSpPr>
          <p:cNvPr id="29" name="Group 28">
            <a:extLst>
              <a:ext uri="{FF2B5EF4-FFF2-40B4-BE49-F238E27FC236}">
                <a16:creationId xmlns:a16="http://schemas.microsoft.com/office/drawing/2014/main" id="{53C5986D-267E-C5A4-72DE-DB279C3CCF9B}"/>
              </a:ext>
            </a:extLst>
          </p:cNvPr>
          <p:cNvGrpSpPr/>
          <p:nvPr/>
        </p:nvGrpSpPr>
        <p:grpSpPr>
          <a:xfrm>
            <a:off x="842687" y="7368393"/>
            <a:ext cx="11382649" cy="4701430"/>
            <a:chOff x="809346" y="7358867"/>
            <a:chExt cx="11382649" cy="4701430"/>
          </a:xfrm>
        </p:grpSpPr>
        <p:grpSp>
          <p:nvGrpSpPr>
            <p:cNvPr id="8" name="Group 7">
              <a:extLst>
                <a:ext uri="{FF2B5EF4-FFF2-40B4-BE49-F238E27FC236}">
                  <a16:creationId xmlns:a16="http://schemas.microsoft.com/office/drawing/2014/main" id="{5945D28A-B142-C628-A0EC-6E7FDA6AB4C5}"/>
                </a:ext>
              </a:extLst>
            </p:cNvPr>
            <p:cNvGrpSpPr/>
            <p:nvPr/>
          </p:nvGrpSpPr>
          <p:grpSpPr>
            <a:xfrm>
              <a:off x="809346" y="9084538"/>
              <a:ext cx="7255464" cy="2667001"/>
              <a:chOff x="5736829" y="7918104"/>
              <a:chExt cx="4828163" cy="2667001"/>
            </a:xfrm>
          </p:grpSpPr>
          <p:sp>
            <p:nvSpPr>
              <p:cNvPr id="10" name="Shape 1907">
                <a:extLst>
                  <a:ext uri="{FF2B5EF4-FFF2-40B4-BE49-F238E27FC236}">
                    <a16:creationId xmlns:a16="http://schemas.microsoft.com/office/drawing/2014/main" id="{E7F7A930-DD1C-C85A-989A-F9B746654E02}"/>
                  </a:ext>
                </a:extLst>
              </p:cNvPr>
              <p:cNvSpPr/>
              <p:nvPr/>
            </p:nvSpPr>
            <p:spPr>
              <a:xfrm>
                <a:off x="5736829" y="7918104"/>
                <a:ext cx="4828163" cy="762001"/>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spc="150">
                    <a:solidFill>
                      <a:srgbClr val="212121"/>
                    </a:solidFill>
                    <a:latin typeface="Montserrat"/>
                    <a:ea typeface="Montserrat"/>
                    <a:cs typeface="Montserrat"/>
                    <a:sym typeface="Montserrat"/>
                  </a:defRPr>
                </a:lvl1pPr>
              </a:lstStyle>
              <a:p>
                <a:pPr algn="l"/>
                <a:r>
                  <a:rPr lang="en-US" sz="4000" b="1" spc="0" dirty="0">
                    <a:solidFill>
                      <a:schemeClr val="accent1"/>
                    </a:solidFill>
                    <a:latin typeface="Lusail" pitchFamily="50" charset="-78"/>
                    <a:cs typeface="Lusail" pitchFamily="50" charset="-78"/>
                  </a:rPr>
                  <a:t>Promoting Innovation</a:t>
                </a:r>
              </a:p>
            </p:txBody>
          </p:sp>
          <p:sp>
            <p:nvSpPr>
              <p:cNvPr id="11" name="Shape 1910">
                <a:extLst>
                  <a:ext uri="{FF2B5EF4-FFF2-40B4-BE49-F238E27FC236}">
                    <a16:creationId xmlns:a16="http://schemas.microsoft.com/office/drawing/2014/main" id="{01718EB4-029F-0244-7D80-4B6945CB16A5}"/>
                  </a:ext>
                </a:extLst>
              </p:cNvPr>
              <p:cNvSpPr/>
              <p:nvPr/>
            </p:nvSpPr>
            <p:spPr>
              <a:xfrm>
                <a:off x="5736829" y="8680104"/>
                <a:ext cx="4800394" cy="1905001"/>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a:solidFill>
                      <a:srgbClr val="5E5E5E"/>
                    </a:solidFill>
                    <a:latin typeface="Montserrat Light"/>
                    <a:ea typeface="Montserrat Light"/>
                    <a:cs typeface="Montserrat Light"/>
                    <a:sym typeface="Montserrat Light"/>
                  </a:defRPr>
                </a:lvl1pPr>
              </a:lstStyle>
              <a:p>
                <a:pPr algn="l"/>
                <a:r>
                  <a:rPr lang="en-US" sz="3600" dirty="0">
                    <a:solidFill>
                      <a:schemeClr val="tx1"/>
                    </a:solidFill>
                    <a:latin typeface="Lusail" pitchFamily="50" charset="-78"/>
                    <a:cs typeface="Lusail" pitchFamily="50" charset="-78"/>
                  </a:rPr>
                  <a:t>Encouraging the development of innovative solutions and technologies through TVET education</a:t>
                </a:r>
              </a:p>
            </p:txBody>
          </p:sp>
        </p:grpSp>
        <p:grpSp>
          <p:nvGrpSpPr>
            <p:cNvPr id="18" name="Group 17">
              <a:extLst>
                <a:ext uri="{FF2B5EF4-FFF2-40B4-BE49-F238E27FC236}">
                  <a16:creationId xmlns:a16="http://schemas.microsoft.com/office/drawing/2014/main" id="{5AE8E9F4-9CEE-39A7-D511-EB505D3F74FB}"/>
                </a:ext>
              </a:extLst>
            </p:cNvPr>
            <p:cNvGrpSpPr/>
            <p:nvPr/>
          </p:nvGrpSpPr>
          <p:grpSpPr>
            <a:xfrm>
              <a:off x="8064820" y="7358867"/>
              <a:ext cx="4127175" cy="4701430"/>
              <a:chOff x="3566243" y="2973249"/>
              <a:chExt cx="2529754" cy="2881744"/>
            </a:xfrm>
          </p:grpSpPr>
          <p:sp>
            <p:nvSpPr>
              <p:cNvPr id="25" name="Freeform 3">
                <a:extLst>
                  <a:ext uri="{FF2B5EF4-FFF2-40B4-BE49-F238E27FC236}">
                    <a16:creationId xmlns:a16="http://schemas.microsoft.com/office/drawing/2014/main" id="{BEE8D520-CBF3-33C0-F397-3741FB4F8FFC}"/>
                  </a:ext>
                </a:extLst>
              </p:cNvPr>
              <p:cNvSpPr/>
              <p:nvPr/>
            </p:nvSpPr>
            <p:spPr>
              <a:xfrm>
                <a:off x="3566243" y="2973249"/>
                <a:ext cx="2529754" cy="2881744"/>
              </a:xfrm>
              <a:custGeom>
                <a:avLst/>
                <a:gdLst>
                  <a:gd name="connsiteX0" fmla="*/ 249509 w 499699"/>
                  <a:gd name="connsiteY0" fmla="*/ 0 h 569227"/>
                  <a:gd name="connsiteX1" fmla="*/ 0 w 499699"/>
                  <a:gd name="connsiteY1" fmla="*/ 160202 h 569227"/>
                  <a:gd name="connsiteX2" fmla="*/ 0 w 499699"/>
                  <a:gd name="connsiteY2" fmla="*/ 408344 h 569227"/>
                  <a:gd name="connsiteX3" fmla="*/ 249509 w 499699"/>
                  <a:gd name="connsiteY3" fmla="*/ 569228 h 569227"/>
                  <a:gd name="connsiteX4" fmla="*/ 499700 w 499699"/>
                  <a:gd name="connsiteY4" fmla="*/ 408344 h 569227"/>
                  <a:gd name="connsiteX5" fmla="*/ 499700 w 499699"/>
                  <a:gd name="connsiteY5" fmla="*/ 160202 h 569227"/>
                  <a:gd name="connsiteX6" fmla="*/ 249509 w 499699"/>
                  <a:gd name="connsiteY6" fmla="*/ 0 h 56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699" h="569227">
                    <a:moveTo>
                      <a:pt x="249509" y="0"/>
                    </a:moveTo>
                    <a:lnTo>
                      <a:pt x="0" y="160202"/>
                    </a:lnTo>
                    <a:lnTo>
                      <a:pt x="0" y="408344"/>
                    </a:lnTo>
                    <a:lnTo>
                      <a:pt x="249509" y="569228"/>
                    </a:lnTo>
                    <a:lnTo>
                      <a:pt x="499700" y="408344"/>
                    </a:lnTo>
                    <a:lnTo>
                      <a:pt x="499700" y="160202"/>
                    </a:lnTo>
                    <a:lnTo>
                      <a:pt x="249509" y="0"/>
                    </a:lnTo>
                    <a:close/>
                  </a:path>
                </a:pathLst>
              </a:custGeom>
              <a:solidFill>
                <a:schemeClr val="accent1">
                  <a:lumMod val="75000"/>
                </a:schemeClr>
              </a:solidFill>
              <a:ln w="68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Lusail" pitchFamily="50" charset="-78"/>
                  <a:cs typeface="Lusail" pitchFamily="50" charset="-78"/>
                </a:endParaRPr>
              </a:p>
            </p:txBody>
          </p:sp>
          <p:sp>
            <p:nvSpPr>
              <p:cNvPr id="26" name="Freeform 4">
                <a:extLst>
                  <a:ext uri="{FF2B5EF4-FFF2-40B4-BE49-F238E27FC236}">
                    <a16:creationId xmlns:a16="http://schemas.microsoft.com/office/drawing/2014/main" id="{DB584D0C-B331-4A20-9214-28EE35C4E89F}"/>
                  </a:ext>
                </a:extLst>
              </p:cNvPr>
              <p:cNvSpPr/>
              <p:nvPr/>
            </p:nvSpPr>
            <p:spPr>
              <a:xfrm>
                <a:off x="3566243" y="2973249"/>
                <a:ext cx="2529754" cy="1625511"/>
              </a:xfrm>
              <a:custGeom>
                <a:avLst/>
                <a:gdLst>
                  <a:gd name="connsiteX0" fmla="*/ 249509 w 499699"/>
                  <a:gd name="connsiteY0" fmla="*/ 0 h 321085"/>
                  <a:gd name="connsiteX1" fmla="*/ 499700 w 499699"/>
                  <a:gd name="connsiteY1" fmla="*/ 160202 h 321085"/>
                  <a:gd name="connsiteX2" fmla="*/ 249509 w 499699"/>
                  <a:gd name="connsiteY2" fmla="*/ 321085 h 321085"/>
                  <a:gd name="connsiteX3" fmla="*/ 0 w 499699"/>
                  <a:gd name="connsiteY3" fmla="*/ 160202 h 321085"/>
                  <a:gd name="connsiteX4" fmla="*/ 249509 w 499699"/>
                  <a:gd name="connsiteY4" fmla="*/ 0 h 321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699" h="321085">
                    <a:moveTo>
                      <a:pt x="249509" y="0"/>
                    </a:moveTo>
                    <a:lnTo>
                      <a:pt x="499700" y="160202"/>
                    </a:lnTo>
                    <a:lnTo>
                      <a:pt x="249509" y="321085"/>
                    </a:lnTo>
                    <a:lnTo>
                      <a:pt x="0" y="160202"/>
                    </a:lnTo>
                    <a:lnTo>
                      <a:pt x="249509" y="0"/>
                    </a:lnTo>
                    <a:close/>
                  </a:path>
                </a:pathLst>
              </a:custGeom>
              <a:solidFill>
                <a:schemeClr val="accent1"/>
              </a:solidFill>
              <a:ln w="68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Lusail" pitchFamily="50" charset="-78"/>
                  <a:cs typeface="Lusail" pitchFamily="50" charset="-78"/>
                </a:endParaRPr>
              </a:p>
            </p:txBody>
          </p:sp>
        </p:grpSp>
        <p:pic>
          <p:nvPicPr>
            <p:cNvPr id="9" name="Graphic 8" descr="Lightbulb and gear with solid fill">
              <a:extLst>
                <a:ext uri="{FF2B5EF4-FFF2-40B4-BE49-F238E27FC236}">
                  <a16:creationId xmlns:a16="http://schemas.microsoft.com/office/drawing/2014/main" id="{AB817532-47CF-2F2B-593F-0C94BEE18C82}"/>
                </a:ext>
              </a:extLst>
            </p:cNvPr>
            <p:cNvPicPr>
              <a:picLocks noChangeAspect="1"/>
            </p:cNvPicPr>
            <p:nvPr/>
          </p:nvPicPr>
          <p:blipFill>
            <a:blip r:embed="rId5">
              <a:extLst>
                <a:ext uri="{96DAC541-7B7A-43D3-8B79-37D633B846F1}">
                  <asvg:svgBlip xmlns:asvg="http://schemas.microsoft.com/office/drawing/2016/SVG/main" xmlns="" r:embed="rId6"/>
                </a:ext>
              </a:extLst>
            </a:blip>
            <a:srcRect/>
            <a:stretch/>
          </p:blipFill>
          <p:spPr>
            <a:xfrm>
              <a:off x="9257640" y="7723251"/>
              <a:ext cx="1763371" cy="1763371"/>
            </a:xfrm>
            <a:prstGeom prst="rect">
              <a:avLst/>
            </a:prstGeom>
            <a:effectLst>
              <a:innerShdw blurRad="63500" dist="50800" dir="13500000">
                <a:prstClr val="black">
                  <a:alpha val="50000"/>
                </a:prstClr>
              </a:innerShdw>
            </a:effectLst>
            <a:scene3d>
              <a:camera prst="perspectiveRelaxedModerately"/>
              <a:lightRig rig="threePt" dir="t"/>
            </a:scene3d>
          </p:spPr>
        </p:pic>
      </p:grpSp>
      <p:grpSp>
        <p:nvGrpSpPr>
          <p:cNvPr id="30" name="Group 29">
            <a:extLst>
              <a:ext uri="{FF2B5EF4-FFF2-40B4-BE49-F238E27FC236}">
                <a16:creationId xmlns:a16="http://schemas.microsoft.com/office/drawing/2014/main" id="{041E5A65-6A13-8DE2-4F59-681FC77339BA}"/>
              </a:ext>
            </a:extLst>
          </p:cNvPr>
          <p:cNvGrpSpPr/>
          <p:nvPr/>
        </p:nvGrpSpPr>
        <p:grpSpPr>
          <a:xfrm>
            <a:off x="12215820" y="7368393"/>
            <a:ext cx="12214951" cy="4701430"/>
            <a:chOff x="12192005" y="7358867"/>
            <a:chExt cx="12214951" cy="4701430"/>
          </a:xfrm>
        </p:grpSpPr>
        <p:grpSp>
          <p:nvGrpSpPr>
            <p:cNvPr id="3" name="Group 2">
              <a:extLst>
                <a:ext uri="{FF2B5EF4-FFF2-40B4-BE49-F238E27FC236}">
                  <a16:creationId xmlns:a16="http://schemas.microsoft.com/office/drawing/2014/main" id="{AE31E26D-DD90-2A38-A565-3A7D224BD863}"/>
                </a:ext>
              </a:extLst>
            </p:cNvPr>
            <p:cNvGrpSpPr/>
            <p:nvPr/>
          </p:nvGrpSpPr>
          <p:grpSpPr>
            <a:xfrm>
              <a:off x="17225322" y="9084538"/>
              <a:ext cx="7181634" cy="2667001"/>
              <a:chOff x="6804779" y="3123110"/>
              <a:chExt cx="5243706" cy="2667001"/>
            </a:xfrm>
          </p:grpSpPr>
          <p:sp>
            <p:nvSpPr>
              <p:cNvPr id="5" name="Shape 1906">
                <a:extLst>
                  <a:ext uri="{FF2B5EF4-FFF2-40B4-BE49-F238E27FC236}">
                    <a16:creationId xmlns:a16="http://schemas.microsoft.com/office/drawing/2014/main" id="{B0C5FD18-623A-074B-3C7D-A9CC34995922}"/>
                  </a:ext>
                </a:extLst>
              </p:cNvPr>
              <p:cNvSpPr/>
              <p:nvPr/>
            </p:nvSpPr>
            <p:spPr>
              <a:xfrm>
                <a:off x="6804779" y="3123110"/>
                <a:ext cx="5038976" cy="761999"/>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spc="150">
                    <a:solidFill>
                      <a:srgbClr val="212121"/>
                    </a:solidFill>
                    <a:latin typeface="Montserrat"/>
                    <a:ea typeface="Montserrat"/>
                    <a:cs typeface="Montserrat"/>
                    <a:sym typeface="Montserrat"/>
                  </a:defRPr>
                </a:lvl1pPr>
              </a:lstStyle>
              <a:p>
                <a:pPr algn="l"/>
                <a:r>
                  <a:rPr lang="en-US" sz="4000" b="1" spc="0" dirty="0">
                    <a:solidFill>
                      <a:schemeClr val="accent1"/>
                    </a:solidFill>
                    <a:latin typeface="Lusail" pitchFamily="50" charset="-78"/>
                    <a:cs typeface="Lusail" pitchFamily="50" charset="-78"/>
                  </a:rPr>
                  <a:t>Supporting Economic Growth</a:t>
                </a:r>
              </a:p>
            </p:txBody>
          </p:sp>
          <p:sp>
            <p:nvSpPr>
              <p:cNvPr id="6" name="Shape 1909">
                <a:extLst>
                  <a:ext uri="{FF2B5EF4-FFF2-40B4-BE49-F238E27FC236}">
                    <a16:creationId xmlns:a16="http://schemas.microsoft.com/office/drawing/2014/main" id="{86CD3F1A-34A0-2175-3709-95FCCF58FF79}"/>
                  </a:ext>
                </a:extLst>
              </p:cNvPr>
              <p:cNvSpPr/>
              <p:nvPr/>
            </p:nvSpPr>
            <p:spPr>
              <a:xfrm>
                <a:off x="6804779" y="3885110"/>
                <a:ext cx="5243706" cy="1905001"/>
              </a:xfrm>
              <a:prstGeom prst="rect">
                <a:avLst/>
              </a:prstGeom>
              <a:ln w="12700">
                <a:miter lim="400000"/>
              </a:ln>
              <a:extLst>
                <a:ext uri="{C572A759-6A51-4108-AA02-DFA0A04FC94B}">
                  <ma14:wrappingTextBoxFlag xmlns:ma14="http://schemas.microsoft.com/office/mac/drawingml/2011/main" xmlns="" val="1"/>
                </a:ext>
              </a:extLst>
            </p:spPr>
            <p:txBody>
              <a:bodyPr lIns="48766" tIns="48766" rIns="48766" bIns="48766"/>
              <a:lstStyle>
                <a:lvl1pPr>
                  <a:spcBef>
                    <a:spcPts val="5900"/>
                  </a:spcBef>
                  <a:defRPr>
                    <a:solidFill>
                      <a:srgbClr val="5E5E5E"/>
                    </a:solidFill>
                    <a:latin typeface="Montserrat Light"/>
                    <a:ea typeface="Montserrat Light"/>
                    <a:cs typeface="Montserrat Light"/>
                    <a:sym typeface="Montserrat Light"/>
                  </a:defRPr>
                </a:lvl1pPr>
              </a:lstStyle>
              <a:p>
                <a:pPr algn="l"/>
                <a:r>
                  <a:rPr lang="en-US" sz="3600" dirty="0">
                    <a:solidFill>
                      <a:schemeClr val="tx1"/>
                    </a:solidFill>
                    <a:latin typeface="Lusail" pitchFamily="50" charset="-78"/>
                    <a:cs typeface="Lusail" pitchFamily="50" charset="-78"/>
                  </a:rPr>
                  <a:t>Contributing to Qatar's economic development by creating a skilled and competent workforce</a:t>
                </a:r>
              </a:p>
            </p:txBody>
          </p:sp>
        </p:grpSp>
        <p:grpSp>
          <p:nvGrpSpPr>
            <p:cNvPr id="19" name="Group 18">
              <a:extLst>
                <a:ext uri="{FF2B5EF4-FFF2-40B4-BE49-F238E27FC236}">
                  <a16:creationId xmlns:a16="http://schemas.microsoft.com/office/drawing/2014/main" id="{29D5FBD2-5558-F85A-ED7F-7FB5D2C8B32E}"/>
                </a:ext>
              </a:extLst>
            </p:cNvPr>
            <p:cNvGrpSpPr/>
            <p:nvPr/>
          </p:nvGrpSpPr>
          <p:grpSpPr>
            <a:xfrm>
              <a:off x="12192005" y="7358867"/>
              <a:ext cx="4127175" cy="4701430"/>
              <a:chOff x="6096003" y="2973249"/>
              <a:chExt cx="2529754" cy="2881744"/>
            </a:xfrm>
          </p:grpSpPr>
          <p:sp>
            <p:nvSpPr>
              <p:cNvPr id="23" name="Freeform 5">
                <a:extLst>
                  <a:ext uri="{FF2B5EF4-FFF2-40B4-BE49-F238E27FC236}">
                    <a16:creationId xmlns:a16="http://schemas.microsoft.com/office/drawing/2014/main" id="{54EF069A-6DE6-F115-5AA7-6B4326C4CC01}"/>
                  </a:ext>
                </a:extLst>
              </p:cNvPr>
              <p:cNvSpPr/>
              <p:nvPr/>
            </p:nvSpPr>
            <p:spPr>
              <a:xfrm>
                <a:off x="6096003" y="2973249"/>
                <a:ext cx="2529754" cy="2881744"/>
              </a:xfrm>
              <a:custGeom>
                <a:avLst/>
                <a:gdLst>
                  <a:gd name="connsiteX0" fmla="*/ 249509 w 499699"/>
                  <a:gd name="connsiteY0" fmla="*/ 0 h 569227"/>
                  <a:gd name="connsiteX1" fmla="*/ 0 w 499699"/>
                  <a:gd name="connsiteY1" fmla="*/ 160202 h 569227"/>
                  <a:gd name="connsiteX2" fmla="*/ 0 w 499699"/>
                  <a:gd name="connsiteY2" fmla="*/ 408344 h 569227"/>
                  <a:gd name="connsiteX3" fmla="*/ 249509 w 499699"/>
                  <a:gd name="connsiteY3" fmla="*/ 569228 h 569227"/>
                  <a:gd name="connsiteX4" fmla="*/ 499700 w 499699"/>
                  <a:gd name="connsiteY4" fmla="*/ 408344 h 569227"/>
                  <a:gd name="connsiteX5" fmla="*/ 499700 w 499699"/>
                  <a:gd name="connsiteY5" fmla="*/ 160202 h 569227"/>
                  <a:gd name="connsiteX6" fmla="*/ 249509 w 499699"/>
                  <a:gd name="connsiteY6" fmla="*/ 0 h 56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9699" h="569227">
                    <a:moveTo>
                      <a:pt x="249509" y="0"/>
                    </a:moveTo>
                    <a:lnTo>
                      <a:pt x="0" y="160202"/>
                    </a:lnTo>
                    <a:lnTo>
                      <a:pt x="0" y="408344"/>
                    </a:lnTo>
                    <a:lnTo>
                      <a:pt x="249509" y="569228"/>
                    </a:lnTo>
                    <a:lnTo>
                      <a:pt x="499700" y="408344"/>
                    </a:lnTo>
                    <a:lnTo>
                      <a:pt x="499700" y="160202"/>
                    </a:lnTo>
                    <a:lnTo>
                      <a:pt x="249509" y="0"/>
                    </a:lnTo>
                    <a:close/>
                  </a:path>
                </a:pathLst>
              </a:custGeom>
              <a:solidFill>
                <a:schemeClr val="accent2">
                  <a:lumMod val="75000"/>
                </a:schemeClr>
              </a:solidFill>
              <a:ln w="68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Lusail" pitchFamily="50" charset="-78"/>
                  <a:cs typeface="Lusail" pitchFamily="50" charset="-78"/>
                </a:endParaRPr>
              </a:p>
            </p:txBody>
          </p:sp>
          <p:sp>
            <p:nvSpPr>
              <p:cNvPr id="24" name="Freeform 6">
                <a:extLst>
                  <a:ext uri="{FF2B5EF4-FFF2-40B4-BE49-F238E27FC236}">
                    <a16:creationId xmlns:a16="http://schemas.microsoft.com/office/drawing/2014/main" id="{C7B6E3DD-2B13-BBC9-6615-3857479A302B}"/>
                  </a:ext>
                </a:extLst>
              </p:cNvPr>
              <p:cNvSpPr/>
              <p:nvPr/>
            </p:nvSpPr>
            <p:spPr>
              <a:xfrm>
                <a:off x="6096003" y="2973249"/>
                <a:ext cx="2529754" cy="1625511"/>
              </a:xfrm>
              <a:custGeom>
                <a:avLst/>
                <a:gdLst>
                  <a:gd name="connsiteX0" fmla="*/ 249509 w 499699"/>
                  <a:gd name="connsiteY0" fmla="*/ 0 h 321085"/>
                  <a:gd name="connsiteX1" fmla="*/ 499700 w 499699"/>
                  <a:gd name="connsiteY1" fmla="*/ 160202 h 321085"/>
                  <a:gd name="connsiteX2" fmla="*/ 249509 w 499699"/>
                  <a:gd name="connsiteY2" fmla="*/ 321085 h 321085"/>
                  <a:gd name="connsiteX3" fmla="*/ 0 w 499699"/>
                  <a:gd name="connsiteY3" fmla="*/ 160202 h 321085"/>
                  <a:gd name="connsiteX4" fmla="*/ 249509 w 499699"/>
                  <a:gd name="connsiteY4" fmla="*/ 0 h 321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699" h="321085">
                    <a:moveTo>
                      <a:pt x="249509" y="0"/>
                    </a:moveTo>
                    <a:lnTo>
                      <a:pt x="499700" y="160202"/>
                    </a:lnTo>
                    <a:lnTo>
                      <a:pt x="249509" y="321085"/>
                    </a:lnTo>
                    <a:lnTo>
                      <a:pt x="0" y="160202"/>
                    </a:lnTo>
                    <a:lnTo>
                      <a:pt x="249509" y="0"/>
                    </a:lnTo>
                    <a:close/>
                  </a:path>
                </a:pathLst>
              </a:custGeom>
              <a:solidFill>
                <a:schemeClr val="accent2"/>
              </a:solidFill>
              <a:ln w="68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Lusail" pitchFamily="50" charset="-78"/>
                  <a:cs typeface="Lusail" pitchFamily="50" charset="-78"/>
                </a:endParaRPr>
              </a:p>
            </p:txBody>
          </p:sp>
        </p:grpSp>
        <p:pic>
          <p:nvPicPr>
            <p:cNvPr id="4" name="Graphic 3" descr="Bar graph with upward trend with solid fill">
              <a:extLst>
                <a:ext uri="{FF2B5EF4-FFF2-40B4-BE49-F238E27FC236}">
                  <a16:creationId xmlns:a16="http://schemas.microsoft.com/office/drawing/2014/main" id="{50A0F0D1-7E91-F419-2649-969B069E1D6A}"/>
                </a:ext>
              </a:extLst>
            </p:cNvPr>
            <p:cNvPicPr>
              <a:picLocks noChangeAspect="1"/>
            </p:cNvPicPr>
            <p:nvPr/>
          </p:nvPicPr>
          <p:blipFill>
            <a:blip r:embed="rId7">
              <a:extLst>
                <a:ext uri="{96DAC541-7B7A-43D3-8B79-37D633B846F1}">
                  <asvg:svgBlip xmlns:asvg="http://schemas.microsoft.com/office/drawing/2016/SVG/main" xmlns="" r:embed="rId8"/>
                </a:ext>
              </a:extLst>
            </a:blip>
            <a:srcRect/>
            <a:stretch/>
          </p:blipFill>
          <p:spPr>
            <a:xfrm>
              <a:off x="13484850" y="7887124"/>
              <a:ext cx="1599498" cy="1599498"/>
            </a:xfrm>
            <a:prstGeom prst="rect">
              <a:avLst/>
            </a:prstGeom>
            <a:effectLst>
              <a:innerShdw blurRad="63500" dist="50800" dir="13500000">
                <a:prstClr val="black">
                  <a:alpha val="50000"/>
                </a:prstClr>
              </a:innerShdw>
            </a:effectLst>
            <a:scene3d>
              <a:camera prst="perspectiveRelaxedModerately"/>
              <a:lightRig rig="threePt" dir="t"/>
            </a:scene3d>
          </p:spPr>
        </p:pic>
      </p:grpSp>
    </p:spTree>
    <p:extLst>
      <p:ext uri="{BB962C8B-B14F-4D97-AF65-F5344CB8AC3E}">
        <p14:creationId xmlns:p14="http://schemas.microsoft.com/office/powerpoint/2010/main" val="36364784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4EA05-E3B0-100E-B356-0D72409B169E}"/>
              </a:ext>
            </a:extLst>
          </p:cNvPr>
          <p:cNvSpPr>
            <a:spLocks noGrp="1"/>
          </p:cNvSpPr>
          <p:nvPr>
            <p:ph type="title"/>
          </p:nvPr>
        </p:nvSpPr>
        <p:spPr>
          <a:xfrm>
            <a:off x="485519" y="407020"/>
            <a:ext cx="21521382" cy="1067907"/>
          </a:xfrm>
        </p:spPr>
        <p:txBody>
          <a:bodyPr/>
          <a:lstStyle/>
          <a:p>
            <a:r>
              <a:rPr lang="en-US" dirty="0"/>
              <a:t>Statistics</a:t>
            </a:r>
          </a:p>
        </p:txBody>
      </p:sp>
      <p:grpSp>
        <p:nvGrpSpPr>
          <p:cNvPr id="7" name="Group 6">
            <a:extLst>
              <a:ext uri="{FF2B5EF4-FFF2-40B4-BE49-F238E27FC236}">
                <a16:creationId xmlns:a16="http://schemas.microsoft.com/office/drawing/2014/main" id="{031BF8D5-25D7-E582-63BC-326C24B1BDF6}"/>
              </a:ext>
            </a:extLst>
          </p:cNvPr>
          <p:cNvGrpSpPr/>
          <p:nvPr/>
        </p:nvGrpSpPr>
        <p:grpSpPr>
          <a:xfrm>
            <a:off x="-1158323" y="1239709"/>
            <a:ext cx="13770539" cy="6757205"/>
            <a:chOff x="10995494" y="2786144"/>
            <a:chExt cx="14888116" cy="7905829"/>
          </a:xfrm>
        </p:grpSpPr>
        <p:graphicFrame>
          <p:nvGraphicFramePr>
            <p:cNvPr id="11" name="Chart 2442">
              <a:extLst>
                <a:ext uri="{FF2B5EF4-FFF2-40B4-BE49-F238E27FC236}">
                  <a16:creationId xmlns:a16="http://schemas.microsoft.com/office/drawing/2014/main" id="{CB6A9770-4FFB-0FAF-ABAF-1487839C7E2E}"/>
                </a:ext>
              </a:extLst>
            </p:cNvPr>
            <p:cNvGraphicFramePr/>
            <p:nvPr>
              <p:extLst>
                <p:ext uri="{D42A27DB-BD31-4B8C-83A1-F6EECF244321}">
                  <p14:modId xmlns:p14="http://schemas.microsoft.com/office/powerpoint/2010/main" val="1509395948"/>
                </p:ext>
              </p:extLst>
            </p:nvPr>
          </p:nvGraphicFramePr>
          <p:xfrm>
            <a:off x="16268534" y="3044533"/>
            <a:ext cx="9615076" cy="673298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2442">
              <a:extLst>
                <a:ext uri="{FF2B5EF4-FFF2-40B4-BE49-F238E27FC236}">
                  <a16:creationId xmlns:a16="http://schemas.microsoft.com/office/drawing/2014/main" id="{84AB626D-BC49-EF0F-D30D-F02CE954B5FE}"/>
                </a:ext>
              </a:extLst>
            </p:cNvPr>
            <p:cNvGraphicFramePr/>
            <p:nvPr>
              <p:extLst>
                <p:ext uri="{D42A27DB-BD31-4B8C-83A1-F6EECF244321}">
                  <p14:modId xmlns:p14="http://schemas.microsoft.com/office/powerpoint/2010/main" val="1481773818"/>
                </p:ext>
              </p:extLst>
            </p:nvPr>
          </p:nvGraphicFramePr>
          <p:xfrm>
            <a:off x="10995494" y="3052153"/>
            <a:ext cx="9615076" cy="6732986"/>
          </p:xfrm>
          <a:graphic>
            <a:graphicData uri="http://schemas.openxmlformats.org/drawingml/2006/chart">
              <c:chart xmlns:c="http://schemas.openxmlformats.org/drawingml/2006/chart" xmlns:r="http://schemas.openxmlformats.org/officeDocument/2006/relationships" r:id="rId4"/>
            </a:graphicData>
          </a:graphic>
        </p:graphicFrame>
        <p:sp>
          <p:nvSpPr>
            <p:cNvPr id="9" name="Shape 2443">
              <a:extLst>
                <a:ext uri="{FF2B5EF4-FFF2-40B4-BE49-F238E27FC236}">
                  <a16:creationId xmlns:a16="http://schemas.microsoft.com/office/drawing/2014/main" id="{325458A8-076B-7143-ADBB-B86F91149E62}"/>
                </a:ext>
              </a:extLst>
            </p:cNvPr>
            <p:cNvSpPr/>
            <p:nvPr/>
          </p:nvSpPr>
          <p:spPr>
            <a:xfrm>
              <a:off x="12549045" y="9744092"/>
              <a:ext cx="11857697" cy="94788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lstStyle>
              <a:lvl1pPr>
                <a:spcBef>
                  <a:spcPts val="5900"/>
                </a:spcBef>
                <a:defRPr>
                  <a:solidFill>
                    <a:srgbClr val="5E5E5E"/>
                  </a:solidFill>
                  <a:latin typeface="Montserrat Light"/>
                  <a:ea typeface="Montserrat Light"/>
                  <a:cs typeface="Montserrat Light"/>
                  <a:sym typeface="Montserrat Light"/>
                </a:defRPr>
              </a:lvl1pPr>
            </a:lstStyle>
            <a:p>
              <a:pPr algn="ctr" rtl="1"/>
              <a:r>
                <a:rPr lang="en-US" sz="4000" b="1" dirty="0">
                  <a:solidFill>
                    <a:schemeClr val="tx1"/>
                  </a:solidFill>
                  <a:latin typeface="Lusail" pitchFamily="50" charset="-78"/>
                  <a:cs typeface="Lusail" pitchFamily="50" charset="-78"/>
                </a:rPr>
                <a:t>TVET vs. General Education</a:t>
              </a:r>
              <a:endParaRPr lang="ar-JO" sz="4000" b="1" dirty="0">
                <a:solidFill>
                  <a:schemeClr val="tx1"/>
                </a:solidFill>
                <a:latin typeface="Lusail" pitchFamily="50" charset="-78"/>
                <a:cs typeface="Lusail" pitchFamily="50" charset="-78"/>
              </a:endParaRPr>
            </a:p>
          </p:txBody>
        </p:sp>
        <p:sp>
          <p:nvSpPr>
            <p:cNvPr id="12" name="Shape 2443">
              <a:extLst>
                <a:ext uri="{FF2B5EF4-FFF2-40B4-BE49-F238E27FC236}">
                  <a16:creationId xmlns:a16="http://schemas.microsoft.com/office/drawing/2014/main" id="{D447FADA-93F9-7A7C-C874-7F085C584673}"/>
                </a:ext>
              </a:extLst>
            </p:cNvPr>
            <p:cNvSpPr/>
            <p:nvPr/>
          </p:nvSpPr>
          <p:spPr>
            <a:xfrm>
              <a:off x="12472362" y="2786144"/>
              <a:ext cx="6231330" cy="94788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lstStyle>
              <a:lvl1pPr>
                <a:spcBef>
                  <a:spcPts val="5900"/>
                </a:spcBef>
                <a:defRPr>
                  <a:solidFill>
                    <a:srgbClr val="5E5E5E"/>
                  </a:solidFill>
                  <a:latin typeface="Montserrat Light"/>
                  <a:ea typeface="Montserrat Light"/>
                  <a:cs typeface="Montserrat Light"/>
                  <a:sym typeface="Montserrat Light"/>
                </a:defRPr>
              </a:lvl1pPr>
            </a:lstStyle>
            <a:p>
              <a:pPr algn="ctr" rtl="1"/>
              <a:r>
                <a:rPr lang="en-US" sz="3200" b="1" dirty="0">
                  <a:latin typeface="Lusail" pitchFamily="50" charset="-78"/>
                  <a:cs typeface="Lusail" pitchFamily="50" charset="-78"/>
                </a:rPr>
                <a:t># of Schools</a:t>
              </a:r>
              <a:endParaRPr lang="ar-JO" sz="3200" b="1" dirty="0">
                <a:latin typeface="Lusail" pitchFamily="50" charset="-78"/>
                <a:cs typeface="Lusail" pitchFamily="50" charset="-78"/>
              </a:endParaRPr>
            </a:p>
          </p:txBody>
        </p:sp>
        <p:sp>
          <p:nvSpPr>
            <p:cNvPr id="13" name="Shape 2443">
              <a:extLst>
                <a:ext uri="{FF2B5EF4-FFF2-40B4-BE49-F238E27FC236}">
                  <a16:creationId xmlns:a16="http://schemas.microsoft.com/office/drawing/2014/main" id="{1215238C-D997-171F-BD91-0577B4DBA330}"/>
                </a:ext>
              </a:extLst>
            </p:cNvPr>
            <p:cNvSpPr/>
            <p:nvPr/>
          </p:nvSpPr>
          <p:spPr>
            <a:xfrm>
              <a:off x="17745402" y="2793764"/>
              <a:ext cx="6231330" cy="94788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lstStyle>
              <a:lvl1pPr>
                <a:spcBef>
                  <a:spcPts val="5900"/>
                </a:spcBef>
                <a:defRPr>
                  <a:solidFill>
                    <a:srgbClr val="5E5E5E"/>
                  </a:solidFill>
                  <a:latin typeface="Montserrat Light"/>
                  <a:ea typeface="Montserrat Light"/>
                  <a:cs typeface="Montserrat Light"/>
                  <a:sym typeface="Montserrat Light"/>
                </a:defRPr>
              </a:lvl1pPr>
            </a:lstStyle>
            <a:p>
              <a:pPr algn="ctr" rtl="1"/>
              <a:r>
                <a:rPr lang="en-US" sz="3200" b="1" dirty="0">
                  <a:latin typeface="Lusail" pitchFamily="50" charset="-78"/>
                  <a:cs typeface="Lusail" pitchFamily="50" charset="-78"/>
                </a:rPr>
                <a:t># of Students</a:t>
              </a:r>
              <a:endParaRPr lang="ar-JO" sz="3200" b="1" dirty="0">
                <a:latin typeface="Lusail" pitchFamily="50" charset="-78"/>
                <a:cs typeface="Lusail" pitchFamily="50" charset="-78"/>
              </a:endParaRPr>
            </a:p>
          </p:txBody>
        </p:sp>
      </p:grpSp>
      <p:cxnSp>
        <p:nvCxnSpPr>
          <p:cNvPr id="15" name="Straight Connector 14">
            <a:extLst>
              <a:ext uri="{FF2B5EF4-FFF2-40B4-BE49-F238E27FC236}">
                <a16:creationId xmlns:a16="http://schemas.microsoft.com/office/drawing/2014/main" id="{B67798BC-061E-1EAF-7138-240EA29DE34F}"/>
              </a:ext>
            </a:extLst>
          </p:cNvPr>
          <p:cNvCxnSpPr>
            <a:cxnSpLocks/>
          </p:cNvCxnSpPr>
          <p:nvPr/>
        </p:nvCxnSpPr>
        <p:spPr>
          <a:xfrm flipV="1">
            <a:off x="11771785" y="1772859"/>
            <a:ext cx="0" cy="11541697"/>
          </a:xfrm>
          <a:prstGeom prst="line">
            <a:avLst/>
          </a:prstGeom>
          <a:ln w="57150"/>
        </p:spPr>
        <p:style>
          <a:lnRef idx="3">
            <a:schemeClr val="accent1"/>
          </a:lnRef>
          <a:fillRef idx="0">
            <a:schemeClr val="accent1"/>
          </a:fillRef>
          <a:effectRef idx="2">
            <a:schemeClr val="accent1"/>
          </a:effectRef>
          <a:fontRef idx="minor">
            <a:schemeClr val="tx1"/>
          </a:fontRef>
        </p:style>
      </p:cxnSp>
      <p:graphicFrame>
        <p:nvGraphicFramePr>
          <p:cNvPr id="21" name="Chart 20">
            <a:extLst>
              <a:ext uri="{FF2B5EF4-FFF2-40B4-BE49-F238E27FC236}">
                <a16:creationId xmlns:a16="http://schemas.microsoft.com/office/drawing/2014/main" id="{E70A30E5-652B-09F5-350F-026A3266D48F}"/>
              </a:ext>
            </a:extLst>
          </p:cNvPr>
          <p:cNvGraphicFramePr/>
          <p:nvPr>
            <p:extLst>
              <p:ext uri="{D42A27DB-BD31-4B8C-83A1-F6EECF244321}">
                <p14:modId xmlns:p14="http://schemas.microsoft.com/office/powerpoint/2010/main" val="2364820701"/>
              </p:ext>
            </p:extLst>
          </p:nvPr>
        </p:nvGraphicFramePr>
        <p:xfrm>
          <a:off x="11978640" y="3025876"/>
          <a:ext cx="12405359" cy="9221232"/>
        </p:xfrm>
        <a:graphic>
          <a:graphicData uri="http://schemas.openxmlformats.org/drawingml/2006/chart">
            <c:chart xmlns:c="http://schemas.openxmlformats.org/drawingml/2006/chart" xmlns:r="http://schemas.openxmlformats.org/officeDocument/2006/relationships" r:id="rId5"/>
          </a:graphicData>
        </a:graphic>
      </p:graphicFrame>
      <p:sp>
        <p:nvSpPr>
          <p:cNvPr id="23" name="Shape 2443">
            <a:extLst>
              <a:ext uri="{FF2B5EF4-FFF2-40B4-BE49-F238E27FC236}">
                <a16:creationId xmlns:a16="http://schemas.microsoft.com/office/drawing/2014/main" id="{4F3D198F-377C-EB90-A247-4B33869017FC}"/>
              </a:ext>
            </a:extLst>
          </p:cNvPr>
          <p:cNvSpPr/>
          <p:nvPr/>
        </p:nvSpPr>
        <p:spPr>
          <a:xfrm>
            <a:off x="11978640" y="12524340"/>
            <a:ext cx="12188566" cy="94788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t"/>
          <a:lstStyle>
            <a:lvl1pPr>
              <a:spcBef>
                <a:spcPts val="5900"/>
              </a:spcBef>
              <a:defRPr>
                <a:solidFill>
                  <a:srgbClr val="5E5E5E"/>
                </a:solidFill>
                <a:latin typeface="Montserrat Light"/>
                <a:ea typeface="Montserrat Light"/>
                <a:cs typeface="Montserrat Light"/>
                <a:sym typeface="Montserrat Light"/>
              </a:defRPr>
            </a:lvl1pPr>
          </a:lstStyle>
          <a:p>
            <a:pPr algn="ctr" rtl="1"/>
            <a:r>
              <a:rPr lang="en-US" sz="4400" b="1" dirty="0">
                <a:solidFill>
                  <a:schemeClr val="tx1"/>
                </a:solidFill>
                <a:latin typeface="Lusail" pitchFamily="50" charset="-78"/>
                <a:cs typeface="Lusail" pitchFamily="50" charset="-78"/>
              </a:rPr>
              <a:t>TVET Growth</a:t>
            </a:r>
            <a:endParaRPr lang="ar-JO" sz="4400" b="1" dirty="0">
              <a:solidFill>
                <a:schemeClr val="tx1"/>
              </a:solidFill>
              <a:latin typeface="Lusail" pitchFamily="50" charset="-78"/>
              <a:cs typeface="Lusail" pitchFamily="50" charset="-78"/>
            </a:endParaRPr>
          </a:p>
        </p:txBody>
      </p:sp>
      <p:grpSp>
        <p:nvGrpSpPr>
          <p:cNvPr id="3" name="Group 2">
            <a:extLst>
              <a:ext uri="{FF2B5EF4-FFF2-40B4-BE49-F238E27FC236}">
                <a16:creationId xmlns:a16="http://schemas.microsoft.com/office/drawing/2014/main" id="{8FA81996-736B-932F-A37F-8B5F91E9A11D}"/>
              </a:ext>
            </a:extLst>
          </p:cNvPr>
          <p:cNvGrpSpPr/>
          <p:nvPr/>
        </p:nvGrpSpPr>
        <p:grpSpPr>
          <a:xfrm>
            <a:off x="0" y="8185795"/>
            <a:ext cx="11771785" cy="5384816"/>
            <a:chOff x="0" y="8185795"/>
            <a:chExt cx="11771785" cy="5384816"/>
          </a:xfrm>
        </p:grpSpPr>
        <p:sp>
          <p:nvSpPr>
            <p:cNvPr id="4" name="Shape 2443">
              <a:extLst>
                <a:ext uri="{FF2B5EF4-FFF2-40B4-BE49-F238E27FC236}">
                  <a16:creationId xmlns:a16="http://schemas.microsoft.com/office/drawing/2014/main" id="{46646FBD-DF9D-0B11-E2BE-ACBB766F312B}"/>
                </a:ext>
              </a:extLst>
            </p:cNvPr>
            <p:cNvSpPr/>
            <p:nvPr/>
          </p:nvSpPr>
          <p:spPr>
            <a:xfrm>
              <a:off x="0" y="12717826"/>
              <a:ext cx="11771785" cy="85278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lstStyle>
              <a:lvl1pPr>
                <a:spcBef>
                  <a:spcPts val="5900"/>
                </a:spcBef>
                <a:defRPr>
                  <a:solidFill>
                    <a:srgbClr val="5E5E5E"/>
                  </a:solidFill>
                  <a:latin typeface="Montserrat Light"/>
                  <a:ea typeface="Montserrat Light"/>
                  <a:cs typeface="Montserrat Light"/>
                  <a:sym typeface="Montserrat Light"/>
                </a:defRPr>
              </a:lvl1pPr>
            </a:lstStyle>
            <a:p>
              <a:pPr algn="ctr" rtl="1"/>
              <a:r>
                <a:rPr lang="en-US" sz="4000" b="1" dirty="0">
                  <a:solidFill>
                    <a:schemeClr val="tx1"/>
                  </a:solidFill>
                  <a:latin typeface="Lusail" pitchFamily="50" charset="-78"/>
                  <a:cs typeface="Lusail" pitchFamily="50" charset="-78"/>
                </a:rPr>
                <a:t># of Graduates for the last 3 years</a:t>
              </a:r>
              <a:endParaRPr lang="ar-JO" sz="4000" b="1" dirty="0">
                <a:solidFill>
                  <a:schemeClr val="tx1"/>
                </a:solidFill>
                <a:latin typeface="Lusail" pitchFamily="50" charset="-78"/>
                <a:cs typeface="Lusail" pitchFamily="50" charset="-78"/>
              </a:endParaRPr>
            </a:p>
          </p:txBody>
        </p:sp>
        <p:grpSp>
          <p:nvGrpSpPr>
            <p:cNvPr id="5" name="Group 4">
              <a:extLst>
                <a:ext uri="{FF2B5EF4-FFF2-40B4-BE49-F238E27FC236}">
                  <a16:creationId xmlns:a16="http://schemas.microsoft.com/office/drawing/2014/main" id="{70C4995D-134C-F012-FA99-C4BC9F0E7FE1}"/>
                </a:ext>
              </a:extLst>
            </p:cNvPr>
            <p:cNvGrpSpPr/>
            <p:nvPr/>
          </p:nvGrpSpPr>
          <p:grpSpPr>
            <a:xfrm>
              <a:off x="890561" y="8185795"/>
              <a:ext cx="3242725" cy="3242725"/>
              <a:chOff x="1692660" y="2852588"/>
              <a:chExt cx="3242725" cy="3242725"/>
            </a:xfrm>
          </p:grpSpPr>
          <p:graphicFrame>
            <p:nvGraphicFramePr>
              <p:cNvPr id="26" name="Chart 2417">
                <a:extLst>
                  <a:ext uri="{FF2B5EF4-FFF2-40B4-BE49-F238E27FC236}">
                    <a16:creationId xmlns:a16="http://schemas.microsoft.com/office/drawing/2014/main" id="{D544C121-9E62-89A5-4856-5F8D54291B3A}"/>
                  </a:ext>
                </a:extLst>
              </p:cNvPr>
              <p:cNvGraphicFramePr/>
              <p:nvPr/>
            </p:nvGraphicFramePr>
            <p:xfrm>
              <a:off x="1692660" y="2852588"/>
              <a:ext cx="3242725" cy="3242725"/>
            </p:xfrm>
            <a:graphic>
              <a:graphicData uri="http://schemas.openxmlformats.org/drawingml/2006/chart">
                <c:chart xmlns:c="http://schemas.openxmlformats.org/drawingml/2006/chart" xmlns:r="http://schemas.openxmlformats.org/officeDocument/2006/relationships" r:id="rId6"/>
              </a:graphicData>
            </a:graphic>
          </p:graphicFrame>
          <p:sp>
            <p:nvSpPr>
              <p:cNvPr id="27" name="Shape 2418">
                <a:extLst>
                  <a:ext uri="{FF2B5EF4-FFF2-40B4-BE49-F238E27FC236}">
                    <a16:creationId xmlns:a16="http://schemas.microsoft.com/office/drawing/2014/main" id="{18A3B887-C096-CD44-AD0F-060BC13BD1BE}"/>
                  </a:ext>
                </a:extLst>
              </p:cNvPr>
              <p:cNvSpPr/>
              <p:nvPr/>
            </p:nvSpPr>
            <p:spPr>
              <a:xfrm>
                <a:off x="1895330" y="3055258"/>
                <a:ext cx="2837384" cy="2837384"/>
              </a:xfrm>
              <a:prstGeom prst="ellipse">
                <a:avLst/>
              </a:prstGeom>
              <a:solidFill>
                <a:srgbClr val="FFFFFF"/>
              </a:solidFill>
              <a:ln w="12700">
                <a:miter lim="400000"/>
              </a:ln>
            </p:spPr>
            <p:txBody>
              <a:bodyPr lIns="50800" tIns="50800" rIns="50800" bIns="50800" anchor="ctr"/>
              <a:lstStyle/>
              <a:p>
                <a:pPr algn="ctr">
                  <a:lnSpc>
                    <a:spcPct val="100000"/>
                  </a:lnSpc>
                  <a:defRPr sz="3200">
                    <a:solidFill>
                      <a:srgbClr val="FFFFFF"/>
                    </a:solidFill>
                  </a:defRPr>
                </a:pPr>
                <a:endParaRPr>
                  <a:latin typeface="Lusail" pitchFamily="50" charset="-78"/>
                  <a:cs typeface="Lusail" pitchFamily="50" charset="-78"/>
                </a:endParaRPr>
              </a:p>
            </p:txBody>
          </p:sp>
          <p:sp>
            <p:nvSpPr>
              <p:cNvPr id="28" name="Shape 2419">
                <a:extLst>
                  <a:ext uri="{FF2B5EF4-FFF2-40B4-BE49-F238E27FC236}">
                    <a16:creationId xmlns:a16="http://schemas.microsoft.com/office/drawing/2014/main" id="{1982CCAA-5982-30ED-0334-75D76012CABB}"/>
                  </a:ext>
                </a:extLst>
              </p:cNvPr>
              <p:cNvSpPr/>
              <p:nvPr/>
            </p:nvSpPr>
            <p:spPr>
              <a:xfrm>
                <a:off x="1946661" y="4022978"/>
                <a:ext cx="2837384" cy="111223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ctr">
                  <a:lnSpc>
                    <a:spcPct val="100000"/>
                  </a:lnSpc>
                  <a:defRPr sz="8400">
                    <a:solidFill>
                      <a:srgbClr val="212121"/>
                    </a:solidFill>
                    <a:latin typeface="Montserrat"/>
                    <a:ea typeface="Montserrat"/>
                    <a:cs typeface="Montserrat"/>
                    <a:sym typeface="Montserrat"/>
                  </a:defRPr>
                </a:lvl1pPr>
              </a:lstStyle>
              <a:p>
                <a:r>
                  <a:rPr lang="ar-SA" dirty="0">
                    <a:latin typeface="Lusail" pitchFamily="50" charset="-78"/>
                    <a:cs typeface="Lusail" pitchFamily="50" charset="-78"/>
                  </a:rPr>
                  <a:t>373</a:t>
                </a:r>
                <a:endParaRPr dirty="0">
                  <a:latin typeface="Lusail" pitchFamily="50" charset="-78"/>
                  <a:cs typeface="Lusail" pitchFamily="50" charset="-78"/>
                </a:endParaRPr>
              </a:p>
            </p:txBody>
          </p:sp>
        </p:grpSp>
        <p:grpSp>
          <p:nvGrpSpPr>
            <p:cNvPr id="6" name="Group 5">
              <a:extLst>
                <a:ext uri="{FF2B5EF4-FFF2-40B4-BE49-F238E27FC236}">
                  <a16:creationId xmlns:a16="http://schemas.microsoft.com/office/drawing/2014/main" id="{4B2D28EE-7B4B-368D-2C2E-2BC4ABF38C2D}"/>
                </a:ext>
              </a:extLst>
            </p:cNvPr>
            <p:cNvGrpSpPr/>
            <p:nvPr/>
          </p:nvGrpSpPr>
          <p:grpSpPr>
            <a:xfrm>
              <a:off x="4285686" y="8234004"/>
              <a:ext cx="3242725" cy="3242725"/>
              <a:chOff x="1692660" y="2852588"/>
              <a:chExt cx="3242725" cy="3242725"/>
            </a:xfrm>
          </p:grpSpPr>
          <p:graphicFrame>
            <p:nvGraphicFramePr>
              <p:cNvPr id="22" name="Chart 2417">
                <a:extLst>
                  <a:ext uri="{FF2B5EF4-FFF2-40B4-BE49-F238E27FC236}">
                    <a16:creationId xmlns:a16="http://schemas.microsoft.com/office/drawing/2014/main" id="{B7AAD983-99A5-F219-2E3A-3DE83ADF772C}"/>
                  </a:ext>
                </a:extLst>
              </p:cNvPr>
              <p:cNvGraphicFramePr/>
              <p:nvPr/>
            </p:nvGraphicFramePr>
            <p:xfrm>
              <a:off x="1692660" y="2852588"/>
              <a:ext cx="3242725" cy="3242725"/>
            </p:xfrm>
            <a:graphic>
              <a:graphicData uri="http://schemas.openxmlformats.org/drawingml/2006/chart">
                <c:chart xmlns:c="http://schemas.openxmlformats.org/drawingml/2006/chart" xmlns:r="http://schemas.openxmlformats.org/officeDocument/2006/relationships" r:id="rId7"/>
              </a:graphicData>
            </a:graphic>
          </p:graphicFrame>
          <p:sp>
            <p:nvSpPr>
              <p:cNvPr id="24" name="Shape 2418">
                <a:extLst>
                  <a:ext uri="{FF2B5EF4-FFF2-40B4-BE49-F238E27FC236}">
                    <a16:creationId xmlns:a16="http://schemas.microsoft.com/office/drawing/2014/main" id="{4023C58D-2BEB-7939-7933-1FC0594465BD}"/>
                  </a:ext>
                </a:extLst>
              </p:cNvPr>
              <p:cNvSpPr/>
              <p:nvPr/>
            </p:nvSpPr>
            <p:spPr>
              <a:xfrm>
                <a:off x="1895330" y="3055258"/>
                <a:ext cx="2837384" cy="2837384"/>
              </a:xfrm>
              <a:prstGeom prst="ellipse">
                <a:avLst/>
              </a:prstGeom>
              <a:solidFill>
                <a:srgbClr val="FFFFFF"/>
              </a:solidFill>
              <a:ln w="12700">
                <a:miter lim="400000"/>
              </a:ln>
            </p:spPr>
            <p:txBody>
              <a:bodyPr lIns="50800" tIns="50800" rIns="50800" bIns="50800" anchor="ctr"/>
              <a:lstStyle/>
              <a:p>
                <a:pPr algn="ctr">
                  <a:lnSpc>
                    <a:spcPct val="100000"/>
                  </a:lnSpc>
                  <a:defRPr sz="3200">
                    <a:solidFill>
                      <a:srgbClr val="FFFFFF"/>
                    </a:solidFill>
                  </a:defRPr>
                </a:pPr>
                <a:endParaRPr>
                  <a:latin typeface="Lusail" pitchFamily="50" charset="-78"/>
                  <a:cs typeface="Lusail" pitchFamily="50" charset="-78"/>
                </a:endParaRPr>
              </a:p>
            </p:txBody>
          </p:sp>
          <p:sp>
            <p:nvSpPr>
              <p:cNvPr id="25" name="Shape 2419">
                <a:extLst>
                  <a:ext uri="{FF2B5EF4-FFF2-40B4-BE49-F238E27FC236}">
                    <a16:creationId xmlns:a16="http://schemas.microsoft.com/office/drawing/2014/main" id="{1154D653-328B-7C51-D779-B8E051479903}"/>
                  </a:ext>
                </a:extLst>
              </p:cNvPr>
              <p:cNvSpPr/>
              <p:nvPr/>
            </p:nvSpPr>
            <p:spPr>
              <a:xfrm>
                <a:off x="1946661" y="4045838"/>
                <a:ext cx="2837384" cy="111223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ctr">
                  <a:lnSpc>
                    <a:spcPct val="100000"/>
                  </a:lnSpc>
                  <a:defRPr sz="8400">
                    <a:solidFill>
                      <a:srgbClr val="212121"/>
                    </a:solidFill>
                    <a:latin typeface="Montserrat"/>
                    <a:ea typeface="Montserrat"/>
                    <a:cs typeface="Montserrat"/>
                    <a:sym typeface="Montserrat"/>
                  </a:defRPr>
                </a:lvl1pPr>
              </a:lstStyle>
              <a:p>
                <a:r>
                  <a:rPr lang="ar-SA" dirty="0">
                    <a:latin typeface="Lusail" pitchFamily="50" charset="-78"/>
                    <a:cs typeface="Lusail" pitchFamily="50" charset="-78"/>
                  </a:rPr>
                  <a:t>463</a:t>
                </a:r>
                <a:endParaRPr dirty="0">
                  <a:latin typeface="Lusail" pitchFamily="50" charset="-78"/>
                  <a:cs typeface="Lusail" pitchFamily="50" charset="-78"/>
                </a:endParaRPr>
              </a:p>
            </p:txBody>
          </p:sp>
        </p:grpSp>
        <p:grpSp>
          <p:nvGrpSpPr>
            <p:cNvPr id="10" name="Group 9">
              <a:extLst>
                <a:ext uri="{FF2B5EF4-FFF2-40B4-BE49-F238E27FC236}">
                  <a16:creationId xmlns:a16="http://schemas.microsoft.com/office/drawing/2014/main" id="{AD51A6CF-02F7-BD71-85AC-DDC9543C2737}"/>
                </a:ext>
              </a:extLst>
            </p:cNvPr>
            <p:cNvGrpSpPr/>
            <p:nvPr/>
          </p:nvGrpSpPr>
          <p:grpSpPr>
            <a:xfrm>
              <a:off x="7731081" y="8234003"/>
              <a:ext cx="3242725" cy="3242725"/>
              <a:chOff x="1692660" y="2852588"/>
              <a:chExt cx="3242725" cy="3242725"/>
            </a:xfrm>
          </p:grpSpPr>
          <p:graphicFrame>
            <p:nvGraphicFramePr>
              <p:cNvPr id="18" name="Chart 2417">
                <a:extLst>
                  <a:ext uri="{FF2B5EF4-FFF2-40B4-BE49-F238E27FC236}">
                    <a16:creationId xmlns:a16="http://schemas.microsoft.com/office/drawing/2014/main" id="{4B54FA19-29C0-CC73-1084-57C1FAE81B58}"/>
                  </a:ext>
                </a:extLst>
              </p:cNvPr>
              <p:cNvGraphicFramePr/>
              <p:nvPr/>
            </p:nvGraphicFramePr>
            <p:xfrm>
              <a:off x="1692660" y="2852588"/>
              <a:ext cx="3242725" cy="3242725"/>
            </p:xfrm>
            <a:graphic>
              <a:graphicData uri="http://schemas.openxmlformats.org/drawingml/2006/chart">
                <c:chart xmlns:c="http://schemas.openxmlformats.org/drawingml/2006/chart" xmlns:r="http://schemas.openxmlformats.org/officeDocument/2006/relationships" r:id="rId8"/>
              </a:graphicData>
            </a:graphic>
          </p:graphicFrame>
          <p:sp>
            <p:nvSpPr>
              <p:cNvPr id="19" name="Shape 2418">
                <a:extLst>
                  <a:ext uri="{FF2B5EF4-FFF2-40B4-BE49-F238E27FC236}">
                    <a16:creationId xmlns:a16="http://schemas.microsoft.com/office/drawing/2014/main" id="{5E1741BE-97BF-B8ED-B5C3-3DFEC4B0476C}"/>
                  </a:ext>
                </a:extLst>
              </p:cNvPr>
              <p:cNvSpPr/>
              <p:nvPr/>
            </p:nvSpPr>
            <p:spPr>
              <a:xfrm>
                <a:off x="1895330" y="3055258"/>
                <a:ext cx="2837384" cy="2837384"/>
              </a:xfrm>
              <a:prstGeom prst="ellipse">
                <a:avLst/>
              </a:prstGeom>
              <a:solidFill>
                <a:srgbClr val="FFFFFF"/>
              </a:solidFill>
              <a:ln w="12700">
                <a:miter lim="400000"/>
              </a:ln>
            </p:spPr>
            <p:txBody>
              <a:bodyPr lIns="50800" tIns="50800" rIns="50800" bIns="50800" anchor="ctr"/>
              <a:lstStyle/>
              <a:p>
                <a:pPr algn="ctr">
                  <a:lnSpc>
                    <a:spcPct val="100000"/>
                  </a:lnSpc>
                  <a:defRPr sz="3200">
                    <a:solidFill>
                      <a:srgbClr val="FFFFFF"/>
                    </a:solidFill>
                  </a:defRPr>
                </a:pPr>
                <a:endParaRPr>
                  <a:latin typeface="Lusail" pitchFamily="50" charset="-78"/>
                  <a:cs typeface="Lusail" pitchFamily="50" charset="-78"/>
                </a:endParaRPr>
              </a:p>
            </p:txBody>
          </p:sp>
          <p:sp>
            <p:nvSpPr>
              <p:cNvPr id="20" name="Shape 2419">
                <a:extLst>
                  <a:ext uri="{FF2B5EF4-FFF2-40B4-BE49-F238E27FC236}">
                    <a16:creationId xmlns:a16="http://schemas.microsoft.com/office/drawing/2014/main" id="{CC33C3B6-7963-727F-6AFC-5BD4E368C47B}"/>
                  </a:ext>
                </a:extLst>
              </p:cNvPr>
              <p:cNvSpPr/>
              <p:nvPr/>
            </p:nvSpPr>
            <p:spPr>
              <a:xfrm>
                <a:off x="1946661" y="4068698"/>
                <a:ext cx="2837384" cy="1112233"/>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ctr">
                  <a:lnSpc>
                    <a:spcPct val="100000"/>
                  </a:lnSpc>
                  <a:defRPr sz="8400">
                    <a:solidFill>
                      <a:srgbClr val="212121"/>
                    </a:solidFill>
                    <a:latin typeface="Montserrat"/>
                    <a:ea typeface="Montserrat"/>
                    <a:cs typeface="Montserrat"/>
                    <a:sym typeface="Montserrat"/>
                  </a:defRPr>
                </a:lvl1pPr>
              </a:lstStyle>
              <a:p>
                <a:r>
                  <a:rPr lang="ar-SA" dirty="0">
                    <a:latin typeface="Lusail" pitchFamily="50" charset="-78"/>
                    <a:cs typeface="Lusail" pitchFamily="50" charset="-78"/>
                  </a:rPr>
                  <a:t>402</a:t>
                </a:r>
                <a:endParaRPr dirty="0">
                  <a:latin typeface="Lusail" pitchFamily="50" charset="-78"/>
                  <a:cs typeface="Lusail" pitchFamily="50" charset="-78"/>
                </a:endParaRPr>
              </a:p>
            </p:txBody>
          </p:sp>
        </p:grpSp>
        <p:sp>
          <p:nvSpPr>
            <p:cNvPr id="14" name="Shape 2422">
              <a:extLst>
                <a:ext uri="{FF2B5EF4-FFF2-40B4-BE49-F238E27FC236}">
                  <a16:creationId xmlns:a16="http://schemas.microsoft.com/office/drawing/2014/main" id="{CADDF232-3F0B-C863-49CB-CB1D0D7E2AAD}"/>
                </a:ext>
              </a:extLst>
            </p:cNvPr>
            <p:cNvSpPr/>
            <p:nvPr/>
          </p:nvSpPr>
          <p:spPr>
            <a:xfrm>
              <a:off x="890561" y="11639096"/>
              <a:ext cx="3242725" cy="608012"/>
            </a:xfrm>
            <a:prstGeom prst="rect">
              <a:avLst/>
            </a:prstGeom>
            <a:ln w="12700">
              <a:miter lim="400000"/>
            </a:ln>
            <a:extLst>
              <a:ext uri="{C572A759-6A51-4108-AA02-DFA0A04FC94B}">
                <ma14:wrappingTextBoxFlag xmlns="" xmlns:ma14="http://schemas.microsoft.com/office/mac/drawingml/2011/main" val="1"/>
              </a:ext>
            </a:extLst>
          </p:spPr>
          <p:txBody>
            <a:bodyPr lIns="48766" tIns="48766" rIns="48766" bIns="48766" anchor="ctr"/>
            <a:lstStyle>
              <a:lvl1pPr algn="ctr">
                <a:spcBef>
                  <a:spcPts val="5900"/>
                </a:spcBef>
                <a:defRPr sz="3200" spc="319">
                  <a:solidFill>
                    <a:srgbClr val="212121"/>
                  </a:solidFill>
                  <a:latin typeface="Montserrat"/>
                  <a:ea typeface="Montserrat"/>
                  <a:cs typeface="Montserrat"/>
                  <a:sym typeface="Montserrat"/>
                </a:defRPr>
              </a:lvl1pPr>
            </a:lstStyle>
            <a:p>
              <a:r>
                <a:rPr lang="ar-SA" sz="3200" dirty="0">
                  <a:solidFill>
                    <a:schemeClr val="tx1"/>
                  </a:solidFill>
                  <a:latin typeface="Lusail" pitchFamily="50" charset="-78"/>
                  <a:cs typeface="Lusail" pitchFamily="50" charset="-78"/>
                </a:rPr>
                <a:t>2022</a:t>
              </a:r>
              <a:endParaRPr dirty="0">
                <a:latin typeface="Lusail" pitchFamily="50" charset="-78"/>
                <a:cs typeface="Lusail" pitchFamily="50" charset="-78"/>
              </a:endParaRPr>
            </a:p>
          </p:txBody>
        </p:sp>
        <p:sp>
          <p:nvSpPr>
            <p:cNvPr id="16" name="Shape 2422">
              <a:extLst>
                <a:ext uri="{FF2B5EF4-FFF2-40B4-BE49-F238E27FC236}">
                  <a16:creationId xmlns:a16="http://schemas.microsoft.com/office/drawing/2014/main" id="{198F59D0-2212-72DC-4E17-659958717D24}"/>
                </a:ext>
              </a:extLst>
            </p:cNvPr>
            <p:cNvSpPr/>
            <p:nvPr/>
          </p:nvSpPr>
          <p:spPr>
            <a:xfrm>
              <a:off x="4285685" y="11717652"/>
              <a:ext cx="3242725" cy="608012"/>
            </a:xfrm>
            <a:prstGeom prst="rect">
              <a:avLst/>
            </a:prstGeom>
            <a:ln w="12700">
              <a:miter lim="400000"/>
            </a:ln>
            <a:extLst>
              <a:ext uri="{C572A759-6A51-4108-AA02-DFA0A04FC94B}">
                <ma14:wrappingTextBoxFlag xmlns="" xmlns:ma14="http://schemas.microsoft.com/office/mac/drawingml/2011/main" val="1"/>
              </a:ext>
            </a:extLst>
          </p:spPr>
          <p:txBody>
            <a:bodyPr lIns="48766" tIns="48766" rIns="48766" bIns="48766" anchor="ctr"/>
            <a:lstStyle>
              <a:lvl1pPr algn="ctr">
                <a:spcBef>
                  <a:spcPts val="5900"/>
                </a:spcBef>
                <a:defRPr sz="3200" spc="319">
                  <a:solidFill>
                    <a:srgbClr val="212121"/>
                  </a:solidFill>
                  <a:latin typeface="Montserrat"/>
                  <a:ea typeface="Montserrat"/>
                  <a:cs typeface="Montserrat"/>
                  <a:sym typeface="Montserrat"/>
                </a:defRPr>
              </a:lvl1pPr>
            </a:lstStyle>
            <a:p>
              <a:r>
                <a:rPr lang="ar-SA" sz="3200" dirty="0">
                  <a:solidFill>
                    <a:schemeClr val="tx1"/>
                  </a:solidFill>
                  <a:latin typeface="Lusail" pitchFamily="50" charset="-78"/>
                  <a:cs typeface="Lusail" pitchFamily="50" charset="-78"/>
                </a:rPr>
                <a:t>2023</a:t>
              </a:r>
              <a:endParaRPr dirty="0">
                <a:latin typeface="Lusail" pitchFamily="50" charset="-78"/>
                <a:cs typeface="Lusail" pitchFamily="50" charset="-78"/>
              </a:endParaRPr>
            </a:p>
          </p:txBody>
        </p:sp>
        <p:sp>
          <p:nvSpPr>
            <p:cNvPr id="17" name="Shape 2422">
              <a:extLst>
                <a:ext uri="{FF2B5EF4-FFF2-40B4-BE49-F238E27FC236}">
                  <a16:creationId xmlns:a16="http://schemas.microsoft.com/office/drawing/2014/main" id="{C4A86DAD-0034-8F98-1C61-397F91260744}"/>
                </a:ext>
              </a:extLst>
            </p:cNvPr>
            <p:cNvSpPr/>
            <p:nvPr/>
          </p:nvSpPr>
          <p:spPr>
            <a:xfrm>
              <a:off x="7680809" y="11732783"/>
              <a:ext cx="3242725" cy="608012"/>
            </a:xfrm>
            <a:prstGeom prst="rect">
              <a:avLst/>
            </a:prstGeom>
            <a:ln w="12700">
              <a:miter lim="400000"/>
            </a:ln>
            <a:extLst>
              <a:ext uri="{C572A759-6A51-4108-AA02-DFA0A04FC94B}">
                <ma14:wrappingTextBoxFlag xmlns="" xmlns:ma14="http://schemas.microsoft.com/office/mac/drawingml/2011/main" val="1"/>
              </a:ext>
            </a:extLst>
          </p:spPr>
          <p:txBody>
            <a:bodyPr lIns="48766" tIns="48766" rIns="48766" bIns="48766" anchor="ctr"/>
            <a:lstStyle>
              <a:lvl1pPr algn="ctr">
                <a:spcBef>
                  <a:spcPts val="5900"/>
                </a:spcBef>
                <a:defRPr sz="3200" spc="319">
                  <a:solidFill>
                    <a:srgbClr val="212121"/>
                  </a:solidFill>
                  <a:latin typeface="Montserrat"/>
                  <a:ea typeface="Montserrat"/>
                  <a:cs typeface="Montserrat"/>
                  <a:sym typeface="Montserrat"/>
                </a:defRPr>
              </a:lvl1pPr>
            </a:lstStyle>
            <a:p>
              <a:r>
                <a:rPr lang="ar-SA" sz="3200" dirty="0">
                  <a:solidFill>
                    <a:schemeClr val="tx1"/>
                  </a:solidFill>
                  <a:latin typeface="Lusail" pitchFamily="50" charset="-78"/>
                  <a:cs typeface="Lusail" pitchFamily="50" charset="-78"/>
                </a:rPr>
                <a:t>2024</a:t>
              </a:r>
              <a:endParaRPr dirty="0">
                <a:latin typeface="Lusail" pitchFamily="50" charset="-78"/>
                <a:cs typeface="Lusail" pitchFamily="50" charset="-78"/>
              </a:endParaRPr>
            </a:p>
          </p:txBody>
        </p:sp>
      </p:grpSp>
    </p:spTree>
    <p:extLst>
      <p:ext uri="{BB962C8B-B14F-4D97-AF65-F5344CB8AC3E}">
        <p14:creationId xmlns:p14="http://schemas.microsoft.com/office/powerpoint/2010/main" val="35264829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11.png"/></Relationships>
</file>

<file path=ppt/theme/theme1.xml><?xml version="1.0" encoding="utf-8"?>
<a:theme xmlns:a="http://schemas.openxmlformats.org/drawingml/2006/main" name="1_Project Q">
  <a:themeElements>
    <a:clrScheme name="Qatar Gov Colour Palette">
      <a:dk1>
        <a:srgbClr val="000000"/>
      </a:dk1>
      <a:lt1>
        <a:srgbClr val="FFFFFF"/>
      </a:lt1>
      <a:dk2>
        <a:srgbClr val="000000"/>
      </a:dk2>
      <a:lt2>
        <a:srgbClr val="ECE8DF"/>
      </a:lt2>
      <a:accent1>
        <a:srgbClr val="89143C"/>
      </a:accent1>
      <a:accent2>
        <a:srgbClr val="0F4260"/>
      </a:accent2>
      <a:accent3>
        <a:srgbClr val="129B82"/>
      </a:accent3>
      <a:accent4>
        <a:srgbClr val="4194B3"/>
      </a:accent4>
      <a:accent5>
        <a:srgbClr val="A29160"/>
      </a:accent5>
      <a:accent6>
        <a:srgbClr val="FDF49C"/>
      </a:accent6>
      <a:hlink>
        <a:srgbClr val="0022A4"/>
      </a:hlink>
      <a:folHlink>
        <a:srgbClr val="00599B"/>
      </a:folHlink>
    </a:clrScheme>
    <a:fontScheme name="Custom 6">
      <a:majorFont>
        <a:latin typeface="Calibri Light"/>
        <a:ea typeface=""/>
        <a:cs typeface="Calibri"/>
      </a:majorFont>
      <a:minorFont>
        <a:latin typeface="Calibri"/>
        <a:ea typeface=""/>
        <a:cs typeface="Calibri"/>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inistry of Defence_PPT_Master-template AR" id="{61AD56BD-EE72-FC42-9944-E53BC0C28884}" vid="{CFFF8AE2-FF51-F74E-91BC-8E6F57B4EB4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Montserrat Semi Bold"/>
        <a:ea typeface="Montserrat Semi Bold"/>
        <a:cs typeface="Montserrat Semi Bold"/>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20000"/>
          </a:lnSpc>
          <a:spcBef>
            <a:spcPts val="0"/>
          </a:spcBef>
          <a:spcAft>
            <a:spcPts val="0"/>
          </a:spcAft>
          <a:buClrTx/>
          <a:buSzTx/>
          <a:buFontTx/>
          <a:buNone/>
          <a:tabLst/>
          <a:defRPr kumimoji="0" sz="3000" b="0" i="0" u="none" strike="noStrike" cap="none" spc="0" normalizeH="0" baseline="0">
            <a:ln>
              <a:noFill/>
            </a:ln>
            <a:solidFill>
              <a:srgbClr val="009193"/>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8EB5D93ED1A7742A19F09DD892D9763" ma:contentTypeVersion="15" ma:contentTypeDescription="Create a new document." ma:contentTypeScope="" ma:versionID="f72479daa70c0d79d816f74dc9684843">
  <xsd:schema xmlns:xsd="http://www.w3.org/2001/XMLSchema" xmlns:xs="http://www.w3.org/2001/XMLSchema" xmlns:p="http://schemas.microsoft.com/office/2006/metadata/properties" xmlns:ns2="fd1a82a9-b986-4f25-9134-85371c8e8704" xmlns:ns3="040d567e-4d85-4007-9e36-b1150253033e" targetNamespace="http://schemas.microsoft.com/office/2006/metadata/properties" ma:root="true" ma:fieldsID="1c8ba67f9bd4263f25000a734ec91026" ns2:_="" ns3:_="">
    <xsd:import namespace="fd1a82a9-b986-4f25-9134-85371c8e8704"/>
    <xsd:import namespace="040d567e-4d85-4007-9e36-b1150253033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1a82a9-b986-4f25-9134-85371c8e87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a28113af-2e9e-4be5-8a3b-992fb1ce137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40d567e-4d85-4007-9e36-b115025303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553a348-334e-4fda-888e-776e8547f6eb}" ma:internalName="TaxCatchAll" ma:showField="CatchAllData" ma:web="040d567e-4d85-4007-9e36-b115025303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d1a82a9-b986-4f25-9134-85371c8e8704">
      <Terms xmlns="http://schemas.microsoft.com/office/infopath/2007/PartnerControls"/>
    </lcf76f155ced4ddcb4097134ff3c332f>
    <TaxCatchAll xmlns="040d567e-4d85-4007-9e36-b1150253033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752CAFB-409A-4176-A09C-DBA3823820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d1a82a9-b986-4f25-9134-85371c8e8704"/>
    <ds:schemaRef ds:uri="040d567e-4d85-4007-9e36-b115025303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025A6F7-865D-4210-A01A-895EF89D1568}">
  <ds:schemaRefs>
    <ds:schemaRef ds:uri="http://www.w3.org/XML/1998/namespace"/>
    <ds:schemaRef ds:uri="fd1a82a9-b986-4f25-9134-85371c8e8704"/>
    <ds:schemaRef ds:uri="http://schemas.microsoft.com/office/2006/documentManagement/types"/>
    <ds:schemaRef ds:uri="http://schemas.microsoft.com/office/2006/metadata/properties"/>
    <ds:schemaRef ds:uri="040d567e-4d85-4007-9e36-b1150253033e"/>
    <ds:schemaRef ds:uri="http://purl.org/dc/dcmitype/"/>
    <ds:schemaRef ds:uri="http://schemas.microsoft.com/office/infopath/2007/PartnerControls"/>
    <ds:schemaRef ds:uri="http://schemas.openxmlformats.org/package/2006/metadata/core-properties"/>
    <ds:schemaRef ds:uri="http://purl.org/dc/terms/"/>
    <ds:schemaRef ds:uri="http://purl.org/dc/elements/1.1/"/>
  </ds:schemaRefs>
</ds:datastoreItem>
</file>

<file path=customXml/itemProps3.xml><?xml version="1.0" encoding="utf-8"?>
<ds:datastoreItem xmlns:ds="http://schemas.openxmlformats.org/officeDocument/2006/customXml" ds:itemID="{DF159935-6F06-41DC-9FEC-5F4A34BC23EC}">
  <ds:schemaRefs>
    <ds:schemaRef ds:uri="http://schemas.microsoft.com/sharepoint/v3/contenttype/forms"/>
  </ds:schemaRefs>
</ds:datastoreItem>
</file>

<file path=docMetadata/LabelInfo.xml><?xml version="1.0" encoding="utf-8"?>
<clbl:labelList xmlns:clbl="http://schemas.microsoft.com/office/2020/mipLabelMetadata">
  <clbl:label id="{0b46f0c7-1e5b-43db-99eb-3257df1e5bf6}" enabled="1" method="Standard" siteId="{2dcae639-d4a4-4454-82c7-592ab66fc7bd}" removed="0"/>
</clbl:labelList>
</file>

<file path=docProps/app.xml><?xml version="1.0" encoding="utf-8"?>
<Properties xmlns="http://schemas.openxmlformats.org/officeDocument/2006/extended-properties" xmlns:vt="http://schemas.openxmlformats.org/officeDocument/2006/docPropsVTypes">
  <Template>Ministry of Education and Higher Education_PPT_Master-template AR</Template>
  <TotalTime>20680</TotalTime>
  <Words>2046</Words>
  <Application>Microsoft Office PowerPoint</Application>
  <PresentationFormat>Custom</PresentationFormat>
  <Paragraphs>297</Paragraphs>
  <Slides>24</Slides>
  <Notes>23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24</vt:i4>
      </vt:variant>
    </vt:vector>
  </HeadingPairs>
  <TitlesOfParts>
    <vt:vector size="35" baseType="lpstr">
      <vt:lpstr>Arial</vt:lpstr>
      <vt:lpstr>Calibri</vt:lpstr>
      <vt:lpstr>Calibri Light</vt:lpstr>
      <vt:lpstr>Lucida Grande</vt:lpstr>
      <vt:lpstr>Lusail</vt:lpstr>
      <vt:lpstr>Montserrat</vt:lpstr>
      <vt:lpstr>Montserrat Light</vt:lpstr>
      <vt:lpstr>Times New Roman</vt:lpstr>
      <vt:lpstr>Wingdings</vt:lpstr>
      <vt:lpstr>1_Project Q</vt:lpstr>
      <vt:lpstr>Office Theme</vt:lpstr>
      <vt:lpstr>PowerPoint Presentation</vt:lpstr>
      <vt:lpstr>Department Of Vocational, Technical And Specialized Education</vt:lpstr>
      <vt:lpstr>PowerPoint Presentation</vt:lpstr>
      <vt:lpstr>At a glance</vt:lpstr>
      <vt:lpstr>Amiri Decision No. 35 of 2022</vt:lpstr>
      <vt:lpstr>Key Responsibilities</vt:lpstr>
      <vt:lpstr>Key Functions</vt:lpstr>
      <vt:lpstr>Strategic Goals</vt:lpstr>
      <vt:lpstr>Statistics</vt:lpstr>
      <vt:lpstr>PowerPoint Presentation</vt:lpstr>
      <vt:lpstr>Educational Institutes</vt:lpstr>
      <vt:lpstr>Qatar Technical Secondary Schools</vt:lpstr>
      <vt:lpstr>Qatar Science and Technology Secondary School for Boys</vt:lpstr>
      <vt:lpstr>Qatar Banking Studies and BA Secondary Schools</vt:lpstr>
      <vt:lpstr>The Institute of Religious Studies Preparatory and Secondary for Boys</vt:lpstr>
      <vt:lpstr>Schools' current capacity</vt:lpstr>
      <vt:lpstr>Major Challenges</vt:lpstr>
      <vt:lpstr>Major Challenges</vt:lpstr>
      <vt:lpstr>Major Challenges</vt:lpstr>
      <vt:lpstr>Major Challenges</vt:lpstr>
      <vt:lpstr>Future prospectives</vt:lpstr>
      <vt:lpstr>PowerPoint Presentation</vt:lpstr>
      <vt:lpstr>Potential Partnerships &amp; Collaboration</vt:lpstr>
      <vt:lpstr>PowerPoint Presentation</vt:lpstr>
    </vt:vector>
  </TitlesOfParts>
  <Company>Ministry of Education and Higher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Shrief Abouzeid</dc:creator>
  <cp:lastModifiedBy>Murat Burç Sevgi</cp:lastModifiedBy>
  <cp:revision>5</cp:revision>
  <dcterms:created xsi:type="dcterms:W3CDTF">2025-04-09T16:39:38Z</dcterms:created>
  <dcterms:modified xsi:type="dcterms:W3CDTF">2025-08-20T11:44:11Z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0x01010068EB5D93ED1A7742A19F09DD892D9763</vt:lpwstr>
  </property>
</Properties>
</file>