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diagrams/data1.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2.xml" ContentType="application/vnd.openxmlformats-officedocument.drawingml.diagramData+xml"/>
  <Override PartName="/ppt/presentation.xml" ContentType="application/vnd.openxmlformats-officedocument.presentationml.presentation.main+xml"/>
  <Override PartName="/ppt/slides/slide5.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4.xml" ContentType="application/vnd.openxmlformats-officedocument.presentationml.slide+xml"/>
  <Override PartName="/ppt/slides/slide30.xml" ContentType="application/vnd.openxmlformats-officedocument.presentationml.slide+xml"/>
  <Override PartName="/ppt/slides/slide28.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9.xml" ContentType="application/vnd.openxmlformats-officedocument.presentationml.slide+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23.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slideLayouts/slideLayout4.xml" ContentType="application/vnd.openxmlformats-officedocument.presentationml.slideLayout+xml"/>
  <Override PartName="/ppt/notesSlides/notesSlide2.xml" ContentType="application/vnd.openxmlformats-officedocument.presentationml.notesSlide+xml"/>
  <Override PartName="/ppt/notesSlides/notesSlide14.xml" ContentType="application/vnd.openxmlformats-officedocument.presentationml.notesSlide+xml"/>
  <Override PartName="/ppt/slideLayouts/slideLayout1.xml" ContentType="application/vnd.openxmlformats-officedocument.presentationml.slideLayout+xml"/>
  <Override PartName="/ppt/notesSlides/notesSlide16.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17.xml" ContentType="application/vnd.openxmlformats-officedocument.presentationml.notesSlide+xml"/>
  <Override PartName="/ppt/notesSlides/notesSlide15.xml" ContentType="application/vnd.openxmlformats-officedocument.presentationml.notesSlide+xml"/>
  <Override PartName="/ppt/notesSlides/notesSlide18.xml" ContentType="application/vnd.openxmlformats-officedocument.presentationml.notesSlide+xml"/>
  <Override PartName="/ppt/diagrams/layout6.xml" ContentType="application/vnd.openxmlformats-officedocument.drawingml.diagramLayout+xml"/>
  <Override PartName="/ppt/diagrams/drawing7.xml" ContentType="application/vnd.ms-office.drawingml.diagramDrawing+xml"/>
  <Override PartName="/ppt/diagrams/layout2.xml" ContentType="application/vnd.openxmlformats-officedocument.drawingml.diagramLayout+xml"/>
  <Override PartName="/ppt/diagrams/quickStyle2.xml" ContentType="application/vnd.openxmlformats-officedocument.drawingml.diagramStyle+xml"/>
  <Override PartName="/ppt/diagrams/drawing1.xml" ContentType="application/vnd.ms-office.drawingml.diagramDrawing+xml"/>
  <Override PartName="/ppt/notesMasters/notesMaster1.xml" ContentType="application/vnd.openxmlformats-officedocument.presentationml.notesMaster+xml"/>
  <Override PartName="/ppt/theme/theme2.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colors2.xml" ContentType="application/vnd.openxmlformats-officedocument.drawingml.diagramColors+xml"/>
  <Override PartName="/ppt/diagrams/drawing2.xml" ContentType="application/vnd.ms-office.drawingml.diagramDrawing+xml"/>
  <Override PartName="/ppt/theme/theme1.xml" ContentType="application/vnd.openxmlformats-officedocument.theme+xml"/>
  <Override PartName="/ppt/diagrams/drawing4.xml" ContentType="application/vnd.ms-office.drawingml.diagramDrawing+xml"/>
  <Override PartName="/ppt/diagrams/drawing6.xml" ContentType="application/vnd.ms-office.drawingml.diagramDrawing+xml"/>
  <Override PartName="/ppt/diagrams/colors6.xml" ContentType="application/vnd.openxmlformats-officedocument.drawingml.diagramColors+xml"/>
  <Override PartName="/ppt/diagrams/quickStyle6.xml" ContentType="application/vnd.openxmlformats-officedocument.drawingml.diagramStyle+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quickStyle4.xml" ContentType="application/vnd.openxmlformats-officedocument.drawingml.diagramStyle+xml"/>
  <Override PartName="/ppt/diagrams/colors4.xml" ContentType="application/vnd.openxmlformats-officedocument.drawingml.diagramColors+xml"/>
  <Override PartName="/ppt/diagrams/colors7.xml" ContentType="application/vnd.openxmlformats-officedocument.drawingml.diagramColors+xml"/>
  <Override PartName="/ppt/diagrams/quickStyle7.xml" ContentType="application/vnd.openxmlformats-officedocument.drawingml.diagramStyle+xml"/>
  <Override PartName="/ppt/diagrams/layout7.xml" ContentType="application/vnd.openxmlformats-officedocument.drawingml.diagramLayout+xml"/>
  <Override PartName="/ppt/diagrams/layout4.xml" ContentType="application/vnd.openxmlformats-officedocument.drawingml.diagramLayout+xml"/>
  <Override PartName="/ppt/diagrams/layout3.xml" ContentType="application/vnd.openxmlformats-officedocument.drawingml.diagramLayout+xml"/>
  <Override PartName="/ppt/diagrams/quickStyle3.xml" ContentType="application/vnd.openxmlformats-officedocument.drawingml.diagramStyle+xml"/>
  <Override PartName="/ppt/diagrams/drawing3.xml" ContentType="application/vnd.ms-office.drawingml.diagramDrawing+xml"/>
  <Override PartName="/ppt/diagrams/colors3.xml" ContentType="application/vnd.openxmlformats-officedocument.drawingml.diagramColors+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327" r:id="rId3"/>
    <p:sldId id="2619" r:id="rId4"/>
    <p:sldId id="323" r:id="rId5"/>
    <p:sldId id="383" r:id="rId6"/>
    <p:sldId id="416" r:id="rId7"/>
    <p:sldId id="385" r:id="rId8"/>
    <p:sldId id="2617" r:id="rId9"/>
    <p:sldId id="2618" r:id="rId10"/>
    <p:sldId id="267" r:id="rId11"/>
    <p:sldId id="2608" r:id="rId12"/>
    <p:sldId id="2614" r:id="rId13"/>
    <p:sldId id="298" r:id="rId14"/>
    <p:sldId id="315" r:id="rId15"/>
    <p:sldId id="314" r:id="rId16"/>
    <p:sldId id="2612" r:id="rId17"/>
    <p:sldId id="2615" r:id="rId18"/>
    <p:sldId id="2616" r:id="rId19"/>
    <p:sldId id="297" r:id="rId20"/>
    <p:sldId id="301" r:id="rId21"/>
    <p:sldId id="2611" r:id="rId22"/>
    <p:sldId id="329" r:id="rId23"/>
    <p:sldId id="289" r:id="rId24"/>
    <p:sldId id="2620" r:id="rId25"/>
    <p:sldId id="337" r:id="rId26"/>
    <p:sldId id="305" r:id="rId27"/>
    <p:sldId id="341" r:id="rId28"/>
    <p:sldId id="312" r:id="rId29"/>
    <p:sldId id="316" r:id="rId30"/>
    <p:sldId id="317" r:id="rId31"/>
    <p:sldId id="318" r:id="rId32"/>
    <p:sldId id="319" r:id="rId33"/>
    <p:sldId id="285" r:id="rId34"/>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6" d="100"/>
          <a:sy n="86" d="100"/>
        </p:scale>
        <p:origin x="56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A6EE231-A2D3-4CF6-A1A7-3D24BD876086}" type="doc">
      <dgm:prSet loTypeId="urn:microsoft.com/office/officeart/2005/8/layout/pyramid1" loCatId="pyramid" qsTypeId="urn:microsoft.com/office/officeart/2005/8/quickstyle/simple1" qsCatId="simple" csTypeId="urn:microsoft.com/office/officeart/2005/8/colors/accent1_2" csCatId="accent1" phldr="1"/>
      <dgm:spPr/>
    </dgm:pt>
    <dgm:pt modelId="{6E1CEB03-FC07-4169-AE82-CE54172787FD}">
      <dgm:prSet phldrT="[Text]" custT="1"/>
      <dgm:spPr>
        <a:solidFill>
          <a:schemeClr val="accent2">
            <a:lumMod val="40000"/>
            <a:lumOff val="60000"/>
          </a:schemeClr>
        </a:solidFill>
        <a:effectLst>
          <a:innerShdw blurRad="63500" dist="50800">
            <a:prstClr val="black">
              <a:alpha val="50000"/>
            </a:prstClr>
          </a:innerShdw>
        </a:effectLst>
      </dgm:spPr>
      <dgm:t>
        <a:bodyPr/>
        <a:lstStyle/>
        <a:p>
          <a:pPr algn="ctr" rtl="1"/>
          <a:r>
            <a:rPr lang="ar-JO" sz="2400" b="1" dirty="0">
              <a:latin typeface="Sakkal Majalla" panose="02000000000000000000" pitchFamily="2" charset="-78"/>
              <a:cs typeface="Sakkal Majalla" panose="02000000000000000000" pitchFamily="2" charset="-78"/>
            </a:rPr>
            <a:t>سياسات سوق العمل</a:t>
          </a:r>
          <a:endParaRPr lang="en-GB" sz="2400" b="1" dirty="0">
            <a:latin typeface="Sakkal Majalla" panose="02000000000000000000" pitchFamily="2" charset="-78"/>
            <a:cs typeface="Sakkal Majalla" panose="02000000000000000000" pitchFamily="2" charset="-78"/>
          </a:endParaRPr>
        </a:p>
      </dgm:t>
    </dgm:pt>
    <dgm:pt modelId="{1F84A670-8DBF-4991-ABEA-50AFC8B274F0}" type="parTrans" cxnId="{5A7D4034-A70B-4BE3-98FB-3D5366712099}">
      <dgm:prSet/>
      <dgm:spPr/>
      <dgm:t>
        <a:bodyPr/>
        <a:lstStyle/>
        <a:p>
          <a:endParaRPr lang="en-GB"/>
        </a:p>
      </dgm:t>
    </dgm:pt>
    <dgm:pt modelId="{D239A16B-9E15-4EDF-ACD1-E684ED9A3EB7}" type="sibTrans" cxnId="{5A7D4034-A70B-4BE3-98FB-3D5366712099}">
      <dgm:prSet/>
      <dgm:spPr/>
      <dgm:t>
        <a:bodyPr/>
        <a:lstStyle/>
        <a:p>
          <a:endParaRPr lang="en-GB"/>
        </a:p>
      </dgm:t>
    </dgm:pt>
    <dgm:pt modelId="{D9FAB7B6-3E8D-4E9D-BD42-022EF16E2859}" type="pres">
      <dgm:prSet presAssocID="{FA6EE231-A2D3-4CF6-A1A7-3D24BD876086}" presName="Name0" presStyleCnt="0">
        <dgm:presLayoutVars>
          <dgm:dir/>
          <dgm:animLvl val="lvl"/>
          <dgm:resizeHandles val="exact"/>
        </dgm:presLayoutVars>
      </dgm:prSet>
      <dgm:spPr/>
    </dgm:pt>
    <dgm:pt modelId="{4A47DC53-1B57-4E3E-AF42-21FD877EA13C}" type="pres">
      <dgm:prSet presAssocID="{6E1CEB03-FC07-4169-AE82-CE54172787FD}" presName="Name8" presStyleCnt="0"/>
      <dgm:spPr/>
    </dgm:pt>
    <dgm:pt modelId="{ECB7F0C3-0FE1-4FC7-8B51-D22196D5E1F7}" type="pres">
      <dgm:prSet presAssocID="{6E1CEB03-FC07-4169-AE82-CE54172787FD}" presName="level" presStyleLbl="node1" presStyleIdx="0" presStyleCnt="1" custLinFactNeighborX="448" custLinFactNeighborY="7575">
        <dgm:presLayoutVars>
          <dgm:chMax val="1"/>
          <dgm:bulletEnabled val="1"/>
        </dgm:presLayoutVars>
      </dgm:prSet>
      <dgm:spPr/>
    </dgm:pt>
    <dgm:pt modelId="{7684FC34-A748-410B-878A-21468BE1B8D8}" type="pres">
      <dgm:prSet presAssocID="{6E1CEB03-FC07-4169-AE82-CE54172787FD}" presName="levelTx" presStyleLbl="revTx" presStyleIdx="0" presStyleCnt="0">
        <dgm:presLayoutVars>
          <dgm:chMax val="1"/>
          <dgm:bulletEnabled val="1"/>
        </dgm:presLayoutVars>
      </dgm:prSet>
      <dgm:spPr/>
    </dgm:pt>
  </dgm:ptLst>
  <dgm:cxnLst>
    <dgm:cxn modelId="{3466DE06-C745-4DDA-B1AC-EC0C6E338734}" type="presOf" srcId="{6E1CEB03-FC07-4169-AE82-CE54172787FD}" destId="{ECB7F0C3-0FE1-4FC7-8B51-D22196D5E1F7}" srcOrd="0" destOrd="0" presId="urn:microsoft.com/office/officeart/2005/8/layout/pyramid1"/>
    <dgm:cxn modelId="{5A7D4034-A70B-4BE3-98FB-3D5366712099}" srcId="{FA6EE231-A2D3-4CF6-A1A7-3D24BD876086}" destId="{6E1CEB03-FC07-4169-AE82-CE54172787FD}" srcOrd="0" destOrd="0" parTransId="{1F84A670-8DBF-4991-ABEA-50AFC8B274F0}" sibTransId="{D239A16B-9E15-4EDF-ACD1-E684ED9A3EB7}"/>
    <dgm:cxn modelId="{81838A76-1A7D-4362-8919-F4145A857998}" type="presOf" srcId="{6E1CEB03-FC07-4169-AE82-CE54172787FD}" destId="{7684FC34-A748-410B-878A-21468BE1B8D8}" srcOrd="1" destOrd="0" presId="urn:microsoft.com/office/officeart/2005/8/layout/pyramid1"/>
    <dgm:cxn modelId="{A33E8EBA-42A9-41CF-A189-CF3735C447CB}" type="presOf" srcId="{FA6EE231-A2D3-4CF6-A1A7-3D24BD876086}" destId="{D9FAB7B6-3E8D-4E9D-BD42-022EF16E2859}" srcOrd="0" destOrd="0" presId="urn:microsoft.com/office/officeart/2005/8/layout/pyramid1"/>
    <dgm:cxn modelId="{81A403C5-1DDB-49D8-8E54-EF8B9D0CC459}" type="presParOf" srcId="{D9FAB7B6-3E8D-4E9D-BD42-022EF16E2859}" destId="{4A47DC53-1B57-4E3E-AF42-21FD877EA13C}" srcOrd="0" destOrd="0" presId="urn:microsoft.com/office/officeart/2005/8/layout/pyramid1"/>
    <dgm:cxn modelId="{435CAA8A-C64E-4C96-8554-A38AF8843298}" type="presParOf" srcId="{4A47DC53-1B57-4E3E-AF42-21FD877EA13C}" destId="{ECB7F0C3-0FE1-4FC7-8B51-D22196D5E1F7}" srcOrd="0" destOrd="0" presId="urn:microsoft.com/office/officeart/2005/8/layout/pyramid1"/>
    <dgm:cxn modelId="{8286BCA0-2E85-4C64-B8D1-B95617FD4474}" type="presParOf" srcId="{4A47DC53-1B57-4E3E-AF42-21FD877EA13C}" destId="{7684FC34-A748-410B-878A-21468BE1B8D8}"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19063EB-F6CA-4B21-9276-571CF386560B}" type="doc">
      <dgm:prSet loTypeId="urn:microsoft.com/office/officeart/2005/8/layout/vProcess5" loCatId="process" qsTypeId="urn:microsoft.com/office/officeart/2005/8/quickstyle/simple3" qsCatId="simple" csTypeId="urn:microsoft.com/office/officeart/2005/8/colors/colorful1" csCatId="colorful" phldr="1"/>
      <dgm:spPr/>
      <dgm:t>
        <a:bodyPr/>
        <a:lstStyle/>
        <a:p>
          <a:endParaRPr lang="en-US"/>
        </a:p>
      </dgm:t>
    </dgm:pt>
    <dgm:pt modelId="{82578216-C77E-461E-BCCA-0469C73AB6FB}">
      <dgm:prSet phldrT="[Text]" custT="1"/>
      <dgm:spPr/>
      <dgm:t>
        <a:bodyPr/>
        <a:lstStyle/>
        <a:p>
          <a:pPr rtl="1"/>
          <a:r>
            <a:rPr lang="ar-JO" sz="2800" b="1" dirty="0">
              <a:latin typeface="Sakkal Majalla" panose="02000000000000000000" pitchFamily="2" charset="-78"/>
              <a:cs typeface="Sakkal Majalla" panose="02000000000000000000" pitchFamily="2" charset="-78"/>
            </a:rPr>
            <a:t>مواءمة مخرجات التعليم والتدريب المهني والتقني مع متطلبات سوق العمل</a:t>
          </a:r>
          <a:endParaRPr lang="en-US" sz="2800" dirty="0">
            <a:latin typeface="Sakkal Majalla" panose="02000000000000000000" pitchFamily="2" charset="-78"/>
            <a:cs typeface="Sakkal Majalla" panose="02000000000000000000" pitchFamily="2" charset="-78"/>
          </a:endParaRPr>
        </a:p>
      </dgm:t>
    </dgm:pt>
    <dgm:pt modelId="{063975FA-ED1F-4370-96EF-BF87C7CB8397}" type="parTrans" cxnId="{288C4B39-B196-4FEB-A591-0D1220FFF13C}">
      <dgm:prSet/>
      <dgm:spPr/>
      <dgm:t>
        <a:bodyPr/>
        <a:lstStyle/>
        <a:p>
          <a:endParaRPr lang="en-US"/>
        </a:p>
      </dgm:t>
    </dgm:pt>
    <dgm:pt modelId="{A213B719-6F8A-41DE-80AC-C1CC24CB15A0}" type="sibTrans" cxnId="{288C4B39-B196-4FEB-A591-0D1220FFF13C}">
      <dgm:prSet/>
      <dgm:spPr/>
      <dgm:t>
        <a:bodyPr/>
        <a:lstStyle/>
        <a:p>
          <a:endParaRPr lang="en-US"/>
        </a:p>
      </dgm:t>
    </dgm:pt>
    <dgm:pt modelId="{0AA51142-E7DA-4EF4-80B9-84FA56222445}">
      <dgm:prSet phldrT="[Text]" custT="1"/>
      <dgm:spPr/>
      <dgm:t>
        <a:bodyPr/>
        <a:lstStyle/>
        <a:p>
          <a:pPr>
            <a:buClrTx/>
            <a:buSzTx/>
            <a:buFontTx/>
            <a:buNone/>
          </a:pPr>
          <a:r>
            <a:rPr lang="ar-JO" sz="2800" b="1" u="none" strike="noStrike" dirty="0">
              <a:effectLst/>
              <a:latin typeface="Sakkal Majalla" panose="02000000000000000000" pitchFamily="2" charset="-78"/>
              <a:cs typeface="Sakkal Majalla" panose="02000000000000000000" pitchFamily="2" charset="-78"/>
            </a:rPr>
            <a:t>تطوير نظام معلومات عن سوق العمل</a:t>
          </a:r>
          <a:endParaRPr lang="en-US" sz="2800" dirty="0">
            <a:latin typeface="Sakkal Majalla" panose="02000000000000000000" pitchFamily="2" charset="-78"/>
            <a:cs typeface="Sakkal Majalla" panose="02000000000000000000" pitchFamily="2" charset="-78"/>
          </a:endParaRPr>
        </a:p>
      </dgm:t>
    </dgm:pt>
    <dgm:pt modelId="{74717296-0CF3-498B-A4D9-93D7B962068D}" type="parTrans" cxnId="{56D85FE2-496F-4CEC-AC0B-1AD521C20FE6}">
      <dgm:prSet/>
      <dgm:spPr/>
      <dgm:t>
        <a:bodyPr/>
        <a:lstStyle/>
        <a:p>
          <a:endParaRPr lang="en-US"/>
        </a:p>
      </dgm:t>
    </dgm:pt>
    <dgm:pt modelId="{CE0DC7CC-6D8A-4DE4-BC6A-03A11E66A8C3}" type="sibTrans" cxnId="{56D85FE2-496F-4CEC-AC0B-1AD521C20FE6}">
      <dgm:prSet/>
      <dgm:spPr/>
      <dgm:t>
        <a:bodyPr/>
        <a:lstStyle/>
        <a:p>
          <a:endParaRPr lang="en-US"/>
        </a:p>
      </dgm:t>
    </dgm:pt>
    <dgm:pt modelId="{3A3C2F3C-901E-4DAB-B53E-DCCDDEE31D75}">
      <dgm:prSet custT="1"/>
      <dgm:spPr/>
      <dgm:t>
        <a:bodyPr/>
        <a:lstStyle/>
        <a:p>
          <a:pPr rtl="1"/>
          <a:r>
            <a:rPr lang="ar-JO" sz="2800" b="1" dirty="0">
              <a:latin typeface="Sakkal Majalla" panose="02000000000000000000" pitchFamily="2" charset="-78"/>
              <a:cs typeface="Sakkal Majalla" panose="02000000000000000000" pitchFamily="2" charset="-78"/>
            </a:rPr>
            <a:t>تعدد المصادر وعدم توحيد المنهجيات، تحدي شمولية البيانات ونقصها</a:t>
          </a:r>
          <a:endParaRPr lang="en-US" sz="2800" b="1" dirty="0">
            <a:latin typeface="Sakkal Majalla" panose="02000000000000000000" pitchFamily="2" charset="-78"/>
            <a:cs typeface="Sakkal Majalla" panose="02000000000000000000" pitchFamily="2" charset="-78"/>
          </a:endParaRPr>
        </a:p>
      </dgm:t>
    </dgm:pt>
    <dgm:pt modelId="{675A7C8C-6873-40C4-8E44-9D90A5E5182D}" type="parTrans" cxnId="{20E7A16B-0C0A-4D89-B137-B35B9EBD5681}">
      <dgm:prSet/>
      <dgm:spPr/>
      <dgm:t>
        <a:bodyPr/>
        <a:lstStyle/>
        <a:p>
          <a:endParaRPr lang="en-US"/>
        </a:p>
      </dgm:t>
    </dgm:pt>
    <dgm:pt modelId="{DF86CFCE-B6DE-48D0-A302-F8644E558751}" type="sibTrans" cxnId="{20E7A16B-0C0A-4D89-B137-B35B9EBD5681}">
      <dgm:prSet/>
      <dgm:spPr/>
      <dgm:t>
        <a:bodyPr/>
        <a:lstStyle/>
        <a:p>
          <a:endParaRPr lang="en-US"/>
        </a:p>
      </dgm:t>
    </dgm:pt>
    <dgm:pt modelId="{FFFBD536-18A7-44E6-8D35-7FDB1FC4F8BC}">
      <dgm:prSet custT="1"/>
      <dgm:spPr/>
      <dgm:t>
        <a:bodyPr/>
        <a:lstStyle/>
        <a:p>
          <a:r>
            <a:rPr lang="ar-JO" sz="2800" b="1" dirty="0">
              <a:latin typeface="Sakkal Majalla" panose="02000000000000000000" pitchFamily="2" charset="-78"/>
              <a:cs typeface="Sakkal Majalla" panose="02000000000000000000" pitchFamily="2" charset="-78"/>
            </a:rPr>
            <a:t>تطوير مرصد سوق العمل</a:t>
          </a:r>
          <a:endParaRPr lang="en-US" sz="2800" b="1" dirty="0">
            <a:latin typeface="Sakkal Majalla" panose="02000000000000000000" pitchFamily="2" charset="-78"/>
            <a:cs typeface="Sakkal Majalla" panose="02000000000000000000" pitchFamily="2" charset="-78"/>
          </a:endParaRPr>
        </a:p>
      </dgm:t>
    </dgm:pt>
    <dgm:pt modelId="{6E511043-763B-48FD-8895-CA9560AE33E2}" type="parTrans" cxnId="{8D090ED7-E347-488F-A69A-0E7543DC5D82}">
      <dgm:prSet/>
      <dgm:spPr/>
      <dgm:t>
        <a:bodyPr/>
        <a:lstStyle/>
        <a:p>
          <a:endParaRPr lang="en-US"/>
        </a:p>
      </dgm:t>
    </dgm:pt>
    <dgm:pt modelId="{C0E7104D-BD5D-4157-A2C6-B11BC93DC20A}" type="sibTrans" cxnId="{8D090ED7-E347-488F-A69A-0E7543DC5D82}">
      <dgm:prSet/>
      <dgm:spPr/>
      <dgm:t>
        <a:bodyPr/>
        <a:lstStyle/>
        <a:p>
          <a:endParaRPr lang="en-US"/>
        </a:p>
      </dgm:t>
    </dgm:pt>
    <dgm:pt modelId="{6DD01E0F-0F63-4B6E-ADB4-0E6AEB22EB90}" type="pres">
      <dgm:prSet presAssocID="{E19063EB-F6CA-4B21-9276-571CF386560B}" presName="outerComposite" presStyleCnt="0">
        <dgm:presLayoutVars>
          <dgm:chMax val="5"/>
          <dgm:dir/>
          <dgm:resizeHandles val="exact"/>
        </dgm:presLayoutVars>
      </dgm:prSet>
      <dgm:spPr/>
    </dgm:pt>
    <dgm:pt modelId="{0E270945-5147-44C6-925F-BD321A31F645}" type="pres">
      <dgm:prSet presAssocID="{E19063EB-F6CA-4B21-9276-571CF386560B}" presName="dummyMaxCanvas" presStyleCnt="0">
        <dgm:presLayoutVars/>
      </dgm:prSet>
      <dgm:spPr/>
    </dgm:pt>
    <dgm:pt modelId="{83326A4F-9DC5-4BBA-A1F4-A405BBAA828C}" type="pres">
      <dgm:prSet presAssocID="{E19063EB-F6CA-4B21-9276-571CF386560B}" presName="FourNodes_1" presStyleLbl="node1" presStyleIdx="0" presStyleCnt="4">
        <dgm:presLayoutVars>
          <dgm:bulletEnabled val="1"/>
        </dgm:presLayoutVars>
      </dgm:prSet>
      <dgm:spPr/>
    </dgm:pt>
    <dgm:pt modelId="{3024C4A5-988D-444B-B840-B6950C618D74}" type="pres">
      <dgm:prSet presAssocID="{E19063EB-F6CA-4B21-9276-571CF386560B}" presName="FourNodes_2" presStyleLbl="node1" presStyleIdx="1" presStyleCnt="4">
        <dgm:presLayoutVars>
          <dgm:bulletEnabled val="1"/>
        </dgm:presLayoutVars>
      </dgm:prSet>
      <dgm:spPr/>
    </dgm:pt>
    <dgm:pt modelId="{A0AD841D-38D0-49A5-B845-79602DF13395}" type="pres">
      <dgm:prSet presAssocID="{E19063EB-F6CA-4B21-9276-571CF386560B}" presName="FourNodes_3" presStyleLbl="node1" presStyleIdx="2" presStyleCnt="4">
        <dgm:presLayoutVars>
          <dgm:bulletEnabled val="1"/>
        </dgm:presLayoutVars>
      </dgm:prSet>
      <dgm:spPr/>
    </dgm:pt>
    <dgm:pt modelId="{DB69D3A3-F124-4800-963B-C4DBB106301F}" type="pres">
      <dgm:prSet presAssocID="{E19063EB-F6CA-4B21-9276-571CF386560B}" presName="FourNodes_4" presStyleLbl="node1" presStyleIdx="3" presStyleCnt="4" custLinFactNeighborY="2234">
        <dgm:presLayoutVars>
          <dgm:bulletEnabled val="1"/>
        </dgm:presLayoutVars>
      </dgm:prSet>
      <dgm:spPr/>
    </dgm:pt>
    <dgm:pt modelId="{9FC2BB95-05EF-468D-A7F1-7656B28855AE}" type="pres">
      <dgm:prSet presAssocID="{E19063EB-F6CA-4B21-9276-571CF386560B}" presName="FourConn_1-2" presStyleLbl="fgAccFollowNode1" presStyleIdx="0" presStyleCnt="3">
        <dgm:presLayoutVars>
          <dgm:bulletEnabled val="1"/>
        </dgm:presLayoutVars>
      </dgm:prSet>
      <dgm:spPr/>
    </dgm:pt>
    <dgm:pt modelId="{F09B1CFE-DA59-4090-87F7-47A9E861104D}" type="pres">
      <dgm:prSet presAssocID="{E19063EB-F6CA-4B21-9276-571CF386560B}" presName="FourConn_2-3" presStyleLbl="fgAccFollowNode1" presStyleIdx="1" presStyleCnt="3">
        <dgm:presLayoutVars>
          <dgm:bulletEnabled val="1"/>
        </dgm:presLayoutVars>
      </dgm:prSet>
      <dgm:spPr/>
    </dgm:pt>
    <dgm:pt modelId="{C1646452-7EF3-459C-ABB2-596F2FA7B35E}" type="pres">
      <dgm:prSet presAssocID="{E19063EB-F6CA-4B21-9276-571CF386560B}" presName="FourConn_3-4" presStyleLbl="fgAccFollowNode1" presStyleIdx="2" presStyleCnt="3">
        <dgm:presLayoutVars>
          <dgm:bulletEnabled val="1"/>
        </dgm:presLayoutVars>
      </dgm:prSet>
      <dgm:spPr/>
    </dgm:pt>
    <dgm:pt modelId="{29560A3C-8600-4FEB-B272-A7D3FF255065}" type="pres">
      <dgm:prSet presAssocID="{E19063EB-F6CA-4B21-9276-571CF386560B}" presName="FourNodes_1_text" presStyleLbl="node1" presStyleIdx="3" presStyleCnt="4">
        <dgm:presLayoutVars>
          <dgm:bulletEnabled val="1"/>
        </dgm:presLayoutVars>
      </dgm:prSet>
      <dgm:spPr/>
    </dgm:pt>
    <dgm:pt modelId="{C89B4693-F4E8-4987-9B76-81FAF9B60411}" type="pres">
      <dgm:prSet presAssocID="{E19063EB-F6CA-4B21-9276-571CF386560B}" presName="FourNodes_2_text" presStyleLbl="node1" presStyleIdx="3" presStyleCnt="4">
        <dgm:presLayoutVars>
          <dgm:bulletEnabled val="1"/>
        </dgm:presLayoutVars>
      </dgm:prSet>
      <dgm:spPr/>
    </dgm:pt>
    <dgm:pt modelId="{F723716B-2141-4FC5-9D48-3A9EC69EC1B9}" type="pres">
      <dgm:prSet presAssocID="{E19063EB-F6CA-4B21-9276-571CF386560B}" presName="FourNodes_3_text" presStyleLbl="node1" presStyleIdx="3" presStyleCnt="4">
        <dgm:presLayoutVars>
          <dgm:bulletEnabled val="1"/>
        </dgm:presLayoutVars>
      </dgm:prSet>
      <dgm:spPr/>
    </dgm:pt>
    <dgm:pt modelId="{3ACD72E6-410C-4020-BA0B-9F86BB0B5A51}" type="pres">
      <dgm:prSet presAssocID="{E19063EB-F6CA-4B21-9276-571CF386560B}" presName="FourNodes_4_text" presStyleLbl="node1" presStyleIdx="3" presStyleCnt="4">
        <dgm:presLayoutVars>
          <dgm:bulletEnabled val="1"/>
        </dgm:presLayoutVars>
      </dgm:prSet>
      <dgm:spPr/>
    </dgm:pt>
  </dgm:ptLst>
  <dgm:cxnLst>
    <dgm:cxn modelId="{A4C99103-8C87-4740-B300-A6ADB2B2FCD6}" type="presOf" srcId="{82578216-C77E-461E-BCCA-0469C73AB6FB}" destId="{3024C4A5-988D-444B-B840-B6950C618D74}" srcOrd="0" destOrd="0" presId="urn:microsoft.com/office/officeart/2005/8/layout/vProcess5"/>
    <dgm:cxn modelId="{0E6D9507-7BAC-4A31-AA05-15D82C0453AF}" type="presOf" srcId="{FFFBD536-18A7-44E6-8D35-7FDB1FC4F8BC}" destId="{DB69D3A3-F124-4800-963B-C4DBB106301F}" srcOrd="0" destOrd="0" presId="urn:microsoft.com/office/officeart/2005/8/layout/vProcess5"/>
    <dgm:cxn modelId="{6B02A10E-1713-4550-B8DF-3282A1796193}" type="presOf" srcId="{3A3C2F3C-901E-4DAB-B53E-DCCDDEE31D75}" destId="{83326A4F-9DC5-4BBA-A1F4-A405BBAA828C}" srcOrd="0" destOrd="0" presId="urn:microsoft.com/office/officeart/2005/8/layout/vProcess5"/>
    <dgm:cxn modelId="{CB45042A-1627-40D9-BC0F-C270A32FFDEC}" type="presOf" srcId="{A213B719-6F8A-41DE-80AC-C1CC24CB15A0}" destId="{F09B1CFE-DA59-4090-87F7-47A9E861104D}" srcOrd="0" destOrd="0" presId="urn:microsoft.com/office/officeart/2005/8/layout/vProcess5"/>
    <dgm:cxn modelId="{288C4B39-B196-4FEB-A591-0D1220FFF13C}" srcId="{E19063EB-F6CA-4B21-9276-571CF386560B}" destId="{82578216-C77E-461E-BCCA-0469C73AB6FB}" srcOrd="1" destOrd="0" parTransId="{063975FA-ED1F-4370-96EF-BF87C7CB8397}" sibTransId="{A213B719-6F8A-41DE-80AC-C1CC24CB15A0}"/>
    <dgm:cxn modelId="{20E7A16B-0C0A-4D89-B137-B35B9EBD5681}" srcId="{E19063EB-F6CA-4B21-9276-571CF386560B}" destId="{3A3C2F3C-901E-4DAB-B53E-DCCDDEE31D75}" srcOrd="0" destOrd="0" parTransId="{675A7C8C-6873-40C4-8E44-9D90A5E5182D}" sibTransId="{DF86CFCE-B6DE-48D0-A302-F8644E558751}"/>
    <dgm:cxn modelId="{746C7E6E-A540-44EF-8E57-D76C72D7CDA1}" type="presOf" srcId="{CE0DC7CC-6D8A-4DE4-BC6A-03A11E66A8C3}" destId="{C1646452-7EF3-459C-ABB2-596F2FA7B35E}" srcOrd="0" destOrd="0" presId="urn:microsoft.com/office/officeart/2005/8/layout/vProcess5"/>
    <dgm:cxn modelId="{CF90AB4F-0C87-4C94-BD9C-98285860F7BC}" type="presOf" srcId="{0AA51142-E7DA-4EF4-80B9-84FA56222445}" destId="{A0AD841D-38D0-49A5-B845-79602DF13395}" srcOrd="0" destOrd="0" presId="urn:microsoft.com/office/officeart/2005/8/layout/vProcess5"/>
    <dgm:cxn modelId="{38DB9689-14D1-4442-9041-10464358CADE}" type="presOf" srcId="{3A3C2F3C-901E-4DAB-B53E-DCCDDEE31D75}" destId="{29560A3C-8600-4FEB-B272-A7D3FF255065}" srcOrd="1" destOrd="0" presId="urn:microsoft.com/office/officeart/2005/8/layout/vProcess5"/>
    <dgm:cxn modelId="{458CCD96-8012-43C6-BACA-C3E3B41E3E07}" type="presOf" srcId="{82578216-C77E-461E-BCCA-0469C73AB6FB}" destId="{C89B4693-F4E8-4987-9B76-81FAF9B60411}" srcOrd="1" destOrd="0" presId="urn:microsoft.com/office/officeart/2005/8/layout/vProcess5"/>
    <dgm:cxn modelId="{2C1783AC-04B5-463A-92AB-EF6261799537}" type="presOf" srcId="{E19063EB-F6CA-4B21-9276-571CF386560B}" destId="{6DD01E0F-0F63-4B6E-ADB4-0E6AEB22EB90}" srcOrd="0" destOrd="0" presId="urn:microsoft.com/office/officeart/2005/8/layout/vProcess5"/>
    <dgm:cxn modelId="{BA837AB4-7759-43C2-8113-CE8C4344F08D}" type="presOf" srcId="{FFFBD536-18A7-44E6-8D35-7FDB1FC4F8BC}" destId="{3ACD72E6-410C-4020-BA0B-9F86BB0B5A51}" srcOrd="1" destOrd="0" presId="urn:microsoft.com/office/officeart/2005/8/layout/vProcess5"/>
    <dgm:cxn modelId="{05CEEED0-3BA1-4386-92E0-A696204D3B50}" type="presOf" srcId="{0AA51142-E7DA-4EF4-80B9-84FA56222445}" destId="{F723716B-2141-4FC5-9D48-3A9EC69EC1B9}" srcOrd="1" destOrd="0" presId="urn:microsoft.com/office/officeart/2005/8/layout/vProcess5"/>
    <dgm:cxn modelId="{8D090ED7-E347-488F-A69A-0E7543DC5D82}" srcId="{E19063EB-F6CA-4B21-9276-571CF386560B}" destId="{FFFBD536-18A7-44E6-8D35-7FDB1FC4F8BC}" srcOrd="3" destOrd="0" parTransId="{6E511043-763B-48FD-8895-CA9560AE33E2}" sibTransId="{C0E7104D-BD5D-4157-A2C6-B11BC93DC20A}"/>
    <dgm:cxn modelId="{56D85FE2-496F-4CEC-AC0B-1AD521C20FE6}" srcId="{E19063EB-F6CA-4B21-9276-571CF386560B}" destId="{0AA51142-E7DA-4EF4-80B9-84FA56222445}" srcOrd="2" destOrd="0" parTransId="{74717296-0CF3-498B-A4D9-93D7B962068D}" sibTransId="{CE0DC7CC-6D8A-4DE4-BC6A-03A11E66A8C3}"/>
    <dgm:cxn modelId="{3C86CFE8-40BA-4F94-8A96-6B5094732EB1}" type="presOf" srcId="{DF86CFCE-B6DE-48D0-A302-F8644E558751}" destId="{9FC2BB95-05EF-468D-A7F1-7656B28855AE}" srcOrd="0" destOrd="0" presId="urn:microsoft.com/office/officeart/2005/8/layout/vProcess5"/>
    <dgm:cxn modelId="{8517AB08-8F07-4696-8B17-8560FC66FBBF}" type="presParOf" srcId="{6DD01E0F-0F63-4B6E-ADB4-0E6AEB22EB90}" destId="{0E270945-5147-44C6-925F-BD321A31F645}" srcOrd="0" destOrd="0" presId="urn:microsoft.com/office/officeart/2005/8/layout/vProcess5"/>
    <dgm:cxn modelId="{CD23570C-401B-4E19-87FD-E128719F4E7B}" type="presParOf" srcId="{6DD01E0F-0F63-4B6E-ADB4-0E6AEB22EB90}" destId="{83326A4F-9DC5-4BBA-A1F4-A405BBAA828C}" srcOrd="1" destOrd="0" presId="urn:microsoft.com/office/officeart/2005/8/layout/vProcess5"/>
    <dgm:cxn modelId="{08755FAB-1BB6-4749-83DA-6C5914729318}" type="presParOf" srcId="{6DD01E0F-0F63-4B6E-ADB4-0E6AEB22EB90}" destId="{3024C4A5-988D-444B-B840-B6950C618D74}" srcOrd="2" destOrd="0" presId="urn:microsoft.com/office/officeart/2005/8/layout/vProcess5"/>
    <dgm:cxn modelId="{37EC5A12-A74E-4B27-8C6A-315FA6CF0B89}" type="presParOf" srcId="{6DD01E0F-0F63-4B6E-ADB4-0E6AEB22EB90}" destId="{A0AD841D-38D0-49A5-B845-79602DF13395}" srcOrd="3" destOrd="0" presId="urn:microsoft.com/office/officeart/2005/8/layout/vProcess5"/>
    <dgm:cxn modelId="{2F076C91-125F-4673-B6EB-941FCF77B7E8}" type="presParOf" srcId="{6DD01E0F-0F63-4B6E-ADB4-0E6AEB22EB90}" destId="{DB69D3A3-F124-4800-963B-C4DBB106301F}" srcOrd="4" destOrd="0" presId="urn:microsoft.com/office/officeart/2005/8/layout/vProcess5"/>
    <dgm:cxn modelId="{ACEBED48-381B-4C1F-9C3C-6BA10D0F999A}" type="presParOf" srcId="{6DD01E0F-0F63-4B6E-ADB4-0E6AEB22EB90}" destId="{9FC2BB95-05EF-468D-A7F1-7656B28855AE}" srcOrd="5" destOrd="0" presId="urn:microsoft.com/office/officeart/2005/8/layout/vProcess5"/>
    <dgm:cxn modelId="{0FD62997-B754-46CB-A258-2D2AE13D5837}" type="presParOf" srcId="{6DD01E0F-0F63-4B6E-ADB4-0E6AEB22EB90}" destId="{F09B1CFE-DA59-4090-87F7-47A9E861104D}" srcOrd="6" destOrd="0" presId="urn:microsoft.com/office/officeart/2005/8/layout/vProcess5"/>
    <dgm:cxn modelId="{1A5D6318-3F81-4B42-883A-88F9657CC0C8}" type="presParOf" srcId="{6DD01E0F-0F63-4B6E-ADB4-0E6AEB22EB90}" destId="{C1646452-7EF3-459C-ABB2-596F2FA7B35E}" srcOrd="7" destOrd="0" presId="urn:microsoft.com/office/officeart/2005/8/layout/vProcess5"/>
    <dgm:cxn modelId="{2FA908C2-8201-440C-B77F-67C385A11FBF}" type="presParOf" srcId="{6DD01E0F-0F63-4B6E-ADB4-0E6AEB22EB90}" destId="{29560A3C-8600-4FEB-B272-A7D3FF255065}" srcOrd="8" destOrd="0" presId="urn:microsoft.com/office/officeart/2005/8/layout/vProcess5"/>
    <dgm:cxn modelId="{D4860FBC-8680-45D6-8CEE-53BBAB565261}" type="presParOf" srcId="{6DD01E0F-0F63-4B6E-ADB4-0E6AEB22EB90}" destId="{C89B4693-F4E8-4987-9B76-81FAF9B60411}" srcOrd="9" destOrd="0" presId="urn:microsoft.com/office/officeart/2005/8/layout/vProcess5"/>
    <dgm:cxn modelId="{F50E32DA-4247-4245-A422-A0B0A5E1AB0B}" type="presParOf" srcId="{6DD01E0F-0F63-4B6E-ADB4-0E6AEB22EB90}" destId="{F723716B-2141-4FC5-9D48-3A9EC69EC1B9}" srcOrd="10" destOrd="0" presId="urn:microsoft.com/office/officeart/2005/8/layout/vProcess5"/>
    <dgm:cxn modelId="{5822FF3D-E1A9-4766-8F14-D62B66390F2C}" type="presParOf" srcId="{6DD01E0F-0F63-4B6E-ADB4-0E6AEB22EB90}" destId="{3ACD72E6-410C-4020-BA0B-9F86BB0B5A51}"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99D19B5-D4CC-45C1-9BC0-EC09F3DA8DCB}" type="doc">
      <dgm:prSet loTypeId="urn:microsoft.com/office/officeart/2008/layout/VerticalAccentList" loCatId="list" qsTypeId="urn:microsoft.com/office/officeart/2005/8/quickstyle/simple1" qsCatId="simple" csTypeId="urn:microsoft.com/office/officeart/2005/8/colors/colorful5" csCatId="colorful" phldr="1"/>
      <dgm:spPr/>
      <dgm:t>
        <a:bodyPr/>
        <a:lstStyle/>
        <a:p>
          <a:endParaRPr lang="en-GB"/>
        </a:p>
      </dgm:t>
    </dgm:pt>
    <dgm:pt modelId="{98301067-56E0-4B2C-B010-582B44C99D08}">
      <dgm:prSet phldrT="[Text]"/>
      <dgm:spPr/>
      <dgm:t>
        <a:bodyPr/>
        <a:lstStyle/>
        <a:p>
          <a:pPr algn="r"/>
          <a:r>
            <a:rPr lang="ar-JO" b="1" dirty="0">
              <a:latin typeface="Sakkal Majalla" panose="02000000000000000000" pitchFamily="2" charset="-78"/>
              <a:cs typeface="Sakkal Majalla" panose="02000000000000000000" pitchFamily="2" charset="-78"/>
            </a:rPr>
            <a:t>(1) تصميم أدوات جمع البيانات                               </a:t>
          </a:r>
          <a:endParaRPr lang="en-GB" b="1" dirty="0">
            <a:latin typeface="Sakkal Majalla" panose="02000000000000000000" pitchFamily="2" charset="-78"/>
            <a:cs typeface="Sakkal Majalla" panose="02000000000000000000" pitchFamily="2" charset="-78"/>
          </a:endParaRPr>
        </a:p>
      </dgm:t>
    </dgm:pt>
    <dgm:pt modelId="{4D5BB962-E5E1-43D8-B4B3-CA44EF9D3644}" type="parTrans" cxnId="{8C5C79A0-F7A1-459B-9806-0BF3B8282528}">
      <dgm:prSet/>
      <dgm:spPr/>
      <dgm:t>
        <a:bodyPr/>
        <a:lstStyle/>
        <a:p>
          <a:endParaRPr lang="en-GB">
            <a:latin typeface="Sakkal Majalla" panose="02000000000000000000" pitchFamily="2" charset="-78"/>
            <a:cs typeface="Sakkal Majalla" panose="02000000000000000000" pitchFamily="2" charset="-78"/>
          </a:endParaRPr>
        </a:p>
      </dgm:t>
    </dgm:pt>
    <dgm:pt modelId="{D06249B7-F57C-4C9C-A7D3-F874B96DEF8C}" type="sibTrans" cxnId="{8C5C79A0-F7A1-459B-9806-0BF3B8282528}">
      <dgm:prSet/>
      <dgm:spPr/>
      <dgm:t>
        <a:bodyPr/>
        <a:lstStyle/>
        <a:p>
          <a:endParaRPr lang="en-GB">
            <a:latin typeface="Sakkal Majalla" panose="02000000000000000000" pitchFamily="2" charset="-78"/>
            <a:cs typeface="Sakkal Majalla" panose="02000000000000000000" pitchFamily="2" charset="-78"/>
          </a:endParaRPr>
        </a:p>
      </dgm:t>
    </dgm:pt>
    <dgm:pt modelId="{B2FD9F60-924D-43E1-8B31-26E8BB530892}">
      <dgm:prSet phldrT="[Text]" custT="1"/>
      <dgm:spPr/>
      <dgm:t>
        <a:bodyPr/>
        <a:lstStyle/>
        <a:p>
          <a:pPr algn="r"/>
          <a:r>
            <a:rPr lang="ar-JO" sz="2100" b="1" dirty="0">
              <a:latin typeface="Sakkal Majalla" panose="02000000000000000000" pitchFamily="2" charset="-78"/>
              <a:cs typeface="Sakkal Majalla" panose="02000000000000000000" pitchFamily="2" charset="-78"/>
            </a:rPr>
            <a:t>لتجميع البيانات من مصادر رسمية وميدانية  </a:t>
          </a:r>
          <a:endParaRPr lang="en-GB" sz="2100" b="1" dirty="0">
            <a:latin typeface="Sakkal Majalla" panose="02000000000000000000" pitchFamily="2" charset="-78"/>
            <a:cs typeface="Sakkal Majalla" panose="02000000000000000000" pitchFamily="2" charset="-78"/>
          </a:endParaRPr>
        </a:p>
      </dgm:t>
    </dgm:pt>
    <dgm:pt modelId="{24913A1F-EA38-4FAF-8DFF-3D89CDEC5896}" type="parTrans" cxnId="{59D1A393-147E-4EA7-9816-50A93A4A7BBD}">
      <dgm:prSet/>
      <dgm:spPr/>
      <dgm:t>
        <a:bodyPr/>
        <a:lstStyle/>
        <a:p>
          <a:endParaRPr lang="en-GB">
            <a:latin typeface="Sakkal Majalla" panose="02000000000000000000" pitchFamily="2" charset="-78"/>
            <a:cs typeface="Sakkal Majalla" panose="02000000000000000000" pitchFamily="2" charset="-78"/>
          </a:endParaRPr>
        </a:p>
      </dgm:t>
    </dgm:pt>
    <dgm:pt modelId="{054DD47B-D7BC-4975-ADA1-8A527741E20A}" type="sibTrans" cxnId="{59D1A393-147E-4EA7-9816-50A93A4A7BBD}">
      <dgm:prSet/>
      <dgm:spPr/>
      <dgm:t>
        <a:bodyPr/>
        <a:lstStyle/>
        <a:p>
          <a:endParaRPr lang="en-GB">
            <a:latin typeface="Sakkal Majalla" panose="02000000000000000000" pitchFamily="2" charset="-78"/>
            <a:cs typeface="Sakkal Majalla" panose="02000000000000000000" pitchFamily="2" charset="-78"/>
          </a:endParaRPr>
        </a:p>
      </dgm:t>
    </dgm:pt>
    <dgm:pt modelId="{A2E10757-FC7A-40B0-A526-40D62BD31A8A}">
      <dgm:prSet phldrT="[Text]"/>
      <dgm:spPr/>
      <dgm:t>
        <a:bodyPr/>
        <a:lstStyle/>
        <a:p>
          <a:pPr algn="r"/>
          <a:r>
            <a:rPr lang="ar-JO" b="1" dirty="0">
              <a:latin typeface="Sakkal Majalla" panose="02000000000000000000" pitchFamily="2" charset="-78"/>
              <a:cs typeface="Sakkal Majalla" panose="02000000000000000000" pitchFamily="2" charset="-78"/>
            </a:rPr>
            <a:t>(2) جمع البيانات وتحليلها                                      </a:t>
          </a:r>
          <a:endParaRPr lang="en-GB" b="1" dirty="0">
            <a:latin typeface="Sakkal Majalla" panose="02000000000000000000" pitchFamily="2" charset="-78"/>
            <a:cs typeface="Sakkal Majalla" panose="02000000000000000000" pitchFamily="2" charset="-78"/>
          </a:endParaRPr>
        </a:p>
      </dgm:t>
    </dgm:pt>
    <dgm:pt modelId="{E12F265D-1286-4BA0-BC50-B063F21FC72B}" type="parTrans" cxnId="{01D5C407-D244-4829-95AE-39EDDB1E3823}">
      <dgm:prSet/>
      <dgm:spPr/>
      <dgm:t>
        <a:bodyPr/>
        <a:lstStyle/>
        <a:p>
          <a:endParaRPr lang="en-GB">
            <a:latin typeface="Sakkal Majalla" panose="02000000000000000000" pitchFamily="2" charset="-78"/>
            <a:cs typeface="Sakkal Majalla" panose="02000000000000000000" pitchFamily="2" charset="-78"/>
          </a:endParaRPr>
        </a:p>
      </dgm:t>
    </dgm:pt>
    <dgm:pt modelId="{5330018A-EDE2-4980-A4FE-E7D43F06027E}" type="sibTrans" cxnId="{01D5C407-D244-4829-95AE-39EDDB1E3823}">
      <dgm:prSet/>
      <dgm:spPr/>
      <dgm:t>
        <a:bodyPr/>
        <a:lstStyle/>
        <a:p>
          <a:endParaRPr lang="en-GB">
            <a:latin typeface="Sakkal Majalla" panose="02000000000000000000" pitchFamily="2" charset="-78"/>
            <a:cs typeface="Sakkal Majalla" panose="02000000000000000000" pitchFamily="2" charset="-78"/>
          </a:endParaRPr>
        </a:p>
      </dgm:t>
    </dgm:pt>
    <dgm:pt modelId="{D6AB8F86-479C-4760-A014-027ED8E32B0B}">
      <dgm:prSet phldrT="[Text]" custT="1"/>
      <dgm:spPr/>
      <dgm:t>
        <a:bodyPr/>
        <a:lstStyle/>
        <a:p>
          <a:pPr algn="r"/>
          <a:r>
            <a:rPr lang="ar-JO" sz="2100" b="1" dirty="0">
              <a:latin typeface="Sakkal Majalla" panose="02000000000000000000" pitchFamily="2" charset="-78"/>
              <a:cs typeface="Sakkal Majalla" panose="02000000000000000000" pitchFamily="2" charset="-78"/>
            </a:rPr>
            <a:t>بإستخدام نظم معلومات متقدمة وقواعد بيانات إلكترونية        </a:t>
          </a:r>
          <a:endParaRPr lang="en-GB" sz="2100" b="1" dirty="0">
            <a:latin typeface="Sakkal Majalla" panose="02000000000000000000" pitchFamily="2" charset="-78"/>
            <a:cs typeface="Sakkal Majalla" panose="02000000000000000000" pitchFamily="2" charset="-78"/>
          </a:endParaRPr>
        </a:p>
      </dgm:t>
    </dgm:pt>
    <dgm:pt modelId="{FD119717-81E1-4CC1-97AD-D73EC02F2E50}" type="parTrans" cxnId="{00D5D998-F05B-4727-88DC-5815AD41E084}">
      <dgm:prSet/>
      <dgm:spPr/>
      <dgm:t>
        <a:bodyPr/>
        <a:lstStyle/>
        <a:p>
          <a:endParaRPr lang="en-GB">
            <a:latin typeface="Sakkal Majalla" panose="02000000000000000000" pitchFamily="2" charset="-78"/>
            <a:cs typeface="Sakkal Majalla" panose="02000000000000000000" pitchFamily="2" charset="-78"/>
          </a:endParaRPr>
        </a:p>
      </dgm:t>
    </dgm:pt>
    <dgm:pt modelId="{15A3F50C-115A-430E-97DB-60E586BBCD76}" type="sibTrans" cxnId="{00D5D998-F05B-4727-88DC-5815AD41E084}">
      <dgm:prSet/>
      <dgm:spPr/>
      <dgm:t>
        <a:bodyPr/>
        <a:lstStyle/>
        <a:p>
          <a:endParaRPr lang="en-GB">
            <a:latin typeface="Sakkal Majalla" panose="02000000000000000000" pitchFamily="2" charset="-78"/>
            <a:cs typeface="Sakkal Majalla" panose="02000000000000000000" pitchFamily="2" charset="-78"/>
          </a:endParaRPr>
        </a:p>
      </dgm:t>
    </dgm:pt>
    <dgm:pt modelId="{B32012AD-C38B-4B66-9A6C-284F297FE1E1}">
      <dgm:prSet phldrT="[Text]"/>
      <dgm:spPr/>
      <dgm:t>
        <a:bodyPr/>
        <a:lstStyle/>
        <a:p>
          <a:pPr algn="r"/>
          <a:r>
            <a:rPr lang="ar-JO" b="1" dirty="0">
              <a:latin typeface="Sakkal Majalla" panose="02000000000000000000" pitchFamily="2" charset="-78"/>
              <a:cs typeface="Sakkal Majalla" panose="02000000000000000000" pitchFamily="2" charset="-78"/>
            </a:rPr>
            <a:t>(3) نشر تقارير دورية                                          </a:t>
          </a:r>
          <a:endParaRPr lang="en-GB" b="1" dirty="0">
            <a:latin typeface="Sakkal Majalla" panose="02000000000000000000" pitchFamily="2" charset="-78"/>
            <a:cs typeface="Sakkal Majalla" panose="02000000000000000000" pitchFamily="2" charset="-78"/>
          </a:endParaRPr>
        </a:p>
      </dgm:t>
    </dgm:pt>
    <dgm:pt modelId="{9FEC10E8-52F1-4D3C-A9A2-92886C805000}" type="parTrans" cxnId="{9DF360A4-E0B0-4160-87B5-F587687248C2}">
      <dgm:prSet/>
      <dgm:spPr/>
      <dgm:t>
        <a:bodyPr/>
        <a:lstStyle/>
        <a:p>
          <a:endParaRPr lang="en-GB">
            <a:latin typeface="Sakkal Majalla" panose="02000000000000000000" pitchFamily="2" charset="-78"/>
            <a:cs typeface="Sakkal Majalla" panose="02000000000000000000" pitchFamily="2" charset="-78"/>
          </a:endParaRPr>
        </a:p>
      </dgm:t>
    </dgm:pt>
    <dgm:pt modelId="{1CEF0F34-6329-4E86-82ED-E1EE03EFF4ED}" type="sibTrans" cxnId="{9DF360A4-E0B0-4160-87B5-F587687248C2}">
      <dgm:prSet/>
      <dgm:spPr/>
      <dgm:t>
        <a:bodyPr/>
        <a:lstStyle/>
        <a:p>
          <a:endParaRPr lang="en-GB">
            <a:latin typeface="Sakkal Majalla" panose="02000000000000000000" pitchFamily="2" charset="-78"/>
            <a:cs typeface="Sakkal Majalla" panose="02000000000000000000" pitchFamily="2" charset="-78"/>
          </a:endParaRPr>
        </a:p>
      </dgm:t>
    </dgm:pt>
    <dgm:pt modelId="{48827A09-4E3D-46F7-A642-C58FF687C188}">
      <dgm:prSet phldrT="[Text]" custT="1"/>
      <dgm:spPr/>
      <dgm:t>
        <a:bodyPr/>
        <a:lstStyle/>
        <a:p>
          <a:pPr algn="r"/>
          <a:r>
            <a:rPr lang="ar-JO" sz="2100" b="1" dirty="0">
              <a:latin typeface="Sakkal Majalla" panose="02000000000000000000" pitchFamily="2" charset="-78"/>
              <a:cs typeface="Sakkal Majalla" panose="02000000000000000000" pitchFamily="2" charset="-78"/>
            </a:rPr>
            <a:t>لتوفير معلومات محدثة لصانعي القرار والباحثين وصانعي القرار </a:t>
          </a:r>
          <a:endParaRPr lang="en-GB" sz="2100" b="1" dirty="0">
            <a:latin typeface="Sakkal Majalla" panose="02000000000000000000" pitchFamily="2" charset="-78"/>
            <a:cs typeface="Sakkal Majalla" panose="02000000000000000000" pitchFamily="2" charset="-78"/>
          </a:endParaRPr>
        </a:p>
      </dgm:t>
    </dgm:pt>
    <dgm:pt modelId="{F313F449-AEF2-4A3A-9431-77A497720937}" type="parTrans" cxnId="{B882DFBB-EF6C-48C0-8B1A-C96A58E95B35}">
      <dgm:prSet/>
      <dgm:spPr/>
      <dgm:t>
        <a:bodyPr/>
        <a:lstStyle/>
        <a:p>
          <a:endParaRPr lang="en-GB">
            <a:latin typeface="Sakkal Majalla" panose="02000000000000000000" pitchFamily="2" charset="-78"/>
            <a:cs typeface="Sakkal Majalla" panose="02000000000000000000" pitchFamily="2" charset="-78"/>
          </a:endParaRPr>
        </a:p>
      </dgm:t>
    </dgm:pt>
    <dgm:pt modelId="{59FBAA62-551D-448C-82FD-6975D441150A}" type="sibTrans" cxnId="{B882DFBB-EF6C-48C0-8B1A-C96A58E95B35}">
      <dgm:prSet/>
      <dgm:spPr/>
      <dgm:t>
        <a:bodyPr/>
        <a:lstStyle/>
        <a:p>
          <a:endParaRPr lang="en-GB">
            <a:latin typeface="Sakkal Majalla" panose="02000000000000000000" pitchFamily="2" charset="-78"/>
            <a:cs typeface="Sakkal Majalla" panose="02000000000000000000" pitchFamily="2" charset="-78"/>
          </a:endParaRPr>
        </a:p>
      </dgm:t>
    </dgm:pt>
    <dgm:pt modelId="{81C64B2F-786F-4A06-8C85-7D115FEBA745}" type="pres">
      <dgm:prSet presAssocID="{499D19B5-D4CC-45C1-9BC0-EC09F3DA8DCB}" presName="Name0" presStyleCnt="0">
        <dgm:presLayoutVars>
          <dgm:chMax/>
          <dgm:chPref/>
          <dgm:dir/>
        </dgm:presLayoutVars>
      </dgm:prSet>
      <dgm:spPr/>
    </dgm:pt>
    <dgm:pt modelId="{B08F3BBF-67B1-41EB-97B4-C0EFE4F46BF5}" type="pres">
      <dgm:prSet presAssocID="{98301067-56E0-4B2C-B010-582B44C99D08}" presName="parenttextcomposite" presStyleCnt="0"/>
      <dgm:spPr/>
    </dgm:pt>
    <dgm:pt modelId="{E4D21989-C96C-47AD-B124-A919CAD9ABFE}" type="pres">
      <dgm:prSet presAssocID="{98301067-56E0-4B2C-B010-582B44C99D08}" presName="parenttext" presStyleLbl="revTx" presStyleIdx="0" presStyleCnt="3">
        <dgm:presLayoutVars>
          <dgm:chMax/>
          <dgm:chPref val="2"/>
          <dgm:bulletEnabled val="1"/>
        </dgm:presLayoutVars>
      </dgm:prSet>
      <dgm:spPr/>
    </dgm:pt>
    <dgm:pt modelId="{4131F635-DB9E-44BA-B765-C41FCD2846AB}" type="pres">
      <dgm:prSet presAssocID="{98301067-56E0-4B2C-B010-582B44C99D08}" presName="composite" presStyleCnt="0"/>
      <dgm:spPr/>
    </dgm:pt>
    <dgm:pt modelId="{E2A0DC6E-35BE-41A6-A34C-F59050D2C754}" type="pres">
      <dgm:prSet presAssocID="{98301067-56E0-4B2C-B010-582B44C99D08}" presName="chevron1" presStyleLbl="alignNode1" presStyleIdx="0" presStyleCnt="21"/>
      <dgm:spPr/>
    </dgm:pt>
    <dgm:pt modelId="{CB040954-BEFD-498A-8EC8-29BC53CD727A}" type="pres">
      <dgm:prSet presAssocID="{98301067-56E0-4B2C-B010-582B44C99D08}" presName="chevron2" presStyleLbl="alignNode1" presStyleIdx="1" presStyleCnt="21"/>
      <dgm:spPr/>
    </dgm:pt>
    <dgm:pt modelId="{71B3DE9B-CFA2-409C-A08F-668CDD84E67A}" type="pres">
      <dgm:prSet presAssocID="{98301067-56E0-4B2C-B010-582B44C99D08}" presName="chevron3" presStyleLbl="alignNode1" presStyleIdx="2" presStyleCnt="21"/>
      <dgm:spPr/>
    </dgm:pt>
    <dgm:pt modelId="{1CC27588-2884-4F34-83A9-2FDDCA9FAB1E}" type="pres">
      <dgm:prSet presAssocID="{98301067-56E0-4B2C-B010-582B44C99D08}" presName="chevron4" presStyleLbl="alignNode1" presStyleIdx="3" presStyleCnt="21"/>
      <dgm:spPr/>
    </dgm:pt>
    <dgm:pt modelId="{2BDB9CD9-5A33-488E-AD24-3571B8696226}" type="pres">
      <dgm:prSet presAssocID="{98301067-56E0-4B2C-B010-582B44C99D08}" presName="chevron5" presStyleLbl="alignNode1" presStyleIdx="4" presStyleCnt="21"/>
      <dgm:spPr/>
    </dgm:pt>
    <dgm:pt modelId="{3B3340D4-E2F0-44E1-A71D-07DC51B84377}" type="pres">
      <dgm:prSet presAssocID="{98301067-56E0-4B2C-B010-582B44C99D08}" presName="chevron6" presStyleLbl="alignNode1" presStyleIdx="5" presStyleCnt="21"/>
      <dgm:spPr/>
    </dgm:pt>
    <dgm:pt modelId="{0BF4F334-77EC-41E1-A67B-6DDDDA9BEB84}" type="pres">
      <dgm:prSet presAssocID="{98301067-56E0-4B2C-B010-582B44C99D08}" presName="chevron7" presStyleLbl="alignNode1" presStyleIdx="6" presStyleCnt="21"/>
      <dgm:spPr/>
    </dgm:pt>
    <dgm:pt modelId="{F6BE4020-D607-4204-AF3F-5A5547B89054}" type="pres">
      <dgm:prSet presAssocID="{98301067-56E0-4B2C-B010-582B44C99D08}" presName="childtext" presStyleLbl="solidFgAcc1" presStyleIdx="0" presStyleCnt="3">
        <dgm:presLayoutVars>
          <dgm:chMax/>
          <dgm:chPref val="0"/>
          <dgm:bulletEnabled val="1"/>
        </dgm:presLayoutVars>
      </dgm:prSet>
      <dgm:spPr/>
    </dgm:pt>
    <dgm:pt modelId="{73894B25-FABA-4E8F-B206-C01ECC9CCA0B}" type="pres">
      <dgm:prSet presAssocID="{D06249B7-F57C-4C9C-A7D3-F874B96DEF8C}" presName="sibTrans" presStyleCnt="0"/>
      <dgm:spPr/>
    </dgm:pt>
    <dgm:pt modelId="{AFD3FA3B-5053-435F-93F6-1A9981E1625F}" type="pres">
      <dgm:prSet presAssocID="{A2E10757-FC7A-40B0-A526-40D62BD31A8A}" presName="parenttextcomposite" presStyleCnt="0"/>
      <dgm:spPr/>
    </dgm:pt>
    <dgm:pt modelId="{81F6BA6A-EA9A-445B-9B01-90A4C0C885F2}" type="pres">
      <dgm:prSet presAssocID="{A2E10757-FC7A-40B0-A526-40D62BD31A8A}" presName="parenttext" presStyleLbl="revTx" presStyleIdx="1" presStyleCnt="3">
        <dgm:presLayoutVars>
          <dgm:chMax/>
          <dgm:chPref val="2"/>
          <dgm:bulletEnabled val="1"/>
        </dgm:presLayoutVars>
      </dgm:prSet>
      <dgm:spPr/>
    </dgm:pt>
    <dgm:pt modelId="{72F84AD8-14B8-454C-A5A4-FDD0F5FB039F}" type="pres">
      <dgm:prSet presAssocID="{A2E10757-FC7A-40B0-A526-40D62BD31A8A}" presName="composite" presStyleCnt="0"/>
      <dgm:spPr/>
    </dgm:pt>
    <dgm:pt modelId="{99FD6B24-ED72-4339-B70C-D526E3CBDA1F}" type="pres">
      <dgm:prSet presAssocID="{A2E10757-FC7A-40B0-A526-40D62BD31A8A}" presName="chevron1" presStyleLbl="alignNode1" presStyleIdx="7" presStyleCnt="21"/>
      <dgm:spPr/>
    </dgm:pt>
    <dgm:pt modelId="{2DA3C93A-06A8-4845-A64E-F39417E2A83D}" type="pres">
      <dgm:prSet presAssocID="{A2E10757-FC7A-40B0-A526-40D62BD31A8A}" presName="chevron2" presStyleLbl="alignNode1" presStyleIdx="8" presStyleCnt="21"/>
      <dgm:spPr/>
    </dgm:pt>
    <dgm:pt modelId="{125590DF-ED79-41D3-89AD-7C31B908B88A}" type="pres">
      <dgm:prSet presAssocID="{A2E10757-FC7A-40B0-A526-40D62BD31A8A}" presName="chevron3" presStyleLbl="alignNode1" presStyleIdx="9" presStyleCnt="21"/>
      <dgm:spPr/>
    </dgm:pt>
    <dgm:pt modelId="{EC40CFF3-50C3-42B6-9AE5-525452F92102}" type="pres">
      <dgm:prSet presAssocID="{A2E10757-FC7A-40B0-A526-40D62BD31A8A}" presName="chevron4" presStyleLbl="alignNode1" presStyleIdx="10" presStyleCnt="21"/>
      <dgm:spPr/>
    </dgm:pt>
    <dgm:pt modelId="{8E09650E-A99E-49E7-BC50-1BA2C87B0BBA}" type="pres">
      <dgm:prSet presAssocID="{A2E10757-FC7A-40B0-A526-40D62BD31A8A}" presName="chevron5" presStyleLbl="alignNode1" presStyleIdx="11" presStyleCnt="21"/>
      <dgm:spPr/>
    </dgm:pt>
    <dgm:pt modelId="{AA8FB72B-F2AD-4DBB-99B3-676EECD5C822}" type="pres">
      <dgm:prSet presAssocID="{A2E10757-FC7A-40B0-A526-40D62BD31A8A}" presName="chevron6" presStyleLbl="alignNode1" presStyleIdx="12" presStyleCnt="21"/>
      <dgm:spPr/>
    </dgm:pt>
    <dgm:pt modelId="{A84D3241-9D9F-486F-92F8-3B52680DA08A}" type="pres">
      <dgm:prSet presAssocID="{A2E10757-FC7A-40B0-A526-40D62BD31A8A}" presName="chevron7" presStyleLbl="alignNode1" presStyleIdx="13" presStyleCnt="21"/>
      <dgm:spPr/>
    </dgm:pt>
    <dgm:pt modelId="{371055FA-EE0B-4351-8C20-2EB36809B718}" type="pres">
      <dgm:prSet presAssocID="{A2E10757-FC7A-40B0-A526-40D62BD31A8A}" presName="childtext" presStyleLbl="solidFgAcc1" presStyleIdx="1" presStyleCnt="3">
        <dgm:presLayoutVars>
          <dgm:chMax/>
          <dgm:chPref val="0"/>
          <dgm:bulletEnabled val="1"/>
        </dgm:presLayoutVars>
      </dgm:prSet>
      <dgm:spPr/>
    </dgm:pt>
    <dgm:pt modelId="{D5D080AC-D816-4981-B177-5E77F3579A67}" type="pres">
      <dgm:prSet presAssocID="{5330018A-EDE2-4980-A4FE-E7D43F06027E}" presName="sibTrans" presStyleCnt="0"/>
      <dgm:spPr/>
    </dgm:pt>
    <dgm:pt modelId="{3D37330C-96B1-494C-87BA-42EF3C6218B4}" type="pres">
      <dgm:prSet presAssocID="{B32012AD-C38B-4B66-9A6C-284F297FE1E1}" presName="parenttextcomposite" presStyleCnt="0"/>
      <dgm:spPr/>
    </dgm:pt>
    <dgm:pt modelId="{4C346124-EAE7-47EC-8372-E0C6DC4D03CC}" type="pres">
      <dgm:prSet presAssocID="{B32012AD-C38B-4B66-9A6C-284F297FE1E1}" presName="parenttext" presStyleLbl="revTx" presStyleIdx="2" presStyleCnt="3">
        <dgm:presLayoutVars>
          <dgm:chMax/>
          <dgm:chPref val="2"/>
          <dgm:bulletEnabled val="1"/>
        </dgm:presLayoutVars>
      </dgm:prSet>
      <dgm:spPr/>
    </dgm:pt>
    <dgm:pt modelId="{E57FF5EB-5F13-4320-8A31-0D44BE1F4DB7}" type="pres">
      <dgm:prSet presAssocID="{B32012AD-C38B-4B66-9A6C-284F297FE1E1}" presName="composite" presStyleCnt="0"/>
      <dgm:spPr/>
    </dgm:pt>
    <dgm:pt modelId="{E6C882C2-CB21-47E3-93D8-6DA7D730E736}" type="pres">
      <dgm:prSet presAssocID="{B32012AD-C38B-4B66-9A6C-284F297FE1E1}" presName="chevron1" presStyleLbl="alignNode1" presStyleIdx="14" presStyleCnt="21"/>
      <dgm:spPr/>
    </dgm:pt>
    <dgm:pt modelId="{B216E110-9279-425A-A9FE-9095BCB0274A}" type="pres">
      <dgm:prSet presAssocID="{B32012AD-C38B-4B66-9A6C-284F297FE1E1}" presName="chevron2" presStyleLbl="alignNode1" presStyleIdx="15" presStyleCnt="21"/>
      <dgm:spPr/>
    </dgm:pt>
    <dgm:pt modelId="{ADFCC74C-42C8-4F05-A3D3-8C3DE79A5318}" type="pres">
      <dgm:prSet presAssocID="{B32012AD-C38B-4B66-9A6C-284F297FE1E1}" presName="chevron3" presStyleLbl="alignNode1" presStyleIdx="16" presStyleCnt="21"/>
      <dgm:spPr/>
    </dgm:pt>
    <dgm:pt modelId="{EF9628C0-2094-4657-827F-F36A467B8FE9}" type="pres">
      <dgm:prSet presAssocID="{B32012AD-C38B-4B66-9A6C-284F297FE1E1}" presName="chevron4" presStyleLbl="alignNode1" presStyleIdx="17" presStyleCnt="21"/>
      <dgm:spPr/>
    </dgm:pt>
    <dgm:pt modelId="{EEDA3E2C-2E63-4709-B153-0D192D0677E6}" type="pres">
      <dgm:prSet presAssocID="{B32012AD-C38B-4B66-9A6C-284F297FE1E1}" presName="chevron5" presStyleLbl="alignNode1" presStyleIdx="18" presStyleCnt="21"/>
      <dgm:spPr/>
    </dgm:pt>
    <dgm:pt modelId="{2B64A6A7-463B-4260-8DC2-BD79010A9BAE}" type="pres">
      <dgm:prSet presAssocID="{B32012AD-C38B-4B66-9A6C-284F297FE1E1}" presName="chevron6" presStyleLbl="alignNode1" presStyleIdx="19" presStyleCnt="21"/>
      <dgm:spPr/>
    </dgm:pt>
    <dgm:pt modelId="{6A36770F-B301-47B1-99CF-26DDE7F3172E}" type="pres">
      <dgm:prSet presAssocID="{B32012AD-C38B-4B66-9A6C-284F297FE1E1}" presName="chevron7" presStyleLbl="alignNode1" presStyleIdx="20" presStyleCnt="21"/>
      <dgm:spPr/>
    </dgm:pt>
    <dgm:pt modelId="{83CF6CFF-E07A-4811-B0DB-4A727157CD0B}" type="pres">
      <dgm:prSet presAssocID="{B32012AD-C38B-4B66-9A6C-284F297FE1E1}" presName="childtext" presStyleLbl="solidFgAcc1" presStyleIdx="2" presStyleCnt="3">
        <dgm:presLayoutVars>
          <dgm:chMax/>
          <dgm:chPref val="0"/>
          <dgm:bulletEnabled val="1"/>
        </dgm:presLayoutVars>
      </dgm:prSet>
      <dgm:spPr/>
    </dgm:pt>
  </dgm:ptLst>
  <dgm:cxnLst>
    <dgm:cxn modelId="{0FBC3001-56C7-4434-BE66-ED72E0B26963}" type="presOf" srcId="{A2E10757-FC7A-40B0-A526-40D62BD31A8A}" destId="{81F6BA6A-EA9A-445B-9B01-90A4C0C885F2}" srcOrd="0" destOrd="0" presId="urn:microsoft.com/office/officeart/2008/layout/VerticalAccentList"/>
    <dgm:cxn modelId="{01D5C407-D244-4829-95AE-39EDDB1E3823}" srcId="{499D19B5-D4CC-45C1-9BC0-EC09F3DA8DCB}" destId="{A2E10757-FC7A-40B0-A526-40D62BD31A8A}" srcOrd="1" destOrd="0" parTransId="{E12F265D-1286-4BA0-BC50-B063F21FC72B}" sibTransId="{5330018A-EDE2-4980-A4FE-E7D43F06027E}"/>
    <dgm:cxn modelId="{2E39F95C-7BAF-477E-AE0B-1ECBB9D1DDB8}" type="presOf" srcId="{98301067-56E0-4B2C-B010-582B44C99D08}" destId="{E4D21989-C96C-47AD-B124-A919CAD9ABFE}" srcOrd="0" destOrd="0" presId="urn:microsoft.com/office/officeart/2008/layout/VerticalAccentList"/>
    <dgm:cxn modelId="{E30F6365-BCA1-4DAA-BA43-429EB50338DD}" type="presOf" srcId="{499D19B5-D4CC-45C1-9BC0-EC09F3DA8DCB}" destId="{81C64B2F-786F-4A06-8C85-7D115FEBA745}" srcOrd="0" destOrd="0" presId="urn:microsoft.com/office/officeart/2008/layout/VerticalAccentList"/>
    <dgm:cxn modelId="{9FD1AB6C-93F2-4BDD-9CAA-D907C2935E23}" type="presOf" srcId="{D6AB8F86-479C-4760-A014-027ED8E32B0B}" destId="{371055FA-EE0B-4351-8C20-2EB36809B718}" srcOrd="0" destOrd="0" presId="urn:microsoft.com/office/officeart/2008/layout/VerticalAccentList"/>
    <dgm:cxn modelId="{EA4CDD56-5202-4A54-AF85-8D2B0E638606}" type="presOf" srcId="{48827A09-4E3D-46F7-A642-C58FF687C188}" destId="{83CF6CFF-E07A-4811-B0DB-4A727157CD0B}" srcOrd="0" destOrd="0" presId="urn:microsoft.com/office/officeart/2008/layout/VerticalAccentList"/>
    <dgm:cxn modelId="{C30B527C-4916-42DC-8E68-4E7BCF7DC7C3}" type="presOf" srcId="{B32012AD-C38B-4B66-9A6C-284F297FE1E1}" destId="{4C346124-EAE7-47EC-8372-E0C6DC4D03CC}" srcOrd="0" destOrd="0" presId="urn:microsoft.com/office/officeart/2008/layout/VerticalAccentList"/>
    <dgm:cxn modelId="{9DFEBB8E-79D6-4FAA-8463-9B1B907B7F2C}" type="presOf" srcId="{B2FD9F60-924D-43E1-8B31-26E8BB530892}" destId="{F6BE4020-D607-4204-AF3F-5A5547B89054}" srcOrd="0" destOrd="0" presId="urn:microsoft.com/office/officeart/2008/layout/VerticalAccentList"/>
    <dgm:cxn modelId="{59D1A393-147E-4EA7-9816-50A93A4A7BBD}" srcId="{98301067-56E0-4B2C-B010-582B44C99D08}" destId="{B2FD9F60-924D-43E1-8B31-26E8BB530892}" srcOrd="0" destOrd="0" parTransId="{24913A1F-EA38-4FAF-8DFF-3D89CDEC5896}" sibTransId="{054DD47B-D7BC-4975-ADA1-8A527741E20A}"/>
    <dgm:cxn modelId="{00D5D998-F05B-4727-88DC-5815AD41E084}" srcId="{A2E10757-FC7A-40B0-A526-40D62BD31A8A}" destId="{D6AB8F86-479C-4760-A014-027ED8E32B0B}" srcOrd="0" destOrd="0" parTransId="{FD119717-81E1-4CC1-97AD-D73EC02F2E50}" sibTransId="{15A3F50C-115A-430E-97DB-60E586BBCD76}"/>
    <dgm:cxn modelId="{8C5C79A0-F7A1-459B-9806-0BF3B8282528}" srcId="{499D19B5-D4CC-45C1-9BC0-EC09F3DA8DCB}" destId="{98301067-56E0-4B2C-B010-582B44C99D08}" srcOrd="0" destOrd="0" parTransId="{4D5BB962-E5E1-43D8-B4B3-CA44EF9D3644}" sibTransId="{D06249B7-F57C-4C9C-A7D3-F874B96DEF8C}"/>
    <dgm:cxn modelId="{9DF360A4-E0B0-4160-87B5-F587687248C2}" srcId="{499D19B5-D4CC-45C1-9BC0-EC09F3DA8DCB}" destId="{B32012AD-C38B-4B66-9A6C-284F297FE1E1}" srcOrd="2" destOrd="0" parTransId="{9FEC10E8-52F1-4D3C-A9A2-92886C805000}" sibTransId="{1CEF0F34-6329-4E86-82ED-E1EE03EFF4ED}"/>
    <dgm:cxn modelId="{B882DFBB-EF6C-48C0-8B1A-C96A58E95B35}" srcId="{B32012AD-C38B-4B66-9A6C-284F297FE1E1}" destId="{48827A09-4E3D-46F7-A642-C58FF687C188}" srcOrd="0" destOrd="0" parTransId="{F313F449-AEF2-4A3A-9431-77A497720937}" sibTransId="{59FBAA62-551D-448C-82FD-6975D441150A}"/>
    <dgm:cxn modelId="{77682F5C-97C0-4B70-B778-7A2701EF79E2}" type="presParOf" srcId="{81C64B2F-786F-4A06-8C85-7D115FEBA745}" destId="{B08F3BBF-67B1-41EB-97B4-C0EFE4F46BF5}" srcOrd="0" destOrd="0" presId="urn:microsoft.com/office/officeart/2008/layout/VerticalAccentList"/>
    <dgm:cxn modelId="{504B3A31-B704-4C4F-B018-1FAAC2C4E228}" type="presParOf" srcId="{B08F3BBF-67B1-41EB-97B4-C0EFE4F46BF5}" destId="{E4D21989-C96C-47AD-B124-A919CAD9ABFE}" srcOrd="0" destOrd="0" presId="urn:microsoft.com/office/officeart/2008/layout/VerticalAccentList"/>
    <dgm:cxn modelId="{2F7BB054-4B9F-4E34-A554-556A4B595753}" type="presParOf" srcId="{81C64B2F-786F-4A06-8C85-7D115FEBA745}" destId="{4131F635-DB9E-44BA-B765-C41FCD2846AB}" srcOrd="1" destOrd="0" presId="urn:microsoft.com/office/officeart/2008/layout/VerticalAccentList"/>
    <dgm:cxn modelId="{0F79A32D-9145-45F8-B344-2E26246CC9D7}" type="presParOf" srcId="{4131F635-DB9E-44BA-B765-C41FCD2846AB}" destId="{E2A0DC6E-35BE-41A6-A34C-F59050D2C754}" srcOrd="0" destOrd="0" presId="urn:microsoft.com/office/officeart/2008/layout/VerticalAccentList"/>
    <dgm:cxn modelId="{7BE8B27D-06AB-4AC7-A4BF-3F788B9CA222}" type="presParOf" srcId="{4131F635-DB9E-44BA-B765-C41FCD2846AB}" destId="{CB040954-BEFD-498A-8EC8-29BC53CD727A}" srcOrd="1" destOrd="0" presId="urn:microsoft.com/office/officeart/2008/layout/VerticalAccentList"/>
    <dgm:cxn modelId="{F2F724CD-7AA1-4AF7-A850-E0CDFC11CC47}" type="presParOf" srcId="{4131F635-DB9E-44BA-B765-C41FCD2846AB}" destId="{71B3DE9B-CFA2-409C-A08F-668CDD84E67A}" srcOrd="2" destOrd="0" presId="urn:microsoft.com/office/officeart/2008/layout/VerticalAccentList"/>
    <dgm:cxn modelId="{5D4FC82E-8D2D-4C01-AA0B-C376F804A3B0}" type="presParOf" srcId="{4131F635-DB9E-44BA-B765-C41FCD2846AB}" destId="{1CC27588-2884-4F34-83A9-2FDDCA9FAB1E}" srcOrd="3" destOrd="0" presId="urn:microsoft.com/office/officeart/2008/layout/VerticalAccentList"/>
    <dgm:cxn modelId="{C8F85CE5-80FF-46EF-A83F-723DFD12FBAD}" type="presParOf" srcId="{4131F635-DB9E-44BA-B765-C41FCD2846AB}" destId="{2BDB9CD9-5A33-488E-AD24-3571B8696226}" srcOrd="4" destOrd="0" presId="urn:microsoft.com/office/officeart/2008/layout/VerticalAccentList"/>
    <dgm:cxn modelId="{0690D82C-80F4-4920-B8C7-B2CD27D802FF}" type="presParOf" srcId="{4131F635-DB9E-44BA-B765-C41FCD2846AB}" destId="{3B3340D4-E2F0-44E1-A71D-07DC51B84377}" srcOrd="5" destOrd="0" presId="urn:microsoft.com/office/officeart/2008/layout/VerticalAccentList"/>
    <dgm:cxn modelId="{08DBEA49-A09F-4A3A-8F79-47257329C79A}" type="presParOf" srcId="{4131F635-DB9E-44BA-B765-C41FCD2846AB}" destId="{0BF4F334-77EC-41E1-A67B-6DDDDA9BEB84}" srcOrd="6" destOrd="0" presId="urn:microsoft.com/office/officeart/2008/layout/VerticalAccentList"/>
    <dgm:cxn modelId="{3C713DBE-A1F8-4C63-AB5D-7ABF4BA9A6A5}" type="presParOf" srcId="{4131F635-DB9E-44BA-B765-C41FCD2846AB}" destId="{F6BE4020-D607-4204-AF3F-5A5547B89054}" srcOrd="7" destOrd="0" presId="urn:microsoft.com/office/officeart/2008/layout/VerticalAccentList"/>
    <dgm:cxn modelId="{C9010A1D-D925-4848-AF86-B8E2A8C54A1C}" type="presParOf" srcId="{81C64B2F-786F-4A06-8C85-7D115FEBA745}" destId="{73894B25-FABA-4E8F-B206-C01ECC9CCA0B}" srcOrd="2" destOrd="0" presId="urn:microsoft.com/office/officeart/2008/layout/VerticalAccentList"/>
    <dgm:cxn modelId="{21E663B9-6A26-4967-ABFF-65C0559AA6E2}" type="presParOf" srcId="{81C64B2F-786F-4A06-8C85-7D115FEBA745}" destId="{AFD3FA3B-5053-435F-93F6-1A9981E1625F}" srcOrd="3" destOrd="0" presId="urn:microsoft.com/office/officeart/2008/layout/VerticalAccentList"/>
    <dgm:cxn modelId="{92B7920B-3573-48B2-AC25-A64559C2BEE4}" type="presParOf" srcId="{AFD3FA3B-5053-435F-93F6-1A9981E1625F}" destId="{81F6BA6A-EA9A-445B-9B01-90A4C0C885F2}" srcOrd="0" destOrd="0" presId="urn:microsoft.com/office/officeart/2008/layout/VerticalAccentList"/>
    <dgm:cxn modelId="{4E6E270D-30A1-4206-B757-E652AEBA5AC8}" type="presParOf" srcId="{81C64B2F-786F-4A06-8C85-7D115FEBA745}" destId="{72F84AD8-14B8-454C-A5A4-FDD0F5FB039F}" srcOrd="4" destOrd="0" presId="urn:microsoft.com/office/officeart/2008/layout/VerticalAccentList"/>
    <dgm:cxn modelId="{D1ACD639-84F8-4648-86BD-EA833D7BD5FC}" type="presParOf" srcId="{72F84AD8-14B8-454C-A5A4-FDD0F5FB039F}" destId="{99FD6B24-ED72-4339-B70C-D526E3CBDA1F}" srcOrd="0" destOrd="0" presId="urn:microsoft.com/office/officeart/2008/layout/VerticalAccentList"/>
    <dgm:cxn modelId="{B2DFD866-E5CB-4590-B5BA-D06FCF64BCE6}" type="presParOf" srcId="{72F84AD8-14B8-454C-A5A4-FDD0F5FB039F}" destId="{2DA3C93A-06A8-4845-A64E-F39417E2A83D}" srcOrd="1" destOrd="0" presId="urn:microsoft.com/office/officeart/2008/layout/VerticalAccentList"/>
    <dgm:cxn modelId="{68BCAF89-FC3D-4768-A22E-8D2BC2956DBD}" type="presParOf" srcId="{72F84AD8-14B8-454C-A5A4-FDD0F5FB039F}" destId="{125590DF-ED79-41D3-89AD-7C31B908B88A}" srcOrd="2" destOrd="0" presId="urn:microsoft.com/office/officeart/2008/layout/VerticalAccentList"/>
    <dgm:cxn modelId="{91DBDE8B-A966-48AA-8B77-A90E6D5739C1}" type="presParOf" srcId="{72F84AD8-14B8-454C-A5A4-FDD0F5FB039F}" destId="{EC40CFF3-50C3-42B6-9AE5-525452F92102}" srcOrd="3" destOrd="0" presId="urn:microsoft.com/office/officeart/2008/layout/VerticalAccentList"/>
    <dgm:cxn modelId="{9DF99C19-DF44-4A49-A939-DC20149EEB5A}" type="presParOf" srcId="{72F84AD8-14B8-454C-A5A4-FDD0F5FB039F}" destId="{8E09650E-A99E-49E7-BC50-1BA2C87B0BBA}" srcOrd="4" destOrd="0" presId="urn:microsoft.com/office/officeart/2008/layout/VerticalAccentList"/>
    <dgm:cxn modelId="{14F92762-0345-4725-837F-987F20CEE972}" type="presParOf" srcId="{72F84AD8-14B8-454C-A5A4-FDD0F5FB039F}" destId="{AA8FB72B-F2AD-4DBB-99B3-676EECD5C822}" srcOrd="5" destOrd="0" presId="urn:microsoft.com/office/officeart/2008/layout/VerticalAccentList"/>
    <dgm:cxn modelId="{05BD8022-A6A1-4EA7-82D5-53AFFD1DA177}" type="presParOf" srcId="{72F84AD8-14B8-454C-A5A4-FDD0F5FB039F}" destId="{A84D3241-9D9F-486F-92F8-3B52680DA08A}" srcOrd="6" destOrd="0" presId="urn:microsoft.com/office/officeart/2008/layout/VerticalAccentList"/>
    <dgm:cxn modelId="{48E7B981-81CB-444A-90BD-959173F9AE13}" type="presParOf" srcId="{72F84AD8-14B8-454C-A5A4-FDD0F5FB039F}" destId="{371055FA-EE0B-4351-8C20-2EB36809B718}" srcOrd="7" destOrd="0" presId="urn:microsoft.com/office/officeart/2008/layout/VerticalAccentList"/>
    <dgm:cxn modelId="{F56926C8-A32B-47A9-81F2-2F43D944F414}" type="presParOf" srcId="{81C64B2F-786F-4A06-8C85-7D115FEBA745}" destId="{D5D080AC-D816-4981-B177-5E77F3579A67}" srcOrd="5" destOrd="0" presId="urn:microsoft.com/office/officeart/2008/layout/VerticalAccentList"/>
    <dgm:cxn modelId="{49081A76-56A5-4A0E-AFE0-B9792B0E5D87}" type="presParOf" srcId="{81C64B2F-786F-4A06-8C85-7D115FEBA745}" destId="{3D37330C-96B1-494C-87BA-42EF3C6218B4}" srcOrd="6" destOrd="0" presId="urn:microsoft.com/office/officeart/2008/layout/VerticalAccentList"/>
    <dgm:cxn modelId="{D7DDF142-A428-4D4D-8D95-AFA6981CA8BD}" type="presParOf" srcId="{3D37330C-96B1-494C-87BA-42EF3C6218B4}" destId="{4C346124-EAE7-47EC-8372-E0C6DC4D03CC}" srcOrd="0" destOrd="0" presId="urn:microsoft.com/office/officeart/2008/layout/VerticalAccentList"/>
    <dgm:cxn modelId="{FFE1565E-64A0-4BDA-9B22-82D9D6881DA3}" type="presParOf" srcId="{81C64B2F-786F-4A06-8C85-7D115FEBA745}" destId="{E57FF5EB-5F13-4320-8A31-0D44BE1F4DB7}" srcOrd="7" destOrd="0" presId="urn:microsoft.com/office/officeart/2008/layout/VerticalAccentList"/>
    <dgm:cxn modelId="{D7BE3E80-8791-493A-81FA-6D80DB221999}" type="presParOf" srcId="{E57FF5EB-5F13-4320-8A31-0D44BE1F4DB7}" destId="{E6C882C2-CB21-47E3-93D8-6DA7D730E736}" srcOrd="0" destOrd="0" presId="urn:microsoft.com/office/officeart/2008/layout/VerticalAccentList"/>
    <dgm:cxn modelId="{0CF4A816-A4CF-4FF6-9D62-60241AAC3558}" type="presParOf" srcId="{E57FF5EB-5F13-4320-8A31-0D44BE1F4DB7}" destId="{B216E110-9279-425A-A9FE-9095BCB0274A}" srcOrd="1" destOrd="0" presId="urn:microsoft.com/office/officeart/2008/layout/VerticalAccentList"/>
    <dgm:cxn modelId="{DE4D65D1-F545-40A9-8708-4554287AAF7C}" type="presParOf" srcId="{E57FF5EB-5F13-4320-8A31-0D44BE1F4DB7}" destId="{ADFCC74C-42C8-4F05-A3D3-8C3DE79A5318}" srcOrd="2" destOrd="0" presId="urn:microsoft.com/office/officeart/2008/layout/VerticalAccentList"/>
    <dgm:cxn modelId="{14D1CB11-C794-4C5E-9DD0-582C6C904FC3}" type="presParOf" srcId="{E57FF5EB-5F13-4320-8A31-0D44BE1F4DB7}" destId="{EF9628C0-2094-4657-827F-F36A467B8FE9}" srcOrd="3" destOrd="0" presId="urn:microsoft.com/office/officeart/2008/layout/VerticalAccentList"/>
    <dgm:cxn modelId="{0DB9050F-17A7-4162-BCDF-608C1E2D1A44}" type="presParOf" srcId="{E57FF5EB-5F13-4320-8A31-0D44BE1F4DB7}" destId="{EEDA3E2C-2E63-4709-B153-0D192D0677E6}" srcOrd="4" destOrd="0" presId="urn:microsoft.com/office/officeart/2008/layout/VerticalAccentList"/>
    <dgm:cxn modelId="{D239421D-ACB5-4D20-A126-5DBA9794E9C0}" type="presParOf" srcId="{E57FF5EB-5F13-4320-8A31-0D44BE1F4DB7}" destId="{2B64A6A7-463B-4260-8DC2-BD79010A9BAE}" srcOrd="5" destOrd="0" presId="urn:microsoft.com/office/officeart/2008/layout/VerticalAccentList"/>
    <dgm:cxn modelId="{E139EFB8-2321-4F7F-A0EF-3FDA9FCE205A}" type="presParOf" srcId="{E57FF5EB-5F13-4320-8A31-0D44BE1F4DB7}" destId="{6A36770F-B301-47B1-99CF-26DDE7F3172E}" srcOrd="6" destOrd="0" presId="urn:microsoft.com/office/officeart/2008/layout/VerticalAccentList"/>
    <dgm:cxn modelId="{320AC7AB-68A5-4541-96FF-AD47F5CBCD9A}" type="presParOf" srcId="{E57FF5EB-5F13-4320-8A31-0D44BE1F4DB7}" destId="{83CF6CFF-E07A-4811-B0DB-4A727157CD0B}" srcOrd="7" destOrd="0" presId="urn:microsoft.com/office/officeart/2008/layout/Vertical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37AEF69-BCC7-49D6-A5AA-BB0231EC15DB}" type="doc">
      <dgm:prSet loTypeId="urn:microsoft.com/office/officeart/2005/8/layout/cycle5" loCatId="cycle" qsTypeId="urn:microsoft.com/office/officeart/2005/8/quickstyle/simple3" qsCatId="simple" csTypeId="urn:microsoft.com/office/officeart/2005/8/colors/colorful1" csCatId="colorful" phldr="1"/>
      <dgm:spPr/>
      <dgm:t>
        <a:bodyPr/>
        <a:lstStyle/>
        <a:p>
          <a:endParaRPr lang="en-GB"/>
        </a:p>
      </dgm:t>
    </dgm:pt>
    <dgm:pt modelId="{92427F62-C3D3-4D7D-91DF-F6CBF9AB72C3}">
      <dgm:prSet phldrT="[Text]"/>
      <dgm:spPr/>
      <dgm:t>
        <a:bodyPr/>
        <a:lstStyle/>
        <a:p>
          <a:r>
            <a:rPr lang="ar-JO" b="1">
              <a:latin typeface="Sakkal Majalla" panose="02000000000000000000" pitchFamily="2" charset="-78"/>
              <a:cs typeface="Sakkal Majalla" panose="02000000000000000000" pitchFamily="2" charset="-78"/>
            </a:rPr>
            <a:t>تنظيم العمل وتحديد المسؤوليات </a:t>
          </a:r>
          <a:endParaRPr lang="en-GB" b="1" dirty="0">
            <a:latin typeface="Sakkal Majalla" panose="02000000000000000000" pitchFamily="2" charset="-78"/>
            <a:cs typeface="Sakkal Majalla" panose="02000000000000000000" pitchFamily="2" charset="-78"/>
          </a:endParaRPr>
        </a:p>
      </dgm:t>
    </dgm:pt>
    <dgm:pt modelId="{D951A935-0E75-48F1-9707-108BBFA08AA2}" type="parTrans" cxnId="{421E972F-9543-41BF-8BC2-A34599776E1B}">
      <dgm:prSet/>
      <dgm:spPr/>
      <dgm:t>
        <a:bodyPr/>
        <a:lstStyle/>
        <a:p>
          <a:endParaRPr lang="en-GB">
            <a:latin typeface="Sakkal Majalla" panose="02000000000000000000" pitchFamily="2" charset="-78"/>
            <a:cs typeface="Sakkal Majalla" panose="02000000000000000000" pitchFamily="2" charset="-78"/>
          </a:endParaRPr>
        </a:p>
      </dgm:t>
    </dgm:pt>
    <dgm:pt modelId="{E4EE1E17-E7FD-48A6-A8BC-11BC4FBCC541}" type="sibTrans" cxnId="{421E972F-9543-41BF-8BC2-A34599776E1B}">
      <dgm:prSet/>
      <dgm:spPr/>
      <dgm:t>
        <a:bodyPr/>
        <a:lstStyle/>
        <a:p>
          <a:endParaRPr lang="en-GB">
            <a:latin typeface="Sakkal Majalla" panose="02000000000000000000" pitchFamily="2" charset="-78"/>
            <a:cs typeface="Sakkal Majalla" panose="02000000000000000000" pitchFamily="2" charset="-78"/>
          </a:endParaRPr>
        </a:p>
      </dgm:t>
    </dgm:pt>
    <dgm:pt modelId="{28A54B59-6A54-4385-BDE2-93A4CADDF28C}">
      <dgm:prSet phldrT="[Text]"/>
      <dgm:spPr/>
      <dgm:t>
        <a:bodyPr/>
        <a:lstStyle/>
        <a:p>
          <a:r>
            <a:rPr lang="ar-JO" b="1" dirty="0">
              <a:latin typeface="Sakkal Majalla" panose="02000000000000000000" pitchFamily="2" charset="-78"/>
              <a:cs typeface="Sakkal Majalla" panose="02000000000000000000" pitchFamily="2" charset="-78"/>
            </a:rPr>
            <a:t>تحسين الكفاءة الانتاجية </a:t>
          </a:r>
          <a:endParaRPr lang="en-GB" b="1" dirty="0">
            <a:latin typeface="Sakkal Majalla" panose="02000000000000000000" pitchFamily="2" charset="-78"/>
            <a:cs typeface="Sakkal Majalla" panose="02000000000000000000" pitchFamily="2" charset="-78"/>
          </a:endParaRPr>
        </a:p>
      </dgm:t>
    </dgm:pt>
    <dgm:pt modelId="{3221C805-B8B8-4DA7-A558-409D1E9F0FFB}" type="parTrans" cxnId="{924B3F19-BACD-486B-82A5-778D06BFF070}">
      <dgm:prSet/>
      <dgm:spPr/>
      <dgm:t>
        <a:bodyPr/>
        <a:lstStyle/>
        <a:p>
          <a:endParaRPr lang="en-GB">
            <a:latin typeface="Sakkal Majalla" panose="02000000000000000000" pitchFamily="2" charset="-78"/>
            <a:cs typeface="Sakkal Majalla" panose="02000000000000000000" pitchFamily="2" charset="-78"/>
          </a:endParaRPr>
        </a:p>
      </dgm:t>
    </dgm:pt>
    <dgm:pt modelId="{16DAE3CE-78CB-4C11-BF82-74F39A88EC38}" type="sibTrans" cxnId="{924B3F19-BACD-486B-82A5-778D06BFF070}">
      <dgm:prSet/>
      <dgm:spPr/>
      <dgm:t>
        <a:bodyPr/>
        <a:lstStyle/>
        <a:p>
          <a:endParaRPr lang="en-GB">
            <a:latin typeface="Sakkal Majalla" panose="02000000000000000000" pitchFamily="2" charset="-78"/>
            <a:cs typeface="Sakkal Majalla" panose="02000000000000000000" pitchFamily="2" charset="-78"/>
          </a:endParaRPr>
        </a:p>
      </dgm:t>
    </dgm:pt>
    <dgm:pt modelId="{BEEF1060-C4F9-4736-B280-42156B7A401D}">
      <dgm:prSet phldrT="[Text]"/>
      <dgm:spPr/>
      <dgm:t>
        <a:bodyPr/>
        <a:lstStyle/>
        <a:p>
          <a:r>
            <a:rPr lang="ar-JO" b="1" i="0" dirty="0">
              <a:latin typeface="Sakkal Majalla" panose="02000000000000000000" pitchFamily="2" charset="-78"/>
              <a:cs typeface="Sakkal Majalla" panose="02000000000000000000" pitchFamily="2" charset="-78"/>
            </a:rPr>
            <a:t>توجيه السلطة واتخاذ القرار</a:t>
          </a:r>
          <a:endParaRPr lang="en-GB" b="1" i="0" dirty="0">
            <a:latin typeface="Sakkal Majalla" panose="02000000000000000000" pitchFamily="2" charset="-78"/>
            <a:cs typeface="Sakkal Majalla" panose="02000000000000000000" pitchFamily="2" charset="-78"/>
          </a:endParaRPr>
        </a:p>
      </dgm:t>
    </dgm:pt>
    <dgm:pt modelId="{C5A2DA89-636F-40F9-A17F-3EE3FC16976A}" type="parTrans" cxnId="{F65007C4-2718-4006-BA97-A4DD6F706209}">
      <dgm:prSet/>
      <dgm:spPr/>
      <dgm:t>
        <a:bodyPr/>
        <a:lstStyle/>
        <a:p>
          <a:endParaRPr lang="en-GB">
            <a:latin typeface="Sakkal Majalla" panose="02000000000000000000" pitchFamily="2" charset="-78"/>
            <a:cs typeface="Sakkal Majalla" panose="02000000000000000000" pitchFamily="2" charset="-78"/>
          </a:endParaRPr>
        </a:p>
      </dgm:t>
    </dgm:pt>
    <dgm:pt modelId="{F7097508-D29F-4D0E-AB77-76F58FB792A4}" type="sibTrans" cxnId="{F65007C4-2718-4006-BA97-A4DD6F706209}">
      <dgm:prSet/>
      <dgm:spPr/>
      <dgm:t>
        <a:bodyPr/>
        <a:lstStyle/>
        <a:p>
          <a:endParaRPr lang="en-GB">
            <a:latin typeface="Sakkal Majalla" panose="02000000000000000000" pitchFamily="2" charset="-78"/>
            <a:cs typeface="Sakkal Majalla" panose="02000000000000000000" pitchFamily="2" charset="-78"/>
          </a:endParaRPr>
        </a:p>
      </dgm:t>
    </dgm:pt>
    <dgm:pt modelId="{8F89E1C4-A7B2-4BF3-805C-EDE6E2B99D50}">
      <dgm:prSet phldrT="[Text]"/>
      <dgm:spPr/>
      <dgm:t>
        <a:bodyPr/>
        <a:lstStyle/>
        <a:p>
          <a:r>
            <a:rPr lang="ar-JO" b="1">
              <a:latin typeface="Sakkal Majalla" panose="02000000000000000000" pitchFamily="2" charset="-78"/>
              <a:cs typeface="Sakkal Majalla" panose="02000000000000000000" pitchFamily="2" charset="-78"/>
            </a:rPr>
            <a:t>المرونة والتكيف</a:t>
          </a:r>
          <a:endParaRPr lang="en-GB" b="1" dirty="0">
            <a:latin typeface="Sakkal Majalla" panose="02000000000000000000" pitchFamily="2" charset="-78"/>
            <a:cs typeface="Sakkal Majalla" panose="02000000000000000000" pitchFamily="2" charset="-78"/>
          </a:endParaRPr>
        </a:p>
      </dgm:t>
    </dgm:pt>
    <dgm:pt modelId="{E9693053-7D6C-4C52-8C6C-961F8C6F26C1}" type="parTrans" cxnId="{5F856235-D06B-4ABA-BF96-F152B08DA75D}">
      <dgm:prSet/>
      <dgm:spPr/>
      <dgm:t>
        <a:bodyPr/>
        <a:lstStyle/>
        <a:p>
          <a:endParaRPr lang="en-GB">
            <a:latin typeface="Sakkal Majalla" panose="02000000000000000000" pitchFamily="2" charset="-78"/>
            <a:cs typeface="Sakkal Majalla" panose="02000000000000000000" pitchFamily="2" charset="-78"/>
          </a:endParaRPr>
        </a:p>
      </dgm:t>
    </dgm:pt>
    <dgm:pt modelId="{E5D5E06D-8853-464E-8AB5-777D45ECA672}" type="sibTrans" cxnId="{5F856235-D06B-4ABA-BF96-F152B08DA75D}">
      <dgm:prSet/>
      <dgm:spPr/>
      <dgm:t>
        <a:bodyPr/>
        <a:lstStyle/>
        <a:p>
          <a:endParaRPr lang="en-GB">
            <a:latin typeface="Sakkal Majalla" panose="02000000000000000000" pitchFamily="2" charset="-78"/>
            <a:cs typeface="Sakkal Majalla" panose="02000000000000000000" pitchFamily="2" charset="-78"/>
          </a:endParaRPr>
        </a:p>
      </dgm:t>
    </dgm:pt>
    <dgm:pt modelId="{AFA3063B-A41F-4836-B2FB-06E7A375B162}">
      <dgm:prSet phldrT="[Text]"/>
      <dgm:spPr/>
      <dgm:t>
        <a:bodyPr/>
        <a:lstStyle/>
        <a:p>
          <a:r>
            <a:rPr lang="ar-JO" b="1">
              <a:latin typeface="Sakkal Majalla" panose="02000000000000000000" pitchFamily="2" charset="-78"/>
              <a:cs typeface="Sakkal Majalla" panose="02000000000000000000" pitchFamily="2" charset="-78"/>
            </a:rPr>
            <a:t>تحقيق التواصل والتعاون</a:t>
          </a:r>
          <a:endParaRPr lang="en-GB" b="1" dirty="0">
            <a:latin typeface="Sakkal Majalla" panose="02000000000000000000" pitchFamily="2" charset="-78"/>
            <a:cs typeface="Sakkal Majalla" panose="02000000000000000000" pitchFamily="2" charset="-78"/>
          </a:endParaRPr>
        </a:p>
      </dgm:t>
    </dgm:pt>
    <dgm:pt modelId="{C82BC10A-F9B1-4ED9-BDE7-263E5A3599E8}" type="parTrans" cxnId="{F8BEFE27-0589-4F42-8914-273857E2BEBF}">
      <dgm:prSet/>
      <dgm:spPr/>
      <dgm:t>
        <a:bodyPr/>
        <a:lstStyle/>
        <a:p>
          <a:endParaRPr lang="en-GB">
            <a:latin typeface="Sakkal Majalla" panose="02000000000000000000" pitchFamily="2" charset="-78"/>
            <a:cs typeface="Sakkal Majalla" panose="02000000000000000000" pitchFamily="2" charset="-78"/>
          </a:endParaRPr>
        </a:p>
      </dgm:t>
    </dgm:pt>
    <dgm:pt modelId="{B08E35D9-17BA-462B-A550-942B4016525E}" type="sibTrans" cxnId="{F8BEFE27-0589-4F42-8914-273857E2BEBF}">
      <dgm:prSet/>
      <dgm:spPr/>
      <dgm:t>
        <a:bodyPr/>
        <a:lstStyle/>
        <a:p>
          <a:endParaRPr lang="en-GB">
            <a:latin typeface="Sakkal Majalla" panose="02000000000000000000" pitchFamily="2" charset="-78"/>
            <a:cs typeface="Sakkal Majalla" panose="02000000000000000000" pitchFamily="2" charset="-78"/>
          </a:endParaRPr>
        </a:p>
      </dgm:t>
    </dgm:pt>
    <dgm:pt modelId="{1F204B9C-CE93-45FA-BF90-60A667B7978A}" type="pres">
      <dgm:prSet presAssocID="{C37AEF69-BCC7-49D6-A5AA-BB0231EC15DB}" presName="cycle" presStyleCnt="0">
        <dgm:presLayoutVars>
          <dgm:dir/>
          <dgm:resizeHandles val="exact"/>
        </dgm:presLayoutVars>
      </dgm:prSet>
      <dgm:spPr/>
    </dgm:pt>
    <dgm:pt modelId="{A1ECB0FA-FD84-4CDB-8055-FECA21977676}" type="pres">
      <dgm:prSet presAssocID="{92427F62-C3D3-4D7D-91DF-F6CBF9AB72C3}" presName="node" presStyleLbl="node1" presStyleIdx="0" presStyleCnt="5" custScaleX="116299">
        <dgm:presLayoutVars>
          <dgm:bulletEnabled val="1"/>
        </dgm:presLayoutVars>
      </dgm:prSet>
      <dgm:spPr/>
    </dgm:pt>
    <dgm:pt modelId="{0B5F8E66-B07A-49C6-BE1F-8B215649A9C1}" type="pres">
      <dgm:prSet presAssocID="{92427F62-C3D3-4D7D-91DF-F6CBF9AB72C3}" presName="spNode" presStyleCnt="0"/>
      <dgm:spPr/>
    </dgm:pt>
    <dgm:pt modelId="{95EE2927-B423-4C33-A2CE-71A445AD5044}" type="pres">
      <dgm:prSet presAssocID="{E4EE1E17-E7FD-48A6-A8BC-11BC4FBCC541}" presName="sibTrans" presStyleLbl="sibTrans1D1" presStyleIdx="0" presStyleCnt="5"/>
      <dgm:spPr/>
    </dgm:pt>
    <dgm:pt modelId="{27CD37EF-B2F1-4EFC-8510-335EB4730E93}" type="pres">
      <dgm:prSet presAssocID="{28A54B59-6A54-4385-BDE2-93A4CADDF28C}" presName="node" presStyleLbl="node1" presStyleIdx="1" presStyleCnt="5" custRadScaleRad="112913" custRadScaleInc="4103">
        <dgm:presLayoutVars>
          <dgm:bulletEnabled val="1"/>
        </dgm:presLayoutVars>
      </dgm:prSet>
      <dgm:spPr/>
    </dgm:pt>
    <dgm:pt modelId="{AA393E36-CFD0-423B-A58A-B75256D6D53B}" type="pres">
      <dgm:prSet presAssocID="{28A54B59-6A54-4385-BDE2-93A4CADDF28C}" presName="spNode" presStyleCnt="0"/>
      <dgm:spPr/>
    </dgm:pt>
    <dgm:pt modelId="{E8C3CD89-C951-44EC-B12E-A91894D588F4}" type="pres">
      <dgm:prSet presAssocID="{16DAE3CE-78CB-4C11-BF82-74F39A88EC38}" presName="sibTrans" presStyleLbl="sibTrans1D1" presStyleIdx="1" presStyleCnt="5"/>
      <dgm:spPr/>
    </dgm:pt>
    <dgm:pt modelId="{0B2FED53-8D96-4D2C-899D-119D4579D11A}" type="pres">
      <dgm:prSet presAssocID="{BEEF1060-C4F9-4736-B280-42156B7A401D}" presName="node" presStyleLbl="node1" presStyleIdx="2" presStyleCnt="5" custRadScaleRad="87322" custRadScaleInc="-24526">
        <dgm:presLayoutVars>
          <dgm:bulletEnabled val="1"/>
        </dgm:presLayoutVars>
      </dgm:prSet>
      <dgm:spPr/>
    </dgm:pt>
    <dgm:pt modelId="{BBB660D3-AFCD-423B-8090-6559C1208715}" type="pres">
      <dgm:prSet presAssocID="{BEEF1060-C4F9-4736-B280-42156B7A401D}" presName="spNode" presStyleCnt="0"/>
      <dgm:spPr/>
    </dgm:pt>
    <dgm:pt modelId="{68A67B51-9851-471D-92DB-A612A6FB0E0C}" type="pres">
      <dgm:prSet presAssocID="{F7097508-D29F-4D0E-AB77-76F58FB792A4}" presName="sibTrans" presStyleLbl="sibTrans1D1" presStyleIdx="2" presStyleCnt="5"/>
      <dgm:spPr/>
    </dgm:pt>
    <dgm:pt modelId="{A8609472-54B9-4FFD-A205-304EB5E2CAF3}" type="pres">
      <dgm:prSet presAssocID="{8F89E1C4-A7B2-4BF3-805C-EDE6E2B99D50}" presName="node" presStyleLbl="node1" presStyleIdx="3" presStyleCnt="5" custScaleX="108859" custRadScaleRad="88739" custRadScaleInc="41430">
        <dgm:presLayoutVars>
          <dgm:bulletEnabled val="1"/>
        </dgm:presLayoutVars>
      </dgm:prSet>
      <dgm:spPr/>
    </dgm:pt>
    <dgm:pt modelId="{87F69DE3-016C-4EC9-A69E-3DB5BA8ACB7B}" type="pres">
      <dgm:prSet presAssocID="{8F89E1C4-A7B2-4BF3-805C-EDE6E2B99D50}" presName="spNode" presStyleCnt="0"/>
      <dgm:spPr/>
    </dgm:pt>
    <dgm:pt modelId="{F6538685-E028-4655-970A-E450324E20CB}" type="pres">
      <dgm:prSet presAssocID="{E5D5E06D-8853-464E-8AB5-777D45ECA672}" presName="sibTrans" presStyleLbl="sibTrans1D1" presStyleIdx="3" presStyleCnt="5"/>
      <dgm:spPr/>
    </dgm:pt>
    <dgm:pt modelId="{272FFC36-25B5-4318-B283-410596DC9A70}" type="pres">
      <dgm:prSet presAssocID="{AFA3063B-A41F-4836-B2FB-06E7A375B162}" presName="node" presStyleLbl="node1" presStyleIdx="4" presStyleCnt="5" custRadScaleRad="100519" custRadScaleInc="6330">
        <dgm:presLayoutVars>
          <dgm:bulletEnabled val="1"/>
        </dgm:presLayoutVars>
      </dgm:prSet>
      <dgm:spPr/>
    </dgm:pt>
    <dgm:pt modelId="{3530F2DB-5841-4818-9678-BE46BDFBE1D9}" type="pres">
      <dgm:prSet presAssocID="{AFA3063B-A41F-4836-B2FB-06E7A375B162}" presName="spNode" presStyleCnt="0"/>
      <dgm:spPr/>
    </dgm:pt>
    <dgm:pt modelId="{D058473E-BEB6-48B0-8E38-306A850010C7}" type="pres">
      <dgm:prSet presAssocID="{B08E35D9-17BA-462B-A550-942B4016525E}" presName="sibTrans" presStyleLbl="sibTrans1D1" presStyleIdx="4" presStyleCnt="5"/>
      <dgm:spPr/>
    </dgm:pt>
  </dgm:ptLst>
  <dgm:cxnLst>
    <dgm:cxn modelId="{93B42205-0ED0-48D3-AC68-E18EEA51F428}" type="presOf" srcId="{AFA3063B-A41F-4836-B2FB-06E7A375B162}" destId="{272FFC36-25B5-4318-B283-410596DC9A70}" srcOrd="0" destOrd="0" presId="urn:microsoft.com/office/officeart/2005/8/layout/cycle5"/>
    <dgm:cxn modelId="{44F7F705-3952-4EFF-BEEE-C38B9811278D}" type="presOf" srcId="{28A54B59-6A54-4385-BDE2-93A4CADDF28C}" destId="{27CD37EF-B2F1-4EFC-8510-335EB4730E93}" srcOrd="0" destOrd="0" presId="urn:microsoft.com/office/officeart/2005/8/layout/cycle5"/>
    <dgm:cxn modelId="{924B3F19-BACD-486B-82A5-778D06BFF070}" srcId="{C37AEF69-BCC7-49D6-A5AA-BB0231EC15DB}" destId="{28A54B59-6A54-4385-BDE2-93A4CADDF28C}" srcOrd="1" destOrd="0" parTransId="{3221C805-B8B8-4DA7-A558-409D1E9F0FFB}" sibTransId="{16DAE3CE-78CB-4C11-BF82-74F39A88EC38}"/>
    <dgm:cxn modelId="{22CE961E-7202-45A2-AC04-81DC6BEB59F8}" type="presOf" srcId="{B08E35D9-17BA-462B-A550-942B4016525E}" destId="{D058473E-BEB6-48B0-8E38-306A850010C7}" srcOrd="0" destOrd="0" presId="urn:microsoft.com/office/officeart/2005/8/layout/cycle5"/>
    <dgm:cxn modelId="{BA058421-51D5-4F75-8CFC-AA5DF66824AC}" type="presOf" srcId="{92427F62-C3D3-4D7D-91DF-F6CBF9AB72C3}" destId="{A1ECB0FA-FD84-4CDB-8055-FECA21977676}" srcOrd="0" destOrd="0" presId="urn:microsoft.com/office/officeart/2005/8/layout/cycle5"/>
    <dgm:cxn modelId="{F8BEFE27-0589-4F42-8914-273857E2BEBF}" srcId="{C37AEF69-BCC7-49D6-A5AA-BB0231EC15DB}" destId="{AFA3063B-A41F-4836-B2FB-06E7A375B162}" srcOrd="4" destOrd="0" parTransId="{C82BC10A-F9B1-4ED9-BDE7-263E5A3599E8}" sibTransId="{B08E35D9-17BA-462B-A550-942B4016525E}"/>
    <dgm:cxn modelId="{421E972F-9543-41BF-8BC2-A34599776E1B}" srcId="{C37AEF69-BCC7-49D6-A5AA-BB0231EC15DB}" destId="{92427F62-C3D3-4D7D-91DF-F6CBF9AB72C3}" srcOrd="0" destOrd="0" parTransId="{D951A935-0E75-48F1-9707-108BBFA08AA2}" sibTransId="{E4EE1E17-E7FD-48A6-A8BC-11BC4FBCC541}"/>
    <dgm:cxn modelId="{5F856235-D06B-4ABA-BF96-F152B08DA75D}" srcId="{C37AEF69-BCC7-49D6-A5AA-BB0231EC15DB}" destId="{8F89E1C4-A7B2-4BF3-805C-EDE6E2B99D50}" srcOrd="3" destOrd="0" parTransId="{E9693053-7D6C-4C52-8C6C-961F8C6F26C1}" sibTransId="{E5D5E06D-8853-464E-8AB5-777D45ECA672}"/>
    <dgm:cxn modelId="{F4AEDD6B-0CC4-4E92-9B13-EFAD67A5C660}" type="presOf" srcId="{8F89E1C4-A7B2-4BF3-805C-EDE6E2B99D50}" destId="{A8609472-54B9-4FFD-A205-304EB5E2CAF3}" srcOrd="0" destOrd="0" presId="urn:microsoft.com/office/officeart/2005/8/layout/cycle5"/>
    <dgm:cxn modelId="{FE359B79-3F20-46E4-BEA6-56A1E7AF51A2}" type="presOf" srcId="{C37AEF69-BCC7-49D6-A5AA-BB0231EC15DB}" destId="{1F204B9C-CE93-45FA-BF90-60A667B7978A}" srcOrd="0" destOrd="0" presId="urn:microsoft.com/office/officeart/2005/8/layout/cycle5"/>
    <dgm:cxn modelId="{22F956A0-CD93-47B1-BEBF-2F653A8A15B5}" type="presOf" srcId="{E4EE1E17-E7FD-48A6-A8BC-11BC4FBCC541}" destId="{95EE2927-B423-4C33-A2CE-71A445AD5044}" srcOrd="0" destOrd="0" presId="urn:microsoft.com/office/officeart/2005/8/layout/cycle5"/>
    <dgm:cxn modelId="{F65007C4-2718-4006-BA97-A4DD6F706209}" srcId="{C37AEF69-BCC7-49D6-A5AA-BB0231EC15DB}" destId="{BEEF1060-C4F9-4736-B280-42156B7A401D}" srcOrd="2" destOrd="0" parTransId="{C5A2DA89-636F-40F9-A17F-3EE3FC16976A}" sibTransId="{F7097508-D29F-4D0E-AB77-76F58FB792A4}"/>
    <dgm:cxn modelId="{B5A756C6-3633-4EE2-8987-54EE0EF12620}" type="presOf" srcId="{E5D5E06D-8853-464E-8AB5-777D45ECA672}" destId="{F6538685-E028-4655-970A-E450324E20CB}" srcOrd="0" destOrd="0" presId="urn:microsoft.com/office/officeart/2005/8/layout/cycle5"/>
    <dgm:cxn modelId="{7BA285C6-603F-4F3F-B6F3-F687E5EFB639}" type="presOf" srcId="{F7097508-D29F-4D0E-AB77-76F58FB792A4}" destId="{68A67B51-9851-471D-92DB-A612A6FB0E0C}" srcOrd="0" destOrd="0" presId="urn:microsoft.com/office/officeart/2005/8/layout/cycle5"/>
    <dgm:cxn modelId="{C424B9D2-4897-44D8-8171-62F1C42FA7F5}" type="presOf" srcId="{16DAE3CE-78CB-4C11-BF82-74F39A88EC38}" destId="{E8C3CD89-C951-44EC-B12E-A91894D588F4}" srcOrd="0" destOrd="0" presId="urn:microsoft.com/office/officeart/2005/8/layout/cycle5"/>
    <dgm:cxn modelId="{15ADECED-3A3B-420D-9C35-D6322BC41DB6}" type="presOf" srcId="{BEEF1060-C4F9-4736-B280-42156B7A401D}" destId="{0B2FED53-8D96-4D2C-899D-119D4579D11A}" srcOrd="0" destOrd="0" presId="urn:microsoft.com/office/officeart/2005/8/layout/cycle5"/>
    <dgm:cxn modelId="{EC970341-B2D2-4071-84DB-4F5FA39D764C}" type="presParOf" srcId="{1F204B9C-CE93-45FA-BF90-60A667B7978A}" destId="{A1ECB0FA-FD84-4CDB-8055-FECA21977676}" srcOrd="0" destOrd="0" presId="urn:microsoft.com/office/officeart/2005/8/layout/cycle5"/>
    <dgm:cxn modelId="{A0989A9E-1895-42B8-8E06-C1984249184D}" type="presParOf" srcId="{1F204B9C-CE93-45FA-BF90-60A667B7978A}" destId="{0B5F8E66-B07A-49C6-BE1F-8B215649A9C1}" srcOrd="1" destOrd="0" presId="urn:microsoft.com/office/officeart/2005/8/layout/cycle5"/>
    <dgm:cxn modelId="{54937DA1-5399-42F0-A99B-32FDD60B22BA}" type="presParOf" srcId="{1F204B9C-CE93-45FA-BF90-60A667B7978A}" destId="{95EE2927-B423-4C33-A2CE-71A445AD5044}" srcOrd="2" destOrd="0" presId="urn:microsoft.com/office/officeart/2005/8/layout/cycle5"/>
    <dgm:cxn modelId="{06F1956C-A4B7-4E0F-B429-2B0D307D18FE}" type="presParOf" srcId="{1F204B9C-CE93-45FA-BF90-60A667B7978A}" destId="{27CD37EF-B2F1-4EFC-8510-335EB4730E93}" srcOrd="3" destOrd="0" presId="urn:microsoft.com/office/officeart/2005/8/layout/cycle5"/>
    <dgm:cxn modelId="{EF4AD708-51D8-443D-9EEE-A0CD8C54AFE2}" type="presParOf" srcId="{1F204B9C-CE93-45FA-BF90-60A667B7978A}" destId="{AA393E36-CFD0-423B-A58A-B75256D6D53B}" srcOrd="4" destOrd="0" presId="urn:microsoft.com/office/officeart/2005/8/layout/cycle5"/>
    <dgm:cxn modelId="{2E4A65E9-EBCB-41A3-895F-AFE4558B8A32}" type="presParOf" srcId="{1F204B9C-CE93-45FA-BF90-60A667B7978A}" destId="{E8C3CD89-C951-44EC-B12E-A91894D588F4}" srcOrd="5" destOrd="0" presId="urn:microsoft.com/office/officeart/2005/8/layout/cycle5"/>
    <dgm:cxn modelId="{CC3C0D29-0816-4409-8137-9986D2D6EC83}" type="presParOf" srcId="{1F204B9C-CE93-45FA-BF90-60A667B7978A}" destId="{0B2FED53-8D96-4D2C-899D-119D4579D11A}" srcOrd="6" destOrd="0" presId="urn:microsoft.com/office/officeart/2005/8/layout/cycle5"/>
    <dgm:cxn modelId="{0F3228AF-CD8F-4B21-842D-58680929825C}" type="presParOf" srcId="{1F204B9C-CE93-45FA-BF90-60A667B7978A}" destId="{BBB660D3-AFCD-423B-8090-6559C1208715}" srcOrd="7" destOrd="0" presId="urn:microsoft.com/office/officeart/2005/8/layout/cycle5"/>
    <dgm:cxn modelId="{3B3A85F7-4AD4-4673-A1E7-BAA5227FFA7B}" type="presParOf" srcId="{1F204B9C-CE93-45FA-BF90-60A667B7978A}" destId="{68A67B51-9851-471D-92DB-A612A6FB0E0C}" srcOrd="8" destOrd="0" presId="urn:microsoft.com/office/officeart/2005/8/layout/cycle5"/>
    <dgm:cxn modelId="{2D492596-B4F8-46A8-A863-3542493FFE51}" type="presParOf" srcId="{1F204B9C-CE93-45FA-BF90-60A667B7978A}" destId="{A8609472-54B9-4FFD-A205-304EB5E2CAF3}" srcOrd="9" destOrd="0" presId="urn:microsoft.com/office/officeart/2005/8/layout/cycle5"/>
    <dgm:cxn modelId="{80391E10-F0C7-4573-969A-F77F5432469A}" type="presParOf" srcId="{1F204B9C-CE93-45FA-BF90-60A667B7978A}" destId="{87F69DE3-016C-4EC9-A69E-3DB5BA8ACB7B}" srcOrd="10" destOrd="0" presId="urn:microsoft.com/office/officeart/2005/8/layout/cycle5"/>
    <dgm:cxn modelId="{A52125A8-5257-4D0A-854F-562DB494F588}" type="presParOf" srcId="{1F204B9C-CE93-45FA-BF90-60A667B7978A}" destId="{F6538685-E028-4655-970A-E450324E20CB}" srcOrd="11" destOrd="0" presId="urn:microsoft.com/office/officeart/2005/8/layout/cycle5"/>
    <dgm:cxn modelId="{206750EF-DF7C-4567-A52A-AAF635B5E3A4}" type="presParOf" srcId="{1F204B9C-CE93-45FA-BF90-60A667B7978A}" destId="{272FFC36-25B5-4318-B283-410596DC9A70}" srcOrd="12" destOrd="0" presId="urn:microsoft.com/office/officeart/2005/8/layout/cycle5"/>
    <dgm:cxn modelId="{95748686-156B-46EA-A142-E6E55F106CD7}" type="presParOf" srcId="{1F204B9C-CE93-45FA-BF90-60A667B7978A}" destId="{3530F2DB-5841-4818-9678-BE46BDFBE1D9}" srcOrd="13" destOrd="0" presId="urn:microsoft.com/office/officeart/2005/8/layout/cycle5"/>
    <dgm:cxn modelId="{4B76B9D7-08DC-4563-95F6-802D70E33785}" type="presParOf" srcId="{1F204B9C-CE93-45FA-BF90-60A667B7978A}" destId="{D058473E-BEB6-48B0-8E38-306A850010C7}" srcOrd="14" destOrd="0" presId="urn:microsoft.com/office/officeart/2005/8/layout/cycle5"/>
  </dgm:cxnLst>
  <dgm:bg>
    <a:effectLst>
      <a:glow rad="228600">
        <a:schemeClr val="accent2">
          <a:satMod val="175000"/>
          <a:alpha val="40000"/>
        </a:schemeClr>
      </a:glow>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DF488B7-F6D9-4F56-9D5F-1E51D6766C25}" type="doc">
      <dgm:prSet loTypeId="urn:microsoft.com/office/officeart/2005/8/layout/cycle7" loCatId="cycle" qsTypeId="urn:microsoft.com/office/officeart/2005/8/quickstyle/simple1" qsCatId="simple" csTypeId="urn:microsoft.com/office/officeart/2005/8/colors/colorful2" csCatId="colorful" phldr="1"/>
      <dgm:spPr/>
      <dgm:t>
        <a:bodyPr/>
        <a:lstStyle/>
        <a:p>
          <a:endParaRPr lang="en-GB"/>
        </a:p>
      </dgm:t>
    </dgm:pt>
    <dgm:pt modelId="{A258A61D-D947-4A10-9921-1CFA3ABD5F21}">
      <dgm:prSet phldrT="[Text]"/>
      <dgm:spPr/>
      <dgm:t>
        <a:bodyPr/>
        <a:lstStyle/>
        <a:p>
          <a:r>
            <a:rPr lang="ar-JO" b="1" dirty="0">
              <a:latin typeface="Sakkal Majalla" panose="02000000000000000000" pitchFamily="2" charset="-78"/>
              <a:cs typeface="Sakkal Majalla" panose="02000000000000000000" pitchFamily="2" charset="-78"/>
            </a:rPr>
            <a:t>المعلومات متضاربة</a:t>
          </a:r>
          <a:endParaRPr lang="en-GB" b="1" dirty="0">
            <a:latin typeface="Sakkal Majalla" panose="02000000000000000000" pitchFamily="2" charset="-78"/>
            <a:cs typeface="Sakkal Majalla" panose="02000000000000000000" pitchFamily="2" charset="-78"/>
          </a:endParaRPr>
        </a:p>
      </dgm:t>
    </dgm:pt>
    <dgm:pt modelId="{53E35C45-4023-49AC-AA35-1D7FD8E6CED8}" type="parTrans" cxnId="{25C195D1-B91F-4750-B61A-70E716E87AF0}">
      <dgm:prSet/>
      <dgm:spPr/>
      <dgm:t>
        <a:bodyPr/>
        <a:lstStyle/>
        <a:p>
          <a:endParaRPr lang="en-GB"/>
        </a:p>
      </dgm:t>
    </dgm:pt>
    <dgm:pt modelId="{1A0FE574-D29E-41C3-B77E-EF1135047981}" type="sibTrans" cxnId="{25C195D1-B91F-4750-B61A-70E716E87AF0}">
      <dgm:prSet/>
      <dgm:spPr/>
      <dgm:t>
        <a:bodyPr/>
        <a:lstStyle/>
        <a:p>
          <a:endParaRPr lang="en-GB"/>
        </a:p>
      </dgm:t>
    </dgm:pt>
    <dgm:pt modelId="{00B01A9D-1E9B-4860-B511-061932421EAD}">
      <dgm:prSet phldrT="[Text]"/>
      <dgm:spPr/>
      <dgm:t>
        <a:bodyPr/>
        <a:lstStyle/>
        <a:p>
          <a:r>
            <a:rPr lang="ar-JO" b="1" dirty="0">
              <a:latin typeface="Sakkal Majalla" panose="02000000000000000000" pitchFamily="2" charset="-78"/>
              <a:cs typeface="Sakkal Majalla" panose="02000000000000000000" pitchFamily="2" charset="-78"/>
            </a:rPr>
            <a:t>عملية التنبؤ غير موثوقة</a:t>
          </a:r>
          <a:endParaRPr lang="en-GB" b="1" dirty="0">
            <a:latin typeface="Sakkal Majalla" panose="02000000000000000000" pitchFamily="2" charset="-78"/>
            <a:cs typeface="Sakkal Majalla" panose="02000000000000000000" pitchFamily="2" charset="-78"/>
          </a:endParaRPr>
        </a:p>
      </dgm:t>
    </dgm:pt>
    <dgm:pt modelId="{9992228D-38FE-40A8-8AA9-BEDF68C18945}" type="parTrans" cxnId="{4257A7CA-CA8F-4385-824D-5C3CD69546AC}">
      <dgm:prSet/>
      <dgm:spPr/>
      <dgm:t>
        <a:bodyPr/>
        <a:lstStyle/>
        <a:p>
          <a:endParaRPr lang="en-GB"/>
        </a:p>
      </dgm:t>
    </dgm:pt>
    <dgm:pt modelId="{0342C3CC-C9A7-4D66-9312-5D7F5A21F89D}" type="sibTrans" cxnId="{4257A7CA-CA8F-4385-824D-5C3CD69546AC}">
      <dgm:prSet/>
      <dgm:spPr/>
      <dgm:t>
        <a:bodyPr/>
        <a:lstStyle/>
        <a:p>
          <a:endParaRPr lang="en-GB"/>
        </a:p>
      </dgm:t>
    </dgm:pt>
    <dgm:pt modelId="{823FD8E7-7098-4125-9040-E3B3A3AA6D16}">
      <dgm:prSet phldrT="[Text]"/>
      <dgm:spPr/>
      <dgm:t>
        <a:bodyPr/>
        <a:lstStyle/>
        <a:p>
          <a:r>
            <a:rPr lang="ar-JO" b="1" dirty="0">
              <a:latin typeface="Sakkal Majalla" panose="02000000000000000000" pitchFamily="2" charset="-78"/>
              <a:cs typeface="Sakkal Majalla" panose="02000000000000000000" pitchFamily="2" charset="-78"/>
            </a:rPr>
            <a:t>القرارات ضعيفة التأثير</a:t>
          </a:r>
          <a:endParaRPr lang="en-GB" b="1" dirty="0">
            <a:latin typeface="Sakkal Majalla" panose="02000000000000000000" pitchFamily="2" charset="-78"/>
            <a:cs typeface="Sakkal Majalla" panose="02000000000000000000" pitchFamily="2" charset="-78"/>
          </a:endParaRPr>
        </a:p>
      </dgm:t>
    </dgm:pt>
    <dgm:pt modelId="{DED38587-FCAD-4A66-AF4E-9D125914F9EB}" type="parTrans" cxnId="{71B604BD-65FC-4ADC-8D32-80ED25CD98EE}">
      <dgm:prSet/>
      <dgm:spPr/>
      <dgm:t>
        <a:bodyPr/>
        <a:lstStyle/>
        <a:p>
          <a:endParaRPr lang="en-GB"/>
        </a:p>
      </dgm:t>
    </dgm:pt>
    <dgm:pt modelId="{FED65F32-4AC0-4D89-AA6C-6E103AC10AD3}" type="sibTrans" cxnId="{71B604BD-65FC-4ADC-8D32-80ED25CD98EE}">
      <dgm:prSet/>
      <dgm:spPr/>
      <dgm:t>
        <a:bodyPr/>
        <a:lstStyle/>
        <a:p>
          <a:endParaRPr lang="en-GB"/>
        </a:p>
      </dgm:t>
    </dgm:pt>
    <dgm:pt modelId="{0595875B-34B1-4C5C-A607-2EFC5A59D340}" type="pres">
      <dgm:prSet presAssocID="{CDF488B7-F6D9-4F56-9D5F-1E51D6766C25}" presName="Name0" presStyleCnt="0">
        <dgm:presLayoutVars>
          <dgm:dir/>
          <dgm:resizeHandles val="exact"/>
        </dgm:presLayoutVars>
      </dgm:prSet>
      <dgm:spPr/>
    </dgm:pt>
    <dgm:pt modelId="{16DA364E-B045-4768-9497-39836070FC7E}" type="pres">
      <dgm:prSet presAssocID="{A258A61D-D947-4A10-9921-1CFA3ABD5F21}" presName="node" presStyleLbl="node1" presStyleIdx="0" presStyleCnt="3">
        <dgm:presLayoutVars>
          <dgm:bulletEnabled val="1"/>
        </dgm:presLayoutVars>
      </dgm:prSet>
      <dgm:spPr/>
    </dgm:pt>
    <dgm:pt modelId="{4DC6E9A6-768C-4EBD-A744-B1175CA6F4F1}" type="pres">
      <dgm:prSet presAssocID="{1A0FE574-D29E-41C3-B77E-EF1135047981}" presName="sibTrans" presStyleLbl="sibTrans2D1" presStyleIdx="0" presStyleCnt="3" custLinFactNeighborX="44609" custLinFactNeighborY="-15901"/>
      <dgm:spPr/>
    </dgm:pt>
    <dgm:pt modelId="{A6D33F4D-A9D9-4B8A-9D2B-D565A5CA8B26}" type="pres">
      <dgm:prSet presAssocID="{1A0FE574-D29E-41C3-B77E-EF1135047981}" presName="connectorText" presStyleLbl="sibTrans2D1" presStyleIdx="0" presStyleCnt="3"/>
      <dgm:spPr/>
    </dgm:pt>
    <dgm:pt modelId="{467E6AF5-8423-4167-BF56-EF20C306D9EC}" type="pres">
      <dgm:prSet presAssocID="{00B01A9D-1E9B-4860-B511-061932421EAD}" presName="node" presStyleLbl="node1" presStyleIdx="1" presStyleCnt="3" custScaleX="136197" custRadScaleRad="103239" custRadScaleInc="-37354">
        <dgm:presLayoutVars>
          <dgm:bulletEnabled val="1"/>
        </dgm:presLayoutVars>
      </dgm:prSet>
      <dgm:spPr/>
    </dgm:pt>
    <dgm:pt modelId="{C648E9EF-2790-4D7B-9C73-E96F54C02ADC}" type="pres">
      <dgm:prSet presAssocID="{0342C3CC-C9A7-4D66-9312-5D7F5A21F89D}" presName="sibTrans" presStyleLbl="sibTrans2D1" presStyleIdx="1" presStyleCnt="3"/>
      <dgm:spPr/>
    </dgm:pt>
    <dgm:pt modelId="{BD255641-74B0-413E-9998-D707E190ACD8}" type="pres">
      <dgm:prSet presAssocID="{0342C3CC-C9A7-4D66-9312-5D7F5A21F89D}" presName="connectorText" presStyleLbl="sibTrans2D1" presStyleIdx="1" presStyleCnt="3"/>
      <dgm:spPr/>
    </dgm:pt>
    <dgm:pt modelId="{2C337CA6-7428-431A-8B3A-459864E17899}" type="pres">
      <dgm:prSet presAssocID="{823FD8E7-7098-4125-9040-E3B3A3AA6D16}" presName="node" presStyleLbl="node1" presStyleIdx="2" presStyleCnt="3" custScaleX="126110" custRadScaleRad="96874" custRadScaleInc="35893">
        <dgm:presLayoutVars>
          <dgm:bulletEnabled val="1"/>
        </dgm:presLayoutVars>
      </dgm:prSet>
      <dgm:spPr/>
    </dgm:pt>
    <dgm:pt modelId="{E725B8D4-35F4-4692-AAB2-996F22278FEB}" type="pres">
      <dgm:prSet presAssocID="{FED65F32-4AC0-4D89-AA6C-6E103AC10AD3}" presName="sibTrans" presStyleLbl="sibTrans2D1" presStyleIdx="2" presStyleCnt="3" custLinFactNeighborX="-53151" custLinFactNeighborY="-10780"/>
      <dgm:spPr/>
    </dgm:pt>
    <dgm:pt modelId="{F76DD2BD-96AD-4E49-BE36-0F72E47C886A}" type="pres">
      <dgm:prSet presAssocID="{FED65F32-4AC0-4D89-AA6C-6E103AC10AD3}" presName="connectorText" presStyleLbl="sibTrans2D1" presStyleIdx="2" presStyleCnt="3"/>
      <dgm:spPr/>
    </dgm:pt>
  </dgm:ptLst>
  <dgm:cxnLst>
    <dgm:cxn modelId="{62BF3C18-6062-4B63-B320-2108F7D5BB82}" type="presOf" srcId="{823FD8E7-7098-4125-9040-E3B3A3AA6D16}" destId="{2C337CA6-7428-431A-8B3A-459864E17899}" srcOrd="0" destOrd="0" presId="urn:microsoft.com/office/officeart/2005/8/layout/cycle7"/>
    <dgm:cxn modelId="{8D035C3E-91E1-4F6A-9036-17B8CFFA665F}" type="presOf" srcId="{FED65F32-4AC0-4D89-AA6C-6E103AC10AD3}" destId="{E725B8D4-35F4-4692-AAB2-996F22278FEB}" srcOrd="0" destOrd="0" presId="urn:microsoft.com/office/officeart/2005/8/layout/cycle7"/>
    <dgm:cxn modelId="{7D95396F-31B9-4770-AA1E-EE80D46A8663}" type="presOf" srcId="{FED65F32-4AC0-4D89-AA6C-6E103AC10AD3}" destId="{F76DD2BD-96AD-4E49-BE36-0F72E47C886A}" srcOrd="1" destOrd="0" presId="urn:microsoft.com/office/officeart/2005/8/layout/cycle7"/>
    <dgm:cxn modelId="{46639E76-06F6-412D-A5D8-A8808423238D}" type="presOf" srcId="{00B01A9D-1E9B-4860-B511-061932421EAD}" destId="{467E6AF5-8423-4167-BF56-EF20C306D9EC}" srcOrd="0" destOrd="0" presId="urn:microsoft.com/office/officeart/2005/8/layout/cycle7"/>
    <dgm:cxn modelId="{C9D81D5A-5488-48CB-B618-78F319785BBB}" type="presOf" srcId="{0342C3CC-C9A7-4D66-9312-5D7F5A21F89D}" destId="{BD255641-74B0-413E-9998-D707E190ACD8}" srcOrd="1" destOrd="0" presId="urn:microsoft.com/office/officeart/2005/8/layout/cycle7"/>
    <dgm:cxn modelId="{10C2469B-E65D-41BE-93FB-19E022A0E190}" type="presOf" srcId="{CDF488B7-F6D9-4F56-9D5F-1E51D6766C25}" destId="{0595875B-34B1-4C5C-A607-2EFC5A59D340}" srcOrd="0" destOrd="0" presId="urn:microsoft.com/office/officeart/2005/8/layout/cycle7"/>
    <dgm:cxn modelId="{2379ACBB-E03E-4923-9913-E1E39984EA6D}" type="presOf" srcId="{0342C3CC-C9A7-4D66-9312-5D7F5A21F89D}" destId="{C648E9EF-2790-4D7B-9C73-E96F54C02ADC}" srcOrd="0" destOrd="0" presId="urn:microsoft.com/office/officeart/2005/8/layout/cycle7"/>
    <dgm:cxn modelId="{71B604BD-65FC-4ADC-8D32-80ED25CD98EE}" srcId="{CDF488B7-F6D9-4F56-9D5F-1E51D6766C25}" destId="{823FD8E7-7098-4125-9040-E3B3A3AA6D16}" srcOrd="2" destOrd="0" parTransId="{DED38587-FCAD-4A66-AF4E-9D125914F9EB}" sibTransId="{FED65F32-4AC0-4D89-AA6C-6E103AC10AD3}"/>
    <dgm:cxn modelId="{E1A152BD-EFF9-46F8-A937-C2B2519544A4}" type="presOf" srcId="{1A0FE574-D29E-41C3-B77E-EF1135047981}" destId="{4DC6E9A6-768C-4EBD-A744-B1175CA6F4F1}" srcOrd="0" destOrd="0" presId="urn:microsoft.com/office/officeart/2005/8/layout/cycle7"/>
    <dgm:cxn modelId="{9A3F67C6-A775-4C40-9F58-87ABAFC9B71F}" type="presOf" srcId="{1A0FE574-D29E-41C3-B77E-EF1135047981}" destId="{A6D33F4D-A9D9-4B8A-9D2B-D565A5CA8B26}" srcOrd="1" destOrd="0" presId="urn:microsoft.com/office/officeart/2005/8/layout/cycle7"/>
    <dgm:cxn modelId="{4257A7CA-CA8F-4385-824D-5C3CD69546AC}" srcId="{CDF488B7-F6D9-4F56-9D5F-1E51D6766C25}" destId="{00B01A9D-1E9B-4860-B511-061932421EAD}" srcOrd="1" destOrd="0" parTransId="{9992228D-38FE-40A8-8AA9-BEDF68C18945}" sibTransId="{0342C3CC-C9A7-4D66-9312-5D7F5A21F89D}"/>
    <dgm:cxn modelId="{25C195D1-B91F-4750-B61A-70E716E87AF0}" srcId="{CDF488B7-F6D9-4F56-9D5F-1E51D6766C25}" destId="{A258A61D-D947-4A10-9921-1CFA3ABD5F21}" srcOrd="0" destOrd="0" parTransId="{53E35C45-4023-49AC-AA35-1D7FD8E6CED8}" sibTransId="{1A0FE574-D29E-41C3-B77E-EF1135047981}"/>
    <dgm:cxn modelId="{5AACDDF3-3232-47B3-83A1-0C79CB4583BD}" type="presOf" srcId="{A258A61D-D947-4A10-9921-1CFA3ABD5F21}" destId="{16DA364E-B045-4768-9497-39836070FC7E}" srcOrd="0" destOrd="0" presId="urn:microsoft.com/office/officeart/2005/8/layout/cycle7"/>
    <dgm:cxn modelId="{74840A59-A51E-4EE8-913C-604B8292DD1F}" type="presParOf" srcId="{0595875B-34B1-4C5C-A607-2EFC5A59D340}" destId="{16DA364E-B045-4768-9497-39836070FC7E}" srcOrd="0" destOrd="0" presId="urn:microsoft.com/office/officeart/2005/8/layout/cycle7"/>
    <dgm:cxn modelId="{01650C22-8ACB-44F3-90E9-E1CB807CC724}" type="presParOf" srcId="{0595875B-34B1-4C5C-A607-2EFC5A59D340}" destId="{4DC6E9A6-768C-4EBD-A744-B1175CA6F4F1}" srcOrd="1" destOrd="0" presId="urn:microsoft.com/office/officeart/2005/8/layout/cycle7"/>
    <dgm:cxn modelId="{1D9BC82B-E73F-40F0-9E5C-EBD1686D04A7}" type="presParOf" srcId="{4DC6E9A6-768C-4EBD-A744-B1175CA6F4F1}" destId="{A6D33F4D-A9D9-4B8A-9D2B-D565A5CA8B26}" srcOrd="0" destOrd="0" presId="urn:microsoft.com/office/officeart/2005/8/layout/cycle7"/>
    <dgm:cxn modelId="{E0CCBA30-8A9D-4180-A307-0C84B468988D}" type="presParOf" srcId="{0595875B-34B1-4C5C-A607-2EFC5A59D340}" destId="{467E6AF5-8423-4167-BF56-EF20C306D9EC}" srcOrd="2" destOrd="0" presId="urn:microsoft.com/office/officeart/2005/8/layout/cycle7"/>
    <dgm:cxn modelId="{FA8EBF86-C14D-469F-90A8-89443AD185AE}" type="presParOf" srcId="{0595875B-34B1-4C5C-A607-2EFC5A59D340}" destId="{C648E9EF-2790-4D7B-9C73-E96F54C02ADC}" srcOrd="3" destOrd="0" presId="urn:microsoft.com/office/officeart/2005/8/layout/cycle7"/>
    <dgm:cxn modelId="{98C2D411-548D-492C-A562-96DE4DC0ED1F}" type="presParOf" srcId="{C648E9EF-2790-4D7B-9C73-E96F54C02ADC}" destId="{BD255641-74B0-413E-9998-D707E190ACD8}" srcOrd="0" destOrd="0" presId="urn:microsoft.com/office/officeart/2005/8/layout/cycle7"/>
    <dgm:cxn modelId="{CD00E723-D9CD-4403-BB41-8E7F6B5DC6FD}" type="presParOf" srcId="{0595875B-34B1-4C5C-A607-2EFC5A59D340}" destId="{2C337CA6-7428-431A-8B3A-459864E17899}" srcOrd="4" destOrd="0" presId="urn:microsoft.com/office/officeart/2005/8/layout/cycle7"/>
    <dgm:cxn modelId="{D9D15B55-33FF-43E7-9C26-4240B432B0B4}" type="presParOf" srcId="{0595875B-34B1-4C5C-A607-2EFC5A59D340}" destId="{E725B8D4-35F4-4692-AAB2-996F22278FEB}" srcOrd="5" destOrd="0" presId="urn:microsoft.com/office/officeart/2005/8/layout/cycle7"/>
    <dgm:cxn modelId="{3F042807-8752-4557-B050-8D69CA776E22}" type="presParOf" srcId="{E725B8D4-35F4-4692-AAB2-996F22278FEB}" destId="{F76DD2BD-96AD-4E49-BE36-0F72E47C886A}" srcOrd="0" destOrd="0" presId="urn:microsoft.com/office/officeart/2005/8/layout/cycle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E52021B-F8A3-4B5F-AF35-B0BF67DB0DFB}" type="doc">
      <dgm:prSet loTypeId="urn:microsoft.com/office/officeart/2008/layout/VerticalCurvedList" loCatId="list" qsTypeId="urn:microsoft.com/office/officeart/2005/8/quickstyle/simple5" qsCatId="simple" csTypeId="urn:microsoft.com/office/officeart/2005/8/colors/colorful2" csCatId="colorful" phldr="1"/>
      <dgm:spPr/>
      <dgm:t>
        <a:bodyPr/>
        <a:lstStyle/>
        <a:p>
          <a:endParaRPr lang="en-GB"/>
        </a:p>
      </dgm:t>
    </dgm:pt>
    <dgm:pt modelId="{C2184B1C-8E37-48E2-9C2B-00892A28A632}">
      <dgm:prSet phldrT="[Text]" custT="1"/>
      <dgm:spPr/>
      <dgm:t>
        <a:bodyPr/>
        <a:lstStyle/>
        <a:p>
          <a:pPr algn="r" rtl="1"/>
          <a:r>
            <a:rPr lang="ar-JO" sz="2800" b="1" dirty="0">
              <a:latin typeface="Sakkal Majalla" panose="02000000000000000000" pitchFamily="2" charset="-78"/>
              <a:cs typeface="Sakkal Majalla" panose="02000000000000000000" pitchFamily="2" charset="-78"/>
            </a:rPr>
            <a:t>تحسين جودة السياسات والبرامج التعليمية والتدريبية</a:t>
          </a:r>
          <a:endParaRPr lang="en-GB" sz="2800" b="1" dirty="0">
            <a:latin typeface="Sakkal Majalla" panose="02000000000000000000" pitchFamily="2" charset="-78"/>
            <a:cs typeface="Sakkal Majalla" panose="02000000000000000000" pitchFamily="2" charset="-78"/>
          </a:endParaRPr>
        </a:p>
      </dgm:t>
    </dgm:pt>
    <dgm:pt modelId="{78FF9702-5B73-4B25-9AFA-587F10040E11}" type="parTrans" cxnId="{6E6AEE6B-EF97-40C2-9152-09BD12EE7401}">
      <dgm:prSet/>
      <dgm:spPr/>
      <dgm:t>
        <a:bodyPr/>
        <a:lstStyle/>
        <a:p>
          <a:endParaRPr lang="en-GB"/>
        </a:p>
      </dgm:t>
    </dgm:pt>
    <dgm:pt modelId="{8DE7DC4D-697E-4CAE-946C-5CF109901769}" type="sibTrans" cxnId="{6E6AEE6B-EF97-40C2-9152-09BD12EE7401}">
      <dgm:prSet/>
      <dgm:spPr/>
      <dgm:t>
        <a:bodyPr/>
        <a:lstStyle/>
        <a:p>
          <a:endParaRPr lang="en-GB"/>
        </a:p>
      </dgm:t>
    </dgm:pt>
    <dgm:pt modelId="{907A81AA-99FC-4270-932B-7DF8B4A39AC6}">
      <dgm:prSet phldrT="[Text]" custT="1"/>
      <dgm:spPr/>
      <dgm:t>
        <a:bodyPr/>
        <a:lstStyle/>
        <a:p>
          <a:pPr algn="r" rtl="1"/>
          <a:r>
            <a:rPr lang="ar-JO" sz="2800" b="1" dirty="0">
              <a:latin typeface="Sakkal Majalla" panose="02000000000000000000" pitchFamily="2" charset="-78"/>
              <a:cs typeface="Sakkal Majalla" panose="02000000000000000000" pitchFamily="2" charset="-78"/>
            </a:rPr>
            <a:t>تعزيز القدرة على الاستجابة السريعة للتغيرات الاقتصادية والاجتماعية </a:t>
          </a:r>
          <a:endParaRPr lang="en-GB" sz="2800" b="1" dirty="0">
            <a:latin typeface="Sakkal Majalla" panose="02000000000000000000" pitchFamily="2" charset="-78"/>
            <a:cs typeface="Sakkal Majalla" panose="02000000000000000000" pitchFamily="2" charset="-78"/>
          </a:endParaRPr>
        </a:p>
      </dgm:t>
    </dgm:pt>
    <dgm:pt modelId="{1B5158C7-4899-423D-962F-6F325E81A609}" type="parTrans" cxnId="{D96CA5F0-8BEB-4781-89A0-F11829B4053D}">
      <dgm:prSet/>
      <dgm:spPr/>
      <dgm:t>
        <a:bodyPr/>
        <a:lstStyle/>
        <a:p>
          <a:endParaRPr lang="en-GB"/>
        </a:p>
      </dgm:t>
    </dgm:pt>
    <dgm:pt modelId="{B98C1692-3B20-4B38-B4D1-823212B5D237}" type="sibTrans" cxnId="{D96CA5F0-8BEB-4781-89A0-F11829B4053D}">
      <dgm:prSet/>
      <dgm:spPr/>
      <dgm:t>
        <a:bodyPr/>
        <a:lstStyle/>
        <a:p>
          <a:endParaRPr lang="en-GB"/>
        </a:p>
      </dgm:t>
    </dgm:pt>
    <dgm:pt modelId="{43D6B396-E4AA-4794-A623-A1C1B84A6C80}">
      <dgm:prSet phldrT="[Text]" custT="1"/>
      <dgm:spPr/>
      <dgm:t>
        <a:bodyPr/>
        <a:lstStyle/>
        <a:p>
          <a:pPr algn="r"/>
          <a:r>
            <a:rPr lang="ar-JO" sz="2800" b="1" dirty="0">
              <a:latin typeface="Sakkal Majalla" panose="02000000000000000000" pitchFamily="2" charset="-78"/>
              <a:cs typeface="Sakkal Majalla" panose="02000000000000000000" pitchFamily="2" charset="-78"/>
            </a:rPr>
            <a:t>دعم التخطيط الإستراتيجي القائم على الأدلة </a:t>
          </a:r>
          <a:endParaRPr lang="en-GB" sz="2800" b="1" dirty="0">
            <a:latin typeface="Sakkal Majalla" panose="02000000000000000000" pitchFamily="2" charset="-78"/>
            <a:cs typeface="Sakkal Majalla" panose="02000000000000000000" pitchFamily="2" charset="-78"/>
          </a:endParaRPr>
        </a:p>
      </dgm:t>
    </dgm:pt>
    <dgm:pt modelId="{B2924393-0ACE-445C-A787-4DC896C93F46}" type="parTrans" cxnId="{D9A8530E-3946-4416-B653-631D86C6336C}">
      <dgm:prSet/>
      <dgm:spPr/>
      <dgm:t>
        <a:bodyPr/>
        <a:lstStyle/>
        <a:p>
          <a:endParaRPr lang="en-GB"/>
        </a:p>
      </dgm:t>
    </dgm:pt>
    <dgm:pt modelId="{BE82AAA7-EA30-44FD-A318-3C1044955D28}" type="sibTrans" cxnId="{D9A8530E-3946-4416-B653-631D86C6336C}">
      <dgm:prSet/>
      <dgm:spPr/>
      <dgm:t>
        <a:bodyPr/>
        <a:lstStyle/>
        <a:p>
          <a:endParaRPr lang="en-GB"/>
        </a:p>
      </dgm:t>
    </dgm:pt>
    <dgm:pt modelId="{91BBD589-051C-4030-93DD-1080DECE1CB0}">
      <dgm:prSet custT="1"/>
      <dgm:spPr/>
      <dgm:t>
        <a:bodyPr/>
        <a:lstStyle/>
        <a:p>
          <a:pPr algn="r" rtl="1">
            <a:buFont typeface="Wingdings" panose="05000000000000000000" pitchFamily="2" charset="2"/>
            <a:buChar char="ü"/>
          </a:pPr>
          <a:r>
            <a:rPr lang="ar-JO" sz="2800" b="1">
              <a:latin typeface="Sakkal Majalla" panose="02000000000000000000" pitchFamily="2" charset="-78"/>
              <a:cs typeface="Sakkal Majalla" panose="02000000000000000000" pitchFamily="2" charset="-78"/>
            </a:rPr>
            <a:t>تحسين دقة التنبؤ بإحتياجات سوق العمل.</a:t>
          </a:r>
          <a:endParaRPr lang="ar-JO" sz="2800" b="1" dirty="0">
            <a:latin typeface="Sakkal Majalla" panose="02000000000000000000" pitchFamily="2" charset="-78"/>
            <a:cs typeface="Sakkal Majalla" panose="02000000000000000000" pitchFamily="2" charset="-78"/>
          </a:endParaRPr>
        </a:p>
      </dgm:t>
    </dgm:pt>
    <dgm:pt modelId="{AB5452C8-EA01-42D5-A8C4-2332CDE6ED6B}" type="parTrans" cxnId="{60011144-9AEA-4F87-A445-D276AD14C809}">
      <dgm:prSet/>
      <dgm:spPr/>
      <dgm:t>
        <a:bodyPr/>
        <a:lstStyle/>
        <a:p>
          <a:endParaRPr lang="en-GB"/>
        </a:p>
      </dgm:t>
    </dgm:pt>
    <dgm:pt modelId="{2A71F002-77A6-4C7B-8B2C-123FF0CEF3AC}" type="sibTrans" cxnId="{60011144-9AEA-4F87-A445-D276AD14C809}">
      <dgm:prSet/>
      <dgm:spPr/>
      <dgm:t>
        <a:bodyPr/>
        <a:lstStyle/>
        <a:p>
          <a:endParaRPr lang="en-GB"/>
        </a:p>
      </dgm:t>
    </dgm:pt>
    <dgm:pt modelId="{76BC971F-2D3B-423C-8D95-79BF7ABAE6F9}" type="pres">
      <dgm:prSet presAssocID="{5E52021B-F8A3-4B5F-AF35-B0BF67DB0DFB}" presName="Name0" presStyleCnt="0">
        <dgm:presLayoutVars>
          <dgm:chMax val="7"/>
          <dgm:chPref val="7"/>
          <dgm:dir/>
        </dgm:presLayoutVars>
      </dgm:prSet>
      <dgm:spPr/>
    </dgm:pt>
    <dgm:pt modelId="{CF91191F-C680-4EF8-9120-0CB272C8CF05}" type="pres">
      <dgm:prSet presAssocID="{5E52021B-F8A3-4B5F-AF35-B0BF67DB0DFB}" presName="Name1" presStyleCnt="0"/>
      <dgm:spPr/>
    </dgm:pt>
    <dgm:pt modelId="{6FA395EE-88F8-4B97-9F3D-2BABB885ADB3}" type="pres">
      <dgm:prSet presAssocID="{5E52021B-F8A3-4B5F-AF35-B0BF67DB0DFB}" presName="cycle" presStyleCnt="0"/>
      <dgm:spPr/>
    </dgm:pt>
    <dgm:pt modelId="{709A3B7E-8490-4807-9529-DF693C8F7413}" type="pres">
      <dgm:prSet presAssocID="{5E52021B-F8A3-4B5F-AF35-B0BF67DB0DFB}" presName="srcNode" presStyleLbl="node1" presStyleIdx="0" presStyleCnt="4"/>
      <dgm:spPr/>
    </dgm:pt>
    <dgm:pt modelId="{9E494E2E-C733-4236-A604-FF8950A429E1}" type="pres">
      <dgm:prSet presAssocID="{5E52021B-F8A3-4B5F-AF35-B0BF67DB0DFB}" presName="conn" presStyleLbl="parChTrans1D2" presStyleIdx="0" presStyleCnt="1"/>
      <dgm:spPr/>
    </dgm:pt>
    <dgm:pt modelId="{B423A40C-7763-4CA0-9EBF-70A211615560}" type="pres">
      <dgm:prSet presAssocID="{5E52021B-F8A3-4B5F-AF35-B0BF67DB0DFB}" presName="extraNode" presStyleLbl="node1" presStyleIdx="0" presStyleCnt="4"/>
      <dgm:spPr/>
    </dgm:pt>
    <dgm:pt modelId="{3D666320-7099-4A4B-9D04-F691A5CBDF42}" type="pres">
      <dgm:prSet presAssocID="{5E52021B-F8A3-4B5F-AF35-B0BF67DB0DFB}" presName="dstNode" presStyleLbl="node1" presStyleIdx="0" presStyleCnt="4"/>
      <dgm:spPr/>
    </dgm:pt>
    <dgm:pt modelId="{F7550A15-E248-4B85-BAE8-C1F3D500C242}" type="pres">
      <dgm:prSet presAssocID="{C2184B1C-8E37-48E2-9C2B-00892A28A632}" presName="text_1" presStyleLbl="node1" presStyleIdx="0" presStyleCnt="4">
        <dgm:presLayoutVars>
          <dgm:bulletEnabled val="1"/>
        </dgm:presLayoutVars>
      </dgm:prSet>
      <dgm:spPr/>
    </dgm:pt>
    <dgm:pt modelId="{A9BAE32E-2316-4513-8377-E4FE3600797B}" type="pres">
      <dgm:prSet presAssocID="{C2184B1C-8E37-48E2-9C2B-00892A28A632}" presName="accent_1" presStyleCnt="0"/>
      <dgm:spPr/>
    </dgm:pt>
    <dgm:pt modelId="{1F4AA490-D90B-4E27-88A4-80D28B419413}" type="pres">
      <dgm:prSet presAssocID="{C2184B1C-8E37-48E2-9C2B-00892A28A632}" presName="accentRepeatNode" presStyleLbl="solidFgAcc1" presStyleIdx="0" presStyleCnt="4"/>
      <dgm:spPr/>
    </dgm:pt>
    <dgm:pt modelId="{1A5C3788-C279-4930-8885-C4B4063530A7}" type="pres">
      <dgm:prSet presAssocID="{91BBD589-051C-4030-93DD-1080DECE1CB0}" presName="text_2" presStyleLbl="node1" presStyleIdx="1" presStyleCnt="4">
        <dgm:presLayoutVars>
          <dgm:bulletEnabled val="1"/>
        </dgm:presLayoutVars>
      </dgm:prSet>
      <dgm:spPr/>
    </dgm:pt>
    <dgm:pt modelId="{41A5BC05-5FAB-4D8D-8BA9-9E3729FD24F0}" type="pres">
      <dgm:prSet presAssocID="{91BBD589-051C-4030-93DD-1080DECE1CB0}" presName="accent_2" presStyleCnt="0"/>
      <dgm:spPr/>
    </dgm:pt>
    <dgm:pt modelId="{409A13E0-FD22-4626-BC4C-1E231841E38A}" type="pres">
      <dgm:prSet presAssocID="{91BBD589-051C-4030-93DD-1080DECE1CB0}" presName="accentRepeatNode" presStyleLbl="solidFgAcc1" presStyleIdx="1" presStyleCnt="4"/>
      <dgm:spPr/>
    </dgm:pt>
    <dgm:pt modelId="{5AC5B356-49FC-47A7-9D3F-607817A8A9FC}" type="pres">
      <dgm:prSet presAssocID="{907A81AA-99FC-4270-932B-7DF8B4A39AC6}" presName="text_3" presStyleLbl="node1" presStyleIdx="2" presStyleCnt="4" custScaleY="115660">
        <dgm:presLayoutVars>
          <dgm:bulletEnabled val="1"/>
        </dgm:presLayoutVars>
      </dgm:prSet>
      <dgm:spPr/>
    </dgm:pt>
    <dgm:pt modelId="{38BFF21C-18F7-4235-81D7-42F6000E529D}" type="pres">
      <dgm:prSet presAssocID="{907A81AA-99FC-4270-932B-7DF8B4A39AC6}" presName="accent_3" presStyleCnt="0"/>
      <dgm:spPr/>
    </dgm:pt>
    <dgm:pt modelId="{98C370C1-82F0-4D18-BC81-EEFAECB28F03}" type="pres">
      <dgm:prSet presAssocID="{907A81AA-99FC-4270-932B-7DF8B4A39AC6}" presName="accentRepeatNode" presStyleLbl="solidFgAcc1" presStyleIdx="2" presStyleCnt="4"/>
      <dgm:spPr/>
    </dgm:pt>
    <dgm:pt modelId="{3E5B34EE-B75C-4F79-A3AB-953AFC883D86}" type="pres">
      <dgm:prSet presAssocID="{43D6B396-E4AA-4794-A623-A1C1B84A6C80}" presName="text_4" presStyleLbl="node1" presStyleIdx="3" presStyleCnt="4">
        <dgm:presLayoutVars>
          <dgm:bulletEnabled val="1"/>
        </dgm:presLayoutVars>
      </dgm:prSet>
      <dgm:spPr/>
    </dgm:pt>
    <dgm:pt modelId="{A48AB0E2-0B92-4EF9-B3A0-1C5246247C53}" type="pres">
      <dgm:prSet presAssocID="{43D6B396-E4AA-4794-A623-A1C1B84A6C80}" presName="accent_4" presStyleCnt="0"/>
      <dgm:spPr/>
    </dgm:pt>
    <dgm:pt modelId="{EEDB27B3-586E-4C44-8A7E-55062C6909CE}" type="pres">
      <dgm:prSet presAssocID="{43D6B396-E4AA-4794-A623-A1C1B84A6C80}" presName="accentRepeatNode" presStyleLbl="solidFgAcc1" presStyleIdx="3" presStyleCnt="4"/>
      <dgm:spPr/>
    </dgm:pt>
  </dgm:ptLst>
  <dgm:cxnLst>
    <dgm:cxn modelId="{7E836800-B04B-4020-8F61-1B3AA6427BC9}" type="presOf" srcId="{8DE7DC4D-697E-4CAE-946C-5CF109901769}" destId="{9E494E2E-C733-4236-A604-FF8950A429E1}" srcOrd="0" destOrd="0" presId="urn:microsoft.com/office/officeart/2008/layout/VerticalCurvedList"/>
    <dgm:cxn modelId="{D9A8530E-3946-4416-B653-631D86C6336C}" srcId="{5E52021B-F8A3-4B5F-AF35-B0BF67DB0DFB}" destId="{43D6B396-E4AA-4794-A623-A1C1B84A6C80}" srcOrd="3" destOrd="0" parTransId="{B2924393-0ACE-445C-A787-4DC896C93F46}" sibTransId="{BE82AAA7-EA30-44FD-A318-3C1044955D28}"/>
    <dgm:cxn modelId="{30F58A30-82D0-4EDA-9DA4-FAD87E7A9B6A}" type="presOf" srcId="{907A81AA-99FC-4270-932B-7DF8B4A39AC6}" destId="{5AC5B356-49FC-47A7-9D3F-607817A8A9FC}" srcOrd="0" destOrd="0" presId="urn:microsoft.com/office/officeart/2008/layout/VerticalCurvedList"/>
    <dgm:cxn modelId="{60011144-9AEA-4F87-A445-D276AD14C809}" srcId="{5E52021B-F8A3-4B5F-AF35-B0BF67DB0DFB}" destId="{91BBD589-051C-4030-93DD-1080DECE1CB0}" srcOrd="1" destOrd="0" parTransId="{AB5452C8-EA01-42D5-A8C4-2332CDE6ED6B}" sibTransId="{2A71F002-77A6-4C7B-8B2C-123FF0CEF3AC}"/>
    <dgm:cxn modelId="{47329665-1B10-4031-90A6-388A1F6EB285}" type="presOf" srcId="{43D6B396-E4AA-4794-A623-A1C1B84A6C80}" destId="{3E5B34EE-B75C-4F79-A3AB-953AFC883D86}" srcOrd="0" destOrd="0" presId="urn:microsoft.com/office/officeart/2008/layout/VerticalCurvedList"/>
    <dgm:cxn modelId="{6E6AEE6B-EF97-40C2-9152-09BD12EE7401}" srcId="{5E52021B-F8A3-4B5F-AF35-B0BF67DB0DFB}" destId="{C2184B1C-8E37-48E2-9C2B-00892A28A632}" srcOrd="0" destOrd="0" parTransId="{78FF9702-5B73-4B25-9AFA-587F10040E11}" sibTransId="{8DE7DC4D-697E-4CAE-946C-5CF109901769}"/>
    <dgm:cxn modelId="{462EFB8D-6CA9-400B-B7AC-24943264BB99}" type="presOf" srcId="{5E52021B-F8A3-4B5F-AF35-B0BF67DB0DFB}" destId="{76BC971F-2D3B-423C-8D95-79BF7ABAE6F9}" srcOrd="0" destOrd="0" presId="urn:microsoft.com/office/officeart/2008/layout/VerticalCurvedList"/>
    <dgm:cxn modelId="{D96CA5F0-8BEB-4781-89A0-F11829B4053D}" srcId="{5E52021B-F8A3-4B5F-AF35-B0BF67DB0DFB}" destId="{907A81AA-99FC-4270-932B-7DF8B4A39AC6}" srcOrd="2" destOrd="0" parTransId="{1B5158C7-4899-423D-962F-6F325E81A609}" sibTransId="{B98C1692-3B20-4B38-B4D1-823212B5D237}"/>
    <dgm:cxn modelId="{DAFDCEF6-4704-44F9-8110-FCDD57AD4B4C}" type="presOf" srcId="{C2184B1C-8E37-48E2-9C2B-00892A28A632}" destId="{F7550A15-E248-4B85-BAE8-C1F3D500C242}" srcOrd="0" destOrd="0" presId="urn:microsoft.com/office/officeart/2008/layout/VerticalCurvedList"/>
    <dgm:cxn modelId="{E9C8D7FE-493A-4937-A178-935DDA018E55}" type="presOf" srcId="{91BBD589-051C-4030-93DD-1080DECE1CB0}" destId="{1A5C3788-C279-4930-8885-C4B4063530A7}" srcOrd="0" destOrd="0" presId="urn:microsoft.com/office/officeart/2008/layout/VerticalCurvedList"/>
    <dgm:cxn modelId="{577BDCC1-A730-4DE1-A741-3C906F52424E}" type="presParOf" srcId="{76BC971F-2D3B-423C-8D95-79BF7ABAE6F9}" destId="{CF91191F-C680-4EF8-9120-0CB272C8CF05}" srcOrd="0" destOrd="0" presId="urn:microsoft.com/office/officeart/2008/layout/VerticalCurvedList"/>
    <dgm:cxn modelId="{42BCE3EB-6EA4-4FE6-8EFB-38C350EDCB98}" type="presParOf" srcId="{CF91191F-C680-4EF8-9120-0CB272C8CF05}" destId="{6FA395EE-88F8-4B97-9F3D-2BABB885ADB3}" srcOrd="0" destOrd="0" presId="urn:microsoft.com/office/officeart/2008/layout/VerticalCurvedList"/>
    <dgm:cxn modelId="{897E6E19-E11F-4151-8A4B-E1AD296BA0C6}" type="presParOf" srcId="{6FA395EE-88F8-4B97-9F3D-2BABB885ADB3}" destId="{709A3B7E-8490-4807-9529-DF693C8F7413}" srcOrd="0" destOrd="0" presId="urn:microsoft.com/office/officeart/2008/layout/VerticalCurvedList"/>
    <dgm:cxn modelId="{5083E160-308B-4796-AA15-B0C75EEC4FC2}" type="presParOf" srcId="{6FA395EE-88F8-4B97-9F3D-2BABB885ADB3}" destId="{9E494E2E-C733-4236-A604-FF8950A429E1}" srcOrd="1" destOrd="0" presId="urn:microsoft.com/office/officeart/2008/layout/VerticalCurvedList"/>
    <dgm:cxn modelId="{57491AC4-1702-42FE-86A0-D306F8B6961B}" type="presParOf" srcId="{6FA395EE-88F8-4B97-9F3D-2BABB885ADB3}" destId="{B423A40C-7763-4CA0-9EBF-70A211615560}" srcOrd="2" destOrd="0" presId="urn:microsoft.com/office/officeart/2008/layout/VerticalCurvedList"/>
    <dgm:cxn modelId="{0287438D-6EF7-465A-9131-927F60520CEF}" type="presParOf" srcId="{6FA395EE-88F8-4B97-9F3D-2BABB885ADB3}" destId="{3D666320-7099-4A4B-9D04-F691A5CBDF42}" srcOrd="3" destOrd="0" presId="urn:microsoft.com/office/officeart/2008/layout/VerticalCurvedList"/>
    <dgm:cxn modelId="{8543E96B-5044-4E1C-B888-1C90BB2D9775}" type="presParOf" srcId="{CF91191F-C680-4EF8-9120-0CB272C8CF05}" destId="{F7550A15-E248-4B85-BAE8-C1F3D500C242}" srcOrd="1" destOrd="0" presId="urn:microsoft.com/office/officeart/2008/layout/VerticalCurvedList"/>
    <dgm:cxn modelId="{288AC00E-2C7E-4703-A094-83E0C881EE55}" type="presParOf" srcId="{CF91191F-C680-4EF8-9120-0CB272C8CF05}" destId="{A9BAE32E-2316-4513-8377-E4FE3600797B}" srcOrd="2" destOrd="0" presId="urn:microsoft.com/office/officeart/2008/layout/VerticalCurvedList"/>
    <dgm:cxn modelId="{E8408E67-0304-4ECC-8ED5-C0B63434914B}" type="presParOf" srcId="{A9BAE32E-2316-4513-8377-E4FE3600797B}" destId="{1F4AA490-D90B-4E27-88A4-80D28B419413}" srcOrd="0" destOrd="0" presId="urn:microsoft.com/office/officeart/2008/layout/VerticalCurvedList"/>
    <dgm:cxn modelId="{4A1147F8-5786-4CC6-BED6-86BC172D0389}" type="presParOf" srcId="{CF91191F-C680-4EF8-9120-0CB272C8CF05}" destId="{1A5C3788-C279-4930-8885-C4B4063530A7}" srcOrd="3" destOrd="0" presId="urn:microsoft.com/office/officeart/2008/layout/VerticalCurvedList"/>
    <dgm:cxn modelId="{A29C3863-875C-4304-AE98-8E73E994E44E}" type="presParOf" srcId="{CF91191F-C680-4EF8-9120-0CB272C8CF05}" destId="{41A5BC05-5FAB-4D8D-8BA9-9E3729FD24F0}" srcOrd="4" destOrd="0" presId="urn:microsoft.com/office/officeart/2008/layout/VerticalCurvedList"/>
    <dgm:cxn modelId="{F8D2946A-071F-4203-A81B-F3DEC6D0B5E6}" type="presParOf" srcId="{41A5BC05-5FAB-4D8D-8BA9-9E3729FD24F0}" destId="{409A13E0-FD22-4626-BC4C-1E231841E38A}" srcOrd="0" destOrd="0" presId="urn:microsoft.com/office/officeart/2008/layout/VerticalCurvedList"/>
    <dgm:cxn modelId="{483A5183-0F41-432B-83A8-969C074218BA}" type="presParOf" srcId="{CF91191F-C680-4EF8-9120-0CB272C8CF05}" destId="{5AC5B356-49FC-47A7-9D3F-607817A8A9FC}" srcOrd="5" destOrd="0" presId="urn:microsoft.com/office/officeart/2008/layout/VerticalCurvedList"/>
    <dgm:cxn modelId="{A0BCDFD8-D57E-4898-9CE7-FFA687B6CC3A}" type="presParOf" srcId="{CF91191F-C680-4EF8-9120-0CB272C8CF05}" destId="{38BFF21C-18F7-4235-81D7-42F6000E529D}" srcOrd="6" destOrd="0" presId="urn:microsoft.com/office/officeart/2008/layout/VerticalCurvedList"/>
    <dgm:cxn modelId="{F35D1394-3FBE-405B-9FB2-3A8E59D17146}" type="presParOf" srcId="{38BFF21C-18F7-4235-81D7-42F6000E529D}" destId="{98C370C1-82F0-4D18-BC81-EEFAECB28F03}" srcOrd="0" destOrd="0" presId="urn:microsoft.com/office/officeart/2008/layout/VerticalCurvedList"/>
    <dgm:cxn modelId="{D3D9A38D-51F8-4BC1-B9CC-3E9DEC27A60A}" type="presParOf" srcId="{CF91191F-C680-4EF8-9120-0CB272C8CF05}" destId="{3E5B34EE-B75C-4F79-A3AB-953AFC883D86}" srcOrd="7" destOrd="0" presId="urn:microsoft.com/office/officeart/2008/layout/VerticalCurvedList"/>
    <dgm:cxn modelId="{D73839CA-F117-46F1-8FAE-1A6DAA537CBC}" type="presParOf" srcId="{CF91191F-C680-4EF8-9120-0CB272C8CF05}" destId="{A48AB0E2-0B92-4EF9-B3A0-1C5246247C53}" srcOrd="8" destOrd="0" presId="urn:microsoft.com/office/officeart/2008/layout/VerticalCurvedList"/>
    <dgm:cxn modelId="{1BC26072-1BCA-484C-B492-BA3BEAAD8F47}" type="presParOf" srcId="{A48AB0E2-0B92-4EF9-B3A0-1C5246247C53}" destId="{EEDB27B3-586E-4C44-8A7E-55062C6909CE}"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E3103B4-285D-4B53-BBCC-5C727E264842}" type="doc">
      <dgm:prSet loTypeId="urn:microsoft.com/office/officeart/2005/8/layout/vList2" loCatId="list" qsTypeId="urn:microsoft.com/office/officeart/2005/8/quickstyle/simple5" qsCatId="simple" csTypeId="urn:microsoft.com/office/officeart/2005/8/colors/accent0_1" csCatId="mainScheme" phldr="1"/>
      <dgm:spPr/>
      <dgm:t>
        <a:bodyPr/>
        <a:lstStyle/>
        <a:p>
          <a:endParaRPr lang="en-GB"/>
        </a:p>
      </dgm:t>
    </dgm:pt>
    <dgm:pt modelId="{C2106E6D-9432-4D4D-927F-A071423D142C}">
      <dgm:prSet phldrT="[Text]" custT="1"/>
      <dgm:spPr/>
      <dgm:t>
        <a:bodyPr/>
        <a:lstStyle/>
        <a:p>
          <a:pPr algn="r"/>
          <a:r>
            <a:rPr lang="ar-JO" sz="2800" b="1" dirty="0">
              <a:latin typeface="Sakkal Majalla" panose="02000000000000000000" pitchFamily="2" charset="-78"/>
              <a:cs typeface="Sakkal Majalla" panose="02000000000000000000" pitchFamily="2" charset="-78"/>
            </a:rPr>
            <a:t>المرحلة الأولى : الإنتهاء من نظام معلومات سوق العمل  </a:t>
          </a:r>
          <a:endParaRPr lang="en-GB" sz="2800" b="1" dirty="0">
            <a:latin typeface="Sakkal Majalla" panose="02000000000000000000" pitchFamily="2" charset="-78"/>
            <a:cs typeface="Sakkal Majalla" panose="02000000000000000000" pitchFamily="2" charset="-78"/>
          </a:endParaRPr>
        </a:p>
      </dgm:t>
    </dgm:pt>
    <dgm:pt modelId="{E7DE70FD-24EF-4520-BC45-CCC07102C12C}" type="parTrans" cxnId="{4B81F370-6A21-4B66-8F84-A5D72F670EA7}">
      <dgm:prSet/>
      <dgm:spPr/>
      <dgm:t>
        <a:bodyPr/>
        <a:lstStyle/>
        <a:p>
          <a:endParaRPr lang="en-GB"/>
        </a:p>
      </dgm:t>
    </dgm:pt>
    <dgm:pt modelId="{4735B7D9-5AF9-459E-8404-D511BF966D6E}" type="sibTrans" cxnId="{4B81F370-6A21-4B66-8F84-A5D72F670EA7}">
      <dgm:prSet/>
      <dgm:spPr/>
      <dgm:t>
        <a:bodyPr/>
        <a:lstStyle/>
        <a:p>
          <a:endParaRPr lang="en-GB"/>
        </a:p>
      </dgm:t>
    </dgm:pt>
    <dgm:pt modelId="{21AB251A-C351-48F2-9B75-659A3EEB5BFD}">
      <dgm:prSet phldrT="[Text]" custT="1"/>
      <dgm:spPr/>
      <dgm:t>
        <a:bodyPr/>
        <a:lstStyle/>
        <a:p>
          <a:pPr rtl="1"/>
          <a:r>
            <a:rPr lang="ar-JO" sz="1800" b="1" dirty="0">
              <a:latin typeface="Sakkal Majalla" panose="02000000000000000000" pitchFamily="2" charset="-78"/>
              <a:cs typeface="Sakkal Majalla" panose="02000000000000000000" pitchFamily="2" charset="-78"/>
            </a:rPr>
            <a:t>إطلاق النظام سيكون في نهاية عام 2025  .</a:t>
          </a:r>
          <a:endParaRPr lang="en-GB" sz="1800" b="1" dirty="0">
            <a:latin typeface="Sakkal Majalla" panose="02000000000000000000" pitchFamily="2" charset="-78"/>
            <a:cs typeface="Sakkal Majalla" panose="02000000000000000000" pitchFamily="2" charset="-78"/>
          </a:endParaRPr>
        </a:p>
      </dgm:t>
    </dgm:pt>
    <dgm:pt modelId="{1729634B-3B36-49B4-86A4-80AD3CF95499}" type="parTrans" cxnId="{C6BF0460-5451-49E4-A815-D9C5D208DD5B}">
      <dgm:prSet/>
      <dgm:spPr/>
      <dgm:t>
        <a:bodyPr/>
        <a:lstStyle/>
        <a:p>
          <a:endParaRPr lang="en-GB"/>
        </a:p>
      </dgm:t>
    </dgm:pt>
    <dgm:pt modelId="{5111ECA9-00C3-41FF-9D66-5E429959CE9F}" type="sibTrans" cxnId="{C6BF0460-5451-49E4-A815-D9C5D208DD5B}">
      <dgm:prSet/>
      <dgm:spPr/>
      <dgm:t>
        <a:bodyPr/>
        <a:lstStyle/>
        <a:p>
          <a:endParaRPr lang="en-GB"/>
        </a:p>
      </dgm:t>
    </dgm:pt>
    <dgm:pt modelId="{D1AFD758-4682-4F08-9D22-F1DE2BC66660}">
      <dgm:prSet phldrT="[Text]" custT="1"/>
      <dgm:spPr/>
      <dgm:t>
        <a:bodyPr/>
        <a:lstStyle/>
        <a:p>
          <a:pPr algn="r"/>
          <a:r>
            <a:rPr lang="ar-JO" sz="2800" b="1" dirty="0">
              <a:latin typeface="Sakkal Majalla" panose="02000000000000000000" pitchFamily="2" charset="-78"/>
              <a:cs typeface="Sakkal Majalla" panose="02000000000000000000" pitchFamily="2" charset="-78"/>
            </a:rPr>
            <a:t>المرحلة الثانية : إعداد مرصد سوق العمل  الأردني</a:t>
          </a:r>
          <a:endParaRPr lang="en-GB" sz="2800" b="1" dirty="0">
            <a:latin typeface="Sakkal Majalla" panose="02000000000000000000" pitchFamily="2" charset="-78"/>
            <a:cs typeface="Sakkal Majalla" panose="02000000000000000000" pitchFamily="2" charset="-78"/>
          </a:endParaRPr>
        </a:p>
      </dgm:t>
    </dgm:pt>
    <dgm:pt modelId="{7650BA4B-30B9-45D4-A2B0-58FAB7508DEC}" type="parTrans" cxnId="{97E389F2-BA59-46BF-8785-9B62186FD5C5}">
      <dgm:prSet/>
      <dgm:spPr/>
      <dgm:t>
        <a:bodyPr/>
        <a:lstStyle/>
        <a:p>
          <a:endParaRPr lang="en-GB"/>
        </a:p>
      </dgm:t>
    </dgm:pt>
    <dgm:pt modelId="{002BA7E0-0E66-4B02-AE25-115952554131}" type="sibTrans" cxnId="{97E389F2-BA59-46BF-8785-9B62186FD5C5}">
      <dgm:prSet/>
      <dgm:spPr/>
      <dgm:t>
        <a:bodyPr/>
        <a:lstStyle/>
        <a:p>
          <a:endParaRPr lang="en-GB"/>
        </a:p>
      </dgm:t>
    </dgm:pt>
    <dgm:pt modelId="{5B1C2118-EFBD-4C5D-ADA5-174C6394A6A1}">
      <dgm:prSet phldrT="[Text]" custT="1"/>
      <dgm:spPr/>
      <dgm:t>
        <a:bodyPr/>
        <a:lstStyle/>
        <a:p>
          <a:pPr rtl="1"/>
          <a:r>
            <a:rPr lang="ar-JO" sz="1800" b="1" dirty="0">
              <a:latin typeface="Sakkal Majalla" panose="02000000000000000000" pitchFamily="2" charset="-78"/>
              <a:cs typeface="Sakkal Majalla" panose="02000000000000000000" pitchFamily="2" charset="-78"/>
            </a:rPr>
            <a:t>إطلاق المرصد سيكون في عام 2026  .</a:t>
          </a:r>
          <a:endParaRPr lang="en-GB" sz="1800" b="1" dirty="0">
            <a:latin typeface="Sakkal Majalla" panose="02000000000000000000" pitchFamily="2" charset="-78"/>
            <a:cs typeface="Sakkal Majalla" panose="02000000000000000000" pitchFamily="2" charset="-78"/>
          </a:endParaRPr>
        </a:p>
      </dgm:t>
    </dgm:pt>
    <dgm:pt modelId="{5F3EEC2B-EDBC-4150-8608-6EE3E2F9F59C}" type="parTrans" cxnId="{9549D87B-86AC-4C04-A93D-419D6C554415}">
      <dgm:prSet/>
      <dgm:spPr/>
      <dgm:t>
        <a:bodyPr/>
        <a:lstStyle/>
        <a:p>
          <a:endParaRPr lang="en-GB"/>
        </a:p>
      </dgm:t>
    </dgm:pt>
    <dgm:pt modelId="{315D7867-4991-46AB-B219-F255F6B69FF9}" type="sibTrans" cxnId="{9549D87B-86AC-4C04-A93D-419D6C554415}">
      <dgm:prSet/>
      <dgm:spPr/>
      <dgm:t>
        <a:bodyPr/>
        <a:lstStyle/>
        <a:p>
          <a:endParaRPr lang="en-GB"/>
        </a:p>
      </dgm:t>
    </dgm:pt>
    <dgm:pt modelId="{0DC0458E-7155-449A-A30C-2AED1B79879B}" type="pres">
      <dgm:prSet presAssocID="{CE3103B4-285D-4B53-BBCC-5C727E264842}" presName="linear" presStyleCnt="0">
        <dgm:presLayoutVars>
          <dgm:animLvl val="lvl"/>
          <dgm:resizeHandles val="exact"/>
        </dgm:presLayoutVars>
      </dgm:prSet>
      <dgm:spPr/>
    </dgm:pt>
    <dgm:pt modelId="{9C23AEDB-B624-47A7-9A36-4F5D45181125}" type="pres">
      <dgm:prSet presAssocID="{C2106E6D-9432-4D4D-927F-A071423D142C}" presName="parentText" presStyleLbl="node1" presStyleIdx="0" presStyleCnt="2" custScaleX="61518" custScaleY="80831" custLinFactNeighborX="19387" custLinFactNeighborY="-9111">
        <dgm:presLayoutVars>
          <dgm:chMax val="0"/>
          <dgm:bulletEnabled val="1"/>
        </dgm:presLayoutVars>
      </dgm:prSet>
      <dgm:spPr/>
    </dgm:pt>
    <dgm:pt modelId="{A7494C54-F029-43EA-AC46-23118BB83DAF}" type="pres">
      <dgm:prSet presAssocID="{C2106E6D-9432-4D4D-927F-A071423D142C}" presName="childText" presStyleLbl="revTx" presStyleIdx="0" presStyleCnt="2" custLinFactNeighborY="-5495">
        <dgm:presLayoutVars>
          <dgm:bulletEnabled val="1"/>
        </dgm:presLayoutVars>
      </dgm:prSet>
      <dgm:spPr/>
    </dgm:pt>
    <dgm:pt modelId="{10088238-4DD2-4529-9E17-BFE05F532BB8}" type="pres">
      <dgm:prSet presAssocID="{D1AFD758-4682-4F08-9D22-F1DE2BC66660}" presName="parentText" presStyleLbl="node1" presStyleIdx="1" presStyleCnt="2" custScaleX="61477" custScaleY="81290" custLinFactNeighborX="19366" custLinFactNeighborY="-53745">
        <dgm:presLayoutVars>
          <dgm:chMax val="0"/>
          <dgm:bulletEnabled val="1"/>
        </dgm:presLayoutVars>
      </dgm:prSet>
      <dgm:spPr/>
    </dgm:pt>
    <dgm:pt modelId="{85A35DFC-CCDB-4704-BE3D-B91800FEF1D2}" type="pres">
      <dgm:prSet presAssocID="{D1AFD758-4682-4F08-9D22-F1DE2BC66660}" presName="childText" presStyleLbl="revTx" presStyleIdx="1" presStyleCnt="2" custLinFactNeighborX="808" custLinFactNeighborY="-41654">
        <dgm:presLayoutVars>
          <dgm:bulletEnabled val="1"/>
        </dgm:presLayoutVars>
      </dgm:prSet>
      <dgm:spPr/>
    </dgm:pt>
  </dgm:ptLst>
  <dgm:cxnLst>
    <dgm:cxn modelId="{5EFC2B08-A5AF-48C4-85CF-80CCAD55D381}" type="presOf" srcId="{CE3103B4-285D-4B53-BBCC-5C727E264842}" destId="{0DC0458E-7155-449A-A30C-2AED1B79879B}" srcOrd="0" destOrd="0" presId="urn:microsoft.com/office/officeart/2005/8/layout/vList2"/>
    <dgm:cxn modelId="{150C040E-27A6-428C-A550-AD46C4073B57}" type="presOf" srcId="{5B1C2118-EFBD-4C5D-ADA5-174C6394A6A1}" destId="{85A35DFC-CCDB-4704-BE3D-B91800FEF1D2}" srcOrd="0" destOrd="0" presId="urn:microsoft.com/office/officeart/2005/8/layout/vList2"/>
    <dgm:cxn modelId="{4A0D4740-D4F4-4FFF-B392-2F7776967939}" type="presOf" srcId="{D1AFD758-4682-4F08-9D22-F1DE2BC66660}" destId="{10088238-4DD2-4529-9E17-BFE05F532BB8}" srcOrd="0" destOrd="0" presId="urn:microsoft.com/office/officeart/2005/8/layout/vList2"/>
    <dgm:cxn modelId="{C6BF0460-5451-49E4-A815-D9C5D208DD5B}" srcId="{C2106E6D-9432-4D4D-927F-A071423D142C}" destId="{21AB251A-C351-48F2-9B75-659A3EEB5BFD}" srcOrd="0" destOrd="0" parTransId="{1729634B-3B36-49B4-86A4-80AD3CF95499}" sibTransId="{5111ECA9-00C3-41FF-9D66-5E429959CE9F}"/>
    <dgm:cxn modelId="{4B81F370-6A21-4B66-8F84-A5D72F670EA7}" srcId="{CE3103B4-285D-4B53-BBCC-5C727E264842}" destId="{C2106E6D-9432-4D4D-927F-A071423D142C}" srcOrd="0" destOrd="0" parTransId="{E7DE70FD-24EF-4520-BC45-CCC07102C12C}" sibTransId="{4735B7D9-5AF9-459E-8404-D511BF966D6E}"/>
    <dgm:cxn modelId="{9549D87B-86AC-4C04-A93D-419D6C554415}" srcId="{D1AFD758-4682-4F08-9D22-F1DE2BC66660}" destId="{5B1C2118-EFBD-4C5D-ADA5-174C6394A6A1}" srcOrd="0" destOrd="0" parTransId="{5F3EEC2B-EDBC-4150-8608-6EE3E2F9F59C}" sibTransId="{315D7867-4991-46AB-B219-F255F6B69FF9}"/>
    <dgm:cxn modelId="{282F79E0-1F24-486A-AF15-10B4393F87F4}" type="presOf" srcId="{C2106E6D-9432-4D4D-927F-A071423D142C}" destId="{9C23AEDB-B624-47A7-9A36-4F5D45181125}" srcOrd="0" destOrd="0" presId="urn:microsoft.com/office/officeart/2005/8/layout/vList2"/>
    <dgm:cxn modelId="{E96221E9-0893-482B-8115-847CF50A66B7}" type="presOf" srcId="{21AB251A-C351-48F2-9B75-659A3EEB5BFD}" destId="{A7494C54-F029-43EA-AC46-23118BB83DAF}" srcOrd="0" destOrd="0" presId="urn:microsoft.com/office/officeart/2005/8/layout/vList2"/>
    <dgm:cxn modelId="{97E389F2-BA59-46BF-8785-9B62186FD5C5}" srcId="{CE3103B4-285D-4B53-BBCC-5C727E264842}" destId="{D1AFD758-4682-4F08-9D22-F1DE2BC66660}" srcOrd="1" destOrd="0" parTransId="{7650BA4B-30B9-45D4-A2B0-58FAB7508DEC}" sibTransId="{002BA7E0-0E66-4B02-AE25-115952554131}"/>
    <dgm:cxn modelId="{7DCD4C77-BF9A-4DCA-B564-6FADCFE061EA}" type="presParOf" srcId="{0DC0458E-7155-449A-A30C-2AED1B79879B}" destId="{9C23AEDB-B624-47A7-9A36-4F5D45181125}" srcOrd="0" destOrd="0" presId="urn:microsoft.com/office/officeart/2005/8/layout/vList2"/>
    <dgm:cxn modelId="{FD9607CD-30BB-4B9C-84BA-5806726D0A31}" type="presParOf" srcId="{0DC0458E-7155-449A-A30C-2AED1B79879B}" destId="{A7494C54-F029-43EA-AC46-23118BB83DAF}" srcOrd="1" destOrd="0" presId="urn:microsoft.com/office/officeart/2005/8/layout/vList2"/>
    <dgm:cxn modelId="{764CCC81-5E08-4EDA-8313-13721C12AFFB}" type="presParOf" srcId="{0DC0458E-7155-449A-A30C-2AED1B79879B}" destId="{10088238-4DD2-4529-9E17-BFE05F532BB8}" srcOrd="2" destOrd="0" presId="urn:microsoft.com/office/officeart/2005/8/layout/vList2"/>
    <dgm:cxn modelId="{1168A7F2-C190-4C79-A194-2FEA3ABAB1D6}" type="presParOf" srcId="{0DC0458E-7155-449A-A30C-2AED1B79879B}" destId="{85A35DFC-CCDB-4704-BE3D-B91800FEF1D2}"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B7F0C3-0FE1-4FC7-8B51-D22196D5E1F7}">
      <dsp:nvSpPr>
        <dsp:cNvPr id="0" name=""/>
        <dsp:cNvSpPr/>
      </dsp:nvSpPr>
      <dsp:spPr>
        <a:xfrm>
          <a:off x="0" y="0"/>
          <a:ext cx="7092369" cy="935740"/>
        </a:xfrm>
        <a:prstGeom prst="trapezoid">
          <a:avLst>
            <a:gd name="adj" fmla="val 378971"/>
          </a:avLst>
        </a:prstGeom>
        <a:solidFill>
          <a:schemeClr val="accent2">
            <a:lumMod val="40000"/>
            <a:lumOff val="60000"/>
          </a:schemeClr>
        </a:solidFill>
        <a:ln w="12700" cap="flat" cmpd="sng" algn="ctr">
          <a:solidFill>
            <a:schemeClr val="lt1">
              <a:hueOff val="0"/>
              <a:satOff val="0"/>
              <a:lumOff val="0"/>
              <a:alphaOff val="0"/>
            </a:schemeClr>
          </a:solidFill>
          <a:prstDash val="solid"/>
          <a:miter lim="800000"/>
        </a:ln>
        <a:effectLst>
          <a:innerShdw blurRad="63500" dist="50800">
            <a:prstClr val="black">
              <a:alpha val="50000"/>
            </a:prstClr>
          </a:innerShdw>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rtl="1">
            <a:lnSpc>
              <a:spcPct val="90000"/>
            </a:lnSpc>
            <a:spcBef>
              <a:spcPct val="0"/>
            </a:spcBef>
            <a:spcAft>
              <a:spcPct val="35000"/>
            </a:spcAft>
            <a:buNone/>
          </a:pPr>
          <a:r>
            <a:rPr lang="ar-JO" sz="2400" b="1" kern="1200" dirty="0">
              <a:latin typeface="Sakkal Majalla" panose="02000000000000000000" pitchFamily="2" charset="-78"/>
              <a:cs typeface="Sakkal Majalla" panose="02000000000000000000" pitchFamily="2" charset="-78"/>
            </a:rPr>
            <a:t>سياسات سوق العمل</a:t>
          </a:r>
          <a:endParaRPr lang="en-GB" sz="2400" b="1" kern="1200" dirty="0">
            <a:latin typeface="Sakkal Majalla" panose="02000000000000000000" pitchFamily="2" charset="-78"/>
            <a:cs typeface="Sakkal Majalla" panose="02000000000000000000" pitchFamily="2" charset="-78"/>
          </a:endParaRPr>
        </a:p>
      </dsp:txBody>
      <dsp:txXfrm>
        <a:off x="0" y="0"/>
        <a:ext cx="7092369" cy="9357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326A4F-9DC5-4BBA-A1F4-A405BBAA828C}">
      <dsp:nvSpPr>
        <dsp:cNvPr id="0" name=""/>
        <dsp:cNvSpPr/>
      </dsp:nvSpPr>
      <dsp:spPr>
        <a:xfrm>
          <a:off x="0" y="0"/>
          <a:ext cx="6502400" cy="1192106"/>
        </a:xfrm>
        <a:prstGeom prst="roundRect">
          <a:avLst>
            <a:gd name="adj" fmla="val 10000"/>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6680" tIns="106680" rIns="106680" bIns="106680" numCol="1" spcCol="1270" anchor="ctr" anchorCtr="0">
          <a:noAutofit/>
        </a:bodyPr>
        <a:lstStyle/>
        <a:p>
          <a:pPr marL="0" lvl="0" indent="0" algn="ctr" defTabSz="1244600" rtl="1">
            <a:lnSpc>
              <a:spcPct val="90000"/>
            </a:lnSpc>
            <a:spcBef>
              <a:spcPct val="0"/>
            </a:spcBef>
            <a:spcAft>
              <a:spcPct val="35000"/>
            </a:spcAft>
            <a:buNone/>
          </a:pPr>
          <a:r>
            <a:rPr lang="ar-JO" sz="2800" b="1" kern="1200" dirty="0">
              <a:latin typeface="Sakkal Majalla" panose="02000000000000000000" pitchFamily="2" charset="-78"/>
              <a:cs typeface="Sakkal Majalla" panose="02000000000000000000" pitchFamily="2" charset="-78"/>
            </a:rPr>
            <a:t>تعدد المصادر وعدم توحيد المنهجيات، تحدي شمولية البيانات ونقصها</a:t>
          </a:r>
          <a:endParaRPr lang="en-US" sz="2800" b="1" kern="1200" dirty="0">
            <a:latin typeface="Sakkal Majalla" panose="02000000000000000000" pitchFamily="2" charset="-78"/>
            <a:cs typeface="Sakkal Majalla" panose="02000000000000000000" pitchFamily="2" charset="-78"/>
          </a:endParaRPr>
        </a:p>
      </dsp:txBody>
      <dsp:txXfrm>
        <a:off x="34916" y="34916"/>
        <a:ext cx="5115290" cy="1122274"/>
      </dsp:txXfrm>
    </dsp:sp>
    <dsp:sp modelId="{3024C4A5-988D-444B-B840-B6950C618D74}">
      <dsp:nvSpPr>
        <dsp:cNvPr id="0" name=""/>
        <dsp:cNvSpPr/>
      </dsp:nvSpPr>
      <dsp:spPr>
        <a:xfrm>
          <a:off x="544575" y="1408853"/>
          <a:ext cx="6502400" cy="1192106"/>
        </a:xfrm>
        <a:prstGeom prst="roundRect">
          <a:avLst>
            <a:gd name="adj" fmla="val 10000"/>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6680" tIns="106680" rIns="106680" bIns="106680" numCol="1" spcCol="1270" anchor="ctr" anchorCtr="0">
          <a:noAutofit/>
        </a:bodyPr>
        <a:lstStyle/>
        <a:p>
          <a:pPr marL="0" lvl="0" indent="0" algn="ctr" defTabSz="1244600" rtl="1">
            <a:lnSpc>
              <a:spcPct val="90000"/>
            </a:lnSpc>
            <a:spcBef>
              <a:spcPct val="0"/>
            </a:spcBef>
            <a:spcAft>
              <a:spcPct val="35000"/>
            </a:spcAft>
            <a:buNone/>
          </a:pPr>
          <a:r>
            <a:rPr lang="ar-JO" sz="2800" b="1" kern="1200" dirty="0">
              <a:latin typeface="Sakkal Majalla" panose="02000000000000000000" pitchFamily="2" charset="-78"/>
              <a:cs typeface="Sakkal Majalla" panose="02000000000000000000" pitchFamily="2" charset="-78"/>
            </a:rPr>
            <a:t>مواءمة مخرجات التعليم والتدريب المهني والتقني مع متطلبات سوق العمل</a:t>
          </a:r>
          <a:endParaRPr lang="en-US" sz="2800" kern="1200" dirty="0">
            <a:latin typeface="Sakkal Majalla" panose="02000000000000000000" pitchFamily="2" charset="-78"/>
            <a:cs typeface="Sakkal Majalla" panose="02000000000000000000" pitchFamily="2" charset="-78"/>
          </a:endParaRPr>
        </a:p>
      </dsp:txBody>
      <dsp:txXfrm>
        <a:off x="579491" y="1443769"/>
        <a:ext cx="5113122" cy="1122274"/>
      </dsp:txXfrm>
    </dsp:sp>
    <dsp:sp modelId="{A0AD841D-38D0-49A5-B845-79602DF13395}">
      <dsp:nvSpPr>
        <dsp:cNvPr id="0" name=""/>
        <dsp:cNvSpPr/>
      </dsp:nvSpPr>
      <dsp:spPr>
        <a:xfrm>
          <a:off x="1081024" y="2817706"/>
          <a:ext cx="6502400" cy="1192106"/>
        </a:xfrm>
        <a:prstGeom prst="roundRect">
          <a:avLst>
            <a:gd name="adj" fmla="val 10000"/>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ClrTx/>
            <a:buSzTx/>
            <a:buFontTx/>
            <a:buNone/>
          </a:pPr>
          <a:r>
            <a:rPr lang="ar-JO" sz="2800" b="1" u="none" strike="noStrike" kern="1200" dirty="0">
              <a:effectLst/>
              <a:latin typeface="Sakkal Majalla" panose="02000000000000000000" pitchFamily="2" charset="-78"/>
              <a:cs typeface="Sakkal Majalla" panose="02000000000000000000" pitchFamily="2" charset="-78"/>
            </a:rPr>
            <a:t>تطوير نظام معلومات عن سوق العمل</a:t>
          </a:r>
          <a:endParaRPr lang="en-US" sz="2800" kern="1200" dirty="0">
            <a:latin typeface="Sakkal Majalla" panose="02000000000000000000" pitchFamily="2" charset="-78"/>
            <a:cs typeface="Sakkal Majalla" panose="02000000000000000000" pitchFamily="2" charset="-78"/>
          </a:endParaRPr>
        </a:p>
      </dsp:txBody>
      <dsp:txXfrm>
        <a:off x="1115940" y="2852622"/>
        <a:ext cx="5121250" cy="1122274"/>
      </dsp:txXfrm>
    </dsp:sp>
    <dsp:sp modelId="{DB69D3A3-F124-4800-963B-C4DBB106301F}">
      <dsp:nvSpPr>
        <dsp:cNvPr id="0" name=""/>
        <dsp:cNvSpPr/>
      </dsp:nvSpPr>
      <dsp:spPr>
        <a:xfrm>
          <a:off x="1625599" y="4226560"/>
          <a:ext cx="6502400" cy="1192106"/>
        </a:xfrm>
        <a:prstGeom prst="roundRect">
          <a:avLst>
            <a:gd name="adj" fmla="val 10000"/>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ar-JO" sz="2800" b="1" kern="1200" dirty="0">
              <a:latin typeface="Sakkal Majalla" panose="02000000000000000000" pitchFamily="2" charset="-78"/>
              <a:cs typeface="Sakkal Majalla" panose="02000000000000000000" pitchFamily="2" charset="-78"/>
            </a:rPr>
            <a:t>تطوير مرصد سوق العمل</a:t>
          </a:r>
          <a:endParaRPr lang="en-US" sz="2800" b="1" kern="1200" dirty="0">
            <a:latin typeface="Sakkal Majalla" panose="02000000000000000000" pitchFamily="2" charset="-78"/>
            <a:cs typeface="Sakkal Majalla" panose="02000000000000000000" pitchFamily="2" charset="-78"/>
          </a:endParaRPr>
        </a:p>
      </dsp:txBody>
      <dsp:txXfrm>
        <a:off x="1660515" y="4261476"/>
        <a:ext cx="5113122" cy="1122274"/>
      </dsp:txXfrm>
    </dsp:sp>
    <dsp:sp modelId="{9FC2BB95-05EF-468D-A7F1-7656B28855AE}">
      <dsp:nvSpPr>
        <dsp:cNvPr id="0" name=""/>
        <dsp:cNvSpPr/>
      </dsp:nvSpPr>
      <dsp:spPr>
        <a:xfrm>
          <a:off x="5727530" y="913045"/>
          <a:ext cx="774869" cy="774869"/>
        </a:xfrm>
        <a:prstGeom prst="downArrow">
          <a:avLst>
            <a:gd name="adj1" fmla="val 55000"/>
            <a:gd name="adj2" fmla="val 45000"/>
          </a:avLst>
        </a:prstGeom>
        <a:solidFill>
          <a:schemeClr val="accent2">
            <a:tint val="40000"/>
            <a:alpha val="90000"/>
            <a:hueOff val="0"/>
            <a:satOff val="0"/>
            <a:lumOff val="0"/>
            <a:alphaOff val="0"/>
          </a:schemeClr>
        </a:solidFill>
        <a:ln w="6350" cap="flat" cmpd="sng" algn="ctr">
          <a:solidFill>
            <a:schemeClr val="accent2">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44450" tIns="44450" rIns="44450" bIns="44450" numCol="1" spcCol="1270" anchor="ctr" anchorCtr="0">
          <a:noAutofit/>
        </a:bodyPr>
        <a:lstStyle/>
        <a:p>
          <a:pPr marL="0" lvl="0" indent="0" algn="ctr" defTabSz="1555750">
            <a:lnSpc>
              <a:spcPct val="90000"/>
            </a:lnSpc>
            <a:spcBef>
              <a:spcPct val="0"/>
            </a:spcBef>
            <a:spcAft>
              <a:spcPct val="35000"/>
            </a:spcAft>
            <a:buNone/>
          </a:pPr>
          <a:endParaRPr lang="en-US" sz="3500" kern="1200"/>
        </a:p>
      </dsp:txBody>
      <dsp:txXfrm>
        <a:off x="5901876" y="913045"/>
        <a:ext cx="426177" cy="583089"/>
      </dsp:txXfrm>
    </dsp:sp>
    <dsp:sp modelId="{F09B1CFE-DA59-4090-87F7-47A9E861104D}">
      <dsp:nvSpPr>
        <dsp:cNvPr id="0" name=""/>
        <dsp:cNvSpPr/>
      </dsp:nvSpPr>
      <dsp:spPr>
        <a:xfrm>
          <a:off x="6272106" y="2321898"/>
          <a:ext cx="774869" cy="774869"/>
        </a:xfrm>
        <a:prstGeom prst="downArrow">
          <a:avLst>
            <a:gd name="adj1" fmla="val 55000"/>
            <a:gd name="adj2" fmla="val 45000"/>
          </a:avLst>
        </a:prstGeom>
        <a:solidFill>
          <a:schemeClr val="accent3">
            <a:tint val="40000"/>
            <a:alpha val="90000"/>
            <a:hueOff val="0"/>
            <a:satOff val="0"/>
            <a:lumOff val="0"/>
            <a:alphaOff val="0"/>
          </a:schemeClr>
        </a:solidFill>
        <a:ln w="6350" cap="flat" cmpd="sng" algn="ctr">
          <a:solidFill>
            <a:schemeClr val="accent3">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44450" tIns="44450" rIns="44450" bIns="44450" numCol="1" spcCol="1270" anchor="ctr" anchorCtr="0">
          <a:noAutofit/>
        </a:bodyPr>
        <a:lstStyle/>
        <a:p>
          <a:pPr marL="0" lvl="0" indent="0" algn="ctr" defTabSz="1555750">
            <a:lnSpc>
              <a:spcPct val="90000"/>
            </a:lnSpc>
            <a:spcBef>
              <a:spcPct val="0"/>
            </a:spcBef>
            <a:spcAft>
              <a:spcPct val="35000"/>
            </a:spcAft>
            <a:buNone/>
          </a:pPr>
          <a:endParaRPr lang="en-US" sz="3500" kern="1200"/>
        </a:p>
      </dsp:txBody>
      <dsp:txXfrm>
        <a:off x="6446452" y="2321898"/>
        <a:ext cx="426177" cy="583089"/>
      </dsp:txXfrm>
    </dsp:sp>
    <dsp:sp modelId="{C1646452-7EF3-459C-ABB2-596F2FA7B35E}">
      <dsp:nvSpPr>
        <dsp:cNvPr id="0" name=""/>
        <dsp:cNvSpPr/>
      </dsp:nvSpPr>
      <dsp:spPr>
        <a:xfrm>
          <a:off x="6808554" y="3730752"/>
          <a:ext cx="774869" cy="774869"/>
        </a:xfrm>
        <a:prstGeom prst="downArrow">
          <a:avLst>
            <a:gd name="adj1" fmla="val 55000"/>
            <a:gd name="adj2" fmla="val 45000"/>
          </a:avLst>
        </a:prstGeom>
        <a:solidFill>
          <a:schemeClr val="accent4">
            <a:tint val="40000"/>
            <a:alpha val="90000"/>
            <a:hueOff val="0"/>
            <a:satOff val="0"/>
            <a:lumOff val="0"/>
            <a:alphaOff val="0"/>
          </a:schemeClr>
        </a:solidFill>
        <a:ln w="6350" cap="flat" cmpd="sng" algn="ctr">
          <a:solidFill>
            <a:schemeClr val="accent4">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44450" tIns="44450" rIns="44450" bIns="44450" numCol="1" spcCol="1270" anchor="ctr" anchorCtr="0">
          <a:noAutofit/>
        </a:bodyPr>
        <a:lstStyle/>
        <a:p>
          <a:pPr marL="0" lvl="0" indent="0" algn="ctr" defTabSz="1555750">
            <a:lnSpc>
              <a:spcPct val="90000"/>
            </a:lnSpc>
            <a:spcBef>
              <a:spcPct val="0"/>
            </a:spcBef>
            <a:spcAft>
              <a:spcPct val="35000"/>
            </a:spcAft>
            <a:buNone/>
          </a:pPr>
          <a:endParaRPr lang="en-US" sz="3500" kern="1200"/>
        </a:p>
      </dsp:txBody>
      <dsp:txXfrm>
        <a:off x="6982900" y="3730752"/>
        <a:ext cx="426177" cy="58308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D21989-C96C-47AD-B124-A919CAD9ABFE}">
      <dsp:nvSpPr>
        <dsp:cNvPr id="0" name=""/>
        <dsp:cNvSpPr/>
      </dsp:nvSpPr>
      <dsp:spPr>
        <a:xfrm>
          <a:off x="965321" y="613"/>
          <a:ext cx="5750718" cy="5227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b" anchorCtr="0">
          <a:noAutofit/>
        </a:bodyPr>
        <a:lstStyle/>
        <a:p>
          <a:pPr marL="0" lvl="0" indent="0" algn="r" defTabSz="933450">
            <a:lnSpc>
              <a:spcPct val="90000"/>
            </a:lnSpc>
            <a:spcBef>
              <a:spcPct val="0"/>
            </a:spcBef>
            <a:spcAft>
              <a:spcPct val="35000"/>
            </a:spcAft>
            <a:buNone/>
          </a:pPr>
          <a:r>
            <a:rPr lang="ar-JO" sz="2100" b="1" kern="1200" dirty="0">
              <a:latin typeface="Sakkal Majalla" panose="02000000000000000000" pitchFamily="2" charset="-78"/>
              <a:cs typeface="Sakkal Majalla" panose="02000000000000000000" pitchFamily="2" charset="-78"/>
            </a:rPr>
            <a:t>(1) تصميم أدوات جمع البيانات                               </a:t>
          </a:r>
          <a:endParaRPr lang="en-GB" sz="2100" b="1" kern="1200" dirty="0">
            <a:latin typeface="Sakkal Majalla" panose="02000000000000000000" pitchFamily="2" charset="-78"/>
            <a:cs typeface="Sakkal Majalla" panose="02000000000000000000" pitchFamily="2" charset="-78"/>
          </a:endParaRPr>
        </a:p>
      </dsp:txBody>
      <dsp:txXfrm>
        <a:off x="965321" y="613"/>
        <a:ext cx="5750718" cy="522792"/>
      </dsp:txXfrm>
    </dsp:sp>
    <dsp:sp modelId="{E2A0DC6E-35BE-41A6-A34C-F59050D2C754}">
      <dsp:nvSpPr>
        <dsp:cNvPr id="0" name=""/>
        <dsp:cNvSpPr/>
      </dsp:nvSpPr>
      <dsp:spPr>
        <a:xfrm>
          <a:off x="965321" y="523406"/>
          <a:ext cx="1345668" cy="1064947"/>
        </a:xfrm>
        <a:prstGeom prst="chevron">
          <a:avLst>
            <a:gd name="adj" fmla="val 7061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B040954-BEFD-498A-8EC8-29BC53CD727A}">
      <dsp:nvSpPr>
        <dsp:cNvPr id="0" name=""/>
        <dsp:cNvSpPr/>
      </dsp:nvSpPr>
      <dsp:spPr>
        <a:xfrm>
          <a:off x="1773616" y="523406"/>
          <a:ext cx="1345668" cy="1064947"/>
        </a:xfrm>
        <a:prstGeom prst="chevron">
          <a:avLst>
            <a:gd name="adj" fmla="val 70610"/>
          </a:avLst>
        </a:prstGeom>
        <a:solidFill>
          <a:schemeClr val="accent5">
            <a:hueOff val="-337927"/>
            <a:satOff val="-871"/>
            <a:lumOff val="-588"/>
            <a:alphaOff val="0"/>
          </a:schemeClr>
        </a:solidFill>
        <a:ln w="12700" cap="flat" cmpd="sng" algn="ctr">
          <a:solidFill>
            <a:schemeClr val="accent5">
              <a:hueOff val="-337927"/>
              <a:satOff val="-871"/>
              <a:lumOff val="-58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1B3DE9B-CFA2-409C-A08F-668CDD84E67A}">
      <dsp:nvSpPr>
        <dsp:cNvPr id="0" name=""/>
        <dsp:cNvSpPr/>
      </dsp:nvSpPr>
      <dsp:spPr>
        <a:xfrm>
          <a:off x="2582550" y="523406"/>
          <a:ext cx="1345668" cy="1064947"/>
        </a:xfrm>
        <a:prstGeom prst="chevron">
          <a:avLst>
            <a:gd name="adj" fmla="val 70610"/>
          </a:avLst>
        </a:prstGeom>
        <a:solidFill>
          <a:schemeClr val="accent5">
            <a:hueOff val="-675854"/>
            <a:satOff val="-1742"/>
            <a:lumOff val="-1177"/>
            <a:alphaOff val="0"/>
          </a:schemeClr>
        </a:solidFill>
        <a:ln w="12700" cap="flat" cmpd="sng" algn="ctr">
          <a:solidFill>
            <a:schemeClr val="accent5">
              <a:hueOff val="-675854"/>
              <a:satOff val="-1742"/>
              <a:lumOff val="-1177"/>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CC27588-2884-4F34-83A9-2FDDCA9FAB1E}">
      <dsp:nvSpPr>
        <dsp:cNvPr id="0" name=""/>
        <dsp:cNvSpPr/>
      </dsp:nvSpPr>
      <dsp:spPr>
        <a:xfrm>
          <a:off x="3390846" y="523406"/>
          <a:ext cx="1345668" cy="1064947"/>
        </a:xfrm>
        <a:prstGeom prst="chevron">
          <a:avLst>
            <a:gd name="adj" fmla="val 70610"/>
          </a:avLst>
        </a:prstGeom>
        <a:solidFill>
          <a:schemeClr val="accent5">
            <a:hueOff val="-1013782"/>
            <a:satOff val="-2613"/>
            <a:lumOff val="-1765"/>
            <a:alphaOff val="0"/>
          </a:schemeClr>
        </a:solidFill>
        <a:ln w="12700" cap="flat" cmpd="sng" algn="ctr">
          <a:solidFill>
            <a:schemeClr val="accent5">
              <a:hueOff val="-1013782"/>
              <a:satOff val="-2613"/>
              <a:lumOff val="-1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BDB9CD9-5A33-488E-AD24-3571B8696226}">
      <dsp:nvSpPr>
        <dsp:cNvPr id="0" name=""/>
        <dsp:cNvSpPr/>
      </dsp:nvSpPr>
      <dsp:spPr>
        <a:xfrm>
          <a:off x="4199780" y="523406"/>
          <a:ext cx="1345668" cy="1064947"/>
        </a:xfrm>
        <a:prstGeom prst="chevron">
          <a:avLst>
            <a:gd name="adj" fmla="val 70610"/>
          </a:avLst>
        </a:prstGeom>
        <a:solidFill>
          <a:schemeClr val="accent5">
            <a:hueOff val="-1351709"/>
            <a:satOff val="-3484"/>
            <a:lumOff val="-2353"/>
            <a:alphaOff val="0"/>
          </a:schemeClr>
        </a:solidFill>
        <a:ln w="12700" cap="flat" cmpd="sng" algn="ctr">
          <a:solidFill>
            <a:schemeClr val="accent5">
              <a:hueOff val="-1351709"/>
              <a:satOff val="-3484"/>
              <a:lumOff val="-235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B3340D4-E2F0-44E1-A71D-07DC51B84377}">
      <dsp:nvSpPr>
        <dsp:cNvPr id="0" name=""/>
        <dsp:cNvSpPr/>
      </dsp:nvSpPr>
      <dsp:spPr>
        <a:xfrm>
          <a:off x="5008076" y="523406"/>
          <a:ext cx="1345668" cy="1064947"/>
        </a:xfrm>
        <a:prstGeom prst="chevron">
          <a:avLst>
            <a:gd name="adj" fmla="val 70610"/>
          </a:avLst>
        </a:prstGeom>
        <a:solidFill>
          <a:schemeClr val="accent5">
            <a:hueOff val="-1689636"/>
            <a:satOff val="-4355"/>
            <a:lumOff val="-2941"/>
            <a:alphaOff val="0"/>
          </a:schemeClr>
        </a:solidFill>
        <a:ln w="12700" cap="flat" cmpd="sng" algn="ctr">
          <a:solidFill>
            <a:schemeClr val="accent5">
              <a:hueOff val="-1689636"/>
              <a:satOff val="-4355"/>
              <a:lumOff val="-294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BF4F334-77EC-41E1-A67B-6DDDDA9BEB84}">
      <dsp:nvSpPr>
        <dsp:cNvPr id="0" name=""/>
        <dsp:cNvSpPr/>
      </dsp:nvSpPr>
      <dsp:spPr>
        <a:xfrm>
          <a:off x="5817010" y="523406"/>
          <a:ext cx="1345668" cy="1064947"/>
        </a:xfrm>
        <a:prstGeom prst="chevron">
          <a:avLst>
            <a:gd name="adj" fmla="val 70610"/>
          </a:avLst>
        </a:prstGeom>
        <a:solidFill>
          <a:schemeClr val="accent5">
            <a:hueOff val="-2027563"/>
            <a:satOff val="-5226"/>
            <a:lumOff val="-3530"/>
            <a:alphaOff val="0"/>
          </a:schemeClr>
        </a:solidFill>
        <a:ln w="12700" cap="flat" cmpd="sng" algn="ctr">
          <a:solidFill>
            <a:schemeClr val="accent5">
              <a:hueOff val="-2027563"/>
              <a:satOff val="-5226"/>
              <a:lumOff val="-353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6BE4020-D607-4204-AF3F-5A5547B89054}">
      <dsp:nvSpPr>
        <dsp:cNvPr id="0" name=""/>
        <dsp:cNvSpPr/>
      </dsp:nvSpPr>
      <dsp:spPr>
        <a:xfrm>
          <a:off x="965321" y="629901"/>
          <a:ext cx="5825478" cy="851958"/>
        </a:xfrm>
        <a:prstGeom prst="rect">
          <a:avLst/>
        </a:prstGeom>
        <a:solidFill>
          <a:schemeClr val="lt1">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r" defTabSz="933450">
            <a:lnSpc>
              <a:spcPct val="90000"/>
            </a:lnSpc>
            <a:spcBef>
              <a:spcPct val="0"/>
            </a:spcBef>
            <a:spcAft>
              <a:spcPct val="35000"/>
            </a:spcAft>
            <a:buNone/>
          </a:pPr>
          <a:r>
            <a:rPr lang="ar-JO" sz="2100" b="1" kern="1200" dirty="0">
              <a:latin typeface="Sakkal Majalla" panose="02000000000000000000" pitchFamily="2" charset="-78"/>
              <a:cs typeface="Sakkal Majalla" panose="02000000000000000000" pitchFamily="2" charset="-78"/>
            </a:rPr>
            <a:t>لتجميع البيانات من مصادر رسمية وميدانية  </a:t>
          </a:r>
          <a:endParaRPr lang="en-GB" sz="2100" b="1" kern="1200" dirty="0">
            <a:latin typeface="Sakkal Majalla" panose="02000000000000000000" pitchFamily="2" charset="-78"/>
            <a:cs typeface="Sakkal Majalla" panose="02000000000000000000" pitchFamily="2" charset="-78"/>
          </a:endParaRPr>
        </a:p>
      </dsp:txBody>
      <dsp:txXfrm>
        <a:off x="965321" y="629901"/>
        <a:ext cx="5825478" cy="851958"/>
      </dsp:txXfrm>
    </dsp:sp>
    <dsp:sp modelId="{81F6BA6A-EA9A-445B-9B01-90A4C0C885F2}">
      <dsp:nvSpPr>
        <dsp:cNvPr id="0" name=""/>
        <dsp:cNvSpPr/>
      </dsp:nvSpPr>
      <dsp:spPr>
        <a:xfrm>
          <a:off x="965321" y="1665696"/>
          <a:ext cx="5750718" cy="5227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b" anchorCtr="0">
          <a:noAutofit/>
        </a:bodyPr>
        <a:lstStyle/>
        <a:p>
          <a:pPr marL="0" lvl="0" indent="0" algn="r" defTabSz="933450">
            <a:lnSpc>
              <a:spcPct val="90000"/>
            </a:lnSpc>
            <a:spcBef>
              <a:spcPct val="0"/>
            </a:spcBef>
            <a:spcAft>
              <a:spcPct val="35000"/>
            </a:spcAft>
            <a:buNone/>
          </a:pPr>
          <a:r>
            <a:rPr lang="ar-JO" sz="2100" b="1" kern="1200" dirty="0">
              <a:latin typeface="Sakkal Majalla" panose="02000000000000000000" pitchFamily="2" charset="-78"/>
              <a:cs typeface="Sakkal Majalla" panose="02000000000000000000" pitchFamily="2" charset="-78"/>
            </a:rPr>
            <a:t>(2) جمع البيانات وتحليلها                                      </a:t>
          </a:r>
          <a:endParaRPr lang="en-GB" sz="2100" b="1" kern="1200" dirty="0">
            <a:latin typeface="Sakkal Majalla" panose="02000000000000000000" pitchFamily="2" charset="-78"/>
            <a:cs typeface="Sakkal Majalla" panose="02000000000000000000" pitchFamily="2" charset="-78"/>
          </a:endParaRPr>
        </a:p>
      </dsp:txBody>
      <dsp:txXfrm>
        <a:off x="965321" y="1665696"/>
        <a:ext cx="5750718" cy="522792"/>
      </dsp:txXfrm>
    </dsp:sp>
    <dsp:sp modelId="{99FD6B24-ED72-4339-B70C-D526E3CBDA1F}">
      <dsp:nvSpPr>
        <dsp:cNvPr id="0" name=""/>
        <dsp:cNvSpPr/>
      </dsp:nvSpPr>
      <dsp:spPr>
        <a:xfrm>
          <a:off x="965321" y="2188488"/>
          <a:ext cx="1345668" cy="1064947"/>
        </a:xfrm>
        <a:prstGeom prst="chevron">
          <a:avLst>
            <a:gd name="adj" fmla="val 70610"/>
          </a:avLst>
        </a:prstGeom>
        <a:solidFill>
          <a:schemeClr val="accent5">
            <a:hueOff val="-2365490"/>
            <a:satOff val="-6097"/>
            <a:lumOff val="-4118"/>
            <a:alphaOff val="0"/>
          </a:schemeClr>
        </a:solidFill>
        <a:ln w="12700" cap="flat" cmpd="sng" algn="ctr">
          <a:solidFill>
            <a:schemeClr val="accent5">
              <a:hueOff val="-2365490"/>
              <a:satOff val="-6097"/>
              <a:lumOff val="-411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DA3C93A-06A8-4845-A64E-F39417E2A83D}">
      <dsp:nvSpPr>
        <dsp:cNvPr id="0" name=""/>
        <dsp:cNvSpPr/>
      </dsp:nvSpPr>
      <dsp:spPr>
        <a:xfrm>
          <a:off x="1773616" y="2188488"/>
          <a:ext cx="1345668" cy="1064947"/>
        </a:xfrm>
        <a:prstGeom prst="chevron">
          <a:avLst>
            <a:gd name="adj" fmla="val 70610"/>
          </a:avLst>
        </a:prstGeom>
        <a:solidFill>
          <a:schemeClr val="accent5">
            <a:hueOff val="-2703417"/>
            <a:satOff val="-6968"/>
            <a:lumOff val="-4706"/>
            <a:alphaOff val="0"/>
          </a:schemeClr>
        </a:solidFill>
        <a:ln w="12700" cap="flat" cmpd="sng" algn="ctr">
          <a:solidFill>
            <a:schemeClr val="accent5">
              <a:hueOff val="-2703417"/>
              <a:satOff val="-6968"/>
              <a:lumOff val="-470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25590DF-ED79-41D3-89AD-7C31B908B88A}">
      <dsp:nvSpPr>
        <dsp:cNvPr id="0" name=""/>
        <dsp:cNvSpPr/>
      </dsp:nvSpPr>
      <dsp:spPr>
        <a:xfrm>
          <a:off x="2582550" y="2188488"/>
          <a:ext cx="1345668" cy="1064947"/>
        </a:xfrm>
        <a:prstGeom prst="chevron">
          <a:avLst>
            <a:gd name="adj" fmla="val 70610"/>
          </a:avLst>
        </a:prstGeom>
        <a:solidFill>
          <a:schemeClr val="accent5">
            <a:hueOff val="-3041344"/>
            <a:satOff val="-7839"/>
            <a:lumOff val="-5294"/>
            <a:alphaOff val="0"/>
          </a:schemeClr>
        </a:solidFill>
        <a:ln w="12700" cap="flat" cmpd="sng" algn="ctr">
          <a:solidFill>
            <a:schemeClr val="accent5">
              <a:hueOff val="-3041344"/>
              <a:satOff val="-7839"/>
              <a:lumOff val="-529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C40CFF3-50C3-42B6-9AE5-525452F92102}">
      <dsp:nvSpPr>
        <dsp:cNvPr id="0" name=""/>
        <dsp:cNvSpPr/>
      </dsp:nvSpPr>
      <dsp:spPr>
        <a:xfrm>
          <a:off x="3390846" y="2188488"/>
          <a:ext cx="1345668" cy="1064947"/>
        </a:xfrm>
        <a:prstGeom prst="chevron">
          <a:avLst>
            <a:gd name="adj" fmla="val 70610"/>
          </a:avLst>
        </a:prstGeom>
        <a:solidFill>
          <a:schemeClr val="accent5">
            <a:hueOff val="-3379271"/>
            <a:satOff val="-8710"/>
            <a:lumOff val="-5883"/>
            <a:alphaOff val="0"/>
          </a:schemeClr>
        </a:solidFill>
        <a:ln w="12700" cap="flat" cmpd="sng" algn="ctr">
          <a:solidFill>
            <a:schemeClr val="accent5">
              <a:hueOff val="-3379271"/>
              <a:satOff val="-8710"/>
              <a:lumOff val="-588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E09650E-A99E-49E7-BC50-1BA2C87B0BBA}">
      <dsp:nvSpPr>
        <dsp:cNvPr id="0" name=""/>
        <dsp:cNvSpPr/>
      </dsp:nvSpPr>
      <dsp:spPr>
        <a:xfrm>
          <a:off x="4199780" y="2188488"/>
          <a:ext cx="1345668" cy="1064947"/>
        </a:xfrm>
        <a:prstGeom prst="chevron">
          <a:avLst>
            <a:gd name="adj" fmla="val 70610"/>
          </a:avLst>
        </a:prstGeom>
        <a:solidFill>
          <a:schemeClr val="accent5">
            <a:hueOff val="-3717199"/>
            <a:satOff val="-9580"/>
            <a:lumOff val="-6471"/>
            <a:alphaOff val="0"/>
          </a:schemeClr>
        </a:solidFill>
        <a:ln w="12700" cap="flat" cmpd="sng" algn="ctr">
          <a:solidFill>
            <a:schemeClr val="accent5">
              <a:hueOff val="-3717199"/>
              <a:satOff val="-9580"/>
              <a:lumOff val="-647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A8FB72B-F2AD-4DBB-99B3-676EECD5C822}">
      <dsp:nvSpPr>
        <dsp:cNvPr id="0" name=""/>
        <dsp:cNvSpPr/>
      </dsp:nvSpPr>
      <dsp:spPr>
        <a:xfrm>
          <a:off x="5008076" y="2188488"/>
          <a:ext cx="1345668" cy="1064947"/>
        </a:xfrm>
        <a:prstGeom prst="chevron">
          <a:avLst>
            <a:gd name="adj" fmla="val 70610"/>
          </a:avLst>
        </a:prstGeom>
        <a:solidFill>
          <a:schemeClr val="accent5">
            <a:hueOff val="-4055126"/>
            <a:satOff val="-10451"/>
            <a:lumOff val="-7059"/>
            <a:alphaOff val="0"/>
          </a:schemeClr>
        </a:solidFill>
        <a:ln w="12700" cap="flat" cmpd="sng" algn="ctr">
          <a:solidFill>
            <a:schemeClr val="accent5">
              <a:hueOff val="-4055126"/>
              <a:satOff val="-10451"/>
              <a:lumOff val="-705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84D3241-9D9F-486F-92F8-3B52680DA08A}">
      <dsp:nvSpPr>
        <dsp:cNvPr id="0" name=""/>
        <dsp:cNvSpPr/>
      </dsp:nvSpPr>
      <dsp:spPr>
        <a:xfrm>
          <a:off x="5817010" y="2188488"/>
          <a:ext cx="1345668" cy="1064947"/>
        </a:xfrm>
        <a:prstGeom prst="chevron">
          <a:avLst>
            <a:gd name="adj" fmla="val 70610"/>
          </a:avLst>
        </a:prstGeom>
        <a:solidFill>
          <a:schemeClr val="accent5">
            <a:hueOff val="-4393053"/>
            <a:satOff val="-11322"/>
            <a:lumOff val="-7647"/>
            <a:alphaOff val="0"/>
          </a:schemeClr>
        </a:solidFill>
        <a:ln w="12700" cap="flat" cmpd="sng" algn="ctr">
          <a:solidFill>
            <a:schemeClr val="accent5">
              <a:hueOff val="-4393053"/>
              <a:satOff val="-11322"/>
              <a:lumOff val="-7647"/>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71055FA-EE0B-4351-8C20-2EB36809B718}">
      <dsp:nvSpPr>
        <dsp:cNvPr id="0" name=""/>
        <dsp:cNvSpPr/>
      </dsp:nvSpPr>
      <dsp:spPr>
        <a:xfrm>
          <a:off x="965321" y="2294983"/>
          <a:ext cx="5825478" cy="851958"/>
        </a:xfrm>
        <a:prstGeom prst="rect">
          <a:avLst/>
        </a:prstGeom>
        <a:solidFill>
          <a:schemeClr val="lt1">
            <a:hueOff val="0"/>
            <a:satOff val="0"/>
            <a:lumOff val="0"/>
            <a:alphaOff val="0"/>
          </a:schemeClr>
        </a:solidFill>
        <a:ln w="12700" cap="flat" cmpd="sng" algn="ctr">
          <a:solidFill>
            <a:schemeClr val="accent5">
              <a:hueOff val="-3379271"/>
              <a:satOff val="-8710"/>
              <a:lumOff val="-588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r" defTabSz="933450">
            <a:lnSpc>
              <a:spcPct val="90000"/>
            </a:lnSpc>
            <a:spcBef>
              <a:spcPct val="0"/>
            </a:spcBef>
            <a:spcAft>
              <a:spcPct val="35000"/>
            </a:spcAft>
            <a:buNone/>
          </a:pPr>
          <a:r>
            <a:rPr lang="ar-JO" sz="2100" b="1" kern="1200" dirty="0">
              <a:latin typeface="Sakkal Majalla" panose="02000000000000000000" pitchFamily="2" charset="-78"/>
              <a:cs typeface="Sakkal Majalla" panose="02000000000000000000" pitchFamily="2" charset="-78"/>
            </a:rPr>
            <a:t>بإستخدام نظم معلومات متقدمة وقواعد بيانات إلكترونية        </a:t>
          </a:r>
          <a:endParaRPr lang="en-GB" sz="2100" b="1" kern="1200" dirty="0">
            <a:latin typeface="Sakkal Majalla" panose="02000000000000000000" pitchFamily="2" charset="-78"/>
            <a:cs typeface="Sakkal Majalla" panose="02000000000000000000" pitchFamily="2" charset="-78"/>
          </a:endParaRPr>
        </a:p>
      </dsp:txBody>
      <dsp:txXfrm>
        <a:off x="965321" y="2294983"/>
        <a:ext cx="5825478" cy="851958"/>
      </dsp:txXfrm>
    </dsp:sp>
    <dsp:sp modelId="{4C346124-EAE7-47EC-8372-E0C6DC4D03CC}">
      <dsp:nvSpPr>
        <dsp:cNvPr id="0" name=""/>
        <dsp:cNvSpPr/>
      </dsp:nvSpPr>
      <dsp:spPr>
        <a:xfrm>
          <a:off x="965321" y="3330778"/>
          <a:ext cx="5750718" cy="5227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b" anchorCtr="0">
          <a:noAutofit/>
        </a:bodyPr>
        <a:lstStyle/>
        <a:p>
          <a:pPr marL="0" lvl="0" indent="0" algn="r" defTabSz="933450">
            <a:lnSpc>
              <a:spcPct val="90000"/>
            </a:lnSpc>
            <a:spcBef>
              <a:spcPct val="0"/>
            </a:spcBef>
            <a:spcAft>
              <a:spcPct val="35000"/>
            </a:spcAft>
            <a:buNone/>
          </a:pPr>
          <a:r>
            <a:rPr lang="ar-JO" sz="2100" b="1" kern="1200" dirty="0">
              <a:latin typeface="Sakkal Majalla" panose="02000000000000000000" pitchFamily="2" charset="-78"/>
              <a:cs typeface="Sakkal Majalla" panose="02000000000000000000" pitchFamily="2" charset="-78"/>
            </a:rPr>
            <a:t>(3) نشر تقارير دورية                                          </a:t>
          </a:r>
          <a:endParaRPr lang="en-GB" sz="2100" b="1" kern="1200" dirty="0">
            <a:latin typeface="Sakkal Majalla" panose="02000000000000000000" pitchFamily="2" charset="-78"/>
            <a:cs typeface="Sakkal Majalla" panose="02000000000000000000" pitchFamily="2" charset="-78"/>
          </a:endParaRPr>
        </a:p>
      </dsp:txBody>
      <dsp:txXfrm>
        <a:off x="965321" y="3330778"/>
        <a:ext cx="5750718" cy="522792"/>
      </dsp:txXfrm>
    </dsp:sp>
    <dsp:sp modelId="{E6C882C2-CB21-47E3-93D8-6DA7D730E736}">
      <dsp:nvSpPr>
        <dsp:cNvPr id="0" name=""/>
        <dsp:cNvSpPr/>
      </dsp:nvSpPr>
      <dsp:spPr>
        <a:xfrm>
          <a:off x="965321" y="3853571"/>
          <a:ext cx="1345668" cy="1064947"/>
        </a:xfrm>
        <a:prstGeom prst="chevron">
          <a:avLst>
            <a:gd name="adj" fmla="val 70610"/>
          </a:avLst>
        </a:prstGeom>
        <a:solidFill>
          <a:schemeClr val="accent5">
            <a:hueOff val="-4730980"/>
            <a:satOff val="-12193"/>
            <a:lumOff val="-8236"/>
            <a:alphaOff val="0"/>
          </a:schemeClr>
        </a:solidFill>
        <a:ln w="12700" cap="flat" cmpd="sng" algn="ctr">
          <a:solidFill>
            <a:schemeClr val="accent5">
              <a:hueOff val="-4730980"/>
              <a:satOff val="-12193"/>
              <a:lumOff val="-823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216E110-9279-425A-A9FE-9095BCB0274A}">
      <dsp:nvSpPr>
        <dsp:cNvPr id="0" name=""/>
        <dsp:cNvSpPr/>
      </dsp:nvSpPr>
      <dsp:spPr>
        <a:xfrm>
          <a:off x="1773616" y="3853571"/>
          <a:ext cx="1345668" cy="1064947"/>
        </a:xfrm>
        <a:prstGeom prst="chevron">
          <a:avLst>
            <a:gd name="adj" fmla="val 70610"/>
          </a:avLst>
        </a:prstGeom>
        <a:solidFill>
          <a:schemeClr val="accent5">
            <a:hueOff val="-5068907"/>
            <a:satOff val="-13064"/>
            <a:lumOff val="-8824"/>
            <a:alphaOff val="0"/>
          </a:schemeClr>
        </a:solidFill>
        <a:ln w="12700" cap="flat" cmpd="sng" algn="ctr">
          <a:solidFill>
            <a:schemeClr val="accent5">
              <a:hueOff val="-5068907"/>
              <a:satOff val="-13064"/>
              <a:lumOff val="-882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DFCC74C-42C8-4F05-A3D3-8C3DE79A5318}">
      <dsp:nvSpPr>
        <dsp:cNvPr id="0" name=""/>
        <dsp:cNvSpPr/>
      </dsp:nvSpPr>
      <dsp:spPr>
        <a:xfrm>
          <a:off x="2582550" y="3853571"/>
          <a:ext cx="1345668" cy="1064947"/>
        </a:xfrm>
        <a:prstGeom prst="chevron">
          <a:avLst>
            <a:gd name="adj" fmla="val 70610"/>
          </a:avLst>
        </a:prstGeom>
        <a:solidFill>
          <a:schemeClr val="accent5">
            <a:hueOff val="-5406834"/>
            <a:satOff val="-13935"/>
            <a:lumOff val="-9412"/>
            <a:alphaOff val="0"/>
          </a:schemeClr>
        </a:solidFill>
        <a:ln w="12700" cap="flat" cmpd="sng" algn="ctr">
          <a:solidFill>
            <a:schemeClr val="accent5">
              <a:hueOff val="-5406834"/>
              <a:satOff val="-13935"/>
              <a:lumOff val="-941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F9628C0-2094-4657-827F-F36A467B8FE9}">
      <dsp:nvSpPr>
        <dsp:cNvPr id="0" name=""/>
        <dsp:cNvSpPr/>
      </dsp:nvSpPr>
      <dsp:spPr>
        <a:xfrm>
          <a:off x="3390846" y="3853571"/>
          <a:ext cx="1345668" cy="1064947"/>
        </a:xfrm>
        <a:prstGeom prst="chevron">
          <a:avLst>
            <a:gd name="adj" fmla="val 70610"/>
          </a:avLst>
        </a:prstGeom>
        <a:solidFill>
          <a:schemeClr val="accent5">
            <a:hueOff val="-5744762"/>
            <a:satOff val="-14806"/>
            <a:lumOff val="-10000"/>
            <a:alphaOff val="0"/>
          </a:schemeClr>
        </a:solidFill>
        <a:ln w="12700" cap="flat" cmpd="sng" algn="ctr">
          <a:solidFill>
            <a:schemeClr val="accent5">
              <a:hueOff val="-5744762"/>
              <a:satOff val="-14806"/>
              <a:lumOff val="-1000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EDA3E2C-2E63-4709-B153-0D192D0677E6}">
      <dsp:nvSpPr>
        <dsp:cNvPr id="0" name=""/>
        <dsp:cNvSpPr/>
      </dsp:nvSpPr>
      <dsp:spPr>
        <a:xfrm>
          <a:off x="4199780" y="3853571"/>
          <a:ext cx="1345668" cy="1064947"/>
        </a:xfrm>
        <a:prstGeom prst="chevron">
          <a:avLst>
            <a:gd name="adj" fmla="val 70610"/>
          </a:avLst>
        </a:prstGeom>
        <a:solidFill>
          <a:schemeClr val="accent5">
            <a:hueOff val="-6082688"/>
            <a:satOff val="-15677"/>
            <a:lumOff val="-10588"/>
            <a:alphaOff val="0"/>
          </a:schemeClr>
        </a:solidFill>
        <a:ln w="12700" cap="flat" cmpd="sng" algn="ctr">
          <a:solidFill>
            <a:schemeClr val="accent5">
              <a:hueOff val="-6082688"/>
              <a:satOff val="-15677"/>
              <a:lumOff val="-1058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B64A6A7-463B-4260-8DC2-BD79010A9BAE}">
      <dsp:nvSpPr>
        <dsp:cNvPr id="0" name=""/>
        <dsp:cNvSpPr/>
      </dsp:nvSpPr>
      <dsp:spPr>
        <a:xfrm>
          <a:off x="5008076" y="3853571"/>
          <a:ext cx="1345668" cy="1064947"/>
        </a:xfrm>
        <a:prstGeom prst="chevron">
          <a:avLst>
            <a:gd name="adj" fmla="val 70610"/>
          </a:avLst>
        </a:prstGeom>
        <a:solidFill>
          <a:schemeClr val="accent5">
            <a:hueOff val="-6420616"/>
            <a:satOff val="-16548"/>
            <a:lumOff val="-11177"/>
            <a:alphaOff val="0"/>
          </a:schemeClr>
        </a:solidFill>
        <a:ln w="12700" cap="flat" cmpd="sng" algn="ctr">
          <a:solidFill>
            <a:schemeClr val="accent5">
              <a:hueOff val="-6420616"/>
              <a:satOff val="-16548"/>
              <a:lumOff val="-11177"/>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A36770F-B301-47B1-99CF-26DDE7F3172E}">
      <dsp:nvSpPr>
        <dsp:cNvPr id="0" name=""/>
        <dsp:cNvSpPr/>
      </dsp:nvSpPr>
      <dsp:spPr>
        <a:xfrm>
          <a:off x="5817010" y="3853571"/>
          <a:ext cx="1345668" cy="1064947"/>
        </a:xfrm>
        <a:prstGeom prst="chevron">
          <a:avLst>
            <a:gd name="adj" fmla="val 70610"/>
          </a:avLst>
        </a:prstGeom>
        <a:solidFill>
          <a:schemeClr val="accent5">
            <a:hueOff val="-6758543"/>
            <a:satOff val="-17419"/>
            <a:lumOff val="-11765"/>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3CF6CFF-E07A-4811-B0DB-4A727157CD0B}">
      <dsp:nvSpPr>
        <dsp:cNvPr id="0" name=""/>
        <dsp:cNvSpPr/>
      </dsp:nvSpPr>
      <dsp:spPr>
        <a:xfrm>
          <a:off x="965321" y="3960066"/>
          <a:ext cx="5825478" cy="851958"/>
        </a:xfrm>
        <a:prstGeom prst="rect">
          <a:avLst/>
        </a:prstGeom>
        <a:solidFill>
          <a:schemeClr val="lt1">
            <a:hueOff val="0"/>
            <a:satOff val="0"/>
            <a:lumOff val="0"/>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r" defTabSz="933450">
            <a:lnSpc>
              <a:spcPct val="90000"/>
            </a:lnSpc>
            <a:spcBef>
              <a:spcPct val="0"/>
            </a:spcBef>
            <a:spcAft>
              <a:spcPct val="35000"/>
            </a:spcAft>
            <a:buNone/>
          </a:pPr>
          <a:r>
            <a:rPr lang="ar-JO" sz="2100" b="1" kern="1200" dirty="0">
              <a:latin typeface="Sakkal Majalla" panose="02000000000000000000" pitchFamily="2" charset="-78"/>
              <a:cs typeface="Sakkal Majalla" panose="02000000000000000000" pitchFamily="2" charset="-78"/>
            </a:rPr>
            <a:t>لتوفير معلومات محدثة لصانعي القرار والباحثين وصانعي القرار </a:t>
          </a:r>
          <a:endParaRPr lang="en-GB" sz="2100" b="1" kern="1200" dirty="0">
            <a:latin typeface="Sakkal Majalla" panose="02000000000000000000" pitchFamily="2" charset="-78"/>
            <a:cs typeface="Sakkal Majalla" panose="02000000000000000000" pitchFamily="2" charset="-78"/>
          </a:endParaRPr>
        </a:p>
      </dsp:txBody>
      <dsp:txXfrm>
        <a:off x="965321" y="3960066"/>
        <a:ext cx="5825478" cy="85195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ECB0FA-FD84-4CDB-8055-FECA21977676}">
      <dsp:nvSpPr>
        <dsp:cNvPr id="0" name=""/>
        <dsp:cNvSpPr/>
      </dsp:nvSpPr>
      <dsp:spPr>
        <a:xfrm>
          <a:off x="3699646" y="1427"/>
          <a:ext cx="2125707" cy="1188067"/>
        </a:xfrm>
        <a:prstGeom prst="roundRect">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ar-JO" sz="2500" b="1" kern="1200">
              <a:latin typeface="Sakkal Majalla" panose="02000000000000000000" pitchFamily="2" charset="-78"/>
              <a:cs typeface="Sakkal Majalla" panose="02000000000000000000" pitchFamily="2" charset="-78"/>
            </a:rPr>
            <a:t>تنظيم العمل وتحديد المسؤوليات </a:t>
          </a:r>
          <a:endParaRPr lang="en-GB" sz="2500" b="1" kern="1200" dirty="0">
            <a:latin typeface="Sakkal Majalla" panose="02000000000000000000" pitchFamily="2" charset="-78"/>
            <a:cs typeface="Sakkal Majalla" panose="02000000000000000000" pitchFamily="2" charset="-78"/>
          </a:endParaRPr>
        </a:p>
      </dsp:txBody>
      <dsp:txXfrm>
        <a:off x="3757643" y="59424"/>
        <a:ext cx="2009713" cy="1072073"/>
      </dsp:txXfrm>
    </dsp:sp>
    <dsp:sp modelId="{95EE2927-B423-4C33-A2CE-71A445AD5044}">
      <dsp:nvSpPr>
        <dsp:cNvPr id="0" name=""/>
        <dsp:cNvSpPr/>
      </dsp:nvSpPr>
      <dsp:spPr>
        <a:xfrm>
          <a:off x="2903503" y="782477"/>
          <a:ext cx="4746370" cy="4746370"/>
        </a:xfrm>
        <a:custGeom>
          <a:avLst/>
          <a:gdLst/>
          <a:ahLst/>
          <a:cxnLst/>
          <a:rect l="0" t="0" r="0" b="0"/>
          <a:pathLst>
            <a:path>
              <a:moveTo>
                <a:pt x="3197666" y="147822"/>
              </a:moveTo>
              <a:arcTo wR="2373185" hR="2373185" stAng="17419759" swAng="1286689"/>
            </a:path>
          </a:pathLst>
        </a:custGeom>
        <a:noFill/>
        <a:ln w="6350" cap="flat" cmpd="sng" algn="ctr">
          <a:solidFill>
            <a:schemeClr val="accent2">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27CD37EF-B2F1-4EFC-8510-335EB4730E93}">
      <dsp:nvSpPr>
        <dsp:cNvPr id="0" name=""/>
        <dsp:cNvSpPr/>
      </dsp:nvSpPr>
      <dsp:spPr>
        <a:xfrm>
          <a:off x="6410940" y="1590479"/>
          <a:ext cx="1827795" cy="1188067"/>
        </a:xfrm>
        <a:prstGeom prst="roundRect">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ar-JO" sz="2500" b="1" kern="1200" dirty="0">
              <a:latin typeface="Sakkal Majalla" panose="02000000000000000000" pitchFamily="2" charset="-78"/>
              <a:cs typeface="Sakkal Majalla" panose="02000000000000000000" pitchFamily="2" charset="-78"/>
            </a:rPr>
            <a:t>تحسين الكفاءة الانتاجية </a:t>
          </a:r>
          <a:endParaRPr lang="en-GB" sz="2500" b="1" kern="1200" dirty="0">
            <a:latin typeface="Sakkal Majalla" panose="02000000000000000000" pitchFamily="2" charset="-78"/>
            <a:cs typeface="Sakkal Majalla" panose="02000000000000000000" pitchFamily="2" charset="-78"/>
          </a:endParaRPr>
        </a:p>
      </dsp:txBody>
      <dsp:txXfrm>
        <a:off x="6468937" y="1648476"/>
        <a:ext cx="1711801" cy="1072073"/>
      </dsp:txXfrm>
    </dsp:sp>
    <dsp:sp modelId="{E8C3CD89-C951-44EC-B12E-A91894D588F4}">
      <dsp:nvSpPr>
        <dsp:cNvPr id="0" name=""/>
        <dsp:cNvSpPr/>
      </dsp:nvSpPr>
      <dsp:spPr>
        <a:xfrm>
          <a:off x="2815971" y="-360456"/>
          <a:ext cx="4746370" cy="4746370"/>
        </a:xfrm>
        <a:custGeom>
          <a:avLst/>
          <a:gdLst/>
          <a:ahLst/>
          <a:cxnLst/>
          <a:rect l="0" t="0" r="0" b="0"/>
          <a:pathLst>
            <a:path>
              <a:moveTo>
                <a:pt x="4512828" y="3399799"/>
              </a:moveTo>
              <a:arcTo wR="2373185" hR="2373185" stAng="1537919" swAng="1256335"/>
            </a:path>
          </a:pathLst>
        </a:custGeom>
        <a:noFill/>
        <a:ln w="6350" cap="flat" cmpd="sng" algn="ctr">
          <a:solidFill>
            <a:schemeClr val="accent3">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0B2FED53-8D96-4D2C-899D-119D4579D11A}">
      <dsp:nvSpPr>
        <dsp:cNvPr id="0" name=""/>
        <dsp:cNvSpPr/>
      </dsp:nvSpPr>
      <dsp:spPr>
        <a:xfrm>
          <a:off x="5232189" y="3917391"/>
          <a:ext cx="1827795" cy="1188067"/>
        </a:xfrm>
        <a:prstGeom prst="round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ar-JO" sz="2500" b="1" i="0" kern="1200" dirty="0">
              <a:latin typeface="Sakkal Majalla" panose="02000000000000000000" pitchFamily="2" charset="-78"/>
              <a:cs typeface="Sakkal Majalla" panose="02000000000000000000" pitchFamily="2" charset="-78"/>
            </a:rPr>
            <a:t>توجيه السلطة واتخاذ القرار</a:t>
          </a:r>
          <a:endParaRPr lang="en-GB" sz="2500" b="1" i="0" kern="1200" dirty="0">
            <a:latin typeface="Sakkal Majalla" panose="02000000000000000000" pitchFamily="2" charset="-78"/>
            <a:cs typeface="Sakkal Majalla" panose="02000000000000000000" pitchFamily="2" charset="-78"/>
          </a:endParaRPr>
        </a:p>
      </dsp:txBody>
      <dsp:txXfrm>
        <a:off x="5290186" y="3975388"/>
        <a:ext cx="1711801" cy="1072073"/>
      </dsp:txXfrm>
    </dsp:sp>
    <dsp:sp modelId="{68A67B51-9851-471D-92DB-A612A6FB0E0C}">
      <dsp:nvSpPr>
        <dsp:cNvPr id="0" name=""/>
        <dsp:cNvSpPr/>
      </dsp:nvSpPr>
      <dsp:spPr>
        <a:xfrm>
          <a:off x="2311544" y="304667"/>
          <a:ext cx="4746370" cy="4746370"/>
        </a:xfrm>
        <a:custGeom>
          <a:avLst/>
          <a:gdLst/>
          <a:ahLst/>
          <a:cxnLst/>
          <a:rect l="0" t="0" r="0" b="0"/>
          <a:pathLst>
            <a:path>
              <a:moveTo>
                <a:pt x="2726595" y="4719908"/>
              </a:moveTo>
              <a:arcTo wR="2373185" hR="2373185" stAng="4886145" swAng="869735"/>
            </a:path>
          </a:pathLst>
        </a:custGeom>
        <a:noFill/>
        <a:ln w="6350" cap="flat" cmpd="sng" algn="ctr">
          <a:solidFill>
            <a:schemeClr val="accent4">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A8609472-54B9-4FFD-A205-304EB5E2CAF3}">
      <dsp:nvSpPr>
        <dsp:cNvPr id="0" name=""/>
        <dsp:cNvSpPr/>
      </dsp:nvSpPr>
      <dsp:spPr>
        <a:xfrm>
          <a:off x="2254204" y="3839023"/>
          <a:ext cx="1989719" cy="1188067"/>
        </a:xfrm>
        <a:prstGeom prst="roundRect">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ar-JO" sz="2500" b="1" kern="1200">
              <a:latin typeface="Sakkal Majalla" panose="02000000000000000000" pitchFamily="2" charset="-78"/>
              <a:cs typeface="Sakkal Majalla" panose="02000000000000000000" pitchFamily="2" charset="-78"/>
            </a:rPr>
            <a:t>المرونة والتكيف</a:t>
          </a:r>
          <a:endParaRPr lang="en-GB" sz="2500" b="1" kern="1200" dirty="0">
            <a:latin typeface="Sakkal Majalla" panose="02000000000000000000" pitchFamily="2" charset="-78"/>
            <a:cs typeface="Sakkal Majalla" panose="02000000000000000000" pitchFamily="2" charset="-78"/>
          </a:endParaRPr>
        </a:p>
      </dsp:txBody>
      <dsp:txXfrm>
        <a:off x="2312201" y="3897020"/>
        <a:ext cx="1873725" cy="1072073"/>
      </dsp:txXfrm>
    </dsp:sp>
    <dsp:sp modelId="{F6538685-E028-4655-970A-E450324E20CB}">
      <dsp:nvSpPr>
        <dsp:cNvPr id="0" name=""/>
        <dsp:cNvSpPr/>
      </dsp:nvSpPr>
      <dsp:spPr>
        <a:xfrm>
          <a:off x="2356942" y="24419"/>
          <a:ext cx="4746370" cy="4746370"/>
        </a:xfrm>
        <a:custGeom>
          <a:avLst/>
          <a:gdLst/>
          <a:ahLst/>
          <a:cxnLst/>
          <a:rect l="0" t="0" r="0" b="0"/>
          <a:pathLst>
            <a:path>
              <a:moveTo>
                <a:pt x="355420" y="3622437"/>
              </a:moveTo>
              <a:arcTo wR="2373185" hR="2373185" stAng="8894235" swAng="1032254"/>
            </a:path>
          </a:pathLst>
        </a:custGeom>
        <a:noFill/>
        <a:ln w="6350" cap="flat" cmpd="sng" algn="ctr">
          <a:solidFill>
            <a:schemeClr val="accent5">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272FFC36-25B5-4318-B283-410596DC9A70}">
      <dsp:nvSpPr>
        <dsp:cNvPr id="0" name=""/>
        <dsp:cNvSpPr/>
      </dsp:nvSpPr>
      <dsp:spPr>
        <a:xfrm>
          <a:off x="1600196" y="1577562"/>
          <a:ext cx="1827795" cy="1188067"/>
        </a:xfrm>
        <a:prstGeom prst="roundRect">
          <a:avLst/>
        </a:prstGeom>
        <a:gradFill rotWithShape="0">
          <a:gsLst>
            <a:gs pos="0">
              <a:schemeClr val="accent6">
                <a:hueOff val="0"/>
                <a:satOff val="0"/>
                <a:lumOff val="0"/>
                <a:alphaOff val="0"/>
                <a:lumMod val="110000"/>
                <a:satMod val="105000"/>
                <a:tint val="67000"/>
              </a:schemeClr>
            </a:gs>
            <a:gs pos="50000">
              <a:schemeClr val="accent6">
                <a:hueOff val="0"/>
                <a:satOff val="0"/>
                <a:lumOff val="0"/>
                <a:alphaOff val="0"/>
                <a:lumMod val="105000"/>
                <a:satMod val="103000"/>
                <a:tint val="73000"/>
              </a:schemeClr>
            </a:gs>
            <a:gs pos="100000">
              <a:schemeClr val="accent6">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ar-JO" sz="2500" b="1" kern="1200">
              <a:latin typeface="Sakkal Majalla" panose="02000000000000000000" pitchFamily="2" charset="-78"/>
              <a:cs typeface="Sakkal Majalla" panose="02000000000000000000" pitchFamily="2" charset="-78"/>
            </a:rPr>
            <a:t>تحقيق التواصل والتعاون</a:t>
          </a:r>
          <a:endParaRPr lang="en-GB" sz="2500" b="1" kern="1200" dirty="0">
            <a:latin typeface="Sakkal Majalla" panose="02000000000000000000" pitchFamily="2" charset="-78"/>
            <a:cs typeface="Sakkal Majalla" panose="02000000000000000000" pitchFamily="2" charset="-78"/>
          </a:endParaRPr>
        </a:p>
      </dsp:txBody>
      <dsp:txXfrm>
        <a:off x="1658193" y="1635559"/>
        <a:ext cx="1711801" cy="1072073"/>
      </dsp:txXfrm>
    </dsp:sp>
    <dsp:sp modelId="{D058473E-BEB6-48B0-8E38-306A850010C7}">
      <dsp:nvSpPr>
        <dsp:cNvPr id="0" name=""/>
        <dsp:cNvSpPr/>
      </dsp:nvSpPr>
      <dsp:spPr>
        <a:xfrm>
          <a:off x="2365605" y="607172"/>
          <a:ext cx="4746370" cy="4746370"/>
        </a:xfrm>
        <a:custGeom>
          <a:avLst/>
          <a:gdLst/>
          <a:ahLst/>
          <a:cxnLst/>
          <a:rect l="0" t="0" r="0" b="0"/>
          <a:pathLst>
            <a:path>
              <a:moveTo>
                <a:pt x="602384" y="793225"/>
              </a:moveTo>
              <a:arcTo wR="2373185" hR="2373185" stAng="13304416" swAng="1007206"/>
            </a:path>
          </a:pathLst>
        </a:custGeom>
        <a:noFill/>
        <a:ln w="6350" cap="flat" cmpd="sng" algn="ctr">
          <a:solidFill>
            <a:schemeClr val="accent6">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DA364E-B045-4768-9497-39836070FC7E}">
      <dsp:nvSpPr>
        <dsp:cNvPr id="0" name=""/>
        <dsp:cNvSpPr/>
      </dsp:nvSpPr>
      <dsp:spPr>
        <a:xfrm>
          <a:off x="3053941" y="1308"/>
          <a:ext cx="1729680" cy="864840"/>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ar-JO" sz="2100" b="1" kern="1200" dirty="0">
              <a:latin typeface="Sakkal Majalla" panose="02000000000000000000" pitchFamily="2" charset="-78"/>
              <a:cs typeface="Sakkal Majalla" panose="02000000000000000000" pitchFamily="2" charset="-78"/>
            </a:rPr>
            <a:t>المعلومات متضاربة</a:t>
          </a:r>
          <a:endParaRPr lang="en-GB" sz="2100" b="1" kern="1200" dirty="0">
            <a:latin typeface="Sakkal Majalla" panose="02000000000000000000" pitchFamily="2" charset="-78"/>
            <a:cs typeface="Sakkal Majalla" panose="02000000000000000000" pitchFamily="2" charset="-78"/>
          </a:endParaRPr>
        </a:p>
      </dsp:txBody>
      <dsp:txXfrm>
        <a:off x="3079271" y="26638"/>
        <a:ext cx="1679020" cy="814180"/>
      </dsp:txXfrm>
    </dsp:sp>
    <dsp:sp modelId="{4DC6E9A6-768C-4EBD-A744-B1175CA6F4F1}">
      <dsp:nvSpPr>
        <dsp:cNvPr id="0" name=""/>
        <dsp:cNvSpPr/>
      </dsp:nvSpPr>
      <dsp:spPr>
        <a:xfrm rot="2879658">
          <a:off x="4720079" y="1171987"/>
          <a:ext cx="801570" cy="302694"/>
        </a:xfrm>
        <a:prstGeom prst="lef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GB" sz="1300" kern="1200"/>
        </a:p>
      </dsp:txBody>
      <dsp:txXfrm>
        <a:off x="4810887" y="1232526"/>
        <a:ext cx="619954" cy="181616"/>
      </dsp:txXfrm>
    </dsp:sp>
    <dsp:sp modelId="{467E6AF5-8423-4167-BF56-EF20C306D9EC}">
      <dsp:nvSpPr>
        <dsp:cNvPr id="0" name=""/>
        <dsp:cNvSpPr/>
      </dsp:nvSpPr>
      <dsp:spPr>
        <a:xfrm>
          <a:off x="4429916" y="1876782"/>
          <a:ext cx="2355772" cy="864840"/>
        </a:xfrm>
        <a:prstGeom prst="roundRect">
          <a:avLst>
            <a:gd name="adj" fmla="val 10000"/>
          </a:avLst>
        </a:prstGeom>
        <a:solidFill>
          <a:schemeClr val="accent2">
            <a:hueOff val="-727682"/>
            <a:satOff val="-41964"/>
            <a:lumOff val="43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ar-JO" sz="2100" b="1" kern="1200" dirty="0">
              <a:latin typeface="Sakkal Majalla" panose="02000000000000000000" pitchFamily="2" charset="-78"/>
              <a:cs typeface="Sakkal Majalla" panose="02000000000000000000" pitchFamily="2" charset="-78"/>
            </a:rPr>
            <a:t>عملية التنبؤ غير موثوقة</a:t>
          </a:r>
          <a:endParaRPr lang="en-GB" sz="2100" b="1" kern="1200" dirty="0">
            <a:latin typeface="Sakkal Majalla" panose="02000000000000000000" pitchFamily="2" charset="-78"/>
            <a:cs typeface="Sakkal Majalla" panose="02000000000000000000" pitchFamily="2" charset="-78"/>
          </a:endParaRPr>
        </a:p>
      </dsp:txBody>
      <dsp:txXfrm>
        <a:off x="4455246" y="1902112"/>
        <a:ext cx="2305112" cy="814180"/>
      </dsp:txXfrm>
    </dsp:sp>
    <dsp:sp modelId="{C648E9EF-2790-4D7B-9C73-E96F54C02ADC}">
      <dsp:nvSpPr>
        <dsp:cNvPr id="0" name=""/>
        <dsp:cNvSpPr/>
      </dsp:nvSpPr>
      <dsp:spPr>
        <a:xfrm rot="10789120">
          <a:off x="3528152" y="2163169"/>
          <a:ext cx="801570" cy="302694"/>
        </a:xfrm>
        <a:prstGeom prst="leftRightArrow">
          <a:avLst>
            <a:gd name="adj1" fmla="val 60000"/>
            <a:gd name="adj2" fmla="val 50000"/>
          </a:avLst>
        </a:prstGeom>
        <a:solidFill>
          <a:schemeClr val="accent2">
            <a:hueOff val="-727682"/>
            <a:satOff val="-41964"/>
            <a:lumOff val="431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GB" sz="1300" kern="1200"/>
        </a:p>
      </dsp:txBody>
      <dsp:txXfrm rot="10800000">
        <a:off x="3618960" y="2223708"/>
        <a:ext cx="619954" cy="181616"/>
      </dsp:txXfrm>
    </dsp:sp>
    <dsp:sp modelId="{2C337CA6-7428-431A-8B3A-459864E17899}">
      <dsp:nvSpPr>
        <dsp:cNvPr id="0" name=""/>
        <dsp:cNvSpPr/>
      </dsp:nvSpPr>
      <dsp:spPr>
        <a:xfrm>
          <a:off x="1246658" y="1887133"/>
          <a:ext cx="2181300" cy="864840"/>
        </a:xfrm>
        <a:prstGeom prst="roundRect">
          <a:avLst>
            <a:gd name="adj" fmla="val 10000"/>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ar-JO" sz="2100" b="1" kern="1200" dirty="0">
              <a:latin typeface="Sakkal Majalla" panose="02000000000000000000" pitchFamily="2" charset="-78"/>
              <a:cs typeface="Sakkal Majalla" panose="02000000000000000000" pitchFamily="2" charset="-78"/>
            </a:rPr>
            <a:t>القرارات ضعيفة التأثير</a:t>
          </a:r>
          <a:endParaRPr lang="en-GB" sz="2100" b="1" kern="1200" dirty="0">
            <a:latin typeface="Sakkal Majalla" panose="02000000000000000000" pitchFamily="2" charset="-78"/>
            <a:cs typeface="Sakkal Majalla" panose="02000000000000000000" pitchFamily="2" charset="-78"/>
          </a:endParaRPr>
        </a:p>
      </dsp:txBody>
      <dsp:txXfrm>
        <a:off x="1271988" y="1912463"/>
        <a:ext cx="2130640" cy="814180"/>
      </dsp:txXfrm>
    </dsp:sp>
    <dsp:sp modelId="{E725B8D4-35F4-4692-AAB2-996F22278FEB}">
      <dsp:nvSpPr>
        <dsp:cNvPr id="0" name=""/>
        <dsp:cNvSpPr/>
      </dsp:nvSpPr>
      <dsp:spPr>
        <a:xfrm rot="18599014">
          <a:off x="2301217" y="1192663"/>
          <a:ext cx="801570" cy="302694"/>
        </a:xfrm>
        <a:prstGeom prst="leftRightArrow">
          <a:avLst>
            <a:gd name="adj1" fmla="val 60000"/>
            <a:gd name="adj2" fmla="val 50000"/>
          </a:avLst>
        </a:prstGeom>
        <a:solidFill>
          <a:schemeClr val="accent2">
            <a:hueOff val="-1455363"/>
            <a:satOff val="-83928"/>
            <a:lumOff val="862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GB" sz="1300" kern="1200"/>
        </a:p>
      </dsp:txBody>
      <dsp:txXfrm>
        <a:off x="2392025" y="1253202"/>
        <a:ext cx="619954" cy="18161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494E2E-C733-4236-A604-FF8950A429E1}">
      <dsp:nvSpPr>
        <dsp:cNvPr id="0" name=""/>
        <dsp:cNvSpPr/>
      </dsp:nvSpPr>
      <dsp:spPr>
        <a:xfrm>
          <a:off x="-5604701" y="-858010"/>
          <a:ext cx="6673057" cy="6673057"/>
        </a:xfrm>
        <a:prstGeom prst="blockArc">
          <a:avLst>
            <a:gd name="adj1" fmla="val 18900000"/>
            <a:gd name="adj2" fmla="val 2700000"/>
            <a:gd name="adj3" fmla="val 324"/>
          </a:avLst>
        </a:pr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7550A15-E248-4B85-BAE8-C1F3D500C242}">
      <dsp:nvSpPr>
        <dsp:cNvPr id="0" name=""/>
        <dsp:cNvSpPr/>
      </dsp:nvSpPr>
      <dsp:spPr>
        <a:xfrm>
          <a:off x="559261" y="381097"/>
          <a:ext cx="8921847" cy="762590"/>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05306" tIns="71120" rIns="71120" bIns="71120" numCol="1" spcCol="1270" anchor="ctr" anchorCtr="0">
          <a:noAutofit/>
        </a:bodyPr>
        <a:lstStyle/>
        <a:p>
          <a:pPr marL="0" lvl="0" indent="0" algn="r" defTabSz="1244600" rtl="1">
            <a:lnSpc>
              <a:spcPct val="90000"/>
            </a:lnSpc>
            <a:spcBef>
              <a:spcPct val="0"/>
            </a:spcBef>
            <a:spcAft>
              <a:spcPct val="35000"/>
            </a:spcAft>
            <a:buNone/>
          </a:pPr>
          <a:r>
            <a:rPr lang="ar-JO" sz="2800" b="1" kern="1200" dirty="0">
              <a:latin typeface="Sakkal Majalla" panose="02000000000000000000" pitchFamily="2" charset="-78"/>
              <a:cs typeface="Sakkal Majalla" panose="02000000000000000000" pitchFamily="2" charset="-78"/>
            </a:rPr>
            <a:t>تحسين جودة السياسات والبرامج التعليمية والتدريبية</a:t>
          </a:r>
          <a:endParaRPr lang="en-GB" sz="2800" b="1" kern="1200" dirty="0">
            <a:latin typeface="Sakkal Majalla" panose="02000000000000000000" pitchFamily="2" charset="-78"/>
            <a:cs typeface="Sakkal Majalla" panose="02000000000000000000" pitchFamily="2" charset="-78"/>
          </a:endParaRPr>
        </a:p>
      </dsp:txBody>
      <dsp:txXfrm>
        <a:off x="559261" y="381097"/>
        <a:ext cx="8921847" cy="762590"/>
      </dsp:txXfrm>
    </dsp:sp>
    <dsp:sp modelId="{1F4AA490-D90B-4E27-88A4-80D28B419413}">
      <dsp:nvSpPr>
        <dsp:cNvPr id="0" name=""/>
        <dsp:cNvSpPr/>
      </dsp:nvSpPr>
      <dsp:spPr>
        <a:xfrm>
          <a:off x="82642" y="285773"/>
          <a:ext cx="953238" cy="953238"/>
        </a:xfrm>
        <a:prstGeom prst="ellipse">
          <a:avLst/>
        </a:prstGeom>
        <a:solidFill>
          <a:schemeClr val="lt1">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 modelId="{1A5C3788-C279-4930-8885-C4B4063530A7}">
      <dsp:nvSpPr>
        <dsp:cNvPr id="0" name=""/>
        <dsp:cNvSpPr/>
      </dsp:nvSpPr>
      <dsp:spPr>
        <a:xfrm>
          <a:off x="996471" y="1525181"/>
          <a:ext cx="8484637" cy="762590"/>
        </a:xfrm>
        <a:prstGeom prst="rect">
          <a:avLst/>
        </a:prstGeom>
        <a:gradFill rotWithShape="0">
          <a:gsLst>
            <a:gs pos="0">
              <a:schemeClr val="accent2">
                <a:hueOff val="-485121"/>
                <a:satOff val="-27976"/>
                <a:lumOff val="2876"/>
                <a:alphaOff val="0"/>
                <a:satMod val="103000"/>
                <a:lumMod val="102000"/>
                <a:tint val="94000"/>
              </a:schemeClr>
            </a:gs>
            <a:gs pos="50000">
              <a:schemeClr val="accent2">
                <a:hueOff val="-485121"/>
                <a:satOff val="-27976"/>
                <a:lumOff val="2876"/>
                <a:alphaOff val="0"/>
                <a:satMod val="110000"/>
                <a:lumMod val="100000"/>
                <a:shade val="100000"/>
              </a:schemeClr>
            </a:gs>
            <a:gs pos="100000">
              <a:schemeClr val="accent2">
                <a:hueOff val="-485121"/>
                <a:satOff val="-27976"/>
                <a:lumOff val="2876"/>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05306" tIns="71120" rIns="71120" bIns="71120" numCol="1" spcCol="1270" anchor="ctr" anchorCtr="0">
          <a:noAutofit/>
        </a:bodyPr>
        <a:lstStyle/>
        <a:p>
          <a:pPr marL="0" lvl="0" indent="0" algn="r" defTabSz="1244600" rtl="1">
            <a:lnSpc>
              <a:spcPct val="90000"/>
            </a:lnSpc>
            <a:spcBef>
              <a:spcPct val="0"/>
            </a:spcBef>
            <a:spcAft>
              <a:spcPct val="35000"/>
            </a:spcAft>
            <a:buFont typeface="Wingdings" panose="05000000000000000000" pitchFamily="2" charset="2"/>
            <a:buNone/>
          </a:pPr>
          <a:r>
            <a:rPr lang="ar-JO" sz="2800" b="1" kern="1200">
              <a:latin typeface="Sakkal Majalla" panose="02000000000000000000" pitchFamily="2" charset="-78"/>
              <a:cs typeface="Sakkal Majalla" panose="02000000000000000000" pitchFamily="2" charset="-78"/>
            </a:rPr>
            <a:t>تحسين دقة التنبؤ بإحتياجات سوق العمل.</a:t>
          </a:r>
          <a:endParaRPr lang="ar-JO" sz="2800" b="1" kern="1200" dirty="0">
            <a:latin typeface="Sakkal Majalla" panose="02000000000000000000" pitchFamily="2" charset="-78"/>
            <a:cs typeface="Sakkal Majalla" panose="02000000000000000000" pitchFamily="2" charset="-78"/>
          </a:endParaRPr>
        </a:p>
      </dsp:txBody>
      <dsp:txXfrm>
        <a:off x="996471" y="1525181"/>
        <a:ext cx="8484637" cy="762590"/>
      </dsp:txXfrm>
    </dsp:sp>
    <dsp:sp modelId="{409A13E0-FD22-4626-BC4C-1E231841E38A}">
      <dsp:nvSpPr>
        <dsp:cNvPr id="0" name=""/>
        <dsp:cNvSpPr/>
      </dsp:nvSpPr>
      <dsp:spPr>
        <a:xfrm>
          <a:off x="519852" y="1429857"/>
          <a:ext cx="953238" cy="953238"/>
        </a:xfrm>
        <a:prstGeom prst="ellipse">
          <a:avLst/>
        </a:prstGeom>
        <a:solidFill>
          <a:schemeClr val="lt1">
            <a:hueOff val="0"/>
            <a:satOff val="0"/>
            <a:lumOff val="0"/>
            <a:alphaOff val="0"/>
          </a:schemeClr>
        </a:solidFill>
        <a:ln w="6350" cap="flat" cmpd="sng" algn="ctr">
          <a:solidFill>
            <a:schemeClr val="accent2">
              <a:hueOff val="-485121"/>
              <a:satOff val="-27976"/>
              <a:lumOff val="2876"/>
              <a:alphaOff val="0"/>
            </a:schemeClr>
          </a:solidFill>
          <a:prstDash val="solid"/>
          <a:miter lim="800000"/>
        </a:ln>
        <a:effectLst/>
      </dsp:spPr>
      <dsp:style>
        <a:lnRef idx="1">
          <a:scrgbClr r="0" g="0" b="0"/>
        </a:lnRef>
        <a:fillRef idx="1">
          <a:scrgbClr r="0" g="0" b="0"/>
        </a:fillRef>
        <a:effectRef idx="2">
          <a:scrgbClr r="0" g="0" b="0"/>
        </a:effectRef>
        <a:fontRef idx="minor"/>
      </dsp:style>
    </dsp:sp>
    <dsp:sp modelId="{5AC5B356-49FC-47A7-9D3F-607817A8A9FC}">
      <dsp:nvSpPr>
        <dsp:cNvPr id="0" name=""/>
        <dsp:cNvSpPr/>
      </dsp:nvSpPr>
      <dsp:spPr>
        <a:xfrm>
          <a:off x="996471" y="2609554"/>
          <a:ext cx="8484637" cy="882012"/>
        </a:xfrm>
        <a:prstGeom prst="rect">
          <a:avLst/>
        </a:prstGeom>
        <a:gradFill rotWithShape="0">
          <a:gsLst>
            <a:gs pos="0">
              <a:schemeClr val="accent2">
                <a:hueOff val="-970242"/>
                <a:satOff val="-55952"/>
                <a:lumOff val="5752"/>
                <a:alphaOff val="0"/>
                <a:satMod val="103000"/>
                <a:lumMod val="102000"/>
                <a:tint val="94000"/>
              </a:schemeClr>
            </a:gs>
            <a:gs pos="50000">
              <a:schemeClr val="accent2">
                <a:hueOff val="-970242"/>
                <a:satOff val="-55952"/>
                <a:lumOff val="5752"/>
                <a:alphaOff val="0"/>
                <a:satMod val="110000"/>
                <a:lumMod val="100000"/>
                <a:shade val="100000"/>
              </a:schemeClr>
            </a:gs>
            <a:gs pos="100000">
              <a:schemeClr val="accent2">
                <a:hueOff val="-970242"/>
                <a:satOff val="-55952"/>
                <a:lumOff val="5752"/>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05306" tIns="71120" rIns="71120" bIns="71120" numCol="1" spcCol="1270" anchor="ctr" anchorCtr="0">
          <a:noAutofit/>
        </a:bodyPr>
        <a:lstStyle/>
        <a:p>
          <a:pPr marL="0" lvl="0" indent="0" algn="r" defTabSz="1244600" rtl="1">
            <a:lnSpc>
              <a:spcPct val="90000"/>
            </a:lnSpc>
            <a:spcBef>
              <a:spcPct val="0"/>
            </a:spcBef>
            <a:spcAft>
              <a:spcPct val="35000"/>
            </a:spcAft>
            <a:buNone/>
          </a:pPr>
          <a:r>
            <a:rPr lang="ar-JO" sz="2800" b="1" kern="1200" dirty="0">
              <a:latin typeface="Sakkal Majalla" panose="02000000000000000000" pitchFamily="2" charset="-78"/>
              <a:cs typeface="Sakkal Majalla" panose="02000000000000000000" pitchFamily="2" charset="-78"/>
            </a:rPr>
            <a:t>تعزيز القدرة على الاستجابة السريعة للتغيرات الاقتصادية والاجتماعية </a:t>
          </a:r>
          <a:endParaRPr lang="en-GB" sz="2800" b="1" kern="1200" dirty="0">
            <a:latin typeface="Sakkal Majalla" panose="02000000000000000000" pitchFamily="2" charset="-78"/>
            <a:cs typeface="Sakkal Majalla" panose="02000000000000000000" pitchFamily="2" charset="-78"/>
          </a:endParaRPr>
        </a:p>
      </dsp:txBody>
      <dsp:txXfrm>
        <a:off x="996471" y="2609554"/>
        <a:ext cx="8484637" cy="882012"/>
      </dsp:txXfrm>
    </dsp:sp>
    <dsp:sp modelId="{98C370C1-82F0-4D18-BC81-EEFAECB28F03}">
      <dsp:nvSpPr>
        <dsp:cNvPr id="0" name=""/>
        <dsp:cNvSpPr/>
      </dsp:nvSpPr>
      <dsp:spPr>
        <a:xfrm>
          <a:off x="519852" y="2573941"/>
          <a:ext cx="953238" cy="953238"/>
        </a:xfrm>
        <a:prstGeom prst="ellipse">
          <a:avLst/>
        </a:prstGeom>
        <a:solidFill>
          <a:schemeClr val="lt1">
            <a:hueOff val="0"/>
            <a:satOff val="0"/>
            <a:lumOff val="0"/>
            <a:alphaOff val="0"/>
          </a:schemeClr>
        </a:solidFill>
        <a:ln w="6350" cap="flat" cmpd="sng" algn="ctr">
          <a:solidFill>
            <a:schemeClr val="accent2">
              <a:hueOff val="-970242"/>
              <a:satOff val="-55952"/>
              <a:lumOff val="5752"/>
              <a:alphaOff val="0"/>
            </a:schemeClr>
          </a:solidFill>
          <a:prstDash val="solid"/>
          <a:miter lim="800000"/>
        </a:ln>
        <a:effectLst/>
      </dsp:spPr>
      <dsp:style>
        <a:lnRef idx="1">
          <a:scrgbClr r="0" g="0" b="0"/>
        </a:lnRef>
        <a:fillRef idx="1">
          <a:scrgbClr r="0" g="0" b="0"/>
        </a:fillRef>
        <a:effectRef idx="2">
          <a:scrgbClr r="0" g="0" b="0"/>
        </a:effectRef>
        <a:fontRef idx="minor"/>
      </dsp:style>
    </dsp:sp>
    <dsp:sp modelId="{3E5B34EE-B75C-4F79-A3AB-953AFC883D86}">
      <dsp:nvSpPr>
        <dsp:cNvPr id="0" name=""/>
        <dsp:cNvSpPr/>
      </dsp:nvSpPr>
      <dsp:spPr>
        <a:xfrm>
          <a:off x="559261" y="3813349"/>
          <a:ext cx="8921847" cy="762590"/>
        </a:xfrm>
        <a:prstGeom prst="rect">
          <a:avLst/>
        </a:prstGeom>
        <a:gradFill rotWithShape="0">
          <a:gsLst>
            <a:gs pos="0">
              <a:schemeClr val="accent2">
                <a:hueOff val="-1455363"/>
                <a:satOff val="-83928"/>
                <a:lumOff val="8628"/>
                <a:alphaOff val="0"/>
                <a:satMod val="103000"/>
                <a:lumMod val="102000"/>
                <a:tint val="94000"/>
              </a:schemeClr>
            </a:gs>
            <a:gs pos="50000">
              <a:schemeClr val="accent2">
                <a:hueOff val="-1455363"/>
                <a:satOff val="-83928"/>
                <a:lumOff val="8628"/>
                <a:alphaOff val="0"/>
                <a:satMod val="110000"/>
                <a:lumMod val="100000"/>
                <a:shade val="100000"/>
              </a:schemeClr>
            </a:gs>
            <a:gs pos="100000">
              <a:schemeClr val="accent2">
                <a:hueOff val="-1455363"/>
                <a:satOff val="-83928"/>
                <a:lumOff val="8628"/>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05306" tIns="71120" rIns="71120" bIns="71120" numCol="1" spcCol="1270" anchor="ctr" anchorCtr="0">
          <a:noAutofit/>
        </a:bodyPr>
        <a:lstStyle/>
        <a:p>
          <a:pPr marL="0" lvl="0" indent="0" algn="r" defTabSz="1244600">
            <a:lnSpc>
              <a:spcPct val="90000"/>
            </a:lnSpc>
            <a:spcBef>
              <a:spcPct val="0"/>
            </a:spcBef>
            <a:spcAft>
              <a:spcPct val="35000"/>
            </a:spcAft>
            <a:buNone/>
          </a:pPr>
          <a:r>
            <a:rPr lang="ar-JO" sz="2800" b="1" kern="1200" dirty="0">
              <a:latin typeface="Sakkal Majalla" panose="02000000000000000000" pitchFamily="2" charset="-78"/>
              <a:cs typeface="Sakkal Majalla" panose="02000000000000000000" pitchFamily="2" charset="-78"/>
            </a:rPr>
            <a:t>دعم التخطيط الإستراتيجي القائم على الأدلة </a:t>
          </a:r>
          <a:endParaRPr lang="en-GB" sz="2800" b="1" kern="1200" dirty="0">
            <a:latin typeface="Sakkal Majalla" panose="02000000000000000000" pitchFamily="2" charset="-78"/>
            <a:cs typeface="Sakkal Majalla" panose="02000000000000000000" pitchFamily="2" charset="-78"/>
          </a:endParaRPr>
        </a:p>
      </dsp:txBody>
      <dsp:txXfrm>
        <a:off x="559261" y="3813349"/>
        <a:ext cx="8921847" cy="762590"/>
      </dsp:txXfrm>
    </dsp:sp>
    <dsp:sp modelId="{EEDB27B3-586E-4C44-8A7E-55062C6909CE}">
      <dsp:nvSpPr>
        <dsp:cNvPr id="0" name=""/>
        <dsp:cNvSpPr/>
      </dsp:nvSpPr>
      <dsp:spPr>
        <a:xfrm>
          <a:off x="82642" y="3718025"/>
          <a:ext cx="953238" cy="953238"/>
        </a:xfrm>
        <a:prstGeom prst="ellipse">
          <a:avLst/>
        </a:prstGeom>
        <a:solidFill>
          <a:schemeClr val="lt1">
            <a:hueOff val="0"/>
            <a:satOff val="0"/>
            <a:lumOff val="0"/>
            <a:alphaOff val="0"/>
          </a:schemeClr>
        </a:solidFill>
        <a:ln w="6350" cap="flat" cmpd="sng" algn="ctr">
          <a:solidFill>
            <a:schemeClr val="accent2">
              <a:hueOff val="-1455363"/>
              <a:satOff val="-83928"/>
              <a:lumOff val="8628"/>
              <a:alphaOff val="0"/>
            </a:schemeClr>
          </a:solidFill>
          <a:prstDash val="solid"/>
          <a:miter lim="800000"/>
        </a:ln>
        <a:effectLst/>
      </dsp:spPr>
      <dsp:style>
        <a:lnRef idx="1">
          <a:scrgbClr r="0" g="0" b="0"/>
        </a:lnRef>
        <a:fillRef idx="1">
          <a:scrgbClr r="0" g="0" b="0"/>
        </a:fillRef>
        <a:effectRef idx="2">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23AEDB-B624-47A7-9A36-4F5D45181125}">
      <dsp:nvSpPr>
        <dsp:cNvPr id="0" name=""/>
        <dsp:cNvSpPr/>
      </dsp:nvSpPr>
      <dsp:spPr>
        <a:xfrm>
          <a:off x="3875667" y="132770"/>
          <a:ext cx="6195709" cy="983551"/>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r" defTabSz="1244600">
            <a:lnSpc>
              <a:spcPct val="90000"/>
            </a:lnSpc>
            <a:spcBef>
              <a:spcPct val="0"/>
            </a:spcBef>
            <a:spcAft>
              <a:spcPct val="35000"/>
            </a:spcAft>
            <a:buNone/>
          </a:pPr>
          <a:r>
            <a:rPr lang="ar-JO" sz="2800" b="1" kern="1200" dirty="0">
              <a:latin typeface="Sakkal Majalla" panose="02000000000000000000" pitchFamily="2" charset="-78"/>
              <a:cs typeface="Sakkal Majalla" panose="02000000000000000000" pitchFamily="2" charset="-78"/>
            </a:rPr>
            <a:t>المرحلة الأولى : الإنتهاء من نظام معلومات سوق العمل  </a:t>
          </a:r>
          <a:endParaRPr lang="en-GB" sz="2800" b="1" kern="1200" dirty="0">
            <a:latin typeface="Sakkal Majalla" panose="02000000000000000000" pitchFamily="2" charset="-78"/>
            <a:cs typeface="Sakkal Majalla" panose="02000000000000000000" pitchFamily="2" charset="-78"/>
          </a:endParaRPr>
        </a:p>
      </dsp:txBody>
      <dsp:txXfrm>
        <a:off x="3923680" y="180783"/>
        <a:ext cx="6099683" cy="887525"/>
      </dsp:txXfrm>
    </dsp:sp>
    <dsp:sp modelId="{A7494C54-F029-43EA-AC46-23118BB83DAF}">
      <dsp:nvSpPr>
        <dsp:cNvPr id="0" name=""/>
        <dsp:cNvSpPr/>
      </dsp:nvSpPr>
      <dsp:spPr>
        <a:xfrm>
          <a:off x="0" y="1147529"/>
          <a:ext cx="10071377"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9766" tIns="22860" rIns="128016" bIns="22860" numCol="1" spcCol="1270" anchor="t" anchorCtr="0">
          <a:noAutofit/>
        </a:bodyPr>
        <a:lstStyle/>
        <a:p>
          <a:pPr marL="171450" lvl="1" indent="-171450" algn="r" defTabSz="800100" rtl="1">
            <a:lnSpc>
              <a:spcPct val="90000"/>
            </a:lnSpc>
            <a:spcBef>
              <a:spcPct val="0"/>
            </a:spcBef>
            <a:spcAft>
              <a:spcPct val="20000"/>
            </a:spcAft>
            <a:buChar char="•"/>
          </a:pPr>
          <a:r>
            <a:rPr lang="ar-JO" sz="1800" b="1" kern="1200" dirty="0">
              <a:latin typeface="Sakkal Majalla" panose="02000000000000000000" pitchFamily="2" charset="-78"/>
              <a:cs typeface="Sakkal Majalla" panose="02000000000000000000" pitchFamily="2" charset="-78"/>
            </a:rPr>
            <a:t>إطلاق النظام سيكون في نهاية عام 2025  .</a:t>
          </a:r>
          <a:endParaRPr lang="en-GB" sz="1800" b="1" kern="1200" dirty="0">
            <a:latin typeface="Sakkal Majalla" panose="02000000000000000000" pitchFamily="2" charset="-78"/>
            <a:cs typeface="Sakkal Majalla" panose="02000000000000000000" pitchFamily="2" charset="-78"/>
          </a:endParaRPr>
        </a:p>
      </dsp:txBody>
      <dsp:txXfrm>
        <a:off x="0" y="1147529"/>
        <a:ext cx="10071377" cy="1076400"/>
      </dsp:txXfrm>
    </dsp:sp>
    <dsp:sp modelId="{10088238-4DD2-4529-9E17-BFE05F532BB8}">
      <dsp:nvSpPr>
        <dsp:cNvPr id="0" name=""/>
        <dsp:cNvSpPr/>
      </dsp:nvSpPr>
      <dsp:spPr>
        <a:xfrm>
          <a:off x="3879796" y="1712281"/>
          <a:ext cx="6191580" cy="989136"/>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r" defTabSz="1244600">
            <a:lnSpc>
              <a:spcPct val="90000"/>
            </a:lnSpc>
            <a:spcBef>
              <a:spcPct val="0"/>
            </a:spcBef>
            <a:spcAft>
              <a:spcPct val="35000"/>
            </a:spcAft>
            <a:buNone/>
          </a:pPr>
          <a:r>
            <a:rPr lang="ar-JO" sz="2800" b="1" kern="1200" dirty="0">
              <a:latin typeface="Sakkal Majalla" panose="02000000000000000000" pitchFamily="2" charset="-78"/>
              <a:cs typeface="Sakkal Majalla" panose="02000000000000000000" pitchFamily="2" charset="-78"/>
            </a:rPr>
            <a:t>المرحلة الثانية : إعداد مرصد سوق العمل  الأردني</a:t>
          </a:r>
          <a:endParaRPr lang="en-GB" sz="2800" b="1" kern="1200" dirty="0">
            <a:latin typeface="Sakkal Majalla" panose="02000000000000000000" pitchFamily="2" charset="-78"/>
            <a:cs typeface="Sakkal Majalla" panose="02000000000000000000" pitchFamily="2" charset="-78"/>
          </a:endParaRPr>
        </a:p>
      </dsp:txBody>
      <dsp:txXfrm>
        <a:off x="3928082" y="1760567"/>
        <a:ext cx="6095008" cy="892564"/>
      </dsp:txXfrm>
    </dsp:sp>
    <dsp:sp modelId="{85A35DFC-CCDB-4704-BE3D-B91800FEF1D2}">
      <dsp:nvSpPr>
        <dsp:cNvPr id="0" name=""/>
        <dsp:cNvSpPr/>
      </dsp:nvSpPr>
      <dsp:spPr>
        <a:xfrm>
          <a:off x="0" y="2773083"/>
          <a:ext cx="10071377"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9766" tIns="22860" rIns="128016" bIns="22860" numCol="1" spcCol="1270" anchor="t" anchorCtr="0">
          <a:noAutofit/>
        </a:bodyPr>
        <a:lstStyle/>
        <a:p>
          <a:pPr marL="171450" lvl="1" indent="-171450" algn="r" defTabSz="800100" rtl="1">
            <a:lnSpc>
              <a:spcPct val="90000"/>
            </a:lnSpc>
            <a:spcBef>
              <a:spcPct val="0"/>
            </a:spcBef>
            <a:spcAft>
              <a:spcPct val="20000"/>
            </a:spcAft>
            <a:buChar char="•"/>
          </a:pPr>
          <a:r>
            <a:rPr lang="ar-JO" sz="1800" b="1" kern="1200" dirty="0">
              <a:latin typeface="Sakkal Majalla" panose="02000000000000000000" pitchFamily="2" charset="-78"/>
              <a:cs typeface="Sakkal Majalla" panose="02000000000000000000" pitchFamily="2" charset="-78"/>
            </a:rPr>
            <a:t>إطلاق المرصد سيكون في عام 2026  .</a:t>
          </a:r>
          <a:endParaRPr lang="en-GB" sz="1800" b="1" kern="1200" dirty="0">
            <a:latin typeface="Sakkal Majalla" panose="02000000000000000000" pitchFamily="2" charset="-78"/>
            <a:cs typeface="Sakkal Majalla" panose="02000000000000000000" pitchFamily="2" charset="-78"/>
          </a:endParaRPr>
        </a:p>
      </dsp:txBody>
      <dsp:txXfrm>
        <a:off x="0" y="2773083"/>
        <a:ext cx="10071377" cy="1076400"/>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879B0F41-5EB4-41BF-8783-BA7411954408}" type="datetimeFigureOut">
              <a:rPr lang="en-US" smtClean="0"/>
              <a:t>10/16/2025</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44A25B60-7246-456F-8DF6-C9F5DE0716E9}" type="slidenum">
              <a:rPr lang="en-US" smtClean="0"/>
              <a:t>‹#›</a:t>
            </a:fld>
            <a:endParaRPr lang="en-US"/>
          </a:p>
        </p:txBody>
      </p:sp>
    </p:spTree>
    <p:extLst>
      <p:ext uri="{BB962C8B-B14F-4D97-AF65-F5344CB8AC3E}">
        <p14:creationId xmlns:p14="http://schemas.microsoft.com/office/powerpoint/2010/main" val="17525516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5DFB-16BA-4277-9FF2-414D86056E9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7618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14</a:t>
            </a:fld>
            <a:endParaRPr lang="en-US" dirty="0"/>
          </a:p>
        </p:txBody>
      </p:sp>
    </p:spTree>
    <p:extLst>
      <p:ext uri="{BB962C8B-B14F-4D97-AF65-F5344CB8AC3E}">
        <p14:creationId xmlns:p14="http://schemas.microsoft.com/office/powerpoint/2010/main" val="17695216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15</a:t>
            </a:fld>
            <a:endParaRPr lang="en-US" dirty="0"/>
          </a:p>
        </p:txBody>
      </p:sp>
    </p:spTree>
    <p:extLst>
      <p:ext uri="{BB962C8B-B14F-4D97-AF65-F5344CB8AC3E}">
        <p14:creationId xmlns:p14="http://schemas.microsoft.com/office/powerpoint/2010/main" val="5806942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16</a:t>
            </a:fld>
            <a:endParaRPr lang="en-US" dirty="0"/>
          </a:p>
        </p:txBody>
      </p:sp>
    </p:spTree>
    <p:extLst>
      <p:ext uri="{BB962C8B-B14F-4D97-AF65-F5344CB8AC3E}">
        <p14:creationId xmlns:p14="http://schemas.microsoft.com/office/powerpoint/2010/main" val="11923641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17</a:t>
            </a:fld>
            <a:endParaRPr lang="en-US" dirty="0"/>
          </a:p>
        </p:txBody>
      </p:sp>
    </p:spTree>
    <p:extLst>
      <p:ext uri="{BB962C8B-B14F-4D97-AF65-F5344CB8AC3E}">
        <p14:creationId xmlns:p14="http://schemas.microsoft.com/office/powerpoint/2010/main" val="37312211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18</a:t>
            </a:fld>
            <a:endParaRPr lang="en-US" dirty="0"/>
          </a:p>
        </p:txBody>
      </p:sp>
    </p:spTree>
    <p:extLst>
      <p:ext uri="{BB962C8B-B14F-4D97-AF65-F5344CB8AC3E}">
        <p14:creationId xmlns:p14="http://schemas.microsoft.com/office/powerpoint/2010/main" val="20050624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19</a:t>
            </a:fld>
            <a:endParaRPr lang="en-US" dirty="0"/>
          </a:p>
        </p:txBody>
      </p:sp>
    </p:spTree>
    <p:extLst>
      <p:ext uri="{BB962C8B-B14F-4D97-AF65-F5344CB8AC3E}">
        <p14:creationId xmlns:p14="http://schemas.microsoft.com/office/powerpoint/2010/main" val="16689652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20</a:t>
            </a:fld>
            <a:endParaRPr lang="en-US" dirty="0"/>
          </a:p>
        </p:txBody>
      </p:sp>
    </p:spTree>
    <p:extLst>
      <p:ext uri="{BB962C8B-B14F-4D97-AF65-F5344CB8AC3E}">
        <p14:creationId xmlns:p14="http://schemas.microsoft.com/office/powerpoint/2010/main" val="15330140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21</a:t>
            </a:fld>
            <a:endParaRPr lang="en-US" dirty="0"/>
          </a:p>
        </p:txBody>
      </p:sp>
    </p:spTree>
    <p:extLst>
      <p:ext uri="{BB962C8B-B14F-4D97-AF65-F5344CB8AC3E}">
        <p14:creationId xmlns:p14="http://schemas.microsoft.com/office/powerpoint/2010/main" val="6593382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23</a:t>
            </a:fld>
            <a:endParaRPr lang="en-US" dirty="0"/>
          </a:p>
        </p:txBody>
      </p:sp>
    </p:spTree>
    <p:extLst>
      <p:ext uri="{BB962C8B-B14F-4D97-AF65-F5344CB8AC3E}">
        <p14:creationId xmlns:p14="http://schemas.microsoft.com/office/powerpoint/2010/main" val="7345314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24</a:t>
            </a:fld>
            <a:endParaRPr lang="en-US" dirty="0"/>
          </a:p>
        </p:txBody>
      </p:sp>
    </p:spTree>
    <p:extLst>
      <p:ext uri="{BB962C8B-B14F-4D97-AF65-F5344CB8AC3E}">
        <p14:creationId xmlns:p14="http://schemas.microsoft.com/office/powerpoint/2010/main" val="37229243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4</a:t>
            </a:fld>
            <a:endParaRPr lang="en-US" dirty="0"/>
          </a:p>
        </p:txBody>
      </p:sp>
    </p:spTree>
    <p:extLst>
      <p:ext uri="{BB962C8B-B14F-4D97-AF65-F5344CB8AC3E}">
        <p14:creationId xmlns:p14="http://schemas.microsoft.com/office/powerpoint/2010/main" val="20563479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25</a:t>
            </a:fld>
            <a:endParaRPr lang="en-US" dirty="0"/>
          </a:p>
        </p:txBody>
      </p:sp>
    </p:spTree>
    <p:extLst>
      <p:ext uri="{BB962C8B-B14F-4D97-AF65-F5344CB8AC3E}">
        <p14:creationId xmlns:p14="http://schemas.microsoft.com/office/powerpoint/2010/main" val="25702046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26</a:t>
            </a:fld>
            <a:endParaRPr lang="en-US" dirty="0"/>
          </a:p>
        </p:txBody>
      </p:sp>
    </p:spTree>
    <p:extLst>
      <p:ext uri="{BB962C8B-B14F-4D97-AF65-F5344CB8AC3E}">
        <p14:creationId xmlns:p14="http://schemas.microsoft.com/office/powerpoint/2010/main" val="25904781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28</a:t>
            </a:fld>
            <a:endParaRPr lang="en-US" dirty="0"/>
          </a:p>
        </p:txBody>
      </p:sp>
    </p:spTree>
    <p:extLst>
      <p:ext uri="{BB962C8B-B14F-4D97-AF65-F5344CB8AC3E}">
        <p14:creationId xmlns:p14="http://schemas.microsoft.com/office/powerpoint/2010/main" val="32514351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29</a:t>
            </a:fld>
            <a:endParaRPr lang="en-US" dirty="0"/>
          </a:p>
        </p:txBody>
      </p:sp>
    </p:spTree>
    <p:extLst>
      <p:ext uri="{BB962C8B-B14F-4D97-AF65-F5344CB8AC3E}">
        <p14:creationId xmlns:p14="http://schemas.microsoft.com/office/powerpoint/2010/main" val="24704531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30</a:t>
            </a:fld>
            <a:endParaRPr lang="en-US" dirty="0"/>
          </a:p>
        </p:txBody>
      </p:sp>
    </p:spTree>
    <p:extLst>
      <p:ext uri="{BB962C8B-B14F-4D97-AF65-F5344CB8AC3E}">
        <p14:creationId xmlns:p14="http://schemas.microsoft.com/office/powerpoint/2010/main" val="28256052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31</a:t>
            </a:fld>
            <a:endParaRPr lang="en-US" dirty="0"/>
          </a:p>
        </p:txBody>
      </p:sp>
    </p:spTree>
    <p:extLst>
      <p:ext uri="{BB962C8B-B14F-4D97-AF65-F5344CB8AC3E}">
        <p14:creationId xmlns:p14="http://schemas.microsoft.com/office/powerpoint/2010/main" val="3885644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32</a:t>
            </a:fld>
            <a:endParaRPr lang="en-US" dirty="0"/>
          </a:p>
        </p:txBody>
      </p:sp>
    </p:spTree>
    <p:extLst>
      <p:ext uri="{BB962C8B-B14F-4D97-AF65-F5344CB8AC3E}">
        <p14:creationId xmlns:p14="http://schemas.microsoft.com/office/powerpoint/2010/main" val="18234847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124802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289552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237444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10</a:t>
            </a:fld>
            <a:endParaRPr lang="en-US" dirty="0"/>
          </a:p>
        </p:txBody>
      </p:sp>
    </p:spTree>
    <p:extLst>
      <p:ext uri="{BB962C8B-B14F-4D97-AF65-F5344CB8AC3E}">
        <p14:creationId xmlns:p14="http://schemas.microsoft.com/office/powerpoint/2010/main" val="29502728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5DFB-16BA-4277-9FF2-414D86056E9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00924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12</a:t>
            </a:fld>
            <a:endParaRPr lang="en-US" dirty="0"/>
          </a:p>
        </p:txBody>
      </p:sp>
    </p:spTree>
    <p:extLst>
      <p:ext uri="{BB962C8B-B14F-4D97-AF65-F5344CB8AC3E}">
        <p14:creationId xmlns:p14="http://schemas.microsoft.com/office/powerpoint/2010/main" val="33052856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CB5DFB-16BA-4277-9FF2-414D86056E92}" type="slidenum">
              <a:rPr lang="en-US" smtClean="0"/>
              <a:t>13</a:t>
            </a:fld>
            <a:endParaRPr lang="en-US" dirty="0"/>
          </a:p>
        </p:txBody>
      </p:sp>
    </p:spTree>
    <p:extLst>
      <p:ext uri="{BB962C8B-B14F-4D97-AF65-F5344CB8AC3E}">
        <p14:creationId xmlns:p14="http://schemas.microsoft.com/office/powerpoint/2010/main" val="1578986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EDEECB-8AE2-445C-9510-924E09EC4C50}"/>
              </a:ext>
            </a:extLst>
          </p:cNvPr>
          <p:cNvSpPr>
            <a:spLocks noGrp="1"/>
          </p:cNvSpPr>
          <p:nvPr>
            <p:ph type="ctrTitle"/>
          </p:nvPr>
        </p:nvSpPr>
        <p:spPr>
          <a:xfrm>
            <a:off x="1524000" y="1122363"/>
            <a:ext cx="9144000" cy="2387600"/>
          </a:xfrm>
        </p:spPr>
        <p:txBody>
          <a:bodyPr anchor="b"/>
          <a:lstStyle>
            <a:lvl1pPr algn="ctr">
              <a:defRPr sz="6000">
                <a:latin typeface="Sakkal Majalla" panose="02000000000000000000" pitchFamily="2" charset="-78"/>
                <a:cs typeface="Sakkal Majalla" panose="02000000000000000000" pitchFamily="2" charset="-78"/>
              </a:defRPr>
            </a:lvl1pPr>
          </a:lstStyle>
          <a:p>
            <a:r>
              <a:rPr lang="en-US" dirty="0"/>
              <a:t>Click to edit Master title style</a:t>
            </a:r>
          </a:p>
        </p:txBody>
      </p:sp>
      <p:sp>
        <p:nvSpPr>
          <p:cNvPr id="3" name="Subtitle 2">
            <a:extLst>
              <a:ext uri="{FF2B5EF4-FFF2-40B4-BE49-F238E27FC236}">
                <a16:creationId xmlns:a16="http://schemas.microsoft.com/office/drawing/2014/main" id="{345B55A5-83D3-4484-B8BC-D9FA0A5C0FE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D73151B-7AB7-4A93-B3EA-42A0FF8966B1}"/>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C28508DC-2687-4565-9597-BF14336B74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6BE253-1D92-4728-990E-B8F2A37C55CF}"/>
              </a:ext>
            </a:extLst>
          </p:cNvPr>
          <p:cNvSpPr>
            <a:spLocks noGrp="1"/>
          </p:cNvSpPr>
          <p:nvPr>
            <p:ph type="sldNum" sz="quarter" idx="12"/>
          </p:nvPr>
        </p:nvSpPr>
        <p:spPr/>
        <p:txBody>
          <a:bodyPr/>
          <a:lstStyle/>
          <a:p>
            <a:fld id="{3E72C9C7-92A0-4F80-AB75-EFA261218918}" type="slidenum">
              <a:rPr lang="en-US" smtClean="0"/>
              <a:t>‹#›</a:t>
            </a:fld>
            <a:endParaRPr lang="en-US"/>
          </a:p>
        </p:txBody>
      </p:sp>
    </p:spTree>
    <p:extLst>
      <p:ext uri="{BB962C8B-B14F-4D97-AF65-F5344CB8AC3E}">
        <p14:creationId xmlns:p14="http://schemas.microsoft.com/office/powerpoint/2010/main" val="2994970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8C3690-EF8F-4510-86C2-87ED4A8103E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BDB956D-4D92-4EE8-A55B-07F78C48EFD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3FA1A5-4C9E-45A4-A2B7-1CA08B6BFE40}"/>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6CBD2242-32AB-4DC9-8DE7-593A1FEE22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29FC587-4764-4DCE-ADE3-2126E1E8194C}"/>
              </a:ext>
            </a:extLst>
          </p:cNvPr>
          <p:cNvSpPr>
            <a:spLocks noGrp="1"/>
          </p:cNvSpPr>
          <p:nvPr>
            <p:ph type="sldNum" sz="quarter" idx="12"/>
          </p:nvPr>
        </p:nvSpPr>
        <p:spPr/>
        <p:txBody>
          <a:bodyPr/>
          <a:lstStyle/>
          <a:p>
            <a:fld id="{3E72C9C7-92A0-4F80-AB75-EFA261218918}" type="slidenum">
              <a:rPr lang="en-US" smtClean="0"/>
              <a:t>‹#›</a:t>
            </a:fld>
            <a:endParaRPr lang="en-US"/>
          </a:p>
        </p:txBody>
      </p:sp>
    </p:spTree>
    <p:extLst>
      <p:ext uri="{BB962C8B-B14F-4D97-AF65-F5344CB8AC3E}">
        <p14:creationId xmlns:p14="http://schemas.microsoft.com/office/powerpoint/2010/main" val="1385973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AFB7013-672E-46A3-BDAA-9886219466E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FE65A44-81B9-468B-9C97-8CF8ED645A7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913738-5C8D-4806-92E3-66CB387F703B}"/>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CA66FD01-2D75-4772-B35C-FAC4841CC7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064CDD-2989-422B-AE7B-60471EFA9D40}"/>
              </a:ext>
            </a:extLst>
          </p:cNvPr>
          <p:cNvSpPr>
            <a:spLocks noGrp="1"/>
          </p:cNvSpPr>
          <p:nvPr>
            <p:ph type="sldNum" sz="quarter" idx="12"/>
          </p:nvPr>
        </p:nvSpPr>
        <p:spPr/>
        <p:txBody>
          <a:bodyPr/>
          <a:lstStyle/>
          <a:p>
            <a:fld id="{3E72C9C7-92A0-4F80-AB75-EFA261218918}" type="slidenum">
              <a:rPr lang="en-US" smtClean="0"/>
              <a:t>‹#›</a:t>
            </a:fld>
            <a:endParaRPr lang="en-US"/>
          </a:p>
        </p:txBody>
      </p:sp>
    </p:spTree>
    <p:extLst>
      <p:ext uri="{BB962C8B-B14F-4D97-AF65-F5344CB8AC3E}">
        <p14:creationId xmlns:p14="http://schemas.microsoft.com/office/powerpoint/2010/main" val="899758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609600" y="547200"/>
            <a:ext cx="10972800" cy="763600"/>
          </a:xfrm>
          <a:prstGeom prst="rect">
            <a:avLst/>
          </a:prstGeom>
        </p:spPr>
        <p:txBody>
          <a:bodyPr spcFirstLastPara="1" wrap="square" lIns="91425" tIns="91425" rIns="91425" bIns="91425" anchor="t" anchorCtr="0">
            <a:noAutofit/>
          </a:bodyPr>
          <a:lstStyle>
            <a:lvl1pPr lvl="0" algn="ctr">
              <a:spcBef>
                <a:spcPts val="0"/>
              </a:spcBef>
              <a:spcAft>
                <a:spcPts val="0"/>
              </a:spcAft>
              <a:buSzPts val="2800"/>
              <a:buNone/>
              <a:defRPr/>
            </a:lvl1pPr>
            <a:lvl2pPr lvl="1" algn="ctr">
              <a:spcBef>
                <a:spcPts val="0"/>
              </a:spcBef>
              <a:spcAft>
                <a:spcPts val="0"/>
              </a:spcAft>
              <a:buSzPts val="2800"/>
              <a:buNone/>
              <a:defRPr/>
            </a:lvl2pPr>
            <a:lvl3pPr lvl="2" algn="ctr">
              <a:spcBef>
                <a:spcPts val="0"/>
              </a:spcBef>
              <a:spcAft>
                <a:spcPts val="0"/>
              </a:spcAft>
              <a:buSzPts val="2800"/>
              <a:buNone/>
              <a:defRPr/>
            </a:lvl3pPr>
            <a:lvl4pPr lvl="3" algn="ctr">
              <a:spcBef>
                <a:spcPts val="0"/>
              </a:spcBef>
              <a:spcAft>
                <a:spcPts val="0"/>
              </a:spcAft>
              <a:buSzPts val="2800"/>
              <a:buNone/>
              <a:defRPr/>
            </a:lvl4pPr>
            <a:lvl5pPr lvl="4" algn="ctr">
              <a:spcBef>
                <a:spcPts val="0"/>
              </a:spcBef>
              <a:spcAft>
                <a:spcPts val="0"/>
              </a:spcAft>
              <a:buSzPts val="2800"/>
              <a:buNone/>
              <a:defRPr/>
            </a:lvl5pPr>
            <a:lvl6pPr lvl="5" algn="ctr">
              <a:spcBef>
                <a:spcPts val="0"/>
              </a:spcBef>
              <a:spcAft>
                <a:spcPts val="0"/>
              </a:spcAft>
              <a:buSzPts val="2800"/>
              <a:buNone/>
              <a:defRPr/>
            </a:lvl6pPr>
            <a:lvl7pPr lvl="6" algn="ctr">
              <a:spcBef>
                <a:spcPts val="0"/>
              </a:spcBef>
              <a:spcAft>
                <a:spcPts val="0"/>
              </a:spcAft>
              <a:buSzPts val="2800"/>
              <a:buNone/>
              <a:defRPr/>
            </a:lvl7pPr>
            <a:lvl8pPr lvl="7" algn="ctr">
              <a:spcBef>
                <a:spcPts val="0"/>
              </a:spcBef>
              <a:spcAft>
                <a:spcPts val="0"/>
              </a:spcAft>
              <a:buSzPts val="2800"/>
              <a:buNone/>
              <a:defRPr/>
            </a:lvl8pPr>
            <a:lvl9pPr lvl="8" algn="ctr">
              <a:spcBef>
                <a:spcPts val="0"/>
              </a:spcBef>
              <a:spcAft>
                <a:spcPts val="0"/>
              </a:spcAft>
              <a:buSzPts val="2800"/>
              <a:buNone/>
              <a:defRPr/>
            </a:lvl9pPr>
          </a:lstStyle>
          <a:p>
            <a:endParaRPr/>
          </a:p>
        </p:txBody>
      </p:sp>
    </p:spTree>
    <p:extLst>
      <p:ext uri="{BB962C8B-B14F-4D97-AF65-F5344CB8AC3E}">
        <p14:creationId xmlns:p14="http://schemas.microsoft.com/office/powerpoint/2010/main" val="7757261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7A13A0-E3C6-44E4-AEA7-F28BA22AF317}"/>
              </a:ext>
            </a:extLst>
          </p:cNvPr>
          <p:cNvSpPr>
            <a:spLocks noGrp="1"/>
          </p:cNvSpPr>
          <p:nvPr>
            <p:ph type="title"/>
          </p:nvPr>
        </p:nvSpPr>
        <p:spPr/>
        <p:txBody>
          <a:bodyPr/>
          <a:lstStyle>
            <a:lvl1pPr>
              <a:defRPr>
                <a:latin typeface="Sakkal Majalla" panose="02000000000000000000" pitchFamily="2" charset="-78"/>
                <a:cs typeface="Sakkal Majalla" panose="02000000000000000000" pitchFamily="2" charset="-78"/>
              </a:defRPr>
            </a:lvl1pPr>
          </a:lstStyle>
          <a:p>
            <a:r>
              <a:rPr lang="en-US" dirty="0"/>
              <a:t>Click to edit Master title style</a:t>
            </a:r>
          </a:p>
        </p:txBody>
      </p:sp>
      <p:sp>
        <p:nvSpPr>
          <p:cNvPr id="3" name="Content Placeholder 2">
            <a:extLst>
              <a:ext uri="{FF2B5EF4-FFF2-40B4-BE49-F238E27FC236}">
                <a16:creationId xmlns:a16="http://schemas.microsoft.com/office/drawing/2014/main" id="{B606ED05-24AA-4D77-877B-77C75263C35B}"/>
              </a:ext>
            </a:extLst>
          </p:cNvPr>
          <p:cNvSpPr>
            <a:spLocks noGrp="1"/>
          </p:cNvSpPr>
          <p:nvPr>
            <p:ph idx="1"/>
          </p:nvPr>
        </p:nvSpPr>
        <p:spPr/>
        <p:txBody>
          <a:bodyPr/>
          <a:lstStyle>
            <a:lvl1pPr>
              <a:defRPr>
                <a:latin typeface="Sakkal Majalla" panose="02000000000000000000" pitchFamily="2" charset="-78"/>
                <a:cs typeface="Sakkal Majalla" panose="02000000000000000000" pitchFamily="2" charset="-78"/>
              </a:defRPr>
            </a:lvl1pPr>
            <a:lvl2pPr>
              <a:defRPr>
                <a:latin typeface="Sakkal Majalla" panose="02000000000000000000" pitchFamily="2" charset="-78"/>
                <a:cs typeface="Sakkal Majalla" panose="02000000000000000000" pitchFamily="2" charset="-78"/>
              </a:defRPr>
            </a:lvl2pPr>
            <a:lvl3pPr>
              <a:defRPr>
                <a:latin typeface="Sakkal Majalla" panose="02000000000000000000" pitchFamily="2" charset="-78"/>
                <a:cs typeface="Sakkal Majalla" panose="02000000000000000000" pitchFamily="2" charset="-78"/>
              </a:defRPr>
            </a:lvl3pPr>
            <a:lvl4pPr>
              <a:defRPr>
                <a:latin typeface="Sakkal Majalla" panose="02000000000000000000" pitchFamily="2" charset="-78"/>
                <a:cs typeface="Sakkal Majalla" panose="02000000000000000000" pitchFamily="2" charset="-78"/>
              </a:defRPr>
            </a:lvl4pPr>
            <a:lvl5pPr>
              <a:defRPr>
                <a:latin typeface="Sakkal Majalla" panose="02000000000000000000" pitchFamily="2" charset="-78"/>
                <a:cs typeface="Sakkal Majalla" panose="02000000000000000000" pitchFamily="2" charset="-78"/>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F950A35E-71DC-4521-991A-F4BCB901C08E}"/>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2CC44302-43A6-43DE-A7F4-E88F22F4D6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0F36B2C-16C9-49CF-80B0-FE861434D355}"/>
              </a:ext>
            </a:extLst>
          </p:cNvPr>
          <p:cNvSpPr>
            <a:spLocks noGrp="1"/>
          </p:cNvSpPr>
          <p:nvPr>
            <p:ph type="sldNum" sz="quarter" idx="12"/>
          </p:nvPr>
        </p:nvSpPr>
        <p:spPr/>
        <p:txBody>
          <a:bodyPr/>
          <a:lstStyle/>
          <a:p>
            <a:fld id="{3E72C9C7-92A0-4F80-AB75-EFA261218918}" type="slidenum">
              <a:rPr lang="en-US" smtClean="0"/>
              <a:t>‹#›</a:t>
            </a:fld>
            <a:endParaRPr lang="en-US"/>
          </a:p>
        </p:txBody>
      </p:sp>
    </p:spTree>
    <p:extLst>
      <p:ext uri="{BB962C8B-B14F-4D97-AF65-F5344CB8AC3E}">
        <p14:creationId xmlns:p14="http://schemas.microsoft.com/office/powerpoint/2010/main" val="38051437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BA0E3-A1E1-48D8-A920-AE26CBAF64E0}"/>
              </a:ext>
            </a:extLst>
          </p:cNvPr>
          <p:cNvSpPr>
            <a:spLocks noGrp="1"/>
          </p:cNvSpPr>
          <p:nvPr>
            <p:ph type="title"/>
          </p:nvPr>
        </p:nvSpPr>
        <p:spPr>
          <a:xfrm>
            <a:off x="831850" y="1709738"/>
            <a:ext cx="10515600" cy="2852737"/>
          </a:xfrm>
        </p:spPr>
        <p:txBody>
          <a:bodyPr anchor="b"/>
          <a:lstStyle>
            <a:lvl1pPr>
              <a:defRPr sz="6000">
                <a:latin typeface="Sakkal Majalla" panose="02000000000000000000" pitchFamily="2" charset="-78"/>
                <a:cs typeface="Sakkal Majalla" panose="02000000000000000000" pitchFamily="2" charset="-78"/>
              </a:defRPr>
            </a:lvl1pPr>
          </a:lstStyle>
          <a:p>
            <a:r>
              <a:rPr lang="en-US" dirty="0"/>
              <a:t>Click to edit Master title style</a:t>
            </a:r>
          </a:p>
        </p:txBody>
      </p:sp>
      <p:sp>
        <p:nvSpPr>
          <p:cNvPr id="3" name="Text Placeholder 2">
            <a:extLst>
              <a:ext uri="{FF2B5EF4-FFF2-40B4-BE49-F238E27FC236}">
                <a16:creationId xmlns:a16="http://schemas.microsoft.com/office/drawing/2014/main" id="{C48863AA-FB2C-4563-9C82-27378744B69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Sakkal Majalla" panose="02000000000000000000" pitchFamily="2" charset="-78"/>
                <a:cs typeface="Sakkal Majalla" panose="02000000000000000000" pitchFamily="2" charset="-78"/>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
        <p:nvSpPr>
          <p:cNvPr id="4" name="Date Placeholder 3">
            <a:extLst>
              <a:ext uri="{FF2B5EF4-FFF2-40B4-BE49-F238E27FC236}">
                <a16:creationId xmlns:a16="http://schemas.microsoft.com/office/drawing/2014/main" id="{0E13C4B7-6F7E-4D34-AF9B-0D78E496C7CF}"/>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47F6A4B0-B94E-441B-A54D-B4E2366324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B1A3A23-95B7-4BB4-BFEC-331CF3944201}"/>
              </a:ext>
            </a:extLst>
          </p:cNvPr>
          <p:cNvSpPr>
            <a:spLocks noGrp="1"/>
          </p:cNvSpPr>
          <p:nvPr>
            <p:ph type="sldNum" sz="quarter" idx="12"/>
          </p:nvPr>
        </p:nvSpPr>
        <p:spPr/>
        <p:txBody>
          <a:bodyPr/>
          <a:lstStyle/>
          <a:p>
            <a:fld id="{3E72C9C7-92A0-4F80-AB75-EFA261218918}" type="slidenum">
              <a:rPr lang="en-US" smtClean="0"/>
              <a:t>‹#›</a:t>
            </a:fld>
            <a:endParaRPr lang="en-US"/>
          </a:p>
        </p:txBody>
      </p:sp>
    </p:spTree>
    <p:extLst>
      <p:ext uri="{BB962C8B-B14F-4D97-AF65-F5344CB8AC3E}">
        <p14:creationId xmlns:p14="http://schemas.microsoft.com/office/powerpoint/2010/main" val="3176930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C60F7-DAE1-474C-AD77-A663D3E93DCD}"/>
              </a:ext>
            </a:extLst>
          </p:cNvPr>
          <p:cNvSpPr>
            <a:spLocks noGrp="1"/>
          </p:cNvSpPr>
          <p:nvPr>
            <p:ph type="title"/>
          </p:nvPr>
        </p:nvSpPr>
        <p:spPr/>
        <p:txBody>
          <a:bodyPr/>
          <a:lstStyle>
            <a:lvl1pPr>
              <a:defRPr>
                <a:latin typeface="Sakkal Majalla" panose="02000000000000000000" pitchFamily="2" charset="-78"/>
                <a:cs typeface="Sakkal Majalla" panose="02000000000000000000" pitchFamily="2" charset="-78"/>
              </a:defRPr>
            </a:lvl1pPr>
          </a:lstStyle>
          <a:p>
            <a:r>
              <a:rPr lang="en-US" dirty="0"/>
              <a:t>Click to edit Master title style</a:t>
            </a:r>
          </a:p>
        </p:txBody>
      </p:sp>
      <p:sp>
        <p:nvSpPr>
          <p:cNvPr id="3" name="Content Placeholder 2">
            <a:extLst>
              <a:ext uri="{FF2B5EF4-FFF2-40B4-BE49-F238E27FC236}">
                <a16:creationId xmlns:a16="http://schemas.microsoft.com/office/drawing/2014/main" id="{FDF40327-0EDF-4663-8B03-CA801E796C9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373C391-06FB-4384-A173-4BBBC5888422}"/>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A3BD14E-75C8-41ED-A067-DB883D7C0CBD}"/>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0BE0A3D6-F0D5-4E36-9E3E-C840474CBA3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2E64BE-97F5-4310-9795-50B3825C15B9}"/>
              </a:ext>
            </a:extLst>
          </p:cNvPr>
          <p:cNvSpPr>
            <a:spLocks noGrp="1"/>
          </p:cNvSpPr>
          <p:nvPr>
            <p:ph type="sldNum" sz="quarter" idx="12"/>
          </p:nvPr>
        </p:nvSpPr>
        <p:spPr/>
        <p:txBody>
          <a:bodyPr/>
          <a:lstStyle/>
          <a:p>
            <a:fld id="{3E72C9C7-92A0-4F80-AB75-EFA261218918}" type="slidenum">
              <a:rPr lang="en-US" smtClean="0"/>
              <a:t>‹#›</a:t>
            </a:fld>
            <a:endParaRPr lang="en-US"/>
          </a:p>
        </p:txBody>
      </p:sp>
    </p:spTree>
    <p:extLst>
      <p:ext uri="{BB962C8B-B14F-4D97-AF65-F5344CB8AC3E}">
        <p14:creationId xmlns:p14="http://schemas.microsoft.com/office/powerpoint/2010/main" val="12787605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4063D1-A328-4C3E-AD45-CDF6839CAA6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0182CD1-712D-413A-B132-DFE790F5023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481AC32-6F26-4B69-89A3-F6C613116C6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697C1C3-A002-4744-A274-619823C93E3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075E580E-D0B0-406F-A82B-21FA6AA36DB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D287029-18EE-4BBD-8491-81EC6B6599D3}"/>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26B4527F-06E8-459F-8063-976C3BEF235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9A1B121-1161-4380-9564-A2910EC7093F}"/>
              </a:ext>
            </a:extLst>
          </p:cNvPr>
          <p:cNvSpPr>
            <a:spLocks noGrp="1"/>
          </p:cNvSpPr>
          <p:nvPr>
            <p:ph type="sldNum" sz="quarter" idx="12"/>
          </p:nvPr>
        </p:nvSpPr>
        <p:spPr/>
        <p:txBody>
          <a:bodyPr/>
          <a:lstStyle/>
          <a:p>
            <a:fld id="{3E72C9C7-92A0-4F80-AB75-EFA261218918}" type="slidenum">
              <a:rPr lang="en-US" smtClean="0"/>
              <a:t>‹#›</a:t>
            </a:fld>
            <a:endParaRPr lang="en-US"/>
          </a:p>
        </p:txBody>
      </p:sp>
    </p:spTree>
    <p:extLst>
      <p:ext uri="{BB962C8B-B14F-4D97-AF65-F5344CB8AC3E}">
        <p14:creationId xmlns:p14="http://schemas.microsoft.com/office/powerpoint/2010/main" val="8317448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026CE8-54BA-4C97-B100-8C62D117D77B}"/>
              </a:ext>
            </a:extLst>
          </p:cNvPr>
          <p:cNvSpPr>
            <a:spLocks noGrp="1"/>
          </p:cNvSpPr>
          <p:nvPr>
            <p:ph type="title"/>
          </p:nvPr>
        </p:nvSpPr>
        <p:spPr/>
        <p:txBody>
          <a:bodyPr/>
          <a:lstStyle>
            <a:lvl1pPr>
              <a:defRPr>
                <a:latin typeface="Sakkal Majalla" panose="02000000000000000000" pitchFamily="2" charset="-78"/>
                <a:cs typeface="Sakkal Majalla" panose="02000000000000000000" pitchFamily="2" charset="-78"/>
              </a:defRPr>
            </a:lvl1pPr>
          </a:lstStyle>
          <a:p>
            <a:r>
              <a:rPr lang="en-US" dirty="0"/>
              <a:t>Click to edit Master title style</a:t>
            </a:r>
          </a:p>
        </p:txBody>
      </p:sp>
      <p:sp>
        <p:nvSpPr>
          <p:cNvPr id="3" name="Date Placeholder 2">
            <a:extLst>
              <a:ext uri="{FF2B5EF4-FFF2-40B4-BE49-F238E27FC236}">
                <a16:creationId xmlns:a16="http://schemas.microsoft.com/office/drawing/2014/main" id="{466AEA60-E7CD-4F87-A4AB-90501C5DA9C0}"/>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2F0B0B97-BE55-4090-9E4B-DA1508FAB1F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B7BF74F-56FC-4488-9291-7999154BD72A}"/>
              </a:ext>
            </a:extLst>
          </p:cNvPr>
          <p:cNvSpPr>
            <a:spLocks noGrp="1"/>
          </p:cNvSpPr>
          <p:nvPr>
            <p:ph type="sldNum" sz="quarter" idx="12"/>
          </p:nvPr>
        </p:nvSpPr>
        <p:spPr/>
        <p:txBody>
          <a:bodyPr/>
          <a:lstStyle/>
          <a:p>
            <a:fld id="{3E72C9C7-92A0-4F80-AB75-EFA261218918}" type="slidenum">
              <a:rPr lang="en-US" smtClean="0"/>
              <a:t>‹#›</a:t>
            </a:fld>
            <a:endParaRPr lang="en-US"/>
          </a:p>
        </p:txBody>
      </p:sp>
    </p:spTree>
    <p:extLst>
      <p:ext uri="{BB962C8B-B14F-4D97-AF65-F5344CB8AC3E}">
        <p14:creationId xmlns:p14="http://schemas.microsoft.com/office/powerpoint/2010/main" val="29023570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77E7B24-05F2-4A37-AF1B-E20A7C045DA7}"/>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FA7B3006-0EC1-48ED-B73D-C3B1F21209A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32A974F-7639-4B11-A25D-AB2E76986203}"/>
              </a:ext>
            </a:extLst>
          </p:cNvPr>
          <p:cNvSpPr>
            <a:spLocks noGrp="1"/>
          </p:cNvSpPr>
          <p:nvPr>
            <p:ph type="sldNum" sz="quarter" idx="12"/>
          </p:nvPr>
        </p:nvSpPr>
        <p:spPr/>
        <p:txBody>
          <a:bodyPr/>
          <a:lstStyle/>
          <a:p>
            <a:fld id="{3E72C9C7-92A0-4F80-AB75-EFA261218918}" type="slidenum">
              <a:rPr lang="en-US" smtClean="0"/>
              <a:t>‹#›</a:t>
            </a:fld>
            <a:endParaRPr lang="en-US"/>
          </a:p>
        </p:txBody>
      </p:sp>
    </p:spTree>
    <p:extLst>
      <p:ext uri="{BB962C8B-B14F-4D97-AF65-F5344CB8AC3E}">
        <p14:creationId xmlns:p14="http://schemas.microsoft.com/office/powerpoint/2010/main" val="41957737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8E3275-EE3D-4491-9793-31F045CA8F1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CAA2278-A122-499E-BC1E-FCF20722B98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99D3B51-2AE2-4A41-96C2-2C7971C5F9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EEC4444-FC04-45FF-B625-AE543F7BCA5D}"/>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791291CA-A6DD-47A9-A9C9-14339B22864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052F236-CD7F-433E-91FB-9B1F04C47CA7}"/>
              </a:ext>
            </a:extLst>
          </p:cNvPr>
          <p:cNvSpPr>
            <a:spLocks noGrp="1"/>
          </p:cNvSpPr>
          <p:nvPr>
            <p:ph type="sldNum" sz="quarter" idx="12"/>
          </p:nvPr>
        </p:nvSpPr>
        <p:spPr/>
        <p:txBody>
          <a:bodyPr/>
          <a:lstStyle/>
          <a:p>
            <a:fld id="{3E72C9C7-92A0-4F80-AB75-EFA261218918}" type="slidenum">
              <a:rPr lang="en-US" smtClean="0"/>
              <a:t>‹#›</a:t>
            </a:fld>
            <a:endParaRPr lang="en-US"/>
          </a:p>
        </p:txBody>
      </p:sp>
    </p:spTree>
    <p:extLst>
      <p:ext uri="{BB962C8B-B14F-4D97-AF65-F5344CB8AC3E}">
        <p14:creationId xmlns:p14="http://schemas.microsoft.com/office/powerpoint/2010/main" val="9237834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2B431C-6D88-432F-9B66-C4BA48BFF0C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F8AFB47-2792-4F27-9051-2141FF2F201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1BA49DA-85DD-4EB1-8B2E-DBBD79B534E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6D16DCF-D47A-4ACF-9781-3824033349D5}"/>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3A8CFDCF-C7CF-47E5-AB00-9CE6C43548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4C75FDD-5B40-47B4-8727-22A781E0A7BA}"/>
              </a:ext>
            </a:extLst>
          </p:cNvPr>
          <p:cNvSpPr>
            <a:spLocks noGrp="1"/>
          </p:cNvSpPr>
          <p:nvPr>
            <p:ph type="sldNum" sz="quarter" idx="12"/>
          </p:nvPr>
        </p:nvSpPr>
        <p:spPr/>
        <p:txBody>
          <a:bodyPr/>
          <a:lstStyle/>
          <a:p>
            <a:fld id="{3E72C9C7-92A0-4F80-AB75-EFA261218918}" type="slidenum">
              <a:rPr lang="en-US" smtClean="0"/>
              <a:t>‹#›</a:t>
            </a:fld>
            <a:endParaRPr lang="en-US"/>
          </a:p>
        </p:txBody>
      </p:sp>
    </p:spTree>
    <p:extLst>
      <p:ext uri="{BB962C8B-B14F-4D97-AF65-F5344CB8AC3E}">
        <p14:creationId xmlns:p14="http://schemas.microsoft.com/office/powerpoint/2010/main" val="28627697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9000">
              <a:schemeClr val="accent3">
                <a:lumMod val="5000"/>
                <a:lumOff val="95000"/>
              </a:schemeClr>
            </a:gs>
            <a:gs pos="93000">
              <a:srgbClr val="F8F8F8"/>
            </a:gs>
            <a:gs pos="100000">
              <a:schemeClr val="accent3">
                <a:lumMod val="45000"/>
                <a:lumOff val="55000"/>
              </a:schemeClr>
            </a:gs>
            <a:gs pos="100000">
              <a:schemeClr val="accent3">
                <a:lumMod val="30000"/>
                <a:lumOff val="70000"/>
              </a:schemeClr>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D6486BC-C3E2-4B50-8EE2-24DC37EA3C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F19AEC0-6421-45FA-8358-622ECC7B2B1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D09999-FBE2-4207-BEF9-6D1176D080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1FA58C41-8CAF-4703-A5DE-EDCCFB6ABFD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E475684-1ADB-4281-9C99-C6EF1A6D57D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72C9C7-92A0-4F80-AB75-EFA261218918}" type="slidenum">
              <a:rPr lang="en-US" smtClean="0"/>
              <a:t>‹#›</a:t>
            </a:fld>
            <a:endParaRPr lang="en-US"/>
          </a:p>
        </p:txBody>
      </p:sp>
    </p:spTree>
    <p:extLst>
      <p:ext uri="{BB962C8B-B14F-4D97-AF65-F5344CB8AC3E}">
        <p14:creationId xmlns:p14="http://schemas.microsoft.com/office/powerpoint/2010/main" val="5857910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7DC1B4D-3F9E-4B1A-868F-02528C9BEBFB}"/>
              </a:ext>
            </a:extLst>
          </p:cNvPr>
          <p:cNvSpPr txBox="1">
            <a:spLocks/>
          </p:cNvSpPr>
          <p:nvPr/>
        </p:nvSpPr>
        <p:spPr>
          <a:xfrm>
            <a:off x="1066800" y="3651709"/>
            <a:ext cx="10058400" cy="21029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ar-JO" b="1" dirty="0">
                <a:latin typeface="Sakkal Majalla" panose="02000000000000000000" pitchFamily="2" charset="-78"/>
                <a:cs typeface="Sakkal Majalla" panose="02000000000000000000" pitchFamily="2" charset="-78"/>
              </a:rPr>
              <a:t>مرصد ونظام معلومات سوق العمل</a:t>
            </a:r>
          </a:p>
          <a:p>
            <a:endParaRPr lang="ar-JO" sz="2000" b="1" dirty="0">
              <a:latin typeface="Sakkal Majalla" panose="02000000000000000000" pitchFamily="2" charset="-78"/>
              <a:cs typeface="Sakkal Majalla" panose="02000000000000000000" pitchFamily="2" charset="-78"/>
            </a:endParaRPr>
          </a:p>
          <a:p>
            <a:pPr rtl="1"/>
            <a:r>
              <a:rPr lang="ar-JO" sz="2800" b="1" dirty="0">
                <a:latin typeface="Sakkal Majalla" panose="02000000000000000000" pitchFamily="2" charset="-78"/>
                <a:cs typeface="Sakkal Majalla" panose="02000000000000000000" pitchFamily="2" charset="-78"/>
              </a:rPr>
              <a:t>لارا حسين التميمي</a:t>
            </a:r>
          </a:p>
          <a:p>
            <a:r>
              <a:rPr lang="ar-JO" sz="2800" b="1" dirty="0">
                <a:latin typeface="Sakkal Majalla" panose="02000000000000000000" pitchFamily="2" charset="-78"/>
                <a:cs typeface="Sakkal Majalla" panose="02000000000000000000" pitchFamily="2" charset="-78"/>
              </a:rPr>
              <a:t>مديرة مديرية السياسات والدراسات</a:t>
            </a:r>
          </a:p>
        </p:txBody>
      </p:sp>
      <p:pic>
        <p:nvPicPr>
          <p:cNvPr id="6" name="Picture 5">
            <a:extLst>
              <a:ext uri="{FF2B5EF4-FFF2-40B4-BE49-F238E27FC236}">
                <a16:creationId xmlns:a16="http://schemas.microsoft.com/office/drawing/2014/main" id="{627F92A2-F344-42BE-A59C-7D2B3ED69AD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55589" y="271500"/>
            <a:ext cx="3176022" cy="3176022"/>
          </a:xfrm>
          <a:prstGeom prst="rect">
            <a:avLst/>
          </a:prstGeom>
        </p:spPr>
      </p:pic>
      <p:sp>
        <p:nvSpPr>
          <p:cNvPr id="3" name="Slide Number Placeholder 2">
            <a:extLst>
              <a:ext uri="{FF2B5EF4-FFF2-40B4-BE49-F238E27FC236}">
                <a16:creationId xmlns:a16="http://schemas.microsoft.com/office/drawing/2014/main" id="{C339241F-336F-4687-A104-2C18AFA05A01}"/>
              </a:ext>
            </a:extLst>
          </p:cNvPr>
          <p:cNvSpPr>
            <a:spLocks noGrp="1"/>
          </p:cNvSpPr>
          <p:nvPr>
            <p:ph type="sldNum" sz="quarter" idx="12"/>
          </p:nvPr>
        </p:nvSpPr>
        <p:spPr/>
        <p:txBody>
          <a:bodyPr/>
          <a:lstStyle/>
          <a:p>
            <a:fld id="{3E72C9C7-92A0-4F80-AB75-EFA261218918}" type="slidenum">
              <a:rPr lang="en-US" smtClean="0"/>
              <a:t>1</a:t>
            </a:fld>
            <a:endParaRPr lang="en-US" dirty="0"/>
          </a:p>
        </p:txBody>
      </p:sp>
    </p:spTree>
    <p:extLst>
      <p:ext uri="{BB962C8B-B14F-4D97-AF65-F5344CB8AC3E}">
        <p14:creationId xmlns:p14="http://schemas.microsoft.com/office/powerpoint/2010/main" val="40493826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Rectangle 150"/>
          <p:cNvSpPr/>
          <p:nvPr/>
        </p:nvSpPr>
        <p:spPr>
          <a:xfrm>
            <a:off x="3505200" y="76200"/>
            <a:ext cx="8594725" cy="707886"/>
          </a:xfrm>
          <a:prstGeom prst="rect">
            <a:avLst/>
          </a:prstGeom>
        </p:spPr>
        <p:txBody>
          <a:bodyPr>
            <a:spAutoFit/>
          </a:bodyPr>
          <a:lstStyle/>
          <a:p>
            <a:pPr algn="r" rtl="1" fontAlgn="ctr">
              <a:spcBef>
                <a:spcPct val="0"/>
              </a:spcBef>
              <a:defRPr/>
            </a:pPr>
            <a:r>
              <a:rPr lang="ar-JO" sz="3600" b="1" dirty="0">
                <a:solidFill>
                  <a:srgbClr val="002060"/>
                </a:solidFill>
                <a:latin typeface="Sakkal Majalla" panose="02000000000000000000" pitchFamily="2" charset="-78"/>
                <a:cs typeface="Sakkal Majalla" panose="02000000000000000000" pitchFamily="2" charset="-78"/>
              </a:rPr>
              <a:t>نظام معلومات سوق العمل </a:t>
            </a:r>
            <a:r>
              <a:rPr lang="en-US" sz="4000" b="1" dirty="0">
                <a:solidFill>
                  <a:srgbClr val="002060"/>
                </a:solidFill>
                <a:latin typeface="Sakkal Majalla" panose="02000000000000000000" pitchFamily="2" charset="-78"/>
                <a:cs typeface="Sakkal Majalla" panose="02000000000000000000" pitchFamily="2" charset="-78"/>
              </a:rPr>
              <a:t>LMIS</a:t>
            </a:r>
            <a:endParaRPr lang="en-US" sz="3600" b="1" dirty="0">
              <a:solidFill>
                <a:srgbClr val="002060"/>
              </a:solidFill>
              <a:latin typeface="Sakkal Majalla" panose="02000000000000000000" pitchFamily="2" charset="-78"/>
              <a:cs typeface="Sakkal Majalla" panose="02000000000000000000" pitchFamily="2" charset="-78"/>
            </a:endParaRPr>
          </a:p>
        </p:txBody>
      </p:sp>
      <p:grpSp>
        <p:nvGrpSpPr>
          <p:cNvPr id="152" name="Group 6"/>
          <p:cNvGrpSpPr>
            <a:grpSpLocks/>
          </p:cNvGrpSpPr>
          <p:nvPr/>
        </p:nvGrpSpPr>
        <p:grpSpPr bwMode="auto">
          <a:xfrm>
            <a:off x="7131050" y="923925"/>
            <a:ext cx="4968875" cy="71438"/>
            <a:chOff x="4067175" y="1412875"/>
            <a:chExt cx="4968875" cy="71438"/>
          </a:xfrm>
        </p:grpSpPr>
        <p:sp>
          <p:nvSpPr>
            <p:cNvPr id="153" name="Line 3"/>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54" name="Line 4"/>
            <p:cNvSpPr>
              <a:spLocks noChangeShapeType="1"/>
            </p:cNvSpPr>
            <p:nvPr/>
          </p:nvSpPr>
          <p:spPr bwMode="auto">
            <a:xfrm>
              <a:off x="6083300" y="1484313"/>
              <a:ext cx="2952750" cy="0"/>
            </a:xfrm>
            <a:prstGeom prst="line">
              <a:avLst/>
            </a:prstGeom>
            <a:noFill/>
            <a:ln w="76200">
              <a:solidFill>
                <a:srgbClr val="002060"/>
              </a:solidFill>
              <a:round/>
              <a:headEnd/>
              <a:tailEnd/>
            </a:ln>
          </p:spPr>
          <p:txBody>
            <a:bodyPr/>
            <a:lstStyle/>
            <a:p>
              <a:endParaRPr lang="en-US" dirty="0"/>
            </a:p>
          </p:txBody>
        </p:sp>
      </p:grpSp>
      <p:grpSp>
        <p:nvGrpSpPr>
          <p:cNvPr id="409" name="Group 408"/>
          <p:cNvGrpSpPr/>
          <p:nvPr/>
        </p:nvGrpSpPr>
        <p:grpSpPr>
          <a:xfrm>
            <a:off x="4674898" y="1219201"/>
            <a:ext cx="7391400" cy="5257798"/>
            <a:chOff x="244539" y="1295400"/>
            <a:chExt cx="7412472" cy="4509907"/>
          </a:xfrm>
        </p:grpSpPr>
        <p:grpSp>
          <p:nvGrpSpPr>
            <p:cNvPr id="410" name="Google Shape;504;p18"/>
            <p:cNvGrpSpPr/>
            <p:nvPr/>
          </p:nvGrpSpPr>
          <p:grpSpPr>
            <a:xfrm>
              <a:off x="244539" y="1488602"/>
              <a:ext cx="2430606" cy="3122347"/>
              <a:chOff x="2616388" y="1504175"/>
              <a:chExt cx="2082425" cy="2675075"/>
            </a:xfrm>
          </p:grpSpPr>
          <p:sp>
            <p:nvSpPr>
              <p:cNvPr id="477" name="Google Shape;505;p18"/>
              <p:cNvSpPr/>
              <p:nvPr/>
            </p:nvSpPr>
            <p:spPr>
              <a:xfrm>
                <a:off x="2616688" y="3345475"/>
                <a:ext cx="1897575" cy="833775"/>
              </a:xfrm>
              <a:custGeom>
                <a:avLst/>
                <a:gdLst/>
                <a:ahLst/>
                <a:cxnLst/>
                <a:rect l="l" t="t" r="r" b="b"/>
                <a:pathLst>
                  <a:path w="75903" h="33351" extrusionOk="0">
                    <a:moveTo>
                      <a:pt x="0" y="1"/>
                    </a:moveTo>
                    <a:lnTo>
                      <a:pt x="0" y="989"/>
                    </a:lnTo>
                    <a:cubicBezTo>
                      <a:pt x="0" y="1108"/>
                      <a:pt x="72" y="1215"/>
                      <a:pt x="191" y="1275"/>
                    </a:cubicBezTo>
                    <a:lnTo>
                      <a:pt x="55472" y="33195"/>
                    </a:lnTo>
                    <a:cubicBezTo>
                      <a:pt x="55829" y="33350"/>
                      <a:pt x="56246" y="33338"/>
                      <a:pt x="56591" y="33148"/>
                    </a:cubicBezTo>
                    <a:lnTo>
                      <a:pt x="75629" y="22158"/>
                    </a:lnTo>
                    <a:cubicBezTo>
                      <a:pt x="75784" y="22087"/>
                      <a:pt x="75879" y="21944"/>
                      <a:pt x="75903" y="21789"/>
                    </a:cubicBezTo>
                    <a:lnTo>
                      <a:pt x="75903" y="20801"/>
                    </a:ln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78" name="Google Shape;506;p18"/>
              <p:cNvSpPr/>
              <p:nvPr/>
            </p:nvSpPr>
            <p:spPr>
              <a:xfrm>
                <a:off x="2616388" y="3057550"/>
                <a:ext cx="1897875" cy="1095775"/>
              </a:xfrm>
              <a:custGeom>
                <a:avLst/>
                <a:gdLst/>
                <a:ahLst/>
                <a:cxnLst/>
                <a:rect l="l" t="t" r="r" b="b"/>
                <a:pathLst>
                  <a:path w="75915" h="43831" extrusionOk="0">
                    <a:moveTo>
                      <a:pt x="19950" y="0"/>
                    </a:moveTo>
                    <a:cubicBezTo>
                      <a:pt x="19729" y="0"/>
                      <a:pt x="19496" y="55"/>
                      <a:pt x="19312" y="159"/>
                    </a:cubicBezTo>
                    <a:lnTo>
                      <a:pt x="274" y="11149"/>
                    </a:lnTo>
                    <a:cubicBezTo>
                      <a:pt x="120" y="11220"/>
                      <a:pt x="24" y="11351"/>
                      <a:pt x="0" y="11518"/>
                    </a:cubicBezTo>
                    <a:cubicBezTo>
                      <a:pt x="12" y="11637"/>
                      <a:pt x="84" y="11744"/>
                      <a:pt x="191" y="11804"/>
                    </a:cubicBezTo>
                    <a:lnTo>
                      <a:pt x="55484" y="43724"/>
                    </a:lnTo>
                    <a:cubicBezTo>
                      <a:pt x="55647" y="43795"/>
                      <a:pt x="55822" y="43831"/>
                      <a:pt x="55998" y="43831"/>
                    </a:cubicBezTo>
                    <a:cubicBezTo>
                      <a:pt x="56207" y="43831"/>
                      <a:pt x="56415" y="43780"/>
                      <a:pt x="56603" y="43677"/>
                    </a:cubicBezTo>
                    <a:lnTo>
                      <a:pt x="75641" y="32687"/>
                    </a:lnTo>
                    <a:cubicBezTo>
                      <a:pt x="75796" y="32616"/>
                      <a:pt x="75891" y="32485"/>
                      <a:pt x="75915" y="32318"/>
                    </a:cubicBezTo>
                    <a:cubicBezTo>
                      <a:pt x="75903" y="32199"/>
                      <a:pt x="75831" y="32080"/>
                      <a:pt x="75724" y="32032"/>
                    </a:cubicBezTo>
                    <a:lnTo>
                      <a:pt x="20432" y="112"/>
                    </a:lnTo>
                    <a:cubicBezTo>
                      <a:pt x="20303" y="37"/>
                      <a:pt x="20131" y="0"/>
                      <a:pt x="19950"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79" name="Google Shape;507;p18"/>
              <p:cNvSpPr/>
              <p:nvPr/>
            </p:nvSpPr>
            <p:spPr>
              <a:xfrm>
                <a:off x="2643763" y="3070150"/>
                <a:ext cx="1853825" cy="1070400"/>
              </a:xfrm>
              <a:custGeom>
                <a:avLst/>
                <a:gdLst/>
                <a:ahLst/>
                <a:cxnLst/>
                <a:rect l="l" t="t" r="r" b="b"/>
                <a:pathLst>
                  <a:path w="74153" h="42816" extrusionOk="0">
                    <a:moveTo>
                      <a:pt x="54841" y="42732"/>
                    </a:moveTo>
                    <a:lnTo>
                      <a:pt x="156" y="11157"/>
                    </a:lnTo>
                    <a:cubicBezTo>
                      <a:pt x="1" y="11073"/>
                      <a:pt x="25" y="10931"/>
                      <a:pt x="191" y="10823"/>
                    </a:cubicBezTo>
                    <a:lnTo>
                      <a:pt x="18741" y="108"/>
                    </a:lnTo>
                    <a:cubicBezTo>
                      <a:pt x="18920" y="13"/>
                      <a:pt x="19134" y="1"/>
                      <a:pt x="19313" y="84"/>
                    </a:cubicBezTo>
                    <a:lnTo>
                      <a:pt x="74010" y="31671"/>
                    </a:lnTo>
                    <a:cubicBezTo>
                      <a:pt x="74153" y="31755"/>
                      <a:pt x="74129" y="31897"/>
                      <a:pt x="73962" y="31993"/>
                    </a:cubicBezTo>
                    <a:lnTo>
                      <a:pt x="55413" y="42708"/>
                    </a:lnTo>
                    <a:cubicBezTo>
                      <a:pt x="55234" y="42815"/>
                      <a:pt x="55020" y="42815"/>
                      <a:pt x="54841" y="42732"/>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480" name="Google Shape;508;p18"/>
              <p:cNvGrpSpPr/>
              <p:nvPr/>
            </p:nvGrpSpPr>
            <p:grpSpPr>
              <a:xfrm>
                <a:off x="2723238" y="3123575"/>
                <a:ext cx="1675550" cy="965475"/>
                <a:chOff x="2723238" y="3123575"/>
                <a:chExt cx="1675550" cy="965475"/>
              </a:xfrm>
            </p:grpSpPr>
            <p:sp>
              <p:nvSpPr>
                <p:cNvPr id="488" name="Google Shape;509;p18"/>
                <p:cNvSpPr/>
                <p:nvPr/>
              </p:nvSpPr>
              <p:spPr>
                <a:xfrm>
                  <a:off x="3065263" y="3123575"/>
                  <a:ext cx="141100" cy="79225"/>
                </a:xfrm>
                <a:custGeom>
                  <a:avLst/>
                  <a:gdLst/>
                  <a:ahLst/>
                  <a:cxnLst/>
                  <a:rect l="l" t="t" r="r" b="b"/>
                  <a:pathLst>
                    <a:path w="5644" h="3169" extrusionOk="0">
                      <a:moveTo>
                        <a:pt x="2190" y="0"/>
                      </a:moveTo>
                      <a:cubicBezTo>
                        <a:pt x="2018" y="0"/>
                        <a:pt x="1846" y="42"/>
                        <a:pt x="1691" y="126"/>
                      </a:cubicBezTo>
                      <a:lnTo>
                        <a:pt x="310" y="924"/>
                      </a:lnTo>
                      <a:cubicBezTo>
                        <a:pt x="36" y="1090"/>
                        <a:pt x="0" y="1328"/>
                        <a:pt x="238" y="1459"/>
                      </a:cubicBezTo>
                      <a:lnTo>
                        <a:pt x="3036" y="3079"/>
                      </a:lnTo>
                      <a:cubicBezTo>
                        <a:pt x="3173" y="3139"/>
                        <a:pt x="3317" y="3169"/>
                        <a:pt x="3460" y="3169"/>
                      </a:cubicBezTo>
                      <a:cubicBezTo>
                        <a:pt x="3629" y="3169"/>
                        <a:pt x="3798" y="3127"/>
                        <a:pt x="3953" y="3043"/>
                      </a:cubicBezTo>
                      <a:lnTo>
                        <a:pt x="5346" y="2233"/>
                      </a:lnTo>
                      <a:cubicBezTo>
                        <a:pt x="5620" y="2067"/>
                        <a:pt x="5644" y="1828"/>
                        <a:pt x="5406" y="1697"/>
                      </a:cubicBezTo>
                      <a:lnTo>
                        <a:pt x="2619" y="90"/>
                      </a:lnTo>
                      <a:cubicBezTo>
                        <a:pt x="2483" y="30"/>
                        <a:pt x="2337" y="0"/>
                        <a:pt x="2190"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9" name="Google Shape;510;p18"/>
                <p:cNvSpPr/>
                <p:nvPr/>
              </p:nvSpPr>
              <p:spPr>
                <a:xfrm>
                  <a:off x="3197713" y="3200100"/>
                  <a:ext cx="141100" cy="79200"/>
                </a:xfrm>
                <a:custGeom>
                  <a:avLst/>
                  <a:gdLst/>
                  <a:ahLst/>
                  <a:cxnLst/>
                  <a:rect l="l" t="t" r="r" b="b"/>
                  <a:pathLst>
                    <a:path w="5644" h="3168" extrusionOk="0">
                      <a:moveTo>
                        <a:pt x="2199" y="0"/>
                      </a:moveTo>
                      <a:cubicBezTo>
                        <a:pt x="2023" y="0"/>
                        <a:pt x="1848" y="45"/>
                        <a:pt x="1691" y="137"/>
                      </a:cubicBezTo>
                      <a:lnTo>
                        <a:pt x="310" y="934"/>
                      </a:lnTo>
                      <a:cubicBezTo>
                        <a:pt x="36" y="1089"/>
                        <a:pt x="0" y="1327"/>
                        <a:pt x="239" y="1470"/>
                      </a:cubicBezTo>
                      <a:lnTo>
                        <a:pt x="3036" y="3077"/>
                      </a:lnTo>
                      <a:cubicBezTo>
                        <a:pt x="3173" y="3137"/>
                        <a:pt x="3317" y="3167"/>
                        <a:pt x="3460" y="3167"/>
                      </a:cubicBezTo>
                      <a:cubicBezTo>
                        <a:pt x="3630" y="3167"/>
                        <a:pt x="3798" y="3126"/>
                        <a:pt x="3953" y="3042"/>
                      </a:cubicBezTo>
                      <a:lnTo>
                        <a:pt x="5346" y="2244"/>
                      </a:lnTo>
                      <a:cubicBezTo>
                        <a:pt x="5620" y="2077"/>
                        <a:pt x="5644" y="1839"/>
                        <a:pt x="5406" y="1708"/>
                      </a:cubicBezTo>
                      <a:lnTo>
                        <a:pt x="2620" y="89"/>
                      </a:lnTo>
                      <a:cubicBezTo>
                        <a:pt x="2486" y="30"/>
                        <a:pt x="2342" y="0"/>
                        <a:pt x="2199"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0" name="Google Shape;511;p18"/>
                <p:cNvSpPr/>
                <p:nvPr/>
              </p:nvSpPr>
              <p:spPr>
                <a:xfrm>
                  <a:off x="3330463" y="3276550"/>
                  <a:ext cx="140825" cy="79075"/>
                </a:xfrm>
                <a:custGeom>
                  <a:avLst/>
                  <a:gdLst/>
                  <a:ahLst/>
                  <a:cxnLst/>
                  <a:rect l="l" t="t" r="r" b="b"/>
                  <a:pathLst>
                    <a:path w="5633" h="3163" extrusionOk="0">
                      <a:moveTo>
                        <a:pt x="2179" y="1"/>
                      </a:moveTo>
                      <a:cubicBezTo>
                        <a:pt x="2006" y="1"/>
                        <a:pt x="1834" y="43"/>
                        <a:pt x="1679" y="127"/>
                      </a:cubicBezTo>
                      <a:lnTo>
                        <a:pt x="298" y="924"/>
                      </a:lnTo>
                      <a:cubicBezTo>
                        <a:pt x="24" y="1091"/>
                        <a:pt x="1" y="1329"/>
                        <a:pt x="227" y="1460"/>
                      </a:cubicBezTo>
                      <a:lnTo>
                        <a:pt x="3025" y="3067"/>
                      </a:lnTo>
                      <a:cubicBezTo>
                        <a:pt x="3159" y="3132"/>
                        <a:pt x="3300" y="3162"/>
                        <a:pt x="3441" y="3162"/>
                      </a:cubicBezTo>
                      <a:cubicBezTo>
                        <a:pt x="3613" y="3162"/>
                        <a:pt x="3784" y="3117"/>
                        <a:pt x="3942" y="3032"/>
                      </a:cubicBezTo>
                      <a:lnTo>
                        <a:pt x="5335" y="2234"/>
                      </a:lnTo>
                      <a:cubicBezTo>
                        <a:pt x="5608" y="2079"/>
                        <a:pt x="5632" y="1841"/>
                        <a:pt x="5394" y="1698"/>
                      </a:cubicBezTo>
                      <a:lnTo>
                        <a:pt x="2608" y="91"/>
                      </a:lnTo>
                      <a:cubicBezTo>
                        <a:pt x="2472" y="31"/>
                        <a:pt x="2325" y="1"/>
                        <a:pt x="2179"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1" name="Google Shape;512;p18"/>
                <p:cNvSpPr/>
                <p:nvPr/>
              </p:nvSpPr>
              <p:spPr>
                <a:xfrm>
                  <a:off x="3462613" y="3353050"/>
                  <a:ext cx="141125" cy="79075"/>
                </a:xfrm>
                <a:custGeom>
                  <a:avLst/>
                  <a:gdLst/>
                  <a:ahLst/>
                  <a:cxnLst/>
                  <a:rect l="l" t="t" r="r" b="b"/>
                  <a:pathLst>
                    <a:path w="5645" h="3163" extrusionOk="0">
                      <a:moveTo>
                        <a:pt x="2191" y="1"/>
                      </a:moveTo>
                      <a:cubicBezTo>
                        <a:pt x="2019" y="1"/>
                        <a:pt x="1846" y="43"/>
                        <a:pt x="1692" y="127"/>
                      </a:cubicBezTo>
                      <a:lnTo>
                        <a:pt x="311" y="924"/>
                      </a:lnTo>
                      <a:cubicBezTo>
                        <a:pt x="37" y="1091"/>
                        <a:pt x="1" y="1329"/>
                        <a:pt x="239" y="1460"/>
                      </a:cubicBezTo>
                      <a:lnTo>
                        <a:pt x="3037" y="3067"/>
                      </a:lnTo>
                      <a:cubicBezTo>
                        <a:pt x="3171" y="3132"/>
                        <a:pt x="3315" y="3162"/>
                        <a:pt x="3458" y="3162"/>
                      </a:cubicBezTo>
                      <a:cubicBezTo>
                        <a:pt x="3634" y="3162"/>
                        <a:pt x="3809" y="3117"/>
                        <a:pt x="3966" y="3032"/>
                      </a:cubicBezTo>
                      <a:lnTo>
                        <a:pt x="5347" y="2234"/>
                      </a:lnTo>
                      <a:cubicBezTo>
                        <a:pt x="5609" y="2079"/>
                        <a:pt x="5645" y="1841"/>
                        <a:pt x="5406" y="1698"/>
                      </a:cubicBezTo>
                      <a:lnTo>
                        <a:pt x="2620" y="91"/>
                      </a:lnTo>
                      <a:cubicBezTo>
                        <a:pt x="2484" y="31"/>
                        <a:pt x="2337" y="1"/>
                        <a:pt x="2191"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2" name="Google Shape;513;p18"/>
                <p:cNvSpPr/>
                <p:nvPr/>
              </p:nvSpPr>
              <p:spPr>
                <a:xfrm>
                  <a:off x="3595388" y="3429425"/>
                  <a:ext cx="140800" cy="79200"/>
                </a:xfrm>
                <a:custGeom>
                  <a:avLst/>
                  <a:gdLst/>
                  <a:ahLst/>
                  <a:cxnLst/>
                  <a:rect l="l" t="t" r="r" b="b"/>
                  <a:pathLst>
                    <a:path w="5632" h="3168" extrusionOk="0">
                      <a:moveTo>
                        <a:pt x="2187" y="1"/>
                      </a:moveTo>
                      <a:cubicBezTo>
                        <a:pt x="2013" y="1"/>
                        <a:pt x="1841" y="46"/>
                        <a:pt x="1691" y="131"/>
                      </a:cubicBezTo>
                      <a:lnTo>
                        <a:pt x="298" y="929"/>
                      </a:lnTo>
                      <a:cubicBezTo>
                        <a:pt x="24" y="1096"/>
                        <a:pt x="0" y="1334"/>
                        <a:pt x="238" y="1465"/>
                      </a:cubicBezTo>
                      <a:lnTo>
                        <a:pt x="3024" y="3072"/>
                      </a:lnTo>
                      <a:cubicBezTo>
                        <a:pt x="3158" y="3137"/>
                        <a:pt x="3302" y="3167"/>
                        <a:pt x="3446" y="3167"/>
                      </a:cubicBezTo>
                      <a:cubicBezTo>
                        <a:pt x="3621" y="3167"/>
                        <a:pt x="3796" y="3122"/>
                        <a:pt x="3953" y="3037"/>
                      </a:cubicBezTo>
                      <a:lnTo>
                        <a:pt x="5334" y="2239"/>
                      </a:lnTo>
                      <a:cubicBezTo>
                        <a:pt x="5608" y="2084"/>
                        <a:pt x="5632" y="1846"/>
                        <a:pt x="5406" y="1703"/>
                      </a:cubicBezTo>
                      <a:lnTo>
                        <a:pt x="2608" y="96"/>
                      </a:lnTo>
                      <a:cubicBezTo>
                        <a:pt x="2474" y="31"/>
                        <a:pt x="2330" y="1"/>
                        <a:pt x="2187"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3" name="Google Shape;514;p18"/>
                <p:cNvSpPr/>
                <p:nvPr/>
              </p:nvSpPr>
              <p:spPr>
                <a:xfrm>
                  <a:off x="3727838" y="3505775"/>
                  <a:ext cx="141100" cy="79325"/>
                </a:xfrm>
                <a:custGeom>
                  <a:avLst/>
                  <a:gdLst/>
                  <a:ahLst/>
                  <a:cxnLst/>
                  <a:rect l="l" t="t" r="r" b="b"/>
                  <a:pathLst>
                    <a:path w="5644" h="3173" extrusionOk="0">
                      <a:moveTo>
                        <a:pt x="2188" y="1"/>
                      </a:moveTo>
                      <a:cubicBezTo>
                        <a:pt x="2014" y="1"/>
                        <a:pt x="1842" y="46"/>
                        <a:pt x="1691" y="137"/>
                      </a:cubicBezTo>
                      <a:lnTo>
                        <a:pt x="298" y="935"/>
                      </a:lnTo>
                      <a:cubicBezTo>
                        <a:pt x="24" y="1090"/>
                        <a:pt x="0" y="1328"/>
                        <a:pt x="239" y="1471"/>
                      </a:cubicBezTo>
                      <a:lnTo>
                        <a:pt x="3025" y="3078"/>
                      </a:lnTo>
                      <a:cubicBezTo>
                        <a:pt x="3159" y="3142"/>
                        <a:pt x="3302" y="3173"/>
                        <a:pt x="3446" y="3173"/>
                      </a:cubicBezTo>
                      <a:cubicBezTo>
                        <a:pt x="3621" y="3173"/>
                        <a:pt x="3796" y="3128"/>
                        <a:pt x="3953" y="3042"/>
                      </a:cubicBezTo>
                      <a:lnTo>
                        <a:pt x="5334" y="2245"/>
                      </a:lnTo>
                      <a:cubicBezTo>
                        <a:pt x="5608" y="2090"/>
                        <a:pt x="5644" y="1852"/>
                        <a:pt x="5406" y="1709"/>
                      </a:cubicBezTo>
                      <a:lnTo>
                        <a:pt x="2608" y="90"/>
                      </a:lnTo>
                      <a:cubicBezTo>
                        <a:pt x="2474" y="31"/>
                        <a:pt x="2330" y="1"/>
                        <a:pt x="2188"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4" name="Google Shape;515;p18"/>
                <p:cNvSpPr/>
                <p:nvPr/>
              </p:nvSpPr>
              <p:spPr>
                <a:xfrm>
                  <a:off x="3860288" y="3582425"/>
                  <a:ext cx="141125" cy="79175"/>
                </a:xfrm>
                <a:custGeom>
                  <a:avLst/>
                  <a:gdLst/>
                  <a:ahLst/>
                  <a:cxnLst/>
                  <a:rect l="l" t="t" r="r" b="b"/>
                  <a:pathLst>
                    <a:path w="5645" h="3167" extrusionOk="0">
                      <a:moveTo>
                        <a:pt x="2188" y="1"/>
                      </a:moveTo>
                      <a:cubicBezTo>
                        <a:pt x="2014" y="1"/>
                        <a:pt x="1842" y="46"/>
                        <a:pt x="1691" y="131"/>
                      </a:cubicBezTo>
                      <a:lnTo>
                        <a:pt x="298" y="929"/>
                      </a:lnTo>
                      <a:cubicBezTo>
                        <a:pt x="25" y="1084"/>
                        <a:pt x="1" y="1322"/>
                        <a:pt x="239" y="1465"/>
                      </a:cubicBezTo>
                      <a:lnTo>
                        <a:pt x="3025" y="3072"/>
                      </a:lnTo>
                      <a:cubicBezTo>
                        <a:pt x="3159" y="3136"/>
                        <a:pt x="3303" y="3167"/>
                        <a:pt x="3446" y="3167"/>
                      </a:cubicBezTo>
                      <a:cubicBezTo>
                        <a:pt x="3621" y="3167"/>
                        <a:pt x="3796" y="3121"/>
                        <a:pt x="3954" y="3036"/>
                      </a:cubicBezTo>
                      <a:lnTo>
                        <a:pt x="5335" y="2239"/>
                      </a:lnTo>
                      <a:cubicBezTo>
                        <a:pt x="5609" y="2084"/>
                        <a:pt x="5644" y="1846"/>
                        <a:pt x="5406" y="1703"/>
                      </a:cubicBezTo>
                      <a:lnTo>
                        <a:pt x="2608" y="95"/>
                      </a:lnTo>
                      <a:cubicBezTo>
                        <a:pt x="2474" y="31"/>
                        <a:pt x="2330" y="1"/>
                        <a:pt x="2188"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5" name="Google Shape;516;p18"/>
                <p:cNvSpPr/>
                <p:nvPr/>
              </p:nvSpPr>
              <p:spPr>
                <a:xfrm>
                  <a:off x="3992738" y="3658925"/>
                  <a:ext cx="141125" cy="79175"/>
                </a:xfrm>
                <a:custGeom>
                  <a:avLst/>
                  <a:gdLst/>
                  <a:ahLst/>
                  <a:cxnLst/>
                  <a:rect l="l" t="t" r="r" b="b"/>
                  <a:pathLst>
                    <a:path w="5645" h="3167" extrusionOk="0">
                      <a:moveTo>
                        <a:pt x="2192" y="1"/>
                      </a:moveTo>
                      <a:cubicBezTo>
                        <a:pt x="2020" y="1"/>
                        <a:pt x="1849" y="46"/>
                        <a:pt x="1692" y="131"/>
                      </a:cubicBezTo>
                      <a:lnTo>
                        <a:pt x="299" y="929"/>
                      </a:lnTo>
                      <a:cubicBezTo>
                        <a:pt x="25" y="1084"/>
                        <a:pt x="1" y="1322"/>
                        <a:pt x="239" y="1465"/>
                      </a:cubicBezTo>
                      <a:lnTo>
                        <a:pt x="3025" y="3072"/>
                      </a:lnTo>
                      <a:cubicBezTo>
                        <a:pt x="3159" y="3136"/>
                        <a:pt x="3303" y="3167"/>
                        <a:pt x="3446" y="3167"/>
                      </a:cubicBezTo>
                      <a:cubicBezTo>
                        <a:pt x="3622" y="3167"/>
                        <a:pt x="3797" y="3121"/>
                        <a:pt x="3954" y="3036"/>
                      </a:cubicBezTo>
                      <a:lnTo>
                        <a:pt x="5335" y="2239"/>
                      </a:lnTo>
                      <a:cubicBezTo>
                        <a:pt x="5609" y="2084"/>
                        <a:pt x="5645" y="1834"/>
                        <a:pt x="5406" y="1703"/>
                      </a:cubicBezTo>
                      <a:lnTo>
                        <a:pt x="2608" y="95"/>
                      </a:lnTo>
                      <a:cubicBezTo>
                        <a:pt x="2474" y="31"/>
                        <a:pt x="2333" y="1"/>
                        <a:pt x="2192"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6" name="Google Shape;517;p18"/>
                <p:cNvSpPr/>
                <p:nvPr/>
              </p:nvSpPr>
              <p:spPr>
                <a:xfrm>
                  <a:off x="4125213" y="3735425"/>
                  <a:ext cx="141100" cy="79050"/>
                </a:xfrm>
                <a:custGeom>
                  <a:avLst/>
                  <a:gdLst/>
                  <a:ahLst/>
                  <a:cxnLst/>
                  <a:rect l="l" t="t" r="r" b="b"/>
                  <a:pathLst>
                    <a:path w="5644" h="3162" extrusionOk="0">
                      <a:moveTo>
                        <a:pt x="2192" y="0"/>
                      </a:moveTo>
                      <a:cubicBezTo>
                        <a:pt x="2019" y="0"/>
                        <a:pt x="1848" y="46"/>
                        <a:pt x="1691" y="131"/>
                      </a:cubicBezTo>
                      <a:lnTo>
                        <a:pt x="298" y="929"/>
                      </a:lnTo>
                      <a:cubicBezTo>
                        <a:pt x="36" y="1084"/>
                        <a:pt x="0" y="1322"/>
                        <a:pt x="238" y="1464"/>
                      </a:cubicBezTo>
                      <a:lnTo>
                        <a:pt x="3024" y="3072"/>
                      </a:lnTo>
                      <a:cubicBezTo>
                        <a:pt x="3161" y="3132"/>
                        <a:pt x="3307" y="3162"/>
                        <a:pt x="3453" y="3162"/>
                      </a:cubicBezTo>
                      <a:cubicBezTo>
                        <a:pt x="3626" y="3162"/>
                        <a:pt x="3798" y="3120"/>
                        <a:pt x="3953" y="3036"/>
                      </a:cubicBezTo>
                      <a:lnTo>
                        <a:pt x="5334" y="2238"/>
                      </a:lnTo>
                      <a:cubicBezTo>
                        <a:pt x="5608" y="2084"/>
                        <a:pt x="5644" y="1845"/>
                        <a:pt x="5406" y="1703"/>
                      </a:cubicBezTo>
                      <a:lnTo>
                        <a:pt x="2608" y="95"/>
                      </a:lnTo>
                      <a:cubicBezTo>
                        <a:pt x="2474" y="31"/>
                        <a:pt x="2332" y="0"/>
                        <a:pt x="2192"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7" name="Google Shape;518;p18"/>
                <p:cNvSpPr/>
                <p:nvPr/>
              </p:nvSpPr>
              <p:spPr>
                <a:xfrm>
                  <a:off x="4257663" y="3811925"/>
                  <a:ext cx="141125" cy="79050"/>
                </a:xfrm>
                <a:custGeom>
                  <a:avLst/>
                  <a:gdLst/>
                  <a:ahLst/>
                  <a:cxnLst/>
                  <a:rect l="l" t="t" r="r" b="b"/>
                  <a:pathLst>
                    <a:path w="5645" h="3162" extrusionOk="0">
                      <a:moveTo>
                        <a:pt x="2192" y="0"/>
                      </a:moveTo>
                      <a:cubicBezTo>
                        <a:pt x="2020" y="0"/>
                        <a:pt x="1848" y="46"/>
                        <a:pt x="1691" y="131"/>
                      </a:cubicBezTo>
                      <a:lnTo>
                        <a:pt x="310" y="929"/>
                      </a:lnTo>
                      <a:cubicBezTo>
                        <a:pt x="36" y="1083"/>
                        <a:pt x="1" y="1322"/>
                        <a:pt x="239" y="1464"/>
                      </a:cubicBezTo>
                      <a:lnTo>
                        <a:pt x="3037" y="3072"/>
                      </a:lnTo>
                      <a:cubicBezTo>
                        <a:pt x="3168" y="3132"/>
                        <a:pt x="3311" y="3162"/>
                        <a:pt x="3456" y="3162"/>
                      </a:cubicBezTo>
                      <a:cubicBezTo>
                        <a:pt x="3626" y="3162"/>
                        <a:pt x="3799" y="3120"/>
                        <a:pt x="3953" y="3036"/>
                      </a:cubicBezTo>
                      <a:lnTo>
                        <a:pt x="5335" y="2226"/>
                      </a:lnTo>
                      <a:cubicBezTo>
                        <a:pt x="5608" y="2072"/>
                        <a:pt x="5644" y="1833"/>
                        <a:pt x="5406" y="1703"/>
                      </a:cubicBezTo>
                      <a:lnTo>
                        <a:pt x="2608" y="95"/>
                      </a:lnTo>
                      <a:cubicBezTo>
                        <a:pt x="2474" y="31"/>
                        <a:pt x="2333" y="0"/>
                        <a:pt x="2192"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8" name="Google Shape;519;p18"/>
                <p:cNvSpPr/>
                <p:nvPr/>
              </p:nvSpPr>
              <p:spPr>
                <a:xfrm>
                  <a:off x="2968213" y="3176425"/>
                  <a:ext cx="145575" cy="82925"/>
                </a:xfrm>
                <a:custGeom>
                  <a:avLst/>
                  <a:gdLst/>
                  <a:ahLst/>
                  <a:cxnLst/>
                  <a:rect l="l" t="t" r="r" b="b"/>
                  <a:pathLst>
                    <a:path w="5823" h="3317" extrusionOk="0">
                      <a:moveTo>
                        <a:pt x="2286" y="1"/>
                      </a:moveTo>
                      <a:cubicBezTo>
                        <a:pt x="2193" y="1"/>
                        <a:pt x="2099" y="25"/>
                        <a:pt x="2013" y="72"/>
                      </a:cubicBezTo>
                      <a:lnTo>
                        <a:pt x="155" y="1143"/>
                      </a:lnTo>
                      <a:cubicBezTo>
                        <a:pt x="13" y="1226"/>
                        <a:pt x="1" y="1346"/>
                        <a:pt x="120" y="1417"/>
                      </a:cubicBezTo>
                      <a:lnTo>
                        <a:pt x="3323" y="3274"/>
                      </a:lnTo>
                      <a:cubicBezTo>
                        <a:pt x="3393" y="3302"/>
                        <a:pt x="3469" y="3316"/>
                        <a:pt x="3546" y="3316"/>
                      </a:cubicBezTo>
                      <a:cubicBezTo>
                        <a:pt x="3636" y="3316"/>
                        <a:pt x="3727" y="3296"/>
                        <a:pt x="3811" y="3251"/>
                      </a:cubicBezTo>
                      <a:lnTo>
                        <a:pt x="5668" y="2179"/>
                      </a:lnTo>
                      <a:cubicBezTo>
                        <a:pt x="5811" y="2096"/>
                        <a:pt x="5823" y="1965"/>
                        <a:pt x="5704" y="1893"/>
                      </a:cubicBezTo>
                      <a:lnTo>
                        <a:pt x="2501" y="48"/>
                      </a:lnTo>
                      <a:cubicBezTo>
                        <a:pt x="2432" y="16"/>
                        <a:pt x="2359" y="1"/>
                        <a:pt x="2286"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9" name="Google Shape;520;p18"/>
                <p:cNvSpPr/>
                <p:nvPr/>
              </p:nvSpPr>
              <p:spPr>
                <a:xfrm>
                  <a:off x="2886963" y="3223950"/>
                  <a:ext cx="201225" cy="114625"/>
                </a:xfrm>
                <a:custGeom>
                  <a:avLst/>
                  <a:gdLst/>
                  <a:ahLst/>
                  <a:cxnLst/>
                  <a:rect l="l" t="t" r="r" b="b"/>
                  <a:pathLst>
                    <a:path w="8049" h="4585" extrusionOk="0">
                      <a:moveTo>
                        <a:pt x="2260" y="1"/>
                      </a:moveTo>
                      <a:cubicBezTo>
                        <a:pt x="2155" y="1"/>
                        <a:pt x="2049" y="25"/>
                        <a:pt x="1953" y="76"/>
                      </a:cubicBezTo>
                      <a:lnTo>
                        <a:pt x="191" y="1100"/>
                      </a:lnTo>
                      <a:cubicBezTo>
                        <a:pt x="24" y="1195"/>
                        <a:pt x="0" y="1338"/>
                        <a:pt x="155" y="1433"/>
                      </a:cubicBezTo>
                      <a:lnTo>
                        <a:pt x="5525" y="4529"/>
                      </a:lnTo>
                      <a:cubicBezTo>
                        <a:pt x="5605" y="4566"/>
                        <a:pt x="5693" y="4584"/>
                        <a:pt x="5780" y="4584"/>
                      </a:cubicBezTo>
                      <a:cubicBezTo>
                        <a:pt x="5887" y="4584"/>
                        <a:pt x="5993" y="4557"/>
                        <a:pt x="6084" y="4505"/>
                      </a:cubicBezTo>
                      <a:lnTo>
                        <a:pt x="7858" y="3481"/>
                      </a:lnTo>
                      <a:cubicBezTo>
                        <a:pt x="8025" y="3386"/>
                        <a:pt x="8049" y="3243"/>
                        <a:pt x="7894" y="3159"/>
                      </a:cubicBezTo>
                      <a:lnTo>
                        <a:pt x="2524" y="52"/>
                      </a:lnTo>
                      <a:cubicBezTo>
                        <a:pt x="2441" y="19"/>
                        <a:pt x="2351" y="1"/>
                        <a:pt x="2260"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0" name="Google Shape;521;p18"/>
                <p:cNvSpPr/>
                <p:nvPr/>
              </p:nvSpPr>
              <p:spPr>
                <a:xfrm>
                  <a:off x="2805688" y="3271075"/>
                  <a:ext cx="217325" cy="124050"/>
                </a:xfrm>
                <a:custGeom>
                  <a:avLst/>
                  <a:gdLst/>
                  <a:ahLst/>
                  <a:cxnLst/>
                  <a:rect l="l" t="t" r="r" b="b"/>
                  <a:pathLst>
                    <a:path w="8693" h="4962" extrusionOk="0">
                      <a:moveTo>
                        <a:pt x="2248" y="0"/>
                      </a:moveTo>
                      <a:cubicBezTo>
                        <a:pt x="2141" y="0"/>
                        <a:pt x="2036" y="27"/>
                        <a:pt x="1942" y="84"/>
                      </a:cubicBezTo>
                      <a:lnTo>
                        <a:pt x="191" y="1096"/>
                      </a:lnTo>
                      <a:cubicBezTo>
                        <a:pt x="13" y="1191"/>
                        <a:pt x="1" y="1346"/>
                        <a:pt x="144" y="1429"/>
                      </a:cubicBezTo>
                      <a:lnTo>
                        <a:pt x="6168" y="4906"/>
                      </a:lnTo>
                      <a:cubicBezTo>
                        <a:pt x="6254" y="4943"/>
                        <a:pt x="6345" y="4961"/>
                        <a:pt x="6435" y="4961"/>
                      </a:cubicBezTo>
                      <a:cubicBezTo>
                        <a:pt x="6544" y="4961"/>
                        <a:pt x="6653" y="4934"/>
                        <a:pt x="6752" y="4882"/>
                      </a:cubicBezTo>
                      <a:lnTo>
                        <a:pt x="8502" y="3882"/>
                      </a:lnTo>
                      <a:cubicBezTo>
                        <a:pt x="8669" y="3775"/>
                        <a:pt x="8692" y="3620"/>
                        <a:pt x="8538" y="3536"/>
                      </a:cubicBezTo>
                      <a:lnTo>
                        <a:pt x="2525" y="60"/>
                      </a:lnTo>
                      <a:cubicBezTo>
                        <a:pt x="2436" y="21"/>
                        <a:pt x="2341" y="0"/>
                        <a:pt x="2248"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1" name="Google Shape;522;p18"/>
                <p:cNvSpPr/>
                <p:nvPr/>
              </p:nvSpPr>
              <p:spPr>
                <a:xfrm>
                  <a:off x="4160638" y="3864775"/>
                  <a:ext cx="145575" cy="82900"/>
                </a:xfrm>
                <a:custGeom>
                  <a:avLst/>
                  <a:gdLst/>
                  <a:ahLst/>
                  <a:cxnLst/>
                  <a:rect l="l" t="t" r="r" b="b"/>
                  <a:pathLst>
                    <a:path w="5823" h="3316" extrusionOk="0">
                      <a:moveTo>
                        <a:pt x="2255" y="1"/>
                      </a:moveTo>
                      <a:cubicBezTo>
                        <a:pt x="2170" y="1"/>
                        <a:pt x="2086" y="21"/>
                        <a:pt x="2012" y="65"/>
                      </a:cubicBezTo>
                      <a:lnTo>
                        <a:pt x="155" y="1148"/>
                      </a:lnTo>
                      <a:cubicBezTo>
                        <a:pt x="12" y="1220"/>
                        <a:pt x="0" y="1351"/>
                        <a:pt x="119" y="1422"/>
                      </a:cubicBezTo>
                      <a:lnTo>
                        <a:pt x="3322" y="3268"/>
                      </a:lnTo>
                      <a:cubicBezTo>
                        <a:pt x="3393" y="3300"/>
                        <a:pt x="3469" y="3316"/>
                        <a:pt x="3544" y="3316"/>
                      </a:cubicBezTo>
                      <a:cubicBezTo>
                        <a:pt x="3633" y="3316"/>
                        <a:pt x="3721" y="3294"/>
                        <a:pt x="3798" y="3256"/>
                      </a:cubicBezTo>
                      <a:lnTo>
                        <a:pt x="5667" y="2172"/>
                      </a:lnTo>
                      <a:cubicBezTo>
                        <a:pt x="5810" y="2089"/>
                        <a:pt x="5822" y="1970"/>
                        <a:pt x="5691" y="1898"/>
                      </a:cubicBezTo>
                      <a:lnTo>
                        <a:pt x="2489" y="53"/>
                      </a:lnTo>
                      <a:cubicBezTo>
                        <a:pt x="2414" y="19"/>
                        <a:pt x="2334" y="1"/>
                        <a:pt x="2255"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2" name="Google Shape;523;p18"/>
                <p:cNvSpPr/>
                <p:nvPr/>
              </p:nvSpPr>
              <p:spPr>
                <a:xfrm>
                  <a:off x="4023113" y="3879875"/>
                  <a:ext cx="200950" cy="114525"/>
                </a:xfrm>
                <a:custGeom>
                  <a:avLst/>
                  <a:gdLst/>
                  <a:ahLst/>
                  <a:cxnLst/>
                  <a:rect l="l" t="t" r="r" b="b"/>
                  <a:pathLst>
                    <a:path w="8038" h="4581" extrusionOk="0">
                      <a:moveTo>
                        <a:pt x="2268" y="0"/>
                      </a:moveTo>
                      <a:cubicBezTo>
                        <a:pt x="2160" y="0"/>
                        <a:pt x="2051" y="28"/>
                        <a:pt x="1953" y="80"/>
                      </a:cubicBezTo>
                      <a:lnTo>
                        <a:pt x="191" y="1092"/>
                      </a:lnTo>
                      <a:cubicBezTo>
                        <a:pt x="24" y="1199"/>
                        <a:pt x="0" y="1342"/>
                        <a:pt x="143" y="1425"/>
                      </a:cubicBezTo>
                      <a:lnTo>
                        <a:pt x="5513" y="4521"/>
                      </a:lnTo>
                      <a:cubicBezTo>
                        <a:pt x="5597" y="4560"/>
                        <a:pt x="5688" y="4581"/>
                        <a:pt x="5780" y="4581"/>
                      </a:cubicBezTo>
                      <a:cubicBezTo>
                        <a:pt x="5885" y="4581"/>
                        <a:pt x="5990" y="4554"/>
                        <a:pt x="6085" y="4497"/>
                      </a:cubicBezTo>
                      <a:lnTo>
                        <a:pt x="7847" y="3485"/>
                      </a:lnTo>
                      <a:cubicBezTo>
                        <a:pt x="8013" y="3390"/>
                        <a:pt x="8037" y="3235"/>
                        <a:pt x="7882" y="3152"/>
                      </a:cubicBezTo>
                      <a:lnTo>
                        <a:pt x="2525" y="56"/>
                      </a:lnTo>
                      <a:cubicBezTo>
                        <a:pt x="2444" y="19"/>
                        <a:pt x="2357" y="0"/>
                        <a:pt x="2268"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3" name="Google Shape;524;p18"/>
                <p:cNvSpPr/>
                <p:nvPr/>
              </p:nvSpPr>
              <p:spPr>
                <a:xfrm>
                  <a:off x="3925188" y="3917450"/>
                  <a:ext cx="217300" cy="123975"/>
                </a:xfrm>
                <a:custGeom>
                  <a:avLst/>
                  <a:gdLst/>
                  <a:ahLst/>
                  <a:cxnLst/>
                  <a:rect l="l" t="t" r="r" b="b"/>
                  <a:pathLst>
                    <a:path w="8692" h="4959" extrusionOk="0">
                      <a:moveTo>
                        <a:pt x="2253" y="1"/>
                      </a:moveTo>
                      <a:cubicBezTo>
                        <a:pt x="2143" y="1"/>
                        <a:pt x="2033" y="31"/>
                        <a:pt x="1929" y="89"/>
                      </a:cubicBezTo>
                      <a:lnTo>
                        <a:pt x="191" y="1089"/>
                      </a:lnTo>
                      <a:cubicBezTo>
                        <a:pt x="12" y="1184"/>
                        <a:pt x="0" y="1351"/>
                        <a:pt x="143" y="1422"/>
                      </a:cubicBezTo>
                      <a:lnTo>
                        <a:pt x="6168" y="4899"/>
                      </a:lnTo>
                      <a:cubicBezTo>
                        <a:pt x="6257" y="4938"/>
                        <a:pt x="6351" y="4959"/>
                        <a:pt x="6445" y="4959"/>
                      </a:cubicBezTo>
                      <a:cubicBezTo>
                        <a:pt x="6551" y="4959"/>
                        <a:pt x="6656" y="4932"/>
                        <a:pt x="6751" y="4875"/>
                      </a:cubicBezTo>
                      <a:lnTo>
                        <a:pt x="8501" y="3875"/>
                      </a:lnTo>
                      <a:cubicBezTo>
                        <a:pt x="8668" y="3780"/>
                        <a:pt x="8692" y="3625"/>
                        <a:pt x="8537" y="3542"/>
                      </a:cubicBezTo>
                      <a:lnTo>
                        <a:pt x="2524" y="65"/>
                      </a:lnTo>
                      <a:cubicBezTo>
                        <a:pt x="2438" y="22"/>
                        <a:pt x="2346" y="1"/>
                        <a:pt x="2253"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4" name="Google Shape;525;p18"/>
                <p:cNvSpPr/>
                <p:nvPr/>
              </p:nvSpPr>
              <p:spPr>
                <a:xfrm>
                  <a:off x="2723238" y="3317650"/>
                  <a:ext cx="145875" cy="82975"/>
                </a:xfrm>
                <a:custGeom>
                  <a:avLst/>
                  <a:gdLst/>
                  <a:ahLst/>
                  <a:cxnLst/>
                  <a:rect l="l" t="t" r="r" b="b"/>
                  <a:pathLst>
                    <a:path w="5835" h="3319" extrusionOk="0">
                      <a:moveTo>
                        <a:pt x="2284" y="0"/>
                      </a:moveTo>
                      <a:cubicBezTo>
                        <a:pt x="2201" y="0"/>
                        <a:pt x="2120" y="21"/>
                        <a:pt x="2049" y="66"/>
                      </a:cubicBezTo>
                      <a:lnTo>
                        <a:pt x="156" y="1150"/>
                      </a:lnTo>
                      <a:cubicBezTo>
                        <a:pt x="25" y="1233"/>
                        <a:pt x="1" y="1352"/>
                        <a:pt x="120" y="1412"/>
                      </a:cubicBezTo>
                      <a:lnTo>
                        <a:pt x="3346" y="3281"/>
                      </a:lnTo>
                      <a:cubicBezTo>
                        <a:pt x="3408" y="3307"/>
                        <a:pt x="3474" y="3319"/>
                        <a:pt x="3541" y="3319"/>
                      </a:cubicBezTo>
                      <a:cubicBezTo>
                        <a:pt x="3629" y="3319"/>
                        <a:pt x="3718" y="3298"/>
                        <a:pt x="3799" y="3257"/>
                      </a:cubicBezTo>
                      <a:lnTo>
                        <a:pt x="5680" y="2174"/>
                      </a:lnTo>
                      <a:cubicBezTo>
                        <a:pt x="5823" y="2090"/>
                        <a:pt x="5835" y="1971"/>
                        <a:pt x="5716" y="1912"/>
                      </a:cubicBezTo>
                      <a:lnTo>
                        <a:pt x="2489" y="42"/>
                      </a:lnTo>
                      <a:cubicBezTo>
                        <a:pt x="2424" y="15"/>
                        <a:pt x="2353" y="0"/>
                        <a:pt x="2284"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5" name="Google Shape;526;p18"/>
                <p:cNvSpPr/>
                <p:nvPr/>
              </p:nvSpPr>
              <p:spPr>
                <a:xfrm>
                  <a:off x="2829513" y="3378950"/>
                  <a:ext cx="145875" cy="83100"/>
                </a:xfrm>
                <a:custGeom>
                  <a:avLst/>
                  <a:gdLst/>
                  <a:ahLst/>
                  <a:cxnLst/>
                  <a:rect l="l" t="t" r="r" b="b"/>
                  <a:pathLst>
                    <a:path w="5835" h="3324" extrusionOk="0">
                      <a:moveTo>
                        <a:pt x="2289" y="1"/>
                      </a:moveTo>
                      <a:cubicBezTo>
                        <a:pt x="2207" y="1"/>
                        <a:pt x="2126" y="22"/>
                        <a:pt x="2048" y="67"/>
                      </a:cubicBezTo>
                      <a:lnTo>
                        <a:pt x="155" y="1150"/>
                      </a:lnTo>
                      <a:cubicBezTo>
                        <a:pt x="24" y="1234"/>
                        <a:pt x="0" y="1353"/>
                        <a:pt x="119" y="1412"/>
                      </a:cubicBezTo>
                      <a:lnTo>
                        <a:pt x="3346" y="3281"/>
                      </a:lnTo>
                      <a:cubicBezTo>
                        <a:pt x="3411" y="3309"/>
                        <a:pt x="3484" y="3324"/>
                        <a:pt x="3557" y="3324"/>
                      </a:cubicBezTo>
                      <a:cubicBezTo>
                        <a:pt x="3642" y="3324"/>
                        <a:pt x="3727" y="3303"/>
                        <a:pt x="3798" y="3258"/>
                      </a:cubicBezTo>
                      <a:lnTo>
                        <a:pt x="5692" y="2174"/>
                      </a:lnTo>
                      <a:cubicBezTo>
                        <a:pt x="5823" y="2091"/>
                        <a:pt x="5834" y="1972"/>
                        <a:pt x="5727" y="1912"/>
                      </a:cubicBezTo>
                      <a:lnTo>
                        <a:pt x="2501" y="43"/>
                      </a:lnTo>
                      <a:cubicBezTo>
                        <a:pt x="2430" y="16"/>
                        <a:pt x="2359" y="1"/>
                        <a:pt x="2289"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6" name="Google Shape;527;p18"/>
                <p:cNvSpPr/>
                <p:nvPr/>
              </p:nvSpPr>
              <p:spPr>
                <a:xfrm>
                  <a:off x="2935763" y="3440275"/>
                  <a:ext cx="145875" cy="83100"/>
                </a:xfrm>
                <a:custGeom>
                  <a:avLst/>
                  <a:gdLst/>
                  <a:ahLst/>
                  <a:cxnLst/>
                  <a:rect l="l" t="t" r="r" b="b"/>
                  <a:pathLst>
                    <a:path w="5835" h="3324" extrusionOk="0">
                      <a:moveTo>
                        <a:pt x="2284" y="1"/>
                      </a:moveTo>
                      <a:cubicBezTo>
                        <a:pt x="2201" y="1"/>
                        <a:pt x="2120" y="21"/>
                        <a:pt x="2049" y="66"/>
                      </a:cubicBezTo>
                      <a:lnTo>
                        <a:pt x="156" y="1150"/>
                      </a:lnTo>
                      <a:cubicBezTo>
                        <a:pt x="25" y="1233"/>
                        <a:pt x="1" y="1352"/>
                        <a:pt x="120" y="1412"/>
                      </a:cubicBezTo>
                      <a:lnTo>
                        <a:pt x="3347" y="3281"/>
                      </a:lnTo>
                      <a:cubicBezTo>
                        <a:pt x="3412" y="3308"/>
                        <a:pt x="3482" y="3323"/>
                        <a:pt x="3553" y="3323"/>
                      </a:cubicBezTo>
                      <a:cubicBezTo>
                        <a:pt x="3637" y="3323"/>
                        <a:pt x="3722" y="3303"/>
                        <a:pt x="3799" y="3257"/>
                      </a:cubicBezTo>
                      <a:lnTo>
                        <a:pt x="5692" y="2174"/>
                      </a:lnTo>
                      <a:cubicBezTo>
                        <a:pt x="5823" y="2091"/>
                        <a:pt x="5835" y="1971"/>
                        <a:pt x="5716" y="1912"/>
                      </a:cubicBezTo>
                      <a:lnTo>
                        <a:pt x="2489" y="43"/>
                      </a:lnTo>
                      <a:cubicBezTo>
                        <a:pt x="2424" y="15"/>
                        <a:pt x="2353" y="1"/>
                        <a:pt x="2284"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7" name="Google Shape;528;p18"/>
                <p:cNvSpPr/>
                <p:nvPr/>
              </p:nvSpPr>
              <p:spPr>
                <a:xfrm>
                  <a:off x="2990838" y="3378025"/>
                  <a:ext cx="121175" cy="68575"/>
                </a:xfrm>
                <a:custGeom>
                  <a:avLst/>
                  <a:gdLst/>
                  <a:ahLst/>
                  <a:cxnLst/>
                  <a:rect l="l" t="t" r="r" b="b"/>
                  <a:pathLst>
                    <a:path w="4847" h="2743" extrusionOk="0">
                      <a:moveTo>
                        <a:pt x="2257" y="0"/>
                      </a:moveTo>
                      <a:cubicBezTo>
                        <a:pt x="2146" y="0"/>
                        <a:pt x="2034" y="28"/>
                        <a:pt x="1929" y="80"/>
                      </a:cubicBezTo>
                      <a:lnTo>
                        <a:pt x="191" y="1092"/>
                      </a:lnTo>
                      <a:cubicBezTo>
                        <a:pt x="12" y="1199"/>
                        <a:pt x="1" y="1342"/>
                        <a:pt x="143" y="1437"/>
                      </a:cubicBezTo>
                      <a:lnTo>
                        <a:pt x="2310" y="2687"/>
                      </a:lnTo>
                      <a:cubicBezTo>
                        <a:pt x="2394" y="2724"/>
                        <a:pt x="2484" y="2742"/>
                        <a:pt x="2574" y="2742"/>
                      </a:cubicBezTo>
                      <a:cubicBezTo>
                        <a:pt x="2690" y="2742"/>
                        <a:pt x="2805" y="2712"/>
                        <a:pt x="2906" y="2652"/>
                      </a:cubicBezTo>
                      <a:lnTo>
                        <a:pt x="4656" y="1652"/>
                      </a:lnTo>
                      <a:cubicBezTo>
                        <a:pt x="4823" y="1544"/>
                        <a:pt x="4846" y="1402"/>
                        <a:pt x="4692" y="1306"/>
                      </a:cubicBezTo>
                      <a:lnTo>
                        <a:pt x="2525" y="56"/>
                      </a:lnTo>
                      <a:cubicBezTo>
                        <a:pt x="2439" y="19"/>
                        <a:pt x="2348" y="0"/>
                        <a:pt x="2257"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8" name="Google Shape;529;p18"/>
                <p:cNvSpPr/>
                <p:nvPr/>
              </p:nvSpPr>
              <p:spPr>
                <a:xfrm>
                  <a:off x="3075663" y="3426925"/>
                  <a:ext cx="120875" cy="68500"/>
                </a:xfrm>
                <a:custGeom>
                  <a:avLst/>
                  <a:gdLst/>
                  <a:ahLst/>
                  <a:cxnLst/>
                  <a:rect l="l" t="t" r="r" b="b"/>
                  <a:pathLst>
                    <a:path w="4835" h="2740" extrusionOk="0">
                      <a:moveTo>
                        <a:pt x="2255" y="0"/>
                      </a:moveTo>
                      <a:cubicBezTo>
                        <a:pt x="2146" y="0"/>
                        <a:pt x="2039" y="30"/>
                        <a:pt x="1942" y="89"/>
                      </a:cubicBezTo>
                      <a:lnTo>
                        <a:pt x="191" y="1089"/>
                      </a:lnTo>
                      <a:cubicBezTo>
                        <a:pt x="13" y="1196"/>
                        <a:pt x="1" y="1339"/>
                        <a:pt x="156" y="1434"/>
                      </a:cubicBezTo>
                      <a:lnTo>
                        <a:pt x="2311" y="2684"/>
                      </a:lnTo>
                      <a:cubicBezTo>
                        <a:pt x="2396" y="2722"/>
                        <a:pt x="2487" y="2740"/>
                        <a:pt x="2578" y="2740"/>
                      </a:cubicBezTo>
                      <a:cubicBezTo>
                        <a:pt x="2689" y="2740"/>
                        <a:pt x="2801" y="2713"/>
                        <a:pt x="2906" y="2660"/>
                      </a:cubicBezTo>
                      <a:lnTo>
                        <a:pt x="4644" y="1648"/>
                      </a:lnTo>
                      <a:cubicBezTo>
                        <a:pt x="4823" y="1553"/>
                        <a:pt x="4835" y="1398"/>
                        <a:pt x="4692" y="1315"/>
                      </a:cubicBezTo>
                      <a:lnTo>
                        <a:pt x="2525" y="65"/>
                      </a:lnTo>
                      <a:cubicBezTo>
                        <a:pt x="2438" y="21"/>
                        <a:pt x="2346" y="0"/>
                        <a:pt x="2255"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9" name="Google Shape;530;p18"/>
                <p:cNvSpPr/>
                <p:nvPr/>
              </p:nvSpPr>
              <p:spPr>
                <a:xfrm>
                  <a:off x="3160513" y="3475950"/>
                  <a:ext cx="120875" cy="68525"/>
                </a:xfrm>
                <a:custGeom>
                  <a:avLst/>
                  <a:gdLst/>
                  <a:ahLst/>
                  <a:cxnLst/>
                  <a:rect l="l" t="t" r="r" b="b"/>
                  <a:pathLst>
                    <a:path w="4835" h="2741" extrusionOk="0">
                      <a:moveTo>
                        <a:pt x="2258" y="1"/>
                      </a:moveTo>
                      <a:cubicBezTo>
                        <a:pt x="2148" y="1"/>
                        <a:pt x="2039" y="28"/>
                        <a:pt x="1941" y="80"/>
                      </a:cubicBezTo>
                      <a:lnTo>
                        <a:pt x="191" y="1092"/>
                      </a:lnTo>
                      <a:cubicBezTo>
                        <a:pt x="24" y="1187"/>
                        <a:pt x="0" y="1342"/>
                        <a:pt x="155" y="1426"/>
                      </a:cubicBezTo>
                      <a:lnTo>
                        <a:pt x="2322" y="2676"/>
                      </a:lnTo>
                      <a:cubicBezTo>
                        <a:pt x="2403" y="2719"/>
                        <a:pt x="2495" y="2740"/>
                        <a:pt x="2587" y="2740"/>
                      </a:cubicBezTo>
                      <a:cubicBezTo>
                        <a:pt x="2697" y="2740"/>
                        <a:pt x="2808" y="2710"/>
                        <a:pt x="2905" y="2652"/>
                      </a:cubicBezTo>
                      <a:lnTo>
                        <a:pt x="4644" y="1652"/>
                      </a:lnTo>
                      <a:cubicBezTo>
                        <a:pt x="4822" y="1545"/>
                        <a:pt x="4834" y="1402"/>
                        <a:pt x="4691" y="1306"/>
                      </a:cubicBezTo>
                      <a:lnTo>
                        <a:pt x="2524" y="56"/>
                      </a:lnTo>
                      <a:cubicBezTo>
                        <a:pt x="2438" y="19"/>
                        <a:pt x="2348" y="1"/>
                        <a:pt x="2258"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10" name="Google Shape;531;p18"/>
                <p:cNvSpPr/>
                <p:nvPr/>
              </p:nvSpPr>
              <p:spPr>
                <a:xfrm>
                  <a:off x="3245338" y="3524850"/>
                  <a:ext cx="121175" cy="68500"/>
                </a:xfrm>
                <a:custGeom>
                  <a:avLst/>
                  <a:gdLst/>
                  <a:ahLst/>
                  <a:cxnLst/>
                  <a:rect l="l" t="t" r="r" b="b"/>
                  <a:pathLst>
                    <a:path w="4847" h="2740" extrusionOk="0">
                      <a:moveTo>
                        <a:pt x="2257" y="0"/>
                      </a:moveTo>
                      <a:cubicBezTo>
                        <a:pt x="2146" y="0"/>
                        <a:pt x="2038" y="30"/>
                        <a:pt x="1941" y="89"/>
                      </a:cubicBezTo>
                      <a:lnTo>
                        <a:pt x="191" y="1101"/>
                      </a:lnTo>
                      <a:cubicBezTo>
                        <a:pt x="24" y="1196"/>
                        <a:pt x="0" y="1351"/>
                        <a:pt x="155" y="1434"/>
                      </a:cubicBezTo>
                      <a:lnTo>
                        <a:pt x="2322" y="2684"/>
                      </a:lnTo>
                      <a:cubicBezTo>
                        <a:pt x="2408" y="2722"/>
                        <a:pt x="2498" y="2740"/>
                        <a:pt x="2588" y="2740"/>
                      </a:cubicBezTo>
                      <a:cubicBezTo>
                        <a:pt x="2698" y="2740"/>
                        <a:pt x="2807" y="2713"/>
                        <a:pt x="2906" y="2660"/>
                      </a:cubicBezTo>
                      <a:lnTo>
                        <a:pt x="4656" y="1648"/>
                      </a:lnTo>
                      <a:cubicBezTo>
                        <a:pt x="4822" y="1553"/>
                        <a:pt x="4846" y="1398"/>
                        <a:pt x="4691" y="1315"/>
                      </a:cubicBezTo>
                      <a:lnTo>
                        <a:pt x="2536" y="65"/>
                      </a:lnTo>
                      <a:cubicBezTo>
                        <a:pt x="2444" y="21"/>
                        <a:pt x="2349" y="0"/>
                        <a:pt x="2257"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11" name="Google Shape;532;p18"/>
                <p:cNvSpPr/>
                <p:nvPr/>
              </p:nvSpPr>
              <p:spPr>
                <a:xfrm>
                  <a:off x="3330463" y="3573950"/>
                  <a:ext cx="120875" cy="68525"/>
                </a:xfrm>
                <a:custGeom>
                  <a:avLst/>
                  <a:gdLst/>
                  <a:ahLst/>
                  <a:cxnLst/>
                  <a:rect l="l" t="t" r="r" b="b"/>
                  <a:pathLst>
                    <a:path w="4835" h="2741" extrusionOk="0">
                      <a:moveTo>
                        <a:pt x="2250" y="1"/>
                      </a:moveTo>
                      <a:cubicBezTo>
                        <a:pt x="2138" y="1"/>
                        <a:pt x="2027" y="31"/>
                        <a:pt x="1929" y="89"/>
                      </a:cubicBezTo>
                      <a:lnTo>
                        <a:pt x="191" y="1089"/>
                      </a:lnTo>
                      <a:cubicBezTo>
                        <a:pt x="12" y="1196"/>
                        <a:pt x="1" y="1339"/>
                        <a:pt x="143" y="1435"/>
                      </a:cubicBezTo>
                      <a:lnTo>
                        <a:pt x="2310" y="2685"/>
                      </a:lnTo>
                      <a:cubicBezTo>
                        <a:pt x="2396" y="2722"/>
                        <a:pt x="2487" y="2740"/>
                        <a:pt x="2577" y="2740"/>
                      </a:cubicBezTo>
                      <a:cubicBezTo>
                        <a:pt x="2687" y="2740"/>
                        <a:pt x="2796" y="2713"/>
                        <a:pt x="2894" y="2661"/>
                      </a:cubicBezTo>
                      <a:lnTo>
                        <a:pt x="4644" y="1649"/>
                      </a:lnTo>
                      <a:cubicBezTo>
                        <a:pt x="4811" y="1554"/>
                        <a:pt x="4835" y="1399"/>
                        <a:pt x="4680" y="1316"/>
                      </a:cubicBezTo>
                      <a:lnTo>
                        <a:pt x="2525" y="65"/>
                      </a:lnTo>
                      <a:cubicBezTo>
                        <a:pt x="2438" y="22"/>
                        <a:pt x="2344" y="1"/>
                        <a:pt x="2250"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12" name="Google Shape;533;p18"/>
                <p:cNvSpPr/>
                <p:nvPr/>
              </p:nvSpPr>
              <p:spPr>
                <a:xfrm>
                  <a:off x="3415288" y="3623000"/>
                  <a:ext cx="120875" cy="68500"/>
                </a:xfrm>
                <a:custGeom>
                  <a:avLst/>
                  <a:gdLst/>
                  <a:ahLst/>
                  <a:cxnLst/>
                  <a:rect l="l" t="t" r="r" b="b"/>
                  <a:pathLst>
                    <a:path w="4835" h="2740" extrusionOk="0">
                      <a:moveTo>
                        <a:pt x="2259" y="0"/>
                      </a:moveTo>
                      <a:cubicBezTo>
                        <a:pt x="2149" y="0"/>
                        <a:pt x="2040" y="27"/>
                        <a:pt x="1942" y="80"/>
                      </a:cubicBezTo>
                      <a:lnTo>
                        <a:pt x="191" y="1092"/>
                      </a:lnTo>
                      <a:cubicBezTo>
                        <a:pt x="13" y="1187"/>
                        <a:pt x="1" y="1342"/>
                        <a:pt x="144" y="1425"/>
                      </a:cubicBezTo>
                      <a:lnTo>
                        <a:pt x="2311" y="2675"/>
                      </a:lnTo>
                      <a:cubicBezTo>
                        <a:pt x="2398" y="2719"/>
                        <a:pt x="2489" y="2740"/>
                        <a:pt x="2582" y="2740"/>
                      </a:cubicBezTo>
                      <a:cubicBezTo>
                        <a:pt x="2692" y="2740"/>
                        <a:pt x="2802" y="2710"/>
                        <a:pt x="2906" y="2652"/>
                      </a:cubicBezTo>
                      <a:lnTo>
                        <a:pt x="4644" y="1651"/>
                      </a:lnTo>
                      <a:cubicBezTo>
                        <a:pt x="4823" y="1544"/>
                        <a:pt x="4835" y="1401"/>
                        <a:pt x="4692" y="1306"/>
                      </a:cubicBezTo>
                      <a:lnTo>
                        <a:pt x="2525" y="56"/>
                      </a:lnTo>
                      <a:cubicBezTo>
                        <a:pt x="2439" y="18"/>
                        <a:pt x="2349" y="0"/>
                        <a:pt x="2259"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13" name="Google Shape;534;p18"/>
                <p:cNvSpPr/>
                <p:nvPr/>
              </p:nvSpPr>
              <p:spPr>
                <a:xfrm>
                  <a:off x="3500138" y="3672100"/>
                  <a:ext cx="120875" cy="68400"/>
                </a:xfrm>
                <a:custGeom>
                  <a:avLst/>
                  <a:gdLst/>
                  <a:ahLst/>
                  <a:cxnLst/>
                  <a:rect l="l" t="t" r="r" b="b"/>
                  <a:pathLst>
                    <a:path w="4835" h="2736" extrusionOk="0">
                      <a:moveTo>
                        <a:pt x="2257" y="1"/>
                      </a:moveTo>
                      <a:cubicBezTo>
                        <a:pt x="2146" y="1"/>
                        <a:pt x="2034" y="28"/>
                        <a:pt x="1929" y="80"/>
                      </a:cubicBezTo>
                      <a:lnTo>
                        <a:pt x="191" y="1092"/>
                      </a:lnTo>
                      <a:cubicBezTo>
                        <a:pt x="12" y="1188"/>
                        <a:pt x="0" y="1342"/>
                        <a:pt x="143" y="1426"/>
                      </a:cubicBezTo>
                      <a:lnTo>
                        <a:pt x="2310" y="2676"/>
                      </a:lnTo>
                      <a:cubicBezTo>
                        <a:pt x="2399" y="2715"/>
                        <a:pt x="2496" y="2736"/>
                        <a:pt x="2593" y="2736"/>
                      </a:cubicBezTo>
                      <a:cubicBezTo>
                        <a:pt x="2702" y="2736"/>
                        <a:pt x="2810" y="2709"/>
                        <a:pt x="2905" y="2652"/>
                      </a:cubicBezTo>
                      <a:lnTo>
                        <a:pt x="4644" y="1640"/>
                      </a:lnTo>
                      <a:cubicBezTo>
                        <a:pt x="4822" y="1545"/>
                        <a:pt x="4834" y="1390"/>
                        <a:pt x="4691" y="1307"/>
                      </a:cubicBezTo>
                      <a:lnTo>
                        <a:pt x="2524" y="57"/>
                      </a:lnTo>
                      <a:cubicBezTo>
                        <a:pt x="2438" y="19"/>
                        <a:pt x="2348" y="1"/>
                        <a:pt x="2257"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14" name="Google Shape;535;p18"/>
                <p:cNvSpPr/>
                <p:nvPr/>
              </p:nvSpPr>
              <p:spPr>
                <a:xfrm>
                  <a:off x="3584963" y="3721000"/>
                  <a:ext cx="120875" cy="68525"/>
                </a:xfrm>
                <a:custGeom>
                  <a:avLst/>
                  <a:gdLst/>
                  <a:ahLst/>
                  <a:cxnLst/>
                  <a:rect l="l" t="t" r="r" b="b"/>
                  <a:pathLst>
                    <a:path w="4835" h="2741" extrusionOk="0">
                      <a:moveTo>
                        <a:pt x="2255" y="0"/>
                      </a:moveTo>
                      <a:cubicBezTo>
                        <a:pt x="2146" y="0"/>
                        <a:pt x="2038" y="31"/>
                        <a:pt x="1941" y="89"/>
                      </a:cubicBezTo>
                      <a:lnTo>
                        <a:pt x="191" y="1089"/>
                      </a:lnTo>
                      <a:cubicBezTo>
                        <a:pt x="24" y="1196"/>
                        <a:pt x="0" y="1351"/>
                        <a:pt x="155" y="1434"/>
                      </a:cubicBezTo>
                      <a:lnTo>
                        <a:pt x="2322" y="2684"/>
                      </a:lnTo>
                      <a:cubicBezTo>
                        <a:pt x="2403" y="2722"/>
                        <a:pt x="2493" y="2740"/>
                        <a:pt x="2584" y="2740"/>
                      </a:cubicBezTo>
                      <a:cubicBezTo>
                        <a:pt x="2695" y="2740"/>
                        <a:pt x="2807" y="2713"/>
                        <a:pt x="2906" y="2661"/>
                      </a:cubicBezTo>
                      <a:lnTo>
                        <a:pt x="4656" y="1661"/>
                      </a:lnTo>
                      <a:cubicBezTo>
                        <a:pt x="4822" y="1553"/>
                        <a:pt x="4834" y="1399"/>
                        <a:pt x="4691" y="1315"/>
                      </a:cubicBezTo>
                      <a:lnTo>
                        <a:pt x="2525" y="65"/>
                      </a:lnTo>
                      <a:cubicBezTo>
                        <a:pt x="2438" y="22"/>
                        <a:pt x="2346" y="0"/>
                        <a:pt x="2255"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15" name="Google Shape;536;p18"/>
                <p:cNvSpPr/>
                <p:nvPr/>
              </p:nvSpPr>
              <p:spPr>
                <a:xfrm>
                  <a:off x="3670088" y="3770225"/>
                  <a:ext cx="120875" cy="68350"/>
                </a:xfrm>
                <a:custGeom>
                  <a:avLst/>
                  <a:gdLst/>
                  <a:ahLst/>
                  <a:cxnLst/>
                  <a:rect l="l" t="t" r="r" b="b"/>
                  <a:pathLst>
                    <a:path w="4835" h="2734" extrusionOk="0">
                      <a:moveTo>
                        <a:pt x="2246" y="1"/>
                      </a:moveTo>
                      <a:cubicBezTo>
                        <a:pt x="2139" y="1"/>
                        <a:pt x="2031" y="27"/>
                        <a:pt x="1929" y="84"/>
                      </a:cubicBezTo>
                      <a:lnTo>
                        <a:pt x="191" y="1096"/>
                      </a:lnTo>
                      <a:cubicBezTo>
                        <a:pt x="13" y="1192"/>
                        <a:pt x="1" y="1346"/>
                        <a:pt x="143" y="1430"/>
                      </a:cubicBezTo>
                      <a:lnTo>
                        <a:pt x="2310" y="2668"/>
                      </a:lnTo>
                      <a:cubicBezTo>
                        <a:pt x="2400" y="2713"/>
                        <a:pt x="2494" y="2734"/>
                        <a:pt x="2589" y="2734"/>
                      </a:cubicBezTo>
                      <a:cubicBezTo>
                        <a:pt x="2697" y="2734"/>
                        <a:pt x="2805" y="2707"/>
                        <a:pt x="2906" y="2656"/>
                      </a:cubicBezTo>
                      <a:lnTo>
                        <a:pt x="4644" y="1644"/>
                      </a:lnTo>
                      <a:cubicBezTo>
                        <a:pt x="4823" y="1549"/>
                        <a:pt x="4835" y="1394"/>
                        <a:pt x="4692" y="1311"/>
                      </a:cubicBezTo>
                      <a:lnTo>
                        <a:pt x="2525" y="61"/>
                      </a:lnTo>
                      <a:cubicBezTo>
                        <a:pt x="2435" y="22"/>
                        <a:pt x="2341" y="1"/>
                        <a:pt x="2246"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16" name="Google Shape;537;p18"/>
                <p:cNvSpPr/>
                <p:nvPr/>
              </p:nvSpPr>
              <p:spPr>
                <a:xfrm>
                  <a:off x="3754913" y="3819150"/>
                  <a:ext cx="121175" cy="68400"/>
                </a:xfrm>
                <a:custGeom>
                  <a:avLst/>
                  <a:gdLst/>
                  <a:ahLst/>
                  <a:cxnLst/>
                  <a:rect l="l" t="t" r="r" b="b"/>
                  <a:pathLst>
                    <a:path w="4847" h="2736" extrusionOk="0">
                      <a:moveTo>
                        <a:pt x="2264" y="0"/>
                      </a:moveTo>
                      <a:cubicBezTo>
                        <a:pt x="2152" y="0"/>
                        <a:pt x="2040" y="28"/>
                        <a:pt x="1942" y="80"/>
                      </a:cubicBezTo>
                      <a:lnTo>
                        <a:pt x="191" y="1092"/>
                      </a:lnTo>
                      <a:cubicBezTo>
                        <a:pt x="13" y="1187"/>
                        <a:pt x="1" y="1342"/>
                        <a:pt x="144" y="1425"/>
                      </a:cubicBezTo>
                      <a:lnTo>
                        <a:pt x="2311" y="2676"/>
                      </a:lnTo>
                      <a:cubicBezTo>
                        <a:pt x="2400" y="2715"/>
                        <a:pt x="2497" y="2735"/>
                        <a:pt x="2593" y="2735"/>
                      </a:cubicBezTo>
                      <a:cubicBezTo>
                        <a:pt x="2703" y="2735"/>
                        <a:pt x="2811" y="2709"/>
                        <a:pt x="2906" y="2652"/>
                      </a:cubicBezTo>
                      <a:lnTo>
                        <a:pt x="4656" y="1640"/>
                      </a:lnTo>
                      <a:cubicBezTo>
                        <a:pt x="4823" y="1544"/>
                        <a:pt x="4847" y="1390"/>
                        <a:pt x="4692" y="1306"/>
                      </a:cubicBezTo>
                      <a:lnTo>
                        <a:pt x="2525" y="56"/>
                      </a:lnTo>
                      <a:cubicBezTo>
                        <a:pt x="2445" y="19"/>
                        <a:pt x="2355" y="0"/>
                        <a:pt x="2264"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17" name="Google Shape;538;p18"/>
                <p:cNvSpPr/>
                <p:nvPr/>
              </p:nvSpPr>
              <p:spPr>
                <a:xfrm>
                  <a:off x="3839763" y="3868050"/>
                  <a:ext cx="120875" cy="68500"/>
                </a:xfrm>
                <a:custGeom>
                  <a:avLst/>
                  <a:gdLst/>
                  <a:ahLst/>
                  <a:cxnLst/>
                  <a:rect l="l" t="t" r="r" b="b"/>
                  <a:pathLst>
                    <a:path w="4835" h="2740" extrusionOk="0">
                      <a:moveTo>
                        <a:pt x="2254" y="0"/>
                      </a:moveTo>
                      <a:cubicBezTo>
                        <a:pt x="2146" y="0"/>
                        <a:pt x="2038" y="30"/>
                        <a:pt x="1941" y="89"/>
                      </a:cubicBezTo>
                      <a:lnTo>
                        <a:pt x="191" y="1089"/>
                      </a:lnTo>
                      <a:cubicBezTo>
                        <a:pt x="12" y="1196"/>
                        <a:pt x="0" y="1351"/>
                        <a:pt x="155" y="1434"/>
                      </a:cubicBezTo>
                      <a:lnTo>
                        <a:pt x="2310" y="2684"/>
                      </a:lnTo>
                      <a:cubicBezTo>
                        <a:pt x="2396" y="2722"/>
                        <a:pt x="2486" y="2740"/>
                        <a:pt x="2577" y="2740"/>
                      </a:cubicBezTo>
                      <a:cubicBezTo>
                        <a:pt x="2689" y="2740"/>
                        <a:pt x="2801" y="2713"/>
                        <a:pt x="2905" y="2660"/>
                      </a:cubicBezTo>
                      <a:lnTo>
                        <a:pt x="4644" y="1648"/>
                      </a:lnTo>
                      <a:cubicBezTo>
                        <a:pt x="4822" y="1553"/>
                        <a:pt x="4834" y="1398"/>
                        <a:pt x="4691" y="1315"/>
                      </a:cubicBezTo>
                      <a:lnTo>
                        <a:pt x="2524" y="65"/>
                      </a:lnTo>
                      <a:cubicBezTo>
                        <a:pt x="2437" y="21"/>
                        <a:pt x="2346" y="0"/>
                        <a:pt x="2254"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18" name="Google Shape;539;p18"/>
                <p:cNvSpPr/>
                <p:nvPr/>
              </p:nvSpPr>
              <p:spPr>
                <a:xfrm>
                  <a:off x="3057813" y="3322350"/>
                  <a:ext cx="123550" cy="69900"/>
                </a:xfrm>
                <a:custGeom>
                  <a:avLst/>
                  <a:gdLst/>
                  <a:ahLst/>
                  <a:cxnLst/>
                  <a:rect l="l" t="t" r="r" b="b"/>
                  <a:pathLst>
                    <a:path w="4942" h="2796" extrusionOk="0">
                      <a:moveTo>
                        <a:pt x="2263" y="1"/>
                      </a:moveTo>
                      <a:cubicBezTo>
                        <a:pt x="2157" y="1"/>
                        <a:pt x="2051" y="28"/>
                        <a:pt x="1953" y="81"/>
                      </a:cubicBezTo>
                      <a:lnTo>
                        <a:pt x="191" y="1104"/>
                      </a:lnTo>
                      <a:cubicBezTo>
                        <a:pt x="24" y="1200"/>
                        <a:pt x="0" y="1355"/>
                        <a:pt x="143" y="1438"/>
                      </a:cubicBezTo>
                      <a:lnTo>
                        <a:pt x="2417" y="2736"/>
                      </a:lnTo>
                      <a:cubicBezTo>
                        <a:pt x="2501" y="2775"/>
                        <a:pt x="2593" y="2795"/>
                        <a:pt x="2683" y="2795"/>
                      </a:cubicBezTo>
                      <a:cubicBezTo>
                        <a:pt x="2786" y="2795"/>
                        <a:pt x="2888" y="2769"/>
                        <a:pt x="2977" y="2712"/>
                      </a:cubicBezTo>
                      <a:lnTo>
                        <a:pt x="4751" y="1700"/>
                      </a:lnTo>
                      <a:cubicBezTo>
                        <a:pt x="4918" y="1605"/>
                        <a:pt x="4942" y="1450"/>
                        <a:pt x="4787" y="1366"/>
                      </a:cubicBezTo>
                      <a:lnTo>
                        <a:pt x="2525" y="57"/>
                      </a:lnTo>
                      <a:cubicBezTo>
                        <a:pt x="2439" y="19"/>
                        <a:pt x="2351" y="1"/>
                        <a:pt x="2263"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19" name="Google Shape;540;p18"/>
                <p:cNvSpPr/>
                <p:nvPr/>
              </p:nvSpPr>
              <p:spPr>
                <a:xfrm>
                  <a:off x="3145313" y="3372975"/>
                  <a:ext cx="123550" cy="69775"/>
                </a:xfrm>
                <a:custGeom>
                  <a:avLst/>
                  <a:gdLst/>
                  <a:ahLst/>
                  <a:cxnLst/>
                  <a:rect l="l" t="t" r="r" b="b"/>
                  <a:pathLst>
                    <a:path w="4942" h="2791" extrusionOk="0">
                      <a:moveTo>
                        <a:pt x="2269" y="0"/>
                      </a:moveTo>
                      <a:cubicBezTo>
                        <a:pt x="2161" y="0"/>
                        <a:pt x="2052" y="27"/>
                        <a:pt x="1954" y="80"/>
                      </a:cubicBezTo>
                      <a:lnTo>
                        <a:pt x="191" y="1104"/>
                      </a:lnTo>
                      <a:cubicBezTo>
                        <a:pt x="25" y="1199"/>
                        <a:pt x="1" y="1342"/>
                        <a:pt x="144" y="1425"/>
                      </a:cubicBezTo>
                      <a:lnTo>
                        <a:pt x="2418" y="2735"/>
                      </a:lnTo>
                      <a:cubicBezTo>
                        <a:pt x="2498" y="2772"/>
                        <a:pt x="2586" y="2790"/>
                        <a:pt x="2674" y="2790"/>
                      </a:cubicBezTo>
                      <a:cubicBezTo>
                        <a:pt x="2782" y="2790"/>
                        <a:pt x="2891" y="2763"/>
                        <a:pt x="2989" y="2711"/>
                      </a:cubicBezTo>
                      <a:lnTo>
                        <a:pt x="4751" y="1699"/>
                      </a:lnTo>
                      <a:cubicBezTo>
                        <a:pt x="4918" y="1592"/>
                        <a:pt x="4942" y="1449"/>
                        <a:pt x="4787" y="1365"/>
                      </a:cubicBezTo>
                      <a:lnTo>
                        <a:pt x="2525" y="56"/>
                      </a:lnTo>
                      <a:cubicBezTo>
                        <a:pt x="2445" y="18"/>
                        <a:pt x="2357" y="0"/>
                        <a:pt x="2269"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20" name="Google Shape;541;p18"/>
                <p:cNvSpPr/>
                <p:nvPr/>
              </p:nvSpPr>
              <p:spPr>
                <a:xfrm>
                  <a:off x="3232838" y="3423575"/>
                  <a:ext cx="123550" cy="69775"/>
                </a:xfrm>
                <a:custGeom>
                  <a:avLst/>
                  <a:gdLst/>
                  <a:ahLst/>
                  <a:cxnLst/>
                  <a:rect l="l" t="t" r="r" b="b"/>
                  <a:pathLst>
                    <a:path w="4942" h="2791" extrusionOk="0">
                      <a:moveTo>
                        <a:pt x="2268" y="0"/>
                      </a:moveTo>
                      <a:cubicBezTo>
                        <a:pt x="2160" y="0"/>
                        <a:pt x="2051" y="27"/>
                        <a:pt x="1953" y="80"/>
                      </a:cubicBezTo>
                      <a:lnTo>
                        <a:pt x="191" y="1104"/>
                      </a:lnTo>
                      <a:cubicBezTo>
                        <a:pt x="24" y="1199"/>
                        <a:pt x="0" y="1342"/>
                        <a:pt x="155" y="1425"/>
                      </a:cubicBezTo>
                      <a:lnTo>
                        <a:pt x="2417" y="2735"/>
                      </a:lnTo>
                      <a:cubicBezTo>
                        <a:pt x="2498" y="2772"/>
                        <a:pt x="2585" y="2790"/>
                        <a:pt x="2674" y="2790"/>
                      </a:cubicBezTo>
                      <a:cubicBezTo>
                        <a:pt x="2782" y="2790"/>
                        <a:pt x="2891" y="2763"/>
                        <a:pt x="2989" y="2711"/>
                      </a:cubicBezTo>
                      <a:lnTo>
                        <a:pt x="4751" y="1699"/>
                      </a:lnTo>
                      <a:cubicBezTo>
                        <a:pt x="4918" y="1592"/>
                        <a:pt x="4941" y="1449"/>
                        <a:pt x="4787" y="1366"/>
                      </a:cubicBezTo>
                      <a:lnTo>
                        <a:pt x="2524" y="56"/>
                      </a:lnTo>
                      <a:cubicBezTo>
                        <a:pt x="2444" y="18"/>
                        <a:pt x="2356" y="0"/>
                        <a:pt x="2268"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21" name="Google Shape;542;p18"/>
                <p:cNvSpPr/>
                <p:nvPr/>
              </p:nvSpPr>
              <p:spPr>
                <a:xfrm>
                  <a:off x="3320338" y="3474175"/>
                  <a:ext cx="123550" cy="69775"/>
                </a:xfrm>
                <a:custGeom>
                  <a:avLst/>
                  <a:gdLst/>
                  <a:ahLst/>
                  <a:cxnLst/>
                  <a:rect l="l" t="t" r="r" b="b"/>
                  <a:pathLst>
                    <a:path w="4942" h="2791" extrusionOk="0">
                      <a:moveTo>
                        <a:pt x="2268" y="0"/>
                      </a:moveTo>
                      <a:cubicBezTo>
                        <a:pt x="2161" y="0"/>
                        <a:pt x="2052" y="27"/>
                        <a:pt x="1953" y="80"/>
                      </a:cubicBezTo>
                      <a:lnTo>
                        <a:pt x="191" y="1104"/>
                      </a:lnTo>
                      <a:cubicBezTo>
                        <a:pt x="25" y="1199"/>
                        <a:pt x="1" y="1342"/>
                        <a:pt x="156" y="1425"/>
                      </a:cubicBezTo>
                      <a:lnTo>
                        <a:pt x="2418" y="2735"/>
                      </a:lnTo>
                      <a:cubicBezTo>
                        <a:pt x="2503" y="2772"/>
                        <a:pt x="2592" y="2791"/>
                        <a:pt x="2679" y="2791"/>
                      </a:cubicBezTo>
                      <a:cubicBezTo>
                        <a:pt x="2786" y="2791"/>
                        <a:pt x="2891" y="2763"/>
                        <a:pt x="2989" y="2711"/>
                      </a:cubicBezTo>
                      <a:lnTo>
                        <a:pt x="4751" y="1699"/>
                      </a:lnTo>
                      <a:cubicBezTo>
                        <a:pt x="4918" y="1604"/>
                        <a:pt x="4942" y="1449"/>
                        <a:pt x="4799" y="1366"/>
                      </a:cubicBezTo>
                      <a:lnTo>
                        <a:pt x="2525" y="56"/>
                      </a:lnTo>
                      <a:cubicBezTo>
                        <a:pt x="2444" y="18"/>
                        <a:pt x="2357" y="0"/>
                        <a:pt x="2268"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22" name="Google Shape;543;p18"/>
                <p:cNvSpPr/>
                <p:nvPr/>
              </p:nvSpPr>
              <p:spPr>
                <a:xfrm>
                  <a:off x="3407863" y="3524775"/>
                  <a:ext cx="123550" cy="69775"/>
                </a:xfrm>
                <a:custGeom>
                  <a:avLst/>
                  <a:gdLst/>
                  <a:ahLst/>
                  <a:cxnLst/>
                  <a:rect l="l" t="t" r="r" b="b"/>
                  <a:pathLst>
                    <a:path w="4942" h="2791" extrusionOk="0">
                      <a:moveTo>
                        <a:pt x="2269" y="0"/>
                      </a:moveTo>
                      <a:cubicBezTo>
                        <a:pt x="2162" y="0"/>
                        <a:pt x="2056" y="27"/>
                        <a:pt x="1965" y="80"/>
                      </a:cubicBezTo>
                      <a:lnTo>
                        <a:pt x="191" y="1092"/>
                      </a:lnTo>
                      <a:cubicBezTo>
                        <a:pt x="24" y="1199"/>
                        <a:pt x="0" y="1342"/>
                        <a:pt x="155" y="1425"/>
                      </a:cubicBezTo>
                      <a:lnTo>
                        <a:pt x="2417" y="2735"/>
                      </a:lnTo>
                      <a:cubicBezTo>
                        <a:pt x="2503" y="2772"/>
                        <a:pt x="2591" y="2791"/>
                        <a:pt x="2678" y="2791"/>
                      </a:cubicBezTo>
                      <a:cubicBezTo>
                        <a:pt x="2785" y="2791"/>
                        <a:pt x="2890" y="2763"/>
                        <a:pt x="2989" y="2711"/>
                      </a:cubicBezTo>
                      <a:lnTo>
                        <a:pt x="4751" y="1687"/>
                      </a:lnTo>
                      <a:cubicBezTo>
                        <a:pt x="4929" y="1592"/>
                        <a:pt x="4941" y="1449"/>
                        <a:pt x="4798" y="1366"/>
                      </a:cubicBezTo>
                      <a:lnTo>
                        <a:pt x="2524" y="56"/>
                      </a:lnTo>
                      <a:cubicBezTo>
                        <a:pt x="2444" y="18"/>
                        <a:pt x="2356" y="0"/>
                        <a:pt x="2269"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23" name="Google Shape;544;p18"/>
                <p:cNvSpPr/>
                <p:nvPr/>
              </p:nvSpPr>
              <p:spPr>
                <a:xfrm>
                  <a:off x="3495663" y="3575275"/>
                  <a:ext cx="123250" cy="69875"/>
                </a:xfrm>
                <a:custGeom>
                  <a:avLst/>
                  <a:gdLst/>
                  <a:ahLst/>
                  <a:cxnLst/>
                  <a:rect l="l" t="t" r="r" b="b"/>
                  <a:pathLst>
                    <a:path w="4930" h="2795" extrusionOk="0">
                      <a:moveTo>
                        <a:pt x="2253" y="0"/>
                      </a:moveTo>
                      <a:cubicBezTo>
                        <a:pt x="2150" y="0"/>
                        <a:pt x="2048" y="27"/>
                        <a:pt x="1953" y="84"/>
                      </a:cubicBezTo>
                      <a:lnTo>
                        <a:pt x="191" y="1096"/>
                      </a:lnTo>
                      <a:cubicBezTo>
                        <a:pt x="12" y="1191"/>
                        <a:pt x="1" y="1346"/>
                        <a:pt x="143" y="1429"/>
                      </a:cubicBezTo>
                      <a:lnTo>
                        <a:pt x="2406" y="2739"/>
                      </a:lnTo>
                      <a:cubicBezTo>
                        <a:pt x="2491" y="2776"/>
                        <a:pt x="2582" y="2795"/>
                        <a:pt x="2671" y="2795"/>
                      </a:cubicBezTo>
                      <a:cubicBezTo>
                        <a:pt x="2779" y="2795"/>
                        <a:pt x="2885" y="2767"/>
                        <a:pt x="2977" y="2715"/>
                      </a:cubicBezTo>
                      <a:lnTo>
                        <a:pt x="4751" y="1691"/>
                      </a:lnTo>
                      <a:cubicBezTo>
                        <a:pt x="4918" y="1596"/>
                        <a:pt x="4930" y="1441"/>
                        <a:pt x="4787" y="1370"/>
                      </a:cubicBezTo>
                      <a:lnTo>
                        <a:pt x="2525" y="60"/>
                      </a:lnTo>
                      <a:cubicBezTo>
                        <a:pt x="2435" y="21"/>
                        <a:pt x="2343" y="0"/>
                        <a:pt x="2253"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24" name="Google Shape;545;p18"/>
                <p:cNvSpPr/>
                <p:nvPr/>
              </p:nvSpPr>
              <p:spPr>
                <a:xfrm>
                  <a:off x="3583163" y="3625975"/>
                  <a:ext cx="123575" cy="69775"/>
                </a:xfrm>
                <a:custGeom>
                  <a:avLst/>
                  <a:gdLst/>
                  <a:ahLst/>
                  <a:cxnLst/>
                  <a:rect l="l" t="t" r="r" b="b"/>
                  <a:pathLst>
                    <a:path w="4943" h="2791" extrusionOk="0">
                      <a:moveTo>
                        <a:pt x="2264" y="0"/>
                      </a:moveTo>
                      <a:cubicBezTo>
                        <a:pt x="2157" y="0"/>
                        <a:pt x="2052" y="28"/>
                        <a:pt x="1954" y="80"/>
                      </a:cubicBezTo>
                      <a:lnTo>
                        <a:pt x="191" y="1104"/>
                      </a:lnTo>
                      <a:cubicBezTo>
                        <a:pt x="13" y="1199"/>
                        <a:pt x="1" y="1342"/>
                        <a:pt x="144" y="1425"/>
                      </a:cubicBezTo>
                      <a:lnTo>
                        <a:pt x="2418" y="2735"/>
                      </a:lnTo>
                      <a:cubicBezTo>
                        <a:pt x="2498" y="2772"/>
                        <a:pt x="2586" y="2791"/>
                        <a:pt x="2674" y="2791"/>
                      </a:cubicBezTo>
                      <a:cubicBezTo>
                        <a:pt x="2782" y="2791"/>
                        <a:pt x="2891" y="2764"/>
                        <a:pt x="2989" y="2711"/>
                      </a:cubicBezTo>
                      <a:lnTo>
                        <a:pt x="4752" y="1687"/>
                      </a:lnTo>
                      <a:cubicBezTo>
                        <a:pt x="4918" y="1592"/>
                        <a:pt x="4942" y="1437"/>
                        <a:pt x="4799" y="1354"/>
                      </a:cubicBezTo>
                      <a:lnTo>
                        <a:pt x="2525" y="56"/>
                      </a:lnTo>
                      <a:cubicBezTo>
                        <a:pt x="2439" y="19"/>
                        <a:pt x="2351" y="0"/>
                        <a:pt x="2264"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25" name="Google Shape;546;p18"/>
                <p:cNvSpPr/>
                <p:nvPr/>
              </p:nvSpPr>
              <p:spPr>
                <a:xfrm>
                  <a:off x="3670688" y="3676275"/>
                  <a:ext cx="123550" cy="69875"/>
                </a:xfrm>
                <a:custGeom>
                  <a:avLst/>
                  <a:gdLst/>
                  <a:ahLst/>
                  <a:cxnLst/>
                  <a:rect l="l" t="t" r="r" b="b"/>
                  <a:pathLst>
                    <a:path w="4942" h="2795" extrusionOk="0">
                      <a:moveTo>
                        <a:pt x="2268" y="0"/>
                      </a:moveTo>
                      <a:cubicBezTo>
                        <a:pt x="2160" y="0"/>
                        <a:pt x="2051" y="28"/>
                        <a:pt x="1953" y="80"/>
                      </a:cubicBezTo>
                      <a:lnTo>
                        <a:pt x="191" y="1104"/>
                      </a:lnTo>
                      <a:cubicBezTo>
                        <a:pt x="24" y="1199"/>
                        <a:pt x="0" y="1342"/>
                        <a:pt x="143" y="1425"/>
                      </a:cubicBezTo>
                      <a:lnTo>
                        <a:pt x="2417" y="2735"/>
                      </a:lnTo>
                      <a:cubicBezTo>
                        <a:pt x="2501" y="2774"/>
                        <a:pt x="2593" y="2795"/>
                        <a:pt x="2685" y="2795"/>
                      </a:cubicBezTo>
                      <a:cubicBezTo>
                        <a:pt x="2789" y="2795"/>
                        <a:pt x="2894" y="2768"/>
                        <a:pt x="2989" y="2711"/>
                      </a:cubicBezTo>
                      <a:lnTo>
                        <a:pt x="4751" y="1699"/>
                      </a:lnTo>
                      <a:cubicBezTo>
                        <a:pt x="4918" y="1604"/>
                        <a:pt x="4942" y="1449"/>
                        <a:pt x="4787" y="1366"/>
                      </a:cubicBezTo>
                      <a:lnTo>
                        <a:pt x="2525" y="56"/>
                      </a:lnTo>
                      <a:cubicBezTo>
                        <a:pt x="2444" y="19"/>
                        <a:pt x="2357" y="0"/>
                        <a:pt x="2268"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26" name="Google Shape;547;p18"/>
                <p:cNvSpPr/>
                <p:nvPr/>
              </p:nvSpPr>
              <p:spPr>
                <a:xfrm>
                  <a:off x="3758188" y="3726875"/>
                  <a:ext cx="123550" cy="69925"/>
                </a:xfrm>
                <a:custGeom>
                  <a:avLst/>
                  <a:gdLst/>
                  <a:ahLst/>
                  <a:cxnLst/>
                  <a:rect l="l" t="t" r="r" b="b"/>
                  <a:pathLst>
                    <a:path w="4942" h="2797" extrusionOk="0">
                      <a:moveTo>
                        <a:pt x="2270" y="1"/>
                      </a:moveTo>
                      <a:cubicBezTo>
                        <a:pt x="2163" y="1"/>
                        <a:pt x="2057" y="28"/>
                        <a:pt x="1965" y="80"/>
                      </a:cubicBezTo>
                      <a:lnTo>
                        <a:pt x="191" y="1104"/>
                      </a:lnTo>
                      <a:cubicBezTo>
                        <a:pt x="25" y="1199"/>
                        <a:pt x="1" y="1342"/>
                        <a:pt x="156" y="1426"/>
                      </a:cubicBezTo>
                      <a:lnTo>
                        <a:pt x="2418" y="2735"/>
                      </a:lnTo>
                      <a:cubicBezTo>
                        <a:pt x="2504" y="2775"/>
                        <a:pt x="2599" y="2796"/>
                        <a:pt x="2694" y="2796"/>
                      </a:cubicBezTo>
                      <a:cubicBezTo>
                        <a:pt x="2795" y="2796"/>
                        <a:pt x="2897" y="2772"/>
                        <a:pt x="2989" y="2723"/>
                      </a:cubicBezTo>
                      <a:lnTo>
                        <a:pt x="4751" y="1699"/>
                      </a:lnTo>
                      <a:cubicBezTo>
                        <a:pt x="4918" y="1592"/>
                        <a:pt x="4942" y="1449"/>
                        <a:pt x="4787" y="1366"/>
                      </a:cubicBezTo>
                      <a:lnTo>
                        <a:pt x="2525" y="56"/>
                      </a:lnTo>
                      <a:cubicBezTo>
                        <a:pt x="2445" y="19"/>
                        <a:pt x="2357" y="1"/>
                        <a:pt x="2270"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27" name="Google Shape;548;p18"/>
                <p:cNvSpPr/>
                <p:nvPr/>
              </p:nvSpPr>
              <p:spPr>
                <a:xfrm>
                  <a:off x="3845713" y="3777475"/>
                  <a:ext cx="123550" cy="69775"/>
                </a:xfrm>
                <a:custGeom>
                  <a:avLst/>
                  <a:gdLst/>
                  <a:ahLst/>
                  <a:cxnLst/>
                  <a:rect l="l" t="t" r="r" b="b"/>
                  <a:pathLst>
                    <a:path w="4942" h="2791" extrusionOk="0">
                      <a:moveTo>
                        <a:pt x="2268" y="1"/>
                      </a:moveTo>
                      <a:cubicBezTo>
                        <a:pt x="2160" y="1"/>
                        <a:pt x="2051" y="28"/>
                        <a:pt x="1953" y="80"/>
                      </a:cubicBezTo>
                      <a:lnTo>
                        <a:pt x="191" y="1104"/>
                      </a:lnTo>
                      <a:cubicBezTo>
                        <a:pt x="24" y="1199"/>
                        <a:pt x="0" y="1342"/>
                        <a:pt x="155" y="1426"/>
                      </a:cubicBezTo>
                      <a:lnTo>
                        <a:pt x="2417" y="2735"/>
                      </a:lnTo>
                      <a:cubicBezTo>
                        <a:pt x="2498" y="2773"/>
                        <a:pt x="2585" y="2791"/>
                        <a:pt x="2674" y="2791"/>
                      </a:cubicBezTo>
                      <a:cubicBezTo>
                        <a:pt x="2782" y="2791"/>
                        <a:pt x="2891" y="2764"/>
                        <a:pt x="2989" y="2711"/>
                      </a:cubicBezTo>
                      <a:lnTo>
                        <a:pt x="4751" y="1687"/>
                      </a:lnTo>
                      <a:cubicBezTo>
                        <a:pt x="4918" y="1592"/>
                        <a:pt x="4941" y="1449"/>
                        <a:pt x="4799" y="1366"/>
                      </a:cubicBezTo>
                      <a:lnTo>
                        <a:pt x="2524" y="56"/>
                      </a:lnTo>
                      <a:cubicBezTo>
                        <a:pt x="2444" y="19"/>
                        <a:pt x="2356" y="1"/>
                        <a:pt x="2268"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28" name="Google Shape;549;p18"/>
                <p:cNvSpPr/>
                <p:nvPr/>
              </p:nvSpPr>
              <p:spPr>
                <a:xfrm>
                  <a:off x="3933513" y="3828075"/>
                  <a:ext cx="123250" cy="69800"/>
                </a:xfrm>
                <a:custGeom>
                  <a:avLst/>
                  <a:gdLst/>
                  <a:ahLst/>
                  <a:cxnLst/>
                  <a:rect l="l" t="t" r="r" b="b"/>
                  <a:pathLst>
                    <a:path w="4930" h="2792" extrusionOk="0">
                      <a:moveTo>
                        <a:pt x="2258" y="1"/>
                      </a:moveTo>
                      <a:cubicBezTo>
                        <a:pt x="2151" y="1"/>
                        <a:pt x="2045" y="28"/>
                        <a:pt x="1953" y="80"/>
                      </a:cubicBezTo>
                      <a:lnTo>
                        <a:pt x="179" y="1092"/>
                      </a:lnTo>
                      <a:cubicBezTo>
                        <a:pt x="13" y="1199"/>
                        <a:pt x="1" y="1342"/>
                        <a:pt x="144" y="1426"/>
                      </a:cubicBezTo>
                      <a:lnTo>
                        <a:pt x="2406" y="2735"/>
                      </a:lnTo>
                      <a:cubicBezTo>
                        <a:pt x="2491" y="2773"/>
                        <a:pt x="2582" y="2791"/>
                        <a:pt x="2672" y="2791"/>
                      </a:cubicBezTo>
                      <a:cubicBezTo>
                        <a:pt x="2782" y="2791"/>
                        <a:pt x="2891" y="2764"/>
                        <a:pt x="2989" y="2711"/>
                      </a:cubicBezTo>
                      <a:lnTo>
                        <a:pt x="4739" y="1688"/>
                      </a:lnTo>
                      <a:cubicBezTo>
                        <a:pt x="4918" y="1592"/>
                        <a:pt x="4930" y="1449"/>
                        <a:pt x="4787" y="1366"/>
                      </a:cubicBezTo>
                      <a:lnTo>
                        <a:pt x="2513" y="56"/>
                      </a:lnTo>
                      <a:cubicBezTo>
                        <a:pt x="2432" y="19"/>
                        <a:pt x="2345" y="1"/>
                        <a:pt x="2258"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29" name="Google Shape;550;p18"/>
                <p:cNvSpPr/>
                <p:nvPr/>
              </p:nvSpPr>
              <p:spPr>
                <a:xfrm>
                  <a:off x="3080738" y="3241325"/>
                  <a:ext cx="132775" cy="75600"/>
                </a:xfrm>
                <a:custGeom>
                  <a:avLst/>
                  <a:gdLst/>
                  <a:ahLst/>
                  <a:cxnLst/>
                  <a:rect l="l" t="t" r="r" b="b"/>
                  <a:pathLst>
                    <a:path w="5311" h="3024" extrusionOk="0">
                      <a:moveTo>
                        <a:pt x="2285" y="0"/>
                      </a:moveTo>
                      <a:cubicBezTo>
                        <a:pt x="2192" y="0"/>
                        <a:pt x="2099" y="25"/>
                        <a:pt x="2012" y="71"/>
                      </a:cubicBezTo>
                      <a:lnTo>
                        <a:pt x="155" y="1143"/>
                      </a:lnTo>
                      <a:cubicBezTo>
                        <a:pt x="12" y="1226"/>
                        <a:pt x="0" y="1345"/>
                        <a:pt x="119" y="1417"/>
                      </a:cubicBezTo>
                      <a:lnTo>
                        <a:pt x="2810" y="2976"/>
                      </a:lnTo>
                      <a:cubicBezTo>
                        <a:pt x="2879" y="3008"/>
                        <a:pt x="2952" y="3023"/>
                        <a:pt x="3025" y="3023"/>
                      </a:cubicBezTo>
                      <a:cubicBezTo>
                        <a:pt x="3118" y="3023"/>
                        <a:pt x="3212" y="2999"/>
                        <a:pt x="3298" y="2952"/>
                      </a:cubicBezTo>
                      <a:lnTo>
                        <a:pt x="5156" y="1881"/>
                      </a:lnTo>
                      <a:cubicBezTo>
                        <a:pt x="5299" y="1798"/>
                        <a:pt x="5310" y="1678"/>
                        <a:pt x="5191" y="1607"/>
                      </a:cubicBezTo>
                      <a:lnTo>
                        <a:pt x="2501" y="47"/>
                      </a:lnTo>
                      <a:cubicBezTo>
                        <a:pt x="2432" y="16"/>
                        <a:pt x="2359" y="0"/>
                        <a:pt x="2285"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30" name="Google Shape;551;p18"/>
                <p:cNvSpPr/>
                <p:nvPr/>
              </p:nvSpPr>
              <p:spPr>
                <a:xfrm>
                  <a:off x="3178963" y="3298175"/>
                  <a:ext cx="133075" cy="75600"/>
                </a:xfrm>
                <a:custGeom>
                  <a:avLst/>
                  <a:gdLst/>
                  <a:ahLst/>
                  <a:cxnLst/>
                  <a:rect l="l" t="t" r="r" b="b"/>
                  <a:pathLst>
                    <a:path w="5323" h="3024" extrusionOk="0">
                      <a:moveTo>
                        <a:pt x="2286" y="1"/>
                      </a:moveTo>
                      <a:cubicBezTo>
                        <a:pt x="2195" y="1"/>
                        <a:pt x="2104" y="25"/>
                        <a:pt x="2024" y="71"/>
                      </a:cubicBezTo>
                      <a:lnTo>
                        <a:pt x="155" y="1143"/>
                      </a:lnTo>
                      <a:cubicBezTo>
                        <a:pt x="12" y="1226"/>
                        <a:pt x="0" y="1345"/>
                        <a:pt x="131" y="1417"/>
                      </a:cubicBezTo>
                      <a:lnTo>
                        <a:pt x="2822" y="2976"/>
                      </a:lnTo>
                      <a:cubicBezTo>
                        <a:pt x="2891" y="3008"/>
                        <a:pt x="2964" y="3023"/>
                        <a:pt x="3036" y="3023"/>
                      </a:cubicBezTo>
                      <a:cubicBezTo>
                        <a:pt x="3128" y="3023"/>
                        <a:pt x="3219" y="2999"/>
                        <a:pt x="3298" y="2953"/>
                      </a:cubicBezTo>
                      <a:lnTo>
                        <a:pt x="5156" y="1881"/>
                      </a:lnTo>
                      <a:cubicBezTo>
                        <a:pt x="5299" y="1798"/>
                        <a:pt x="5322" y="1679"/>
                        <a:pt x="5191" y="1607"/>
                      </a:cubicBezTo>
                      <a:lnTo>
                        <a:pt x="2501" y="47"/>
                      </a:lnTo>
                      <a:cubicBezTo>
                        <a:pt x="2432" y="16"/>
                        <a:pt x="2359" y="1"/>
                        <a:pt x="2286"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31" name="Google Shape;552;p18"/>
                <p:cNvSpPr/>
                <p:nvPr/>
              </p:nvSpPr>
              <p:spPr>
                <a:xfrm>
                  <a:off x="3277488" y="3354900"/>
                  <a:ext cx="132775" cy="75600"/>
                </a:xfrm>
                <a:custGeom>
                  <a:avLst/>
                  <a:gdLst/>
                  <a:ahLst/>
                  <a:cxnLst/>
                  <a:rect l="l" t="t" r="r" b="b"/>
                  <a:pathLst>
                    <a:path w="5311" h="3024" extrusionOk="0">
                      <a:moveTo>
                        <a:pt x="2256" y="0"/>
                      </a:moveTo>
                      <a:cubicBezTo>
                        <a:pt x="2170" y="0"/>
                        <a:pt x="2087" y="21"/>
                        <a:pt x="2012" y="64"/>
                      </a:cubicBezTo>
                      <a:lnTo>
                        <a:pt x="155" y="1148"/>
                      </a:lnTo>
                      <a:cubicBezTo>
                        <a:pt x="12" y="1231"/>
                        <a:pt x="0" y="1350"/>
                        <a:pt x="119" y="1422"/>
                      </a:cubicBezTo>
                      <a:lnTo>
                        <a:pt x="2810" y="2981"/>
                      </a:lnTo>
                      <a:cubicBezTo>
                        <a:pt x="2881" y="3009"/>
                        <a:pt x="2957" y="3023"/>
                        <a:pt x="3032" y="3023"/>
                      </a:cubicBezTo>
                      <a:cubicBezTo>
                        <a:pt x="3121" y="3023"/>
                        <a:pt x="3209" y="3003"/>
                        <a:pt x="3286" y="2958"/>
                      </a:cubicBezTo>
                      <a:lnTo>
                        <a:pt x="5156" y="1886"/>
                      </a:lnTo>
                      <a:cubicBezTo>
                        <a:pt x="5299" y="1803"/>
                        <a:pt x="5310" y="1672"/>
                        <a:pt x="5191" y="1600"/>
                      </a:cubicBezTo>
                      <a:lnTo>
                        <a:pt x="2489" y="53"/>
                      </a:lnTo>
                      <a:cubicBezTo>
                        <a:pt x="2414" y="18"/>
                        <a:pt x="2334" y="0"/>
                        <a:pt x="2256"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32" name="Google Shape;553;p18"/>
                <p:cNvSpPr/>
                <p:nvPr/>
              </p:nvSpPr>
              <p:spPr>
                <a:xfrm>
                  <a:off x="3375713" y="3411575"/>
                  <a:ext cx="133075" cy="75600"/>
                </a:xfrm>
                <a:custGeom>
                  <a:avLst/>
                  <a:gdLst/>
                  <a:ahLst/>
                  <a:cxnLst/>
                  <a:rect l="l" t="t" r="r" b="b"/>
                  <a:pathLst>
                    <a:path w="5323" h="3024" extrusionOk="0">
                      <a:moveTo>
                        <a:pt x="2286" y="1"/>
                      </a:moveTo>
                      <a:cubicBezTo>
                        <a:pt x="2195" y="1"/>
                        <a:pt x="2104" y="25"/>
                        <a:pt x="2024" y="71"/>
                      </a:cubicBezTo>
                      <a:lnTo>
                        <a:pt x="167" y="1143"/>
                      </a:lnTo>
                      <a:cubicBezTo>
                        <a:pt x="24" y="1226"/>
                        <a:pt x="0" y="1345"/>
                        <a:pt x="131" y="1417"/>
                      </a:cubicBezTo>
                      <a:lnTo>
                        <a:pt x="2822" y="2977"/>
                      </a:lnTo>
                      <a:cubicBezTo>
                        <a:pt x="2891" y="3008"/>
                        <a:pt x="2964" y="3024"/>
                        <a:pt x="3036" y="3024"/>
                      </a:cubicBezTo>
                      <a:cubicBezTo>
                        <a:pt x="3128" y="3024"/>
                        <a:pt x="3219" y="2999"/>
                        <a:pt x="3298" y="2953"/>
                      </a:cubicBezTo>
                      <a:lnTo>
                        <a:pt x="5168" y="1881"/>
                      </a:lnTo>
                      <a:cubicBezTo>
                        <a:pt x="5311" y="1798"/>
                        <a:pt x="5322" y="1679"/>
                        <a:pt x="5203" y="1607"/>
                      </a:cubicBezTo>
                      <a:lnTo>
                        <a:pt x="2501" y="48"/>
                      </a:lnTo>
                      <a:cubicBezTo>
                        <a:pt x="2432" y="16"/>
                        <a:pt x="2359" y="1"/>
                        <a:pt x="2286"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33" name="Google Shape;554;p18"/>
                <p:cNvSpPr/>
                <p:nvPr/>
              </p:nvSpPr>
              <p:spPr>
                <a:xfrm>
                  <a:off x="3473938" y="3468425"/>
                  <a:ext cx="133075" cy="75600"/>
                </a:xfrm>
                <a:custGeom>
                  <a:avLst/>
                  <a:gdLst/>
                  <a:ahLst/>
                  <a:cxnLst/>
                  <a:rect l="l" t="t" r="r" b="b"/>
                  <a:pathLst>
                    <a:path w="5323" h="3024" extrusionOk="0">
                      <a:moveTo>
                        <a:pt x="2286" y="1"/>
                      </a:moveTo>
                      <a:cubicBezTo>
                        <a:pt x="2195" y="1"/>
                        <a:pt x="2104" y="25"/>
                        <a:pt x="2024" y="72"/>
                      </a:cubicBezTo>
                      <a:lnTo>
                        <a:pt x="167" y="1143"/>
                      </a:lnTo>
                      <a:cubicBezTo>
                        <a:pt x="24" y="1226"/>
                        <a:pt x="0" y="1346"/>
                        <a:pt x="131" y="1417"/>
                      </a:cubicBezTo>
                      <a:lnTo>
                        <a:pt x="2822" y="2977"/>
                      </a:lnTo>
                      <a:cubicBezTo>
                        <a:pt x="2891" y="3008"/>
                        <a:pt x="2964" y="3024"/>
                        <a:pt x="3036" y="3024"/>
                      </a:cubicBezTo>
                      <a:cubicBezTo>
                        <a:pt x="3128" y="3024"/>
                        <a:pt x="3219" y="2999"/>
                        <a:pt x="3298" y="2953"/>
                      </a:cubicBezTo>
                      <a:lnTo>
                        <a:pt x="5168" y="1881"/>
                      </a:lnTo>
                      <a:cubicBezTo>
                        <a:pt x="5311" y="1798"/>
                        <a:pt x="5322" y="1679"/>
                        <a:pt x="5203" y="1607"/>
                      </a:cubicBezTo>
                      <a:lnTo>
                        <a:pt x="2501" y="48"/>
                      </a:lnTo>
                      <a:cubicBezTo>
                        <a:pt x="2432" y="16"/>
                        <a:pt x="2359" y="1"/>
                        <a:pt x="2286"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34" name="Google Shape;555;p18"/>
                <p:cNvSpPr/>
                <p:nvPr/>
              </p:nvSpPr>
              <p:spPr>
                <a:xfrm>
                  <a:off x="3572463" y="3525275"/>
                  <a:ext cx="132775" cy="75600"/>
                </a:xfrm>
                <a:custGeom>
                  <a:avLst/>
                  <a:gdLst/>
                  <a:ahLst/>
                  <a:cxnLst/>
                  <a:rect l="l" t="t" r="r" b="b"/>
                  <a:pathLst>
                    <a:path w="5311" h="3024" extrusionOk="0">
                      <a:moveTo>
                        <a:pt x="2285" y="1"/>
                      </a:moveTo>
                      <a:cubicBezTo>
                        <a:pt x="2192" y="1"/>
                        <a:pt x="2099" y="25"/>
                        <a:pt x="2013" y="72"/>
                      </a:cubicBezTo>
                      <a:lnTo>
                        <a:pt x="155" y="1143"/>
                      </a:lnTo>
                      <a:cubicBezTo>
                        <a:pt x="12" y="1227"/>
                        <a:pt x="0" y="1346"/>
                        <a:pt x="119" y="1417"/>
                      </a:cubicBezTo>
                      <a:lnTo>
                        <a:pt x="2810" y="2977"/>
                      </a:lnTo>
                      <a:cubicBezTo>
                        <a:pt x="2879" y="3008"/>
                        <a:pt x="2952" y="3024"/>
                        <a:pt x="3026" y="3024"/>
                      </a:cubicBezTo>
                      <a:cubicBezTo>
                        <a:pt x="3118" y="3024"/>
                        <a:pt x="3212" y="2999"/>
                        <a:pt x="3298" y="2953"/>
                      </a:cubicBezTo>
                      <a:lnTo>
                        <a:pt x="5156" y="1881"/>
                      </a:lnTo>
                      <a:cubicBezTo>
                        <a:pt x="5299" y="1798"/>
                        <a:pt x="5311" y="1679"/>
                        <a:pt x="5191" y="1608"/>
                      </a:cubicBezTo>
                      <a:lnTo>
                        <a:pt x="2501" y="48"/>
                      </a:lnTo>
                      <a:cubicBezTo>
                        <a:pt x="2432" y="16"/>
                        <a:pt x="2359" y="1"/>
                        <a:pt x="2285"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35" name="Google Shape;556;p18"/>
                <p:cNvSpPr/>
                <p:nvPr/>
              </p:nvSpPr>
              <p:spPr>
                <a:xfrm>
                  <a:off x="3670688" y="3582000"/>
                  <a:ext cx="133075" cy="75600"/>
                </a:xfrm>
                <a:custGeom>
                  <a:avLst/>
                  <a:gdLst/>
                  <a:ahLst/>
                  <a:cxnLst/>
                  <a:rect l="l" t="t" r="r" b="b"/>
                  <a:pathLst>
                    <a:path w="5323" h="3024" extrusionOk="0">
                      <a:moveTo>
                        <a:pt x="2268" y="1"/>
                      </a:moveTo>
                      <a:cubicBezTo>
                        <a:pt x="2182" y="1"/>
                        <a:pt x="2099" y="22"/>
                        <a:pt x="2024" y="65"/>
                      </a:cubicBezTo>
                      <a:lnTo>
                        <a:pt x="167" y="1148"/>
                      </a:lnTo>
                      <a:cubicBezTo>
                        <a:pt x="12" y="1232"/>
                        <a:pt x="0" y="1351"/>
                        <a:pt x="131" y="1422"/>
                      </a:cubicBezTo>
                      <a:lnTo>
                        <a:pt x="2822" y="2982"/>
                      </a:lnTo>
                      <a:cubicBezTo>
                        <a:pt x="2893" y="3009"/>
                        <a:pt x="2969" y="3024"/>
                        <a:pt x="3044" y="3024"/>
                      </a:cubicBezTo>
                      <a:cubicBezTo>
                        <a:pt x="3133" y="3024"/>
                        <a:pt x="3221" y="3003"/>
                        <a:pt x="3298" y="2958"/>
                      </a:cubicBezTo>
                      <a:lnTo>
                        <a:pt x="5156" y="1887"/>
                      </a:lnTo>
                      <a:cubicBezTo>
                        <a:pt x="5299" y="1803"/>
                        <a:pt x="5323" y="1672"/>
                        <a:pt x="5192" y="1601"/>
                      </a:cubicBezTo>
                      <a:lnTo>
                        <a:pt x="2501" y="53"/>
                      </a:lnTo>
                      <a:cubicBezTo>
                        <a:pt x="2426" y="19"/>
                        <a:pt x="2346" y="1"/>
                        <a:pt x="2268"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36" name="Google Shape;557;p18"/>
                <p:cNvSpPr/>
                <p:nvPr/>
              </p:nvSpPr>
              <p:spPr>
                <a:xfrm>
                  <a:off x="3769213" y="3638850"/>
                  <a:ext cx="132775" cy="75575"/>
                </a:xfrm>
                <a:custGeom>
                  <a:avLst/>
                  <a:gdLst/>
                  <a:ahLst/>
                  <a:cxnLst/>
                  <a:rect l="l" t="t" r="r" b="b"/>
                  <a:pathLst>
                    <a:path w="5311" h="3023" extrusionOk="0">
                      <a:moveTo>
                        <a:pt x="2266" y="1"/>
                      </a:moveTo>
                      <a:cubicBezTo>
                        <a:pt x="2180" y="1"/>
                        <a:pt x="2093" y="22"/>
                        <a:pt x="2013" y="65"/>
                      </a:cubicBezTo>
                      <a:lnTo>
                        <a:pt x="155" y="1137"/>
                      </a:lnTo>
                      <a:cubicBezTo>
                        <a:pt x="12" y="1220"/>
                        <a:pt x="0" y="1351"/>
                        <a:pt x="119" y="1422"/>
                      </a:cubicBezTo>
                      <a:lnTo>
                        <a:pt x="2810" y="2970"/>
                      </a:lnTo>
                      <a:cubicBezTo>
                        <a:pt x="2885" y="3004"/>
                        <a:pt x="2965" y="3022"/>
                        <a:pt x="3045" y="3022"/>
                      </a:cubicBezTo>
                      <a:cubicBezTo>
                        <a:pt x="3131" y="3022"/>
                        <a:pt x="3218" y="3001"/>
                        <a:pt x="3298" y="2958"/>
                      </a:cubicBezTo>
                      <a:lnTo>
                        <a:pt x="5156" y="1875"/>
                      </a:lnTo>
                      <a:cubicBezTo>
                        <a:pt x="5299" y="1803"/>
                        <a:pt x="5311" y="1672"/>
                        <a:pt x="5192" y="1601"/>
                      </a:cubicBezTo>
                      <a:lnTo>
                        <a:pt x="2501" y="53"/>
                      </a:lnTo>
                      <a:cubicBezTo>
                        <a:pt x="2426" y="19"/>
                        <a:pt x="2346" y="1"/>
                        <a:pt x="2266"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37" name="Google Shape;558;p18"/>
                <p:cNvSpPr/>
                <p:nvPr/>
              </p:nvSpPr>
              <p:spPr>
                <a:xfrm>
                  <a:off x="3867438" y="3695550"/>
                  <a:ext cx="132775" cy="75600"/>
                </a:xfrm>
                <a:custGeom>
                  <a:avLst/>
                  <a:gdLst/>
                  <a:ahLst/>
                  <a:cxnLst/>
                  <a:rect l="l" t="t" r="r" b="b"/>
                  <a:pathLst>
                    <a:path w="5311" h="3024" extrusionOk="0">
                      <a:moveTo>
                        <a:pt x="2285" y="0"/>
                      </a:moveTo>
                      <a:cubicBezTo>
                        <a:pt x="2193" y="0"/>
                        <a:pt x="2099" y="25"/>
                        <a:pt x="2013" y="71"/>
                      </a:cubicBezTo>
                      <a:lnTo>
                        <a:pt x="155" y="1143"/>
                      </a:lnTo>
                      <a:cubicBezTo>
                        <a:pt x="12" y="1226"/>
                        <a:pt x="0" y="1357"/>
                        <a:pt x="120" y="1428"/>
                      </a:cubicBezTo>
                      <a:lnTo>
                        <a:pt x="2822" y="2976"/>
                      </a:lnTo>
                      <a:cubicBezTo>
                        <a:pt x="2891" y="3008"/>
                        <a:pt x="2962" y="3023"/>
                        <a:pt x="3033" y="3023"/>
                      </a:cubicBezTo>
                      <a:cubicBezTo>
                        <a:pt x="3122" y="3023"/>
                        <a:pt x="3212" y="2999"/>
                        <a:pt x="3298" y="2952"/>
                      </a:cubicBezTo>
                      <a:lnTo>
                        <a:pt x="5156" y="1881"/>
                      </a:lnTo>
                      <a:cubicBezTo>
                        <a:pt x="5299" y="1797"/>
                        <a:pt x="5311" y="1678"/>
                        <a:pt x="5192" y="1607"/>
                      </a:cubicBezTo>
                      <a:lnTo>
                        <a:pt x="2501" y="47"/>
                      </a:lnTo>
                      <a:cubicBezTo>
                        <a:pt x="2432" y="16"/>
                        <a:pt x="2359" y="0"/>
                        <a:pt x="2285"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38" name="Google Shape;559;p18"/>
                <p:cNvSpPr/>
                <p:nvPr/>
              </p:nvSpPr>
              <p:spPr>
                <a:xfrm>
                  <a:off x="3965963" y="3752400"/>
                  <a:ext cx="132775" cy="75600"/>
                </a:xfrm>
                <a:custGeom>
                  <a:avLst/>
                  <a:gdLst/>
                  <a:ahLst/>
                  <a:cxnLst/>
                  <a:rect l="l" t="t" r="r" b="b"/>
                  <a:pathLst>
                    <a:path w="5311" h="3024" extrusionOk="0">
                      <a:moveTo>
                        <a:pt x="2274" y="0"/>
                      </a:moveTo>
                      <a:cubicBezTo>
                        <a:pt x="2183" y="0"/>
                        <a:pt x="2092" y="25"/>
                        <a:pt x="2013" y="71"/>
                      </a:cubicBezTo>
                      <a:lnTo>
                        <a:pt x="155" y="1143"/>
                      </a:lnTo>
                      <a:cubicBezTo>
                        <a:pt x="12" y="1226"/>
                        <a:pt x="0" y="1345"/>
                        <a:pt x="119" y="1417"/>
                      </a:cubicBezTo>
                      <a:lnTo>
                        <a:pt x="2810" y="2976"/>
                      </a:lnTo>
                      <a:cubicBezTo>
                        <a:pt x="2879" y="3008"/>
                        <a:pt x="2952" y="3023"/>
                        <a:pt x="3025" y="3023"/>
                      </a:cubicBezTo>
                      <a:cubicBezTo>
                        <a:pt x="3116" y="3023"/>
                        <a:pt x="3207" y="2999"/>
                        <a:pt x="3287" y="2952"/>
                      </a:cubicBezTo>
                      <a:lnTo>
                        <a:pt x="5156" y="1881"/>
                      </a:lnTo>
                      <a:cubicBezTo>
                        <a:pt x="5299" y="1798"/>
                        <a:pt x="5311" y="1678"/>
                        <a:pt x="5192" y="1607"/>
                      </a:cubicBezTo>
                      <a:lnTo>
                        <a:pt x="2489" y="47"/>
                      </a:lnTo>
                      <a:cubicBezTo>
                        <a:pt x="2420" y="16"/>
                        <a:pt x="2347" y="0"/>
                        <a:pt x="2274"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39" name="Google Shape;560;p18"/>
                <p:cNvSpPr/>
                <p:nvPr/>
              </p:nvSpPr>
              <p:spPr>
                <a:xfrm>
                  <a:off x="4064188" y="3809250"/>
                  <a:ext cx="133075" cy="75600"/>
                </a:xfrm>
                <a:custGeom>
                  <a:avLst/>
                  <a:gdLst/>
                  <a:ahLst/>
                  <a:cxnLst/>
                  <a:rect l="l" t="t" r="r" b="b"/>
                  <a:pathLst>
                    <a:path w="5323" h="3024" extrusionOk="0">
                      <a:moveTo>
                        <a:pt x="2286" y="0"/>
                      </a:moveTo>
                      <a:cubicBezTo>
                        <a:pt x="2195" y="0"/>
                        <a:pt x="2104" y="25"/>
                        <a:pt x="2025" y="71"/>
                      </a:cubicBezTo>
                      <a:lnTo>
                        <a:pt x="155" y="1143"/>
                      </a:lnTo>
                      <a:cubicBezTo>
                        <a:pt x="12" y="1226"/>
                        <a:pt x="0" y="1345"/>
                        <a:pt x="120" y="1417"/>
                      </a:cubicBezTo>
                      <a:lnTo>
                        <a:pt x="2822" y="2976"/>
                      </a:lnTo>
                      <a:cubicBezTo>
                        <a:pt x="2891" y="3008"/>
                        <a:pt x="2964" y="3023"/>
                        <a:pt x="3037" y="3023"/>
                      </a:cubicBezTo>
                      <a:cubicBezTo>
                        <a:pt x="3128" y="3023"/>
                        <a:pt x="3219" y="2999"/>
                        <a:pt x="3299" y="2953"/>
                      </a:cubicBezTo>
                      <a:lnTo>
                        <a:pt x="5168" y="1881"/>
                      </a:lnTo>
                      <a:cubicBezTo>
                        <a:pt x="5311" y="1798"/>
                        <a:pt x="5323" y="1667"/>
                        <a:pt x="5204" y="1607"/>
                      </a:cubicBezTo>
                      <a:lnTo>
                        <a:pt x="2501" y="47"/>
                      </a:lnTo>
                      <a:cubicBezTo>
                        <a:pt x="2432" y="16"/>
                        <a:pt x="2359" y="0"/>
                        <a:pt x="2286"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40" name="Google Shape;561;p18"/>
                <p:cNvSpPr/>
                <p:nvPr/>
              </p:nvSpPr>
              <p:spPr>
                <a:xfrm>
                  <a:off x="3915663" y="4005975"/>
                  <a:ext cx="145875" cy="83075"/>
                </a:xfrm>
                <a:custGeom>
                  <a:avLst/>
                  <a:gdLst/>
                  <a:ahLst/>
                  <a:cxnLst/>
                  <a:rect l="l" t="t" r="r" b="b"/>
                  <a:pathLst>
                    <a:path w="5835" h="3323" extrusionOk="0">
                      <a:moveTo>
                        <a:pt x="2283" y="0"/>
                      </a:moveTo>
                      <a:cubicBezTo>
                        <a:pt x="2200" y="0"/>
                        <a:pt x="2119" y="22"/>
                        <a:pt x="2048" y="60"/>
                      </a:cubicBezTo>
                      <a:lnTo>
                        <a:pt x="155" y="1156"/>
                      </a:lnTo>
                      <a:cubicBezTo>
                        <a:pt x="12" y="1227"/>
                        <a:pt x="0" y="1346"/>
                        <a:pt x="119" y="1418"/>
                      </a:cubicBezTo>
                      <a:lnTo>
                        <a:pt x="3346" y="3275"/>
                      </a:lnTo>
                      <a:cubicBezTo>
                        <a:pt x="3411" y="3308"/>
                        <a:pt x="3482" y="3323"/>
                        <a:pt x="3553" y="3323"/>
                      </a:cubicBezTo>
                      <a:cubicBezTo>
                        <a:pt x="3637" y="3323"/>
                        <a:pt x="3721" y="3302"/>
                        <a:pt x="3798" y="3263"/>
                      </a:cubicBezTo>
                      <a:lnTo>
                        <a:pt x="5680" y="2168"/>
                      </a:lnTo>
                      <a:cubicBezTo>
                        <a:pt x="5811" y="2096"/>
                        <a:pt x="5834" y="1977"/>
                        <a:pt x="5715" y="1906"/>
                      </a:cubicBezTo>
                      <a:lnTo>
                        <a:pt x="2489" y="48"/>
                      </a:lnTo>
                      <a:cubicBezTo>
                        <a:pt x="2423" y="16"/>
                        <a:pt x="2353" y="0"/>
                        <a:pt x="2283"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41" name="Google Shape;562;p18"/>
                <p:cNvSpPr/>
                <p:nvPr/>
              </p:nvSpPr>
              <p:spPr>
                <a:xfrm>
                  <a:off x="3809388" y="3944650"/>
                  <a:ext cx="145875" cy="83100"/>
                </a:xfrm>
                <a:custGeom>
                  <a:avLst/>
                  <a:gdLst/>
                  <a:ahLst/>
                  <a:cxnLst/>
                  <a:rect l="l" t="t" r="r" b="b"/>
                  <a:pathLst>
                    <a:path w="5835" h="3324" extrusionOk="0">
                      <a:moveTo>
                        <a:pt x="2282" y="1"/>
                      </a:moveTo>
                      <a:cubicBezTo>
                        <a:pt x="2198" y="1"/>
                        <a:pt x="2114" y="22"/>
                        <a:pt x="2037" y="61"/>
                      </a:cubicBezTo>
                      <a:lnTo>
                        <a:pt x="156" y="1156"/>
                      </a:lnTo>
                      <a:cubicBezTo>
                        <a:pt x="13" y="1227"/>
                        <a:pt x="1" y="1347"/>
                        <a:pt x="120" y="1418"/>
                      </a:cubicBezTo>
                      <a:lnTo>
                        <a:pt x="3346" y="3275"/>
                      </a:lnTo>
                      <a:cubicBezTo>
                        <a:pt x="3412" y="3308"/>
                        <a:pt x="3482" y="3323"/>
                        <a:pt x="3552" y="3323"/>
                      </a:cubicBezTo>
                      <a:cubicBezTo>
                        <a:pt x="3635" y="3323"/>
                        <a:pt x="3716" y="3302"/>
                        <a:pt x="3787" y="3263"/>
                      </a:cubicBezTo>
                      <a:lnTo>
                        <a:pt x="5680" y="2168"/>
                      </a:lnTo>
                      <a:cubicBezTo>
                        <a:pt x="5811" y="2097"/>
                        <a:pt x="5835" y="1978"/>
                        <a:pt x="5716" y="1906"/>
                      </a:cubicBezTo>
                      <a:lnTo>
                        <a:pt x="2489" y="49"/>
                      </a:lnTo>
                      <a:cubicBezTo>
                        <a:pt x="2424" y="16"/>
                        <a:pt x="2353" y="1"/>
                        <a:pt x="2282"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42" name="Google Shape;563;p18"/>
                <p:cNvSpPr/>
                <p:nvPr/>
              </p:nvSpPr>
              <p:spPr>
                <a:xfrm>
                  <a:off x="3703138" y="3883350"/>
                  <a:ext cx="145875" cy="82950"/>
                </a:xfrm>
                <a:custGeom>
                  <a:avLst/>
                  <a:gdLst/>
                  <a:ahLst/>
                  <a:cxnLst/>
                  <a:rect l="l" t="t" r="r" b="b"/>
                  <a:pathLst>
                    <a:path w="5835" h="3318" extrusionOk="0">
                      <a:moveTo>
                        <a:pt x="2282" y="0"/>
                      </a:moveTo>
                      <a:cubicBezTo>
                        <a:pt x="2198" y="0"/>
                        <a:pt x="2114" y="21"/>
                        <a:pt x="2036" y="60"/>
                      </a:cubicBezTo>
                      <a:lnTo>
                        <a:pt x="143" y="1155"/>
                      </a:lnTo>
                      <a:cubicBezTo>
                        <a:pt x="12" y="1227"/>
                        <a:pt x="0" y="1346"/>
                        <a:pt x="119" y="1417"/>
                      </a:cubicBezTo>
                      <a:lnTo>
                        <a:pt x="3346" y="3275"/>
                      </a:lnTo>
                      <a:cubicBezTo>
                        <a:pt x="3414" y="3303"/>
                        <a:pt x="3488" y="3318"/>
                        <a:pt x="3560" y="3318"/>
                      </a:cubicBezTo>
                      <a:cubicBezTo>
                        <a:pt x="3640" y="3318"/>
                        <a:pt x="3718" y="3300"/>
                        <a:pt x="3786" y="3263"/>
                      </a:cubicBezTo>
                      <a:lnTo>
                        <a:pt x="5679" y="2167"/>
                      </a:lnTo>
                      <a:cubicBezTo>
                        <a:pt x="5810" y="2084"/>
                        <a:pt x="5834" y="1977"/>
                        <a:pt x="5715" y="1905"/>
                      </a:cubicBezTo>
                      <a:lnTo>
                        <a:pt x="2489" y="48"/>
                      </a:lnTo>
                      <a:cubicBezTo>
                        <a:pt x="2423" y="15"/>
                        <a:pt x="2353" y="0"/>
                        <a:pt x="2282"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43" name="Google Shape;564;p18"/>
                <p:cNvSpPr/>
                <p:nvPr/>
              </p:nvSpPr>
              <p:spPr>
                <a:xfrm>
                  <a:off x="3042338" y="3501700"/>
                  <a:ext cx="700400" cy="403300"/>
                </a:xfrm>
                <a:custGeom>
                  <a:avLst/>
                  <a:gdLst/>
                  <a:ahLst/>
                  <a:cxnLst/>
                  <a:rect l="l" t="t" r="r" b="b"/>
                  <a:pathLst>
                    <a:path w="28016" h="16132" extrusionOk="0">
                      <a:moveTo>
                        <a:pt x="2294" y="0"/>
                      </a:moveTo>
                      <a:cubicBezTo>
                        <a:pt x="2206" y="0"/>
                        <a:pt x="2117" y="22"/>
                        <a:pt x="2036" y="62"/>
                      </a:cubicBezTo>
                      <a:lnTo>
                        <a:pt x="155" y="1158"/>
                      </a:lnTo>
                      <a:cubicBezTo>
                        <a:pt x="12" y="1229"/>
                        <a:pt x="0" y="1348"/>
                        <a:pt x="119" y="1419"/>
                      </a:cubicBezTo>
                      <a:lnTo>
                        <a:pt x="25539" y="16088"/>
                      </a:lnTo>
                      <a:cubicBezTo>
                        <a:pt x="25607" y="16116"/>
                        <a:pt x="25678" y="16131"/>
                        <a:pt x="25749" y="16131"/>
                      </a:cubicBezTo>
                      <a:cubicBezTo>
                        <a:pt x="25827" y="16131"/>
                        <a:pt x="25905" y="16113"/>
                        <a:pt x="25980" y="16076"/>
                      </a:cubicBezTo>
                      <a:lnTo>
                        <a:pt x="27873" y="14981"/>
                      </a:lnTo>
                      <a:cubicBezTo>
                        <a:pt x="28004" y="14897"/>
                        <a:pt x="28016" y="14790"/>
                        <a:pt x="27909" y="14719"/>
                      </a:cubicBezTo>
                      <a:lnTo>
                        <a:pt x="2489" y="38"/>
                      </a:lnTo>
                      <a:cubicBezTo>
                        <a:pt x="2427" y="13"/>
                        <a:pt x="2361" y="0"/>
                        <a:pt x="2294"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481" name="Google Shape;565;p18"/>
              <p:cNvSpPr/>
              <p:nvPr/>
            </p:nvSpPr>
            <p:spPr>
              <a:xfrm>
                <a:off x="3548638" y="2988300"/>
                <a:ext cx="838525" cy="489075"/>
              </a:xfrm>
              <a:custGeom>
                <a:avLst/>
                <a:gdLst/>
                <a:ahLst/>
                <a:cxnLst/>
                <a:rect l="l" t="t" r="r" b="b"/>
                <a:pathLst>
                  <a:path w="33541" h="19563" extrusionOk="0">
                    <a:moveTo>
                      <a:pt x="32481" y="13526"/>
                    </a:moveTo>
                    <a:lnTo>
                      <a:pt x="9585" y="298"/>
                    </a:lnTo>
                    <a:cubicBezTo>
                      <a:pt x="9073" y="0"/>
                      <a:pt x="8180" y="48"/>
                      <a:pt x="7585" y="381"/>
                    </a:cubicBezTo>
                    <a:lnTo>
                      <a:pt x="680" y="4370"/>
                    </a:lnTo>
                    <a:lnTo>
                      <a:pt x="1" y="4215"/>
                    </a:lnTo>
                    <a:lnTo>
                      <a:pt x="1" y="5132"/>
                    </a:lnTo>
                    <a:cubicBezTo>
                      <a:pt x="25" y="5346"/>
                      <a:pt x="156" y="5537"/>
                      <a:pt x="346" y="5632"/>
                    </a:cubicBezTo>
                    <a:lnTo>
                      <a:pt x="23968" y="19265"/>
                    </a:lnTo>
                    <a:cubicBezTo>
                      <a:pt x="24480" y="19562"/>
                      <a:pt x="25373" y="19527"/>
                      <a:pt x="25968" y="19181"/>
                    </a:cubicBezTo>
                    <a:lnTo>
                      <a:pt x="33053" y="15098"/>
                    </a:lnTo>
                    <a:cubicBezTo>
                      <a:pt x="33374" y="14907"/>
                      <a:pt x="33541" y="14669"/>
                      <a:pt x="33541" y="14443"/>
                    </a:cubicBezTo>
                    <a:lnTo>
                      <a:pt x="33541" y="13526"/>
                    </a:ln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2" name="Google Shape;566;p18"/>
              <p:cNvSpPr/>
              <p:nvPr/>
            </p:nvSpPr>
            <p:spPr>
              <a:xfrm>
                <a:off x="3548638" y="2968000"/>
                <a:ext cx="838525" cy="484075"/>
              </a:xfrm>
              <a:custGeom>
                <a:avLst/>
                <a:gdLst/>
                <a:ahLst/>
                <a:cxnLst/>
                <a:rect l="l" t="t" r="r" b="b"/>
                <a:pathLst>
                  <a:path w="33541" h="19363" extrusionOk="0">
                    <a:moveTo>
                      <a:pt x="8720" y="1"/>
                    </a:moveTo>
                    <a:cubicBezTo>
                      <a:pt x="8327" y="1"/>
                      <a:pt x="7911" y="94"/>
                      <a:pt x="7585" y="277"/>
                    </a:cubicBezTo>
                    <a:lnTo>
                      <a:pt x="489" y="4372"/>
                    </a:lnTo>
                    <a:cubicBezTo>
                      <a:pt x="168" y="4563"/>
                      <a:pt x="1" y="4801"/>
                      <a:pt x="1" y="5027"/>
                    </a:cubicBezTo>
                    <a:cubicBezTo>
                      <a:pt x="25" y="5242"/>
                      <a:pt x="156" y="5432"/>
                      <a:pt x="346" y="5527"/>
                    </a:cubicBezTo>
                    <a:lnTo>
                      <a:pt x="23968" y="19160"/>
                    </a:lnTo>
                    <a:cubicBezTo>
                      <a:pt x="24202" y="19296"/>
                      <a:pt x="24517" y="19363"/>
                      <a:pt x="24845" y="19363"/>
                    </a:cubicBezTo>
                    <a:cubicBezTo>
                      <a:pt x="25235" y="19363"/>
                      <a:pt x="25646" y="19269"/>
                      <a:pt x="25968" y="19088"/>
                    </a:cubicBezTo>
                    <a:lnTo>
                      <a:pt x="33053" y="14993"/>
                    </a:lnTo>
                    <a:cubicBezTo>
                      <a:pt x="33374" y="14802"/>
                      <a:pt x="33541" y="14564"/>
                      <a:pt x="33541" y="14338"/>
                    </a:cubicBezTo>
                    <a:cubicBezTo>
                      <a:pt x="33529" y="14112"/>
                      <a:pt x="33398" y="13921"/>
                      <a:pt x="33195" y="13838"/>
                    </a:cubicBezTo>
                    <a:lnTo>
                      <a:pt x="9585" y="193"/>
                    </a:lnTo>
                    <a:cubicBezTo>
                      <a:pt x="9354" y="64"/>
                      <a:pt x="9045" y="1"/>
                      <a:pt x="8720"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3" name="Google Shape;567;p18"/>
              <p:cNvSpPr/>
              <p:nvPr/>
            </p:nvSpPr>
            <p:spPr>
              <a:xfrm>
                <a:off x="3760888" y="2885900"/>
                <a:ext cx="414350" cy="444425"/>
              </a:xfrm>
              <a:custGeom>
                <a:avLst/>
                <a:gdLst/>
                <a:ahLst/>
                <a:cxnLst/>
                <a:rect l="l" t="t" r="r" b="b"/>
                <a:pathLst>
                  <a:path w="16574" h="17777" extrusionOk="0">
                    <a:moveTo>
                      <a:pt x="14323" y="8073"/>
                    </a:moveTo>
                    <a:lnTo>
                      <a:pt x="0" y="1"/>
                    </a:lnTo>
                    <a:lnTo>
                      <a:pt x="0" y="8680"/>
                    </a:lnTo>
                    <a:cubicBezTo>
                      <a:pt x="0" y="8728"/>
                      <a:pt x="24" y="8764"/>
                      <a:pt x="71" y="8787"/>
                    </a:cubicBezTo>
                    <a:lnTo>
                      <a:pt x="15526" y="17705"/>
                    </a:lnTo>
                    <a:cubicBezTo>
                      <a:pt x="15669" y="17777"/>
                      <a:pt x="15835" y="17765"/>
                      <a:pt x="15966" y="17693"/>
                    </a:cubicBezTo>
                    <a:lnTo>
                      <a:pt x="16466" y="17408"/>
                    </a:lnTo>
                    <a:cubicBezTo>
                      <a:pt x="16526" y="17372"/>
                      <a:pt x="16574" y="17324"/>
                      <a:pt x="16574" y="17253"/>
                    </a:cubicBezTo>
                    <a:lnTo>
                      <a:pt x="16574" y="8573"/>
                    </a:ln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4" name="Google Shape;568;p18"/>
              <p:cNvSpPr/>
              <p:nvPr/>
            </p:nvSpPr>
            <p:spPr>
              <a:xfrm>
                <a:off x="3759688" y="2873400"/>
                <a:ext cx="415550" cy="239350"/>
              </a:xfrm>
              <a:custGeom>
                <a:avLst/>
                <a:gdLst/>
                <a:ahLst/>
                <a:cxnLst/>
                <a:rect l="l" t="t" r="r" b="b"/>
                <a:pathLst>
                  <a:path w="16622" h="9574" extrusionOk="0">
                    <a:moveTo>
                      <a:pt x="878" y="0"/>
                    </a:moveTo>
                    <a:cubicBezTo>
                      <a:pt x="796" y="0"/>
                      <a:pt x="714" y="21"/>
                      <a:pt x="643" y="60"/>
                    </a:cubicBezTo>
                    <a:lnTo>
                      <a:pt x="143" y="346"/>
                    </a:lnTo>
                    <a:cubicBezTo>
                      <a:pt x="12" y="429"/>
                      <a:pt x="0" y="536"/>
                      <a:pt x="119" y="608"/>
                    </a:cubicBezTo>
                    <a:lnTo>
                      <a:pt x="15574" y="9526"/>
                    </a:lnTo>
                    <a:cubicBezTo>
                      <a:pt x="15639" y="9558"/>
                      <a:pt x="15707" y="9574"/>
                      <a:pt x="15776" y="9574"/>
                    </a:cubicBezTo>
                    <a:cubicBezTo>
                      <a:pt x="15856" y="9574"/>
                      <a:pt x="15937" y="9552"/>
                      <a:pt x="16014" y="9514"/>
                    </a:cubicBezTo>
                    <a:lnTo>
                      <a:pt x="16502" y="9228"/>
                    </a:lnTo>
                    <a:cubicBezTo>
                      <a:pt x="16562" y="9204"/>
                      <a:pt x="16610" y="9145"/>
                      <a:pt x="16622" y="9073"/>
                    </a:cubicBezTo>
                    <a:cubicBezTo>
                      <a:pt x="16610" y="9026"/>
                      <a:pt x="16586" y="8990"/>
                      <a:pt x="16538" y="8966"/>
                    </a:cubicBezTo>
                    <a:lnTo>
                      <a:pt x="1084" y="48"/>
                    </a:lnTo>
                    <a:cubicBezTo>
                      <a:pt x="1018" y="15"/>
                      <a:pt x="948" y="0"/>
                      <a:pt x="878"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5" name="Google Shape;569;p18"/>
              <p:cNvSpPr/>
              <p:nvPr/>
            </p:nvSpPr>
            <p:spPr>
              <a:xfrm>
                <a:off x="3248613" y="1504175"/>
                <a:ext cx="1450200" cy="1892225"/>
              </a:xfrm>
              <a:custGeom>
                <a:avLst/>
                <a:gdLst/>
                <a:ahLst/>
                <a:cxnLst/>
                <a:rect l="l" t="t" r="r" b="b"/>
                <a:pathLst>
                  <a:path w="58008" h="75689" extrusionOk="0">
                    <a:moveTo>
                      <a:pt x="56710" y="31219"/>
                    </a:moveTo>
                    <a:lnTo>
                      <a:pt x="2977" y="203"/>
                    </a:lnTo>
                    <a:cubicBezTo>
                      <a:pt x="2655" y="13"/>
                      <a:pt x="2358" y="1"/>
                      <a:pt x="2132" y="132"/>
                    </a:cubicBezTo>
                    <a:lnTo>
                      <a:pt x="0" y="1358"/>
                    </a:lnTo>
                    <a:lnTo>
                      <a:pt x="1679" y="2549"/>
                    </a:lnTo>
                    <a:lnTo>
                      <a:pt x="1679" y="40875"/>
                    </a:lnTo>
                    <a:cubicBezTo>
                      <a:pt x="1679" y="41828"/>
                      <a:pt x="2263" y="42947"/>
                      <a:pt x="2977" y="43363"/>
                    </a:cubicBezTo>
                    <a:lnTo>
                      <a:pt x="55353" y="73605"/>
                    </a:lnTo>
                    <a:lnTo>
                      <a:pt x="55424" y="75689"/>
                    </a:lnTo>
                    <a:lnTo>
                      <a:pt x="57555" y="74451"/>
                    </a:lnTo>
                    <a:cubicBezTo>
                      <a:pt x="57829" y="74296"/>
                      <a:pt x="58008" y="73927"/>
                      <a:pt x="58008" y="73403"/>
                    </a:cubicBezTo>
                    <a:lnTo>
                      <a:pt x="58008" y="33707"/>
                    </a:lnTo>
                    <a:cubicBezTo>
                      <a:pt x="58008" y="32743"/>
                      <a:pt x="57424" y="31636"/>
                      <a:pt x="56710" y="31219"/>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6" name="Google Shape;570;p18"/>
              <p:cNvSpPr/>
              <p:nvPr/>
            </p:nvSpPr>
            <p:spPr>
              <a:xfrm>
                <a:off x="3237288" y="1535150"/>
                <a:ext cx="1408250" cy="1864225"/>
              </a:xfrm>
              <a:custGeom>
                <a:avLst/>
                <a:gdLst/>
                <a:ahLst/>
                <a:cxnLst/>
                <a:rect l="l" t="t" r="r" b="b"/>
                <a:pathLst>
                  <a:path w="56330" h="74569" extrusionOk="0">
                    <a:moveTo>
                      <a:pt x="55032" y="31206"/>
                    </a:moveTo>
                    <a:lnTo>
                      <a:pt x="1299" y="203"/>
                    </a:lnTo>
                    <a:cubicBezTo>
                      <a:pt x="977" y="12"/>
                      <a:pt x="680" y="0"/>
                      <a:pt x="453" y="131"/>
                    </a:cubicBezTo>
                    <a:cubicBezTo>
                      <a:pt x="180" y="286"/>
                      <a:pt x="1" y="655"/>
                      <a:pt x="1" y="1179"/>
                    </a:cubicBezTo>
                    <a:lnTo>
                      <a:pt x="1" y="40862"/>
                    </a:lnTo>
                    <a:cubicBezTo>
                      <a:pt x="1" y="41827"/>
                      <a:pt x="584" y="42934"/>
                      <a:pt x="1299" y="43351"/>
                    </a:cubicBezTo>
                    <a:lnTo>
                      <a:pt x="55032" y="74367"/>
                    </a:lnTo>
                    <a:cubicBezTo>
                      <a:pt x="55353" y="74557"/>
                      <a:pt x="55651" y="74569"/>
                      <a:pt x="55877" y="74438"/>
                    </a:cubicBezTo>
                    <a:cubicBezTo>
                      <a:pt x="56151" y="74283"/>
                      <a:pt x="56329" y="73914"/>
                      <a:pt x="56329" y="73390"/>
                    </a:cubicBezTo>
                    <a:lnTo>
                      <a:pt x="56329" y="33695"/>
                    </a:lnTo>
                    <a:cubicBezTo>
                      <a:pt x="56329" y="32742"/>
                      <a:pt x="55746" y="31623"/>
                      <a:pt x="55032" y="31206"/>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7" name="Google Shape;571;p18"/>
              <p:cNvSpPr/>
              <p:nvPr/>
            </p:nvSpPr>
            <p:spPr>
              <a:xfrm>
                <a:off x="3266763" y="1573550"/>
                <a:ext cx="1349000" cy="1787150"/>
              </a:xfrm>
              <a:custGeom>
                <a:avLst/>
                <a:gdLst/>
                <a:ahLst/>
                <a:cxnLst/>
                <a:rect l="l" t="t" r="r" b="b"/>
                <a:pathLst>
                  <a:path w="53960" h="71486" extrusionOk="0">
                    <a:moveTo>
                      <a:pt x="53174" y="30492"/>
                    </a:moveTo>
                    <a:lnTo>
                      <a:pt x="798" y="250"/>
                    </a:lnTo>
                    <a:cubicBezTo>
                      <a:pt x="358" y="0"/>
                      <a:pt x="1" y="274"/>
                      <a:pt x="1" y="845"/>
                    </a:cubicBezTo>
                    <a:lnTo>
                      <a:pt x="1" y="39481"/>
                    </a:lnTo>
                    <a:cubicBezTo>
                      <a:pt x="1" y="40065"/>
                      <a:pt x="358" y="40743"/>
                      <a:pt x="798" y="40993"/>
                    </a:cubicBezTo>
                    <a:lnTo>
                      <a:pt x="53174" y="71235"/>
                    </a:lnTo>
                    <a:cubicBezTo>
                      <a:pt x="53603" y="71485"/>
                      <a:pt x="53960" y="71223"/>
                      <a:pt x="53960" y="70640"/>
                    </a:cubicBezTo>
                    <a:lnTo>
                      <a:pt x="53960" y="32004"/>
                    </a:lnTo>
                    <a:cubicBezTo>
                      <a:pt x="53960" y="31421"/>
                      <a:pt x="53614" y="30742"/>
                      <a:pt x="53174" y="30492"/>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411" name="Google Shape;572;p18"/>
            <p:cNvGrpSpPr/>
            <p:nvPr/>
          </p:nvGrpSpPr>
          <p:grpSpPr>
            <a:xfrm>
              <a:off x="3886200" y="2240159"/>
              <a:ext cx="3756117" cy="770424"/>
              <a:chOff x="4514643" y="2001759"/>
              <a:chExt cx="3756117" cy="770424"/>
            </a:xfrm>
          </p:grpSpPr>
          <p:sp>
            <p:nvSpPr>
              <p:cNvPr id="473" name="Google Shape;573;p18"/>
              <p:cNvSpPr/>
              <p:nvPr/>
            </p:nvSpPr>
            <p:spPr>
              <a:xfrm>
                <a:off x="4514643" y="2096271"/>
                <a:ext cx="581400" cy="581400"/>
              </a:xfrm>
              <a:prstGeom prst="roundRect">
                <a:avLst>
                  <a:gd name="adj" fmla="val 16667"/>
                </a:avLst>
              </a:pr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474" name="Google Shape;574;p18"/>
              <p:cNvGrpSpPr/>
              <p:nvPr/>
            </p:nvGrpSpPr>
            <p:grpSpPr>
              <a:xfrm>
                <a:off x="5277960" y="2001759"/>
                <a:ext cx="2992800" cy="770424"/>
                <a:chOff x="5277960" y="2001759"/>
                <a:chExt cx="2992800" cy="770424"/>
              </a:xfrm>
            </p:grpSpPr>
            <p:sp>
              <p:nvSpPr>
                <p:cNvPr id="475" name="Google Shape;575;p18"/>
                <p:cNvSpPr txBox="1"/>
                <p:nvPr/>
              </p:nvSpPr>
              <p:spPr>
                <a:xfrm flipH="1">
                  <a:off x="5277960" y="2001759"/>
                  <a:ext cx="2992800" cy="253500"/>
                </a:xfrm>
                <a:prstGeom prst="rect">
                  <a:avLst/>
                </a:pr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ar-JO" sz="1800" b="1" i="0" u="none" strike="noStrike" kern="0" cap="none" spc="0" normalizeH="0" baseline="0" noProof="0" dirty="0">
                      <a:ln>
                        <a:noFill/>
                      </a:ln>
                      <a:solidFill>
                        <a:srgbClr val="4335AF"/>
                      </a:solidFill>
                      <a:effectLst/>
                      <a:uLnTx/>
                      <a:uFillTx/>
                      <a:latin typeface="Fira Sans Extra Condensed SemiBold"/>
                      <a:ea typeface="Fira Sans Extra Condensed SemiBold"/>
                      <a:cs typeface="+mj-cs"/>
                      <a:sym typeface="Fira Sans Extra Condensed SemiBold"/>
                    </a:rPr>
                    <a:t>أدلة الإحصاءات العامة</a:t>
                  </a:r>
                  <a:endParaRPr kumimoji="0" sz="1800" b="1" i="0" u="none" strike="noStrike" kern="0" cap="none" spc="0" normalizeH="0" baseline="0" noProof="0" dirty="0">
                    <a:ln>
                      <a:noFill/>
                    </a:ln>
                    <a:solidFill>
                      <a:srgbClr val="4335AF"/>
                    </a:solidFill>
                    <a:effectLst/>
                    <a:uLnTx/>
                    <a:uFillTx/>
                    <a:latin typeface="Fira Sans Extra Condensed SemiBold"/>
                    <a:ea typeface="Fira Sans Extra Condensed SemiBold"/>
                    <a:cs typeface="+mj-cs"/>
                    <a:sym typeface="Fira Sans Extra Condensed SemiBold"/>
                  </a:endParaRPr>
                </a:p>
              </p:txBody>
            </p:sp>
            <p:sp>
              <p:nvSpPr>
                <p:cNvPr id="476" name="Google Shape;576;p18"/>
                <p:cNvSpPr txBox="1"/>
                <p:nvPr/>
              </p:nvSpPr>
              <p:spPr>
                <a:xfrm flipH="1">
                  <a:off x="5277960" y="2245083"/>
                  <a:ext cx="2992800" cy="527100"/>
                </a:xfrm>
                <a:prstGeom prst="rect">
                  <a:avLst/>
                </a:pr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ar-JO" sz="1800" b="0" i="0" u="none" strike="noStrike" kern="0" cap="none" spc="0" normalizeH="0" baseline="0" noProof="0" dirty="0">
                      <a:ln>
                        <a:noFill/>
                      </a:ln>
                      <a:solidFill>
                        <a:srgbClr val="000000"/>
                      </a:solidFill>
                      <a:effectLst/>
                      <a:uLnTx/>
                      <a:uFillTx/>
                      <a:latin typeface="Roboto"/>
                      <a:ea typeface="Roboto"/>
                      <a:cs typeface="+mj-cs"/>
                      <a:sym typeface="Roboto"/>
                    </a:rPr>
                    <a:t>بيانات المشتغلين، بيانات المتعطلين</a:t>
                  </a:r>
                  <a:endParaRPr kumimoji="0" sz="1800" b="0" i="0" u="none" strike="noStrike" kern="0" cap="none" spc="0" normalizeH="0" baseline="0" noProof="0" dirty="0">
                    <a:ln>
                      <a:noFill/>
                    </a:ln>
                    <a:solidFill>
                      <a:srgbClr val="000000"/>
                    </a:solidFill>
                    <a:effectLst/>
                    <a:uLnTx/>
                    <a:uFillTx/>
                    <a:latin typeface="Roboto"/>
                    <a:ea typeface="Roboto"/>
                    <a:cs typeface="+mj-cs"/>
                    <a:sym typeface="Roboto"/>
                  </a:endParaRPr>
                </a:p>
              </p:txBody>
            </p:sp>
          </p:grpSp>
        </p:grpSp>
        <p:grpSp>
          <p:nvGrpSpPr>
            <p:cNvPr id="412" name="Google Shape;577;p18"/>
            <p:cNvGrpSpPr/>
            <p:nvPr/>
          </p:nvGrpSpPr>
          <p:grpSpPr>
            <a:xfrm>
              <a:off x="3886200" y="3184917"/>
              <a:ext cx="3756117" cy="770424"/>
              <a:chOff x="4514643" y="2946517"/>
              <a:chExt cx="3756117" cy="770424"/>
            </a:xfrm>
          </p:grpSpPr>
          <p:sp>
            <p:nvSpPr>
              <p:cNvPr id="469" name="Google Shape;578;p18"/>
              <p:cNvSpPr/>
              <p:nvPr/>
            </p:nvSpPr>
            <p:spPr>
              <a:xfrm>
                <a:off x="4514643" y="3041029"/>
                <a:ext cx="581400" cy="581400"/>
              </a:xfrm>
              <a:prstGeom prst="roundRect">
                <a:avLst>
                  <a:gd name="adj" fmla="val 16667"/>
                </a:avLst>
              </a:pr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470" name="Google Shape;579;p18"/>
              <p:cNvGrpSpPr/>
              <p:nvPr/>
            </p:nvGrpSpPr>
            <p:grpSpPr>
              <a:xfrm>
                <a:off x="5277960" y="2946517"/>
                <a:ext cx="2992800" cy="770424"/>
                <a:chOff x="5277960" y="2946517"/>
                <a:chExt cx="2992800" cy="770424"/>
              </a:xfrm>
            </p:grpSpPr>
            <p:sp>
              <p:nvSpPr>
                <p:cNvPr id="471" name="Google Shape;580;p18"/>
                <p:cNvSpPr txBox="1"/>
                <p:nvPr/>
              </p:nvSpPr>
              <p:spPr>
                <a:xfrm flipH="1">
                  <a:off x="5277960" y="2946517"/>
                  <a:ext cx="2992800" cy="253500"/>
                </a:xfrm>
                <a:prstGeom prst="rect">
                  <a:avLst/>
                </a:pr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ar-JO" sz="1800" b="1" kern="0" dirty="0">
                      <a:solidFill>
                        <a:srgbClr val="4335AF"/>
                      </a:solidFill>
                      <a:latin typeface="Fira Sans Extra Condensed SemiBold"/>
                      <a:ea typeface="Fira Sans Extra Condensed SemiBold"/>
                      <a:cs typeface="+mj-cs"/>
                      <a:sym typeface="Fira Sans Extra Condensed SemiBold"/>
                    </a:rPr>
                    <a:t>مؤسسة الضمان الاجتماعي</a:t>
                  </a:r>
                  <a:endParaRPr kumimoji="0" sz="1800" b="1" i="0" u="none" strike="noStrike" kern="0" cap="none" spc="0" normalizeH="0" baseline="0" noProof="0" dirty="0">
                    <a:ln>
                      <a:noFill/>
                    </a:ln>
                    <a:solidFill>
                      <a:srgbClr val="4335AF"/>
                    </a:solidFill>
                    <a:effectLst/>
                    <a:uLnTx/>
                    <a:uFillTx/>
                    <a:latin typeface="Fira Sans Extra Condensed SemiBold"/>
                    <a:ea typeface="Fira Sans Extra Condensed SemiBold"/>
                    <a:cs typeface="+mj-cs"/>
                    <a:sym typeface="Fira Sans Extra Condensed SemiBold"/>
                  </a:endParaRPr>
                </a:p>
              </p:txBody>
            </p:sp>
            <p:sp>
              <p:nvSpPr>
                <p:cNvPr id="472" name="Google Shape;581;p18"/>
                <p:cNvSpPr txBox="1"/>
                <p:nvPr/>
              </p:nvSpPr>
              <p:spPr>
                <a:xfrm flipH="1">
                  <a:off x="5277960" y="3189841"/>
                  <a:ext cx="2992800" cy="527100"/>
                </a:xfrm>
                <a:prstGeom prst="rect">
                  <a:avLst/>
                </a:pr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ar-JO" sz="1800" b="0" i="0" u="none" strike="noStrike" kern="0" cap="none" spc="0" normalizeH="0" baseline="0" noProof="0" dirty="0">
                      <a:ln>
                        <a:noFill/>
                      </a:ln>
                      <a:solidFill>
                        <a:srgbClr val="000000"/>
                      </a:solidFill>
                      <a:effectLst/>
                      <a:uLnTx/>
                      <a:uFillTx/>
                      <a:latin typeface="Roboto"/>
                      <a:ea typeface="Roboto"/>
                      <a:cs typeface="+mj-cs"/>
                      <a:sym typeface="Roboto"/>
                    </a:rPr>
                    <a:t>بيانات المشتركين</a:t>
                  </a:r>
                  <a:r>
                    <a:rPr kumimoji="0" lang="ar-JO" sz="1800" b="0" i="0" u="none" strike="noStrike" kern="0" cap="none" spc="0" normalizeH="0" noProof="0" dirty="0">
                      <a:ln>
                        <a:noFill/>
                      </a:ln>
                      <a:solidFill>
                        <a:srgbClr val="000000"/>
                      </a:solidFill>
                      <a:effectLst/>
                      <a:uLnTx/>
                      <a:uFillTx/>
                      <a:latin typeface="Roboto"/>
                      <a:ea typeface="Roboto"/>
                      <a:cs typeface="+mj-cs"/>
                      <a:sym typeface="Roboto"/>
                    </a:rPr>
                    <a:t> الفعالين إلزامياً</a:t>
                  </a:r>
                  <a:endParaRPr kumimoji="0" sz="1800" b="0" i="0" u="none" strike="noStrike" kern="0" cap="none" spc="0" normalizeH="0" baseline="0" noProof="0" dirty="0">
                    <a:ln>
                      <a:noFill/>
                    </a:ln>
                    <a:solidFill>
                      <a:srgbClr val="000000"/>
                    </a:solidFill>
                    <a:effectLst/>
                    <a:uLnTx/>
                    <a:uFillTx/>
                    <a:latin typeface="Roboto"/>
                    <a:ea typeface="Roboto"/>
                    <a:cs typeface="+mj-cs"/>
                    <a:sym typeface="Roboto"/>
                  </a:endParaRPr>
                </a:p>
              </p:txBody>
            </p:sp>
          </p:grpSp>
        </p:grpSp>
        <p:grpSp>
          <p:nvGrpSpPr>
            <p:cNvPr id="413" name="Google Shape;582;p18"/>
            <p:cNvGrpSpPr/>
            <p:nvPr/>
          </p:nvGrpSpPr>
          <p:grpSpPr>
            <a:xfrm>
              <a:off x="3886200" y="4129676"/>
              <a:ext cx="3756375" cy="770424"/>
              <a:chOff x="4514643" y="3891276"/>
              <a:chExt cx="3756375" cy="770424"/>
            </a:xfrm>
          </p:grpSpPr>
          <p:sp>
            <p:nvSpPr>
              <p:cNvPr id="465" name="Google Shape;583;p18"/>
              <p:cNvSpPr/>
              <p:nvPr/>
            </p:nvSpPr>
            <p:spPr>
              <a:xfrm>
                <a:off x="4514643" y="3985788"/>
                <a:ext cx="581400" cy="581400"/>
              </a:xfrm>
              <a:prstGeom prst="roundRect">
                <a:avLst>
                  <a:gd name="adj" fmla="val 16667"/>
                </a:avLst>
              </a:pr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466" name="Google Shape;584;p18"/>
              <p:cNvGrpSpPr/>
              <p:nvPr/>
            </p:nvGrpSpPr>
            <p:grpSpPr>
              <a:xfrm>
                <a:off x="5277918" y="3891276"/>
                <a:ext cx="2993100" cy="770424"/>
                <a:chOff x="5277918" y="3891276"/>
                <a:chExt cx="2993100" cy="770424"/>
              </a:xfrm>
            </p:grpSpPr>
            <p:sp>
              <p:nvSpPr>
                <p:cNvPr id="467" name="Google Shape;585;p18"/>
                <p:cNvSpPr txBox="1"/>
                <p:nvPr/>
              </p:nvSpPr>
              <p:spPr>
                <a:xfrm>
                  <a:off x="5277918" y="3891276"/>
                  <a:ext cx="2993100" cy="253500"/>
                </a:xfrm>
                <a:prstGeom prst="rect">
                  <a:avLst/>
                </a:pr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ar-JO" sz="1800" b="1" i="0" u="none" strike="noStrike" kern="0" cap="none" spc="0" normalizeH="0" baseline="0" noProof="0" dirty="0">
                      <a:ln>
                        <a:noFill/>
                      </a:ln>
                      <a:solidFill>
                        <a:srgbClr val="4335AF"/>
                      </a:solidFill>
                      <a:effectLst/>
                      <a:uLnTx/>
                      <a:uFillTx/>
                      <a:latin typeface="Fira Sans Extra Condensed SemiBold"/>
                      <a:ea typeface="Fira Sans Extra Condensed SemiBold"/>
                      <a:cs typeface="+mj-cs"/>
                      <a:sym typeface="Fira Sans Extra Condensed SemiBold"/>
                    </a:rPr>
                    <a:t>وزارة التعليم العالي</a:t>
                  </a:r>
                  <a:endParaRPr kumimoji="0" sz="1800" b="1" i="0" u="none" strike="noStrike" kern="0" cap="none" spc="0" normalizeH="0" baseline="0" noProof="0" dirty="0">
                    <a:ln>
                      <a:noFill/>
                    </a:ln>
                    <a:solidFill>
                      <a:srgbClr val="4335AF"/>
                    </a:solidFill>
                    <a:effectLst/>
                    <a:uLnTx/>
                    <a:uFillTx/>
                    <a:latin typeface="Fira Sans Extra Condensed SemiBold"/>
                    <a:ea typeface="Fira Sans Extra Condensed SemiBold"/>
                    <a:cs typeface="+mj-cs"/>
                    <a:sym typeface="Fira Sans Extra Condensed SemiBold"/>
                  </a:endParaRPr>
                </a:p>
              </p:txBody>
            </p:sp>
            <p:sp>
              <p:nvSpPr>
                <p:cNvPr id="468" name="Google Shape;586;p18"/>
                <p:cNvSpPr txBox="1"/>
                <p:nvPr/>
              </p:nvSpPr>
              <p:spPr>
                <a:xfrm>
                  <a:off x="5277918" y="4134600"/>
                  <a:ext cx="2993100" cy="527100"/>
                </a:xfrm>
                <a:prstGeom prst="rect">
                  <a:avLst/>
                </a:pr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ar-JO" sz="1800" b="0" i="0" u="none" strike="noStrike" kern="0" cap="none" spc="0" normalizeH="0" baseline="0" noProof="0" dirty="0">
                      <a:ln>
                        <a:noFill/>
                      </a:ln>
                      <a:solidFill>
                        <a:srgbClr val="000000"/>
                      </a:solidFill>
                      <a:effectLst/>
                      <a:uLnTx/>
                      <a:uFillTx/>
                      <a:latin typeface="Roboto"/>
                      <a:ea typeface="Roboto"/>
                      <a:cs typeface="+mj-cs"/>
                      <a:sym typeface="Roboto"/>
                    </a:rPr>
                    <a:t>بيانات الخريجين</a:t>
                  </a:r>
                  <a:endParaRPr kumimoji="0" sz="1800" b="0" i="0" u="none" strike="noStrike" kern="0" cap="none" spc="0" normalizeH="0" baseline="0" noProof="0" dirty="0">
                    <a:ln>
                      <a:noFill/>
                    </a:ln>
                    <a:solidFill>
                      <a:srgbClr val="000000"/>
                    </a:solidFill>
                    <a:effectLst/>
                    <a:uLnTx/>
                    <a:uFillTx/>
                    <a:latin typeface="Roboto"/>
                    <a:ea typeface="Roboto"/>
                    <a:cs typeface="+mj-cs"/>
                    <a:sym typeface="Roboto"/>
                  </a:endParaRPr>
                </a:p>
              </p:txBody>
            </p:sp>
          </p:grpSp>
        </p:grpSp>
        <p:grpSp>
          <p:nvGrpSpPr>
            <p:cNvPr id="414" name="Google Shape;587;p18"/>
            <p:cNvGrpSpPr/>
            <p:nvPr/>
          </p:nvGrpSpPr>
          <p:grpSpPr>
            <a:xfrm>
              <a:off x="3886200" y="1295400"/>
              <a:ext cx="3756117" cy="770424"/>
              <a:chOff x="4514643" y="1057000"/>
              <a:chExt cx="3756117" cy="770424"/>
            </a:xfrm>
          </p:grpSpPr>
          <p:sp>
            <p:nvSpPr>
              <p:cNvPr id="461" name="Google Shape;588;p18"/>
              <p:cNvSpPr/>
              <p:nvPr/>
            </p:nvSpPr>
            <p:spPr>
              <a:xfrm>
                <a:off x="4514643" y="1151512"/>
                <a:ext cx="581400" cy="581400"/>
              </a:xfrm>
              <a:prstGeom prst="roundRect">
                <a:avLst>
                  <a:gd name="adj" fmla="val 16667"/>
                </a:avLst>
              </a:pr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462" name="Google Shape;589;p18"/>
              <p:cNvGrpSpPr/>
              <p:nvPr/>
            </p:nvGrpSpPr>
            <p:grpSpPr>
              <a:xfrm>
                <a:off x="5277960" y="1057000"/>
                <a:ext cx="2992800" cy="770424"/>
                <a:chOff x="5277960" y="1057000"/>
                <a:chExt cx="2992800" cy="770424"/>
              </a:xfrm>
            </p:grpSpPr>
            <p:sp>
              <p:nvSpPr>
                <p:cNvPr id="463" name="Google Shape;590;p18"/>
                <p:cNvSpPr txBox="1"/>
                <p:nvPr/>
              </p:nvSpPr>
              <p:spPr>
                <a:xfrm flipH="1">
                  <a:off x="5277960" y="1057000"/>
                  <a:ext cx="2992800" cy="253500"/>
                </a:xfrm>
                <a:prstGeom prst="rect">
                  <a:avLst/>
                </a:pr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ar-JO" sz="1800" b="1" i="0" u="none" strike="noStrike" kern="0" cap="none" spc="0" normalizeH="0" baseline="0" noProof="0" dirty="0">
                      <a:ln>
                        <a:noFill/>
                      </a:ln>
                      <a:solidFill>
                        <a:srgbClr val="4335AF"/>
                      </a:solidFill>
                      <a:effectLst/>
                      <a:uLnTx/>
                      <a:uFillTx/>
                      <a:latin typeface="Fira Sans Extra Condensed SemiBold"/>
                      <a:ea typeface="Fira Sans Extra Condensed SemiBold"/>
                      <a:cs typeface="+mj-cs"/>
                      <a:sym typeface="Fira Sans Extra Condensed SemiBold"/>
                    </a:rPr>
                    <a:t>أدلة وزارة العمل</a:t>
                  </a:r>
                  <a:endParaRPr kumimoji="0" sz="1800" b="1" i="0" u="none" strike="noStrike" kern="0" cap="none" spc="0" normalizeH="0" baseline="0" noProof="0" dirty="0">
                    <a:ln>
                      <a:noFill/>
                    </a:ln>
                    <a:solidFill>
                      <a:srgbClr val="4335AF"/>
                    </a:solidFill>
                    <a:effectLst/>
                    <a:uLnTx/>
                    <a:uFillTx/>
                    <a:latin typeface="Fira Sans Extra Condensed SemiBold"/>
                    <a:ea typeface="Fira Sans Extra Condensed SemiBold"/>
                    <a:cs typeface="+mj-cs"/>
                    <a:sym typeface="Fira Sans Extra Condensed SemiBold"/>
                  </a:endParaRPr>
                </a:p>
              </p:txBody>
            </p:sp>
            <p:sp>
              <p:nvSpPr>
                <p:cNvPr id="464" name="Google Shape;591;p18"/>
                <p:cNvSpPr txBox="1"/>
                <p:nvPr/>
              </p:nvSpPr>
              <p:spPr>
                <a:xfrm flipH="1">
                  <a:off x="5277960" y="1300324"/>
                  <a:ext cx="2992800" cy="527100"/>
                </a:xfrm>
                <a:prstGeom prst="rect">
                  <a:avLst/>
                </a:pr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ar-JO" sz="1600" b="0" i="0" u="none" strike="noStrike" kern="0" cap="none" spc="0" normalizeH="0" baseline="0" noProof="0" dirty="0">
                      <a:ln>
                        <a:noFill/>
                      </a:ln>
                      <a:solidFill>
                        <a:srgbClr val="000000"/>
                      </a:solidFill>
                      <a:effectLst/>
                      <a:uLnTx/>
                      <a:uFillTx/>
                      <a:latin typeface="Roboto"/>
                      <a:ea typeface="Roboto"/>
                      <a:cs typeface="+mj-cs"/>
                      <a:sym typeface="Roboto"/>
                    </a:rPr>
                    <a:t>بيانات العمالة الوافدة، بيانات تصاريح العمل</a:t>
                  </a:r>
                  <a:endParaRPr kumimoji="0" sz="1600" b="0" i="0" u="none" strike="noStrike" kern="0" cap="none" spc="0" normalizeH="0" baseline="0" noProof="0" dirty="0">
                    <a:ln>
                      <a:noFill/>
                    </a:ln>
                    <a:solidFill>
                      <a:srgbClr val="000000"/>
                    </a:solidFill>
                    <a:effectLst/>
                    <a:uLnTx/>
                    <a:uFillTx/>
                    <a:latin typeface="Roboto"/>
                    <a:ea typeface="Roboto"/>
                    <a:cs typeface="+mj-cs"/>
                    <a:sym typeface="Roboto"/>
                  </a:endParaRPr>
                </a:p>
              </p:txBody>
            </p:sp>
          </p:grpSp>
        </p:grpSp>
        <p:grpSp>
          <p:nvGrpSpPr>
            <p:cNvPr id="415" name="Google Shape;592;p18"/>
            <p:cNvGrpSpPr/>
            <p:nvPr/>
          </p:nvGrpSpPr>
          <p:grpSpPr>
            <a:xfrm>
              <a:off x="4024207" y="2456070"/>
              <a:ext cx="305386" cy="338602"/>
              <a:chOff x="5096732" y="2187564"/>
              <a:chExt cx="305386" cy="338602"/>
            </a:xfrm>
          </p:grpSpPr>
          <p:sp>
            <p:nvSpPr>
              <p:cNvPr id="455" name="Google Shape;593;p18"/>
              <p:cNvSpPr/>
              <p:nvPr/>
            </p:nvSpPr>
            <p:spPr>
              <a:xfrm>
                <a:off x="5315391" y="2247184"/>
                <a:ext cx="39764" cy="19891"/>
              </a:xfrm>
              <a:custGeom>
                <a:avLst/>
                <a:gdLst/>
                <a:ahLst/>
                <a:cxnLst/>
                <a:rect l="l" t="t" r="r" b="b"/>
                <a:pathLst>
                  <a:path w="2259" h="1130" extrusionOk="0">
                    <a:moveTo>
                      <a:pt x="566" y="0"/>
                    </a:moveTo>
                    <a:cubicBezTo>
                      <a:pt x="253" y="0"/>
                      <a:pt x="0" y="253"/>
                      <a:pt x="0" y="567"/>
                    </a:cubicBezTo>
                    <a:cubicBezTo>
                      <a:pt x="0" y="877"/>
                      <a:pt x="253" y="1130"/>
                      <a:pt x="566" y="1130"/>
                    </a:cubicBezTo>
                    <a:lnTo>
                      <a:pt x="1696" y="1130"/>
                    </a:lnTo>
                    <a:cubicBezTo>
                      <a:pt x="2006" y="1130"/>
                      <a:pt x="2259" y="877"/>
                      <a:pt x="2259" y="567"/>
                    </a:cubicBezTo>
                    <a:cubicBezTo>
                      <a:pt x="2259" y="253"/>
                      <a:pt x="2006" y="0"/>
                      <a:pt x="1696"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456" name="Google Shape;594;p18"/>
              <p:cNvSpPr/>
              <p:nvPr/>
            </p:nvSpPr>
            <p:spPr>
              <a:xfrm>
                <a:off x="5214564" y="2187564"/>
                <a:ext cx="32670" cy="39764"/>
              </a:xfrm>
              <a:custGeom>
                <a:avLst/>
                <a:gdLst/>
                <a:ahLst/>
                <a:cxnLst/>
                <a:rect l="l" t="t" r="r" b="b"/>
                <a:pathLst>
                  <a:path w="1856" h="2259" extrusionOk="0">
                    <a:moveTo>
                      <a:pt x="647" y="1"/>
                    </a:moveTo>
                    <a:cubicBezTo>
                      <a:pt x="562" y="1"/>
                      <a:pt x="476" y="20"/>
                      <a:pt x="395" y="60"/>
                    </a:cubicBezTo>
                    <a:cubicBezTo>
                      <a:pt x="115" y="198"/>
                      <a:pt x="1" y="539"/>
                      <a:pt x="142" y="819"/>
                    </a:cubicBezTo>
                    <a:lnTo>
                      <a:pt x="705" y="1948"/>
                    </a:lnTo>
                    <a:cubicBezTo>
                      <a:pt x="806" y="2144"/>
                      <a:pt x="1004" y="2259"/>
                      <a:pt x="1211" y="2259"/>
                    </a:cubicBezTo>
                    <a:cubicBezTo>
                      <a:pt x="1296" y="2259"/>
                      <a:pt x="1383" y="2239"/>
                      <a:pt x="1464" y="2198"/>
                    </a:cubicBezTo>
                    <a:cubicBezTo>
                      <a:pt x="1744" y="2059"/>
                      <a:pt x="1856" y="1722"/>
                      <a:pt x="1717" y="1442"/>
                    </a:cubicBezTo>
                    <a:lnTo>
                      <a:pt x="1151" y="313"/>
                    </a:lnTo>
                    <a:cubicBezTo>
                      <a:pt x="1053" y="114"/>
                      <a:pt x="853" y="1"/>
                      <a:pt x="647"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457" name="Google Shape;595;p18"/>
              <p:cNvSpPr/>
              <p:nvPr/>
            </p:nvSpPr>
            <p:spPr>
              <a:xfrm>
                <a:off x="5284164" y="2187564"/>
                <a:ext cx="32670" cy="39764"/>
              </a:xfrm>
              <a:custGeom>
                <a:avLst/>
                <a:gdLst/>
                <a:ahLst/>
                <a:cxnLst/>
                <a:rect l="l" t="t" r="r" b="b"/>
                <a:pathLst>
                  <a:path w="1856" h="2259" extrusionOk="0">
                    <a:moveTo>
                      <a:pt x="1210" y="1"/>
                    </a:moveTo>
                    <a:cubicBezTo>
                      <a:pt x="1003" y="1"/>
                      <a:pt x="803" y="114"/>
                      <a:pt x="705" y="313"/>
                    </a:cubicBezTo>
                    <a:lnTo>
                      <a:pt x="139" y="1442"/>
                    </a:lnTo>
                    <a:cubicBezTo>
                      <a:pt x="1" y="1719"/>
                      <a:pt x="115" y="2059"/>
                      <a:pt x="392" y="2198"/>
                    </a:cubicBezTo>
                    <a:cubicBezTo>
                      <a:pt x="474" y="2239"/>
                      <a:pt x="561" y="2259"/>
                      <a:pt x="646" y="2259"/>
                    </a:cubicBezTo>
                    <a:cubicBezTo>
                      <a:pt x="852" y="2259"/>
                      <a:pt x="1051" y="2144"/>
                      <a:pt x="1151" y="1948"/>
                    </a:cubicBezTo>
                    <a:lnTo>
                      <a:pt x="1714" y="819"/>
                    </a:lnTo>
                    <a:cubicBezTo>
                      <a:pt x="1856" y="539"/>
                      <a:pt x="1741" y="198"/>
                      <a:pt x="1461" y="60"/>
                    </a:cubicBezTo>
                    <a:cubicBezTo>
                      <a:pt x="1381" y="20"/>
                      <a:pt x="1295" y="1"/>
                      <a:pt x="1210"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458" name="Google Shape;596;p18"/>
              <p:cNvSpPr/>
              <p:nvPr/>
            </p:nvSpPr>
            <p:spPr>
              <a:xfrm>
                <a:off x="5176243" y="2247184"/>
                <a:ext cx="39782" cy="19891"/>
              </a:xfrm>
              <a:custGeom>
                <a:avLst/>
                <a:gdLst/>
                <a:ahLst/>
                <a:cxnLst/>
                <a:rect l="l" t="t" r="r" b="b"/>
                <a:pathLst>
                  <a:path w="2260" h="1130" extrusionOk="0">
                    <a:moveTo>
                      <a:pt x="567" y="0"/>
                    </a:moveTo>
                    <a:cubicBezTo>
                      <a:pt x="254" y="0"/>
                      <a:pt x="1" y="253"/>
                      <a:pt x="1" y="567"/>
                    </a:cubicBezTo>
                    <a:cubicBezTo>
                      <a:pt x="1" y="877"/>
                      <a:pt x="254" y="1130"/>
                      <a:pt x="567" y="1130"/>
                    </a:cubicBezTo>
                    <a:lnTo>
                      <a:pt x="1696" y="1130"/>
                    </a:lnTo>
                    <a:cubicBezTo>
                      <a:pt x="2006" y="1130"/>
                      <a:pt x="2259" y="877"/>
                      <a:pt x="2259" y="567"/>
                    </a:cubicBezTo>
                    <a:cubicBezTo>
                      <a:pt x="2259" y="253"/>
                      <a:pt x="2006" y="0"/>
                      <a:pt x="1696"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459" name="Google Shape;597;p18"/>
              <p:cNvSpPr/>
              <p:nvPr/>
            </p:nvSpPr>
            <p:spPr>
              <a:xfrm>
                <a:off x="5096732" y="2347254"/>
                <a:ext cx="59655" cy="178912"/>
              </a:xfrm>
              <a:custGeom>
                <a:avLst/>
                <a:gdLst/>
                <a:ahLst/>
                <a:cxnLst/>
                <a:rect l="l" t="t" r="r" b="b"/>
                <a:pathLst>
                  <a:path w="3389" h="10164" extrusionOk="0">
                    <a:moveTo>
                      <a:pt x="567" y="1"/>
                    </a:moveTo>
                    <a:cubicBezTo>
                      <a:pt x="254" y="1"/>
                      <a:pt x="1" y="251"/>
                      <a:pt x="1" y="564"/>
                    </a:cubicBezTo>
                    <a:lnTo>
                      <a:pt x="1" y="9598"/>
                    </a:lnTo>
                    <a:cubicBezTo>
                      <a:pt x="1" y="9911"/>
                      <a:pt x="254" y="10164"/>
                      <a:pt x="567" y="10164"/>
                    </a:cubicBezTo>
                    <a:lnTo>
                      <a:pt x="2825" y="10164"/>
                    </a:lnTo>
                    <a:cubicBezTo>
                      <a:pt x="3136" y="10164"/>
                      <a:pt x="3389" y="9911"/>
                      <a:pt x="3389" y="9598"/>
                    </a:cubicBezTo>
                    <a:lnTo>
                      <a:pt x="3389" y="564"/>
                    </a:lnTo>
                    <a:cubicBezTo>
                      <a:pt x="3389" y="251"/>
                      <a:pt x="3136" y="1"/>
                      <a:pt x="2825"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460" name="Google Shape;598;p18"/>
              <p:cNvSpPr/>
              <p:nvPr/>
            </p:nvSpPr>
            <p:spPr>
              <a:xfrm>
                <a:off x="5176243" y="2247870"/>
                <a:ext cx="225875" cy="278296"/>
              </a:xfrm>
              <a:custGeom>
                <a:avLst/>
                <a:gdLst/>
                <a:ahLst/>
                <a:cxnLst/>
                <a:rect l="l" t="t" r="r" b="b"/>
                <a:pathLst>
                  <a:path w="12832" h="15810" extrusionOk="0">
                    <a:moveTo>
                      <a:pt x="3954" y="1"/>
                    </a:moveTo>
                    <a:cubicBezTo>
                      <a:pt x="3641" y="1"/>
                      <a:pt x="3388" y="254"/>
                      <a:pt x="3388" y="564"/>
                    </a:cubicBezTo>
                    <a:cubicBezTo>
                      <a:pt x="3388" y="1871"/>
                      <a:pt x="2879" y="4225"/>
                      <a:pt x="1922" y="5186"/>
                    </a:cubicBezTo>
                    <a:cubicBezTo>
                      <a:pt x="1274" y="5830"/>
                      <a:pt x="723" y="6065"/>
                      <a:pt x="1" y="6427"/>
                    </a:cubicBezTo>
                    <a:lnTo>
                      <a:pt x="1" y="14897"/>
                    </a:lnTo>
                    <a:cubicBezTo>
                      <a:pt x="1109" y="15268"/>
                      <a:pt x="2515" y="15810"/>
                      <a:pt x="4659" y="15810"/>
                    </a:cubicBezTo>
                    <a:lnTo>
                      <a:pt x="8351" y="15810"/>
                    </a:lnTo>
                    <a:cubicBezTo>
                      <a:pt x="9567" y="15810"/>
                      <a:pt x="10516" y="14680"/>
                      <a:pt x="10046" y="13491"/>
                    </a:cubicBezTo>
                    <a:cubicBezTo>
                      <a:pt x="11019" y="13226"/>
                      <a:pt x="11546" y="12172"/>
                      <a:pt x="11175" y="11233"/>
                    </a:cubicBezTo>
                    <a:cubicBezTo>
                      <a:pt x="12386" y="10901"/>
                      <a:pt x="12832" y="9408"/>
                      <a:pt x="11992" y="8468"/>
                    </a:cubicBezTo>
                    <a:cubicBezTo>
                      <a:pt x="12314" y="8107"/>
                      <a:pt x="12467" y="7625"/>
                      <a:pt x="12410" y="7143"/>
                    </a:cubicBezTo>
                    <a:cubicBezTo>
                      <a:pt x="12311" y="6267"/>
                      <a:pt x="11495" y="5647"/>
                      <a:pt x="10612" y="5647"/>
                    </a:cubicBezTo>
                    <a:lnTo>
                      <a:pt x="6213" y="5647"/>
                    </a:lnTo>
                    <a:cubicBezTo>
                      <a:pt x="6586" y="4975"/>
                      <a:pt x="6785" y="3081"/>
                      <a:pt x="6776" y="2307"/>
                    </a:cubicBezTo>
                    <a:cubicBezTo>
                      <a:pt x="6761" y="1027"/>
                      <a:pt x="5701" y="1"/>
                      <a:pt x="4418"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grpSp>
        <p:grpSp>
          <p:nvGrpSpPr>
            <p:cNvPr id="416" name="Google Shape;599;p18"/>
            <p:cNvGrpSpPr/>
            <p:nvPr/>
          </p:nvGrpSpPr>
          <p:grpSpPr>
            <a:xfrm>
              <a:off x="4006613" y="3400494"/>
              <a:ext cx="340572" cy="339271"/>
              <a:chOff x="5073109" y="3150705"/>
              <a:chExt cx="340572" cy="339271"/>
            </a:xfrm>
          </p:grpSpPr>
          <p:sp>
            <p:nvSpPr>
              <p:cNvPr id="452" name="Google Shape;600;p18"/>
              <p:cNvSpPr/>
              <p:nvPr/>
            </p:nvSpPr>
            <p:spPr>
              <a:xfrm>
                <a:off x="5073161" y="3210325"/>
                <a:ext cx="340520" cy="279651"/>
              </a:xfrm>
              <a:custGeom>
                <a:avLst/>
                <a:gdLst/>
                <a:ahLst/>
                <a:cxnLst/>
                <a:rect l="l" t="t" r="r" b="b"/>
                <a:pathLst>
                  <a:path w="19345" h="15887" extrusionOk="0">
                    <a:moveTo>
                      <a:pt x="1693" y="1"/>
                    </a:moveTo>
                    <a:cubicBezTo>
                      <a:pt x="756" y="1"/>
                      <a:pt x="0" y="760"/>
                      <a:pt x="0" y="1696"/>
                    </a:cubicBezTo>
                    <a:cubicBezTo>
                      <a:pt x="0" y="2630"/>
                      <a:pt x="756" y="3389"/>
                      <a:pt x="1693" y="3389"/>
                    </a:cubicBezTo>
                    <a:lnTo>
                      <a:pt x="3990" y="3389"/>
                    </a:lnTo>
                    <a:cubicBezTo>
                      <a:pt x="4924" y="3389"/>
                      <a:pt x="5683" y="4147"/>
                      <a:pt x="5683" y="5084"/>
                    </a:cubicBezTo>
                    <a:lnTo>
                      <a:pt x="5683" y="8547"/>
                    </a:lnTo>
                    <a:cubicBezTo>
                      <a:pt x="5683" y="11347"/>
                      <a:pt x="7962" y="13627"/>
                      <a:pt x="10766" y="13627"/>
                    </a:cubicBezTo>
                    <a:lnTo>
                      <a:pt x="13626" y="13627"/>
                    </a:lnTo>
                    <a:lnTo>
                      <a:pt x="13626" y="15322"/>
                    </a:lnTo>
                    <a:cubicBezTo>
                      <a:pt x="13626" y="15656"/>
                      <a:pt x="13901" y="15887"/>
                      <a:pt x="14194" y="15887"/>
                    </a:cubicBezTo>
                    <a:cubicBezTo>
                      <a:pt x="14308" y="15887"/>
                      <a:pt x="14425" y="15852"/>
                      <a:pt x="14530" y="15774"/>
                    </a:cubicBezTo>
                    <a:lnTo>
                      <a:pt x="19046" y="12386"/>
                    </a:lnTo>
                    <a:cubicBezTo>
                      <a:pt x="19345" y="12160"/>
                      <a:pt x="19345" y="11706"/>
                      <a:pt x="19046" y="11483"/>
                    </a:cubicBezTo>
                    <a:lnTo>
                      <a:pt x="14530" y="8095"/>
                    </a:lnTo>
                    <a:cubicBezTo>
                      <a:pt x="14424" y="8016"/>
                      <a:pt x="14307" y="7981"/>
                      <a:pt x="14192" y="7981"/>
                    </a:cubicBezTo>
                    <a:cubicBezTo>
                      <a:pt x="13899" y="7981"/>
                      <a:pt x="13626" y="8212"/>
                      <a:pt x="13626" y="8547"/>
                    </a:cubicBezTo>
                    <a:lnTo>
                      <a:pt x="13626" y="10239"/>
                    </a:lnTo>
                    <a:lnTo>
                      <a:pt x="10766" y="10239"/>
                    </a:lnTo>
                    <a:cubicBezTo>
                      <a:pt x="9829" y="10239"/>
                      <a:pt x="9070" y="9480"/>
                      <a:pt x="9070" y="8547"/>
                    </a:cubicBezTo>
                    <a:lnTo>
                      <a:pt x="9070" y="5084"/>
                    </a:lnTo>
                    <a:cubicBezTo>
                      <a:pt x="9070" y="2280"/>
                      <a:pt x="6791" y="1"/>
                      <a:pt x="3990"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453" name="Google Shape;601;p18"/>
              <p:cNvSpPr/>
              <p:nvPr/>
            </p:nvSpPr>
            <p:spPr>
              <a:xfrm>
                <a:off x="5073109" y="3368712"/>
                <a:ext cx="101144" cy="61662"/>
              </a:xfrm>
              <a:custGeom>
                <a:avLst/>
                <a:gdLst/>
                <a:ahLst/>
                <a:cxnLst/>
                <a:rect l="l" t="t" r="r" b="b"/>
                <a:pathLst>
                  <a:path w="5746" h="3503" extrusionOk="0">
                    <a:moveTo>
                      <a:pt x="4577" y="1"/>
                    </a:moveTo>
                    <a:cubicBezTo>
                      <a:pt x="4391" y="73"/>
                      <a:pt x="4192" y="112"/>
                      <a:pt x="3990" y="115"/>
                    </a:cubicBezTo>
                    <a:lnTo>
                      <a:pt x="1693" y="115"/>
                    </a:lnTo>
                    <a:cubicBezTo>
                      <a:pt x="759" y="115"/>
                      <a:pt x="0" y="871"/>
                      <a:pt x="0" y="1807"/>
                    </a:cubicBezTo>
                    <a:cubicBezTo>
                      <a:pt x="0" y="2744"/>
                      <a:pt x="759" y="3503"/>
                      <a:pt x="1693" y="3503"/>
                    </a:cubicBezTo>
                    <a:lnTo>
                      <a:pt x="1696" y="3500"/>
                    </a:lnTo>
                    <a:lnTo>
                      <a:pt x="3993" y="3500"/>
                    </a:lnTo>
                    <a:cubicBezTo>
                      <a:pt x="4589" y="3500"/>
                      <a:pt x="5183" y="3391"/>
                      <a:pt x="5746" y="3186"/>
                    </a:cubicBezTo>
                    <a:cubicBezTo>
                      <a:pt x="5065" y="2253"/>
                      <a:pt x="4662" y="1151"/>
                      <a:pt x="4577" y="1"/>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454" name="Google Shape;602;p18"/>
              <p:cNvSpPr/>
              <p:nvPr/>
            </p:nvSpPr>
            <p:spPr>
              <a:xfrm>
                <a:off x="5206412" y="3150705"/>
                <a:ext cx="207269" cy="139165"/>
              </a:xfrm>
              <a:custGeom>
                <a:avLst/>
                <a:gdLst/>
                <a:ahLst/>
                <a:cxnLst/>
                <a:rect l="l" t="t" r="r" b="b"/>
                <a:pathLst>
                  <a:path w="11775" h="7906" extrusionOk="0">
                    <a:moveTo>
                      <a:pt x="6622" y="0"/>
                    </a:moveTo>
                    <a:cubicBezTo>
                      <a:pt x="6329" y="0"/>
                      <a:pt x="6056" y="231"/>
                      <a:pt x="6056" y="566"/>
                    </a:cubicBezTo>
                    <a:lnTo>
                      <a:pt x="6056" y="2259"/>
                    </a:lnTo>
                    <a:lnTo>
                      <a:pt x="3196" y="2259"/>
                    </a:lnTo>
                    <a:cubicBezTo>
                      <a:pt x="2030" y="2265"/>
                      <a:pt x="904" y="2668"/>
                      <a:pt x="1" y="3406"/>
                    </a:cubicBezTo>
                    <a:cubicBezTo>
                      <a:pt x="940" y="4068"/>
                      <a:pt x="1675" y="4978"/>
                      <a:pt x="2130" y="6032"/>
                    </a:cubicBezTo>
                    <a:cubicBezTo>
                      <a:pt x="2431" y="5785"/>
                      <a:pt x="2804" y="5649"/>
                      <a:pt x="3196" y="5646"/>
                    </a:cubicBezTo>
                    <a:lnTo>
                      <a:pt x="6056" y="5646"/>
                    </a:lnTo>
                    <a:lnTo>
                      <a:pt x="6056" y="7342"/>
                    </a:lnTo>
                    <a:cubicBezTo>
                      <a:pt x="6056" y="7679"/>
                      <a:pt x="6334" y="7906"/>
                      <a:pt x="6625" y="7906"/>
                    </a:cubicBezTo>
                    <a:cubicBezTo>
                      <a:pt x="6740" y="7906"/>
                      <a:pt x="6857" y="7871"/>
                      <a:pt x="6960" y="7793"/>
                    </a:cubicBezTo>
                    <a:lnTo>
                      <a:pt x="11476" y="4406"/>
                    </a:lnTo>
                    <a:cubicBezTo>
                      <a:pt x="11775" y="4180"/>
                      <a:pt x="11775" y="3725"/>
                      <a:pt x="11476" y="3502"/>
                    </a:cubicBezTo>
                    <a:lnTo>
                      <a:pt x="6960" y="115"/>
                    </a:lnTo>
                    <a:cubicBezTo>
                      <a:pt x="6854" y="36"/>
                      <a:pt x="6737" y="0"/>
                      <a:pt x="6622"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grpSp>
        <p:grpSp>
          <p:nvGrpSpPr>
            <p:cNvPr id="417" name="Google Shape;603;p18"/>
            <p:cNvGrpSpPr/>
            <p:nvPr/>
          </p:nvGrpSpPr>
          <p:grpSpPr>
            <a:xfrm>
              <a:off x="4007273" y="4345261"/>
              <a:ext cx="339253" cy="339254"/>
              <a:chOff x="5061713" y="4084392"/>
              <a:chExt cx="339253" cy="339254"/>
            </a:xfrm>
          </p:grpSpPr>
          <p:sp>
            <p:nvSpPr>
              <p:cNvPr id="448" name="Google Shape;604;p18"/>
              <p:cNvSpPr/>
              <p:nvPr/>
            </p:nvSpPr>
            <p:spPr>
              <a:xfrm>
                <a:off x="5061713" y="4219175"/>
                <a:ext cx="339253" cy="204471"/>
              </a:xfrm>
              <a:custGeom>
                <a:avLst/>
                <a:gdLst/>
                <a:ahLst/>
                <a:cxnLst/>
                <a:rect l="l" t="t" r="r" b="b"/>
                <a:pathLst>
                  <a:path w="19273" h="11616" extrusionOk="0">
                    <a:moveTo>
                      <a:pt x="0" y="1"/>
                    </a:moveTo>
                    <a:lnTo>
                      <a:pt x="0" y="9920"/>
                    </a:lnTo>
                    <a:cubicBezTo>
                      <a:pt x="0" y="10856"/>
                      <a:pt x="759" y="11612"/>
                      <a:pt x="1696" y="11615"/>
                    </a:cubicBezTo>
                    <a:lnTo>
                      <a:pt x="17580" y="11615"/>
                    </a:lnTo>
                    <a:cubicBezTo>
                      <a:pt x="18513" y="11612"/>
                      <a:pt x="19272" y="10856"/>
                      <a:pt x="19272" y="9920"/>
                    </a:cubicBezTo>
                    <a:lnTo>
                      <a:pt x="19272" y="1"/>
                    </a:lnTo>
                    <a:lnTo>
                      <a:pt x="9977" y="6948"/>
                    </a:lnTo>
                    <a:cubicBezTo>
                      <a:pt x="9877" y="7020"/>
                      <a:pt x="9760" y="7059"/>
                      <a:pt x="9636" y="7059"/>
                    </a:cubicBezTo>
                    <a:cubicBezTo>
                      <a:pt x="9513" y="7059"/>
                      <a:pt x="9395" y="7020"/>
                      <a:pt x="9299" y="6948"/>
                    </a:cubicBezTo>
                    <a:lnTo>
                      <a:pt x="0" y="1"/>
                    </a:ln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449" name="Google Shape;605;p18"/>
              <p:cNvSpPr/>
              <p:nvPr/>
            </p:nvSpPr>
            <p:spPr>
              <a:xfrm>
                <a:off x="5340678" y="4164537"/>
                <a:ext cx="50378" cy="74529"/>
              </a:xfrm>
              <a:custGeom>
                <a:avLst/>
                <a:gdLst/>
                <a:ahLst/>
                <a:cxnLst/>
                <a:rect l="l" t="t" r="r" b="b"/>
                <a:pathLst>
                  <a:path w="2862" h="4234" extrusionOk="0">
                    <a:moveTo>
                      <a:pt x="0" y="0"/>
                    </a:moveTo>
                    <a:lnTo>
                      <a:pt x="0" y="4234"/>
                    </a:lnTo>
                    <a:lnTo>
                      <a:pt x="2861" y="2117"/>
                    </a:lnTo>
                    <a:lnTo>
                      <a:pt x="0" y="0"/>
                    </a:ln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450" name="Google Shape;606;p18"/>
              <p:cNvSpPr/>
              <p:nvPr/>
            </p:nvSpPr>
            <p:spPr>
              <a:xfrm>
                <a:off x="5071676" y="4164537"/>
                <a:ext cx="50378" cy="74529"/>
              </a:xfrm>
              <a:custGeom>
                <a:avLst/>
                <a:gdLst/>
                <a:ahLst/>
                <a:cxnLst/>
                <a:rect l="l" t="t" r="r" b="b"/>
                <a:pathLst>
                  <a:path w="2862" h="4234" extrusionOk="0">
                    <a:moveTo>
                      <a:pt x="2861" y="0"/>
                    </a:moveTo>
                    <a:lnTo>
                      <a:pt x="0" y="2117"/>
                    </a:lnTo>
                    <a:lnTo>
                      <a:pt x="2861" y="4234"/>
                    </a:lnTo>
                    <a:lnTo>
                      <a:pt x="2861" y="0"/>
                    </a:ln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451" name="Google Shape;607;p18"/>
              <p:cNvSpPr/>
              <p:nvPr/>
            </p:nvSpPr>
            <p:spPr>
              <a:xfrm>
                <a:off x="5141910" y="4084392"/>
                <a:ext cx="178912" cy="236683"/>
              </a:xfrm>
              <a:custGeom>
                <a:avLst/>
                <a:gdLst/>
                <a:ahLst/>
                <a:cxnLst/>
                <a:rect l="l" t="t" r="r" b="b"/>
                <a:pathLst>
                  <a:path w="10164" h="13446" extrusionOk="0">
                    <a:moveTo>
                      <a:pt x="8468" y="3424"/>
                    </a:moveTo>
                    <a:cubicBezTo>
                      <a:pt x="8781" y="3424"/>
                      <a:pt x="9031" y="3677"/>
                      <a:pt x="9031" y="3990"/>
                    </a:cubicBezTo>
                    <a:cubicBezTo>
                      <a:pt x="9031" y="4300"/>
                      <a:pt x="8781" y="4553"/>
                      <a:pt x="8468" y="4553"/>
                    </a:cubicBezTo>
                    <a:lnTo>
                      <a:pt x="1693" y="4553"/>
                    </a:lnTo>
                    <a:cubicBezTo>
                      <a:pt x="1379" y="4553"/>
                      <a:pt x="1130" y="4300"/>
                      <a:pt x="1130" y="3990"/>
                    </a:cubicBezTo>
                    <a:cubicBezTo>
                      <a:pt x="1130" y="3677"/>
                      <a:pt x="1379" y="3424"/>
                      <a:pt x="1693" y="3424"/>
                    </a:cubicBezTo>
                    <a:close/>
                    <a:moveTo>
                      <a:pt x="8468" y="5682"/>
                    </a:moveTo>
                    <a:cubicBezTo>
                      <a:pt x="8781" y="5682"/>
                      <a:pt x="9031" y="5935"/>
                      <a:pt x="9031" y="6248"/>
                    </a:cubicBezTo>
                    <a:cubicBezTo>
                      <a:pt x="9031" y="6559"/>
                      <a:pt x="8781" y="6812"/>
                      <a:pt x="8468" y="6812"/>
                    </a:cubicBezTo>
                    <a:lnTo>
                      <a:pt x="1693" y="6812"/>
                    </a:lnTo>
                    <a:cubicBezTo>
                      <a:pt x="1379" y="6812"/>
                      <a:pt x="1130" y="6559"/>
                      <a:pt x="1130" y="6248"/>
                    </a:cubicBezTo>
                    <a:cubicBezTo>
                      <a:pt x="1130" y="5935"/>
                      <a:pt x="1379" y="5682"/>
                      <a:pt x="1693" y="5682"/>
                    </a:cubicBezTo>
                    <a:close/>
                    <a:moveTo>
                      <a:pt x="5080" y="7941"/>
                    </a:moveTo>
                    <a:cubicBezTo>
                      <a:pt x="5393" y="7941"/>
                      <a:pt x="5643" y="8194"/>
                      <a:pt x="5643" y="8507"/>
                    </a:cubicBezTo>
                    <a:cubicBezTo>
                      <a:pt x="5643" y="8817"/>
                      <a:pt x="5393" y="9070"/>
                      <a:pt x="5080" y="9070"/>
                    </a:cubicBezTo>
                    <a:lnTo>
                      <a:pt x="1693" y="9070"/>
                    </a:lnTo>
                    <a:cubicBezTo>
                      <a:pt x="1379" y="9070"/>
                      <a:pt x="1130" y="8817"/>
                      <a:pt x="1130" y="8507"/>
                    </a:cubicBezTo>
                    <a:cubicBezTo>
                      <a:pt x="1130" y="8194"/>
                      <a:pt x="1379" y="7941"/>
                      <a:pt x="1693" y="7941"/>
                    </a:cubicBezTo>
                    <a:close/>
                    <a:moveTo>
                      <a:pt x="563" y="0"/>
                    </a:moveTo>
                    <a:cubicBezTo>
                      <a:pt x="250" y="0"/>
                      <a:pt x="0" y="250"/>
                      <a:pt x="0" y="563"/>
                    </a:cubicBezTo>
                    <a:lnTo>
                      <a:pt x="0" y="9636"/>
                    </a:lnTo>
                    <a:lnTo>
                      <a:pt x="5080" y="13445"/>
                    </a:lnTo>
                    <a:lnTo>
                      <a:pt x="10163" y="9636"/>
                    </a:lnTo>
                    <a:lnTo>
                      <a:pt x="10163" y="563"/>
                    </a:lnTo>
                    <a:cubicBezTo>
                      <a:pt x="10163" y="250"/>
                      <a:pt x="9910" y="0"/>
                      <a:pt x="9597"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grpSp>
        <p:grpSp>
          <p:nvGrpSpPr>
            <p:cNvPr id="418" name="Google Shape;608;p18"/>
            <p:cNvGrpSpPr/>
            <p:nvPr/>
          </p:nvGrpSpPr>
          <p:grpSpPr>
            <a:xfrm>
              <a:off x="4037752" y="1510986"/>
              <a:ext cx="278295" cy="339253"/>
              <a:chOff x="5110273" y="1253332"/>
              <a:chExt cx="278295" cy="339253"/>
            </a:xfrm>
          </p:grpSpPr>
          <p:sp>
            <p:nvSpPr>
              <p:cNvPr id="444" name="Google Shape;609;p18"/>
              <p:cNvSpPr/>
              <p:nvPr/>
            </p:nvSpPr>
            <p:spPr>
              <a:xfrm>
                <a:off x="5110273" y="1532297"/>
                <a:ext cx="52491" cy="39764"/>
              </a:xfrm>
              <a:custGeom>
                <a:avLst/>
                <a:gdLst/>
                <a:ahLst/>
                <a:cxnLst/>
                <a:rect l="l" t="t" r="r" b="b"/>
                <a:pathLst>
                  <a:path w="2982" h="2259" extrusionOk="0">
                    <a:moveTo>
                      <a:pt x="1" y="0"/>
                    </a:moveTo>
                    <a:lnTo>
                      <a:pt x="1" y="563"/>
                    </a:lnTo>
                    <a:cubicBezTo>
                      <a:pt x="1" y="1500"/>
                      <a:pt x="756" y="2256"/>
                      <a:pt x="1693" y="2259"/>
                    </a:cubicBezTo>
                    <a:lnTo>
                      <a:pt x="2982" y="2259"/>
                    </a:lnTo>
                    <a:cubicBezTo>
                      <a:pt x="2711" y="1527"/>
                      <a:pt x="2515" y="768"/>
                      <a:pt x="2401"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445" name="Google Shape;610;p18"/>
              <p:cNvSpPr/>
              <p:nvPr/>
            </p:nvSpPr>
            <p:spPr>
              <a:xfrm>
                <a:off x="5110273" y="1312952"/>
                <a:ext cx="198785" cy="199489"/>
              </a:xfrm>
              <a:custGeom>
                <a:avLst/>
                <a:gdLst/>
                <a:ahLst/>
                <a:cxnLst/>
                <a:rect l="l" t="t" r="r" b="b"/>
                <a:pathLst>
                  <a:path w="11293" h="11333" extrusionOk="0">
                    <a:moveTo>
                      <a:pt x="1" y="1"/>
                    </a:moveTo>
                    <a:lnTo>
                      <a:pt x="1" y="11332"/>
                    </a:lnTo>
                    <a:lnTo>
                      <a:pt x="2283" y="11332"/>
                    </a:lnTo>
                    <a:cubicBezTo>
                      <a:pt x="2274" y="11142"/>
                      <a:pt x="2259" y="10956"/>
                      <a:pt x="2259" y="10766"/>
                    </a:cubicBezTo>
                    <a:lnTo>
                      <a:pt x="2259" y="9637"/>
                    </a:lnTo>
                    <a:cubicBezTo>
                      <a:pt x="2259" y="8396"/>
                      <a:pt x="2834" y="7249"/>
                      <a:pt x="3834" y="6490"/>
                    </a:cubicBezTo>
                    <a:lnTo>
                      <a:pt x="4517" y="5975"/>
                    </a:lnTo>
                    <a:lnTo>
                      <a:pt x="4517" y="3145"/>
                    </a:lnTo>
                    <a:cubicBezTo>
                      <a:pt x="4517" y="2051"/>
                      <a:pt x="5400" y="1169"/>
                      <a:pt x="6493" y="1169"/>
                    </a:cubicBezTo>
                    <a:cubicBezTo>
                      <a:pt x="7583" y="1169"/>
                      <a:pt x="8468" y="2051"/>
                      <a:pt x="8468" y="3145"/>
                    </a:cubicBezTo>
                    <a:lnTo>
                      <a:pt x="8468" y="3617"/>
                    </a:lnTo>
                    <a:cubicBezTo>
                      <a:pt x="8743" y="3487"/>
                      <a:pt x="9031" y="3426"/>
                      <a:pt x="9314" y="3426"/>
                    </a:cubicBezTo>
                    <a:cubicBezTo>
                      <a:pt x="10141" y="3426"/>
                      <a:pt x="10923" y="3949"/>
                      <a:pt x="11196" y="4795"/>
                    </a:cubicBezTo>
                    <a:cubicBezTo>
                      <a:pt x="11226" y="4780"/>
                      <a:pt x="11260" y="4771"/>
                      <a:pt x="11293" y="4759"/>
                    </a:cubicBezTo>
                    <a:lnTo>
                      <a:pt x="11293" y="1"/>
                    </a:ln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446" name="Google Shape;611;p18"/>
              <p:cNvSpPr/>
              <p:nvPr/>
            </p:nvSpPr>
            <p:spPr>
              <a:xfrm>
                <a:off x="5110273" y="1253332"/>
                <a:ext cx="198785" cy="39764"/>
              </a:xfrm>
              <a:custGeom>
                <a:avLst/>
                <a:gdLst/>
                <a:ahLst/>
                <a:cxnLst/>
                <a:rect l="l" t="t" r="r" b="b"/>
                <a:pathLst>
                  <a:path w="11293" h="2259" extrusionOk="0">
                    <a:moveTo>
                      <a:pt x="1693" y="0"/>
                    </a:moveTo>
                    <a:cubicBezTo>
                      <a:pt x="756" y="0"/>
                      <a:pt x="1" y="759"/>
                      <a:pt x="1" y="1695"/>
                    </a:cubicBezTo>
                    <a:lnTo>
                      <a:pt x="1" y="2259"/>
                    </a:lnTo>
                    <a:lnTo>
                      <a:pt x="11293" y="2259"/>
                    </a:lnTo>
                    <a:lnTo>
                      <a:pt x="11293" y="1695"/>
                    </a:lnTo>
                    <a:cubicBezTo>
                      <a:pt x="11290" y="759"/>
                      <a:pt x="10534" y="0"/>
                      <a:pt x="9597"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447" name="Google Shape;612;p18"/>
              <p:cNvSpPr/>
              <p:nvPr/>
            </p:nvSpPr>
            <p:spPr>
              <a:xfrm>
                <a:off x="5169910" y="1353402"/>
                <a:ext cx="218658" cy="239183"/>
              </a:xfrm>
              <a:custGeom>
                <a:avLst/>
                <a:gdLst/>
                <a:ahLst/>
                <a:cxnLst/>
                <a:rect l="l" t="t" r="r" b="b"/>
                <a:pathLst>
                  <a:path w="12422" h="13588" extrusionOk="0">
                    <a:moveTo>
                      <a:pt x="3105" y="0"/>
                    </a:moveTo>
                    <a:cubicBezTo>
                      <a:pt x="2635" y="0"/>
                      <a:pt x="2259" y="377"/>
                      <a:pt x="2259" y="847"/>
                    </a:cubicBezTo>
                    <a:lnTo>
                      <a:pt x="2259" y="8468"/>
                    </a:lnTo>
                    <a:cubicBezTo>
                      <a:pt x="2259" y="8781"/>
                      <a:pt x="2006" y="9031"/>
                      <a:pt x="1693" y="9031"/>
                    </a:cubicBezTo>
                    <a:cubicBezTo>
                      <a:pt x="1379" y="9031"/>
                      <a:pt x="1129" y="8781"/>
                      <a:pt x="1129" y="8468"/>
                    </a:cubicBezTo>
                    <a:lnTo>
                      <a:pt x="1129" y="5095"/>
                    </a:lnTo>
                    <a:cubicBezTo>
                      <a:pt x="419" y="5622"/>
                      <a:pt x="0" y="6453"/>
                      <a:pt x="0" y="7339"/>
                    </a:cubicBezTo>
                    <a:lnTo>
                      <a:pt x="0" y="8468"/>
                    </a:lnTo>
                    <a:cubicBezTo>
                      <a:pt x="0" y="10052"/>
                      <a:pt x="368" y="11615"/>
                      <a:pt x="1069" y="13036"/>
                    </a:cubicBezTo>
                    <a:cubicBezTo>
                      <a:pt x="1223" y="13346"/>
                      <a:pt x="1322" y="13587"/>
                      <a:pt x="1693" y="13587"/>
                    </a:cubicBezTo>
                    <a:lnTo>
                      <a:pt x="10726" y="13587"/>
                    </a:lnTo>
                    <a:cubicBezTo>
                      <a:pt x="11097" y="13587"/>
                      <a:pt x="11196" y="13346"/>
                      <a:pt x="11350" y="13036"/>
                    </a:cubicBezTo>
                    <a:cubicBezTo>
                      <a:pt x="12051" y="11615"/>
                      <a:pt x="12419" y="10052"/>
                      <a:pt x="12422" y="8468"/>
                    </a:cubicBezTo>
                    <a:lnTo>
                      <a:pt x="12422" y="5363"/>
                    </a:lnTo>
                    <a:cubicBezTo>
                      <a:pt x="12422" y="4894"/>
                      <a:pt x="12042" y="4517"/>
                      <a:pt x="11572" y="4517"/>
                    </a:cubicBezTo>
                    <a:cubicBezTo>
                      <a:pt x="11106" y="4517"/>
                      <a:pt x="10726" y="4894"/>
                      <a:pt x="10726" y="5363"/>
                    </a:cubicBezTo>
                    <a:lnTo>
                      <a:pt x="10726" y="7339"/>
                    </a:lnTo>
                    <a:cubicBezTo>
                      <a:pt x="10726" y="7652"/>
                      <a:pt x="10473" y="7902"/>
                      <a:pt x="10163" y="7902"/>
                    </a:cubicBezTo>
                    <a:cubicBezTo>
                      <a:pt x="9850" y="7902"/>
                      <a:pt x="9597" y="7652"/>
                      <a:pt x="9597" y="7339"/>
                    </a:cubicBezTo>
                    <a:lnTo>
                      <a:pt x="9597" y="6297"/>
                    </a:lnTo>
                    <a:lnTo>
                      <a:pt x="9597" y="4234"/>
                    </a:lnTo>
                    <a:cubicBezTo>
                      <a:pt x="9597" y="3764"/>
                      <a:pt x="9218" y="3388"/>
                      <a:pt x="8751" y="3388"/>
                    </a:cubicBezTo>
                    <a:cubicBezTo>
                      <a:pt x="8281" y="3388"/>
                      <a:pt x="7905" y="3764"/>
                      <a:pt x="7905" y="4234"/>
                    </a:cubicBezTo>
                    <a:lnTo>
                      <a:pt x="7905" y="6210"/>
                    </a:lnTo>
                    <a:cubicBezTo>
                      <a:pt x="7905" y="6523"/>
                      <a:pt x="7652" y="6773"/>
                      <a:pt x="7339" y="6773"/>
                    </a:cubicBezTo>
                    <a:cubicBezTo>
                      <a:pt x="7025" y="6773"/>
                      <a:pt x="6776" y="6523"/>
                      <a:pt x="6776" y="6210"/>
                    </a:cubicBezTo>
                    <a:lnTo>
                      <a:pt x="6776" y="3105"/>
                    </a:lnTo>
                    <a:cubicBezTo>
                      <a:pt x="6776" y="2635"/>
                      <a:pt x="6396" y="2259"/>
                      <a:pt x="5926" y="2259"/>
                    </a:cubicBezTo>
                    <a:cubicBezTo>
                      <a:pt x="5460" y="2259"/>
                      <a:pt x="5080" y="2635"/>
                      <a:pt x="5080" y="3105"/>
                    </a:cubicBezTo>
                    <a:lnTo>
                      <a:pt x="5080" y="6210"/>
                    </a:lnTo>
                    <a:cubicBezTo>
                      <a:pt x="5080" y="6523"/>
                      <a:pt x="4827" y="6773"/>
                      <a:pt x="4517" y="6773"/>
                    </a:cubicBezTo>
                    <a:cubicBezTo>
                      <a:pt x="4204" y="6773"/>
                      <a:pt x="3951" y="6523"/>
                      <a:pt x="3951" y="6210"/>
                    </a:cubicBezTo>
                    <a:lnTo>
                      <a:pt x="3951" y="847"/>
                    </a:lnTo>
                    <a:cubicBezTo>
                      <a:pt x="3951" y="377"/>
                      <a:pt x="3572" y="0"/>
                      <a:pt x="3105"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grpSp>
        <p:grpSp>
          <p:nvGrpSpPr>
            <p:cNvPr id="419" name="Group 418"/>
            <p:cNvGrpSpPr/>
            <p:nvPr/>
          </p:nvGrpSpPr>
          <p:grpSpPr>
            <a:xfrm>
              <a:off x="3329398" y="1680612"/>
              <a:ext cx="590288" cy="3755390"/>
              <a:chOff x="3329398" y="1680612"/>
              <a:chExt cx="590288" cy="3755390"/>
            </a:xfrm>
          </p:grpSpPr>
          <p:grpSp>
            <p:nvGrpSpPr>
              <p:cNvPr id="427" name="Google Shape;492;p18"/>
              <p:cNvGrpSpPr/>
              <p:nvPr/>
            </p:nvGrpSpPr>
            <p:grpSpPr>
              <a:xfrm>
                <a:off x="3329400" y="1680612"/>
                <a:ext cx="556800" cy="2811815"/>
                <a:chOff x="3957843" y="1442212"/>
                <a:chExt cx="556800" cy="2811815"/>
              </a:xfrm>
            </p:grpSpPr>
            <p:cxnSp>
              <p:nvCxnSpPr>
                <p:cNvPr id="435" name="Google Shape;494;p18"/>
                <p:cNvCxnSpPr/>
                <p:nvPr/>
              </p:nvCxnSpPr>
              <p:spPr>
                <a:xfrm rot="10800000">
                  <a:off x="4001343" y="1442212"/>
                  <a:ext cx="513300" cy="0"/>
                </a:xfrm>
                <a:prstGeom prst="straightConnector1">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cxnSp>
            <p:cxnSp>
              <p:nvCxnSpPr>
                <p:cNvPr id="436" name="Google Shape;495;p18"/>
                <p:cNvCxnSpPr/>
                <p:nvPr/>
              </p:nvCxnSpPr>
              <p:spPr>
                <a:xfrm rot="10800000">
                  <a:off x="4001343" y="2356864"/>
                  <a:ext cx="513300" cy="0"/>
                </a:xfrm>
                <a:prstGeom prst="straightConnector1">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cxnSp>
            <p:cxnSp>
              <p:nvCxnSpPr>
                <p:cNvPr id="437" name="Google Shape;496;p18"/>
                <p:cNvCxnSpPr/>
                <p:nvPr/>
              </p:nvCxnSpPr>
              <p:spPr>
                <a:xfrm rot="10800000">
                  <a:off x="4001343" y="3320327"/>
                  <a:ext cx="513300" cy="0"/>
                </a:xfrm>
                <a:prstGeom prst="straightConnector1">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cxnSp>
            <p:cxnSp>
              <p:nvCxnSpPr>
                <p:cNvPr id="438" name="Google Shape;497;p18"/>
                <p:cNvCxnSpPr/>
                <p:nvPr/>
              </p:nvCxnSpPr>
              <p:spPr>
                <a:xfrm rot="10800000">
                  <a:off x="3957843" y="4254027"/>
                  <a:ext cx="556800" cy="0"/>
                </a:xfrm>
                <a:prstGeom prst="straightConnector1">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cxnSp>
            <p:cxnSp>
              <p:nvCxnSpPr>
                <p:cNvPr id="440" name="Google Shape;499;p18"/>
                <p:cNvCxnSpPr/>
                <p:nvPr/>
              </p:nvCxnSpPr>
              <p:spPr>
                <a:xfrm rot="10800000">
                  <a:off x="4001343" y="1442212"/>
                  <a:ext cx="513300" cy="0"/>
                </a:xfrm>
                <a:prstGeom prst="straightConnector1">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cxnSp>
            <p:cxnSp>
              <p:nvCxnSpPr>
                <p:cNvPr id="441" name="Google Shape;500;p18"/>
                <p:cNvCxnSpPr/>
                <p:nvPr/>
              </p:nvCxnSpPr>
              <p:spPr>
                <a:xfrm rot="10800000">
                  <a:off x="4001343" y="2356864"/>
                  <a:ext cx="513300" cy="0"/>
                </a:xfrm>
                <a:prstGeom prst="straightConnector1">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cxnSp>
            <p:cxnSp>
              <p:nvCxnSpPr>
                <p:cNvPr id="442" name="Google Shape;501;p18"/>
                <p:cNvCxnSpPr/>
                <p:nvPr/>
              </p:nvCxnSpPr>
              <p:spPr>
                <a:xfrm rot="10800000">
                  <a:off x="4001343" y="3320327"/>
                  <a:ext cx="513300" cy="0"/>
                </a:xfrm>
                <a:prstGeom prst="straightConnector1">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cxnSp>
            <p:cxnSp>
              <p:nvCxnSpPr>
                <p:cNvPr id="443" name="Google Shape;502;p18"/>
                <p:cNvCxnSpPr/>
                <p:nvPr/>
              </p:nvCxnSpPr>
              <p:spPr>
                <a:xfrm rot="10800000">
                  <a:off x="3981843" y="4254027"/>
                  <a:ext cx="532800" cy="0"/>
                </a:xfrm>
                <a:prstGeom prst="straightConnector1">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cxnSp>
          </p:grpSp>
          <p:grpSp>
            <p:nvGrpSpPr>
              <p:cNvPr id="428" name="Group 427"/>
              <p:cNvGrpSpPr/>
              <p:nvPr/>
            </p:nvGrpSpPr>
            <p:grpSpPr>
              <a:xfrm>
                <a:off x="3343686" y="5408400"/>
                <a:ext cx="576000" cy="1800"/>
                <a:chOff x="3508404" y="4856059"/>
                <a:chExt cx="756000" cy="1800"/>
              </a:xfrm>
            </p:grpSpPr>
            <p:cxnSp>
              <p:nvCxnSpPr>
                <p:cNvPr id="432" name="Google Shape;497;p18"/>
                <p:cNvCxnSpPr/>
                <p:nvPr/>
              </p:nvCxnSpPr>
              <p:spPr>
                <a:xfrm rot="10800000">
                  <a:off x="3508404" y="4856059"/>
                  <a:ext cx="756000" cy="0"/>
                </a:xfrm>
                <a:prstGeom prst="straightConnector1">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cxnSp>
            <p:cxnSp>
              <p:nvCxnSpPr>
                <p:cNvPr id="433" name="Google Shape;502;p18"/>
                <p:cNvCxnSpPr/>
                <p:nvPr/>
              </p:nvCxnSpPr>
              <p:spPr>
                <a:xfrm rot="10800000">
                  <a:off x="3508404" y="4857859"/>
                  <a:ext cx="756000" cy="0"/>
                </a:xfrm>
                <a:prstGeom prst="straightConnector1">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cxnSp>
          </p:grpSp>
          <p:grpSp>
            <p:nvGrpSpPr>
              <p:cNvPr id="429" name="Group 428"/>
              <p:cNvGrpSpPr/>
              <p:nvPr/>
            </p:nvGrpSpPr>
            <p:grpSpPr>
              <a:xfrm rot="16200000">
                <a:off x="1474879" y="3535131"/>
                <a:ext cx="3755390" cy="46351"/>
                <a:chOff x="3508403" y="4811509"/>
                <a:chExt cx="3033199" cy="46351"/>
              </a:xfrm>
            </p:grpSpPr>
            <p:cxnSp>
              <p:nvCxnSpPr>
                <p:cNvPr id="430" name="Google Shape;497;p18"/>
                <p:cNvCxnSpPr/>
                <p:nvPr/>
              </p:nvCxnSpPr>
              <p:spPr>
                <a:xfrm rot="10800000">
                  <a:off x="3508404" y="4856059"/>
                  <a:ext cx="756000" cy="0"/>
                </a:xfrm>
                <a:prstGeom prst="straightConnector1">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cxnSp>
            <p:cxnSp>
              <p:nvCxnSpPr>
                <p:cNvPr id="431" name="Google Shape;502;p18"/>
                <p:cNvCxnSpPr>
                  <a:cxnSpLocks/>
                </p:cNvCxnSpPr>
                <p:nvPr/>
              </p:nvCxnSpPr>
              <p:spPr>
                <a:xfrm rot="5400000">
                  <a:off x="5001827" y="3318085"/>
                  <a:ext cx="46351" cy="3033199"/>
                </a:xfrm>
                <a:prstGeom prst="straightConnector1">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cxnSp>
          </p:grpSp>
        </p:grpSp>
        <p:grpSp>
          <p:nvGrpSpPr>
            <p:cNvPr id="420" name="Group 419"/>
            <p:cNvGrpSpPr/>
            <p:nvPr/>
          </p:nvGrpSpPr>
          <p:grpSpPr>
            <a:xfrm>
              <a:off x="3900636" y="5034883"/>
              <a:ext cx="3756375" cy="770424"/>
              <a:chOff x="3900636" y="5034883"/>
              <a:chExt cx="3756375" cy="770424"/>
            </a:xfrm>
          </p:grpSpPr>
          <p:grpSp>
            <p:nvGrpSpPr>
              <p:cNvPr id="421" name="Google Shape;582;p18"/>
              <p:cNvGrpSpPr/>
              <p:nvPr/>
            </p:nvGrpSpPr>
            <p:grpSpPr>
              <a:xfrm>
                <a:off x="3900636" y="5034883"/>
                <a:ext cx="3756375" cy="770424"/>
                <a:chOff x="4514643" y="3891276"/>
                <a:chExt cx="3756375" cy="770424"/>
              </a:xfrm>
            </p:grpSpPr>
            <p:sp>
              <p:nvSpPr>
                <p:cNvPr id="423" name="Google Shape;583;p18"/>
                <p:cNvSpPr/>
                <p:nvPr/>
              </p:nvSpPr>
              <p:spPr>
                <a:xfrm>
                  <a:off x="4514643" y="3985788"/>
                  <a:ext cx="581400" cy="581400"/>
                </a:xfrm>
                <a:prstGeom prst="roundRect">
                  <a:avLst>
                    <a:gd name="adj" fmla="val 16667"/>
                  </a:avLst>
                </a:pr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424" name="Google Shape;584;p18"/>
                <p:cNvGrpSpPr/>
                <p:nvPr/>
              </p:nvGrpSpPr>
              <p:grpSpPr>
                <a:xfrm>
                  <a:off x="5277918" y="3891276"/>
                  <a:ext cx="2993100" cy="770424"/>
                  <a:chOff x="5277918" y="3891276"/>
                  <a:chExt cx="2993100" cy="770424"/>
                </a:xfrm>
              </p:grpSpPr>
              <p:sp>
                <p:nvSpPr>
                  <p:cNvPr id="425" name="Google Shape;585;p18"/>
                  <p:cNvSpPr txBox="1"/>
                  <p:nvPr/>
                </p:nvSpPr>
                <p:spPr>
                  <a:xfrm>
                    <a:off x="5277918" y="3891276"/>
                    <a:ext cx="2993100" cy="253500"/>
                  </a:xfrm>
                  <a:prstGeom prst="rect">
                    <a:avLst/>
                  </a:pr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ar-JO" sz="1800" b="1" i="0" u="none" strike="noStrike" kern="0" cap="none" spc="0" normalizeH="0" baseline="0" noProof="0" dirty="0">
                        <a:ln>
                          <a:noFill/>
                        </a:ln>
                        <a:solidFill>
                          <a:srgbClr val="4335AF"/>
                        </a:solidFill>
                        <a:effectLst/>
                        <a:uLnTx/>
                        <a:uFillTx/>
                        <a:latin typeface="Fira Sans Extra Condensed SemiBold"/>
                        <a:ea typeface="Fira Sans Extra Condensed SemiBold"/>
                        <a:cs typeface="+mj-cs"/>
                        <a:sym typeface="Fira Sans Extra Condensed SemiBold"/>
                      </a:rPr>
                      <a:t>هيئة </a:t>
                    </a:r>
                    <a:r>
                      <a:rPr lang="ar-JO" sz="1800" b="1" kern="0" dirty="0">
                        <a:solidFill>
                          <a:srgbClr val="4335AF"/>
                        </a:solidFill>
                        <a:latin typeface="Fira Sans Extra Condensed SemiBold"/>
                        <a:ea typeface="Fira Sans Extra Condensed SemiBold"/>
                        <a:cs typeface="+mj-cs"/>
                        <a:sym typeface="Fira Sans Extra Condensed SemiBold"/>
                      </a:rPr>
                      <a:t>الاعتماد وضمان الجودة </a:t>
                    </a:r>
                    <a:endParaRPr kumimoji="0" sz="1800" b="1" i="0" u="none" strike="noStrike" kern="0" cap="none" spc="0" normalizeH="0" baseline="0" noProof="0" dirty="0">
                      <a:ln>
                        <a:noFill/>
                      </a:ln>
                      <a:solidFill>
                        <a:srgbClr val="4335AF"/>
                      </a:solidFill>
                      <a:effectLst/>
                      <a:uLnTx/>
                      <a:uFillTx/>
                      <a:latin typeface="Fira Sans Extra Condensed SemiBold"/>
                      <a:ea typeface="Fira Sans Extra Condensed SemiBold"/>
                      <a:cs typeface="+mj-cs"/>
                      <a:sym typeface="Fira Sans Extra Condensed SemiBold"/>
                    </a:endParaRPr>
                  </a:p>
                </p:txBody>
              </p:sp>
              <p:sp>
                <p:nvSpPr>
                  <p:cNvPr id="426" name="Google Shape;586;p18"/>
                  <p:cNvSpPr txBox="1"/>
                  <p:nvPr/>
                </p:nvSpPr>
                <p:spPr>
                  <a:xfrm>
                    <a:off x="5277918" y="4134600"/>
                    <a:ext cx="2993100" cy="527100"/>
                  </a:xfrm>
                  <a:prstGeom prst="rect">
                    <a:avLst/>
                  </a:pr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ar-JO" sz="1800" b="0" i="0" u="none" strike="noStrike" kern="0" cap="none" spc="0" normalizeH="0" baseline="0" noProof="0" dirty="0">
                        <a:ln>
                          <a:noFill/>
                        </a:ln>
                        <a:solidFill>
                          <a:srgbClr val="000000"/>
                        </a:solidFill>
                        <a:effectLst/>
                        <a:uLnTx/>
                        <a:uFillTx/>
                        <a:latin typeface="Roboto"/>
                        <a:ea typeface="Roboto"/>
                        <a:cs typeface="+mj-cs"/>
                        <a:sym typeface="Roboto"/>
                      </a:rPr>
                      <a:t>بيانات الحاصلين على مزاولة المهنة</a:t>
                    </a:r>
                    <a:endParaRPr kumimoji="0" sz="1800" b="0" i="0" u="none" strike="noStrike" kern="0" cap="none" spc="0" normalizeH="0" baseline="0" noProof="0" dirty="0">
                      <a:ln>
                        <a:noFill/>
                      </a:ln>
                      <a:solidFill>
                        <a:srgbClr val="000000"/>
                      </a:solidFill>
                      <a:effectLst/>
                      <a:uLnTx/>
                      <a:uFillTx/>
                      <a:latin typeface="Roboto"/>
                      <a:ea typeface="Roboto"/>
                      <a:cs typeface="+mj-cs"/>
                      <a:sym typeface="Roboto"/>
                    </a:endParaRPr>
                  </a:p>
                </p:txBody>
              </p:sp>
            </p:grpSp>
          </p:grpSp>
          <p:sp>
            <p:nvSpPr>
              <p:cNvPr id="422" name="Google Shape;2149;p30"/>
              <p:cNvSpPr/>
              <p:nvPr/>
            </p:nvSpPr>
            <p:spPr>
              <a:xfrm>
                <a:off x="4015467" y="5253516"/>
                <a:ext cx="340388" cy="333157"/>
              </a:xfrm>
              <a:custGeom>
                <a:avLst/>
                <a:gdLst/>
                <a:ahLst/>
                <a:cxnLst/>
                <a:rect l="l" t="t" r="r" b="b"/>
                <a:pathLst>
                  <a:path w="11910" h="11657" extrusionOk="0">
                    <a:moveTo>
                      <a:pt x="10082" y="2804"/>
                    </a:moveTo>
                    <a:cubicBezTo>
                      <a:pt x="10492" y="2804"/>
                      <a:pt x="10555" y="3466"/>
                      <a:pt x="10082" y="3466"/>
                    </a:cubicBezTo>
                    <a:lnTo>
                      <a:pt x="5924" y="3466"/>
                    </a:lnTo>
                    <a:cubicBezTo>
                      <a:pt x="5913" y="3466"/>
                      <a:pt x="5903" y="3467"/>
                      <a:pt x="5893" y="3467"/>
                    </a:cubicBezTo>
                    <a:cubicBezTo>
                      <a:pt x="5451" y="3467"/>
                      <a:pt x="5462" y="2804"/>
                      <a:pt x="5924" y="2804"/>
                    </a:cubicBezTo>
                    <a:close/>
                    <a:moveTo>
                      <a:pt x="10082" y="4159"/>
                    </a:moveTo>
                    <a:cubicBezTo>
                      <a:pt x="10492" y="4159"/>
                      <a:pt x="10555" y="4852"/>
                      <a:pt x="10082" y="4852"/>
                    </a:cubicBezTo>
                    <a:lnTo>
                      <a:pt x="5924" y="4852"/>
                    </a:lnTo>
                    <a:cubicBezTo>
                      <a:pt x="5451" y="4852"/>
                      <a:pt x="5451" y="4159"/>
                      <a:pt x="5924" y="4159"/>
                    </a:cubicBezTo>
                    <a:close/>
                    <a:moveTo>
                      <a:pt x="6807" y="5481"/>
                    </a:moveTo>
                    <a:cubicBezTo>
                      <a:pt x="7492" y="5481"/>
                      <a:pt x="8531" y="5513"/>
                      <a:pt x="10082" y="5513"/>
                    </a:cubicBezTo>
                    <a:cubicBezTo>
                      <a:pt x="10492" y="5513"/>
                      <a:pt x="10555" y="6175"/>
                      <a:pt x="10082" y="6175"/>
                    </a:cubicBezTo>
                    <a:lnTo>
                      <a:pt x="5924" y="6175"/>
                    </a:lnTo>
                    <a:lnTo>
                      <a:pt x="5924" y="6206"/>
                    </a:lnTo>
                    <a:cubicBezTo>
                      <a:pt x="5735" y="6206"/>
                      <a:pt x="5577" y="6049"/>
                      <a:pt x="5577" y="5860"/>
                    </a:cubicBezTo>
                    <a:cubicBezTo>
                      <a:pt x="5577" y="5546"/>
                      <a:pt x="5837" y="5481"/>
                      <a:pt x="6807" y="5481"/>
                    </a:cubicBezTo>
                    <a:close/>
                    <a:moveTo>
                      <a:pt x="4569" y="2804"/>
                    </a:moveTo>
                    <a:cubicBezTo>
                      <a:pt x="4758" y="2804"/>
                      <a:pt x="4916" y="2961"/>
                      <a:pt x="4916" y="3151"/>
                    </a:cubicBezTo>
                    <a:lnTo>
                      <a:pt x="4916" y="6585"/>
                    </a:lnTo>
                    <a:cubicBezTo>
                      <a:pt x="4916" y="6774"/>
                      <a:pt x="4758" y="6931"/>
                      <a:pt x="4569" y="6931"/>
                    </a:cubicBezTo>
                    <a:lnTo>
                      <a:pt x="1797" y="6931"/>
                    </a:lnTo>
                    <a:cubicBezTo>
                      <a:pt x="1608" y="6931"/>
                      <a:pt x="1450" y="6774"/>
                      <a:pt x="1450" y="6585"/>
                    </a:cubicBezTo>
                    <a:lnTo>
                      <a:pt x="1450" y="3151"/>
                    </a:lnTo>
                    <a:cubicBezTo>
                      <a:pt x="1450" y="2961"/>
                      <a:pt x="1608" y="2804"/>
                      <a:pt x="1797" y="2804"/>
                    </a:cubicBezTo>
                    <a:close/>
                    <a:moveTo>
                      <a:pt x="4916" y="8317"/>
                    </a:moveTo>
                    <a:lnTo>
                      <a:pt x="4916" y="8979"/>
                    </a:lnTo>
                    <a:lnTo>
                      <a:pt x="3529" y="8979"/>
                    </a:lnTo>
                    <a:lnTo>
                      <a:pt x="3529" y="8317"/>
                    </a:lnTo>
                    <a:close/>
                    <a:moveTo>
                      <a:pt x="8381" y="8317"/>
                    </a:moveTo>
                    <a:lnTo>
                      <a:pt x="8381" y="8979"/>
                    </a:lnTo>
                    <a:lnTo>
                      <a:pt x="6963" y="8979"/>
                    </a:lnTo>
                    <a:lnTo>
                      <a:pt x="6963" y="8317"/>
                    </a:lnTo>
                    <a:close/>
                    <a:moveTo>
                      <a:pt x="1828" y="0"/>
                    </a:moveTo>
                    <a:cubicBezTo>
                      <a:pt x="1419" y="0"/>
                      <a:pt x="1355" y="662"/>
                      <a:pt x="1828" y="662"/>
                    </a:cubicBezTo>
                    <a:lnTo>
                      <a:pt x="2206" y="662"/>
                    </a:lnTo>
                    <a:lnTo>
                      <a:pt x="2206" y="1418"/>
                    </a:lnTo>
                    <a:lnTo>
                      <a:pt x="1166" y="1418"/>
                    </a:lnTo>
                    <a:cubicBezTo>
                      <a:pt x="631" y="1418"/>
                      <a:pt x="158" y="1890"/>
                      <a:pt x="158" y="2426"/>
                    </a:cubicBezTo>
                    <a:lnTo>
                      <a:pt x="158" y="7246"/>
                    </a:lnTo>
                    <a:cubicBezTo>
                      <a:pt x="158" y="7782"/>
                      <a:pt x="631" y="8254"/>
                      <a:pt x="1166" y="8254"/>
                    </a:cubicBezTo>
                    <a:lnTo>
                      <a:pt x="2868" y="8254"/>
                    </a:lnTo>
                    <a:lnTo>
                      <a:pt x="2868" y="8947"/>
                    </a:lnTo>
                    <a:lnTo>
                      <a:pt x="1828" y="8947"/>
                    </a:lnTo>
                    <a:cubicBezTo>
                      <a:pt x="1419" y="8947"/>
                      <a:pt x="1355" y="9609"/>
                      <a:pt x="1828" y="9609"/>
                    </a:cubicBezTo>
                    <a:lnTo>
                      <a:pt x="4916" y="9609"/>
                    </a:lnTo>
                    <a:lnTo>
                      <a:pt x="4916" y="10995"/>
                    </a:lnTo>
                    <a:lnTo>
                      <a:pt x="473" y="10995"/>
                    </a:lnTo>
                    <a:cubicBezTo>
                      <a:pt x="32" y="10995"/>
                      <a:pt x="1" y="11657"/>
                      <a:pt x="473" y="11657"/>
                    </a:cubicBezTo>
                    <a:lnTo>
                      <a:pt x="11437" y="11657"/>
                    </a:lnTo>
                    <a:cubicBezTo>
                      <a:pt x="11878" y="11657"/>
                      <a:pt x="11910" y="10995"/>
                      <a:pt x="11437" y="10995"/>
                    </a:cubicBezTo>
                    <a:lnTo>
                      <a:pt x="6963" y="10995"/>
                    </a:lnTo>
                    <a:lnTo>
                      <a:pt x="6963" y="9609"/>
                    </a:lnTo>
                    <a:lnTo>
                      <a:pt x="10082" y="9609"/>
                    </a:lnTo>
                    <a:cubicBezTo>
                      <a:pt x="10492" y="9609"/>
                      <a:pt x="10555" y="8947"/>
                      <a:pt x="10082" y="8947"/>
                    </a:cubicBezTo>
                    <a:lnTo>
                      <a:pt x="9043" y="8947"/>
                    </a:lnTo>
                    <a:lnTo>
                      <a:pt x="9043" y="8254"/>
                    </a:lnTo>
                    <a:lnTo>
                      <a:pt x="10775" y="8254"/>
                    </a:lnTo>
                    <a:cubicBezTo>
                      <a:pt x="11343" y="8254"/>
                      <a:pt x="11815" y="7782"/>
                      <a:pt x="11815" y="7246"/>
                    </a:cubicBezTo>
                    <a:lnTo>
                      <a:pt x="11815" y="2426"/>
                    </a:lnTo>
                    <a:cubicBezTo>
                      <a:pt x="11815" y="1890"/>
                      <a:pt x="11343" y="1418"/>
                      <a:pt x="10775" y="1418"/>
                    </a:cubicBezTo>
                    <a:lnTo>
                      <a:pt x="9767" y="1418"/>
                    </a:lnTo>
                    <a:lnTo>
                      <a:pt x="9767" y="662"/>
                    </a:lnTo>
                    <a:lnTo>
                      <a:pt x="10114" y="662"/>
                    </a:lnTo>
                    <a:cubicBezTo>
                      <a:pt x="10555" y="662"/>
                      <a:pt x="10586" y="0"/>
                      <a:pt x="10114" y="0"/>
                    </a:cubicBezTo>
                    <a:lnTo>
                      <a:pt x="8728" y="0"/>
                    </a:lnTo>
                    <a:cubicBezTo>
                      <a:pt x="8287" y="0"/>
                      <a:pt x="8255" y="662"/>
                      <a:pt x="8728" y="662"/>
                    </a:cubicBezTo>
                    <a:lnTo>
                      <a:pt x="9074" y="662"/>
                    </a:lnTo>
                    <a:lnTo>
                      <a:pt x="9074" y="1418"/>
                    </a:lnTo>
                    <a:lnTo>
                      <a:pt x="6302" y="1418"/>
                    </a:lnTo>
                    <a:lnTo>
                      <a:pt x="6302" y="662"/>
                    </a:lnTo>
                    <a:lnTo>
                      <a:pt x="6648" y="662"/>
                    </a:lnTo>
                    <a:cubicBezTo>
                      <a:pt x="7089" y="662"/>
                      <a:pt x="7121" y="0"/>
                      <a:pt x="6648" y="0"/>
                    </a:cubicBezTo>
                    <a:lnTo>
                      <a:pt x="5262" y="0"/>
                    </a:lnTo>
                    <a:cubicBezTo>
                      <a:pt x="4821" y="0"/>
                      <a:pt x="4790" y="662"/>
                      <a:pt x="5262" y="662"/>
                    </a:cubicBezTo>
                    <a:lnTo>
                      <a:pt x="5609" y="662"/>
                    </a:lnTo>
                    <a:lnTo>
                      <a:pt x="5609" y="1418"/>
                    </a:lnTo>
                    <a:lnTo>
                      <a:pt x="2868" y="1418"/>
                    </a:lnTo>
                    <a:lnTo>
                      <a:pt x="2868" y="662"/>
                    </a:lnTo>
                    <a:lnTo>
                      <a:pt x="3214" y="662"/>
                    </a:lnTo>
                    <a:cubicBezTo>
                      <a:pt x="3655" y="662"/>
                      <a:pt x="3687" y="0"/>
                      <a:pt x="3214" y="0"/>
                    </a:cubicBezTo>
                    <a:close/>
                  </a:path>
                </a:pathLst>
              </a:custGeom>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680" name="Rectangle 679"/>
          <p:cNvSpPr/>
          <p:nvPr/>
        </p:nvSpPr>
        <p:spPr>
          <a:xfrm>
            <a:off x="114392" y="533400"/>
            <a:ext cx="4457608" cy="5791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r" rtl="1">
              <a:lnSpc>
                <a:spcPct val="200000"/>
              </a:lnSpc>
              <a:buClr>
                <a:srgbClr val="0070C0"/>
              </a:buClr>
              <a:buFont typeface="Wingdings" panose="05000000000000000000" pitchFamily="2" charset="2"/>
              <a:buChar char="§"/>
            </a:pPr>
            <a:r>
              <a:rPr lang="ar-JO" sz="2400" b="1" kern="0" dirty="0">
                <a:solidFill>
                  <a:schemeClr val="tx1"/>
                </a:solidFill>
                <a:latin typeface="Sakkal Majalla" panose="02000000000000000000" pitchFamily="2" charset="-78"/>
                <a:ea typeface="Fira Sans Extra Condensed SemiBold"/>
                <a:cs typeface="Sakkal Majalla" panose="02000000000000000000" pitchFamily="2" charset="-78"/>
                <a:sym typeface="Arial"/>
              </a:rPr>
              <a:t>تطوير نظام معلومات مبني على الأدلة.</a:t>
            </a:r>
          </a:p>
          <a:p>
            <a:pPr marL="285750" indent="-285750" algn="r" rtl="1">
              <a:lnSpc>
                <a:spcPct val="200000"/>
              </a:lnSpc>
              <a:buClr>
                <a:srgbClr val="0070C0"/>
              </a:buClr>
              <a:buFont typeface="Wingdings" panose="05000000000000000000" pitchFamily="2" charset="2"/>
              <a:buChar char="§"/>
            </a:pPr>
            <a:r>
              <a:rPr lang="ar-JO" sz="2400" b="1" kern="0" dirty="0">
                <a:solidFill>
                  <a:schemeClr val="tx1"/>
                </a:solidFill>
                <a:latin typeface="Sakkal Majalla" panose="02000000000000000000" pitchFamily="2" charset="-78"/>
                <a:ea typeface="Fira Sans Extra Condensed SemiBold"/>
                <a:cs typeface="Sakkal Majalla" panose="02000000000000000000" pitchFamily="2" charset="-78"/>
              </a:rPr>
              <a:t>يهدف المشروع إلى دعم قرارات مبنية على الأدلة عبر توفير بيانات محدثة حول سوق العمل ومواءمة العرض مع الطلب.</a:t>
            </a:r>
          </a:p>
          <a:p>
            <a:pPr marL="285750" indent="-285750" algn="r" rtl="1">
              <a:lnSpc>
                <a:spcPct val="200000"/>
              </a:lnSpc>
              <a:buClr>
                <a:srgbClr val="0070C0"/>
              </a:buClr>
              <a:buFont typeface="Wingdings" panose="05000000000000000000" pitchFamily="2" charset="2"/>
              <a:buChar char="§"/>
            </a:pPr>
            <a:r>
              <a:rPr lang="ar-JO" sz="2400" b="1" kern="0" dirty="0">
                <a:solidFill>
                  <a:schemeClr val="tx1"/>
                </a:solidFill>
                <a:latin typeface="Sakkal Majalla" panose="02000000000000000000" pitchFamily="2" charset="-78"/>
                <a:ea typeface="Fira Sans Extra Condensed SemiBold"/>
                <a:cs typeface="Sakkal Majalla" panose="02000000000000000000" pitchFamily="2" charset="-78"/>
              </a:rPr>
              <a:t>تم الانتهاء من إعداد النسخة التجريبية للنظام، تمهيدًا لإطلاقه رسميًا بنهاية عام </a:t>
            </a:r>
            <a:r>
              <a:rPr lang="en-US" sz="2400" b="1" kern="0" dirty="0">
                <a:solidFill>
                  <a:schemeClr val="tx1"/>
                </a:solidFill>
                <a:latin typeface="Sakkal Majalla" panose="02000000000000000000" pitchFamily="2" charset="-78"/>
                <a:ea typeface="Fira Sans Extra Condensed SemiBold"/>
                <a:cs typeface="Sakkal Majalla" panose="02000000000000000000" pitchFamily="2" charset="-78"/>
              </a:rPr>
              <a:t>2025</a:t>
            </a:r>
            <a:r>
              <a:rPr lang="ar-JO" sz="2400" b="1" kern="0" dirty="0">
                <a:solidFill>
                  <a:schemeClr val="tx1"/>
                </a:solidFill>
                <a:latin typeface="Sakkal Majalla" panose="02000000000000000000" pitchFamily="2" charset="-78"/>
                <a:ea typeface="Fira Sans Extra Condensed SemiBold"/>
                <a:cs typeface="Sakkal Majalla" panose="02000000000000000000" pitchFamily="2" charset="-78"/>
              </a:rPr>
              <a:t>.</a:t>
            </a:r>
          </a:p>
        </p:txBody>
      </p:sp>
      <p:sp>
        <p:nvSpPr>
          <p:cNvPr id="3" name="Slide Number Placeholder 2">
            <a:extLst>
              <a:ext uri="{FF2B5EF4-FFF2-40B4-BE49-F238E27FC236}">
                <a16:creationId xmlns:a16="http://schemas.microsoft.com/office/drawing/2014/main" id="{9A4D71F7-57A5-496A-981B-6D77922AD9ED}"/>
              </a:ext>
            </a:extLst>
          </p:cNvPr>
          <p:cNvSpPr>
            <a:spLocks noGrp="1"/>
          </p:cNvSpPr>
          <p:nvPr>
            <p:ph type="sldNum" sz="quarter" idx="12"/>
          </p:nvPr>
        </p:nvSpPr>
        <p:spPr/>
        <p:txBody>
          <a:bodyPr/>
          <a:lstStyle/>
          <a:p>
            <a:fld id="{3E72C9C7-92A0-4F80-AB75-EFA261218918}" type="slidenum">
              <a:rPr lang="en-US" smtClean="0"/>
              <a:t>10</a:t>
            </a:fld>
            <a:endParaRPr lang="en-US"/>
          </a:p>
        </p:txBody>
      </p:sp>
      <p:sp>
        <p:nvSpPr>
          <p:cNvPr id="5" name="Arrow: Right 4">
            <a:extLst>
              <a:ext uri="{FF2B5EF4-FFF2-40B4-BE49-F238E27FC236}">
                <a16:creationId xmlns:a16="http://schemas.microsoft.com/office/drawing/2014/main" id="{1AA51A18-247C-4EA1-870B-369C8B799DE7}"/>
              </a:ext>
            </a:extLst>
          </p:cNvPr>
          <p:cNvSpPr/>
          <p:nvPr/>
        </p:nvSpPr>
        <p:spPr>
          <a:xfrm>
            <a:off x="7131050" y="2967101"/>
            <a:ext cx="596331" cy="35753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438192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Rectangle 150"/>
          <p:cNvSpPr/>
          <p:nvPr/>
        </p:nvSpPr>
        <p:spPr>
          <a:xfrm>
            <a:off x="3505200" y="76200"/>
            <a:ext cx="8594725" cy="646331"/>
          </a:xfrm>
          <a:prstGeom prst="rect">
            <a:avLst/>
          </a:prstGeom>
        </p:spPr>
        <p:txBody>
          <a:bodyPr>
            <a:spAutoFit/>
          </a:bodyPr>
          <a:lstStyle/>
          <a:p>
            <a:pPr marL="0" marR="0" lvl="0" indent="0" algn="r" defTabSz="914400" rtl="1" eaLnBrk="1" fontAlgn="ctr" latinLnBrk="0" hangingPunct="1">
              <a:lnSpc>
                <a:spcPct val="100000"/>
              </a:lnSpc>
              <a:spcBef>
                <a:spcPct val="0"/>
              </a:spcBef>
              <a:spcAft>
                <a:spcPts val="0"/>
              </a:spcAft>
              <a:buClrTx/>
              <a:buSzTx/>
              <a:buFontTx/>
              <a:buNone/>
              <a:tabLst/>
              <a:defRPr/>
            </a:pPr>
            <a:r>
              <a:rPr kumimoji="0" lang="ar-JO" sz="3600" b="1" i="0" u="none" strike="noStrike" kern="1200" cap="none" spc="0" normalizeH="0" baseline="0" noProof="0" dirty="0">
                <a:ln>
                  <a:noFill/>
                </a:ln>
                <a:solidFill>
                  <a:srgbClr val="002060"/>
                </a:solidFill>
                <a:effectLst/>
                <a:uLnTx/>
                <a:uFillTx/>
                <a:latin typeface="Sakkal Majalla" panose="02000000000000000000" pitchFamily="2" charset="-78"/>
                <a:cs typeface="Sakkal Majalla" panose="02000000000000000000" pitchFamily="2" charset="-78"/>
              </a:rPr>
              <a:t>مرصد سوق العمل</a:t>
            </a:r>
          </a:p>
        </p:txBody>
      </p:sp>
      <p:grpSp>
        <p:nvGrpSpPr>
          <p:cNvPr id="152" name="Group 6"/>
          <p:cNvGrpSpPr>
            <a:grpSpLocks/>
          </p:cNvGrpSpPr>
          <p:nvPr/>
        </p:nvGrpSpPr>
        <p:grpSpPr bwMode="auto">
          <a:xfrm>
            <a:off x="7131050" y="923925"/>
            <a:ext cx="4968875" cy="71438"/>
            <a:chOff x="4067175" y="1412875"/>
            <a:chExt cx="4968875" cy="71438"/>
          </a:xfrm>
        </p:grpSpPr>
        <p:sp>
          <p:nvSpPr>
            <p:cNvPr id="153" name="Line 3"/>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4" name="Line 4"/>
            <p:cNvSpPr>
              <a:spLocks noChangeShapeType="1"/>
            </p:cNvSpPr>
            <p:nvPr/>
          </p:nvSpPr>
          <p:spPr bwMode="auto">
            <a:xfrm>
              <a:off x="6083300" y="1484313"/>
              <a:ext cx="2952750" cy="0"/>
            </a:xfrm>
            <a:prstGeom prst="line">
              <a:avLst/>
            </a:prstGeom>
            <a:noFill/>
            <a:ln w="76200">
              <a:solidFill>
                <a:srgbClr val="00206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 name="Group 2"/>
          <p:cNvGrpSpPr/>
          <p:nvPr/>
        </p:nvGrpSpPr>
        <p:grpSpPr>
          <a:xfrm>
            <a:off x="4651875" y="1455145"/>
            <a:ext cx="7326350" cy="5125968"/>
            <a:chOff x="4782386" y="1503434"/>
            <a:chExt cx="7326350" cy="5125968"/>
          </a:xfrm>
        </p:grpSpPr>
        <p:grpSp>
          <p:nvGrpSpPr>
            <p:cNvPr id="300" name="Google Shape;3154;p36"/>
            <p:cNvGrpSpPr/>
            <p:nvPr/>
          </p:nvGrpSpPr>
          <p:grpSpPr>
            <a:xfrm>
              <a:off x="7452358" y="2700208"/>
              <a:ext cx="2126639" cy="831850"/>
              <a:chOff x="961647" y="2401547"/>
              <a:chExt cx="1302628" cy="791878"/>
            </a:xfrm>
          </p:grpSpPr>
          <p:sp>
            <p:nvSpPr>
              <p:cNvPr id="301" name="Google Shape;3155;p36"/>
              <p:cNvSpPr/>
              <p:nvPr/>
            </p:nvSpPr>
            <p:spPr>
              <a:xfrm>
                <a:off x="961647" y="2476847"/>
                <a:ext cx="595925" cy="698925"/>
              </a:xfrm>
              <a:custGeom>
                <a:avLst/>
                <a:gdLst/>
                <a:ahLst/>
                <a:cxnLst/>
                <a:rect l="l" t="t" r="r" b="b"/>
                <a:pathLst>
                  <a:path w="23837" h="27957" extrusionOk="0">
                    <a:moveTo>
                      <a:pt x="18848" y="1"/>
                    </a:moveTo>
                    <a:cubicBezTo>
                      <a:pt x="18598" y="1"/>
                      <a:pt x="18336" y="13"/>
                      <a:pt x="18074" y="25"/>
                    </a:cubicBezTo>
                    <a:lnTo>
                      <a:pt x="17908" y="25"/>
                    </a:lnTo>
                    <a:cubicBezTo>
                      <a:pt x="17872" y="25"/>
                      <a:pt x="17836" y="48"/>
                      <a:pt x="17800" y="48"/>
                    </a:cubicBezTo>
                    <a:cubicBezTo>
                      <a:pt x="17396" y="96"/>
                      <a:pt x="16979" y="168"/>
                      <a:pt x="16586" y="275"/>
                    </a:cubicBezTo>
                    <a:cubicBezTo>
                      <a:pt x="16550" y="275"/>
                      <a:pt x="16526" y="275"/>
                      <a:pt x="16503" y="287"/>
                    </a:cubicBezTo>
                    <a:cubicBezTo>
                      <a:pt x="16360" y="322"/>
                      <a:pt x="16229" y="370"/>
                      <a:pt x="16086" y="418"/>
                    </a:cubicBezTo>
                    <a:cubicBezTo>
                      <a:pt x="15991" y="441"/>
                      <a:pt x="15907" y="465"/>
                      <a:pt x="15824" y="501"/>
                    </a:cubicBezTo>
                    <a:cubicBezTo>
                      <a:pt x="15550" y="596"/>
                      <a:pt x="15276" y="703"/>
                      <a:pt x="15002" y="822"/>
                    </a:cubicBezTo>
                    <a:cubicBezTo>
                      <a:pt x="14538" y="1025"/>
                      <a:pt x="14086" y="1263"/>
                      <a:pt x="13645" y="1537"/>
                    </a:cubicBezTo>
                    <a:lnTo>
                      <a:pt x="13502" y="1620"/>
                    </a:lnTo>
                    <a:lnTo>
                      <a:pt x="13395" y="1680"/>
                    </a:lnTo>
                    <a:cubicBezTo>
                      <a:pt x="13300" y="1751"/>
                      <a:pt x="13193" y="1811"/>
                      <a:pt x="13086" y="1882"/>
                    </a:cubicBezTo>
                    <a:cubicBezTo>
                      <a:pt x="12943" y="1977"/>
                      <a:pt x="12824" y="2096"/>
                      <a:pt x="12693" y="2192"/>
                    </a:cubicBezTo>
                    <a:cubicBezTo>
                      <a:pt x="12407" y="2394"/>
                      <a:pt x="12133" y="2608"/>
                      <a:pt x="11859" y="2835"/>
                    </a:cubicBezTo>
                    <a:cubicBezTo>
                      <a:pt x="11669" y="3001"/>
                      <a:pt x="11466" y="3168"/>
                      <a:pt x="11276" y="3347"/>
                    </a:cubicBezTo>
                    <a:cubicBezTo>
                      <a:pt x="11014" y="3597"/>
                      <a:pt x="10764" y="3835"/>
                      <a:pt x="10514" y="4097"/>
                    </a:cubicBezTo>
                    <a:cubicBezTo>
                      <a:pt x="10419" y="4192"/>
                      <a:pt x="10323" y="4287"/>
                      <a:pt x="10216" y="4394"/>
                    </a:cubicBezTo>
                    <a:cubicBezTo>
                      <a:pt x="10121" y="4501"/>
                      <a:pt x="10049" y="4609"/>
                      <a:pt x="9954" y="4716"/>
                    </a:cubicBezTo>
                    <a:cubicBezTo>
                      <a:pt x="9752" y="4954"/>
                      <a:pt x="9549" y="5204"/>
                      <a:pt x="9359" y="5454"/>
                    </a:cubicBezTo>
                    <a:cubicBezTo>
                      <a:pt x="9252" y="5585"/>
                      <a:pt x="9145" y="5704"/>
                      <a:pt x="9049" y="5835"/>
                    </a:cubicBezTo>
                    <a:cubicBezTo>
                      <a:pt x="8954" y="5966"/>
                      <a:pt x="8871" y="6097"/>
                      <a:pt x="8787" y="6216"/>
                    </a:cubicBezTo>
                    <a:cubicBezTo>
                      <a:pt x="8656" y="6395"/>
                      <a:pt x="8537" y="6573"/>
                      <a:pt x="8418" y="6764"/>
                    </a:cubicBezTo>
                    <a:cubicBezTo>
                      <a:pt x="8335" y="6883"/>
                      <a:pt x="8252" y="6990"/>
                      <a:pt x="8180" y="7121"/>
                    </a:cubicBezTo>
                    <a:cubicBezTo>
                      <a:pt x="8037" y="7335"/>
                      <a:pt x="7918" y="7561"/>
                      <a:pt x="7787" y="7788"/>
                    </a:cubicBezTo>
                    <a:cubicBezTo>
                      <a:pt x="7704" y="7919"/>
                      <a:pt x="7632" y="8049"/>
                      <a:pt x="7561" y="8180"/>
                    </a:cubicBezTo>
                    <a:cubicBezTo>
                      <a:pt x="7525" y="8240"/>
                      <a:pt x="7490" y="8288"/>
                      <a:pt x="7466" y="8335"/>
                    </a:cubicBezTo>
                    <a:cubicBezTo>
                      <a:pt x="7251" y="8740"/>
                      <a:pt x="7049" y="9145"/>
                      <a:pt x="6859" y="9550"/>
                    </a:cubicBezTo>
                    <a:cubicBezTo>
                      <a:pt x="6847" y="9585"/>
                      <a:pt x="6835" y="9621"/>
                      <a:pt x="6811" y="9657"/>
                    </a:cubicBezTo>
                    <a:cubicBezTo>
                      <a:pt x="6775" y="9752"/>
                      <a:pt x="6740" y="9859"/>
                      <a:pt x="6692" y="9954"/>
                    </a:cubicBezTo>
                    <a:cubicBezTo>
                      <a:pt x="6573" y="10228"/>
                      <a:pt x="6454" y="10502"/>
                      <a:pt x="6347" y="10788"/>
                    </a:cubicBezTo>
                    <a:cubicBezTo>
                      <a:pt x="6251" y="11014"/>
                      <a:pt x="6168" y="11252"/>
                      <a:pt x="6085" y="11478"/>
                    </a:cubicBezTo>
                    <a:lnTo>
                      <a:pt x="5823" y="11598"/>
                    </a:lnTo>
                    <a:cubicBezTo>
                      <a:pt x="5537" y="11728"/>
                      <a:pt x="5251" y="11883"/>
                      <a:pt x="4977" y="12050"/>
                    </a:cubicBezTo>
                    <a:cubicBezTo>
                      <a:pt x="4954" y="12074"/>
                      <a:pt x="4918" y="12086"/>
                      <a:pt x="4882" y="12109"/>
                    </a:cubicBezTo>
                    <a:lnTo>
                      <a:pt x="4751" y="12181"/>
                    </a:lnTo>
                    <a:cubicBezTo>
                      <a:pt x="4739" y="12205"/>
                      <a:pt x="4715" y="12217"/>
                      <a:pt x="4692" y="12229"/>
                    </a:cubicBezTo>
                    <a:cubicBezTo>
                      <a:pt x="4430" y="12419"/>
                      <a:pt x="4168" y="12621"/>
                      <a:pt x="3918" y="12824"/>
                    </a:cubicBezTo>
                    <a:lnTo>
                      <a:pt x="3763" y="12967"/>
                    </a:lnTo>
                    <a:cubicBezTo>
                      <a:pt x="3549" y="13157"/>
                      <a:pt x="3346" y="13372"/>
                      <a:pt x="3144" y="13586"/>
                    </a:cubicBezTo>
                    <a:cubicBezTo>
                      <a:pt x="3108" y="13622"/>
                      <a:pt x="3072" y="13645"/>
                      <a:pt x="3037" y="13681"/>
                    </a:cubicBezTo>
                    <a:cubicBezTo>
                      <a:pt x="3013" y="13717"/>
                      <a:pt x="3013" y="13717"/>
                      <a:pt x="2989" y="13741"/>
                    </a:cubicBezTo>
                    <a:cubicBezTo>
                      <a:pt x="2787" y="13979"/>
                      <a:pt x="2584" y="14217"/>
                      <a:pt x="2394" y="14479"/>
                    </a:cubicBezTo>
                    <a:cubicBezTo>
                      <a:pt x="2382" y="14491"/>
                      <a:pt x="2370" y="14503"/>
                      <a:pt x="2358" y="14515"/>
                    </a:cubicBezTo>
                    <a:cubicBezTo>
                      <a:pt x="2310" y="14574"/>
                      <a:pt x="2275" y="14646"/>
                      <a:pt x="2227" y="14705"/>
                    </a:cubicBezTo>
                    <a:cubicBezTo>
                      <a:pt x="2120" y="14860"/>
                      <a:pt x="2013" y="15015"/>
                      <a:pt x="1906" y="15181"/>
                    </a:cubicBezTo>
                    <a:cubicBezTo>
                      <a:pt x="1894" y="15217"/>
                      <a:pt x="1870" y="15241"/>
                      <a:pt x="1846" y="15265"/>
                    </a:cubicBezTo>
                    <a:cubicBezTo>
                      <a:pt x="1798" y="15348"/>
                      <a:pt x="1751" y="15431"/>
                      <a:pt x="1715" y="15503"/>
                    </a:cubicBezTo>
                    <a:cubicBezTo>
                      <a:pt x="1632" y="15634"/>
                      <a:pt x="1560" y="15753"/>
                      <a:pt x="1501" y="15872"/>
                    </a:cubicBezTo>
                    <a:cubicBezTo>
                      <a:pt x="1477" y="15908"/>
                      <a:pt x="1453" y="15943"/>
                      <a:pt x="1441" y="15979"/>
                    </a:cubicBezTo>
                    <a:cubicBezTo>
                      <a:pt x="1394" y="16062"/>
                      <a:pt x="1346" y="16158"/>
                      <a:pt x="1310" y="16241"/>
                    </a:cubicBezTo>
                    <a:cubicBezTo>
                      <a:pt x="1251" y="16348"/>
                      <a:pt x="1191" y="16467"/>
                      <a:pt x="1144" y="16574"/>
                    </a:cubicBezTo>
                    <a:cubicBezTo>
                      <a:pt x="1120" y="16610"/>
                      <a:pt x="1108" y="16646"/>
                      <a:pt x="1084" y="16681"/>
                    </a:cubicBezTo>
                    <a:cubicBezTo>
                      <a:pt x="1036" y="16777"/>
                      <a:pt x="1001" y="16884"/>
                      <a:pt x="965" y="16979"/>
                    </a:cubicBezTo>
                    <a:cubicBezTo>
                      <a:pt x="917" y="17074"/>
                      <a:pt x="870" y="17193"/>
                      <a:pt x="822" y="17301"/>
                    </a:cubicBezTo>
                    <a:lnTo>
                      <a:pt x="786" y="17396"/>
                    </a:lnTo>
                    <a:cubicBezTo>
                      <a:pt x="751" y="17503"/>
                      <a:pt x="715" y="17610"/>
                      <a:pt x="667" y="17717"/>
                    </a:cubicBezTo>
                    <a:cubicBezTo>
                      <a:pt x="632" y="17824"/>
                      <a:pt x="596" y="17944"/>
                      <a:pt x="560" y="18051"/>
                    </a:cubicBezTo>
                    <a:cubicBezTo>
                      <a:pt x="548" y="18075"/>
                      <a:pt x="536" y="18098"/>
                      <a:pt x="524" y="18122"/>
                    </a:cubicBezTo>
                    <a:cubicBezTo>
                      <a:pt x="501" y="18229"/>
                      <a:pt x="477" y="18336"/>
                      <a:pt x="441" y="18444"/>
                    </a:cubicBezTo>
                    <a:cubicBezTo>
                      <a:pt x="405" y="18575"/>
                      <a:pt x="370" y="18706"/>
                      <a:pt x="334" y="18837"/>
                    </a:cubicBezTo>
                    <a:cubicBezTo>
                      <a:pt x="334" y="18860"/>
                      <a:pt x="322" y="18884"/>
                      <a:pt x="310" y="18908"/>
                    </a:cubicBezTo>
                    <a:cubicBezTo>
                      <a:pt x="286" y="18991"/>
                      <a:pt x="274" y="19075"/>
                      <a:pt x="263" y="19158"/>
                    </a:cubicBezTo>
                    <a:cubicBezTo>
                      <a:pt x="227" y="19325"/>
                      <a:pt x="191" y="19503"/>
                      <a:pt x="155" y="19670"/>
                    </a:cubicBezTo>
                    <a:cubicBezTo>
                      <a:pt x="155" y="19718"/>
                      <a:pt x="143" y="19753"/>
                      <a:pt x="132" y="19789"/>
                    </a:cubicBezTo>
                    <a:cubicBezTo>
                      <a:pt x="132" y="19825"/>
                      <a:pt x="120" y="19908"/>
                      <a:pt x="120" y="19956"/>
                    </a:cubicBezTo>
                    <a:cubicBezTo>
                      <a:pt x="84" y="20206"/>
                      <a:pt x="60" y="20444"/>
                      <a:pt x="36" y="20682"/>
                    </a:cubicBezTo>
                    <a:cubicBezTo>
                      <a:pt x="36" y="20742"/>
                      <a:pt x="24" y="20801"/>
                      <a:pt x="12" y="20861"/>
                    </a:cubicBezTo>
                    <a:cubicBezTo>
                      <a:pt x="12" y="20920"/>
                      <a:pt x="12" y="20932"/>
                      <a:pt x="12" y="20968"/>
                    </a:cubicBezTo>
                    <a:cubicBezTo>
                      <a:pt x="1" y="21289"/>
                      <a:pt x="1" y="21611"/>
                      <a:pt x="12" y="21920"/>
                    </a:cubicBezTo>
                    <a:cubicBezTo>
                      <a:pt x="143" y="24432"/>
                      <a:pt x="1263" y="26218"/>
                      <a:pt x="2870" y="26921"/>
                    </a:cubicBezTo>
                    <a:lnTo>
                      <a:pt x="5287" y="27957"/>
                    </a:lnTo>
                    <a:cubicBezTo>
                      <a:pt x="3680" y="27254"/>
                      <a:pt x="2560" y="25480"/>
                      <a:pt x="2429" y="22968"/>
                    </a:cubicBezTo>
                    <a:cubicBezTo>
                      <a:pt x="2418" y="22647"/>
                      <a:pt x="2418" y="22325"/>
                      <a:pt x="2429" y="22004"/>
                    </a:cubicBezTo>
                    <a:cubicBezTo>
                      <a:pt x="2429" y="21908"/>
                      <a:pt x="2441" y="21825"/>
                      <a:pt x="2453" y="21730"/>
                    </a:cubicBezTo>
                    <a:cubicBezTo>
                      <a:pt x="2465" y="21480"/>
                      <a:pt x="2501" y="21242"/>
                      <a:pt x="2525" y="21003"/>
                    </a:cubicBezTo>
                    <a:cubicBezTo>
                      <a:pt x="2549" y="20908"/>
                      <a:pt x="2560" y="20813"/>
                      <a:pt x="2572" y="20718"/>
                    </a:cubicBezTo>
                    <a:cubicBezTo>
                      <a:pt x="2596" y="20539"/>
                      <a:pt x="2644" y="20372"/>
                      <a:pt x="2679" y="20206"/>
                    </a:cubicBezTo>
                    <a:cubicBezTo>
                      <a:pt x="2703" y="20099"/>
                      <a:pt x="2715" y="19991"/>
                      <a:pt x="2751" y="19884"/>
                    </a:cubicBezTo>
                    <a:cubicBezTo>
                      <a:pt x="2775" y="19741"/>
                      <a:pt x="2822" y="19610"/>
                      <a:pt x="2858" y="19479"/>
                    </a:cubicBezTo>
                    <a:cubicBezTo>
                      <a:pt x="2894" y="19348"/>
                      <a:pt x="2930" y="19218"/>
                      <a:pt x="2965" y="19098"/>
                    </a:cubicBezTo>
                    <a:cubicBezTo>
                      <a:pt x="3013" y="18967"/>
                      <a:pt x="3049" y="18872"/>
                      <a:pt x="3084" y="18765"/>
                    </a:cubicBezTo>
                    <a:cubicBezTo>
                      <a:pt x="3132" y="18622"/>
                      <a:pt x="3180" y="18479"/>
                      <a:pt x="3239" y="18348"/>
                    </a:cubicBezTo>
                    <a:cubicBezTo>
                      <a:pt x="3275" y="18241"/>
                      <a:pt x="3322" y="18134"/>
                      <a:pt x="3370" y="18015"/>
                    </a:cubicBezTo>
                    <a:cubicBezTo>
                      <a:pt x="3430" y="17884"/>
                      <a:pt x="3489" y="17753"/>
                      <a:pt x="3549" y="17622"/>
                    </a:cubicBezTo>
                    <a:cubicBezTo>
                      <a:pt x="3608" y="17491"/>
                      <a:pt x="3656" y="17396"/>
                      <a:pt x="3715" y="17289"/>
                    </a:cubicBezTo>
                    <a:cubicBezTo>
                      <a:pt x="3775" y="17170"/>
                      <a:pt x="3846" y="17039"/>
                      <a:pt x="3906" y="16920"/>
                    </a:cubicBezTo>
                    <a:cubicBezTo>
                      <a:pt x="3977" y="16801"/>
                      <a:pt x="4049" y="16670"/>
                      <a:pt x="4120" y="16551"/>
                    </a:cubicBezTo>
                    <a:cubicBezTo>
                      <a:pt x="4192" y="16431"/>
                      <a:pt x="4251" y="16336"/>
                      <a:pt x="4323" y="16229"/>
                    </a:cubicBezTo>
                    <a:cubicBezTo>
                      <a:pt x="4418" y="16062"/>
                      <a:pt x="4537" y="15908"/>
                      <a:pt x="4644" y="15753"/>
                    </a:cubicBezTo>
                    <a:cubicBezTo>
                      <a:pt x="4692" y="15681"/>
                      <a:pt x="4751" y="15598"/>
                      <a:pt x="4787" y="15527"/>
                    </a:cubicBezTo>
                    <a:cubicBezTo>
                      <a:pt x="4989" y="15265"/>
                      <a:pt x="5192" y="15027"/>
                      <a:pt x="5394" y="14788"/>
                    </a:cubicBezTo>
                    <a:cubicBezTo>
                      <a:pt x="5442" y="14729"/>
                      <a:pt x="5489" y="14681"/>
                      <a:pt x="5549" y="14634"/>
                    </a:cubicBezTo>
                    <a:cubicBezTo>
                      <a:pt x="5751" y="14419"/>
                      <a:pt x="5954" y="14205"/>
                      <a:pt x="6168" y="14014"/>
                    </a:cubicBezTo>
                    <a:cubicBezTo>
                      <a:pt x="6228" y="13967"/>
                      <a:pt x="6275" y="13919"/>
                      <a:pt x="6323" y="13884"/>
                    </a:cubicBezTo>
                    <a:cubicBezTo>
                      <a:pt x="6573" y="13669"/>
                      <a:pt x="6835" y="13467"/>
                      <a:pt x="7097" y="13288"/>
                    </a:cubicBezTo>
                    <a:cubicBezTo>
                      <a:pt x="7192" y="13217"/>
                      <a:pt x="7287" y="13157"/>
                      <a:pt x="7394" y="13098"/>
                    </a:cubicBezTo>
                    <a:cubicBezTo>
                      <a:pt x="7656" y="12931"/>
                      <a:pt x="7942" y="12776"/>
                      <a:pt x="8240" y="12645"/>
                    </a:cubicBezTo>
                    <a:lnTo>
                      <a:pt x="8502" y="12526"/>
                    </a:lnTo>
                    <a:cubicBezTo>
                      <a:pt x="8680" y="12014"/>
                      <a:pt x="8883" y="11502"/>
                      <a:pt x="9097" y="11002"/>
                    </a:cubicBezTo>
                    <a:cubicBezTo>
                      <a:pt x="9133" y="10907"/>
                      <a:pt x="9168" y="10812"/>
                      <a:pt x="9216" y="10705"/>
                    </a:cubicBezTo>
                    <a:cubicBezTo>
                      <a:pt x="9442" y="10204"/>
                      <a:pt x="9692" y="9716"/>
                      <a:pt x="9954" y="9228"/>
                    </a:cubicBezTo>
                    <a:cubicBezTo>
                      <a:pt x="10038" y="9097"/>
                      <a:pt x="10109" y="8966"/>
                      <a:pt x="10192" y="8835"/>
                    </a:cubicBezTo>
                    <a:cubicBezTo>
                      <a:pt x="10383" y="8490"/>
                      <a:pt x="10597" y="8145"/>
                      <a:pt x="10823" y="7811"/>
                    </a:cubicBezTo>
                    <a:cubicBezTo>
                      <a:pt x="10942" y="7633"/>
                      <a:pt x="11061" y="7454"/>
                      <a:pt x="11192" y="7276"/>
                    </a:cubicBezTo>
                    <a:cubicBezTo>
                      <a:pt x="11371" y="7014"/>
                      <a:pt x="11562" y="6764"/>
                      <a:pt x="11764" y="6514"/>
                    </a:cubicBezTo>
                    <a:cubicBezTo>
                      <a:pt x="11954" y="6264"/>
                      <a:pt x="12157" y="6014"/>
                      <a:pt x="12359" y="5763"/>
                    </a:cubicBezTo>
                    <a:cubicBezTo>
                      <a:pt x="12550" y="5549"/>
                      <a:pt x="12728" y="5347"/>
                      <a:pt x="12919" y="5144"/>
                    </a:cubicBezTo>
                    <a:cubicBezTo>
                      <a:pt x="13169" y="4894"/>
                      <a:pt x="13419" y="4644"/>
                      <a:pt x="13681" y="4406"/>
                    </a:cubicBezTo>
                    <a:cubicBezTo>
                      <a:pt x="13871" y="4228"/>
                      <a:pt x="14062" y="4049"/>
                      <a:pt x="14264" y="3882"/>
                    </a:cubicBezTo>
                    <a:cubicBezTo>
                      <a:pt x="14538" y="3656"/>
                      <a:pt x="14812" y="3454"/>
                      <a:pt x="15086" y="3251"/>
                    </a:cubicBezTo>
                    <a:cubicBezTo>
                      <a:pt x="15372" y="3049"/>
                      <a:pt x="15622" y="2846"/>
                      <a:pt x="15907" y="2680"/>
                    </a:cubicBezTo>
                    <a:cubicBezTo>
                      <a:pt x="15955" y="2644"/>
                      <a:pt x="16003" y="2620"/>
                      <a:pt x="16050" y="2585"/>
                    </a:cubicBezTo>
                    <a:cubicBezTo>
                      <a:pt x="16491" y="2323"/>
                      <a:pt x="16943" y="2084"/>
                      <a:pt x="17408" y="1870"/>
                    </a:cubicBezTo>
                    <a:cubicBezTo>
                      <a:pt x="17681" y="1751"/>
                      <a:pt x="17955" y="1644"/>
                      <a:pt x="18229" y="1549"/>
                    </a:cubicBezTo>
                    <a:cubicBezTo>
                      <a:pt x="18312" y="1525"/>
                      <a:pt x="18408" y="1501"/>
                      <a:pt x="18491" y="1465"/>
                    </a:cubicBezTo>
                    <a:cubicBezTo>
                      <a:pt x="18670" y="1418"/>
                      <a:pt x="18824" y="1370"/>
                      <a:pt x="18991" y="1322"/>
                    </a:cubicBezTo>
                    <a:cubicBezTo>
                      <a:pt x="19396" y="1215"/>
                      <a:pt x="19801" y="1144"/>
                      <a:pt x="20217" y="1096"/>
                    </a:cubicBezTo>
                    <a:cubicBezTo>
                      <a:pt x="20313" y="1096"/>
                      <a:pt x="20396" y="1084"/>
                      <a:pt x="20491" y="1072"/>
                    </a:cubicBezTo>
                    <a:cubicBezTo>
                      <a:pt x="20676" y="1064"/>
                      <a:pt x="20856" y="1056"/>
                      <a:pt x="21037" y="1056"/>
                    </a:cubicBezTo>
                    <a:cubicBezTo>
                      <a:pt x="21113" y="1056"/>
                      <a:pt x="21188" y="1057"/>
                      <a:pt x="21265" y="1061"/>
                    </a:cubicBezTo>
                    <a:lnTo>
                      <a:pt x="21515" y="1061"/>
                    </a:lnTo>
                    <a:cubicBezTo>
                      <a:pt x="21813" y="1072"/>
                      <a:pt x="22099" y="1108"/>
                      <a:pt x="22396" y="1156"/>
                    </a:cubicBezTo>
                    <a:cubicBezTo>
                      <a:pt x="22420" y="1156"/>
                      <a:pt x="22444" y="1168"/>
                      <a:pt x="22468" y="1180"/>
                    </a:cubicBezTo>
                    <a:cubicBezTo>
                      <a:pt x="22932" y="1275"/>
                      <a:pt x="23396" y="1418"/>
                      <a:pt x="23837" y="1596"/>
                    </a:cubicBezTo>
                    <a:lnTo>
                      <a:pt x="21420" y="560"/>
                    </a:lnTo>
                    <a:cubicBezTo>
                      <a:pt x="21241" y="477"/>
                      <a:pt x="21063" y="406"/>
                      <a:pt x="20872" y="346"/>
                    </a:cubicBezTo>
                    <a:cubicBezTo>
                      <a:pt x="20848" y="334"/>
                      <a:pt x="20825" y="334"/>
                      <a:pt x="20801" y="334"/>
                    </a:cubicBezTo>
                    <a:cubicBezTo>
                      <a:pt x="20551" y="251"/>
                      <a:pt x="20313" y="179"/>
                      <a:pt x="20051" y="132"/>
                    </a:cubicBezTo>
                    <a:lnTo>
                      <a:pt x="19991" y="120"/>
                    </a:lnTo>
                    <a:lnTo>
                      <a:pt x="19979" y="120"/>
                    </a:lnTo>
                    <a:cubicBezTo>
                      <a:pt x="19694" y="60"/>
                      <a:pt x="19396" y="37"/>
                      <a:pt x="19098" y="13"/>
                    </a:cubicBezTo>
                    <a:lnTo>
                      <a:pt x="19027" y="1"/>
                    </a:lnTo>
                    <a:close/>
                  </a:path>
                </a:pathLst>
              </a:custGeom>
              <a:gradFill>
                <a:gsLst>
                  <a:gs pos="0">
                    <a:srgbClr val="4335AF"/>
                  </a:gs>
                  <a:gs pos="100000">
                    <a:srgbClr val="9659F4"/>
                  </a:gs>
                </a:gsLst>
                <a:lin ang="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2" name="Google Shape;3156;p36"/>
              <p:cNvSpPr/>
              <p:nvPr/>
            </p:nvSpPr>
            <p:spPr>
              <a:xfrm>
                <a:off x="1566497" y="2401547"/>
                <a:ext cx="288750" cy="169400"/>
              </a:xfrm>
              <a:custGeom>
                <a:avLst/>
                <a:gdLst/>
                <a:ahLst/>
                <a:cxnLst/>
                <a:rect l="l" t="t" r="r" b="b"/>
                <a:pathLst>
                  <a:path w="11550" h="6776" extrusionOk="0">
                    <a:moveTo>
                      <a:pt x="11507" y="1387"/>
                    </a:moveTo>
                    <a:lnTo>
                      <a:pt x="11549" y="1406"/>
                    </a:lnTo>
                    <a:cubicBezTo>
                      <a:pt x="11535" y="1399"/>
                      <a:pt x="11521" y="1393"/>
                      <a:pt x="11507" y="1387"/>
                    </a:cubicBezTo>
                    <a:close/>
                    <a:moveTo>
                      <a:pt x="7596" y="1"/>
                    </a:moveTo>
                    <a:cubicBezTo>
                      <a:pt x="7513" y="1"/>
                      <a:pt x="7430" y="12"/>
                      <a:pt x="7334" y="12"/>
                    </a:cubicBezTo>
                    <a:lnTo>
                      <a:pt x="6894" y="12"/>
                    </a:lnTo>
                    <a:cubicBezTo>
                      <a:pt x="6727" y="24"/>
                      <a:pt x="6549" y="72"/>
                      <a:pt x="6382" y="108"/>
                    </a:cubicBezTo>
                    <a:cubicBezTo>
                      <a:pt x="6275" y="120"/>
                      <a:pt x="6179" y="132"/>
                      <a:pt x="6072" y="167"/>
                    </a:cubicBezTo>
                    <a:cubicBezTo>
                      <a:pt x="6048" y="167"/>
                      <a:pt x="6013" y="167"/>
                      <a:pt x="5989" y="179"/>
                    </a:cubicBezTo>
                    <a:cubicBezTo>
                      <a:pt x="5656" y="263"/>
                      <a:pt x="5334" y="382"/>
                      <a:pt x="5025" y="524"/>
                    </a:cubicBezTo>
                    <a:cubicBezTo>
                      <a:pt x="4715" y="655"/>
                      <a:pt x="4417" y="822"/>
                      <a:pt x="4132" y="1001"/>
                    </a:cubicBezTo>
                    <a:cubicBezTo>
                      <a:pt x="4108" y="1025"/>
                      <a:pt x="4072" y="1036"/>
                      <a:pt x="4036" y="1048"/>
                    </a:cubicBezTo>
                    <a:cubicBezTo>
                      <a:pt x="3941" y="1108"/>
                      <a:pt x="3858" y="1167"/>
                      <a:pt x="3762" y="1239"/>
                    </a:cubicBezTo>
                    <a:cubicBezTo>
                      <a:pt x="3727" y="1251"/>
                      <a:pt x="3703" y="1286"/>
                      <a:pt x="3667" y="1310"/>
                    </a:cubicBezTo>
                    <a:cubicBezTo>
                      <a:pt x="3381" y="1501"/>
                      <a:pt x="3096" y="1727"/>
                      <a:pt x="2834" y="1953"/>
                    </a:cubicBezTo>
                    <a:cubicBezTo>
                      <a:pt x="2572" y="2191"/>
                      <a:pt x="2310" y="2453"/>
                      <a:pt x="2060" y="2727"/>
                    </a:cubicBezTo>
                    <a:cubicBezTo>
                      <a:pt x="2036" y="2751"/>
                      <a:pt x="2012" y="2775"/>
                      <a:pt x="1988" y="2799"/>
                    </a:cubicBezTo>
                    <a:cubicBezTo>
                      <a:pt x="1929" y="2858"/>
                      <a:pt x="1893" y="2918"/>
                      <a:pt x="1834" y="2977"/>
                    </a:cubicBezTo>
                    <a:cubicBezTo>
                      <a:pt x="1667" y="3168"/>
                      <a:pt x="1512" y="3370"/>
                      <a:pt x="1345" y="3572"/>
                    </a:cubicBezTo>
                    <a:cubicBezTo>
                      <a:pt x="1310" y="3632"/>
                      <a:pt x="1262" y="3680"/>
                      <a:pt x="1226" y="3739"/>
                    </a:cubicBezTo>
                    <a:cubicBezTo>
                      <a:pt x="1179" y="3787"/>
                      <a:pt x="1143" y="3846"/>
                      <a:pt x="1107" y="3894"/>
                    </a:cubicBezTo>
                    <a:cubicBezTo>
                      <a:pt x="1012" y="4037"/>
                      <a:pt x="917" y="4180"/>
                      <a:pt x="810" y="4323"/>
                    </a:cubicBezTo>
                    <a:cubicBezTo>
                      <a:pt x="762" y="4406"/>
                      <a:pt x="703" y="4477"/>
                      <a:pt x="655" y="4561"/>
                    </a:cubicBezTo>
                    <a:cubicBezTo>
                      <a:pt x="619" y="4620"/>
                      <a:pt x="595" y="4668"/>
                      <a:pt x="560" y="4727"/>
                    </a:cubicBezTo>
                    <a:cubicBezTo>
                      <a:pt x="488" y="4846"/>
                      <a:pt x="405" y="4977"/>
                      <a:pt x="345" y="5096"/>
                    </a:cubicBezTo>
                    <a:cubicBezTo>
                      <a:pt x="298" y="5180"/>
                      <a:pt x="238" y="5263"/>
                      <a:pt x="191" y="5346"/>
                    </a:cubicBezTo>
                    <a:cubicBezTo>
                      <a:pt x="131" y="5477"/>
                      <a:pt x="60" y="5608"/>
                      <a:pt x="0" y="5727"/>
                    </a:cubicBezTo>
                    <a:lnTo>
                      <a:pt x="2417" y="6775"/>
                    </a:lnTo>
                    <a:cubicBezTo>
                      <a:pt x="2524" y="6561"/>
                      <a:pt x="2631" y="6359"/>
                      <a:pt x="2750" y="6144"/>
                    </a:cubicBezTo>
                    <a:cubicBezTo>
                      <a:pt x="2822" y="6025"/>
                      <a:pt x="2893" y="5894"/>
                      <a:pt x="2977" y="5775"/>
                    </a:cubicBezTo>
                    <a:cubicBezTo>
                      <a:pt x="3048" y="5656"/>
                      <a:pt x="3131" y="5513"/>
                      <a:pt x="3227" y="5382"/>
                    </a:cubicBezTo>
                    <a:cubicBezTo>
                      <a:pt x="3310" y="5239"/>
                      <a:pt x="3417" y="5096"/>
                      <a:pt x="3524" y="4954"/>
                    </a:cubicBezTo>
                    <a:cubicBezTo>
                      <a:pt x="3596" y="4846"/>
                      <a:pt x="3679" y="4739"/>
                      <a:pt x="3762" y="4632"/>
                    </a:cubicBezTo>
                    <a:cubicBezTo>
                      <a:pt x="3905" y="4430"/>
                      <a:pt x="4084" y="4227"/>
                      <a:pt x="4239" y="4037"/>
                    </a:cubicBezTo>
                    <a:cubicBezTo>
                      <a:pt x="4322" y="3953"/>
                      <a:pt x="4393" y="3858"/>
                      <a:pt x="4465" y="3775"/>
                    </a:cubicBezTo>
                    <a:cubicBezTo>
                      <a:pt x="4715" y="3513"/>
                      <a:pt x="4977" y="3251"/>
                      <a:pt x="5239" y="3013"/>
                    </a:cubicBezTo>
                    <a:cubicBezTo>
                      <a:pt x="5513" y="2775"/>
                      <a:pt x="5787" y="2560"/>
                      <a:pt x="6072" y="2358"/>
                    </a:cubicBezTo>
                    <a:cubicBezTo>
                      <a:pt x="6227" y="2251"/>
                      <a:pt x="6382" y="2156"/>
                      <a:pt x="6537" y="2060"/>
                    </a:cubicBezTo>
                    <a:cubicBezTo>
                      <a:pt x="6822" y="1882"/>
                      <a:pt x="7120" y="1715"/>
                      <a:pt x="7430" y="1572"/>
                    </a:cubicBezTo>
                    <a:cubicBezTo>
                      <a:pt x="7775" y="1429"/>
                      <a:pt x="8120" y="1310"/>
                      <a:pt x="8477" y="1215"/>
                    </a:cubicBezTo>
                    <a:cubicBezTo>
                      <a:pt x="8573" y="1191"/>
                      <a:pt x="8680" y="1179"/>
                      <a:pt x="8775" y="1167"/>
                    </a:cubicBezTo>
                    <a:cubicBezTo>
                      <a:pt x="9013" y="1108"/>
                      <a:pt x="9251" y="1084"/>
                      <a:pt x="9489" y="1060"/>
                    </a:cubicBezTo>
                    <a:lnTo>
                      <a:pt x="9739" y="1060"/>
                    </a:lnTo>
                    <a:cubicBezTo>
                      <a:pt x="10025" y="1060"/>
                      <a:pt x="10311" y="1072"/>
                      <a:pt x="10597" y="1132"/>
                    </a:cubicBezTo>
                    <a:lnTo>
                      <a:pt x="10620" y="1132"/>
                    </a:lnTo>
                    <a:cubicBezTo>
                      <a:pt x="10927" y="1177"/>
                      <a:pt x="11222" y="1266"/>
                      <a:pt x="11507" y="1387"/>
                    </a:cubicBezTo>
                    <a:lnTo>
                      <a:pt x="11507" y="1387"/>
                    </a:lnTo>
                    <a:lnTo>
                      <a:pt x="9132" y="358"/>
                    </a:lnTo>
                    <a:cubicBezTo>
                      <a:pt x="9013" y="310"/>
                      <a:pt x="8894" y="263"/>
                      <a:pt x="8775" y="227"/>
                    </a:cubicBezTo>
                    <a:cubicBezTo>
                      <a:pt x="8596" y="167"/>
                      <a:pt x="8406" y="108"/>
                      <a:pt x="8215" y="72"/>
                    </a:cubicBezTo>
                    <a:lnTo>
                      <a:pt x="8192" y="72"/>
                    </a:lnTo>
                    <a:cubicBezTo>
                      <a:pt x="8001" y="36"/>
                      <a:pt x="7799" y="12"/>
                      <a:pt x="7596" y="1"/>
                    </a:cubicBezTo>
                    <a:close/>
                  </a:path>
                </a:pathLst>
              </a:custGeom>
              <a:gradFill>
                <a:gsLst>
                  <a:gs pos="0">
                    <a:srgbClr val="4335AF"/>
                  </a:gs>
                  <a:gs pos="100000">
                    <a:srgbClr val="9659F4"/>
                  </a:gs>
                </a:gsLst>
                <a:lin ang="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3" name="Google Shape;3157;p36"/>
              <p:cNvSpPr/>
              <p:nvPr/>
            </p:nvSpPr>
            <p:spPr>
              <a:xfrm>
                <a:off x="1015300" y="2426475"/>
                <a:ext cx="1059075" cy="766950"/>
              </a:xfrm>
              <a:custGeom>
                <a:avLst/>
                <a:gdLst/>
                <a:ahLst/>
                <a:cxnLst/>
                <a:rect l="l" t="t" r="r" b="b"/>
                <a:pathLst>
                  <a:path w="42363" h="30678" extrusionOk="0">
                    <a:moveTo>
                      <a:pt x="31771" y="1"/>
                    </a:moveTo>
                    <a:cubicBezTo>
                      <a:pt x="31030" y="1"/>
                      <a:pt x="30238" y="171"/>
                      <a:pt x="29421" y="530"/>
                    </a:cubicBezTo>
                    <a:cubicBezTo>
                      <a:pt x="27361" y="1447"/>
                      <a:pt x="25563" y="3400"/>
                      <a:pt x="24396" y="5745"/>
                    </a:cubicBezTo>
                    <a:cubicBezTo>
                      <a:pt x="23026" y="3983"/>
                      <a:pt x="21089" y="3004"/>
                      <a:pt x="18867" y="3004"/>
                    </a:cubicBezTo>
                    <a:cubicBezTo>
                      <a:pt x="17711" y="3004"/>
                      <a:pt x="16476" y="3270"/>
                      <a:pt x="15205" y="3828"/>
                    </a:cubicBezTo>
                    <a:cubicBezTo>
                      <a:pt x="11240" y="5590"/>
                      <a:pt x="7930" y="9746"/>
                      <a:pt x="6299" y="14484"/>
                    </a:cubicBezTo>
                    <a:lnTo>
                      <a:pt x="6037" y="14591"/>
                    </a:lnTo>
                    <a:cubicBezTo>
                      <a:pt x="2608" y="16103"/>
                      <a:pt x="0" y="20735"/>
                      <a:pt x="215" y="24914"/>
                    </a:cubicBezTo>
                    <a:cubicBezTo>
                      <a:pt x="383" y="28200"/>
                      <a:pt x="2241" y="30241"/>
                      <a:pt x="4683" y="30241"/>
                    </a:cubicBezTo>
                    <a:cubicBezTo>
                      <a:pt x="5356" y="30241"/>
                      <a:pt x="6073" y="30087"/>
                      <a:pt x="6811" y="29760"/>
                    </a:cubicBezTo>
                    <a:lnTo>
                      <a:pt x="8418" y="29046"/>
                    </a:lnTo>
                    <a:cubicBezTo>
                      <a:pt x="9660" y="30103"/>
                      <a:pt x="11193" y="30678"/>
                      <a:pt x="12894" y="30678"/>
                    </a:cubicBezTo>
                    <a:cubicBezTo>
                      <a:pt x="14048" y="30678"/>
                      <a:pt x="15280" y="30413"/>
                      <a:pt x="16550" y="29855"/>
                    </a:cubicBezTo>
                    <a:cubicBezTo>
                      <a:pt x="19693" y="28462"/>
                      <a:pt x="22420" y="25545"/>
                      <a:pt x="24229" y="22057"/>
                    </a:cubicBezTo>
                    <a:lnTo>
                      <a:pt x="36338" y="16711"/>
                    </a:lnTo>
                    <a:cubicBezTo>
                      <a:pt x="39755" y="15199"/>
                      <a:pt x="42363" y="10579"/>
                      <a:pt x="42148" y="6388"/>
                    </a:cubicBezTo>
                    <a:cubicBezTo>
                      <a:pt x="41980" y="3112"/>
                      <a:pt x="40122" y="1072"/>
                      <a:pt x="37681" y="1072"/>
                    </a:cubicBezTo>
                    <a:cubicBezTo>
                      <a:pt x="37008" y="1072"/>
                      <a:pt x="36291" y="1227"/>
                      <a:pt x="35552" y="1554"/>
                    </a:cubicBezTo>
                    <a:lnTo>
                      <a:pt x="35255" y="1685"/>
                    </a:lnTo>
                    <a:cubicBezTo>
                      <a:pt x="34384" y="604"/>
                      <a:pt x="33167" y="1"/>
                      <a:pt x="31771" y="1"/>
                    </a:cubicBezTo>
                    <a:close/>
                  </a:path>
                </a:pathLst>
              </a:custGeom>
              <a:gradFill>
                <a:gsLst>
                  <a:gs pos="0">
                    <a:srgbClr val="9659F4"/>
                  </a:gs>
                  <a:gs pos="100000">
                    <a:srgbClr val="5CCFFB"/>
                  </a:gs>
                </a:gsLst>
                <a:lin ang="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4" name="Google Shape;3158;p36"/>
              <p:cNvSpPr/>
              <p:nvPr/>
            </p:nvSpPr>
            <p:spPr>
              <a:xfrm>
                <a:off x="2165072" y="2660222"/>
                <a:ext cx="68200" cy="17275"/>
              </a:xfrm>
              <a:custGeom>
                <a:avLst/>
                <a:gdLst/>
                <a:ahLst/>
                <a:cxnLst/>
                <a:rect l="l" t="t" r="r" b="b"/>
                <a:pathLst>
                  <a:path w="2728" h="691" extrusionOk="0">
                    <a:moveTo>
                      <a:pt x="834" y="0"/>
                    </a:moveTo>
                    <a:cubicBezTo>
                      <a:pt x="774" y="0"/>
                      <a:pt x="715" y="24"/>
                      <a:pt x="643" y="36"/>
                    </a:cubicBezTo>
                    <a:lnTo>
                      <a:pt x="524" y="48"/>
                    </a:lnTo>
                    <a:lnTo>
                      <a:pt x="489" y="60"/>
                    </a:lnTo>
                    <a:cubicBezTo>
                      <a:pt x="370" y="95"/>
                      <a:pt x="239" y="143"/>
                      <a:pt x="120" y="191"/>
                    </a:cubicBezTo>
                    <a:lnTo>
                      <a:pt x="1" y="250"/>
                    </a:lnTo>
                    <a:lnTo>
                      <a:pt x="1024" y="691"/>
                    </a:lnTo>
                    <a:lnTo>
                      <a:pt x="1144" y="643"/>
                    </a:lnTo>
                    <a:cubicBezTo>
                      <a:pt x="1275" y="584"/>
                      <a:pt x="1405" y="536"/>
                      <a:pt x="1548" y="500"/>
                    </a:cubicBezTo>
                    <a:cubicBezTo>
                      <a:pt x="1584" y="488"/>
                      <a:pt x="1632" y="488"/>
                      <a:pt x="1667" y="476"/>
                    </a:cubicBezTo>
                    <a:cubicBezTo>
                      <a:pt x="1763" y="464"/>
                      <a:pt x="1846" y="453"/>
                      <a:pt x="1941" y="441"/>
                    </a:cubicBezTo>
                    <a:lnTo>
                      <a:pt x="2037" y="441"/>
                    </a:lnTo>
                    <a:cubicBezTo>
                      <a:pt x="2144" y="441"/>
                      <a:pt x="2263" y="453"/>
                      <a:pt x="2370" y="464"/>
                    </a:cubicBezTo>
                    <a:cubicBezTo>
                      <a:pt x="2489" y="488"/>
                      <a:pt x="2608" y="524"/>
                      <a:pt x="2727" y="572"/>
                    </a:cubicBezTo>
                    <a:lnTo>
                      <a:pt x="1703" y="131"/>
                    </a:lnTo>
                    <a:cubicBezTo>
                      <a:pt x="1656" y="107"/>
                      <a:pt x="1608" y="95"/>
                      <a:pt x="1572" y="83"/>
                    </a:cubicBezTo>
                    <a:cubicBezTo>
                      <a:pt x="1501" y="60"/>
                      <a:pt x="1417" y="36"/>
                      <a:pt x="1346" y="24"/>
                    </a:cubicBezTo>
                    <a:cubicBezTo>
                      <a:pt x="1263" y="12"/>
                      <a:pt x="1191" y="0"/>
                      <a:pt x="1120" y="0"/>
                    </a:cubicBezTo>
                    <a:close/>
                  </a:path>
                </a:pathLst>
              </a:custGeom>
              <a:gradFill>
                <a:gsLst>
                  <a:gs pos="0">
                    <a:srgbClr val="4335AF"/>
                  </a:gs>
                  <a:gs pos="100000">
                    <a:srgbClr val="9659F4"/>
                  </a:gs>
                </a:gsLst>
                <a:lin ang="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5" name="Google Shape;3159;p36"/>
              <p:cNvSpPr/>
              <p:nvPr/>
            </p:nvSpPr>
            <p:spPr>
              <a:xfrm>
                <a:off x="2050472" y="2648897"/>
                <a:ext cx="121775" cy="71775"/>
              </a:xfrm>
              <a:custGeom>
                <a:avLst/>
                <a:gdLst/>
                <a:ahLst/>
                <a:cxnLst/>
                <a:rect l="l" t="t" r="r" b="b"/>
                <a:pathLst>
                  <a:path w="4871" h="2871" extrusionOk="0">
                    <a:moveTo>
                      <a:pt x="4780" y="556"/>
                    </a:moveTo>
                    <a:lnTo>
                      <a:pt x="4870" y="596"/>
                    </a:lnTo>
                    <a:cubicBezTo>
                      <a:pt x="4841" y="581"/>
                      <a:pt x="4811" y="568"/>
                      <a:pt x="4780" y="556"/>
                    </a:cubicBezTo>
                    <a:close/>
                    <a:moveTo>
                      <a:pt x="2906" y="1"/>
                    </a:moveTo>
                    <a:cubicBezTo>
                      <a:pt x="2846" y="1"/>
                      <a:pt x="2763" y="24"/>
                      <a:pt x="2691" y="36"/>
                    </a:cubicBezTo>
                    <a:cubicBezTo>
                      <a:pt x="2656" y="48"/>
                      <a:pt x="2608" y="48"/>
                      <a:pt x="2572" y="60"/>
                    </a:cubicBezTo>
                    <a:cubicBezTo>
                      <a:pt x="2549" y="60"/>
                      <a:pt x="2537" y="60"/>
                      <a:pt x="2537" y="72"/>
                    </a:cubicBezTo>
                    <a:cubicBezTo>
                      <a:pt x="2394" y="108"/>
                      <a:pt x="2251" y="155"/>
                      <a:pt x="2120" y="215"/>
                    </a:cubicBezTo>
                    <a:cubicBezTo>
                      <a:pt x="1989" y="275"/>
                      <a:pt x="1870" y="346"/>
                      <a:pt x="1739" y="417"/>
                    </a:cubicBezTo>
                    <a:lnTo>
                      <a:pt x="1703" y="441"/>
                    </a:lnTo>
                    <a:cubicBezTo>
                      <a:pt x="1668" y="465"/>
                      <a:pt x="1620" y="489"/>
                      <a:pt x="1584" y="513"/>
                    </a:cubicBezTo>
                    <a:lnTo>
                      <a:pt x="1548" y="548"/>
                    </a:lnTo>
                    <a:cubicBezTo>
                      <a:pt x="1429" y="632"/>
                      <a:pt x="1310" y="727"/>
                      <a:pt x="1191" y="822"/>
                    </a:cubicBezTo>
                    <a:cubicBezTo>
                      <a:pt x="1084" y="929"/>
                      <a:pt x="977" y="1037"/>
                      <a:pt x="870" y="1144"/>
                    </a:cubicBezTo>
                    <a:cubicBezTo>
                      <a:pt x="858" y="1156"/>
                      <a:pt x="846" y="1167"/>
                      <a:pt x="834" y="1179"/>
                    </a:cubicBezTo>
                    <a:cubicBezTo>
                      <a:pt x="822" y="1191"/>
                      <a:pt x="798" y="1227"/>
                      <a:pt x="775" y="1251"/>
                    </a:cubicBezTo>
                    <a:cubicBezTo>
                      <a:pt x="703" y="1334"/>
                      <a:pt x="632" y="1418"/>
                      <a:pt x="572" y="1501"/>
                    </a:cubicBezTo>
                    <a:cubicBezTo>
                      <a:pt x="548" y="1525"/>
                      <a:pt x="536" y="1548"/>
                      <a:pt x="513" y="1572"/>
                    </a:cubicBezTo>
                    <a:lnTo>
                      <a:pt x="465" y="1644"/>
                    </a:lnTo>
                    <a:cubicBezTo>
                      <a:pt x="429" y="1703"/>
                      <a:pt x="382" y="1763"/>
                      <a:pt x="346" y="1822"/>
                    </a:cubicBezTo>
                    <a:cubicBezTo>
                      <a:pt x="322" y="1858"/>
                      <a:pt x="298" y="1894"/>
                      <a:pt x="274" y="1918"/>
                    </a:cubicBezTo>
                    <a:cubicBezTo>
                      <a:pt x="251" y="1953"/>
                      <a:pt x="251" y="1965"/>
                      <a:pt x="239" y="1989"/>
                    </a:cubicBezTo>
                    <a:cubicBezTo>
                      <a:pt x="203" y="2049"/>
                      <a:pt x="179" y="2096"/>
                      <a:pt x="144" y="2156"/>
                    </a:cubicBezTo>
                    <a:cubicBezTo>
                      <a:pt x="120" y="2203"/>
                      <a:pt x="96" y="2227"/>
                      <a:pt x="84" y="2263"/>
                    </a:cubicBezTo>
                    <a:cubicBezTo>
                      <a:pt x="60" y="2299"/>
                      <a:pt x="24" y="2370"/>
                      <a:pt x="1" y="2418"/>
                    </a:cubicBezTo>
                    <a:lnTo>
                      <a:pt x="1025" y="2870"/>
                    </a:lnTo>
                    <a:cubicBezTo>
                      <a:pt x="1060" y="2775"/>
                      <a:pt x="1120" y="2680"/>
                      <a:pt x="1167" y="2596"/>
                    </a:cubicBezTo>
                    <a:cubicBezTo>
                      <a:pt x="1203" y="2549"/>
                      <a:pt x="1227" y="2489"/>
                      <a:pt x="1263" y="2441"/>
                    </a:cubicBezTo>
                    <a:cubicBezTo>
                      <a:pt x="1287" y="2382"/>
                      <a:pt x="1322" y="2322"/>
                      <a:pt x="1358" y="2275"/>
                    </a:cubicBezTo>
                    <a:cubicBezTo>
                      <a:pt x="1406" y="2203"/>
                      <a:pt x="1441" y="2144"/>
                      <a:pt x="1489" y="2084"/>
                    </a:cubicBezTo>
                    <a:cubicBezTo>
                      <a:pt x="1525" y="2025"/>
                      <a:pt x="1548" y="2001"/>
                      <a:pt x="1584" y="1953"/>
                    </a:cubicBezTo>
                    <a:cubicBezTo>
                      <a:pt x="1656" y="1870"/>
                      <a:pt x="1715" y="1787"/>
                      <a:pt x="1787" y="1703"/>
                    </a:cubicBezTo>
                    <a:cubicBezTo>
                      <a:pt x="1822" y="1668"/>
                      <a:pt x="1858" y="1620"/>
                      <a:pt x="1882" y="1596"/>
                    </a:cubicBezTo>
                    <a:cubicBezTo>
                      <a:pt x="1989" y="1477"/>
                      <a:pt x="2096" y="1370"/>
                      <a:pt x="2215" y="1263"/>
                    </a:cubicBezTo>
                    <a:cubicBezTo>
                      <a:pt x="2322" y="1167"/>
                      <a:pt x="2441" y="1072"/>
                      <a:pt x="2560" y="989"/>
                    </a:cubicBezTo>
                    <a:cubicBezTo>
                      <a:pt x="2632" y="953"/>
                      <a:pt x="2691" y="906"/>
                      <a:pt x="2763" y="858"/>
                    </a:cubicBezTo>
                    <a:cubicBezTo>
                      <a:pt x="2882" y="786"/>
                      <a:pt x="3013" y="715"/>
                      <a:pt x="3144" y="656"/>
                    </a:cubicBezTo>
                    <a:cubicBezTo>
                      <a:pt x="3287" y="596"/>
                      <a:pt x="3430" y="548"/>
                      <a:pt x="3584" y="513"/>
                    </a:cubicBezTo>
                    <a:cubicBezTo>
                      <a:pt x="3632" y="501"/>
                      <a:pt x="3668" y="501"/>
                      <a:pt x="3715" y="489"/>
                    </a:cubicBezTo>
                    <a:cubicBezTo>
                      <a:pt x="3811" y="465"/>
                      <a:pt x="3918" y="453"/>
                      <a:pt x="4013" y="441"/>
                    </a:cubicBezTo>
                    <a:lnTo>
                      <a:pt x="4120" y="441"/>
                    </a:lnTo>
                    <a:cubicBezTo>
                      <a:pt x="4239" y="441"/>
                      <a:pt x="4358" y="453"/>
                      <a:pt x="4477" y="477"/>
                    </a:cubicBezTo>
                    <a:cubicBezTo>
                      <a:pt x="4585" y="495"/>
                      <a:pt x="4686" y="520"/>
                      <a:pt x="4780" y="556"/>
                    </a:cubicBezTo>
                    <a:lnTo>
                      <a:pt x="4780" y="556"/>
                    </a:lnTo>
                    <a:lnTo>
                      <a:pt x="3846" y="144"/>
                    </a:lnTo>
                    <a:cubicBezTo>
                      <a:pt x="3799" y="132"/>
                      <a:pt x="3751" y="108"/>
                      <a:pt x="3703" y="84"/>
                    </a:cubicBezTo>
                    <a:cubicBezTo>
                      <a:pt x="3620" y="60"/>
                      <a:pt x="3549" y="48"/>
                      <a:pt x="3465" y="24"/>
                    </a:cubicBezTo>
                    <a:cubicBezTo>
                      <a:pt x="3382" y="13"/>
                      <a:pt x="3299" y="1"/>
                      <a:pt x="3215" y="1"/>
                    </a:cubicBezTo>
                    <a:close/>
                  </a:path>
                </a:pathLst>
              </a:custGeom>
              <a:gradFill>
                <a:gsLst>
                  <a:gs pos="0">
                    <a:srgbClr val="4335AF"/>
                  </a:gs>
                  <a:gs pos="100000">
                    <a:srgbClr val="9659F4"/>
                  </a:gs>
                </a:gsLst>
                <a:lin ang="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6" name="Google Shape;3160;p36"/>
              <p:cNvSpPr/>
              <p:nvPr/>
            </p:nvSpPr>
            <p:spPr>
              <a:xfrm>
                <a:off x="1879975" y="2954350"/>
                <a:ext cx="43500" cy="22350"/>
              </a:xfrm>
              <a:custGeom>
                <a:avLst/>
                <a:gdLst/>
                <a:ahLst/>
                <a:cxnLst/>
                <a:rect l="l" t="t" r="r" b="b"/>
                <a:pathLst>
                  <a:path w="1740" h="894" extrusionOk="0">
                    <a:moveTo>
                      <a:pt x="1" y="1"/>
                    </a:moveTo>
                    <a:cubicBezTo>
                      <a:pt x="215" y="180"/>
                      <a:pt x="465" y="334"/>
                      <a:pt x="727" y="453"/>
                    </a:cubicBezTo>
                    <a:lnTo>
                      <a:pt x="1646" y="853"/>
                    </a:lnTo>
                    <a:lnTo>
                      <a:pt x="1646" y="853"/>
                    </a:lnTo>
                    <a:cubicBezTo>
                      <a:pt x="1420" y="749"/>
                      <a:pt x="1213" y="611"/>
                      <a:pt x="1025" y="453"/>
                    </a:cubicBezTo>
                    <a:lnTo>
                      <a:pt x="1" y="1"/>
                    </a:lnTo>
                    <a:close/>
                    <a:moveTo>
                      <a:pt x="1646" y="853"/>
                    </a:moveTo>
                    <a:cubicBezTo>
                      <a:pt x="1676" y="867"/>
                      <a:pt x="1708" y="881"/>
                      <a:pt x="1739" y="894"/>
                    </a:cubicBezTo>
                    <a:lnTo>
                      <a:pt x="1646" y="853"/>
                    </a:lnTo>
                    <a:close/>
                  </a:path>
                </a:pathLst>
              </a:custGeom>
              <a:gradFill>
                <a:gsLst>
                  <a:gs pos="0">
                    <a:srgbClr val="4335AF"/>
                  </a:gs>
                  <a:gs pos="100000">
                    <a:srgbClr val="9659F4"/>
                  </a:gs>
                </a:gsLst>
                <a:lin ang="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7" name="Google Shape;3161;p36"/>
              <p:cNvSpPr/>
              <p:nvPr/>
            </p:nvSpPr>
            <p:spPr>
              <a:xfrm>
                <a:off x="1794797" y="2680447"/>
                <a:ext cx="251825" cy="295300"/>
              </a:xfrm>
              <a:custGeom>
                <a:avLst/>
                <a:gdLst/>
                <a:ahLst/>
                <a:cxnLst/>
                <a:rect l="l" t="t" r="r" b="b"/>
                <a:pathLst>
                  <a:path w="10073" h="11812" extrusionOk="0">
                    <a:moveTo>
                      <a:pt x="7965" y="1"/>
                    </a:moveTo>
                    <a:cubicBezTo>
                      <a:pt x="7858" y="1"/>
                      <a:pt x="7751" y="1"/>
                      <a:pt x="7632" y="13"/>
                    </a:cubicBezTo>
                    <a:lnTo>
                      <a:pt x="7573" y="13"/>
                    </a:lnTo>
                    <a:cubicBezTo>
                      <a:pt x="7549" y="13"/>
                      <a:pt x="7537" y="13"/>
                      <a:pt x="7525" y="25"/>
                    </a:cubicBezTo>
                    <a:cubicBezTo>
                      <a:pt x="7346" y="36"/>
                      <a:pt x="7180" y="72"/>
                      <a:pt x="7001" y="108"/>
                    </a:cubicBezTo>
                    <a:lnTo>
                      <a:pt x="6965" y="108"/>
                    </a:lnTo>
                    <a:cubicBezTo>
                      <a:pt x="6918" y="132"/>
                      <a:pt x="6858" y="156"/>
                      <a:pt x="6799" y="167"/>
                    </a:cubicBezTo>
                    <a:lnTo>
                      <a:pt x="6680" y="203"/>
                    </a:lnTo>
                    <a:cubicBezTo>
                      <a:pt x="6572" y="239"/>
                      <a:pt x="6453" y="286"/>
                      <a:pt x="6334" y="346"/>
                    </a:cubicBezTo>
                    <a:cubicBezTo>
                      <a:pt x="6144" y="429"/>
                      <a:pt x="5953" y="525"/>
                      <a:pt x="5763" y="644"/>
                    </a:cubicBezTo>
                    <a:lnTo>
                      <a:pt x="5703" y="679"/>
                    </a:lnTo>
                    <a:lnTo>
                      <a:pt x="5656" y="703"/>
                    </a:lnTo>
                    <a:lnTo>
                      <a:pt x="5525" y="787"/>
                    </a:lnTo>
                    <a:cubicBezTo>
                      <a:pt x="5465" y="822"/>
                      <a:pt x="5418" y="870"/>
                      <a:pt x="5358" y="918"/>
                    </a:cubicBezTo>
                    <a:cubicBezTo>
                      <a:pt x="5239" y="1001"/>
                      <a:pt x="5120" y="1096"/>
                      <a:pt x="5013" y="1191"/>
                    </a:cubicBezTo>
                    <a:cubicBezTo>
                      <a:pt x="4929" y="1263"/>
                      <a:pt x="4846" y="1334"/>
                      <a:pt x="4763" y="1406"/>
                    </a:cubicBezTo>
                    <a:cubicBezTo>
                      <a:pt x="4656" y="1513"/>
                      <a:pt x="4548" y="1620"/>
                      <a:pt x="4441" y="1727"/>
                    </a:cubicBezTo>
                    <a:cubicBezTo>
                      <a:pt x="4394" y="1763"/>
                      <a:pt x="4358" y="1799"/>
                      <a:pt x="4310" y="1846"/>
                    </a:cubicBezTo>
                    <a:cubicBezTo>
                      <a:pt x="4275" y="1894"/>
                      <a:pt x="4239" y="1941"/>
                      <a:pt x="4203" y="1989"/>
                    </a:cubicBezTo>
                    <a:cubicBezTo>
                      <a:pt x="4120" y="2084"/>
                      <a:pt x="4036" y="2191"/>
                      <a:pt x="3953" y="2299"/>
                    </a:cubicBezTo>
                    <a:cubicBezTo>
                      <a:pt x="3905" y="2346"/>
                      <a:pt x="3858" y="2394"/>
                      <a:pt x="3822" y="2453"/>
                    </a:cubicBezTo>
                    <a:cubicBezTo>
                      <a:pt x="3774" y="2513"/>
                      <a:pt x="3751" y="2561"/>
                      <a:pt x="3703" y="2620"/>
                    </a:cubicBezTo>
                    <a:lnTo>
                      <a:pt x="3560" y="2846"/>
                    </a:lnTo>
                    <a:cubicBezTo>
                      <a:pt x="3524" y="2894"/>
                      <a:pt x="3489" y="2942"/>
                      <a:pt x="3453" y="3001"/>
                    </a:cubicBezTo>
                    <a:cubicBezTo>
                      <a:pt x="3405" y="3084"/>
                      <a:pt x="3346" y="3180"/>
                      <a:pt x="3286" y="3275"/>
                    </a:cubicBezTo>
                    <a:cubicBezTo>
                      <a:pt x="3262" y="3334"/>
                      <a:pt x="3227" y="3394"/>
                      <a:pt x="3191" y="3442"/>
                    </a:cubicBezTo>
                    <a:cubicBezTo>
                      <a:pt x="3179" y="3465"/>
                      <a:pt x="3167" y="3489"/>
                      <a:pt x="3155" y="3513"/>
                    </a:cubicBezTo>
                    <a:cubicBezTo>
                      <a:pt x="3072" y="3680"/>
                      <a:pt x="2977" y="3846"/>
                      <a:pt x="2905" y="4025"/>
                    </a:cubicBezTo>
                    <a:cubicBezTo>
                      <a:pt x="2893" y="4037"/>
                      <a:pt x="2893" y="4061"/>
                      <a:pt x="2881" y="4073"/>
                    </a:cubicBezTo>
                    <a:cubicBezTo>
                      <a:pt x="2870" y="4108"/>
                      <a:pt x="2846" y="4156"/>
                      <a:pt x="2834" y="4192"/>
                    </a:cubicBezTo>
                    <a:cubicBezTo>
                      <a:pt x="2786" y="4311"/>
                      <a:pt x="2727" y="4430"/>
                      <a:pt x="2679" y="4549"/>
                    </a:cubicBezTo>
                    <a:cubicBezTo>
                      <a:pt x="2643" y="4644"/>
                      <a:pt x="2608" y="4739"/>
                      <a:pt x="2572" y="4847"/>
                    </a:cubicBezTo>
                    <a:lnTo>
                      <a:pt x="2465" y="4894"/>
                    </a:lnTo>
                    <a:cubicBezTo>
                      <a:pt x="2346" y="4942"/>
                      <a:pt x="2215" y="5013"/>
                      <a:pt x="2108" y="5085"/>
                    </a:cubicBezTo>
                    <a:lnTo>
                      <a:pt x="2060" y="5108"/>
                    </a:lnTo>
                    <a:lnTo>
                      <a:pt x="2012" y="5144"/>
                    </a:lnTo>
                    <a:lnTo>
                      <a:pt x="1989" y="5156"/>
                    </a:lnTo>
                    <a:cubicBezTo>
                      <a:pt x="1869" y="5239"/>
                      <a:pt x="1762" y="5323"/>
                      <a:pt x="1655" y="5406"/>
                    </a:cubicBezTo>
                    <a:lnTo>
                      <a:pt x="1596" y="5466"/>
                    </a:lnTo>
                    <a:cubicBezTo>
                      <a:pt x="1500" y="5549"/>
                      <a:pt x="1417" y="5644"/>
                      <a:pt x="1322" y="5728"/>
                    </a:cubicBezTo>
                    <a:lnTo>
                      <a:pt x="1286" y="5775"/>
                    </a:lnTo>
                    <a:cubicBezTo>
                      <a:pt x="1274" y="5775"/>
                      <a:pt x="1274" y="5787"/>
                      <a:pt x="1262" y="5799"/>
                    </a:cubicBezTo>
                    <a:cubicBezTo>
                      <a:pt x="1179" y="5894"/>
                      <a:pt x="1096" y="6001"/>
                      <a:pt x="1012" y="6109"/>
                    </a:cubicBezTo>
                    <a:lnTo>
                      <a:pt x="1000" y="6121"/>
                    </a:lnTo>
                    <a:cubicBezTo>
                      <a:pt x="976" y="6144"/>
                      <a:pt x="965" y="6180"/>
                      <a:pt x="941" y="6204"/>
                    </a:cubicBezTo>
                    <a:cubicBezTo>
                      <a:pt x="893" y="6275"/>
                      <a:pt x="846" y="6335"/>
                      <a:pt x="810" y="6406"/>
                    </a:cubicBezTo>
                    <a:lnTo>
                      <a:pt x="774" y="6442"/>
                    </a:lnTo>
                    <a:cubicBezTo>
                      <a:pt x="762" y="6478"/>
                      <a:pt x="738" y="6513"/>
                      <a:pt x="726" y="6537"/>
                    </a:cubicBezTo>
                    <a:cubicBezTo>
                      <a:pt x="703" y="6573"/>
                      <a:pt x="655" y="6644"/>
                      <a:pt x="631" y="6692"/>
                    </a:cubicBezTo>
                    <a:lnTo>
                      <a:pt x="607" y="6740"/>
                    </a:lnTo>
                    <a:cubicBezTo>
                      <a:pt x="584" y="6775"/>
                      <a:pt x="572" y="6811"/>
                      <a:pt x="548" y="6847"/>
                    </a:cubicBezTo>
                    <a:cubicBezTo>
                      <a:pt x="524" y="6883"/>
                      <a:pt x="500" y="6942"/>
                      <a:pt x="476" y="6990"/>
                    </a:cubicBezTo>
                    <a:lnTo>
                      <a:pt x="453" y="7037"/>
                    </a:lnTo>
                    <a:cubicBezTo>
                      <a:pt x="441" y="7085"/>
                      <a:pt x="417" y="7121"/>
                      <a:pt x="405" y="7168"/>
                    </a:cubicBezTo>
                    <a:cubicBezTo>
                      <a:pt x="381" y="7204"/>
                      <a:pt x="369" y="7252"/>
                      <a:pt x="345" y="7299"/>
                    </a:cubicBezTo>
                    <a:cubicBezTo>
                      <a:pt x="345" y="7311"/>
                      <a:pt x="334" y="7323"/>
                      <a:pt x="334" y="7335"/>
                    </a:cubicBezTo>
                    <a:cubicBezTo>
                      <a:pt x="310" y="7383"/>
                      <a:pt x="298" y="7430"/>
                      <a:pt x="286" y="7478"/>
                    </a:cubicBezTo>
                    <a:cubicBezTo>
                      <a:pt x="262" y="7525"/>
                      <a:pt x="250" y="7573"/>
                      <a:pt x="226" y="7621"/>
                    </a:cubicBezTo>
                    <a:cubicBezTo>
                      <a:pt x="226" y="7633"/>
                      <a:pt x="226" y="7633"/>
                      <a:pt x="226" y="7645"/>
                    </a:cubicBezTo>
                    <a:cubicBezTo>
                      <a:pt x="214" y="7692"/>
                      <a:pt x="203" y="7740"/>
                      <a:pt x="179" y="7775"/>
                    </a:cubicBezTo>
                    <a:cubicBezTo>
                      <a:pt x="167" y="7823"/>
                      <a:pt x="155" y="7895"/>
                      <a:pt x="143" y="7954"/>
                    </a:cubicBezTo>
                    <a:lnTo>
                      <a:pt x="131" y="7978"/>
                    </a:lnTo>
                    <a:cubicBezTo>
                      <a:pt x="119" y="8014"/>
                      <a:pt x="119" y="8049"/>
                      <a:pt x="107" y="8085"/>
                    </a:cubicBezTo>
                    <a:cubicBezTo>
                      <a:pt x="95" y="8156"/>
                      <a:pt x="72" y="8228"/>
                      <a:pt x="60" y="8299"/>
                    </a:cubicBezTo>
                    <a:lnTo>
                      <a:pt x="60" y="8347"/>
                    </a:lnTo>
                    <a:cubicBezTo>
                      <a:pt x="60" y="8371"/>
                      <a:pt x="60" y="8407"/>
                      <a:pt x="48" y="8430"/>
                    </a:cubicBezTo>
                    <a:cubicBezTo>
                      <a:pt x="36" y="8526"/>
                      <a:pt x="24" y="8633"/>
                      <a:pt x="12" y="8728"/>
                    </a:cubicBezTo>
                    <a:cubicBezTo>
                      <a:pt x="12" y="8752"/>
                      <a:pt x="0" y="8776"/>
                      <a:pt x="0" y="8799"/>
                    </a:cubicBezTo>
                    <a:cubicBezTo>
                      <a:pt x="0" y="8835"/>
                      <a:pt x="0" y="8835"/>
                      <a:pt x="0" y="8847"/>
                    </a:cubicBezTo>
                    <a:cubicBezTo>
                      <a:pt x="0" y="8990"/>
                      <a:pt x="0" y="9121"/>
                      <a:pt x="0" y="9252"/>
                    </a:cubicBezTo>
                    <a:cubicBezTo>
                      <a:pt x="60" y="10312"/>
                      <a:pt x="524" y="11074"/>
                      <a:pt x="1215" y="11371"/>
                    </a:cubicBezTo>
                    <a:lnTo>
                      <a:pt x="2227" y="11812"/>
                    </a:lnTo>
                    <a:cubicBezTo>
                      <a:pt x="1548" y="11514"/>
                      <a:pt x="1084" y="10776"/>
                      <a:pt x="1024" y="9704"/>
                    </a:cubicBezTo>
                    <a:cubicBezTo>
                      <a:pt x="1012" y="9573"/>
                      <a:pt x="1024" y="9430"/>
                      <a:pt x="1024" y="9299"/>
                    </a:cubicBezTo>
                    <a:lnTo>
                      <a:pt x="1036" y="9180"/>
                    </a:lnTo>
                    <a:cubicBezTo>
                      <a:pt x="1036" y="9073"/>
                      <a:pt x="1048" y="8978"/>
                      <a:pt x="1072" y="8871"/>
                    </a:cubicBezTo>
                    <a:lnTo>
                      <a:pt x="1084" y="8752"/>
                    </a:lnTo>
                    <a:cubicBezTo>
                      <a:pt x="1096" y="8680"/>
                      <a:pt x="1107" y="8609"/>
                      <a:pt x="1131" y="8537"/>
                    </a:cubicBezTo>
                    <a:cubicBezTo>
                      <a:pt x="1143" y="8490"/>
                      <a:pt x="1143" y="8442"/>
                      <a:pt x="1155" y="8395"/>
                    </a:cubicBezTo>
                    <a:cubicBezTo>
                      <a:pt x="1167" y="8347"/>
                      <a:pt x="1191" y="8287"/>
                      <a:pt x="1203" y="8228"/>
                    </a:cubicBezTo>
                    <a:lnTo>
                      <a:pt x="1250" y="8061"/>
                    </a:lnTo>
                    <a:cubicBezTo>
                      <a:pt x="1274" y="8014"/>
                      <a:pt x="1286" y="7966"/>
                      <a:pt x="1298" y="7918"/>
                    </a:cubicBezTo>
                    <a:cubicBezTo>
                      <a:pt x="1322" y="7859"/>
                      <a:pt x="1346" y="7799"/>
                      <a:pt x="1369" y="7740"/>
                    </a:cubicBezTo>
                    <a:cubicBezTo>
                      <a:pt x="1393" y="7680"/>
                      <a:pt x="1405" y="7645"/>
                      <a:pt x="1429" y="7597"/>
                    </a:cubicBezTo>
                    <a:cubicBezTo>
                      <a:pt x="1441" y="7561"/>
                      <a:pt x="1477" y="7490"/>
                      <a:pt x="1500" y="7430"/>
                    </a:cubicBezTo>
                    <a:cubicBezTo>
                      <a:pt x="1524" y="7383"/>
                      <a:pt x="1548" y="7335"/>
                      <a:pt x="1572" y="7287"/>
                    </a:cubicBezTo>
                    <a:cubicBezTo>
                      <a:pt x="1596" y="7252"/>
                      <a:pt x="1619" y="7192"/>
                      <a:pt x="1655" y="7133"/>
                    </a:cubicBezTo>
                    <a:cubicBezTo>
                      <a:pt x="1679" y="7085"/>
                      <a:pt x="1715" y="7037"/>
                      <a:pt x="1738" y="6990"/>
                    </a:cubicBezTo>
                    <a:cubicBezTo>
                      <a:pt x="1774" y="6942"/>
                      <a:pt x="1798" y="6894"/>
                      <a:pt x="1822" y="6847"/>
                    </a:cubicBezTo>
                    <a:cubicBezTo>
                      <a:pt x="1869" y="6775"/>
                      <a:pt x="1917" y="6716"/>
                      <a:pt x="1965" y="6644"/>
                    </a:cubicBezTo>
                    <a:lnTo>
                      <a:pt x="2024" y="6549"/>
                    </a:lnTo>
                    <a:cubicBezTo>
                      <a:pt x="2108" y="6442"/>
                      <a:pt x="2191" y="6347"/>
                      <a:pt x="2286" y="6240"/>
                    </a:cubicBezTo>
                    <a:cubicBezTo>
                      <a:pt x="2310" y="6216"/>
                      <a:pt x="2322" y="6204"/>
                      <a:pt x="2346" y="6180"/>
                    </a:cubicBezTo>
                    <a:cubicBezTo>
                      <a:pt x="2429" y="6085"/>
                      <a:pt x="2524" y="6001"/>
                      <a:pt x="2608" y="5918"/>
                    </a:cubicBezTo>
                    <a:lnTo>
                      <a:pt x="2679" y="5859"/>
                    </a:lnTo>
                    <a:cubicBezTo>
                      <a:pt x="2786" y="5763"/>
                      <a:pt x="2893" y="5680"/>
                      <a:pt x="3001" y="5609"/>
                    </a:cubicBezTo>
                    <a:lnTo>
                      <a:pt x="3132" y="5525"/>
                    </a:lnTo>
                    <a:cubicBezTo>
                      <a:pt x="3239" y="5454"/>
                      <a:pt x="3358" y="5394"/>
                      <a:pt x="3489" y="5335"/>
                    </a:cubicBezTo>
                    <a:lnTo>
                      <a:pt x="3596" y="5287"/>
                    </a:lnTo>
                    <a:cubicBezTo>
                      <a:pt x="3667" y="5073"/>
                      <a:pt x="3763" y="4858"/>
                      <a:pt x="3846" y="4644"/>
                    </a:cubicBezTo>
                    <a:cubicBezTo>
                      <a:pt x="3870" y="4597"/>
                      <a:pt x="3882" y="4561"/>
                      <a:pt x="3905" y="4513"/>
                    </a:cubicBezTo>
                    <a:cubicBezTo>
                      <a:pt x="4001" y="4311"/>
                      <a:pt x="4108" y="4096"/>
                      <a:pt x="4215" y="3894"/>
                    </a:cubicBezTo>
                    <a:cubicBezTo>
                      <a:pt x="4251" y="3835"/>
                      <a:pt x="4286" y="3787"/>
                      <a:pt x="4310" y="3727"/>
                    </a:cubicBezTo>
                    <a:cubicBezTo>
                      <a:pt x="4394" y="3573"/>
                      <a:pt x="4489" y="3430"/>
                      <a:pt x="4584" y="3299"/>
                    </a:cubicBezTo>
                    <a:cubicBezTo>
                      <a:pt x="4632" y="3215"/>
                      <a:pt x="4679" y="3144"/>
                      <a:pt x="4739" y="3061"/>
                    </a:cubicBezTo>
                    <a:cubicBezTo>
                      <a:pt x="4810" y="2953"/>
                      <a:pt x="4894" y="2846"/>
                      <a:pt x="4977" y="2739"/>
                    </a:cubicBezTo>
                    <a:cubicBezTo>
                      <a:pt x="5060" y="2644"/>
                      <a:pt x="5144" y="2537"/>
                      <a:pt x="5227" y="2430"/>
                    </a:cubicBezTo>
                    <a:cubicBezTo>
                      <a:pt x="5322" y="2334"/>
                      <a:pt x="5382" y="2251"/>
                      <a:pt x="5465" y="2168"/>
                    </a:cubicBezTo>
                    <a:cubicBezTo>
                      <a:pt x="5572" y="2060"/>
                      <a:pt x="5679" y="1953"/>
                      <a:pt x="5787" y="1858"/>
                    </a:cubicBezTo>
                    <a:cubicBezTo>
                      <a:pt x="5870" y="1775"/>
                      <a:pt x="5953" y="1703"/>
                      <a:pt x="6037" y="1632"/>
                    </a:cubicBezTo>
                    <a:cubicBezTo>
                      <a:pt x="6156" y="1537"/>
                      <a:pt x="6263" y="1453"/>
                      <a:pt x="6382" y="1370"/>
                    </a:cubicBezTo>
                    <a:cubicBezTo>
                      <a:pt x="6501" y="1275"/>
                      <a:pt x="6608" y="1191"/>
                      <a:pt x="6727" y="1120"/>
                    </a:cubicBezTo>
                    <a:lnTo>
                      <a:pt x="6787" y="1084"/>
                    </a:lnTo>
                    <a:cubicBezTo>
                      <a:pt x="6977" y="977"/>
                      <a:pt x="7168" y="870"/>
                      <a:pt x="7370" y="787"/>
                    </a:cubicBezTo>
                    <a:cubicBezTo>
                      <a:pt x="7477" y="739"/>
                      <a:pt x="7596" y="691"/>
                      <a:pt x="7715" y="656"/>
                    </a:cubicBezTo>
                    <a:cubicBezTo>
                      <a:pt x="7751" y="644"/>
                      <a:pt x="7787" y="632"/>
                      <a:pt x="7823" y="620"/>
                    </a:cubicBezTo>
                    <a:cubicBezTo>
                      <a:pt x="7894" y="608"/>
                      <a:pt x="7954" y="584"/>
                      <a:pt x="8025" y="560"/>
                    </a:cubicBezTo>
                    <a:cubicBezTo>
                      <a:pt x="8192" y="525"/>
                      <a:pt x="8370" y="489"/>
                      <a:pt x="8549" y="465"/>
                    </a:cubicBezTo>
                    <a:lnTo>
                      <a:pt x="8656" y="453"/>
                    </a:lnTo>
                    <a:lnTo>
                      <a:pt x="9097" y="453"/>
                    </a:lnTo>
                    <a:cubicBezTo>
                      <a:pt x="9216" y="453"/>
                      <a:pt x="9347" y="477"/>
                      <a:pt x="9466" y="489"/>
                    </a:cubicBezTo>
                    <a:lnTo>
                      <a:pt x="9489" y="501"/>
                    </a:lnTo>
                    <a:cubicBezTo>
                      <a:pt x="9597" y="525"/>
                      <a:pt x="9704" y="548"/>
                      <a:pt x="9811" y="584"/>
                    </a:cubicBezTo>
                    <a:cubicBezTo>
                      <a:pt x="9894" y="608"/>
                      <a:pt x="9990" y="644"/>
                      <a:pt x="10073" y="679"/>
                    </a:cubicBezTo>
                    <a:lnTo>
                      <a:pt x="9049" y="239"/>
                    </a:lnTo>
                    <a:cubicBezTo>
                      <a:pt x="8977" y="203"/>
                      <a:pt x="8906" y="167"/>
                      <a:pt x="8823" y="144"/>
                    </a:cubicBezTo>
                    <a:lnTo>
                      <a:pt x="8787" y="132"/>
                    </a:lnTo>
                    <a:cubicBezTo>
                      <a:pt x="8680" y="108"/>
                      <a:pt x="8585" y="72"/>
                      <a:pt x="8477" y="60"/>
                    </a:cubicBezTo>
                    <a:lnTo>
                      <a:pt x="8442" y="48"/>
                    </a:lnTo>
                    <a:cubicBezTo>
                      <a:pt x="8323" y="25"/>
                      <a:pt x="8192" y="13"/>
                      <a:pt x="8073" y="1"/>
                    </a:cubicBezTo>
                    <a:close/>
                  </a:path>
                </a:pathLst>
              </a:custGeom>
              <a:gradFill>
                <a:gsLst>
                  <a:gs pos="0">
                    <a:srgbClr val="4335AF"/>
                  </a:gs>
                  <a:gs pos="100000">
                    <a:srgbClr val="9659F4"/>
                  </a:gs>
                </a:gsLst>
                <a:lin ang="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8" name="Google Shape;3162;p36"/>
              <p:cNvSpPr/>
              <p:nvPr/>
            </p:nvSpPr>
            <p:spPr>
              <a:xfrm>
                <a:off x="1816575" y="2658350"/>
                <a:ext cx="447700" cy="324350"/>
              </a:xfrm>
              <a:custGeom>
                <a:avLst/>
                <a:gdLst/>
                <a:ahLst/>
                <a:cxnLst/>
                <a:rect l="l" t="t" r="r" b="b"/>
                <a:pathLst>
                  <a:path w="17908" h="12974" extrusionOk="0">
                    <a:moveTo>
                      <a:pt x="13433" y="0"/>
                    </a:moveTo>
                    <a:cubicBezTo>
                      <a:pt x="13120" y="0"/>
                      <a:pt x="12787" y="71"/>
                      <a:pt x="12443" y="221"/>
                    </a:cubicBezTo>
                    <a:cubicBezTo>
                      <a:pt x="11562" y="613"/>
                      <a:pt x="10812" y="1435"/>
                      <a:pt x="10312" y="2435"/>
                    </a:cubicBezTo>
                    <a:cubicBezTo>
                      <a:pt x="9734" y="1686"/>
                      <a:pt x="8921" y="1274"/>
                      <a:pt x="7987" y="1274"/>
                    </a:cubicBezTo>
                    <a:cubicBezTo>
                      <a:pt x="7496" y="1274"/>
                      <a:pt x="6971" y="1388"/>
                      <a:pt x="6430" y="1625"/>
                    </a:cubicBezTo>
                    <a:cubicBezTo>
                      <a:pt x="4751" y="2364"/>
                      <a:pt x="3358" y="4126"/>
                      <a:pt x="2656" y="6126"/>
                    </a:cubicBezTo>
                    <a:lnTo>
                      <a:pt x="2549" y="6174"/>
                    </a:lnTo>
                    <a:cubicBezTo>
                      <a:pt x="1096" y="6817"/>
                      <a:pt x="1" y="8769"/>
                      <a:pt x="84" y="10543"/>
                    </a:cubicBezTo>
                    <a:cubicBezTo>
                      <a:pt x="159" y="11923"/>
                      <a:pt x="942" y="12785"/>
                      <a:pt x="1975" y="12785"/>
                    </a:cubicBezTo>
                    <a:cubicBezTo>
                      <a:pt x="2262" y="12785"/>
                      <a:pt x="2567" y="12719"/>
                      <a:pt x="2882" y="12579"/>
                    </a:cubicBezTo>
                    <a:lnTo>
                      <a:pt x="3561" y="12282"/>
                    </a:lnTo>
                    <a:cubicBezTo>
                      <a:pt x="4087" y="12729"/>
                      <a:pt x="4736" y="12973"/>
                      <a:pt x="5454" y="12973"/>
                    </a:cubicBezTo>
                    <a:cubicBezTo>
                      <a:pt x="5940" y="12973"/>
                      <a:pt x="6457" y="12862"/>
                      <a:pt x="6990" y="12627"/>
                    </a:cubicBezTo>
                    <a:cubicBezTo>
                      <a:pt x="8323" y="12043"/>
                      <a:pt x="9478" y="10805"/>
                      <a:pt x="10240" y="9329"/>
                    </a:cubicBezTo>
                    <a:lnTo>
                      <a:pt x="15360" y="7067"/>
                    </a:lnTo>
                    <a:cubicBezTo>
                      <a:pt x="16812" y="6424"/>
                      <a:pt x="17908" y="4471"/>
                      <a:pt x="17825" y="2709"/>
                    </a:cubicBezTo>
                    <a:cubicBezTo>
                      <a:pt x="17750" y="1319"/>
                      <a:pt x="16967" y="456"/>
                      <a:pt x="15933" y="456"/>
                    </a:cubicBezTo>
                    <a:cubicBezTo>
                      <a:pt x="15647" y="456"/>
                      <a:pt x="15341" y="522"/>
                      <a:pt x="15027" y="661"/>
                    </a:cubicBezTo>
                    <a:lnTo>
                      <a:pt x="14907" y="709"/>
                    </a:lnTo>
                    <a:cubicBezTo>
                      <a:pt x="14535" y="251"/>
                      <a:pt x="14020" y="0"/>
                      <a:pt x="13433" y="0"/>
                    </a:cubicBezTo>
                    <a:close/>
                  </a:path>
                </a:pathLst>
              </a:custGeom>
              <a:gradFill>
                <a:gsLst>
                  <a:gs pos="0">
                    <a:srgbClr val="9659F4"/>
                  </a:gs>
                  <a:gs pos="100000">
                    <a:srgbClr val="5CCFFB"/>
                  </a:gs>
                </a:gsLst>
                <a:lin ang="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 name="Group 1"/>
            <p:cNvGrpSpPr/>
            <p:nvPr/>
          </p:nvGrpSpPr>
          <p:grpSpPr>
            <a:xfrm>
              <a:off x="4782386" y="1503434"/>
              <a:ext cx="7326350" cy="5125968"/>
              <a:chOff x="444416" y="1910390"/>
              <a:chExt cx="8011997" cy="4810905"/>
            </a:xfrm>
          </p:grpSpPr>
          <p:grpSp>
            <p:nvGrpSpPr>
              <p:cNvPr id="112" name="Google Shape;2720;p34"/>
              <p:cNvGrpSpPr/>
              <p:nvPr/>
            </p:nvGrpSpPr>
            <p:grpSpPr>
              <a:xfrm>
                <a:off x="2550648" y="2747244"/>
                <a:ext cx="3726503" cy="2784600"/>
                <a:chOff x="2429225" y="2089513"/>
                <a:chExt cx="4142400" cy="2784600"/>
              </a:xfrm>
            </p:grpSpPr>
            <p:sp>
              <p:nvSpPr>
                <p:cNvPr id="113" name="Google Shape;2721;p34"/>
                <p:cNvSpPr/>
                <p:nvPr/>
              </p:nvSpPr>
              <p:spPr>
                <a:xfrm>
                  <a:off x="2429225" y="2089513"/>
                  <a:ext cx="4142400" cy="2784600"/>
                </a:xfrm>
                <a:prstGeom prst="arc">
                  <a:avLst>
                    <a:gd name="adj1" fmla="val 10795274"/>
                    <a:gd name="adj2" fmla="val 0"/>
                  </a:avLst>
                </a:prstGeom>
                <a:noFill/>
                <a:ln w="76200" cap="flat" cmpd="sng">
                  <a:solidFill>
                    <a:schemeClr val="accent1">
                      <a:lumMod val="20000"/>
                      <a:lumOff val="80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4" name="Google Shape;2722;p34"/>
                <p:cNvSpPr/>
                <p:nvPr/>
              </p:nvSpPr>
              <p:spPr>
                <a:xfrm>
                  <a:off x="2429225" y="2089513"/>
                  <a:ext cx="4142400" cy="2784600"/>
                </a:xfrm>
                <a:prstGeom prst="arc">
                  <a:avLst>
                    <a:gd name="adj1" fmla="val 10795274"/>
                    <a:gd name="adj2" fmla="val 0"/>
                  </a:avLst>
                </a:prstGeom>
                <a:noFill/>
                <a:ln w="28575" cap="flat" cmpd="sng">
                  <a:solidFill>
                    <a:schemeClr val="accent1">
                      <a:lumMod val="20000"/>
                      <a:lumOff val="80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77" name="Google Shape;2782;p34"/>
              <p:cNvGrpSpPr/>
              <p:nvPr/>
            </p:nvGrpSpPr>
            <p:grpSpPr>
              <a:xfrm>
                <a:off x="3043017" y="5558854"/>
                <a:ext cx="2646908" cy="1162441"/>
                <a:chOff x="3262385" y="3885806"/>
                <a:chExt cx="2646908" cy="1162441"/>
              </a:xfrm>
            </p:grpSpPr>
            <p:sp>
              <p:nvSpPr>
                <p:cNvPr id="178" name="Google Shape;2783;p34"/>
                <p:cNvSpPr txBox="1"/>
                <p:nvPr/>
              </p:nvSpPr>
              <p:spPr>
                <a:xfrm>
                  <a:off x="3385775" y="3885806"/>
                  <a:ext cx="2165302" cy="253500"/>
                </a:xfrm>
                <a:prstGeom prst="rect">
                  <a:avLst/>
                </a:prstGeom>
                <a:no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ar-JO" sz="1800" b="1" i="0" u="none" strike="noStrike" kern="0" cap="none" spc="0" normalizeH="0" baseline="0" noProof="0" dirty="0">
                      <a:ln>
                        <a:noFill/>
                      </a:ln>
                      <a:solidFill>
                        <a:srgbClr val="293E8D"/>
                      </a:solidFill>
                      <a:effectLst/>
                      <a:uLnTx/>
                      <a:uFillTx/>
                      <a:latin typeface="Fira Sans Extra Condensed SemiBold"/>
                      <a:ea typeface="Fira Sans Extra Condensed SemiBold"/>
                      <a:cs typeface="Times New Roman" panose="02020603050405020304" pitchFamily="18" charset="0"/>
                      <a:sym typeface="Fira Sans Extra Condensed SemiBold"/>
                    </a:rPr>
                    <a:t>الهدف الرئيسي</a:t>
                  </a:r>
                  <a:endParaRPr kumimoji="0" sz="1800" b="1" i="0" u="none" strike="noStrike" kern="0" cap="none" spc="0" normalizeH="0" baseline="0" noProof="0" dirty="0">
                    <a:ln>
                      <a:noFill/>
                    </a:ln>
                    <a:solidFill>
                      <a:srgbClr val="293E8D"/>
                    </a:solidFill>
                    <a:effectLst/>
                    <a:uLnTx/>
                    <a:uFillTx/>
                    <a:latin typeface="Fira Sans Extra Condensed SemiBold"/>
                    <a:ea typeface="Fira Sans Extra Condensed SemiBold"/>
                    <a:cs typeface="+mn-cs"/>
                    <a:sym typeface="Fira Sans Extra Condensed SemiBold"/>
                  </a:endParaRPr>
                </a:p>
              </p:txBody>
            </p:sp>
            <p:sp>
              <p:nvSpPr>
                <p:cNvPr id="179" name="Google Shape;2784;p34"/>
                <p:cNvSpPr txBox="1"/>
                <p:nvPr/>
              </p:nvSpPr>
              <p:spPr>
                <a:xfrm>
                  <a:off x="3262385" y="4266192"/>
                  <a:ext cx="2646908" cy="782055"/>
                </a:xfrm>
                <a:prstGeom prst="rect">
                  <a:avLst/>
                </a:prstGeom>
                <a:no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ar-JO" sz="1400" b="0" i="0" u="none" strike="noStrike" kern="0" cap="none" spc="0" normalizeH="0" baseline="0" noProof="0" dirty="0">
                      <a:ln>
                        <a:noFill/>
                      </a:ln>
                      <a:solidFill>
                        <a:srgbClr val="000000"/>
                      </a:solidFill>
                      <a:effectLst/>
                      <a:uLnTx/>
                      <a:uFillTx/>
                      <a:latin typeface="Roboto"/>
                      <a:ea typeface="Roboto"/>
                      <a:cs typeface="Roboto"/>
                      <a:sym typeface="Roboto"/>
                    </a:rPr>
                    <a:t> رصد وتحليل سوق العمل لدعم تطوير السياسات وتنفيذ برامج التشغيل والتعليم والتدريب، وتحقيق التوازن بين العرض والطلب على المهارات</a:t>
                  </a:r>
                  <a:endParaRPr kumimoji="0" sz="1400" b="0" i="0" u="none" strike="noStrike" kern="0" cap="none" spc="0" normalizeH="0" baseline="0" noProof="0" dirty="0">
                    <a:ln>
                      <a:noFill/>
                    </a:ln>
                    <a:solidFill>
                      <a:srgbClr val="000000"/>
                    </a:solidFill>
                    <a:effectLst/>
                    <a:uLnTx/>
                    <a:uFillTx/>
                    <a:latin typeface="Roboto"/>
                    <a:ea typeface="Roboto"/>
                    <a:cs typeface="Roboto"/>
                    <a:sym typeface="Roboto"/>
                  </a:endParaRPr>
                </a:p>
              </p:txBody>
            </p:sp>
          </p:grpSp>
          <p:grpSp>
            <p:nvGrpSpPr>
              <p:cNvPr id="186" name="Google Shape;2791;p34"/>
              <p:cNvGrpSpPr/>
              <p:nvPr/>
            </p:nvGrpSpPr>
            <p:grpSpPr>
              <a:xfrm>
                <a:off x="813733" y="1967498"/>
                <a:ext cx="2165302" cy="1121646"/>
                <a:chOff x="1633409" y="1106131"/>
                <a:chExt cx="2165302" cy="1121646"/>
              </a:xfrm>
            </p:grpSpPr>
            <p:sp>
              <p:nvSpPr>
                <p:cNvPr id="187" name="Google Shape;2792;p34"/>
                <p:cNvSpPr txBox="1"/>
                <p:nvPr/>
              </p:nvSpPr>
              <p:spPr>
                <a:xfrm>
                  <a:off x="1633409" y="1106131"/>
                  <a:ext cx="2165302" cy="513000"/>
                </a:xfrm>
                <a:prstGeom prst="rect">
                  <a:avLst/>
                </a:prstGeom>
                <a:no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ar-JO" sz="1800" b="1" i="0" u="none" strike="noStrike" kern="0" cap="none" spc="0" normalizeH="0" baseline="0" noProof="0" dirty="0">
                      <a:ln>
                        <a:noFill/>
                      </a:ln>
                      <a:solidFill>
                        <a:srgbClr val="293E8D"/>
                      </a:solidFill>
                      <a:effectLst/>
                      <a:uLnTx/>
                      <a:uFillTx/>
                      <a:latin typeface="Fira Sans Extra Condensed SemiBold"/>
                      <a:ea typeface="Fira Sans Extra Condensed SemiBold"/>
                      <a:cs typeface="Times New Roman" panose="02020603050405020304" pitchFamily="18" charset="0"/>
                      <a:sym typeface="Fira Sans Extra Condensed SemiBold"/>
                    </a:rPr>
                    <a:t>التشغيل وتطوير المهارات</a:t>
                  </a:r>
                  <a:endParaRPr kumimoji="0" sz="1800" b="1" i="0" u="none" strike="noStrike" kern="0" cap="none" spc="0" normalizeH="0" baseline="0" noProof="0" dirty="0">
                    <a:ln>
                      <a:noFill/>
                    </a:ln>
                    <a:solidFill>
                      <a:srgbClr val="293E8D"/>
                    </a:solidFill>
                    <a:effectLst/>
                    <a:uLnTx/>
                    <a:uFillTx/>
                    <a:latin typeface="Fira Sans Extra Condensed SemiBold"/>
                    <a:ea typeface="Fira Sans Extra Condensed SemiBold"/>
                    <a:cs typeface="+mn-cs"/>
                    <a:sym typeface="Fira Sans Extra Condensed SemiBold"/>
                  </a:endParaRPr>
                </a:p>
              </p:txBody>
            </p:sp>
            <p:sp>
              <p:nvSpPr>
                <p:cNvPr id="188" name="Google Shape;2793;p34"/>
                <p:cNvSpPr txBox="1"/>
                <p:nvPr/>
              </p:nvSpPr>
              <p:spPr>
                <a:xfrm>
                  <a:off x="1633409" y="1766377"/>
                  <a:ext cx="2165302" cy="461400"/>
                </a:xfrm>
                <a:prstGeom prst="rect">
                  <a:avLst/>
                </a:prstGeom>
                <a:no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ar-JO" sz="1400" b="0" i="0" u="none" strike="noStrike" kern="0" cap="none" spc="0" normalizeH="0" baseline="0" noProof="0" dirty="0">
                      <a:ln>
                        <a:noFill/>
                      </a:ln>
                      <a:solidFill>
                        <a:srgbClr val="000000"/>
                      </a:solidFill>
                      <a:effectLst/>
                      <a:uLnTx/>
                      <a:uFillTx/>
                      <a:latin typeface="Roboto"/>
                      <a:ea typeface="Roboto"/>
                      <a:cs typeface="Times New Roman" panose="02020603050405020304" pitchFamily="18" charset="0"/>
                      <a:sym typeface="Roboto"/>
                    </a:rPr>
                    <a:t>برامج التشغيل، التدريب المهني والتقني، ريادة الأعمال</a:t>
                  </a:r>
                  <a:endParaRPr kumimoji="0" sz="1400" b="0" i="0" u="none" strike="noStrike" kern="0" cap="none" spc="0" normalizeH="0" baseline="0" noProof="0" dirty="0">
                    <a:ln>
                      <a:noFill/>
                    </a:ln>
                    <a:solidFill>
                      <a:srgbClr val="000000"/>
                    </a:solidFill>
                    <a:effectLst/>
                    <a:uLnTx/>
                    <a:uFillTx/>
                    <a:latin typeface="Roboto"/>
                    <a:ea typeface="Roboto"/>
                    <a:cs typeface="+mn-cs"/>
                    <a:sym typeface="Roboto"/>
                  </a:endParaRPr>
                </a:p>
              </p:txBody>
            </p:sp>
          </p:grpSp>
          <p:grpSp>
            <p:nvGrpSpPr>
              <p:cNvPr id="189" name="Google Shape;2794;p34"/>
              <p:cNvGrpSpPr/>
              <p:nvPr/>
            </p:nvGrpSpPr>
            <p:grpSpPr>
              <a:xfrm>
                <a:off x="5872555" y="1910390"/>
                <a:ext cx="2165302" cy="1100892"/>
                <a:chOff x="5369180" y="1034091"/>
                <a:chExt cx="2165302" cy="1100892"/>
              </a:xfrm>
            </p:grpSpPr>
            <p:sp>
              <p:nvSpPr>
                <p:cNvPr id="190" name="Google Shape;2795;p34"/>
                <p:cNvSpPr txBox="1"/>
                <p:nvPr/>
              </p:nvSpPr>
              <p:spPr>
                <a:xfrm>
                  <a:off x="5369180" y="1034091"/>
                  <a:ext cx="2165302" cy="513000"/>
                </a:xfrm>
                <a:prstGeom prst="rect">
                  <a:avLst/>
                </a:prstGeom>
                <a:no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ar-JO" sz="1800" b="1" i="0" u="none" strike="noStrike" kern="0" cap="none" spc="0" normalizeH="0" baseline="0" noProof="0" dirty="0">
                      <a:ln>
                        <a:noFill/>
                      </a:ln>
                      <a:solidFill>
                        <a:srgbClr val="293E8D"/>
                      </a:solidFill>
                      <a:effectLst/>
                      <a:uLnTx/>
                      <a:uFillTx/>
                      <a:latin typeface="Fira Sans Extra Condensed SemiBold"/>
                      <a:ea typeface="Fira Sans Extra Condensed SemiBold"/>
                      <a:cs typeface="Times New Roman" panose="02020603050405020304" pitchFamily="18" charset="0"/>
                      <a:sym typeface="Fira Sans Extra Condensed SemiBold"/>
                    </a:rPr>
                    <a:t>بيئة العمل</a:t>
                  </a:r>
                  <a:endParaRPr kumimoji="0" sz="1800" b="1" i="0" u="none" strike="noStrike" kern="0" cap="none" spc="0" normalizeH="0" baseline="0" noProof="0" dirty="0">
                    <a:ln>
                      <a:noFill/>
                    </a:ln>
                    <a:solidFill>
                      <a:srgbClr val="293E8D"/>
                    </a:solidFill>
                    <a:effectLst/>
                    <a:uLnTx/>
                    <a:uFillTx/>
                    <a:latin typeface="Fira Sans Extra Condensed SemiBold"/>
                    <a:ea typeface="Fira Sans Extra Condensed SemiBold"/>
                    <a:cs typeface="+mn-cs"/>
                    <a:sym typeface="Fira Sans Extra Condensed SemiBold"/>
                  </a:endParaRPr>
                </a:p>
              </p:txBody>
            </p:sp>
            <p:sp>
              <p:nvSpPr>
                <p:cNvPr id="191" name="Google Shape;2796;p34"/>
                <p:cNvSpPr txBox="1"/>
                <p:nvPr/>
              </p:nvSpPr>
              <p:spPr>
                <a:xfrm>
                  <a:off x="5369180" y="1673583"/>
                  <a:ext cx="2165301" cy="461400"/>
                </a:xfrm>
                <a:prstGeom prst="rect">
                  <a:avLst/>
                </a:prstGeom>
                <a:no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ar-JO" sz="1400" b="0" i="0" u="none" strike="noStrike" kern="0" cap="none" spc="0" normalizeH="0" baseline="0" noProof="0" dirty="0">
                      <a:ln>
                        <a:noFill/>
                      </a:ln>
                      <a:solidFill>
                        <a:srgbClr val="000000"/>
                      </a:solidFill>
                      <a:effectLst/>
                      <a:uLnTx/>
                      <a:uFillTx/>
                      <a:latin typeface="Roboto"/>
                      <a:ea typeface="Roboto"/>
                      <a:cs typeface="Times New Roman" panose="02020603050405020304" pitchFamily="18" charset="0"/>
                      <a:sym typeface="Roboto"/>
                    </a:rPr>
                    <a:t>العمل المرن، السلامة والصحة المهنية، الحد الأدنى للأجور</a:t>
                  </a:r>
                  <a:endParaRPr kumimoji="0" sz="1400" b="0" i="0" u="none" strike="noStrike" kern="0" cap="none" spc="0" normalizeH="0" baseline="0" noProof="0" dirty="0">
                    <a:ln>
                      <a:noFill/>
                    </a:ln>
                    <a:solidFill>
                      <a:srgbClr val="000000"/>
                    </a:solidFill>
                    <a:effectLst/>
                    <a:uLnTx/>
                    <a:uFillTx/>
                    <a:latin typeface="Roboto"/>
                    <a:ea typeface="Roboto"/>
                    <a:cs typeface="+mn-cs"/>
                    <a:sym typeface="Roboto"/>
                  </a:endParaRPr>
                </a:p>
              </p:txBody>
            </p:sp>
          </p:grpSp>
          <p:grpSp>
            <p:nvGrpSpPr>
              <p:cNvPr id="192" name="Google Shape;2797;p34"/>
              <p:cNvGrpSpPr/>
              <p:nvPr/>
            </p:nvGrpSpPr>
            <p:grpSpPr>
              <a:xfrm>
                <a:off x="444416" y="4324475"/>
                <a:ext cx="2179811" cy="1305376"/>
                <a:chOff x="602516" y="3725768"/>
                <a:chExt cx="2179811" cy="1305376"/>
              </a:xfrm>
            </p:grpSpPr>
            <p:sp>
              <p:nvSpPr>
                <p:cNvPr id="193" name="Google Shape;2798;p34"/>
                <p:cNvSpPr txBox="1"/>
                <p:nvPr/>
              </p:nvSpPr>
              <p:spPr>
                <a:xfrm>
                  <a:off x="617025" y="3725768"/>
                  <a:ext cx="2165302" cy="513000"/>
                </a:xfrm>
                <a:prstGeom prst="rect">
                  <a:avLst/>
                </a:prstGeom>
                <a:no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ar-JO" sz="1800" b="1" i="0" u="none" strike="noStrike" kern="0" cap="none" spc="0" normalizeH="0" baseline="0" noProof="0" dirty="0">
                      <a:ln>
                        <a:noFill/>
                      </a:ln>
                      <a:solidFill>
                        <a:srgbClr val="293E8D"/>
                      </a:solidFill>
                      <a:effectLst/>
                      <a:uLnTx/>
                      <a:uFillTx/>
                      <a:latin typeface="Fira Sans Extra Condensed SemiBold"/>
                      <a:ea typeface="Fira Sans Extra Condensed SemiBold"/>
                      <a:cs typeface="Times New Roman" panose="02020603050405020304" pitchFamily="18" charset="0"/>
                      <a:sym typeface="Fira Sans Extra Condensed SemiBold"/>
                    </a:rPr>
                    <a:t>السياسات العمالية</a:t>
                  </a:r>
                  <a:endParaRPr kumimoji="0" sz="1800" b="1" i="0" u="none" strike="noStrike" kern="0" cap="none" spc="0" normalizeH="0" baseline="0" noProof="0" dirty="0">
                    <a:ln>
                      <a:noFill/>
                    </a:ln>
                    <a:solidFill>
                      <a:srgbClr val="293E8D"/>
                    </a:solidFill>
                    <a:effectLst/>
                    <a:uLnTx/>
                    <a:uFillTx/>
                    <a:latin typeface="Fira Sans Extra Condensed SemiBold"/>
                    <a:ea typeface="Fira Sans Extra Condensed SemiBold"/>
                    <a:cs typeface="+mn-cs"/>
                    <a:sym typeface="Fira Sans Extra Condensed SemiBold"/>
                  </a:endParaRPr>
                </a:p>
              </p:txBody>
            </p:sp>
            <p:sp>
              <p:nvSpPr>
                <p:cNvPr id="194" name="Google Shape;2799;p34"/>
                <p:cNvSpPr txBox="1"/>
                <p:nvPr/>
              </p:nvSpPr>
              <p:spPr>
                <a:xfrm>
                  <a:off x="602516" y="4424225"/>
                  <a:ext cx="2165302" cy="606919"/>
                </a:xfrm>
                <a:prstGeom prst="rect">
                  <a:avLst/>
                </a:prstGeom>
                <a:no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ar-JO" sz="1400" b="0" i="0" u="none" strike="noStrike" kern="0" cap="none" spc="0" normalizeH="0" baseline="0" noProof="0" dirty="0">
                      <a:ln>
                        <a:noFill/>
                      </a:ln>
                      <a:solidFill>
                        <a:srgbClr val="000000"/>
                      </a:solidFill>
                      <a:effectLst/>
                      <a:uLnTx/>
                      <a:uFillTx/>
                      <a:latin typeface="Roboto"/>
                      <a:ea typeface="Roboto"/>
                      <a:cs typeface="Times New Roman" panose="02020603050405020304" pitchFamily="18" charset="0"/>
                      <a:sym typeface="Roboto"/>
                    </a:rPr>
                    <a:t>القوانين والتشريعات الناظمة، الامتيازات والحقوق العمالية، المعايير الدولية</a:t>
                  </a:r>
                </a:p>
              </p:txBody>
            </p:sp>
          </p:grpSp>
          <p:grpSp>
            <p:nvGrpSpPr>
              <p:cNvPr id="195" name="Google Shape;2800;p34"/>
              <p:cNvGrpSpPr/>
              <p:nvPr/>
            </p:nvGrpSpPr>
            <p:grpSpPr>
              <a:xfrm>
                <a:off x="6278583" y="4380216"/>
                <a:ext cx="2177830" cy="1556894"/>
                <a:chOff x="6436683" y="3781509"/>
                <a:chExt cx="2177830" cy="1556894"/>
              </a:xfrm>
            </p:grpSpPr>
            <p:sp>
              <p:nvSpPr>
                <p:cNvPr id="196" name="Google Shape;2801;p34"/>
                <p:cNvSpPr txBox="1"/>
                <p:nvPr/>
              </p:nvSpPr>
              <p:spPr>
                <a:xfrm>
                  <a:off x="6449211" y="3781509"/>
                  <a:ext cx="2165302" cy="513000"/>
                </a:xfrm>
                <a:prstGeom prst="rect">
                  <a:avLst/>
                </a:prstGeom>
                <a:no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ar-JO" sz="1800" b="1" i="0" u="none" strike="noStrike" kern="0" cap="none" spc="0" normalizeH="0" baseline="0" noProof="0" dirty="0">
                      <a:ln>
                        <a:noFill/>
                      </a:ln>
                      <a:solidFill>
                        <a:srgbClr val="293E8D"/>
                      </a:solidFill>
                      <a:effectLst/>
                      <a:uLnTx/>
                      <a:uFillTx/>
                      <a:latin typeface="Fira Sans Extra Condensed SemiBold"/>
                      <a:ea typeface="Fira Sans Extra Condensed SemiBold"/>
                      <a:cs typeface="Times New Roman" panose="02020603050405020304" pitchFamily="18" charset="0"/>
                      <a:sym typeface="Fira Sans Extra Condensed SemiBold"/>
                    </a:rPr>
                    <a:t>مؤشرات سوق العمل</a:t>
                  </a:r>
                  <a:endParaRPr kumimoji="0" sz="1800" b="1" i="0" u="none" strike="noStrike" kern="0" cap="none" spc="0" normalizeH="0" baseline="0" noProof="0" dirty="0">
                    <a:ln>
                      <a:noFill/>
                    </a:ln>
                    <a:solidFill>
                      <a:srgbClr val="293E8D"/>
                    </a:solidFill>
                    <a:effectLst/>
                    <a:uLnTx/>
                    <a:uFillTx/>
                    <a:latin typeface="Fira Sans Extra Condensed SemiBold"/>
                    <a:ea typeface="Fira Sans Extra Condensed SemiBold"/>
                    <a:cs typeface="+mn-cs"/>
                    <a:sym typeface="Fira Sans Extra Condensed SemiBold"/>
                  </a:endParaRPr>
                </a:p>
              </p:txBody>
            </p:sp>
            <p:sp>
              <p:nvSpPr>
                <p:cNvPr id="197" name="Google Shape;2802;p34"/>
                <p:cNvSpPr txBox="1"/>
                <p:nvPr/>
              </p:nvSpPr>
              <p:spPr>
                <a:xfrm>
                  <a:off x="6436683" y="4464056"/>
                  <a:ext cx="2165301" cy="874347"/>
                </a:xfrm>
                <a:prstGeom prst="rect">
                  <a:avLst/>
                </a:prstGeom>
                <a:no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ar-JO" sz="1400" b="0" i="0" u="none" strike="noStrike" kern="0" cap="none" spc="0" normalizeH="0" baseline="0" noProof="0" dirty="0">
                      <a:ln>
                        <a:noFill/>
                      </a:ln>
                      <a:solidFill>
                        <a:srgbClr val="000000"/>
                      </a:solidFill>
                      <a:effectLst/>
                      <a:uLnTx/>
                      <a:uFillTx/>
                      <a:latin typeface="Roboto"/>
                      <a:ea typeface="Roboto"/>
                      <a:cs typeface="Times New Roman" panose="02020603050405020304" pitchFamily="18" charset="0"/>
                      <a:sym typeface="Roboto"/>
                    </a:rPr>
                    <a:t>الناتج المحلي الإجمالي، فرص العمل المستحدثة، البطالة، التضخم، معدل الفائدة، العمالة الوافدة المرخصة</a:t>
                  </a:r>
                  <a:endParaRPr kumimoji="0" sz="1400" b="0" i="0" u="none" strike="noStrike" kern="0" cap="none" spc="0" normalizeH="0" baseline="0" noProof="0" dirty="0">
                    <a:ln>
                      <a:noFill/>
                    </a:ln>
                    <a:solidFill>
                      <a:srgbClr val="000000"/>
                    </a:solidFill>
                    <a:effectLst/>
                    <a:uLnTx/>
                    <a:uFillTx/>
                    <a:latin typeface="Roboto"/>
                    <a:ea typeface="Roboto"/>
                    <a:cs typeface="+mn-cs"/>
                    <a:sym typeface="Roboto"/>
                  </a:endParaRPr>
                </a:p>
              </p:txBody>
            </p:sp>
          </p:grpSp>
          <p:grpSp>
            <p:nvGrpSpPr>
              <p:cNvPr id="198" name="Google Shape;2803;p34"/>
              <p:cNvGrpSpPr/>
              <p:nvPr/>
            </p:nvGrpSpPr>
            <p:grpSpPr>
              <a:xfrm>
                <a:off x="2463343" y="4015958"/>
                <a:ext cx="192686" cy="222528"/>
                <a:chOff x="3669150" y="2223718"/>
                <a:chExt cx="436237" cy="503799"/>
              </a:xfrm>
            </p:grpSpPr>
            <p:sp>
              <p:nvSpPr>
                <p:cNvPr id="199" name="Google Shape;2804;p34"/>
                <p:cNvSpPr/>
                <p:nvPr/>
              </p:nvSpPr>
              <p:spPr>
                <a:xfrm>
                  <a:off x="3669150" y="2223718"/>
                  <a:ext cx="436237" cy="251920"/>
                </a:xfrm>
                <a:custGeom>
                  <a:avLst/>
                  <a:gdLst/>
                  <a:ahLst/>
                  <a:cxnLst/>
                  <a:rect l="l" t="t" r="r" b="b"/>
                  <a:pathLst>
                    <a:path w="11609" h="6704" extrusionOk="0">
                      <a:moveTo>
                        <a:pt x="5811" y="6704"/>
                      </a:moveTo>
                      <a:lnTo>
                        <a:pt x="0" y="3358"/>
                      </a:lnTo>
                      <a:lnTo>
                        <a:pt x="5811" y="1"/>
                      </a:lnTo>
                      <a:lnTo>
                        <a:pt x="11609" y="3358"/>
                      </a:lnTo>
                      <a:close/>
                    </a:path>
                  </a:pathLst>
                </a:custGeom>
                <a:gradFill>
                  <a:gsLst>
                    <a:gs pos="0">
                      <a:srgbClr val="9659F4"/>
                    </a:gs>
                    <a:gs pos="100000">
                      <a:srgbClr val="5CCFFB"/>
                    </a:gs>
                  </a:gsLst>
                  <a:lin ang="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0" name="Google Shape;2805;p34"/>
                <p:cNvSpPr/>
                <p:nvPr/>
              </p:nvSpPr>
              <p:spPr>
                <a:xfrm>
                  <a:off x="3669150" y="2349900"/>
                  <a:ext cx="218363" cy="377616"/>
                </a:xfrm>
                <a:custGeom>
                  <a:avLst/>
                  <a:gdLst/>
                  <a:ahLst/>
                  <a:cxnLst/>
                  <a:rect l="l" t="t" r="r" b="b"/>
                  <a:pathLst>
                    <a:path w="5811" h="10049" extrusionOk="0">
                      <a:moveTo>
                        <a:pt x="0" y="0"/>
                      </a:moveTo>
                      <a:lnTo>
                        <a:pt x="0" y="6703"/>
                      </a:lnTo>
                      <a:lnTo>
                        <a:pt x="5811" y="10049"/>
                      </a:lnTo>
                      <a:lnTo>
                        <a:pt x="5811" y="3346"/>
                      </a:lnTo>
                      <a:lnTo>
                        <a:pt x="0" y="0"/>
                      </a:lnTo>
                      <a:close/>
                    </a:path>
                  </a:pathLst>
                </a:custGeom>
                <a:gradFill>
                  <a:gsLst>
                    <a:gs pos="0">
                      <a:srgbClr val="FA72DC"/>
                    </a:gs>
                    <a:gs pos="100000">
                      <a:srgbClr val="9659F4"/>
                    </a:gs>
                  </a:gsLst>
                  <a:lin ang="540070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1" name="Google Shape;2806;p34"/>
                <p:cNvSpPr/>
                <p:nvPr/>
              </p:nvSpPr>
              <p:spPr>
                <a:xfrm>
                  <a:off x="3887469" y="2349900"/>
                  <a:ext cx="217912" cy="377616"/>
                </a:xfrm>
                <a:custGeom>
                  <a:avLst/>
                  <a:gdLst/>
                  <a:ahLst/>
                  <a:cxnLst/>
                  <a:rect l="l" t="t" r="r" b="b"/>
                  <a:pathLst>
                    <a:path w="5799" h="10049" extrusionOk="0">
                      <a:moveTo>
                        <a:pt x="5799" y="0"/>
                      </a:moveTo>
                      <a:lnTo>
                        <a:pt x="1" y="3346"/>
                      </a:lnTo>
                      <a:lnTo>
                        <a:pt x="1" y="10049"/>
                      </a:lnTo>
                      <a:lnTo>
                        <a:pt x="5799" y="6703"/>
                      </a:lnTo>
                      <a:lnTo>
                        <a:pt x="5799" y="0"/>
                      </a:lnTo>
                      <a:close/>
                    </a:path>
                  </a:pathLst>
                </a:custGeom>
                <a:gradFill>
                  <a:gsLst>
                    <a:gs pos="0">
                      <a:srgbClr val="4335AF"/>
                    </a:gs>
                    <a:gs pos="100000">
                      <a:srgbClr val="9659F4"/>
                    </a:gs>
                  </a:gsLst>
                  <a:lin ang="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02" name="Google Shape;2807;p34"/>
              <p:cNvGrpSpPr/>
              <p:nvPr/>
            </p:nvGrpSpPr>
            <p:grpSpPr>
              <a:xfrm>
                <a:off x="6165648" y="4015958"/>
                <a:ext cx="192686" cy="222528"/>
                <a:chOff x="3669150" y="2223718"/>
                <a:chExt cx="436237" cy="503799"/>
              </a:xfrm>
            </p:grpSpPr>
            <p:sp>
              <p:nvSpPr>
                <p:cNvPr id="203" name="Google Shape;2808;p34"/>
                <p:cNvSpPr/>
                <p:nvPr/>
              </p:nvSpPr>
              <p:spPr>
                <a:xfrm>
                  <a:off x="3669150" y="2223718"/>
                  <a:ext cx="436237" cy="251920"/>
                </a:xfrm>
                <a:custGeom>
                  <a:avLst/>
                  <a:gdLst/>
                  <a:ahLst/>
                  <a:cxnLst/>
                  <a:rect l="l" t="t" r="r" b="b"/>
                  <a:pathLst>
                    <a:path w="11609" h="6704" extrusionOk="0">
                      <a:moveTo>
                        <a:pt x="5811" y="6704"/>
                      </a:moveTo>
                      <a:lnTo>
                        <a:pt x="0" y="3358"/>
                      </a:lnTo>
                      <a:lnTo>
                        <a:pt x="5811" y="1"/>
                      </a:lnTo>
                      <a:lnTo>
                        <a:pt x="11609" y="3358"/>
                      </a:lnTo>
                      <a:close/>
                    </a:path>
                  </a:pathLst>
                </a:custGeom>
                <a:gradFill>
                  <a:gsLst>
                    <a:gs pos="0">
                      <a:srgbClr val="9659F4"/>
                    </a:gs>
                    <a:gs pos="100000">
                      <a:srgbClr val="5CCFFB"/>
                    </a:gs>
                  </a:gsLst>
                  <a:lin ang="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4" name="Google Shape;2809;p34"/>
                <p:cNvSpPr/>
                <p:nvPr/>
              </p:nvSpPr>
              <p:spPr>
                <a:xfrm>
                  <a:off x="3669150" y="2349900"/>
                  <a:ext cx="218363" cy="377616"/>
                </a:xfrm>
                <a:custGeom>
                  <a:avLst/>
                  <a:gdLst/>
                  <a:ahLst/>
                  <a:cxnLst/>
                  <a:rect l="l" t="t" r="r" b="b"/>
                  <a:pathLst>
                    <a:path w="5811" h="10049" extrusionOk="0">
                      <a:moveTo>
                        <a:pt x="0" y="0"/>
                      </a:moveTo>
                      <a:lnTo>
                        <a:pt x="0" y="6703"/>
                      </a:lnTo>
                      <a:lnTo>
                        <a:pt x="5811" y="10049"/>
                      </a:lnTo>
                      <a:lnTo>
                        <a:pt x="5811" y="3346"/>
                      </a:lnTo>
                      <a:lnTo>
                        <a:pt x="0" y="0"/>
                      </a:lnTo>
                      <a:close/>
                    </a:path>
                  </a:pathLst>
                </a:custGeom>
                <a:gradFill>
                  <a:gsLst>
                    <a:gs pos="0">
                      <a:srgbClr val="FA72DC"/>
                    </a:gs>
                    <a:gs pos="100000">
                      <a:srgbClr val="9659F4"/>
                    </a:gs>
                  </a:gsLst>
                  <a:lin ang="540070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5" name="Google Shape;2810;p34"/>
                <p:cNvSpPr/>
                <p:nvPr/>
              </p:nvSpPr>
              <p:spPr>
                <a:xfrm>
                  <a:off x="3887469" y="2349900"/>
                  <a:ext cx="217912" cy="377616"/>
                </a:xfrm>
                <a:custGeom>
                  <a:avLst/>
                  <a:gdLst/>
                  <a:ahLst/>
                  <a:cxnLst/>
                  <a:rect l="l" t="t" r="r" b="b"/>
                  <a:pathLst>
                    <a:path w="5799" h="10049" extrusionOk="0">
                      <a:moveTo>
                        <a:pt x="5799" y="0"/>
                      </a:moveTo>
                      <a:lnTo>
                        <a:pt x="1" y="3346"/>
                      </a:lnTo>
                      <a:lnTo>
                        <a:pt x="1" y="10049"/>
                      </a:lnTo>
                      <a:lnTo>
                        <a:pt x="5799" y="6703"/>
                      </a:lnTo>
                      <a:lnTo>
                        <a:pt x="5799" y="0"/>
                      </a:lnTo>
                      <a:close/>
                    </a:path>
                  </a:pathLst>
                </a:custGeom>
                <a:gradFill>
                  <a:gsLst>
                    <a:gs pos="0">
                      <a:srgbClr val="4335AF"/>
                    </a:gs>
                    <a:gs pos="100000">
                      <a:srgbClr val="9659F4"/>
                    </a:gs>
                  </a:gsLst>
                  <a:lin ang="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0" name="Google Shape;2815;p34"/>
              <p:cNvGrpSpPr/>
              <p:nvPr/>
            </p:nvGrpSpPr>
            <p:grpSpPr>
              <a:xfrm>
                <a:off x="3075147" y="2962940"/>
                <a:ext cx="192686" cy="222528"/>
                <a:chOff x="3669150" y="2223718"/>
                <a:chExt cx="436237" cy="503799"/>
              </a:xfrm>
            </p:grpSpPr>
            <p:sp>
              <p:nvSpPr>
                <p:cNvPr id="211" name="Google Shape;2816;p34"/>
                <p:cNvSpPr/>
                <p:nvPr/>
              </p:nvSpPr>
              <p:spPr>
                <a:xfrm>
                  <a:off x="3669150" y="2223718"/>
                  <a:ext cx="436237" cy="251920"/>
                </a:xfrm>
                <a:custGeom>
                  <a:avLst/>
                  <a:gdLst/>
                  <a:ahLst/>
                  <a:cxnLst/>
                  <a:rect l="l" t="t" r="r" b="b"/>
                  <a:pathLst>
                    <a:path w="11609" h="6704" extrusionOk="0">
                      <a:moveTo>
                        <a:pt x="5811" y="6704"/>
                      </a:moveTo>
                      <a:lnTo>
                        <a:pt x="0" y="3358"/>
                      </a:lnTo>
                      <a:lnTo>
                        <a:pt x="5811" y="1"/>
                      </a:lnTo>
                      <a:lnTo>
                        <a:pt x="11609" y="3358"/>
                      </a:lnTo>
                      <a:close/>
                    </a:path>
                  </a:pathLst>
                </a:custGeom>
                <a:gradFill>
                  <a:gsLst>
                    <a:gs pos="0">
                      <a:srgbClr val="9659F4"/>
                    </a:gs>
                    <a:gs pos="100000">
                      <a:srgbClr val="5CCFFB"/>
                    </a:gs>
                  </a:gsLst>
                  <a:lin ang="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2" name="Google Shape;2817;p34"/>
                <p:cNvSpPr/>
                <p:nvPr/>
              </p:nvSpPr>
              <p:spPr>
                <a:xfrm>
                  <a:off x="3669150" y="2349900"/>
                  <a:ext cx="218363" cy="377616"/>
                </a:xfrm>
                <a:custGeom>
                  <a:avLst/>
                  <a:gdLst/>
                  <a:ahLst/>
                  <a:cxnLst/>
                  <a:rect l="l" t="t" r="r" b="b"/>
                  <a:pathLst>
                    <a:path w="5811" h="10049" extrusionOk="0">
                      <a:moveTo>
                        <a:pt x="0" y="0"/>
                      </a:moveTo>
                      <a:lnTo>
                        <a:pt x="0" y="6703"/>
                      </a:lnTo>
                      <a:lnTo>
                        <a:pt x="5811" y="10049"/>
                      </a:lnTo>
                      <a:lnTo>
                        <a:pt x="5811" y="3346"/>
                      </a:lnTo>
                      <a:lnTo>
                        <a:pt x="0" y="0"/>
                      </a:lnTo>
                      <a:close/>
                    </a:path>
                  </a:pathLst>
                </a:custGeom>
                <a:gradFill>
                  <a:gsLst>
                    <a:gs pos="0">
                      <a:srgbClr val="FA72DC"/>
                    </a:gs>
                    <a:gs pos="100000">
                      <a:srgbClr val="9659F4"/>
                    </a:gs>
                  </a:gsLst>
                  <a:lin ang="540070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3" name="Google Shape;2818;p34"/>
                <p:cNvSpPr/>
                <p:nvPr/>
              </p:nvSpPr>
              <p:spPr>
                <a:xfrm>
                  <a:off x="3887469" y="2349900"/>
                  <a:ext cx="217912" cy="377616"/>
                </a:xfrm>
                <a:custGeom>
                  <a:avLst/>
                  <a:gdLst/>
                  <a:ahLst/>
                  <a:cxnLst/>
                  <a:rect l="l" t="t" r="r" b="b"/>
                  <a:pathLst>
                    <a:path w="5799" h="10049" extrusionOk="0">
                      <a:moveTo>
                        <a:pt x="5799" y="0"/>
                      </a:moveTo>
                      <a:lnTo>
                        <a:pt x="1" y="3346"/>
                      </a:lnTo>
                      <a:lnTo>
                        <a:pt x="1" y="10049"/>
                      </a:lnTo>
                      <a:lnTo>
                        <a:pt x="5799" y="6703"/>
                      </a:lnTo>
                      <a:lnTo>
                        <a:pt x="5799" y="0"/>
                      </a:lnTo>
                      <a:close/>
                    </a:path>
                  </a:pathLst>
                </a:custGeom>
                <a:gradFill>
                  <a:gsLst>
                    <a:gs pos="0">
                      <a:srgbClr val="4335AF"/>
                    </a:gs>
                    <a:gs pos="100000">
                      <a:srgbClr val="9659F4"/>
                    </a:gs>
                  </a:gsLst>
                  <a:lin ang="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18" name="Google Shape;2823;p34"/>
              <p:cNvGrpSpPr/>
              <p:nvPr/>
            </p:nvGrpSpPr>
            <p:grpSpPr>
              <a:xfrm>
                <a:off x="5559922" y="2977872"/>
                <a:ext cx="192686" cy="222528"/>
                <a:chOff x="3669150" y="2223718"/>
                <a:chExt cx="436237" cy="503799"/>
              </a:xfrm>
            </p:grpSpPr>
            <p:sp>
              <p:nvSpPr>
                <p:cNvPr id="219" name="Google Shape;2824;p34"/>
                <p:cNvSpPr/>
                <p:nvPr/>
              </p:nvSpPr>
              <p:spPr>
                <a:xfrm>
                  <a:off x="3669150" y="2223718"/>
                  <a:ext cx="436237" cy="251920"/>
                </a:xfrm>
                <a:custGeom>
                  <a:avLst/>
                  <a:gdLst/>
                  <a:ahLst/>
                  <a:cxnLst/>
                  <a:rect l="l" t="t" r="r" b="b"/>
                  <a:pathLst>
                    <a:path w="11609" h="6704" extrusionOk="0">
                      <a:moveTo>
                        <a:pt x="5811" y="6704"/>
                      </a:moveTo>
                      <a:lnTo>
                        <a:pt x="0" y="3358"/>
                      </a:lnTo>
                      <a:lnTo>
                        <a:pt x="5811" y="1"/>
                      </a:lnTo>
                      <a:lnTo>
                        <a:pt x="11609" y="3358"/>
                      </a:lnTo>
                      <a:close/>
                    </a:path>
                  </a:pathLst>
                </a:custGeom>
                <a:gradFill>
                  <a:gsLst>
                    <a:gs pos="0">
                      <a:srgbClr val="9659F4"/>
                    </a:gs>
                    <a:gs pos="100000">
                      <a:srgbClr val="5CCFFB"/>
                    </a:gs>
                  </a:gsLst>
                  <a:lin ang="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0" name="Google Shape;2825;p34"/>
                <p:cNvSpPr/>
                <p:nvPr/>
              </p:nvSpPr>
              <p:spPr>
                <a:xfrm>
                  <a:off x="3669150" y="2349900"/>
                  <a:ext cx="218363" cy="377616"/>
                </a:xfrm>
                <a:custGeom>
                  <a:avLst/>
                  <a:gdLst/>
                  <a:ahLst/>
                  <a:cxnLst/>
                  <a:rect l="l" t="t" r="r" b="b"/>
                  <a:pathLst>
                    <a:path w="5811" h="10049" extrusionOk="0">
                      <a:moveTo>
                        <a:pt x="0" y="0"/>
                      </a:moveTo>
                      <a:lnTo>
                        <a:pt x="0" y="6703"/>
                      </a:lnTo>
                      <a:lnTo>
                        <a:pt x="5811" y="10049"/>
                      </a:lnTo>
                      <a:lnTo>
                        <a:pt x="5811" y="3346"/>
                      </a:lnTo>
                      <a:lnTo>
                        <a:pt x="0" y="0"/>
                      </a:lnTo>
                      <a:close/>
                    </a:path>
                  </a:pathLst>
                </a:custGeom>
                <a:gradFill>
                  <a:gsLst>
                    <a:gs pos="0">
                      <a:srgbClr val="FA72DC"/>
                    </a:gs>
                    <a:gs pos="100000">
                      <a:srgbClr val="9659F4"/>
                    </a:gs>
                  </a:gsLst>
                  <a:lin ang="540070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1" name="Google Shape;2826;p34"/>
                <p:cNvSpPr/>
                <p:nvPr/>
              </p:nvSpPr>
              <p:spPr>
                <a:xfrm>
                  <a:off x="3887469" y="2349900"/>
                  <a:ext cx="217912" cy="377616"/>
                </a:xfrm>
                <a:custGeom>
                  <a:avLst/>
                  <a:gdLst/>
                  <a:ahLst/>
                  <a:cxnLst/>
                  <a:rect l="l" t="t" r="r" b="b"/>
                  <a:pathLst>
                    <a:path w="5799" h="10049" extrusionOk="0">
                      <a:moveTo>
                        <a:pt x="5799" y="0"/>
                      </a:moveTo>
                      <a:lnTo>
                        <a:pt x="1" y="3346"/>
                      </a:lnTo>
                      <a:lnTo>
                        <a:pt x="1" y="10049"/>
                      </a:lnTo>
                      <a:lnTo>
                        <a:pt x="5799" y="6703"/>
                      </a:lnTo>
                      <a:lnTo>
                        <a:pt x="5799" y="0"/>
                      </a:lnTo>
                      <a:close/>
                    </a:path>
                  </a:pathLst>
                </a:custGeom>
                <a:gradFill>
                  <a:gsLst>
                    <a:gs pos="0">
                      <a:srgbClr val="4335AF"/>
                    </a:gs>
                    <a:gs pos="100000">
                      <a:srgbClr val="9659F4"/>
                    </a:gs>
                  </a:gsLst>
                  <a:lin ang="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56" name="Google Shape;3212;p36"/>
              <p:cNvGrpSpPr/>
              <p:nvPr/>
            </p:nvGrpSpPr>
            <p:grpSpPr>
              <a:xfrm>
                <a:off x="3774909" y="4495800"/>
                <a:ext cx="929208" cy="900963"/>
                <a:chOff x="6330300" y="991275"/>
                <a:chExt cx="1926218" cy="1867668"/>
              </a:xfrm>
            </p:grpSpPr>
            <p:sp>
              <p:nvSpPr>
                <p:cNvPr id="257" name="Google Shape;3213;p36"/>
                <p:cNvSpPr/>
                <p:nvPr/>
              </p:nvSpPr>
              <p:spPr>
                <a:xfrm>
                  <a:off x="6330300" y="992515"/>
                  <a:ext cx="1167739" cy="1393496"/>
                </a:xfrm>
                <a:custGeom>
                  <a:avLst/>
                  <a:gdLst/>
                  <a:ahLst/>
                  <a:cxnLst/>
                  <a:rect l="l" t="t" r="r" b="b"/>
                  <a:pathLst>
                    <a:path w="47091" h="56195" extrusionOk="0">
                      <a:moveTo>
                        <a:pt x="46352" y="1"/>
                      </a:moveTo>
                      <a:cubicBezTo>
                        <a:pt x="46138" y="1"/>
                        <a:pt x="45890" y="72"/>
                        <a:pt x="45626" y="224"/>
                      </a:cubicBezTo>
                      <a:lnTo>
                        <a:pt x="24659" y="12333"/>
                      </a:lnTo>
                      <a:lnTo>
                        <a:pt x="1465" y="25727"/>
                      </a:lnTo>
                      <a:cubicBezTo>
                        <a:pt x="656" y="26179"/>
                        <a:pt x="1" y="27227"/>
                        <a:pt x="1" y="28025"/>
                      </a:cubicBezTo>
                      <a:lnTo>
                        <a:pt x="1" y="55350"/>
                      </a:lnTo>
                      <a:cubicBezTo>
                        <a:pt x="1" y="55893"/>
                        <a:pt x="295" y="56195"/>
                        <a:pt x="734" y="56195"/>
                      </a:cubicBezTo>
                      <a:cubicBezTo>
                        <a:pt x="949" y="56195"/>
                        <a:pt x="1199" y="56122"/>
                        <a:pt x="1465" y="55969"/>
                      </a:cubicBezTo>
                      <a:lnTo>
                        <a:pt x="16491" y="47301"/>
                      </a:lnTo>
                      <a:lnTo>
                        <a:pt x="45626" y="30478"/>
                      </a:lnTo>
                      <a:cubicBezTo>
                        <a:pt x="46435" y="30013"/>
                        <a:pt x="47090" y="28977"/>
                        <a:pt x="47090" y="28168"/>
                      </a:cubicBezTo>
                      <a:lnTo>
                        <a:pt x="47090" y="843"/>
                      </a:lnTo>
                      <a:cubicBezTo>
                        <a:pt x="47090" y="306"/>
                        <a:pt x="46793" y="1"/>
                        <a:pt x="46352" y="1"/>
                      </a:cubicBezTo>
                      <a:close/>
                    </a:path>
                  </a:pathLst>
                </a:custGeom>
                <a:gradFill>
                  <a:gsLst>
                    <a:gs pos="0">
                      <a:srgbClr val="4335AF"/>
                    </a:gs>
                    <a:gs pos="100000">
                      <a:srgbClr val="9659F4"/>
                    </a:gs>
                  </a:gsLst>
                  <a:lin ang="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8" name="Google Shape;3214;p36"/>
                <p:cNvSpPr/>
                <p:nvPr/>
              </p:nvSpPr>
              <p:spPr>
                <a:xfrm>
                  <a:off x="6335929" y="991275"/>
                  <a:ext cx="1167714" cy="1405374"/>
                </a:xfrm>
                <a:custGeom>
                  <a:avLst/>
                  <a:gdLst/>
                  <a:ahLst/>
                  <a:cxnLst/>
                  <a:rect l="l" t="t" r="r" b="b"/>
                  <a:pathLst>
                    <a:path w="47090" h="56674" extrusionOk="0">
                      <a:moveTo>
                        <a:pt x="0" y="28265"/>
                      </a:moveTo>
                      <a:lnTo>
                        <a:pt x="0" y="55590"/>
                      </a:lnTo>
                      <a:cubicBezTo>
                        <a:pt x="0" y="56388"/>
                        <a:pt x="655" y="56674"/>
                        <a:pt x="1465" y="56209"/>
                      </a:cubicBezTo>
                      <a:lnTo>
                        <a:pt x="16490" y="47530"/>
                      </a:lnTo>
                      <a:lnTo>
                        <a:pt x="45625" y="30718"/>
                      </a:lnTo>
                      <a:cubicBezTo>
                        <a:pt x="46435" y="30254"/>
                        <a:pt x="47089" y="29206"/>
                        <a:pt x="47089" y="28408"/>
                      </a:cubicBezTo>
                      <a:lnTo>
                        <a:pt x="47089" y="1084"/>
                      </a:lnTo>
                      <a:cubicBezTo>
                        <a:pt x="47089" y="274"/>
                        <a:pt x="46435" y="0"/>
                        <a:pt x="45625" y="464"/>
                      </a:cubicBezTo>
                      <a:lnTo>
                        <a:pt x="24658" y="12573"/>
                      </a:lnTo>
                      <a:lnTo>
                        <a:pt x="1465" y="25968"/>
                      </a:lnTo>
                      <a:cubicBezTo>
                        <a:pt x="655" y="26420"/>
                        <a:pt x="0" y="27456"/>
                        <a:pt x="0" y="28265"/>
                      </a:cubicBezTo>
                      <a:close/>
                    </a:path>
                  </a:pathLst>
                </a:custGeom>
                <a:gradFill>
                  <a:gsLst>
                    <a:gs pos="0">
                      <a:srgbClr val="4335AF"/>
                    </a:gs>
                    <a:gs pos="100000">
                      <a:srgbClr val="9659F4"/>
                    </a:gs>
                  </a:gsLst>
                  <a:lin ang="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9" name="Google Shape;3215;p36"/>
                <p:cNvSpPr/>
                <p:nvPr/>
              </p:nvSpPr>
              <p:spPr>
                <a:xfrm>
                  <a:off x="6341533" y="995986"/>
                  <a:ext cx="1167714" cy="1405398"/>
                </a:xfrm>
                <a:custGeom>
                  <a:avLst/>
                  <a:gdLst/>
                  <a:ahLst/>
                  <a:cxnLst/>
                  <a:rect l="l" t="t" r="r" b="b"/>
                  <a:pathLst>
                    <a:path w="47090" h="56675" extrusionOk="0">
                      <a:moveTo>
                        <a:pt x="0" y="28266"/>
                      </a:moveTo>
                      <a:lnTo>
                        <a:pt x="0" y="55591"/>
                      </a:lnTo>
                      <a:cubicBezTo>
                        <a:pt x="0" y="56388"/>
                        <a:pt x="655" y="56674"/>
                        <a:pt x="1465" y="56210"/>
                      </a:cubicBezTo>
                      <a:lnTo>
                        <a:pt x="16502" y="47530"/>
                      </a:lnTo>
                      <a:lnTo>
                        <a:pt x="45625" y="30707"/>
                      </a:lnTo>
                      <a:cubicBezTo>
                        <a:pt x="46435" y="30242"/>
                        <a:pt x="47090" y="29207"/>
                        <a:pt x="47090" y="28409"/>
                      </a:cubicBezTo>
                      <a:lnTo>
                        <a:pt x="47090" y="1084"/>
                      </a:lnTo>
                      <a:cubicBezTo>
                        <a:pt x="47090" y="274"/>
                        <a:pt x="46435" y="1"/>
                        <a:pt x="45625" y="465"/>
                      </a:cubicBezTo>
                      <a:lnTo>
                        <a:pt x="24658" y="12562"/>
                      </a:lnTo>
                      <a:lnTo>
                        <a:pt x="1465" y="25956"/>
                      </a:lnTo>
                      <a:cubicBezTo>
                        <a:pt x="655" y="26420"/>
                        <a:pt x="0" y="27456"/>
                        <a:pt x="0" y="28266"/>
                      </a:cubicBezTo>
                      <a:close/>
                    </a:path>
                  </a:pathLst>
                </a:custGeom>
                <a:gradFill>
                  <a:gsLst>
                    <a:gs pos="0">
                      <a:srgbClr val="4335AF"/>
                    </a:gs>
                    <a:gs pos="100000">
                      <a:srgbClr val="9659F4"/>
                    </a:gs>
                  </a:gsLst>
                  <a:lin ang="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0" name="Google Shape;3216;p36"/>
                <p:cNvSpPr/>
                <p:nvPr/>
              </p:nvSpPr>
              <p:spPr>
                <a:xfrm>
                  <a:off x="6374289" y="1060060"/>
                  <a:ext cx="1108374" cy="1293785"/>
                </a:xfrm>
                <a:custGeom>
                  <a:avLst/>
                  <a:gdLst/>
                  <a:ahLst/>
                  <a:cxnLst/>
                  <a:rect l="l" t="t" r="r" b="b"/>
                  <a:pathLst>
                    <a:path w="44697" h="52174" extrusionOk="0">
                      <a:moveTo>
                        <a:pt x="44697" y="0"/>
                      </a:moveTo>
                      <a:lnTo>
                        <a:pt x="1" y="25837"/>
                      </a:lnTo>
                      <a:lnTo>
                        <a:pt x="1" y="52173"/>
                      </a:lnTo>
                      <a:lnTo>
                        <a:pt x="44673" y="26194"/>
                      </a:lnTo>
                      <a:lnTo>
                        <a:pt x="44697" y="0"/>
                      </a:lnTo>
                      <a:close/>
                    </a:path>
                  </a:pathLst>
                </a:custGeom>
                <a:gradFill>
                  <a:gsLst>
                    <a:gs pos="0">
                      <a:srgbClr val="4335AF"/>
                    </a:gs>
                    <a:gs pos="100000">
                      <a:srgbClr val="9659F4"/>
                    </a:gs>
                  </a:gsLst>
                  <a:lin ang="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1" name="Google Shape;3217;p36"/>
                <p:cNvSpPr/>
                <p:nvPr/>
              </p:nvSpPr>
              <p:spPr>
                <a:xfrm>
                  <a:off x="6374289" y="1062713"/>
                  <a:ext cx="1108671" cy="1284932"/>
                </a:xfrm>
                <a:custGeom>
                  <a:avLst/>
                  <a:gdLst/>
                  <a:ahLst/>
                  <a:cxnLst/>
                  <a:rect l="l" t="t" r="r" b="b"/>
                  <a:pathLst>
                    <a:path w="44709" h="51817" extrusionOk="0">
                      <a:moveTo>
                        <a:pt x="1" y="25801"/>
                      </a:moveTo>
                      <a:lnTo>
                        <a:pt x="1" y="51661"/>
                      </a:lnTo>
                      <a:cubicBezTo>
                        <a:pt x="1" y="51757"/>
                        <a:pt x="108" y="51816"/>
                        <a:pt x="203" y="51769"/>
                      </a:cubicBezTo>
                      <a:lnTo>
                        <a:pt x="44637" y="26075"/>
                      </a:lnTo>
                      <a:cubicBezTo>
                        <a:pt x="44685" y="26063"/>
                        <a:pt x="44709" y="26015"/>
                        <a:pt x="44709" y="25968"/>
                      </a:cubicBezTo>
                      <a:lnTo>
                        <a:pt x="44673" y="167"/>
                      </a:lnTo>
                      <a:cubicBezTo>
                        <a:pt x="44673" y="60"/>
                        <a:pt x="44566" y="0"/>
                        <a:pt x="44471" y="48"/>
                      </a:cubicBezTo>
                      <a:lnTo>
                        <a:pt x="72" y="25682"/>
                      </a:lnTo>
                      <a:cubicBezTo>
                        <a:pt x="25" y="25706"/>
                        <a:pt x="1" y="25754"/>
                        <a:pt x="1" y="25801"/>
                      </a:cubicBezTo>
                      <a:close/>
                    </a:path>
                  </a:pathLst>
                </a:custGeom>
                <a:gradFill>
                  <a:gsLst>
                    <a:gs pos="0">
                      <a:srgbClr val="9659F4"/>
                    </a:gs>
                    <a:gs pos="100000">
                      <a:srgbClr val="5CCFFB"/>
                    </a:gs>
                  </a:gsLst>
                  <a:lin ang="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2" name="Google Shape;3218;p36"/>
                <p:cNvSpPr/>
                <p:nvPr/>
              </p:nvSpPr>
              <p:spPr>
                <a:xfrm>
                  <a:off x="6370470" y="1739083"/>
                  <a:ext cx="1886048" cy="1095678"/>
                </a:xfrm>
                <a:custGeom>
                  <a:avLst/>
                  <a:gdLst/>
                  <a:ahLst/>
                  <a:cxnLst/>
                  <a:rect l="l" t="t" r="r" b="b"/>
                  <a:pathLst>
                    <a:path w="76058" h="44185" extrusionOk="0">
                      <a:moveTo>
                        <a:pt x="0" y="26885"/>
                      </a:moveTo>
                      <a:lnTo>
                        <a:pt x="0" y="26968"/>
                      </a:lnTo>
                      <a:cubicBezTo>
                        <a:pt x="12" y="27313"/>
                        <a:pt x="238" y="27659"/>
                        <a:pt x="691" y="27921"/>
                      </a:cubicBezTo>
                      <a:lnTo>
                        <a:pt x="27932" y="43649"/>
                      </a:lnTo>
                      <a:cubicBezTo>
                        <a:pt x="28873" y="44185"/>
                        <a:pt x="30397" y="44185"/>
                        <a:pt x="31337" y="43649"/>
                      </a:cubicBezTo>
                      <a:lnTo>
                        <a:pt x="75355" y="18229"/>
                      </a:lnTo>
                      <a:cubicBezTo>
                        <a:pt x="75819" y="17967"/>
                        <a:pt x="76045" y="17634"/>
                        <a:pt x="76057" y="17288"/>
                      </a:cubicBezTo>
                      <a:lnTo>
                        <a:pt x="76057" y="17205"/>
                      </a:lnTo>
                      <a:cubicBezTo>
                        <a:pt x="76045" y="16872"/>
                        <a:pt x="75807" y="16526"/>
                        <a:pt x="75355" y="16264"/>
                      </a:cubicBezTo>
                      <a:lnTo>
                        <a:pt x="48125" y="548"/>
                      </a:lnTo>
                      <a:cubicBezTo>
                        <a:pt x="47185" y="1"/>
                        <a:pt x="45661" y="1"/>
                        <a:pt x="44720" y="548"/>
                      </a:cubicBezTo>
                      <a:lnTo>
                        <a:pt x="691" y="25956"/>
                      </a:lnTo>
                      <a:cubicBezTo>
                        <a:pt x="250" y="26218"/>
                        <a:pt x="12" y="26551"/>
                        <a:pt x="0" y="26885"/>
                      </a:cubicBezTo>
                      <a:close/>
                    </a:path>
                  </a:pathLst>
                </a:custGeom>
                <a:gradFill>
                  <a:gsLst>
                    <a:gs pos="0">
                      <a:srgbClr val="4335AF"/>
                    </a:gs>
                    <a:gs pos="100000">
                      <a:srgbClr val="9659F4"/>
                    </a:gs>
                  </a:gsLst>
                  <a:lin ang="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3" name="Google Shape;3219;p36"/>
                <p:cNvSpPr/>
                <p:nvPr/>
              </p:nvSpPr>
              <p:spPr>
                <a:xfrm>
                  <a:off x="6515428" y="1816720"/>
                  <a:ext cx="1422806" cy="824071"/>
                </a:xfrm>
                <a:custGeom>
                  <a:avLst/>
                  <a:gdLst/>
                  <a:ahLst/>
                  <a:cxnLst/>
                  <a:rect l="l" t="t" r="r" b="b"/>
                  <a:pathLst>
                    <a:path w="57377" h="33232" extrusionOk="0">
                      <a:moveTo>
                        <a:pt x="60" y="23468"/>
                      </a:moveTo>
                      <a:cubicBezTo>
                        <a:pt x="119" y="23670"/>
                        <a:pt x="262" y="23837"/>
                        <a:pt x="464" y="23932"/>
                      </a:cubicBezTo>
                      <a:lnTo>
                        <a:pt x="16014" y="32910"/>
                      </a:lnTo>
                      <a:cubicBezTo>
                        <a:pt x="16633" y="33231"/>
                        <a:pt x="17383" y="33231"/>
                        <a:pt x="18002" y="32910"/>
                      </a:cubicBezTo>
                      <a:lnTo>
                        <a:pt x="56924" y="10443"/>
                      </a:lnTo>
                      <a:cubicBezTo>
                        <a:pt x="57114" y="10347"/>
                        <a:pt x="57257" y="10181"/>
                        <a:pt x="57317" y="9966"/>
                      </a:cubicBezTo>
                      <a:cubicBezTo>
                        <a:pt x="57376" y="9728"/>
                        <a:pt x="57245" y="9478"/>
                        <a:pt x="56924" y="9288"/>
                      </a:cubicBezTo>
                      <a:lnTo>
                        <a:pt x="41374" y="310"/>
                      </a:lnTo>
                      <a:cubicBezTo>
                        <a:pt x="40743" y="1"/>
                        <a:pt x="40005" y="1"/>
                        <a:pt x="39386" y="310"/>
                      </a:cubicBezTo>
                      <a:lnTo>
                        <a:pt x="464" y="22789"/>
                      </a:lnTo>
                      <a:cubicBezTo>
                        <a:pt x="143" y="22968"/>
                        <a:pt x="0" y="23218"/>
                        <a:pt x="60" y="23468"/>
                      </a:cubicBezTo>
                      <a:close/>
                    </a:path>
                  </a:pathLst>
                </a:custGeom>
                <a:gradFill>
                  <a:gsLst>
                    <a:gs pos="0">
                      <a:srgbClr val="4335AF"/>
                    </a:gs>
                    <a:gs pos="100000">
                      <a:srgbClr val="000000"/>
                    </a:gs>
                  </a:gsLst>
                  <a:lin ang="540070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4" name="Google Shape;3220;p36"/>
                <p:cNvSpPr/>
                <p:nvPr/>
              </p:nvSpPr>
              <p:spPr>
                <a:xfrm>
                  <a:off x="7288918" y="2266650"/>
                  <a:ext cx="544751" cy="315350"/>
                </a:xfrm>
                <a:custGeom>
                  <a:avLst/>
                  <a:gdLst/>
                  <a:ahLst/>
                  <a:cxnLst/>
                  <a:rect l="l" t="t" r="r" b="b"/>
                  <a:pathLst>
                    <a:path w="21968" h="12717" extrusionOk="0">
                      <a:moveTo>
                        <a:pt x="36" y="7835"/>
                      </a:moveTo>
                      <a:cubicBezTo>
                        <a:pt x="60" y="7931"/>
                        <a:pt x="131" y="8002"/>
                        <a:pt x="215" y="8038"/>
                      </a:cubicBezTo>
                      <a:lnTo>
                        <a:pt x="8073" y="12574"/>
                      </a:lnTo>
                      <a:cubicBezTo>
                        <a:pt x="8359" y="12717"/>
                        <a:pt x="8692" y="12717"/>
                        <a:pt x="8978" y="12574"/>
                      </a:cubicBezTo>
                      <a:lnTo>
                        <a:pt x="21753" y="5204"/>
                      </a:lnTo>
                      <a:cubicBezTo>
                        <a:pt x="21837" y="5156"/>
                        <a:pt x="21896" y="5085"/>
                        <a:pt x="21932" y="5002"/>
                      </a:cubicBezTo>
                      <a:cubicBezTo>
                        <a:pt x="21968" y="4883"/>
                        <a:pt x="21908" y="4763"/>
                        <a:pt x="21753" y="4680"/>
                      </a:cubicBezTo>
                      <a:lnTo>
                        <a:pt x="13895" y="144"/>
                      </a:lnTo>
                      <a:cubicBezTo>
                        <a:pt x="13609" y="1"/>
                        <a:pt x="13276" y="1"/>
                        <a:pt x="12990" y="144"/>
                      </a:cubicBezTo>
                      <a:lnTo>
                        <a:pt x="215" y="7514"/>
                      </a:lnTo>
                      <a:cubicBezTo>
                        <a:pt x="60" y="7609"/>
                        <a:pt x="1" y="7728"/>
                        <a:pt x="36" y="7835"/>
                      </a:cubicBezTo>
                      <a:close/>
                    </a:path>
                  </a:pathLst>
                </a:custGeom>
                <a:solidFill>
                  <a:srgbClr val="2D1846"/>
                </a:soli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5" name="Google Shape;3221;p36"/>
                <p:cNvSpPr/>
                <p:nvPr/>
              </p:nvSpPr>
              <p:spPr>
                <a:xfrm>
                  <a:off x="7289811" y="2269625"/>
                  <a:ext cx="544156" cy="312374"/>
                </a:xfrm>
                <a:custGeom>
                  <a:avLst/>
                  <a:gdLst/>
                  <a:ahLst/>
                  <a:cxnLst/>
                  <a:rect l="l" t="t" r="r" b="b"/>
                  <a:pathLst>
                    <a:path w="21944" h="12597" extrusionOk="0">
                      <a:moveTo>
                        <a:pt x="0" y="7715"/>
                      </a:moveTo>
                      <a:cubicBezTo>
                        <a:pt x="24" y="7811"/>
                        <a:pt x="95" y="7882"/>
                        <a:pt x="179" y="7918"/>
                      </a:cubicBezTo>
                      <a:lnTo>
                        <a:pt x="8037" y="12454"/>
                      </a:lnTo>
                      <a:cubicBezTo>
                        <a:pt x="8323" y="12597"/>
                        <a:pt x="8656" y="12597"/>
                        <a:pt x="8942" y="12454"/>
                      </a:cubicBezTo>
                      <a:lnTo>
                        <a:pt x="21717" y="5084"/>
                      </a:lnTo>
                      <a:cubicBezTo>
                        <a:pt x="21943" y="5048"/>
                        <a:pt x="21943" y="4715"/>
                        <a:pt x="21717" y="4679"/>
                      </a:cubicBezTo>
                      <a:lnTo>
                        <a:pt x="13859" y="143"/>
                      </a:lnTo>
                      <a:cubicBezTo>
                        <a:pt x="13573" y="0"/>
                        <a:pt x="13240" y="0"/>
                        <a:pt x="12954" y="143"/>
                      </a:cubicBezTo>
                      <a:lnTo>
                        <a:pt x="179" y="7513"/>
                      </a:lnTo>
                      <a:cubicBezTo>
                        <a:pt x="95" y="7560"/>
                        <a:pt x="24" y="7632"/>
                        <a:pt x="0" y="7715"/>
                      </a:cubicBezTo>
                      <a:close/>
                    </a:path>
                  </a:pathLst>
                </a:custGeom>
                <a:gradFill>
                  <a:gsLst>
                    <a:gs pos="0">
                      <a:srgbClr val="4335AF"/>
                    </a:gs>
                    <a:gs pos="100000">
                      <a:srgbClr val="000000"/>
                    </a:gs>
                  </a:gsLst>
                  <a:lin ang="540070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6" name="Google Shape;3222;p36"/>
                <p:cNvSpPr/>
                <p:nvPr/>
              </p:nvSpPr>
              <p:spPr>
                <a:xfrm>
                  <a:off x="6540819" y="1834152"/>
                  <a:ext cx="1385312" cy="781543"/>
                </a:xfrm>
                <a:custGeom>
                  <a:avLst/>
                  <a:gdLst/>
                  <a:ahLst/>
                  <a:cxnLst/>
                  <a:rect l="l" t="t" r="r" b="b"/>
                  <a:pathLst>
                    <a:path w="55865" h="31517" extrusionOk="0">
                      <a:moveTo>
                        <a:pt x="4584" y="25456"/>
                      </a:moveTo>
                      <a:cubicBezTo>
                        <a:pt x="4441" y="25527"/>
                        <a:pt x="4274" y="25527"/>
                        <a:pt x="4132" y="25456"/>
                      </a:cubicBezTo>
                      <a:lnTo>
                        <a:pt x="2238" y="24360"/>
                      </a:lnTo>
                      <a:cubicBezTo>
                        <a:pt x="2119" y="24313"/>
                        <a:pt x="2119" y="24146"/>
                        <a:pt x="2238" y="24110"/>
                      </a:cubicBezTo>
                      <a:lnTo>
                        <a:pt x="4560" y="22765"/>
                      </a:lnTo>
                      <a:cubicBezTo>
                        <a:pt x="4703" y="22694"/>
                        <a:pt x="4870" y="22694"/>
                        <a:pt x="5013" y="22765"/>
                      </a:cubicBezTo>
                      <a:lnTo>
                        <a:pt x="6906" y="23860"/>
                      </a:lnTo>
                      <a:cubicBezTo>
                        <a:pt x="7025" y="23908"/>
                        <a:pt x="7025" y="24075"/>
                        <a:pt x="6906" y="24122"/>
                      </a:cubicBezTo>
                      <a:close/>
                      <a:moveTo>
                        <a:pt x="44089" y="2655"/>
                      </a:moveTo>
                      <a:cubicBezTo>
                        <a:pt x="44208" y="2608"/>
                        <a:pt x="44208" y="2441"/>
                        <a:pt x="44089" y="2394"/>
                      </a:cubicBezTo>
                      <a:lnTo>
                        <a:pt x="42196" y="1298"/>
                      </a:lnTo>
                      <a:cubicBezTo>
                        <a:pt x="42053" y="1227"/>
                        <a:pt x="41886" y="1227"/>
                        <a:pt x="41743" y="1298"/>
                      </a:cubicBezTo>
                      <a:lnTo>
                        <a:pt x="36778" y="4168"/>
                      </a:lnTo>
                      <a:cubicBezTo>
                        <a:pt x="36659" y="4203"/>
                        <a:pt x="36659" y="4382"/>
                        <a:pt x="36778" y="4418"/>
                      </a:cubicBezTo>
                      <a:lnTo>
                        <a:pt x="38672" y="5513"/>
                      </a:lnTo>
                      <a:cubicBezTo>
                        <a:pt x="38814" y="5584"/>
                        <a:pt x="38981" y="5584"/>
                        <a:pt x="39124" y="5513"/>
                      </a:cubicBezTo>
                      <a:close/>
                      <a:moveTo>
                        <a:pt x="46684" y="4144"/>
                      </a:moveTo>
                      <a:cubicBezTo>
                        <a:pt x="46804" y="4108"/>
                        <a:pt x="46804" y="3929"/>
                        <a:pt x="46684" y="3894"/>
                      </a:cubicBezTo>
                      <a:lnTo>
                        <a:pt x="44791" y="2798"/>
                      </a:lnTo>
                      <a:cubicBezTo>
                        <a:pt x="44649" y="2727"/>
                        <a:pt x="44482" y="2727"/>
                        <a:pt x="44339" y="2798"/>
                      </a:cubicBezTo>
                      <a:lnTo>
                        <a:pt x="40684" y="4918"/>
                      </a:lnTo>
                      <a:cubicBezTo>
                        <a:pt x="40553" y="4953"/>
                        <a:pt x="40553" y="5132"/>
                        <a:pt x="40684" y="5180"/>
                      </a:cubicBezTo>
                      <a:lnTo>
                        <a:pt x="42577" y="6263"/>
                      </a:lnTo>
                      <a:cubicBezTo>
                        <a:pt x="42720" y="6334"/>
                        <a:pt x="42874" y="6334"/>
                        <a:pt x="43017" y="6263"/>
                      </a:cubicBezTo>
                      <a:close/>
                      <a:moveTo>
                        <a:pt x="49375" y="5703"/>
                      </a:moveTo>
                      <a:cubicBezTo>
                        <a:pt x="49494" y="5656"/>
                        <a:pt x="49494" y="5489"/>
                        <a:pt x="49375" y="5441"/>
                      </a:cubicBezTo>
                      <a:lnTo>
                        <a:pt x="47470" y="4346"/>
                      </a:lnTo>
                      <a:cubicBezTo>
                        <a:pt x="47327" y="4275"/>
                        <a:pt x="47173" y="4275"/>
                        <a:pt x="47030" y="4346"/>
                      </a:cubicBezTo>
                      <a:lnTo>
                        <a:pt x="41398" y="7597"/>
                      </a:lnTo>
                      <a:cubicBezTo>
                        <a:pt x="41267" y="7644"/>
                        <a:pt x="41267" y="7811"/>
                        <a:pt x="41398" y="7858"/>
                      </a:cubicBezTo>
                      <a:lnTo>
                        <a:pt x="43291" y="8954"/>
                      </a:lnTo>
                      <a:cubicBezTo>
                        <a:pt x="43434" y="9025"/>
                        <a:pt x="43589" y="9025"/>
                        <a:pt x="43732" y="8954"/>
                      </a:cubicBezTo>
                      <a:close/>
                      <a:moveTo>
                        <a:pt x="52054" y="7251"/>
                      </a:moveTo>
                      <a:cubicBezTo>
                        <a:pt x="52173" y="7216"/>
                        <a:pt x="52173" y="7037"/>
                        <a:pt x="52054" y="6989"/>
                      </a:cubicBezTo>
                      <a:lnTo>
                        <a:pt x="50149" y="5894"/>
                      </a:lnTo>
                      <a:cubicBezTo>
                        <a:pt x="50006" y="5822"/>
                        <a:pt x="49852" y="5822"/>
                        <a:pt x="49709" y="5894"/>
                      </a:cubicBezTo>
                      <a:lnTo>
                        <a:pt x="42744" y="9918"/>
                      </a:lnTo>
                      <a:cubicBezTo>
                        <a:pt x="42624" y="9954"/>
                        <a:pt x="42624" y="10133"/>
                        <a:pt x="42744" y="10168"/>
                      </a:cubicBezTo>
                      <a:lnTo>
                        <a:pt x="44637" y="11264"/>
                      </a:lnTo>
                      <a:cubicBezTo>
                        <a:pt x="44779" y="11335"/>
                        <a:pt x="44946" y="11335"/>
                        <a:pt x="45089" y="11264"/>
                      </a:cubicBezTo>
                      <a:close/>
                      <a:moveTo>
                        <a:pt x="10823" y="24849"/>
                      </a:moveTo>
                      <a:cubicBezTo>
                        <a:pt x="10942" y="24801"/>
                        <a:pt x="10942" y="24634"/>
                        <a:pt x="10823" y="24587"/>
                      </a:cubicBezTo>
                      <a:lnTo>
                        <a:pt x="8930" y="23491"/>
                      </a:lnTo>
                      <a:cubicBezTo>
                        <a:pt x="8787" y="23420"/>
                        <a:pt x="8620" y="23420"/>
                        <a:pt x="8477" y="23491"/>
                      </a:cubicBezTo>
                      <a:lnTo>
                        <a:pt x="4834" y="25611"/>
                      </a:lnTo>
                      <a:cubicBezTo>
                        <a:pt x="4715" y="25646"/>
                        <a:pt x="4715" y="25813"/>
                        <a:pt x="4834" y="25861"/>
                      </a:cubicBezTo>
                      <a:lnTo>
                        <a:pt x="6727" y="26956"/>
                      </a:lnTo>
                      <a:cubicBezTo>
                        <a:pt x="6870" y="27027"/>
                        <a:pt x="7037" y="27027"/>
                        <a:pt x="7180" y="26956"/>
                      </a:cubicBezTo>
                      <a:close/>
                      <a:moveTo>
                        <a:pt x="14085" y="25968"/>
                      </a:moveTo>
                      <a:cubicBezTo>
                        <a:pt x="14204" y="25920"/>
                        <a:pt x="14204" y="25754"/>
                        <a:pt x="14085" y="25706"/>
                      </a:cubicBezTo>
                      <a:lnTo>
                        <a:pt x="12180" y="24611"/>
                      </a:lnTo>
                      <a:cubicBezTo>
                        <a:pt x="12037" y="24539"/>
                        <a:pt x="11883" y="24539"/>
                        <a:pt x="11740" y="24611"/>
                      </a:cubicBezTo>
                      <a:lnTo>
                        <a:pt x="7418" y="27099"/>
                      </a:lnTo>
                      <a:cubicBezTo>
                        <a:pt x="7299" y="27147"/>
                        <a:pt x="7299" y="27313"/>
                        <a:pt x="7418" y="27361"/>
                      </a:cubicBezTo>
                      <a:lnTo>
                        <a:pt x="9323" y="28456"/>
                      </a:lnTo>
                      <a:cubicBezTo>
                        <a:pt x="9454" y="28528"/>
                        <a:pt x="9620" y="28528"/>
                        <a:pt x="9763" y="28456"/>
                      </a:cubicBezTo>
                      <a:close/>
                      <a:moveTo>
                        <a:pt x="17967" y="26706"/>
                      </a:moveTo>
                      <a:cubicBezTo>
                        <a:pt x="18086" y="26658"/>
                        <a:pt x="18086" y="26492"/>
                        <a:pt x="17967" y="26444"/>
                      </a:cubicBezTo>
                      <a:lnTo>
                        <a:pt x="16074" y="25349"/>
                      </a:lnTo>
                      <a:cubicBezTo>
                        <a:pt x="15931" y="25289"/>
                        <a:pt x="15764" y="25289"/>
                        <a:pt x="15633" y="25349"/>
                      </a:cubicBezTo>
                      <a:lnTo>
                        <a:pt x="10013" y="28599"/>
                      </a:lnTo>
                      <a:cubicBezTo>
                        <a:pt x="9894" y="28635"/>
                        <a:pt x="9894" y="28813"/>
                        <a:pt x="10013" y="28849"/>
                      </a:cubicBezTo>
                      <a:lnTo>
                        <a:pt x="11930" y="29956"/>
                      </a:lnTo>
                      <a:cubicBezTo>
                        <a:pt x="12061" y="30028"/>
                        <a:pt x="12228" y="30028"/>
                        <a:pt x="12371" y="29956"/>
                      </a:cubicBezTo>
                      <a:close/>
                      <a:moveTo>
                        <a:pt x="17919" y="29730"/>
                      </a:moveTo>
                      <a:cubicBezTo>
                        <a:pt x="18038" y="29683"/>
                        <a:pt x="18038" y="29516"/>
                        <a:pt x="17919" y="29468"/>
                      </a:cubicBezTo>
                      <a:lnTo>
                        <a:pt x="16026" y="28373"/>
                      </a:lnTo>
                      <a:cubicBezTo>
                        <a:pt x="15883" y="28313"/>
                        <a:pt x="15716" y="28313"/>
                        <a:pt x="15573" y="28373"/>
                      </a:cubicBezTo>
                      <a:lnTo>
                        <a:pt x="12597" y="30087"/>
                      </a:lnTo>
                      <a:cubicBezTo>
                        <a:pt x="12478" y="30135"/>
                        <a:pt x="12478" y="30302"/>
                        <a:pt x="12597" y="30349"/>
                      </a:cubicBezTo>
                      <a:lnTo>
                        <a:pt x="14502" y="31445"/>
                      </a:lnTo>
                      <a:cubicBezTo>
                        <a:pt x="14633" y="31516"/>
                        <a:pt x="14800" y="31516"/>
                        <a:pt x="14942" y="31445"/>
                      </a:cubicBezTo>
                      <a:close/>
                      <a:moveTo>
                        <a:pt x="38850" y="17657"/>
                      </a:moveTo>
                      <a:cubicBezTo>
                        <a:pt x="38969" y="17610"/>
                        <a:pt x="38969" y="17443"/>
                        <a:pt x="38850" y="17395"/>
                      </a:cubicBezTo>
                      <a:lnTo>
                        <a:pt x="36957" y="16300"/>
                      </a:lnTo>
                      <a:cubicBezTo>
                        <a:pt x="36814" y="16229"/>
                        <a:pt x="36648" y="16229"/>
                        <a:pt x="36505" y="16300"/>
                      </a:cubicBezTo>
                      <a:lnTo>
                        <a:pt x="24098" y="23468"/>
                      </a:lnTo>
                      <a:cubicBezTo>
                        <a:pt x="23979" y="23515"/>
                        <a:pt x="23979" y="23682"/>
                        <a:pt x="24098" y="23729"/>
                      </a:cubicBezTo>
                      <a:lnTo>
                        <a:pt x="26003" y="24825"/>
                      </a:lnTo>
                      <a:cubicBezTo>
                        <a:pt x="26134" y="24884"/>
                        <a:pt x="26301" y="24884"/>
                        <a:pt x="26444" y="24825"/>
                      </a:cubicBezTo>
                      <a:close/>
                      <a:moveTo>
                        <a:pt x="3751" y="22944"/>
                      </a:moveTo>
                      <a:cubicBezTo>
                        <a:pt x="3870" y="22896"/>
                        <a:pt x="3870" y="22729"/>
                        <a:pt x="3751" y="22682"/>
                      </a:cubicBezTo>
                      <a:lnTo>
                        <a:pt x="2322" y="21860"/>
                      </a:lnTo>
                      <a:cubicBezTo>
                        <a:pt x="2179" y="21789"/>
                        <a:pt x="2024" y="21789"/>
                        <a:pt x="1881" y="21860"/>
                      </a:cubicBezTo>
                      <a:lnTo>
                        <a:pt x="119" y="22884"/>
                      </a:lnTo>
                      <a:cubicBezTo>
                        <a:pt x="0" y="22920"/>
                        <a:pt x="0" y="23098"/>
                        <a:pt x="119" y="23134"/>
                      </a:cubicBezTo>
                      <a:lnTo>
                        <a:pt x="1536" y="23968"/>
                      </a:lnTo>
                      <a:cubicBezTo>
                        <a:pt x="1679" y="24027"/>
                        <a:pt x="1846" y="24027"/>
                        <a:pt x="1988" y="23968"/>
                      </a:cubicBezTo>
                      <a:close/>
                      <a:moveTo>
                        <a:pt x="6215" y="21527"/>
                      </a:moveTo>
                      <a:cubicBezTo>
                        <a:pt x="6334" y="21479"/>
                        <a:pt x="6334" y="21301"/>
                        <a:pt x="6215" y="21265"/>
                      </a:cubicBezTo>
                      <a:lnTo>
                        <a:pt x="4786" y="20443"/>
                      </a:lnTo>
                      <a:cubicBezTo>
                        <a:pt x="4644" y="20372"/>
                        <a:pt x="4477" y="20372"/>
                        <a:pt x="4334" y="20443"/>
                      </a:cubicBezTo>
                      <a:lnTo>
                        <a:pt x="2572" y="21467"/>
                      </a:lnTo>
                      <a:cubicBezTo>
                        <a:pt x="2453" y="21503"/>
                        <a:pt x="2453" y="21670"/>
                        <a:pt x="2572" y="21717"/>
                      </a:cubicBezTo>
                      <a:lnTo>
                        <a:pt x="4001" y="22539"/>
                      </a:lnTo>
                      <a:cubicBezTo>
                        <a:pt x="4132" y="22610"/>
                        <a:pt x="4298" y="22610"/>
                        <a:pt x="4441" y="22539"/>
                      </a:cubicBezTo>
                      <a:close/>
                      <a:moveTo>
                        <a:pt x="8549" y="20169"/>
                      </a:moveTo>
                      <a:cubicBezTo>
                        <a:pt x="8668" y="20134"/>
                        <a:pt x="8668" y="19955"/>
                        <a:pt x="8549" y="19919"/>
                      </a:cubicBezTo>
                      <a:lnTo>
                        <a:pt x="7120" y="19098"/>
                      </a:lnTo>
                      <a:cubicBezTo>
                        <a:pt x="6977" y="19015"/>
                        <a:pt x="6822" y="19015"/>
                        <a:pt x="6679" y="19098"/>
                      </a:cubicBezTo>
                      <a:lnTo>
                        <a:pt x="4917" y="20110"/>
                      </a:lnTo>
                      <a:cubicBezTo>
                        <a:pt x="4786" y="20146"/>
                        <a:pt x="4786" y="20324"/>
                        <a:pt x="4917" y="20372"/>
                      </a:cubicBezTo>
                      <a:lnTo>
                        <a:pt x="6334" y="21193"/>
                      </a:lnTo>
                      <a:cubicBezTo>
                        <a:pt x="6477" y="21265"/>
                        <a:pt x="6644" y="21265"/>
                        <a:pt x="6787" y="21193"/>
                      </a:cubicBezTo>
                      <a:close/>
                      <a:moveTo>
                        <a:pt x="10882" y="18824"/>
                      </a:moveTo>
                      <a:cubicBezTo>
                        <a:pt x="11001" y="18776"/>
                        <a:pt x="11001" y="18610"/>
                        <a:pt x="10882" y="18562"/>
                      </a:cubicBezTo>
                      <a:lnTo>
                        <a:pt x="9454" y="17741"/>
                      </a:lnTo>
                      <a:cubicBezTo>
                        <a:pt x="9311" y="17669"/>
                        <a:pt x="9156" y="17669"/>
                        <a:pt x="9013" y="17741"/>
                      </a:cubicBezTo>
                      <a:lnTo>
                        <a:pt x="7251" y="18765"/>
                      </a:lnTo>
                      <a:cubicBezTo>
                        <a:pt x="7132" y="18800"/>
                        <a:pt x="7132" y="18967"/>
                        <a:pt x="7251" y="19015"/>
                      </a:cubicBezTo>
                      <a:lnTo>
                        <a:pt x="8680" y="19836"/>
                      </a:lnTo>
                      <a:cubicBezTo>
                        <a:pt x="8823" y="19908"/>
                        <a:pt x="8989" y="19908"/>
                        <a:pt x="9120" y="19836"/>
                      </a:cubicBezTo>
                      <a:close/>
                      <a:moveTo>
                        <a:pt x="13216" y="17467"/>
                      </a:moveTo>
                      <a:cubicBezTo>
                        <a:pt x="13347" y="17431"/>
                        <a:pt x="13347" y="17252"/>
                        <a:pt x="13216" y="17217"/>
                      </a:cubicBezTo>
                      <a:lnTo>
                        <a:pt x="11799" y="16395"/>
                      </a:lnTo>
                      <a:cubicBezTo>
                        <a:pt x="11656" y="16324"/>
                        <a:pt x="11490" y="16324"/>
                        <a:pt x="11347" y="16395"/>
                      </a:cubicBezTo>
                      <a:lnTo>
                        <a:pt x="9585" y="17407"/>
                      </a:lnTo>
                      <a:cubicBezTo>
                        <a:pt x="9466" y="17455"/>
                        <a:pt x="9466" y="17622"/>
                        <a:pt x="9585" y="17669"/>
                      </a:cubicBezTo>
                      <a:lnTo>
                        <a:pt x="11013" y="18491"/>
                      </a:lnTo>
                      <a:cubicBezTo>
                        <a:pt x="11156" y="18562"/>
                        <a:pt x="11323" y="18562"/>
                        <a:pt x="11454" y="18491"/>
                      </a:cubicBezTo>
                      <a:close/>
                      <a:moveTo>
                        <a:pt x="15562" y="16121"/>
                      </a:moveTo>
                      <a:cubicBezTo>
                        <a:pt x="15681" y="16074"/>
                        <a:pt x="15681" y="15907"/>
                        <a:pt x="15562" y="15859"/>
                      </a:cubicBezTo>
                      <a:lnTo>
                        <a:pt x="14145" y="15038"/>
                      </a:lnTo>
                      <a:cubicBezTo>
                        <a:pt x="14002" y="14966"/>
                        <a:pt x="13835" y="14966"/>
                        <a:pt x="13692" y="15038"/>
                      </a:cubicBezTo>
                      <a:lnTo>
                        <a:pt x="11930" y="16062"/>
                      </a:lnTo>
                      <a:cubicBezTo>
                        <a:pt x="11811" y="16098"/>
                        <a:pt x="11811" y="16276"/>
                        <a:pt x="11930" y="16312"/>
                      </a:cubicBezTo>
                      <a:lnTo>
                        <a:pt x="13359" y="17133"/>
                      </a:lnTo>
                      <a:cubicBezTo>
                        <a:pt x="13502" y="17205"/>
                        <a:pt x="13657" y="17205"/>
                        <a:pt x="13799" y="17133"/>
                      </a:cubicBezTo>
                      <a:close/>
                      <a:moveTo>
                        <a:pt x="17895" y="14764"/>
                      </a:moveTo>
                      <a:cubicBezTo>
                        <a:pt x="18014" y="14728"/>
                        <a:pt x="18014" y="14562"/>
                        <a:pt x="17895" y="14514"/>
                      </a:cubicBezTo>
                      <a:lnTo>
                        <a:pt x="16478" y="13693"/>
                      </a:lnTo>
                      <a:cubicBezTo>
                        <a:pt x="16335" y="13621"/>
                        <a:pt x="16169" y="13621"/>
                        <a:pt x="16026" y="13693"/>
                      </a:cubicBezTo>
                      <a:lnTo>
                        <a:pt x="14264" y="14705"/>
                      </a:lnTo>
                      <a:cubicBezTo>
                        <a:pt x="14145" y="14752"/>
                        <a:pt x="14145" y="14919"/>
                        <a:pt x="14264" y="14966"/>
                      </a:cubicBezTo>
                      <a:lnTo>
                        <a:pt x="15693" y="15788"/>
                      </a:lnTo>
                      <a:cubicBezTo>
                        <a:pt x="15823" y="15859"/>
                        <a:pt x="15990" y="15859"/>
                        <a:pt x="16133" y="15788"/>
                      </a:cubicBezTo>
                      <a:close/>
                      <a:moveTo>
                        <a:pt x="20241" y="13419"/>
                      </a:moveTo>
                      <a:cubicBezTo>
                        <a:pt x="20360" y="13371"/>
                        <a:pt x="20360" y="13204"/>
                        <a:pt x="20241" y="13157"/>
                      </a:cubicBezTo>
                      <a:lnTo>
                        <a:pt x="18812" y="12335"/>
                      </a:lnTo>
                      <a:cubicBezTo>
                        <a:pt x="18669" y="12264"/>
                        <a:pt x="18502" y="12264"/>
                        <a:pt x="18371" y="12335"/>
                      </a:cubicBezTo>
                      <a:lnTo>
                        <a:pt x="16597" y="13359"/>
                      </a:lnTo>
                      <a:cubicBezTo>
                        <a:pt x="16478" y="13407"/>
                        <a:pt x="16478" y="13573"/>
                        <a:pt x="16597" y="13609"/>
                      </a:cubicBezTo>
                      <a:lnTo>
                        <a:pt x="18026" y="14443"/>
                      </a:lnTo>
                      <a:cubicBezTo>
                        <a:pt x="18169" y="14514"/>
                        <a:pt x="18336" y="14514"/>
                        <a:pt x="18479" y="14443"/>
                      </a:cubicBezTo>
                      <a:close/>
                      <a:moveTo>
                        <a:pt x="22574" y="12073"/>
                      </a:moveTo>
                      <a:cubicBezTo>
                        <a:pt x="22693" y="12026"/>
                        <a:pt x="22693" y="11859"/>
                        <a:pt x="22574" y="11811"/>
                      </a:cubicBezTo>
                      <a:lnTo>
                        <a:pt x="21157" y="10990"/>
                      </a:lnTo>
                      <a:cubicBezTo>
                        <a:pt x="21015" y="10918"/>
                        <a:pt x="20848" y="10918"/>
                        <a:pt x="20705" y="10990"/>
                      </a:cubicBezTo>
                      <a:lnTo>
                        <a:pt x="18943" y="12002"/>
                      </a:lnTo>
                      <a:cubicBezTo>
                        <a:pt x="18824" y="12049"/>
                        <a:pt x="18824" y="12216"/>
                        <a:pt x="18943" y="12264"/>
                      </a:cubicBezTo>
                      <a:lnTo>
                        <a:pt x="20372" y="13085"/>
                      </a:lnTo>
                      <a:cubicBezTo>
                        <a:pt x="20515" y="13157"/>
                        <a:pt x="20669" y="13157"/>
                        <a:pt x="20812" y="13085"/>
                      </a:cubicBezTo>
                      <a:close/>
                      <a:moveTo>
                        <a:pt x="24920" y="10728"/>
                      </a:moveTo>
                      <a:cubicBezTo>
                        <a:pt x="25039" y="10680"/>
                        <a:pt x="25039" y="10514"/>
                        <a:pt x="24920" y="10466"/>
                      </a:cubicBezTo>
                      <a:lnTo>
                        <a:pt x="23503" y="9644"/>
                      </a:lnTo>
                      <a:cubicBezTo>
                        <a:pt x="23360" y="9573"/>
                        <a:pt x="23193" y="9573"/>
                        <a:pt x="23051" y="9644"/>
                      </a:cubicBezTo>
                      <a:lnTo>
                        <a:pt x="21288" y="10656"/>
                      </a:lnTo>
                      <a:cubicBezTo>
                        <a:pt x="21169" y="10704"/>
                        <a:pt x="21169" y="10871"/>
                        <a:pt x="21288" y="10918"/>
                      </a:cubicBezTo>
                      <a:lnTo>
                        <a:pt x="22717" y="11740"/>
                      </a:lnTo>
                      <a:cubicBezTo>
                        <a:pt x="22860" y="11811"/>
                        <a:pt x="23015" y="11811"/>
                        <a:pt x="23158" y="11740"/>
                      </a:cubicBezTo>
                      <a:close/>
                      <a:moveTo>
                        <a:pt x="27265" y="9371"/>
                      </a:moveTo>
                      <a:cubicBezTo>
                        <a:pt x="27384" y="9323"/>
                        <a:pt x="27384" y="9156"/>
                        <a:pt x="27265" y="9109"/>
                      </a:cubicBezTo>
                      <a:lnTo>
                        <a:pt x="25837" y="8287"/>
                      </a:lnTo>
                      <a:cubicBezTo>
                        <a:pt x="25694" y="8216"/>
                        <a:pt x="25527" y="8216"/>
                        <a:pt x="25396" y="8287"/>
                      </a:cubicBezTo>
                      <a:lnTo>
                        <a:pt x="23622" y="9311"/>
                      </a:lnTo>
                      <a:cubicBezTo>
                        <a:pt x="23503" y="9359"/>
                        <a:pt x="23503" y="9525"/>
                        <a:pt x="23622" y="9573"/>
                      </a:cubicBezTo>
                      <a:lnTo>
                        <a:pt x="25051" y="10394"/>
                      </a:lnTo>
                      <a:cubicBezTo>
                        <a:pt x="25194" y="10466"/>
                        <a:pt x="25360" y="10466"/>
                        <a:pt x="25503" y="10394"/>
                      </a:cubicBezTo>
                      <a:close/>
                      <a:moveTo>
                        <a:pt x="29599" y="8025"/>
                      </a:moveTo>
                      <a:cubicBezTo>
                        <a:pt x="29718" y="7978"/>
                        <a:pt x="29718" y="7811"/>
                        <a:pt x="29599" y="7763"/>
                      </a:cubicBezTo>
                      <a:lnTo>
                        <a:pt x="28182" y="6942"/>
                      </a:lnTo>
                      <a:cubicBezTo>
                        <a:pt x="28039" y="6870"/>
                        <a:pt x="27873" y="6870"/>
                        <a:pt x="27730" y="6942"/>
                      </a:cubicBezTo>
                      <a:lnTo>
                        <a:pt x="25968" y="7954"/>
                      </a:lnTo>
                      <a:cubicBezTo>
                        <a:pt x="25849" y="8001"/>
                        <a:pt x="25849" y="8168"/>
                        <a:pt x="25968" y="8216"/>
                      </a:cubicBezTo>
                      <a:lnTo>
                        <a:pt x="27396" y="9037"/>
                      </a:lnTo>
                      <a:cubicBezTo>
                        <a:pt x="27527" y="9109"/>
                        <a:pt x="27694" y="9109"/>
                        <a:pt x="27837" y="9037"/>
                      </a:cubicBezTo>
                      <a:close/>
                      <a:moveTo>
                        <a:pt x="31945" y="6668"/>
                      </a:moveTo>
                      <a:cubicBezTo>
                        <a:pt x="32064" y="6632"/>
                        <a:pt x="32064" y="6454"/>
                        <a:pt x="31945" y="6418"/>
                      </a:cubicBezTo>
                      <a:lnTo>
                        <a:pt x="30516" y="5584"/>
                      </a:lnTo>
                      <a:cubicBezTo>
                        <a:pt x="30373" y="5525"/>
                        <a:pt x="30206" y="5525"/>
                        <a:pt x="30075" y="5584"/>
                      </a:cubicBezTo>
                      <a:lnTo>
                        <a:pt x="28301" y="6608"/>
                      </a:lnTo>
                      <a:cubicBezTo>
                        <a:pt x="28182" y="6656"/>
                        <a:pt x="28182" y="6823"/>
                        <a:pt x="28301" y="6870"/>
                      </a:cubicBezTo>
                      <a:lnTo>
                        <a:pt x="29730" y="7692"/>
                      </a:lnTo>
                      <a:cubicBezTo>
                        <a:pt x="29873" y="7763"/>
                        <a:pt x="30040" y="7763"/>
                        <a:pt x="30182" y="7692"/>
                      </a:cubicBezTo>
                      <a:close/>
                      <a:moveTo>
                        <a:pt x="34469" y="5203"/>
                      </a:moveTo>
                      <a:cubicBezTo>
                        <a:pt x="34600" y="5168"/>
                        <a:pt x="34600" y="4989"/>
                        <a:pt x="34469" y="4953"/>
                      </a:cubicBezTo>
                      <a:lnTo>
                        <a:pt x="33064" y="4120"/>
                      </a:lnTo>
                      <a:cubicBezTo>
                        <a:pt x="32921" y="4048"/>
                        <a:pt x="32754" y="4048"/>
                        <a:pt x="32611" y="4120"/>
                      </a:cubicBezTo>
                      <a:lnTo>
                        <a:pt x="30849" y="5144"/>
                      </a:lnTo>
                      <a:cubicBezTo>
                        <a:pt x="30730" y="5180"/>
                        <a:pt x="30730" y="5358"/>
                        <a:pt x="30849" y="5394"/>
                      </a:cubicBezTo>
                      <a:lnTo>
                        <a:pt x="32278" y="6227"/>
                      </a:lnTo>
                      <a:cubicBezTo>
                        <a:pt x="32409" y="6299"/>
                        <a:pt x="32576" y="6299"/>
                        <a:pt x="32718" y="6227"/>
                      </a:cubicBezTo>
                      <a:close/>
                      <a:moveTo>
                        <a:pt x="36814" y="3858"/>
                      </a:moveTo>
                      <a:cubicBezTo>
                        <a:pt x="36933" y="3810"/>
                        <a:pt x="36933" y="3644"/>
                        <a:pt x="36814" y="3596"/>
                      </a:cubicBezTo>
                      <a:lnTo>
                        <a:pt x="35385" y="2775"/>
                      </a:lnTo>
                      <a:cubicBezTo>
                        <a:pt x="35243" y="2703"/>
                        <a:pt x="35076" y="2703"/>
                        <a:pt x="34945" y="2775"/>
                      </a:cubicBezTo>
                      <a:lnTo>
                        <a:pt x="33171" y="3798"/>
                      </a:lnTo>
                      <a:cubicBezTo>
                        <a:pt x="33052" y="3834"/>
                        <a:pt x="33052" y="4013"/>
                        <a:pt x="33171" y="4048"/>
                      </a:cubicBezTo>
                      <a:lnTo>
                        <a:pt x="34600" y="4870"/>
                      </a:lnTo>
                      <a:cubicBezTo>
                        <a:pt x="34743" y="4941"/>
                        <a:pt x="34909" y="4941"/>
                        <a:pt x="35052" y="4870"/>
                      </a:cubicBezTo>
                      <a:close/>
                      <a:moveTo>
                        <a:pt x="39160" y="2501"/>
                      </a:moveTo>
                      <a:cubicBezTo>
                        <a:pt x="39279" y="2453"/>
                        <a:pt x="39279" y="2286"/>
                        <a:pt x="39160" y="2251"/>
                      </a:cubicBezTo>
                      <a:lnTo>
                        <a:pt x="37731" y="1417"/>
                      </a:lnTo>
                      <a:cubicBezTo>
                        <a:pt x="37588" y="1346"/>
                        <a:pt x="37433" y="1346"/>
                        <a:pt x="37290" y="1417"/>
                      </a:cubicBezTo>
                      <a:lnTo>
                        <a:pt x="35528" y="2441"/>
                      </a:lnTo>
                      <a:cubicBezTo>
                        <a:pt x="35397" y="2489"/>
                        <a:pt x="35397" y="2655"/>
                        <a:pt x="35528" y="2703"/>
                      </a:cubicBezTo>
                      <a:lnTo>
                        <a:pt x="36945" y="3525"/>
                      </a:lnTo>
                      <a:cubicBezTo>
                        <a:pt x="37088" y="3596"/>
                        <a:pt x="37255" y="3596"/>
                        <a:pt x="37398" y="3525"/>
                      </a:cubicBezTo>
                      <a:close/>
                      <a:moveTo>
                        <a:pt x="41505" y="1155"/>
                      </a:moveTo>
                      <a:cubicBezTo>
                        <a:pt x="41624" y="1108"/>
                        <a:pt x="41624" y="941"/>
                        <a:pt x="41505" y="893"/>
                      </a:cubicBezTo>
                      <a:lnTo>
                        <a:pt x="40077" y="72"/>
                      </a:lnTo>
                      <a:cubicBezTo>
                        <a:pt x="39934" y="0"/>
                        <a:pt x="39767" y="0"/>
                        <a:pt x="39624" y="72"/>
                      </a:cubicBezTo>
                      <a:lnTo>
                        <a:pt x="37862" y="1096"/>
                      </a:lnTo>
                      <a:cubicBezTo>
                        <a:pt x="37743" y="1131"/>
                        <a:pt x="37743" y="1298"/>
                        <a:pt x="37862" y="1346"/>
                      </a:cubicBezTo>
                      <a:lnTo>
                        <a:pt x="39291" y="2167"/>
                      </a:lnTo>
                      <a:cubicBezTo>
                        <a:pt x="39434" y="2239"/>
                        <a:pt x="39600" y="2239"/>
                        <a:pt x="39731" y="2167"/>
                      </a:cubicBezTo>
                      <a:close/>
                      <a:moveTo>
                        <a:pt x="9513" y="22610"/>
                      </a:moveTo>
                      <a:cubicBezTo>
                        <a:pt x="9632" y="22575"/>
                        <a:pt x="9632" y="22396"/>
                        <a:pt x="9513" y="22360"/>
                      </a:cubicBezTo>
                      <a:lnTo>
                        <a:pt x="7620" y="21265"/>
                      </a:lnTo>
                      <a:cubicBezTo>
                        <a:pt x="7477" y="21193"/>
                        <a:pt x="7311" y="21193"/>
                        <a:pt x="7168" y="21265"/>
                      </a:cubicBezTo>
                      <a:lnTo>
                        <a:pt x="5275" y="22360"/>
                      </a:lnTo>
                      <a:cubicBezTo>
                        <a:pt x="5155" y="22396"/>
                        <a:pt x="5155" y="22563"/>
                        <a:pt x="5275" y="22610"/>
                      </a:cubicBezTo>
                      <a:lnTo>
                        <a:pt x="7168" y="23706"/>
                      </a:lnTo>
                      <a:cubicBezTo>
                        <a:pt x="7311" y="23777"/>
                        <a:pt x="7477" y="23777"/>
                        <a:pt x="7620" y="23706"/>
                      </a:cubicBezTo>
                      <a:close/>
                      <a:moveTo>
                        <a:pt x="14776" y="19574"/>
                      </a:moveTo>
                      <a:cubicBezTo>
                        <a:pt x="14895" y="19527"/>
                        <a:pt x="14895" y="19360"/>
                        <a:pt x="14776" y="19312"/>
                      </a:cubicBezTo>
                      <a:lnTo>
                        <a:pt x="12883" y="18217"/>
                      </a:lnTo>
                      <a:cubicBezTo>
                        <a:pt x="12740" y="18145"/>
                        <a:pt x="12573" y="18145"/>
                        <a:pt x="12430" y="18217"/>
                      </a:cubicBezTo>
                      <a:lnTo>
                        <a:pt x="10537" y="19312"/>
                      </a:lnTo>
                      <a:cubicBezTo>
                        <a:pt x="10406" y="19360"/>
                        <a:pt x="10406" y="19527"/>
                        <a:pt x="10537" y="19574"/>
                      </a:cubicBezTo>
                      <a:lnTo>
                        <a:pt x="12430" y="20670"/>
                      </a:lnTo>
                      <a:cubicBezTo>
                        <a:pt x="12573" y="20741"/>
                        <a:pt x="12740" y="20741"/>
                        <a:pt x="12883" y="20670"/>
                      </a:cubicBezTo>
                      <a:close/>
                      <a:moveTo>
                        <a:pt x="12144" y="21098"/>
                      </a:moveTo>
                      <a:cubicBezTo>
                        <a:pt x="12264" y="21051"/>
                        <a:pt x="12264" y="20872"/>
                        <a:pt x="12144" y="20836"/>
                      </a:cubicBezTo>
                      <a:lnTo>
                        <a:pt x="10251" y="19741"/>
                      </a:lnTo>
                      <a:cubicBezTo>
                        <a:pt x="10108" y="19669"/>
                        <a:pt x="9942" y="19669"/>
                        <a:pt x="9799" y="19741"/>
                      </a:cubicBezTo>
                      <a:lnTo>
                        <a:pt x="7906" y="20848"/>
                      </a:lnTo>
                      <a:cubicBezTo>
                        <a:pt x="7787" y="20884"/>
                        <a:pt x="7787" y="21062"/>
                        <a:pt x="7906" y="21098"/>
                      </a:cubicBezTo>
                      <a:lnTo>
                        <a:pt x="9799" y="22182"/>
                      </a:lnTo>
                      <a:cubicBezTo>
                        <a:pt x="9942" y="22253"/>
                        <a:pt x="10108" y="22253"/>
                        <a:pt x="10251" y="22182"/>
                      </a:cubicBezTo>
                      <a:close/>
                      <a:moveTo>
                        <a:pt x="17407" y="18050"/>
                      </a:moveTo>
                      <a:cubicBezTo>
                        <a:pt x="17526" y="18014"/>
                        <a:pt x="17526" y="17836"/>
                        <a:pt x="17407" y="17800"/>
                      </a:cubicBezTo>
                      <a:lnTo>
                        <a:pt x="15514" y="16705"/>
                      </a:lnTo>
                      <a:cubicBezTo>
                        <a:pt x="15371" y="16633"/>
                        <a:pt x="15204" y="16633"/>
                        <a:pt x="15061" y="16705"/>
                      </a:cubicBezTo>
                      <a:lnTo>
                        <a:pt x="13168" y="17800"/>
                      </a:lnTo>
                      <a:cubicBezTo>
                        <a:pt x="13049" y="17836"/>
                        <a:pt x="13049" y="18014"/>
                        <a:pt x="13168" y="18050"/>
                      </a:cubicBezTo>
                      <a:lnTo>
                        <a:pt x="15061" y="19146"/>
                      </a:lnTo>
                      <a:cubicBezTo>
                        <a:pt x="15204" y="19217"/>
                        <a:pt x="15371" y="19217"/>
                        <a:pt x="15514" y="19146"/>
                      </a:cubicBezTo>
                      <a:close/>
                      <a:moveTo>
                        <a:pt x="20038" y="16538"/>
                      </a:moveTo>
                      <a:cubicBezTo>
                        <a:pt x="20157" y="16490"/>
                        <a:pt x="20157" y="16324"/>
                        <a:pt x="20038" y="16276"/>
                      </a:cubicBezTo>
                      <a:lnTo>
                        <a:pt x="18145" y="15193"/>
                      </a:lnTo>
                      <a:cubicBezTo>
                        <a:pt x="18002" y="15109"/>
                        <a:pt x="17836" y="15109"/>
                        <a:pt x="17693" y="15193"/>
                      </a:cubicBezTo>
                      <a:lnTo>
                        <a:pt x="15800" y="16276"/>
                      </a:lnTo>
                      <a:cubicBezTo>
                        <a:pt x="15669" y="16324"/>
                        <a:pt x="15669" y="16490"/>
                        <a:pt x="15800" y="16538"/>
                      </a:cubicBezTo>
                      <a:lnTo>
                        <a:pt x="17693" y="17633"/>
                      </a:lnTo>
                      <a:cubicBezTo>
                        <a:pt x="17836" y="17705"/>
                        <a:pt x="17990" y="17705"/>
                        <a:pt x="18133" y="17633"/>
                      </a:cubicBezTo>
                      <a:close/>
                      <a:moveTo>
                        <a:pt x="22670" y="15014"/>
                      </a:moveTo>
                      <a:cubicBezTo>
                        <a:pt x="22789" y="14966"/>
                        <a:pt x="22789" y="14800"/>
                        <a:pt x="22670" y="14764"/>
                      </a:cubicBezTo>
                      <a:lnTo>
                        <a:pt x="20776" y="13669"/>
                      </a:lnTo>
                      <a:cubicBezTo>
                        <a:pt x="20634" y="13585"/>
                        <a:pt x="20467" y="13585"/>
                        <a:pt x="20324" y="13669"/>
                      </a:cubicBezTo>
                      <a:lnTo>
                        <a:pt x="18431" y="14764"/>
                      </a:lnTo>
                      <a:cubicBezTo>
                        <a:pt x="18312" y="14800"/>
                        <a:pt x="18312" y="14966"/>
                        <a:pt x="18431" y="15014"/>
                      </a:cubicBezTo>
                      <a:lnTo>
                        <a:pt x="20324" y="16109"/>
                      </a:lnTo>
                      <a:cubicBezTo>
                        <a:pt x="20467" y="16181"/>
                        <a:pt x="20634" y="16181"/>
                        <a:pt x="20776" y="16109"/>
                      </a:cubicBezTo>
                      <a:close/>
                      <a:moveTo>
                        <a:pt x="25301" y="13502"/>
                      </a:moveTo>
                      <a:cubicBezTo>
                        <a:pt x="25420" y="13454"/>
                        <a:pt x="25420" y="13288"/>
                        <a:pt x="25301" y="13240"/>
                      </a:cubicBezTo>
                      <a:lnTo>
                        <a:pt x="23408" y="12145"/>
                      </a:lnTo>
                      <a:cubicBezTo>
                        <a:pt x="23265" y="12073"/>
                        <a:pt x="23098" y="12073"/>
                        <a:pt x="22955" y="12145"/>
                      </a:cubicBezTo>
                      <a:lnTo>
                        <a:pt x="21062" y="13240"/>
                      </a:lnTo>
                      <a:cubicBezTo>
                        <a:pt x="20943" y="13276"/>
                        <a:pt x="20943" y="13454"/>
                        <a:pt x="21062" y="13502"/>
                      </a:cubicBezTo>
                      <a:lnTo>
                        <a:pt x="22955" y="14597"/>
                      </a:lnTo>
                      <a:cubicBezTo>
                        <a:pt x="23098" y="14669"/>
                        <a:pt x="23265" y="14669"/>
                        <a:pt x="23408" y="14597"/>
                      </a:cubicBezTo>
                      <a:close/>
                      <a:moveTo>
                        <a:pt x="27932" y="11978"/>
                      </a:moveTo>
                      <a:cubicBezTo>
                        <a:pt x="28051" y="11930"/>
                        <a:pt x="28051" y="11764"/>
                        <a:pt x="27932" y="11716"/>
                      </a:cubicBezTo>
                      <a:lnTo>
                        <a:pt x="26039" y="10621"/>
                      </a:lnTo>
                      <a:cubicBezTo>
                        <a:pt x="25896" y="10549"/>
                        <a:pt x="25729" y="10549"/>
                        <a:pt x="25587" y="10621"/>
                      </a:cubicBezTo>
                      <a:lnTo>
                        <a:pt x="23694" y="11716"/>
                      </a:lnTo>
                      <a:cubicBezTo>
                        <a:pt x="23574" y="11764"/>
                        <a:pt x="23574" y="11930"/>
                        <a:pt x="23694" y="11978"/>
                      </a:cubicBezTo>
                      <a:lnTo>
                        <a:pt x="25587" y="13073"/>
                      </a:lnTo>
                      <a:cubicBezTo>
                        <a:pt x="25729" y="13145"/>
                        <a:pt x="25896" y="13145"/>
                        <a:pt x="26039" y="13073"/>
                      </a:cubicBezTo>
                      <a:close/>
                      <a:moveTo>
                        <a:pt x="30563" y="10454"/>
                      </a:moveTo>
                      <a:cubicBezTo>
                        <a:pt x="30682" y="10418"/>
                        <a:pt x="30682" y="10240"/>
                        <a:pt x="30563" y="10204"/>
                      </a:cubicBezTo>
                      <a:lnTo>
                        <a:pt x="28670" y="9109"/>
                      </a:lnTo>
                      <a:cubicBezTo>
                        <a:pt x="28527" y="9037"/>
                        <a:pt x="28361" y="9037"/>
                        <a:pt x="28218" y="9109"/>
                      </a:cubicBezTo>
                      <a:lnTo>
                        <a:pt x="26325" y="10204"/>
                      </a:lnTo>
                      <a:cubicBezTo>
                        <a:pt x="26206" y="10240"/>
                        <a:pt x="26206" y="10418"/>
                        <a:pt x="26325" y="10454"/>
                      </a:cubicBezTo>
                      <a:lnTo>
                        <a:pt x="28218" y="11549"/>
                      </a:lnTo>
                      <a:cubicBezTo>
                        <a:pt x="28361" y="11621"/>
                        <a:pt x="28527" y="11621"/>
                        <a:pt x="28670" y="11549"/>
                      </a:cubicBezTo>
                      <a:close/>
                      <a:moveTo>
                        <a:pt x="33195" y="8942"/>
                      </a:moveTo>
                      <a:cubicBezTo>
                        <a:pt x="33326" y="8894"/>
                        <a:pt x="33326" y="8716"/>
                        <a:pt x="33195" y="8680"/>
                      </a:cubicBezTo>
                      <a:lnTo>
                        <a:pt x="31302" y="7585"/>
                      </a:lnTo>
                      <a:cubicBezTo>
                        <a:pt x="31159" y="7513"/>
                        <a:pt x="30992" y="7513"/>
                        <a:pt x="30849" y="7585"/>
                      </a:cubicBezTo>
                      <a:lnTo>
                        <a:pt x="28956" y="8680"/>
                      </a:lnTo>
                      <a:cubicBezTo>
                        <a:pt x="28837" y="8728"/>
                        <a:pt x="28837" y="8894"/>
                        <a:pt x="28956" y="8942"/>
                      </a:cubicBezTo>
                      <a:lnTo>
                        <a:pt x="30849" y="10037"/>
                      </a:lnTo>
                      <a:cubicBezTo>
                        <a:pt x="30992" y="10097"/>
                        <a:pt x="31159" y="10097"/>
                        <a:pt x="31302" y="10037"/>
                      </a:cubicBezTo>
                      <a:close/>
                      <a:moveTo>
                        <a:pt x="35826" y="7418"/>
                      </a:moveTo>
                      <a:cubicBezTo>
                        <a:pt x="35945" y="7370"/>
                        <a:pt x="35945" y="7204"/>
                        <a:pt x="35826" y="7156"/>
                      </a:cubicBezTo>
                      <a:lnTo>
                        <a:pt x="33933" y="6061"/>
                      </a:lnTo>
                      <a:cubicBezTo>
                        <a:pt x="33790" y="5989"/>
                        <a:pt x="33623" y="5989"/>
                        <a:pt x="33480" y="6061"/>
                      </a:cubicBezTo>
                      <a:lnTo>
                        <a:pt x="31587" y="7156"/>
                      </a:lnTo>
                      <a:cubicBezTo>
                        <a:pt x="31468" y="7204"/>
                        <a:pt x="31468" y="7370"/>
                        <a:pt x="31587" y="7418"/>
                      </a:cubicBezTo>
                      <a:lnTo>
                        <a:pt x="33480" y="8513"/>
                      </a:lnTo>
                      <a:cubicBezTo>
                        <a:pt x="33623" y="8585"/>
                        <a:pt x="33790" y="8585"/>
                        <a:pt x="33933" y="8513"/>
                      </a:cubicBezTo>
                      <a:close/>
                      <a:moveTo>
                        <a:pt x="38457" y="5894"/>
                      </a:moveTo>
                      <a:cubicBezTo>
                        <a:pt x="38576" y="5858"/>
                        <a:pt x="38576" y="5680"/>
                        <a:pt x="38457" y="5644"/>
                      </a:cubicBezTo>
                      <a:lnTo>
                        <a:pt x="36564" y="4549"/>
                      </a:lnTo>
                      <a:cubicBezTo>
                        <a:pt x="36421" y="4477"/>
                        <a:pt x="36255" y="4477"/>
                        <a:pt x="36112" y="4549"/>
                      </a:cubicBezTo>
                      <a:lnTo>
                        <a:pt x="34219" y="5644"/>
                      </a:lnTo>
                      <a:cubicBezTo>
                        <a:pt x="34100" y="5680"/>
                        <a:pt x="34100" y="5858"/>
                        <a:pt x="34219" y="5894"/>
                      </a:cubicBezTo>
                      <a:lnTo>
                        <a:pt x="36124" y="7001"/>
                      </a:lnTo>
                      <a:cubicBezTo>
                        <a:pt x="36255" y="7073"/>
                        <a:pt x="36421" y="7073"/>
                        <a:pt x="36564" y="7001"/>
                      </a:cubicBezTo>
                      <a:close/>
                      <a:moveTo>
                        <a:pt x="13418" y="23360"/>
                      </a:moveTo>
                      <a:cubicBezTo>
                        <a:pt x="13537" y="23313"/>
                        <a:pt x="13537" y="23146"/>
                        <a:pt x="13418" y="23098"/>
                      </a:cubicBezTo>
                      <a:lnTo>
                        <a:pt x="11513" y="22003"/>
                      </a:lnTo>
                      <a:cubicBezTo>
                        <a:pt x="11371" y="21932"/>
                        <a:pt x="11204" y="21932"/>
                        <a:pt x="11073" y="22003"/>
                      </a:cubicBezTo>
                      <a:lnTo>
                        <a:pt x="9168" y="23098"/>
                      </a:lnTo>
                      <a:cubicBezTo>
                        <a:pt x="9049" y="23146"/>
                        <a:pt x="9049" y="23313"/>
                        <a:pt x="9168" y="23360"/>
                      </a:cubicBezTo>
                      <a:lnTo>
                        <a:pt x="11073" y="24456"/>
                      </a:lnTo>
                      <a:cubicBezTo>
                        <a:pt x="11204" y="24527"/>
                        <a:pt x="11371" y="24527"/>
                        <a:pt x="11513" y="24456"/>
                      </a:cubicBezTo>
                      <a:close/>
                      <a:moveTo>
                        <a:pt x="16050" y="21836"/>
                      </a:moveTo>
                      <a:cubicBezTo>
                        <a:pt x="16169" y="21801"/>
                        <a:pt x="16169" y="21622"/>
                        <a:pt x="16050" y="21586"/>
                      </a:cubicBezTo>
                      <a:lnTo>
                        <a:pt x="14145" y="20491"/>
                      </a:lnTo>
                      <a:cubicBezTo>
                        <a:pt x="14002" y="20420"/>
                        <a:pt x="13847" y="20420"/>
                        <a:pt x="13704" y="20491"/>
                      </a:cubicBezTo>
                      <a:lnTo>
                        <a:pt x="11799" y="21586"/>
                      </a:lnTo>
                      <a:cubicBezTo>
                        <a:pt x="11680" y="21634"/>
                        <a:pt x="11680" y="21801"/>
                        <a:pt x="11799" y="21848"/>
                      </a:cubicBezTo>
                      <a:lnTo>
                        <a:pt x="13692" y="22944"/>
                      </a:lnTo>
                      <a:cubicBezTo>
                        <a:pt x="13835" y="23015"/>
                        <a:pt x="14002" y="23015"/>
                        <a:pt x="14145" y="22944"/>
                      </a:cubicBezTo>
                      <a:close/>
                      <a:moveTo>
                        <a:pt x="18681" y="20324"/>
                      </a:moveTo>
                      <a:cubicBezTo>
                        <a:pt x="18800" y="20277"/>
                        <a:pt x="18800" y="20110"/>
                        <a:pt x="18681" y="20062"/>
                      </a:cubicBezTo>
                      <a:lnTo>
                        <a:pt x="16776" y="18967"/>
                      </a:lnTo>
                      <a:cubicBezTo>
                        <a:pt x="16633" y="18896"/>
                        <a:pt x="16478" y="18896"/>
                        <a:pt x="16335" y="18967"/>
                      </a:cubicBezTo>
                      <a:lnTo>
                        <a:pt x="14430" y="20062"/>
                      </a:lnTo>
                      <a:cubicBezTo>
                        <a:pt x="14311" y="20110"/>
                        <a:pt x="14311" y="20277"/>
                        <a:pt x="14430" y="20324"/>
                      </a:cubicBezTo>
                      <a:lnTo>
                        <a:pt x="16335" y="21420"/>
                      </a:lnTo>
                      <a:cubicBezTo>
                        <a:pt x="16478" y="21491"/>
                        <a:pt x="16633" y="21491"/>
                        <a:pt x="16776" y="21420"/>
                      </a:cubicBezTo>
                      <a:close/>
                      <a:moveTo>
                        <a:pt x="21300" y="18800"/>
                      </a:moveTo>
                      <a:cubicBezTo>
                        <a:pt x="21419" y="18765"/>
                        <a:pt x="21419" y="18586"/>
                        <a:pt x="21300" y="18550"/>
                      </a:cubicBezTo>
                      <a:lnTo>
                        <a:pt x="19407" y="17455"/>
                      </a:lnTo>
                      <a:cubicBezTo>
                        <a:pt x="19264" y="17372"/>
                        <a:pt x="19098" y="17372"/>
                        <a:pt x="18955" y="17455"/>
                      </a:cubicBezTo>
                      <a:lnTo>
                        <a:pt x="17062" y="18550"/>
                      </a:lnTo>
                      <a:cubicBezTo>
                        <a:pt x="16943" y="18586"/>
                        <a:pt x="16943" y="18753"/>
                        <a:pt x="17062" y="18800"/>
                      </a:cubicBezTo>
                      <a:lnTo>
                        <a:pt x="18955" y="19896"/>
                      </a:lnTo>
                      <a:cubicBezTo>
                        <a:pt x="19098" y="19967"/>
                        <a:pt x="19264" y="19967"/>
                        <a:pt x="19407" y="19896"/>
                      </a:cubicBezTo>
                      <a:close/>
                      <a:moveTo>
                        <a:pt x="23932" y="17288"/>
                      </a:moveTo>
                      <a:cubicBezTo>
                        <a:pt x="24051" y="17241"/>
                        <a:pt x="24051" y="17074"/>
                        <a:pt x="23932" y="17026"/>
                      </a:cubicBezTo>
                      <a:lnTo>
                        <a:pt x="22039" y="15931"/>
                      </a:lnTo>
                      <a:cubicBezTo>
                        <a:pt x="21896" y="15859"/>
                        <a:pt x="21729" y="15859"/>
                        <a:pt x="21586" y="15931"/>
                      </a:cubicBezTo>
                      <a:lnTo>
                        <a:pt x="19693" y="17026"/>
                      </a:lnTo>
                      <a:cubicBezTo>
                        <a:pt x="19574" y="17062"/>
                        <a:pt x="19574" y="17241"/>
                        <a:pt x="19693" y="17288"/>
                      </a:cubicBezTo>
                      <a:lnTo>
                        <a:pt x="21598" y="18372"/>
                      </a:lnTo>
                      <a:cubicBezTo>
                        <a:pt x="21741" y="18443"/>
                        <a:pt x="21908" y="18443"/>
                        <a:pt x="22050" y="18372"/>
                      </a:cubicBezTo>
                      <a:close/>
                      <a:moveTo>
                        <a:pt x="26563" y="15764"/>
                      </a:moveTo>
                      <a:cubicBezTo>
                        <a:pt x="26682" y="15717"/>
                        <a:pt x="26682" y="15550"/>
                        <a:pt x="26563" y="15502"/>
                      </a:cubicBezTo>
                      <a:lnTo>
                        <a:pt x="24670" y="14407"/>
                      </a:lnTo>
                      <a:cubicBezTo>
                        <a:pt x="24527" y="14335"/>
                        <a:pt x="24360" y="14335"/>
                        <a:pt x="24217" y="14407"/>
                      </a:cubicBezTo>
                      <a:lnTo>
                        <a:pt x="22324" y="15502"/>
                      </a:lnTo>
                      <a:cubicBezTo>
                        <a:pt x="22205" y="15550"/>
                        <a:pt x="22205" y="15717"/>
                        <a:pt x="22324" y="15764"/>
                      </a:cubicBezTo>
                      <a:lnTo>
                        <a:pt x="24217" y="16860"/>
                      </a:lnTo>
                      <a:cubicBezTo>
                        <a:pt x="24360" y="16931"/>
                        <a:pt x="24527" y="16931"/>
                        <a:pt x="24670" y="16860"/>
                      </a:cubicBezTo>
                      <a:close/>
                      <a:moveTo>
                        <a:pt x="29194" y="14240"/>
                      </a:moveTo>
                      <a:cubicBezTo>
                        <a:pt x="29313" y="14204"/>
                        <a:pt x="29313" y="14026"/>
                        <a:pt x="29194" y="13990"/>
                      </a:cubicBezTo>
                      <a:lnTo>
                        <a:pt x="27301" y="12895"/>
                      </a:lnTo>
                      <a:cubicBezTo>
                        <a:pt x="27158" y="12823"/>
                        <a:pt x="26992" y="12823"/>
                        <a:pt x="26849" y="12895"/>
                      </a:cubicBezTo>
                      <a:lnTo>
                        <a:pt x="24956" y="13990"/>
                      </a:lnTo>
                      <a:cubicBezTo>
                        <a:pt x="24837" y="14026"/>
                        <a:pt x="24837" y="14204"/>
                        <a:pt x="24956" y="14240"/>
                      </a:cubicBezTo>
                      <a:lnTo>
                        <a:pt x="26849" y="15336"/>
                      </a:lnTo>
                      <a:cubicBezTo>
                        <a:pt x="26992" y="15407"/>
                        <a:pt x="27158" y="15407"/>
                        <a:pt x="27301" y="15336"/>
                      </a:cubicBezTo>
                      <a:close/>
                      <a:moveTo>
                        <a:pt x="31825" y="12728"/>
                      </a:moveTo>
                      <a:cubicBezTo>
                        <a:pt x="31956" y="12680"/>
                        <a:pt x="31956" y="12502"/>
                        <a:pt x="31825" y="12466"/>
                      </a:cubicBezTo>
                      <a:lnTo>
                        <a:pt x="29932" y="11371"/>
                      </a:lnTo>
                      <a:cubicBezTo>
                        <a:pt x="29790" y="11299"/>
                        <a:pt x="29623" y="11299"/>
                        <a:pt x="29492" y="11371"/>
                      </a:cubicBezTo>
                      <a:lnTo>
                        <a:pt x="27587" y="12466"/>
                      </a:lnTo>
                      <a:cubicBezTo>
                        <a:pt x="27468" y="12514"/>
                        <a:pt x="27468" y="12680"/>
                        <a:pt x="27587" y="12728"/>
                      </a:cubicBezTo>
                      <a:lnTo>
                        <a:pt x="29492" y="13823"/>
                      </a:lnTo>
                      <a:cubicBezTo>
                        <a:pt x="29623" y="13895"/>
                        <a:pt x="29790" y="13895"/>
                        <a:pt x="29932" y="13823"/>
                      </a:cubicBezTo>
                      <a:close/>
                      <a:moveTo>
                        <a:pt x="34457" y="11204"/>
                      </a:moveTo>
                      <a:cubicBezTo>
                        <a:pt x="34576" y="11156"/>
                        <a:pt x="34576" y="10990"/>
                        <a:pt x="34457" y="10942"/>
                      </a:cubicBezTo>
                      <a:lnTo>
                        <a:pt x="32564" y="9847"/>
                      </a:lnTo>
                      <a:cubicBezTo>
                        <a:pt x="32421" y="9775"/>
                        <a:pt x="32254" y="9775"/>
                        <a:pt x="32111" y="9847"/>
                      </a:cubicBezTo>
                      <a:lnTo>
                        <a:pt x="30218" y="10942"/>
                      </a:lnTo>
                      <a:cubicBezTo>
                        <a:pt x="30099" y="10990"/>
                        <a:pt x="30099" y="11168"/>
                        <a:pt x="30218" y="11204"/>
                      </a:cubicBezTo>
                      <a:lnTo>
                        <a:pt x="32111" y="12299"/>
                      </a:lnTo>
                      <a:cubicBezTo>
                        <a:pt x="32254" y="12371"/>
                        <a:pt x="32421" y="12371"/>
                        <a:pt x="32564" y="12299"/>
                      </a:cubicBezTo>
                      <a:close/>
                      <a:moveTo>
                        <a:pt x="37088" y="9680"/>
                      </a:moveTo>
                      <a:cubicBezTo>
                        <a:pt x="37207" y="9632"/>
                        <a:pt x="37207" y="9466"/>
                        <a:pt x="37088" y="9418"/>
                      </a:cubicBezTo>
                      <a:lnTo>
                        <a:pt x="35195" y="8347"/>
                      </a:lnTo>
                      <a:cubicBezTo>
                        <a:pt x="35052" y="8263"/>
                        <a:pt x="34885" y="8263"/>
                        <a:pt x="34743" y="8347"/>
                      </a:cubicBezTo>
                      <a:lnTo>
                        <a:pt x="32849" y="9430"/>
                      </a:lnTo>
                      <a:cubicBezTo>
                        <a:pt x="32730" y="9478"/>
                        <a:pt x="32730" y="9644"/>
                        <a:pt x="32849" y="9692"/>
                      </a:cubicBezTo>
                      <a:lnTo>
                        <a:pt x="34743" y="10787"/>
                      </a:lnTo>
                      <a:cubicBezTo>
                        <a:pt x="34885" y="10859"/>
                        <a:pt x="35052" y="10859"/>
                        <a:pt x="35195" y="10787"/>
                      </a:cubicBezTo>
                      <a:close/>
                      <a:moveTo>
                        <a:pt x="39719" y="8156"/>
                      </a:moveTo>
                      <a:cubicBezTo>
                        <a:pt x="39838" y="8120"/>
                        <a:pt x="39838" y="7942"/>
                        <a:pt x="39719" y="7906"/>
                      </a:cubicBezTo>
                      <a:lnTo>
                        <a:pt x="37826" y="6811"/>
                      </a:lnTo>
                      <a:cubicBezTo>
                        <a:pt x="37683" y="6739"/>
                        <a:pt x="37517" y="6739"/>
                        <a:pt x="37374" y="6811"/>
                      </a:cubicBezTo>
                      <a:lnTo>
                        <a:pt x="35481" y="7906"/>
                      </a:lnTo>
                      <a:cubicBezTo>
                        <a:pt x="35362" y="7954"/>
                        <a:pt x="35362" y="8120"/>
                        <a:pt x="35481" y="8168"/>
                      </a:cubicBezTo>
                      <a:lnTo>
                        <a:pt x="37374" y="9263"/>
                      </a:lnTo>
                      <a:cubicBezTo>
                        <a:pt x="37517" y="9335"/>
                        <a:pt x="37683" y="9335"/>
                        <a:pt x="37826" y="9263"/>
                      </a:cubicBezTo>
                      <a:close/>
                      <a:moveTo>
                        <a:pt x="42351" y="6644"/>
                      </a:moveTo>
                      <a:cubicBezTo>
                        <a:pt x="42482" y="6596"/>
                        <a:pt x="42482" y="6430"/>
                        <a:pt x="42351" y="6382"/>
                      </a:cubicBezTo>
                      <a:lnTo>
                        <a:pt x="40458" y="5287"/>
                      </a:lnTo>
                      <a:cubicBezTo>
                        <a:pt x="40315" y="5215"/>
                        <a:pt x="40148" y="5215"/>
                        <a:pt x="40017" y="5287"/>
                      </a:cubicBezTo>
                      <a:lnTo>
                        <a:pt x="38124" y="6394"/>
                      </a:lnTo>
                      <a:cubicBezTo>
                        <a:pt x="37993" y="6430"/>
                        <a:pt x="37993" y="6608"/>
                        <a:pt x="38124" y="6644"/>
                      </a:cubicBezTo>
                      <a:lnTo>
                        <a:pt x="40017" y="7751"/>
                      </a:lnTo>
                      <a:cubicBezTo>
                        <a:pt x="40148" y="7823"/>
                        <a:pt x="40315" y="7823"/>
                        <a:pt x="40458" y="7751"/>
                      </a:cubicBezTo>
                      <a:close/>
                      <a:moveTo>
                        <a:pt x="16657" y="24587"/>
                      </a:moveTo>
                      <a:cubicBezTo>
                        <a:pt x="16776" y="24551"/>
                        <a:pt x="16776" y="24372"/>
                        <a:pt x="16657" y="24337"/>
                      </a:cubicBezTo>
                      <a:lnTo>
                        <a:pt x="14752" y="23241"/>
                      </a:lnTo>
                      <a:cubicBezTo>
                        <a:pt x="14609" y="23170"/>
                        <a:pt x="14442" y="23170"/>
                        <a:pt x="14311" y="23241"/>
                      </a:cubicBezTo>
                      <a:lnTo>
                        <a:pt x="12406" y="24337"/>
                      </a:lnTo>
                      <a:cubicBezTo>
                        <a:pt x="12287" y="24372"/>
                        <a:pt x="12287" y="24551"/>
                        <a:pt x="12406" y="24587"/>
                      </a:cubicBezTo>
                      <a:lnTo>
                        <a:pt x="14311" y="25682"/>
                      </a:lnTo>
                      <a:cubicBezTo>
                        <a:pt x="14442" y="25754"/>
                        <a:pt x="14609" y="25754"/>
                        <a:pt x="14752" y="25682"/>
                      </a:cubicBezTo>
                      <a:close/>
                      <a:moveTo>
                        <a:pt x="19288" y="23075"/>
                      </a:moveTo>
                      <a:cubicBezTo>
                        <a:pt x="19407" y="23027"/>
                        <a:pt x="19407" y="22860"/>
                        <a:pt x="19288" y="22813"/>
                      </a:cubicBezTo>
                      <a:lnTo>
                        <a:pt x="17383" y="21717"/>
                      </a:lnTo>
                      <a:cubicBezTo>
                        <a:pt x="17240" y="21658"/>
                        <a:pt x="17086" y="21658"/>
                        <a:pt x="16943" y="21717"/>
                      </a:cubicBezTo>
                      <a:lnTo>
                        <a:pt x="15050" y="22813"/>
                      </a:lnTo>
                      <a:cubicBezTo>
                        <a:pt x="14931" y="22860"/>
                        <a:pt x="14931" y="23027"/>
                        <a:pt x="15050" y="23075"/>
                      </a:cubicBezTo>
                      <a:lnTo>
                        <a:pt x="16943" y="24170"/>
                      </a:lnTo>
                      <a:cubicBezTo>
                        <a:pt x="17086" y="24230"/>
                        <a:pt x="17252" y="24230"/>
                        <a:pt x="17395" y="24170"/>
                      </a:cubicBezTo>
                      <a:close/>
                      <a:moveTo>
                        <a:pt x="21919" y="21551"/>
                      </a:moveTo>
                      <a:cubicBezTo>
                        <a:pt x="22039" y="21515"/>
                        <a:pt x="22039" y="21336"/>
                        <a:pt x="21919" y="21301"/>
                      </a:cubicBezTo>
                      <a:lnTo>
                        <a:pt x="20014" y="20205"/>
                      </a:lnTo>
                      <a:cubicBezTo>
                        <a:pt x="19872" y="20134"/>
                        <a:pt x="19717" y="20134"/>
                        <a:pt x="19574" y="20205"/>
                      </a:cubicBezTo>
                      <a:lnTo>
                        <a:pt x="17681" y="21289"/>
                      </a:lnTo>
                      <a:cubicBezTo>
                        <a:pt x="17550" y="21336"/>
                        <a:pt x="17550" y="21503"/>
                        <a:pt x="17681" y="21551"/>
                      </a:cubicBezTo>
                      <a:lnTo>
                        <a:pt x="19574" y="22646"/>
                      </a:lnTo>
                      <a:cubicBezTo>
                        <a:pt x="19717" y="22706"/>
                        <a:pt x="19872" y="22706"/>
                        <a:pt x="20014" y="22646"/>
                      </a:cubicBezTo>
                      <a:close/>
                      <a:moveTo>
                        <a:pt x="24551" y="20039"/>
                      </a:moveTo>
                      <a:cubicBezTo>
                        <a:pt x="24670" y="19991"/>
                        <a:pt x="24670" y="19824"/>
                        <a:pt x="24551" y="19777"/>
                      </a:cubicBezTo>
                      <a:lnTo>
                        <a:pt x="22646" y="18681"/>
                      </a:lnTo>
                      <a:cubicBezTo>
                        <a:pt x="22503" y="18610"/>
                        <a:pt x="22348" y="18610"/>
                        <a:pt x="22205" y="18681"/>
                      </a:cubicBezTo>
                      <a:lnTo>
                        <a:pt x="20300" y="19777"/>
                      </a:lnTo>
                      <a:cubicBezTo>
                        <a:pt x="20181" y="19824"/>
                        <a:pt x="20181" y="19991"/>
                        <a:pt x="20300" y="20039"/>
                      </a:cubicBezTo>
                      <a:lnTo>
                        <a:pt x="22205" y="21134"/>
                      </a:lnTo>
                      <a:cubicBezTo>
                        <a:pt x="22348" y="21205"/>
                        <a:pt x="22503" y="21205"/>
                        <a:pt x="22646" y="21134"/>
                      </a:cubicBezTo>
                      <a:close/>
                      <a:moveTo>
                        <a:pt x="27182" y="18515"/>
                      </a:moveTo>
                      <a:cubicBezTo>
                        <a:pt x="27301" y="18467"/>
                        <a:pt x="27301" y="18300"/>
                        <a:pt x="27182" y="18253"/>
                      </a:cubicBezTo>
                      <a:lnTo>
                        <a:pt x="25277" y="17169"/>
                      </a:lnTo>
                      <a:cubicBezTo>
                        <a:pt x="25134" y="17098"/>
                        <a:pt x="24979" y="17098"/>
                        <a:pt x="24837" y="17169"/>
                      </a:cubicBezTo>
                      <a:lnTo>
                        <a:pt x="22943" y="18253"/>
                      </a:lnTo>
                      <a:cubicBezTo>
                        <a:pt x="22812" y="18300"/>
                        <a:pt x="22812" y="18467"/>
                        <a:pt x="22943" y="18515"/>
                      </a:cubicBezTo>
                      <a:lnTo>
                        <a:pt x="24837" y="19610"/>
                      </a:lnTo>
                      <a:cubicBezTo>
                        <a:pt x="24979" y="19681"/>
                        <a:pt x="25134" y="19681"/>
                        <a:pt x="25277" y="19610"/>
                      </a:cubicBezTo>
                      <a:close/>
                      <a:moveTo>
                        <a:pt x="29813" y="16991"/>
                      </a:moveTo>
                      <a:cubicBezTo>
                        <a:pt x="29932" y="16955"/>
                        <a:pt x="29932" y="16788"/>
                        <a:pt x="29813" y="16741"/>
                      </a:cubicBezTo>
                      <a:lnTo>
                        <a:pt x="27908" y="15645"/>
                      </a:lnTo>
                      <a:cubicBezTo>
                        <a:pt x="27765" y="15574"/>
                        <a:pt x="27611" y="15574"/>
                        <a:pt x="27468" y="15645"/>
                      </a:cubicBezTo>
                      <a:lnTo>
                        <a:pt x="25575" y="16741"/>
                      </a:lnTo>
                      <a:cubicBezTo>
                        <a:pt x="25444" y="16788"/>
                        <a:pt x="25444" y="16955"/>
                        <a:pt x="25575" y="16991"/>
                      </a:cubicBezTo>
                      <a:lnTo>
                        <a:pt x="27468" y="18086"/>
                      </a:lnTo>
                      <a:cubicBezTo>
                        <a:pt x="27611" y="18157"/>
                        <a:pt x="27765" y="18157"/>
                        <a:pt x="27908" y="18086"/>
                      </a:cubicBezTo>
                      <a:close/>
                      <a:moveTo>
                        <a:pt x="32445" y="15478"/>
                      </a:moveTo>
                      <a:cubicBezTo>
                        <a:pt x="32564" y="15431"/>
                        <a:pt x="32564" y="15264"/>
                        <a:pt x="32445" y="15217"/>
                      </a:cubicBezTo>
                      <a:lnTo>
                        <a:pt x="30540" y="14121"/>
                      </a:lnTo>
                      <a:cubicBezTo>
                        <a:pt x="30409" y="14050"/>
                        <a:pt x="30242" y="14050"/>
                        <a:pt x="30099" y="14121"/>
                      </a:cubicBezTo>
                      <a:lnTo>
                        <a:pt x="28206" y="15217"/>
                      </a:lnTo>
                      <a:cubicBezTo>
                        <a:pt x="28075" y="15264"/>
                        <a:pt x="28075" y="15431"/>
                        <a:pt x="28206" y="15478"/>
                      </a:cubicBezTo>
                      <a:lnTo>
                        <a:pt x="30099" y="16574"/>
                      </a:lnTo>
                      <a:cubicBezTo>
                        <a:pt x="30242" y="16645"/>
                        <a:pt x="30409" y="16645"/>
                        <a:pt x="30540" y="16574"/>
                      </a:cubicBezTo>
                      <a:close/>
                      <a:moveTo>
                        <a:pt x="35076" y="13954"/>
                      </a:moveTo>
                      <a:cubicBezTo>
                        <a:pt x="35195" y="13919"/>
                        <a:pt x="35195" y="13740"/>
                        <a:pt x="35076" y="13704"/>
                      </a:cubicBezTo>
                      <a:lnTo>
                        <a:pt x="33171" y="12609"/>
                      </a:lnTo>
                      <a:cubicBezTo>
                        <a:pt x="33040" y="12538"/>
                        <a:pt x="32873" y="12538"/>
                        <a:pt x="32730" y="12609"/>
                      </a:cubicBezTo>
                      <a:lnTo>
                        <a:pt x="30837" y="13704"/>
                      </a:lnTo>
                      <a:cubicBezTo>
                        <a:pt x="30706" y="13740"/>
                        <a:pt x="30706" y="13907"/>
                        <a:pt x="30837" y="13954"/>
                      </a:cubicBezTo>
                      <a:lnTo>
                        <a:pt x="32730" y="15050"/>
                      </a:lnTo>
                      <a:cubicBezTo>
                        <a:pt x="32873" y="15121"/>
                        <a:pt x="33040" y="15121"/>
                        <a:pt x="33183" y="15050"/>
                      </a:cubicBezTo>
                      <a:close/>
                      <a:moveTo>
                        <a:pt x="37707" y="12442"/>
                      </a:moveTo>
                      <a:cubicBezTo>
                        <a:pt x="37826" y="12395"/>
                        <a:pt x="37826" y="12228"/>
                        <a:pt x="37707" y="12180"/>
                      </a:cubicBezTo>
                      <a:lnTo>
                        <a:pt x="35802" y="11085"/>
                      </a:lnTo>
                      <a:cubicBezTo>
                        <a:pt x="35671" y="11014"/>
                        <a:pt x="35505" y="11014"/>
                        <a:pt x="35362" y="11085"/>
                      </a:cubicBezTo>
                      <a:lnTo>
                        <a:pt x="33469" y="12180"/>
                      </a:lnTo>
                      <a:cubicBezTo>
                        <a:pt x="33338" y="12228"/>
                        <a:pt x="33338" y="12395"/>
                        <a:pt x="33469" y="12442"/>
                      </a:cubicBezTo>
                      <a:lnTo>
                        <a:pt x="35362" y="13538"/>
                      </a:lnTo>
                      <a:cubicBezTo>
                        <a:pt x="35505" y="13609"/>
                        <a:pt x="35671" y="13609"/>
                        <a:pt x="35802" y="13538"/>
                      </a:cubicBezTo>
                      <a:close/>
                      <a:moveTo>
                        <a:pt x="40338" y="10918"/>
                      </a:moveTo>
                      <a:cubicBezTo>
                        <a:pt x="40458" y="10871"/>
                        <a:pt x="40458" y="10704"/>
                        <a:pt x="40338" y="10656"/>
                      </a:cubicBezTo>
                      <a:lnTo>
                        <a:pt x="38433" y="9561"/>
                      </a:lnTo>
                      <a:cubicBezTo>
                        <a:pt x="38302" y="9490"/>
                        <a:pt x="38136" y="9490"/>
                        <a:pt x="37993" y="9561"/>
                      </a:cubicBezTo>
                      <a:lnTo>
                        <a:pt x="36100" y="10656"/>
                      </a:lnTo>
                      <a:cubicBezTo>
                        <a:pt x="35969" y="10704"/>
                        <a:pt x="35969" y="10871"/>
                        <a:pt x="36100" y="10918"/>
                      </a:cubicBezTo>
                      <a:lnTo>
                        <a:pt x="37993" y="12014"/>
                      </a:lnTo>
                      <a:cubicBezTo>
                        <a:pt x="38136" y="12085"/>
                        <a:pt x="38302" y="12085"/>
                        <a:pt x="38433" y="12014"/>
                      </a:cubicBezTo>
                      <a:close/>
                      <a:moveTo>
                        <a:pt x="42970" y="9394"/>
                      </a:moveTo>
                      <a:cubicBezTo>
                        <a:pt x="43089" y="9347"/>
                        <a:pt x="43089" y="9180"/>
                        <a:pt x="42970" y="9132"/>
                      </a:cubicBezTo>
                      <a:lnTo>
                        <a:pt x="41077" y="8049"/>
                      </a:lnTo>
                      <a:cubicBezTo>
                        <a:pt x="40934" y="7978"/>
                        <a:pt x="40767" y="7978"/>
                        <a:pt x="40624" y="8049"/>
                      </a:cubicBezTo>
                      <a:lnTo>
                        <a:pt x="38731" y="9144"/>
                      </a:lnTo>
                      <a:cubicBezTo>
                        <a:pt x="38612" y="9180"/>
                        <a:pt x="38612" y="9347"/>
                        <a:pt x="38731" y="9394"/>
                      </a:cubicBezTo>
                      <a:lnTo>
                        <a:pt x="40624" y="10490"/>
                      </a:lnTo>
                      <a:cubicBezTo>
                        <a:pt x="40767" y="10561"/>
                        <a:pt x="40934" y="10561"/>
                        <a:pt x="41077" y="10490"/>
                      </a:cubicBezTo>
                      <a:close/>
                      <a:moveTo>
                        <a:pt x="23217" y="23682"/>
                      </a:moveTo>
                      <a:cubicBezTo>
                        <a:pt x="23336" y="23646"/>
                        <a:pt x="23336" y="23468"/>
                        <a:pt x="23217" y="23420"/>
                      </a:cubicBezTo>
                      <a:lnTo>
                        <a:pt x="21312" y="22336"/>
                      </a:lnTo>
                      <a:cubicBezTo>
                        <a:pt x="21181" y="22265"/>
                        <a:pt x="21015" y="22265"/>
                        <a:pt x="20872" y="22336"/>
                      </a:cubicBezTo>
                      <a:lnTo>
                        <a:pt x="18979" y="23432"/>
                      </a:lnTo>
                      <a:cubicBezTo>
                        <a:pt x="18848" y="23468"/>
                        <a:pt x="18848" y="23634"/>
                        <a:pt x="18979" y="23682"/>
                      </a:cubicBezTo>
                      <a:lnTo>
                        <a:pt x="20872" y="24777"/>
                      </a:lnTo>
                      <a:cubicBezTo>
                        <a:pt x="21015" y="24849"/>
                        <a:pt x="21181" y="24849"/>
                        <a:pt x="21312" y="24777"/>
                      </a:cubicBezTo>
                      <a:close/>
                      <a:moveTo>
                        <a:pt x="25849" y="22158"/>
                      </a:moveTo>
                      <a:cubicBezTo>
                        <a:pt x="25968" y="22122"/>
                        <a:pt x="25968" y="21944"/>
                        <a:pt x="25849" y="21908"/>
                      </a:cubicBezTo>
                      <a:lnTo>
                        <a:pt x="23944" y="20812"/>
                      </a:lnTo>
                      <a:cubicBezTo>
                        <a:pt x="23813" y="20741"/>
                        <a:pt x="23646" y="20741"/>
                        <a:pt x="23503" y="20812"/>
                      </a:cubicBezTo>
                      <a:lnTo>
                        <a:pt x="21610" y="21908"/>
                      </a:lnTo>
                      <a:cubicBezTo>
                        <a:pt x="21479" y="21944"/>
                        <a:pt x="21479" y="22122"/>
                        <a:pt x="21610" y="22158"/>
                      </a:cubicBezTo>
                      <a:lnTo>
                        <a:pt x="23503" y="23253"/>
                      </a:lnTo>
                      <a:cubicBezTo>
                        <a:pt x="23646" y="23325"/>
                        <a:pt x="23813" y="23325"/>
                        <a:pt x="23944" y="23253"/>
                      </a:cubicBezTo>
                      <a:close/>
                      <a:moveTo>
                        <a:pt x="20443" y="28290"/>
                      </a:moveTo>
                      <a:cubicBezTo>
                        <a:pt x="20562" y="28242"/>
                        <a:pt x="20562" y="28075"/>
                        <a:pt x="20443" y="28028"/>
                      </a:cubicBezTo>
                      <a:lnTo>
                        <a:pt x="18550" y="26932"/>
                      </a:lnTo>
                      <a:cubicBezTo>
                        <a:pt x="18407" y="26861"/>
                        <a:pt x="18240" y="26861"/>
                        <a:pt x="18109" y="26932"/>
                      </a:cubicBezTo>
                      <a:lnTo>
                        <a:pt x="16204" y="28028"/>
                      </a:lnTo>
                      <a:cubicBezTo>
                        <a:pt x="16085" y="28063"/>
                        <a:pt x="16085" y="28242"/>
                        <a:pt x="16204" y="28290"/>
                      </a:cubicBezTo>
                      <a:lnTo>
                        <a:pt x="18109" y="29373"/>
                      </a:lnTo>
                      <a:cubicBezTo>
                        <a:pt x="18240" y="29444"/>
                        <a:pt x="18407" y="29444"/>
                        <a:pt x="18550" y="29373"/>
                      </a:cubicBezTo>
                      <a:close/>
                      <a:moveTo>
                        <a:pt x="23086" y="26766"/>
                      </a:moveTo>
                      <a:cubicBezTo>
                        <a:pt x="23205" y="26718"/>
                        <a:pt x="23205" y="26551"/>
                        <a:pt x="23086" y="26504"/>
                      </a:cubicBezTo>
                      <a:lnTo>
                        <a:pt x="21193" y="25408"/>
                      </a:lnTo>
                      <a:cubicBezTo>
                        <a:pt x="21050" y="25337"/>
                        <a:pt x="20884" y="25337"/>
                        <a:pt x="20741" y="25408"/>
                      </a:cubicBezTo>
                      <a:lnTo>
                        <a:pt x="18848" y="26504"/>
                      </a:lnTo>
                      <a:cubicBezTo>
                        <a:pt x="18729" y="26551"/>
                        <a:pt x="18729" y="26718"/>
                        <a:pt x="18848" y="26766"/>
                      </a:cubicBezTo>
                      <a:lnTo>
                        <a:pt x="20741" y="27861"/>
                      </a:lnTo>
                      <a:cubicBezTo>
                        <a:pt x="20884" y="27932"/>
                        <a:pt x="21050" y="27932"/>
                        <a:pt x="21193" y="27861"/>
                      </a:cubicBezTo>
                      <a:close/>
                      <a:moveTo>
                        <a:pt x="25718" y="25242"/>
                      </a:moveTo>
                      <a:cubicBezTo>
                        <a:pt x="25837" y="25194"/>
                        <a:pt x="25837" y="25027"/>
                        <a:pt x="25718" y="24980"/>
                      </a:cubicBezTo>
                      <a:lnTo>
                        <a:pt x="23824" y="23884"/>
                      </a:lnTo>
                      <a:cubicBezTo>
                        <a:pt x="23682" y="23825"/>
                        <a:pt x="23515" y="23825"/>
                        <a:pt x="23372" y="23884"/>
                      </a:cubicBezTo>
                      <a:lnTo>
                        <a:pt x="21479" y="24980"/>
                      </a:lnTo>
                      <a:cubicBezTo>
                        <a:pt x="21360" y="25027"/>
                        <a:pt x="21360" y="25194"/>
                        <a:pt x="21479" y="25242"/>
                      </a:cubicBezTo>
                      <a:lnTo>
                        <a:pt x="23372" y="26337"/>
                      </a:lnTo>
                      <a:cubicBezTo>
                        <a:pt x="23515" y="26408"/>
                        <a:pt x="23682" y="26408"/>
                        <a:pt x="23824" y="26337"/>
                      </a:cubicBezTo>
                      <a:close/>
                      <a:moveTo>
                        <a:pt x="41601" y="16074"/>
                      </a:moveTo>
                      <a:cubicBezTo>
                        <a:pt x="41720" y="16026"/>
                        <a:pt x="41720" y="15859"/>
                        <a:pt x="41601" y="15812"/>
                      </a:cubicBezTo>
                      <a:lnTo>
                        <a:pt x="39707" y="14716"/>
                      </a:lnTo>
                      <a:cubicBezTo>
                        <a:pt x="39565" y="14645"/>
                        <a:pt x="39398" y="14645"/>
                        <a:pt x="39267" y="14716"/>
                      </a:cubicBezTo>
                      <a:lnTo>
                        <a:pt x="37362" y="15812"/>
                      </a:lnTo>
                      <a:cubicBezTo>
                        <a:pt x="37243" y="15859"/>
                        <a:pt x="37243" y="16026"/>
                        <a:pt x="37362" y="16074"/>
                      </a:cubicBezTo>
                      <a:lnTo>
                        <a:pt x="39267" y="17169"/>
                      </a:lnTo>
                      <a:cubicBezTo>
                        <a:pt x="39398" y="17241"/>
                        <a:pt x="39565" y="17241"/>
                        <a:pt x="39707" y="17169"/>
                      </a:cubicBezTo>
                      <a:close/>
                      <a:moveTo>
                        <a:pt x="44232" y="14550"/>
                      </a:moveTo>
                      <a:cubicBezTo>
                        <a:pt x="44351" y="14502"/>
                        <a:pt x="44351" y="14335"/>
                        <a:pt x="44232" y="14288"/>
                      </a:cubicBezTo>
                      <a:lnTo>
                        <a:pt x="42339" y="13192"/>
                      </a:lnTo>
                      <a:cubicBezTo>
                        <a:pt x="42196" y="13133"/>
                        <a:pt x="42029" y="13133"/>
                        <a:pt x="41898" y="13192"/>
                      </a:cubicBezTo>
                      <a:lnTo>
                        <a:pt x="39993" y="14300"/>
                      </a:lnTo>
                      <a:cubicBezTo>
                        <a:pt x="39874" y="14335"/>
                        <a:pt x="39874" y="14502"/>
                        <a:pt x="39993" y="14550"/>
                      </a:cubicBezTo>
                      <a:lnTo>
                        <a:pt x="41886" y="15645"/>
                      </a:lnTo>
                      <a:cubicBezTo>
                        <a:pt x="42029" y="15717"/>
                        <a:pt x="42196" y="15717"/>
                        <a:pt x="42339" y="15645"/>
                      </a:cubicBezTo>
                      <a:close/>
                      <a:moveTo>
                        <a:pt x="46863" y="13026"/>
                      </a:moveTo>
                      <a:cubicBezTo>
                        <a:pt x="46994" y="12990"/>
                        <a:pt x="46994" y="12811"/>
                        <a:pt x="46863" y="12776"/>
                      </a:cubicBezTo>
                      <a:lnTo>
                        <a:pt x="44970" y="11680"/>
                      </a:lnTo>
                      <a:cubicBezTo>
                        <a:pt x="44827" y="11609"/>
                        <a:pt x="44660" y="11609"/>
                        <a:pt x="44518" y="11680"/>
                      </a:cubicBezTo>
                      <a:lnTo>
                        <a:pt x="42624" y="12776"/>
                      </a:lnTo>
                      <a:cubicBezTo>
                        <a:pt x="42505" y="12823"/>
                        <a:pt x="42505" y="12990"/>
                        <a:pt x="42624" y="13038"/>
                      </a:cubicBezTo>
                      <a:lnTo>
                        <a:pt x="44518" y="14133"/>
                      </a:lnTo>
                      <a:cubicBezTo>
                        <a:pt x="44660" y="14193"/>
                        <a:pt x="44827" y="14193"/>
                        <a:pt x="44970" y="14133"/>
                      </a:cubicBezTo>
                      <a:close/>
                      <a:moveTo>
                        <a:pt x="51483" y="9835"/>
                      </a:moveTo>
                      <a:cubicBezTo>
                        <a:pt x="51602" y="9799"/>
                        <a:pt x="51602" y="9621"/>
                        <a:pt x="51483" y="9585"/>
                      </a:cubicBezTo>
                      <a:lnTo>
                        <a:pt x="50042" y="8751"/>
                      </a:lnTo>
                      <a:cubicBezTo>
                        <a:pt x="49899" y="8680"/>
                        <a:pt x="49732" y="8680"/>
                        <a:pt x="49590" y="8751"/>
                      </a:cubicBezTo>
                      <a:lnTo>
                        <a:pt x="47697" y="9847"/>
                      </a:lnTo>
                      <a:cubicBezTo>
                        <a:pt x="47577" y="9894"/>
                        <a:pt x="47577" y="10061"/>
                        <a:pt x="47697" y="10109"/>
                      </a:cubicBezTo>
                      <a:lnTo>
                        <a:pt x="49137" y="10930"/>
                      </a:lnTo>
                      <a:cubicBezTo>
                        <a:pt x="49280" y="11002"/>
                        <a:pt x="49447" y="11002"/>
                        <a:pt x="49590" y="10930"/>
                      </a:cubicBezTo>
                      <a:close/>
                      <a:moveTo>
                        <a:pt x="53209" y="10835"/>
                      </a:moveTo>
                      <a:cubicBezTo>
                        <a:pt x="53328" y="10799"/>
                        <a:pt x="53328" y="10621"/>
                        <a:pt x="53209" y="10585"/>
                      </a:cubicBezTo>
                      <a:lnTo>
                        <a:pt x="51768" y="9752"/>
                      </a:lnTo>
                      <a:cubicBezTo>
                        <a:pt x="51626" y="9680"/>
                        <a:pt x="51471" y="9680"/>
                        <a:pt x="51328" y="9752"/>
                      </a:cubicBezTo>
                      <a:lnTo>
                        <a:pt x="49435" y="10847"/>
                      </a:lnTo>
                      <a:cubicBezTo>
                        <a:pt x="49304" y="10895"/>
                        <a:pt x="49304" y="11061"/>
                        <a:pt x="49435" y="11109"/>
                      </a:cubicBezTo>
                      <a:lnTo>
                        <a:pt x="50875" y="11930"/>
                      </a:lnTo>
                      <a:cubicBezTo>
                        <a:pt x="51006" y="12002"/>
                        <a:pt x="51173" y="12002"/>
                        <a:pt x="51316" y="11930"/>
                      </a:cubicBezTo>
                      <a:close/>
                      <a:moveTo>
                        <a:pt x="50685" y="12299"/>
                      </a:moveTo>
                      <a:cubicBezTo>
                        <a:pt x="50804" y="12264"/>
                        <a:pt x="50804" y="12085"/>
                        <a:pt x="50685" y="12049"/>
                      </a:cubicBezTo>
                      <a:lnTo>
                        <a:pt x="49244" y="11216"/>
                      </a:lnTo>
                      <a:cubicBezTo>
                        <a:pt x="49101" y="11145"/>
                        <a:pt x="48935" y="11145"/>
                        <a:pt x="48792" y="11216"/>
                      </a:cubicBezTo>
                      <a:lnTo>
                        <a:pt x="46899" y="12311"/>
                      </a:lnTo>
                      <a:cubicBezTo>
                        <a:pt x="46780" y="12359"/>
                        <a:pt x="46780" y="12526"/>
                        <a:pt x="46899" y="12561"/>
                      </a:cubicBezTo>
                      <a:lnTo>
                        <a:pt x="48339" y="13395"/>
                      </a:lnTo>
                      <a:cubicBezTo>
                        <a:pt x="48482" y="13466"/>
                        <a:pt x="48649" y="13466"/>
                        <a:pt x="48792" y="13395"/>
                      </a:cubicBezTo>
                      <a:close/>
                      <a:moveTo>
                        <a:pt x="55745" y="9382"/>
                      </a:moveTo>
                      <a:cubicBezTo>
                        <a:pt x="55864" y="9335"/>
                        <a:pt x="55864" y="9168"/>
                        <a:pt x="55745" y="9132"/>
                      </a:cubicBezTo>
                      <a:lnTo>
                        <a:pt x="54304" y="8287"/>
                      </a:lnTo>
                      <a:cubicBezTo>
                        <a:pt x="54162" y="8228"/>
                        <a:pt x="53995" y="8228"/>
                        <a:pt x="53852" y="8287"/>
                      </a:cubicBezTo>
                      <a:lnTo>
                        <a:pt x="51959" y="9382"/>
                      </a:lnTo>
                      <a:cubicBezTo>
                        <a:pt x="51840" y="9430"/>
                        <a:pt x="51840" y="9597"/>
                        <a:pt x="51959" y="9644"/>
                      </a:cubicBezTo>
                      <a:lnTo>
                        <a:pt x="53400" y="10478"/>
                      </a:lnTo>
                      <a:cubicBezTo>
                        <a:pt x="53542" y="10537"/>
                        <a:pt x="53709" y="10537"/>
                        <a:pt x="53852" y="10478"/>
                      </a:cubicBezTo>
                      <a:close/>
                      <a:moveTo>
                        <a:pt x="28480" y="20658"/>
                      </a:moveTo>
                      <a:cubicBezTo>
                        <a:pt x="28599" y="20610"/>
                        <a:pt x="28599" y="20443"/>
                        <a:pt x="28480" y="20396"/>
                      </a:cubicBezTo>
                      <a:lnTo>
                        <a:pt x="26575" y="19300"/>
                      </a:lnTo>
                      <a:cubicBezTo>
                        <a:pt x="26444" y="19229"/>
                        <a:pt x="26277" y="19229"/>
                        <a:pt x="26134" y="19300"/>
                      </a:cubicBezTo>
                      <a:lnTo>
                        <a:pt x="24241" y="20396"/>
                      </a:lnTo>
                      <a:cubicBezTo>
                        <a:pt x="24110" y="20431"/>
                        <a:pt x="24110" y="20610"/>
                        <a:pt x="24241" y="20658"/>
                      </a:cubicBezTo>
                      <a:lnTo>
                        <a:pt x="26134" y="21753"/>
                      </a:lnTo>
                      <a:cubicBezTo>
                        <a:pt x="26277" y="21824"/>
                        <a:pt x="26444" y="21824"/>
                        <a:pt x="26587" y="21753"/>
                      </a:cubicBezTo>
                      <a:close/>
                      <a:moveTo>
                        <a:pt x="31111" y="19134"/>
                      </a:moveTo>
                      <a:cubicBezTo>
                        <a:pt x="31230" y="19086"/>
                        <a:pt x="31230" y="18919"/>
                        <a:pt x="31111" y="18872"/>
                      </a:cubicBezTo>
                      <a:lnTo>
                        <a:pt x="29218" y="17776"/>
                      </a:lnTo>
                      <a:cubicBezTo>
                        <a:pt x="29075" y="17705"/>
                        <a:pt x="28908" y="17705"/>
                        <a:pt x="28766" y="17776"/>
                      </a:cubicBezTo>
                      <a:lnTo>
                        <a:pt x="26872" y="18872"/>
                      </a:lnTo>
                      <a:cubicBezTo>
                        <a:pt x="26753" y="18919"/>
                        <a:pt x="26753" y="19086"/>
                        <a:pt x="26872" y="19134"/>
                      </a:cubicBezTo>
                      <a:lnTo>
                        <a:pt x="28766" y="20229"/>
                      </a:lnTo>
                      <a:cubicBezTo>
                        <a:pt x="28908" y="20300"/>
                        <a:pt x="29075" y="20300"/>
                        <a:pt x="29218" y="20229"/>
                      </a:cubicBezTo>
                      <a:close/>
                      <a:moveTo>
                        <a:pt x="33742" y="17610"/>
                      </a:moveTo>
                      <a:cubicBezTo>
                        <a:pt x="33861" y="17562"/>
                        <a:pt x="33861" y="17395"/>
                        <a:pt x="33742" y="17360"/>
                      </a:cubicBezTo>
                      <a:lnTo>
                        <a:pt x="31849" y="16264"/>
                      </a:lnTo>
                      <a:cubicBezTo>
                        <a:pt x="31706" y="16193"/>
                        <a:pt x="31540" y="16193"/>
                        <a:pt x="31397" y="16264"/>
                      </a:cubicBezTo>
                      <a:lnTo>
                        <a:pt x="29504" y="17360"/>
                      </a:lnTo>
                      <a:cubicBezTo>
                        <a:pt x="29385" y="17395"/>
                        <a:pt x="29385" y="17562"/>
                        <a:pt x="29504" y="17610"/>
                      </a:cubicBezTo>
                      <a:lnTo>
                        <a:pt x="31397" y="18705"/>
                      </a:lnTo>
                      <a:cubicBezTo>
                        <a:pt x="31540" y="18776"/>
                        <a:pt x="31706" y="18776"/>
                        <a:pt x="31849" y="18705"/>
                      </a:cubicBezTo>
                      <a:close/>
                      <a:moveTo>
                        <a:pt x="36374" y="16098"/>
                      </a:moveTo>
                      <a:cubicBezTo>
                        <a:pt x="36493" y="16050"/>
                        <a:pt x="36493" y="15871"/>
                        <a:pt x="36374" y="15836"/>
                      </a:cubicBezTo>
                      <a:lnTo>
                        <a:pt x="34481" y="14740"/>
                      </a:lnTo>
                      <a:cubicBezTo>
                        <a:pt x="34338" y="14669"/>
                        <a:pt x="34171" y="14669"/>
                        <a:pt x="34028" y="14740"/>
                      </a:cubicBezTo>
                      <a:lnTo>
                        <a:pt x="32135" y="15836"/>
                      </a:lnTo>
                      <a:cubicBezTo>
                        <a:pt x="32016" y="15883"/>
                        <a:pt x="32016" y="16050"/>
                        <a:pt x="32135" y="16098"/>
                      </a:cubicBezTo>
                      <a:lnTo>
                        <a:pt x="34028" y="17193"/>
                      </a:lnTo>
                      <a:cubicBezTo>
                        <a:pt x="34171" y="17264"/>
                        <a:pt x="34338" y="17264"/>
                        <a:pt x="34481" y="17193"/>
                      </a:cubicBezTo>
                      <a:close/>
                      <a:moveTo>
                        <a:pt x="39017" y="14574"/>
                      </a:moveTo>
                      <a:cubicBezTo>
                        <a:pt x="39136" y="14526"/>
                        <a:pt x="39136" y="14359"/>
                        <a:pt x="39017" y="14312"/>
                      </a:cubicBezTo>
                      <a:lnTo>
                        <a:pt x="37112" y="13216"/>
                      </a:lnTo>
                      <a:cubicBezTo>
                        <a:pt x="36969" y="13145"/>
                        <a:pt x="36802" y="13145"/>
                        <a:pt x="36671" y="13216"/>
                      </a:cubicBezTo>
                      <a:lnTo>
                        <a:pt x="34766" y="14312"/>
                      </a:lnTo>
                      <a:cubicBezTo>
                        <a:pt x="34647" y="14359"/>
                        <a:pt x="34647" y="14526"/>
                        <a:pt x="34766" y="14574"/>
                      </a:cubicBezTo>
                      <a:lnTo>
                        <a:pt x="36671" y="15669"/>
                      </a:lnTo>
                      <a:cubicBezTo>
                        <a:pt x="36802" y="15740"/>
                        <a:pt x="36969" y="15740"/>
                        <a:pt x="37112" y="15669"/>
                      </a:cubicBezTo>
                      <a:close/>
                      <a:moveTo>
                        <a:pt x="41648" y="13050"/>
                      </a:moveTo>
                      <a:cubicBezTo>
                        <a:pt x="41767" y="13014"/>
                        <a:pt x="41767" y="12835"/>
                        <a:pt x="41648" y="12800"/>
                      </a:cubicBezTo>
                      <a:lnTo>
                        <a:pt x="39743" y="11704"/>
                      </a:lnTo>
                      <a:cubicBezTo>
                        <a:pt x="39600" y="11633"/>
                        <a:pt x="39445" y="11633"/>
                        <a:pt x="39303" y="11704"/>
                      </a:cubicBezTo>
                      <a:lnTo>
                        <a:pt x="37410" y="12800"/>
                      </a:lnTo>
                      <a:cubicBezTo>
                        <a:pt x="37279" y="12835"/>
                        <a:pt x="37279" y="13014"/>
                        <a:pt x="37410" y="13050"/>
                      </a:cubicBezTo>
                      <a:lnTo>
                        <a:pt x="39291" y="14145"/>
                      </a:lnTo>
                      <a:cubicBezTo>
                        <a:pt x="39434" y="14216"/>
                        <a:pt x="39600" y="14216"/>
                        <a:pt x="39743" y="14145"/>
                      </a:cubicBezTo>
                      <a:close/>
                      <a:moveTo>
                        <a:pt x="44279" y="11537"/>
                      </a:moveTo>
                      <a:cubicBezTo>
                        <a:pt x="44398" y="11490"/>
                        <a:pt x="44398" y="11323"/>
                        <a:pt x="44279" y="11276"/>
                      </a:cubicBezTo>
                      <a:lnTo>
                        <a:pt x="42374" y="10180"/>
                      </a:lnTo>
                      <a:cubicBezTo>
                        <a:pt x="42232" y="10109"/>
                        <a:pt x="42077" y="10109"/>
                        <a:pt x="41934" y="10180"/>
                      </a:cubicBezTo>
                      <a:lnTo>
                        <a:pt x="40041" y="11276"/>
                      </a:lnTo>
                      <a:cubicBezTo>
                        <a:pt x="39910" y="11323"/>
                        <a:pt x="39910" y="11490"/>
                        <a:pt x="40041" y="11537"/>
                      </a:cubicBezTo>
                      <a:lnTo>
                        <a:pt x="41934" y="12633"/>
                      </a:lnTo>
                      <a:cubicBezTo>
                        <a:pt x="42077" y="12704"/>
                        <a:pt x="42232" y="12704"/>
                        <a:pt x="42374" y="12633"/>
                      </a:cubicBezTo>
                      <a:close/>
                      <a:moveTo>
                        <a:pt x="20586" y="25206"/>
                      </a:moveTo>
                      <a:cubicBezTo>
                        <a:pt x="20705" y="25170"/>
                        <a:pt x="20705" y="24992"/>
                        <a:pt x="20586" y="24956"/>
                      </a:cubicBezTo>
                      <a:lnTo>
                        <a:pt x="18681" y="23860"/>
                      </a:lnTo>
                      <a:cubicBezTo>
                        <a:pt x="18550" y="23789"/>
                        <a:pt x="18383" y="23789"/>
                        <a:pt x="18240" y="23860"/>
                      </a:cubicBezTo>
                      <a:lnTo>
                        <a:pt x="16347" y="24956"/>
                      </a:lnTo>
                      <a:cubicBezTo>
                        <a:pt x="16228" y="24992"/>
                        <a:pt x="16228" y="25170"/>
                        <a:pt x="16347" y="25206"/>
                      </a:cubicBezTo>
                      <a:lnTo>
                        <a:pt x="18240" y="26301"/>
                      </a:lnTo>
                      <a:cubicBezTo>
                        <a:pt x="18383" y="26373"/>
                        <a:pt x="18550" y="26373"/>
                        <a:pt x="18681" y="26301"/>
                      </a:cubicBezTo>
                      <a:close/>
                      <a:moveTo>
                        <a:pt x="5013" y="22765"/>
                      </a:moveTo>
                      <a:cubicBezTo>
                        <a:pt x="4870" y="22694"/>
                        <a:pt x="4703" y="22694"/>
                        <a:pt x="4560" y="22765"/>
                      </a:cubicBezTo>
                      <a:lnTo>
                        <a:pt x="2405" y="24027"/>
                      </a:lnTo>
                      <a:cubicBezTo>
                        <a:pt x="2274" y="24063"/>
                        <a:pt x="2274" y="24241"/>
                        <a:pt x="2405" y="24277"/>
                      </a:cubicBezTo>
                      <a:lnTo>
                        <a:pt x="4143" y="25289"/>
                      </a:lnTo>
                      <a:cubicBezTo>
                        <a:pt x="4274" y="25361"/>
                        <a:pt x="4441" y="25361"/>
                        <a:pt x="4584" y="25289"/>
                      </a:cubicBezTo>
                      <a:lnTo>
                        <a:pt x="6763" y="24027"/>
                      </a:lnTo>
                      <a:cubicBezTo>
                        <a:pt x="6882" y="23991"/>
                        <a:pt x="6882" y="23813"/>
                        <a:pt x="6763" y="23777"/>
                      </a:cubicBezTo>
                      <a:close/>
                      <a:moveTo>
                        <a:pt x="42196" y="1298"/>
                      </a:moveTo>
                      <a:cubicBezTo>
                        <a:pt x="42053" y="1239"/>
                        <a:pt x="41886" y="1239"/>
                        <a:pt x="41743" y="1298"/>
                      </a:cubicBezTo>
                      <a:lnTo>
                        <a:pt x="36933" y="4084"/>
                      </a:lnTo>
                      <a:cubicBezTo>
                        <a:pt x="36814" y="4120"/>
                        <a:pt x="36814" y="4298"/>
                        <a:pt x="36933" y="4334"/>
                      </a:cubicBezTo>
                      <a:lnTo>
                        <a:pt x="38672" y="5346"/>
                      </a:lnTo>
                      <a:cubicBezTo>
                        <a:pt x="38814" y="5418"/>
                        <a:pt x="38981" y="5418"/>
                        <a:pt x="39124" y="5346"/>
                      </a:cubicBezTo>
                      <a:lnTo>
                        <a:pt x="43934" y="2560"/>
                      </a:lnTo>
                      <a:cubicBezTo>
                        <a:pt x="44053" y="2524"/>
                        <a:pt x="44053" y="2346"/>
                        <a:pt x="43934" y="2310"/>
                      </a:cubicBezTo>
                      <a:close/>
                      <a:moveTo>
                        <a:pt x="44791" y="2798"/>
                      </a:moveTo>
                      <a:cubicBezTo>
                        <a:pt x="44649" y="2727"/>
                        <a:pt x="44482" y="2727"/>
                        <a:pt x="44339" y="2798"/>
                      </a:cubicBezTo>
                      <a:lnTo>
                        <a:pt x="40839" y="4822"/>
                      </a:lnTo>
                      <a:cubicBezTo>
                        <a:pt x="40708" y="4870"/>
                        <a:pt x="40708" y="5037"/>
                        <a:pt x="40839" y="5084"/>
                      </a:cubicBezTo>
                      <a:lnTo>
                        <a:pt x="42577" y="6084"/>
                      </a:lnTo>
                      <a:cubicBezTo>
                        <a:pt x="42720" y="6156"/>
                        <a:pt x="42874" y="6156"/>
                        <a:pt x="43017" y="6084"/>
                      </a:cubicBezTo>
                      <a:lnTo>
                        <a:pt x="46530" y="4060"/>
                      </a:lnTo>
                      <a:cubicBezTo>
                        <a:pt x="46649" y="4025"/>
                        <a:pt x="46649" y="3846"/>
                        <a:pt x="46530" y="3810"/>
                      </a:cubicBezTo>
                      <a:close/>
                      <a:moveTo>
                        <a:pt x="47470" y="4358"/>
                      </a:moveTo>
                      <a:cubicBezTo>
                        <a:pt x="47327" y="4287"/>
                        <a:pt x="47173" y="4287"/>
                        <a:pt x="47030" y="4358"/>
                      </a:cubicBezTo>
                      <a:lnTo>
                        <a:pt x="41541" y="7525"/>
                      </a:lnTo>
                      <a:cubicBezTo>
                        <a:pt x="41422" y="7561"/>
                        <a:pt x="41422" y="7727"/>
                        <a:pt x="41541" y="7775"/>
                      </a:cubicBezTo>
                      <a:lnTo>
                        <a:pt x="43279" y="8787"/>
                      </a:lnTo>
                      <a:cubicBezTo>
                        <a:pt x="43422" y="8859"/>
                        <a:pt x="43589" y="8859"/>
                        <a:pt x="43732" y="8787"/>
                      </a:cubicBezTo>
                      <a:lnTo>
                        <a:pt x="49221" y="5620"/>
                      </a:lnTo>
                      <a:cubicBezTo>
                        <a:pt x="49340" y="5572"/>
                        <a:pt x="49340" y="5406"/>
                        <a:pt x="49221" y="5370"/>
                      </a:cubicBezTo>
                      <a:close/>
                      <a:moveTo>
                        <a:pt x="50161" y="5906"/>
                      </a:moveTo>
                      <a:cubicBezTo>
                        <a:pt x="50018" y="5834"/>
                        <a:pt x="49852" y="5834"/>
                        <a:pt x="49709" y="5906"/>
                      </a:cubicBezTo>
                      <a:lnTo>
                        <a:pt x="42910" y="9835"/>
                      </a:lnTo>
                      <a:cubicBezTo>
                        <a:pt x="42791" y="9871"/>
                        <a:pt x="42791" y="10037"/>
                        <a:pt x="42910" y="10085"/>
                      </a:cubicBezTo>
                      <a:lnTo>
                        <a:pt x="44649" y="11097"/>
                      </a:lnTo>
                      <a:cubicBezTo>
                        <a:pt x="44791" y="11156"/>
                        <a:pt x="44958" y="11156"/>
                        <a:pt x="45101" y="11097"/>
                      </a:cubicBezTo>
                      <a:lnTo>
                        <a:pt x="51899" y="7168"/>
                      </a:lnTo>
                      <a:cubicBezTo>
                        <a:pt x="52018" y="7120"/>
                        <a:pt x="52018" y="6954"/>
                        <a:pt x="51899" y="6906"/>
                      </a:cubicBezTo>
                      <a:close/>
                      <a:moveTo>
                        <a:pt x="8930" y="23503"/>
                      </a:moveTo>
                      <a:cubicBezTo>
                        <a:pt x="8799" y="23432"/>
                        <a:pt x="8632" y="23432"/>
                        <a:pt x="8489" y="23503"/>
                      </a:cubicBezTo>
                      <a:lnTo>
                        <a:pt x="4989" y="25515"/>
                      </a:lnTo>
                      <a:cubicBezTo>
                        <a:pt x="4870" y="25563"/>
                        <a:pt x="4870" y="25742"/>
                        <a:pt x="4989" y="25777"/>
                      </a:cubicBezTo>
                      <a:lnTo>
                        <a:pt x="6727" y="26777"/>
                      </a:lnTo>
                      <a:cubicBezTo>
                        <a:pt x="6870" y="26849"/>
                        <a:pt x="7037" y="26849"/>
                        <a:pt x="7180" y="26777"/>
                      </a:cubicBezTo>
                      <a:lnTo>
                        <a:pt x="10680" y="24765"/>
                      </a:lnTo>
                      <a:cubicBezTo>
                        <a:pt x="10799" y="24718"/>
                        <a:pt x="10799" y="24551"/>
                        <a:pt x="10680" y="24503"/>
                      </a:cubicBezTo>
                      <a:close/>
                      <a:moveTo>
                        <a:pt x="12192" y="24611"/>
                      </a:moveTo>
                      <a:cubicBezTo>
                        <a:pt x="12049" y="24539"/>
                        <a:pt x="11883" y="24539"/>
                        <a:pt x="11752" y="24611"/>
                      </a:cubicBezTo>
                      <a:lnTo>
                        <a:pt x="7584" y="27016"/>
                      </a:lnTo>
                      <a:cubicBezTo>
                        <a:pt x="7453" y="27063"/>
                        <a:pt x="7453" y="27230"/>
                        <a:pt x="7584" y="27278"/>
                      </a:cubicBezTo>
                      <a:lnTo>
                        <a:pt x="9323" y="28278"/>
                      </a:lnTo>
                      <a:cubicBezTo>
                        <a:pt x="9466" y="28349"/>
                        <a:pt x="9620" y="28349"/>
                        <a:pt x="9763" y="28278"/>
                      </a:cubicBezTo>
                      <a:lnTo>
                        <a:pt x="13930" y="25873"/>
                      </a:lnTo>
                      <a:cubicBezTo>
                        <a:pt x="14049" y="25837"/>
                        <a:pt x="14049" y="25658"/>
                        <a:pt x="13930" y="25623"/>
                      </a:cubicBezTo>
                      <a:close/>
                      <a:moveTo>
                        <a:pt x="16085" y="25361"/>
                      </a:moveTo>
                      <a:cubicBezTo>
                        <a:pt x="15943" y="25289"/>
                        <a:pt x="15776" y="25289"/>
                        <a:pt x="15633" y="25361"/>
                      </a:cubicBezTo>
                      <a:lnTo>
                        <a:pt x="10180" y="28516"/>
                      </a:lnTo>
                      <a:cubicBezTo>
                        <a:pt x="10061" y="28551"/>
                        <a:pt x="10061" y="28718"/>
                        <a:pt x="10180" y="28766"/>
                      </a:cubicBezTo>
                      <a:lnTo>
                        <a:pt x="11930" y="29778"/>
                      </a:lnTo>
                      <a:cubicBezTo>
                        <a:pt x="12061" y="29849"/>
                        <a:pt x="12228" y="29849"/>
                        <a:pt x="12371" y="29778"/>
                      </a:cubicBezTo>
                      <a:lnTo>
                        <a:pt x="17824" y="26623"/>
                      </a:lnTo>
                      <a:cubicBezTo>
                        <a:pt x="17943" y="26575"/>
                        <a:pt x="17943" y="26408"/>
                        <a:pt x="17824" y="26361"/>
                      </a:cubicBezTo>
                      <a:close/>
                      <a:moveTo>
                        <a:pt x="16038" y="28385"/>
                      </a:moveTo>
                      <a:cubicBezTo>
                        <a:pt x="15895" y="28313"/>
                        <a:pt x="15728" y="28313"/>
                        <a:pt x="15585" y="28385"/>
                      </a:cubicBezTo>
                      <a:lnTo>
                        <a:pt x="12775" y="30004"/>
                      </a:lnTo>
                      <a:cubicBezTo>
                        <a:pt x="12645" y="30052"/>
                        <a:pt x="12645" y="30230"/>
                        <a:pt x="12775" y="30266"/>
                      </a:cubicBezTo>
                      <a:lnTo>
                        <a:pt x="14514" y="31266"/>
                      </a:lnTo>
                      <a:cubicBezTo>
                        <a:pt x="14657" y="31338"/>
                        <a:pt x="14823" y="31338"/>
                        <a:pt x="14966" y="31266"/>
                      </a:cubicBezTo>
                      <a:lnTo>
                        <a:pt x="17776" y="29647"/>
                      </a:lnTo>
                      <a:cubicBezTo>
                        <a:pt x="17895" y="29599"/>
                        <a:pt x="17895" y="29433"/>
                        <a:pt x="17776" y="29385"/>
                      </a:cubicBezTo>
                      <a:close/>
                      <a:moveTo>
                        <a:pt x="36957" y="16300"/>
                      </a:moveTo>
                      <a:cubicBezTo>
                        <a:pt x="36814" y="16229"/>
                        <a:pt x="36648" y="16229"/>
                        <a:pt x="36505" y="16300"/>
                      </a:cubicBezTo>
                      <a:lnTo>
                        <a:pt x="24265" y="23372"/>
                      </a:lnTo>
                      <a:cubicBezTo>
                        <a:pt x="24134" y="23420"/>
                        <a:pt x="24134" y="23598"/>
                        <a:pt x="24265" y="23634"/>
                      </a:cubicBezTo>
                      <a:lnTo>
                        <a:pt x="26003" y="24634"/>
                      </a:lnTo>
                      <a:cubicBezTo>
                        <a:pt x="26134" y="24706"/>
                        <a:pt x="26301" y="24706"/>
                        <a:pt x="26444" y="24634"/>
                      </a:cubicBezTo>
                      <a:lnTo>
                        <a:pt x="38695" y="17574"/>
                      </a:lnTo>
                      <a:cubicBezTo>
                        <a:pt x="38814" y="17526"/>
                        <a:pt x="38814" y="17360"/>
                        <a:pt x="38695" y="17312"/>
                      </a:cubicBezTo>
                      <a:close/>
                      <a:moveTo>
                        <a:pt x="2322" y="21872"/>
                      </a:moveTo>
                      <a:cubicBezTo>
                        <a:pt x="2179" y="21801"/>
                        <a:pt x="2024" y="21801"/>
                        <a:pt x="1881" y="21872"/>
                      </a:cubicBezTo>
                      <a:lnTo>
                        <a:pt x="274" y="22801"/>
                      </a:lnTo>
                      <a:cubicBezTo>
                        <a:pt x="155" y="22836"/>
                        <a:pt x="155" y="23015"/>
                        <a:pt x="274" y="23051"/>
                      </a:cubicBezTo>
                      <a:lnTo>
                        <a:pt x="1536" y="23789"/>
                      </a:lnTo>
                      <a:cubicBezTo>
                        <a:pt x="1679" y="23860"/>
                        <a:pt x="1846" y="23860"/>
                        <a:pt x="1988" y="23789"/>
                      </a:cubicBezTo>
                      <a:lnTo>
                        <a:pt x="3596" y="22860"/>
                      </a:lnTo>
                      <a:cubicBezTo>
                        <a:pt x="3715" y="22813"/>
                        <a:pt x="3715" y="22646"/>
                        <a:pt x="3596" y="22598"/>
                      </a:cubicBezTo>
                      <a:close/>
                      <a:moveTo>
                        <a:pt x="4786" y="20443"/>
                      </a:moveTo>
                      <a:cubicBezTo>
                        <a:pt x="4644" y="20372"/>
                        <a:pt x="4477" y="20372"/>
                        <a:pt x="4334" y="20443"/>
                      </a:cubicBezTo>
                      <a:lnTo>
                        <a:pt x="2727" y="21372"/>
                      </a:lnTo>
                      <a:cubicBezTo>
                        <a:pt x="2608" y="21420"/>
                        <a:pt x="2608" y="21598"/>
                        <a:pt x="2727" y="21634"/>
                      </a:cubicBezTo>
                      <a:lnTo>
                        <a:pt x="4001" y="22372"/>
                      </a:lnTo>
                      <a:cubicBezTo>
                        <a:pt x="4132" y="22444"/>
                        <a:pt x="4298" y="22444"/>
                        <a:pt x="4441" y="22372"/>
                      </a:cubicBezTo>
                      <a:lnTo>
                        <a:pt x="6048" y="21443"/>
                      </a:lnTo>
                      <a:cubicBezTo>
                        <a:pt x="6179" y="21396"/>
                        <a:pt x="6179" y="21217"/>
                        <a:pt x="6048" y="21182"/>
                      </a:cubicBezTo>
                      <a:close/>
                      <a:moveTo>
                        <a:pt x="7120" y="19098"/>
                      </a:moveTo>
                      <a:cubicBezTo>
                        <a:pt x="6977" y="19027"/>
                        <a:pt x="6810" y="19027"/>
                        <a:pt x="6679" y="19098"/>
                      </a:cubicBezTo>
                      <a:lnTo>
                        <a:pt x="5060" y="20027"/>
                      </a:lnTo>
                      <a:cubicBezTo>
                        <a:pt x="4941" y="20074"/>
                        <a:pt x="4941" y="20241"/>
                        <a:pt x="5060" y="20289"/>
                      </a:cubicBezTo>
                      <a:lnTo>
                        <a:pt x="6334" y="21015"/>
                      </a:lnTo>
                      <a:cubicBezTo>
                        <a:pt x="6477" y="21086"/>
                        <a:pt x="6644" y="21086"/>
                        <a:pt x="6787" y="21015"/>
                      </a:cubicBezTo>
                      <a:lnTo>
                        <a:pt x="8394" y="20086"/>
                      </a:lnTo>
                      <a:cubicBezTo>
                        <a:pt x="8513" y="20039"/>
                        <a:pt x="8513" y="19872"/>
                        <a:pt x="8394" y="19836"/>
                      </a:cubicBezTo>
                      <a:close/>
                      <a:moveTo>
                        <a:pt x="9466" y="17753"/>
                      </a:moveTo>
                      <a:cubicBezTo>
                        <a:pt x="9323" y="17681"/>
                        <a:pt x="9156" y="17681"/>
                        <a:pt x="9013" y="17753"/>
                      </a:cubicBezTo>
                      <a:lnTo>
                        <a:pt x="7406" y="18681"/>
                      </a:lnTo>
                      <a:cubicBezTo>
                        <a:pt x="7287" y="18717"/>
                        <a:pt x="7287" y="18884"/>
                        <a:pt x="7406" y="18931"/>
                      </a:cubicBezTo>
                      <a:lnTo>
                        <a:pt x="8680" y="19669"/>
                      </a:lnTo>
                      <a:cubicBezTo>
                        <a:pt x="8811" y="19741"/>
                        <a:pt x="8977" y="19741"/>
                        <a:pt x="9120" y="19669"/>
                      </a:cubicBezTo>
                      <a:lnTo>
                        <a:pt x="10740" y="18741"/>
                      </a:lnTo>
                      <a:cubicBezTo>
                        <a:pt x="10859" y="18693"/>
                        <a:pt x="10859" y="18526"/>
                        <a:pt x="10740" y="18479"/>
                      </a:cubicBezTo>
                      <a:close/>
                      <a:moveTo>
                        <a:pt x="11799" y="16395"/>
                      </a:moveTo>
                      <a:cubicBezTo>
                        <a:pt x="11656" y="16324"/>
                        <a:pt x="11490" y="16324"/>
                        <a:pt x="11359" y="16395"/>
                      </a:cubicBezTo>
                      <a:lnTo>
                        <a:pt x="9751" y="17324"/>
                      </a:lnTo>
                      <a:cubicBezTo>
                        <a:pt x="9620" y="17372"/>
                        <a:pt x="9620" y="17538"/>
                        <a:pt x="9751" y="17586"/>
                      </a:cubicBezTo>
                      <a:lnTo>
                        <a:pt x="11013" y="18312"/>
                      </a:lnTo>
                      <a:cubicBezTo>
                        <a:pt x="11156" y="18384"/>
                        <a:pt x="11323" y="18384"/>
                        <a:pt x="11466" y="18312"/>
                      </a:cubicBezTo>
                      <a:lnTo>
                        <a:pt x="13073" y="17383"/>
                      </a:lnTo>
                      <a:cubicBezTo>
                        <a:pt x="13192" y="17348"/>
                        <a:pt x="13192" y="17169"/>
                        <a:pt x="13073" y="17133"/>
                      </a:cubicBezTo>
                      <a:close/>
                      <a:moveTo>
                        <a:pt x="14145" y="15050"/>
                      </a:moveTo>
                      <a:cubicBezTo>
                        <a:pt x="14002" y="14978"/>
                        <a:pt x="13835" y="14978"/>
                        <a:pt x="13692" y="15050"/>
                      </a:cubicBezTo>
                      <a:lnTo>
                        <a:pt x="12085" y="15979"/>
                      </a:lnTo>
                      <a:cubicBezTo>
                        <a:pt x="11966" y="16014"/>
                        <a:pt x="11966" y="16193"/>
                        <a:pt x="12085" y="16229"/>
                      </a:cubicBezTo>
                      <a:lnTo>
                        <a:pt x="13359" y="16967"/>
                      </a:lnTo>
                      <a:cubicBezTo>
                        <a:pt x="13490" y="17038"/>
                        <a:pt x="13657" y="17038"/>
                        <a:pt x="13799" y="16967"/>
                      </a:cubicBezTo>
                      <a:lnTo>
                        <a:pt x="15407" y="16038"/>
                      </a:lnTo>
                      <a:cubicBezTo>
                        <a:pt x="15538" y="15990"/>
                        <a:pt x="15538" y="15824"/>
                        <a:pt x="15407" y="15776"/>
                      </a:cubicBezTo>
                      <a:close/>
                      <a:moveTo>
                        <a:pt x="16478" y="13704"/>
                      </a:moveTo>
                      <a:cubicBezTo>
                        <a:pt x="16335" y="13621"/>
                        <a:pt x="16169" y="13621"/>
                        <a:pt x="16038" y="13704"/>
                      </a:cubicBezTo>
                      <a:lnTo>
                        <a:pt x="14430" y="14633"/>
                      </a:lnTo>
                      <a:cubicBezTo>
                        <a:pt x="14299" y="14669"/>
                        <a:pt x="14299" y="14836"/>
                        <a:pt x="14430" y="14883"/>
                      </a:cubicBezTo>
                      <a:lnTo>
                        <a:pt x="15693" y="15621"/>
                      </a:lnTo>
                      <a:cubicBezTo>
                        <a:pt x="15835" y="15681"/>
                        <a:pt x="16002" y="15681"/>
                        <a:pt x="16145" y="15621"/>
                      </a:cubicBezTo>
                      <a:lnTo>
                        <a:pt x="17752" y="14693"/>
                      </a:lnTo>
                      <a:cubicBezTo>
                        <a:pt x="17871" y="14645"/>
                        <a:pt x="17871" y="14478"/>
                        <a:pt x="17752" y="14431"/>
                      </a:cubicBezTo>
                      <a:close/>
                      <a:moveTo>
                        <a:pt x="18824" y="12347"/>
                      </a:moveTo>
                      <a:cubicBezTo>
                        <a:pt x="18681" y="12276"/>
                        <a:pt x="18514" y="12276"/>
                        <a:pt x="18371" y="12347"/>
                      </a:cubicBezTo>
                      <a:lnTo>
                        <a:pt x="16764" y="13276"/>
                      </a:lnTo>
                      <a:cubicBezTo>
                        <a:pt x="16645" y="13323"/>
                        <a:pt x="16645" y="13490"/>
                        <a:pt x="16764" y="13538"/>
                      </a:cubicBezTo>
                      <a:lnTo>
                        <a:pt x="18038" y="14264"/>
                      </a:lnTo>
                      <a:cubicBezTo>
                        <a:pt x="18169" y="14335"/>
                        <a:pt x="18336" y="14335"/>
                        <a:pt x="18479" y="14264"/>
                      </a:cubicBezTo>
                      <a:lnTo>
                        <a:pt x="20086" y="13335"/>
                      </a:lnTo>
                      <a:cubicBezTo>
                        <a:pt x="20205" y="13300"/>
                        <a:pt x="20205" y="13121"/>
                        <a:pt x="20086" y="13085"/>
                      </a:cubicBezTo>
                      <a:close/>
                      <a:moveTo>
                        <a:pt x="21157" y="11002"/>
                      </a:moveTo>
                      <a:cubicBezTo>
                        <a:pt x="21015" y="10930"/>
                        <a:pt x="20848" y="10930"/>
                        <a:pt x="20717" y="11002"/>
                      </a:cubicBezTo>
                      <a:lnTo>
                        <a:pt x="19110" y="11930"/>
                      </a:lnTo>
                      <a:cubicBezTo>
                        <a:pt x="18991" y="11966"/>
                        <a:pt x="18991" y="12145"/>
                        <a:pt x="19110" y="12180"/>
                      </a:cubicBezTo>
                      <a:lnTo>
                        <a:pt x="20372" y="12919"/>
                      </a:lnTo>
                      <a:cubicBezTo>
                        <a:pt x="20515" y="12990"/>
                        <a:pt x="20681" y="12990"/>
                        <a:pt x="20824" y="12919"/>
                      </a:cubicBezTo>
                      <a:lnTo>
                        <a:pt x="22431" y="11990"/>
                      </a:lnTo>
                      <a:cubicBezTo>
                        <a:pt x="22551" y="11942"/>
                        <a:pt x="22551" y="11776"/>
                        <a:pt x="22431" y="11728"/>
                      </a:cubicBezTo>
                      <a:close/>
                      <a:moveTo>
                        <a:pt x="23503" y="9644"/>
                      </a:moveTo>
                      <a:cubicBezTo>
                        <a:pt x="23360" y="9573"/>
                        <a:pt x="23193" y="9573"/>
                        <a:pt x="23051" y="9644"/>
                      </a:cubicBezTo>
                      <a:lnTo>
                        <a:pt x="21455" y="10573"/>
                      </a:lnTo>
                      <a:cubicBezTo>
                        <a:pt x="21324" y="10609"/>
                        <a:pt x="21324" y="10787"/>
                        <a:pt x="21455" y="10835"/>
                      </a:cubicBezTo>
                      <a:lnTo>
                        <a:pt x="22717" y="11561"/>
                      </a:lnTo>
                      <a:cubicBezTo>
                        <a:pt x="22860" y="11633"/>
                        <a:pt x="23027" y="11633"/>
                        <a:pt x="23170" y="11561"/>
                      </a:cubicBezTo>
                      <a:lnTo>
                        <a:pt x="24777" y="10633"/>
                      </a:lnTo>
                      <a:cubicBezTo>
                        <a:pt x="24896" y="10597"/>
                        <a:pt x="24896" y="10418"/>
                        <a:pt x="24777" y="10383"/>
                      </a:cubicBezTo>
                      <a:close/>
                      <a:moveTo>
                        <a:pt x="25837" y="8299"/>
                      </a:moveTo>
                      <a:cubicBezTo>
                        <a:pt x="25694" y="8228"/>
                        <a:pt x="25527" y="8228"/>
                        <a:pt x="25396" y="8299"/>
                      </a:cubicBezTo>
                      <a:lnTo>
                        <a:pt x="23789" y="9228"/>
                      </a:lnTo>
                      <a:cubicBezTo>
                        <a:pt x="23658" y="9263"/>
                        <a:pt x="23658" y="9442"/>
                        <a:pt x="23789" y="9478"/>
                      </a:cubicBezTo>
                      <a:lnTo>
                        <a:pt x="25051" y="10216"/>
                      </a:lnTo>
                      <a:cubicBezTo>
                        <a:pt x="25194" y="10287"/>
                        <a:pt x="25360" y="10287"/>
                        <a:pt x="25503" y="10216"/>
                      </a:cubicBezTo>
                      <a:lnTo>
                        <a:pt x="27111" y="9287"/>
                      </a:lnTo>
                      <a:cubicBezTo>
                        <a:pt x="27230" y="9240"/>
                        <a:pt x="27230" y="9073"/>
                        <a:pt x="27111" y="9025"/>
                      </a:cubicBezTo>
                      <a:close/>
                      <a:moveTo>
                        <a:pt x="28182" y="6942"/>
                      </a:moveTo>
                      <a:cubicBezTo>
                        <a:pt x="28039" y="6870"/>
                        <a:pt x="27873" y="6870"/>
                        <a:pt x="27730" y="6942"/>
                      </a:cubicBezTo>
                      <a:lnTo>
                        <a:pt x="26122" y="7870"/>
                      </a:lnTo>
                      <a:cubicBezTo>
                        <a:pt x="26003" y="7918"/>
                        <a:pt x="26003" y="8085"/>
                        <a:pt x="26122" y="8132"/>
                      </a:cubicBezTo>
                      <a:lnTo>
                        <a:pt x="27396" y="8859"/>
                      </a:lnTo>
                      <a:cubicBezTo>
                        <a:pt x="27527" y="8930"/>
                        <a:pt x="27694" y="8930"/>
                        <a:pt x="27837" y="8859"/>
                      </a:cubicBezTo>
                      <a:lnTo>
                        <a:pt x="29444" y="7930"/>
                      </a:lnTo>
                      <a:cubicBezTo>
                        <a:pt x="29563" y="7894"/>
                        <a:pt x="29563" y="7727"/>
                        <a:pt x="29444" y="7680"/>
                      </a:cubicBezTo>
                      <a:close/>
                      <a:moveTo>
                        <a:pt x="30516" y="5596"/>
                      </a:moveTo>
                      <a:cubicBezTo>
                        <a:pt x="30373" y="5525"/>
                        <a:pt x="30206" y="5525"/>
                        <a:pt x="30075" y="5596"/>
                      </a:cubicBezTo>
                      <a:lnTo>
                        <a:pt x="28468" y="6525"/>
                      </a:lnTo>
                      <a:cubicBezTo>
                        <a:pt x="28337" y="6573"/>
                        <a:pt x="28337" y="6739"/>
                        <a:pt x="28468" y="6775"/>
                      </a:cubicBezTo>
                      <a:lnTo>
                        <a:pt x="29730" y="7513"/>
                      </a:lnTo>
                      <a:cubicBezTo>
                        <a:pt x="29873" y="7585"/>
                        <a:pt x="30040" y="7585"/>
                        <a:pt x="30182" y="7513"/>
                      </a:cubicBezTo>
                      <a:lnTo>
                        <a:pt x="31790" y="6584"/>
                      </a:lnTo>
                      <a:cubicBezTo>
                        <a:pt x="31909" y="6537"/>
                        <a:pt x="31909" y="6370"/>
                        <a:pt x="31790" y="6323"/>
                      </a:cubicBezTo>
                      <a:close/>
                      <a:moveTo>
                        <a:pt x="33052" y="4132"/>
                      </a:moveTo>
                      <a:cubicBezTo>
                        <a:pt x="32909" y="4060"/>
                        <a:pt x="32742" y="4060"/>
                        <a:pt x="32599" y="4132"/>
                      </a:cubicBezTo>
                      <a:lnTo>
                        <a:pt x="30992" y="5060"/>
                      </a:lnTo>
                      <a:cubicBezTo>
                        <a:pt x="30873" y="5096"/>
                        <a:pt x="30873" y="5275"/>
                        <a:pt x="30992" y="5322"/>
                      </a:cubicBezTo>
                      <a:lnTo>
                        <a:pt x="32266" y="6049"/>
                      </a:lnTo>
                      <a:cubicBezTo>
                        <a:pt x="32397" y="6120"/>
                        <a:pt x="32564" y="6120"/>
                        <a:pt x="32707" y="6049"/>
                      </a:cubicBezTo>
                      <a:lnTo>
                        <a:pt x="34314" y="5120"/>
                      </a:lnTo>
                      <a:cubicBezTo>
                        <a:pt x="34433" y="5084"/>
                        <a:pt x="34433" y="4906"/>
                        <a:pt x="34314" y="4870"/>
                      </a:cubicBezTo>
                      <a:close/>
                      <a:moveTo>
                        <a:pt x="35385" y="2786"/>
                      </a:moveTo>
                      <a:cubicBezTo>
                        <a:pt x="35243" y="2715"/>
                        <a:pt x="35076" y="2715"/>
                        <a:pt x="34933" y="2786"/>
                      </a:cubicBezTo>
                      <a:lnTo>
                        <a:pt x="33326" y="3703"/>
                      </a:lnTo>
                      <a:cubicBezTo>
                        <a:pt x="33207" y="3751"/>
                        <a:pt x="33207" y="3929"/>
                        <a:pt x="33326" y="3965"/>
                      </a:cubicBezTo>
                      <a:lnTo>
                        <a:pt x="34600" y="4703"/>
                      </a:lnTo>
                      <a:cubicBezTo>
                        <a:pt x="34743" y="4775"/>
                        <a:pt x="34909" y="4775"/>
                        <a:pt x="35040" y="4703"/>
                      </a:cubicBezTo>
                      <a:lnTo>
                        <a:pt x="36648" y="3775"/>
                      </a:lnTo>
                      <a:cubicBezTo>
                        <a:pt x="36778" y="3727"/>
                        <a:pt x="36778" y="3560"/>
                        <a:pt x="36648" y="3513"/>
                      </a:cubicBezTo>
                      <a:close/>
                      <a:moveTo>
                        <a:pt x="37719" y="1429"/>
                      </a:moveTo>
                      <a:cubicBezTo>
                        <a:pt x="37588" y="1358"/>
                        <a:pt x="37421" y="1358"/>
                        <a:pt x="37279" y="1429"/>
                      </a:cubicBezTo>
                      <a:lnTo>
                        <a:pt x="35671" y="2358"/>
                      </a:lnTo>
                      <a:cubicBezTo>
                        <a:pt x="35552" y="2405"/>
                        <a:pt x="35552" y="2572"/>
                        <a:pt x="35671" y="2620"/>
                      </a:cubicBezTo>
                      <a:lnTo>
                        <a:pt x="36933" y="3346"/>
                      </a:lnTo>
                      <a:cubicBezTo>
                        <a:pt x="37076" y="3417"/>
                        <a:pt x="37243" y="3417"/>
                        <a:pt x="37386" y="3346"/>
                      </a:cubicBezTo>
                      <a:lnTo>
                        <a:pt x="38993" y="2417"/>
                      </a:lnTo>
                      <a:cubicBezTo>
                        <a:pt x="39112" y="2382"/>
                        <a:pt x="39112" y="2203"/>
                        <a:pt x="38993" y="2167"/>
                      </a:cubicBezTo>
                      <a:close/>
                      <a:moveTo>
                        <a:pt x="40065" y="84"/>
                      </a:moveTo>
                      <a:cubicBezTo>
                        <a:pt x="39922" y="12"/>
                        <a:pt x="39755" y="12"/>
                        <a:pt x="39612" y="84"/>
                      </a:cubicBezTo>
                      <a:lnTo>
                        <a:pt x="38005" y="1012"/>
                      </a:lnTo>
                      <a:cubicBezTo>
                        <a:pt x="37886" y="1048"/>
                        <a:pt x="37886" y="1227"/>
                        <a:pt x="38005" y="1262"/>
                      </a:cubicBezTo>
                      <a:lnTo>
                        <a:pt x="39279" y="2001"/>
                      </a:lnTo>
                      <a:cubicBezTo>
                        <a:pt x="39422" y="2072"/>
                        <a:pt x="39588" y="2072"/>
                        <a:pt x="39731" y="2001"/>
                      </a:cubicBezTo>
                      <a:lnTo>
                        <a:pt x="41339" y="1072"/>
                      </a:lnTo>
                      <a:cubicBezTo>
                        <a:pt x="41458" y="1024"/>
                        <a:pt x="41458" y="858"/>
                        <a:pt x="41339" y="810"/>
                      </a:cubicBezTo>
                      <a:close/>
                      <a:moveTo>
                        <a:pt x="7620" y="21265"/>
                      </a:moveTo>
                      <a:cubicBezTo>
                        <a:pt x="7477" y="21193"/>
                        <a:pt x="7311" y="21193"/>
                        <a:pt x="7168" y="21265"/>
                      </a:cubicBezTo>
                      <a:lnTo>
                        <a:pt x="5429" y="22277"/>
                      </a:lnTo>
                      <a:cubicBezTo>
                        <a:pt x="5310" y="22313"/>
                        <a:pt x="5310" y="22491"/>
                        <a:pt x="5429" y="22527"/>
                      </a:cubicBezTo>
                      <a:lnTo>
                        <a:pt x="7168" y="23539"/>
                      </a:lnTo>
                      <a:cubicBezTo>
                        <a:pt x="7311" y="23610"/>
                        <a:pt x="7477" y="23610"/>
                        <a:pt x="7620" y="23539"/>
                      </a:cubicBezTo>
                      <a:lnTo>
                        <a:pt x="9358" y="22527"/>
                      </a:lnTo>
                      <a:cubicBezTo>
                        <a:pt x="9477" y="22491"/>
                        <a:pt x="9477" y="22313"/>
                        <a:pt x="9358" y="22277"/>
                      </a:cubicBezTo>
                      <a:close/>
                      <a:moveTo>
                        <a:pt x="12883" y="18229"/>
                      </a:moveTo>
                      <a:cubicBezTo>
                        <a:pt x="12740" y="18157"/>
                        <a:pt x="12573" y="18157"/>
                        <a:pt x="12430" y="18229"/>
                      </a:cubicBezTo>
                      <a:lnTo>
                        <a:pt x="10692" y="19229"/>
                      </a:lnTo>
                      <a:cubicBezTo>
                        <a:pt x="10573" y="19277"/>
                        <a:pt x="10573" y="19443"/>
                        <a:pt x="10692" y="19491"/>
                      </a:cubicBezTo>
                      <a:lnTo>
                        <a:pt x="12430" y="20491"/>
                      </a:lnTo>
                      <a:cubicBezTo>
                        <a:pt x="12573" y="20562"/>
                        <a:pt x="12740" y="20562"/>
                        <a:pt x="12883" y="20491"/>
                      </a:cubicBezTo>
                      <a:lnTo>
                        <a:pt x="14621" y="19491"/>
                      </a:lnTo>
                      <a:cubicBezTo>
                        <a:pt x="14740" y="19443"/>
                        <a:pt x="14740" y="19277"/>
                        <a:pt x="14621" y="19229"/>
                      </a:cubicBezTo>
                      <a:close/>
                      <a:moveTo>
                        <a:pt x="10251" y="19753"/>
                      </a:moveTo>
                      <a:cubicBezTo>
                        <a:pt x="10108" y="19681"/>
                        <a:pt x="9942" y="19681"/>
                        <a:pt x="9799" y="19753"/>
                      </a:cubicBezTo>
                      <a:lnTo>
                        <a:pt x="8061" y="20753"/>
                      </a:lnTo>
                      <a:cubicBezTo>
                        <a:pt x="7930" y="20789"/>
                        <a:pt x="7930" y="20967"/>
                        <a:pt x="8061" y="21003"/>
                      </a:cubicBezTo>
                      <a:lnTo>
                        <a:pt x="9799" y="22015"/>
                      </a:lnTo>
                      <a:cubicBezTo>
                        <a:pt x="9942" y="22086"/>
                        <a:pt x="10097" y="22086"/>
                        <a:pt x="10239" y="22015"/>
                      </a:cubicBezTo>
                      <a:lnTo>
                        <a:pt x="11978" y="21003"/>
                      </a:lnTo>
                      <a:cubicBezTo>
                        <a:pt x="12109" y="20967"/>
                        <a:pt x="12109" y="20789"/>
                        <a:pt x="11978" y="20753"/>
                      </a:cubicBezTo>
                      <a:close/>
                      <a:moveTo>
                        <a:pt x="15514" y="16705"/>
                      </a:moveTo>
                      <a:cubicBezTo>
                        <a:pt x="15371" y="16645"/>
                        <a:pt x="15204" y="16645"/>
                        <a:pt x="15073" y="16705"/>
                      </a:cubicBezTo>
                      <a:lnTo>
                        <a:pt x="13323" y="17717"/>
                      </a:lnTo>
                      <a:cubicBezTo>
                        <a:pt x="13204" y="17753"/>
                        <a:pt x="13204" y="17931"/>
                        <a:pt x="13323" y="17979"/>
                      </a:cubicBezTo>
                      <a:lnTo>
                        <a:pt x="15061" y="18979"/>
                      </a:lnTo>
                      <a:cubicBezTo>
                        <a:pt x="15204" y="19050"/>
                        <a:pt x="15371" y="19050"/>
                        <a:pt x="15514" y="18979"/>
                      </a:cubicBezTo>
                      <a:lnTo>
                        <a:pt x="17252" y="17979"/>
                      </a:lnTo>
                      <a:cubicBezTo>
                        <a:pt x="17371" y="17931"/>
                        <a:pt x="17371" y="17764"/>
                        <a:pt x="17252" y="17717"/>
                      </a:cubicBezTo>
                      <a:close/>
                      <a:moveTo>
                        <a:pt x="18145" y="15193"/>
                      </a:moveTo>
                      <a:cubicBezTo>
                        <a:pt x="18002" y="15109"/>
                        <a:pt x="17836" y="15109"/>
                        <a:pt x="17693" y="15193"/>
                      </a:cubicBezTo>
                      <a:lnTo>
                        <a:pt x="15954" y="16193"/>
                      </a:lnTo>
                      <a:cubicBezTo>
                        <a:pt x="15835" y="16240"/>
                        <a:pt x="15835" y="16407"/>
                        <a:pt x="15954" y="16455"/>
                      </a:cubicBezTo>
                      <a:lnTo>
                        <a:pt x="17693" y="17455"/>
                      </a:lnTo>
                      <a:cubicBezTo>
                        <a:pt x="17836" y="17526"/>
                        <a:pt x="18002" y="17526"/>
                        <a:pt x="18145" y="17455"/>
                      </a:cubicBezTo>
                      <a:lnTo>
                        <a:pt x="19884" y="16455"/>
                      </a:lnTo>
                      <a:cubicBezTo>
                        <a:pt x="20003" y="16407"/>
                        <a:pt x="20003" y="16229"/>
                        <a:pt x="19884" y="16193"/>
                      </a:cubicBezTo>
                      <a:close/>
                      <a:moveTo>
                        <a:pt x="20776" y="13669"/>
                      </a:moveTo>
                      <a:cubicBezTo>
                        <a:pt x="20634" y="13597"/>
                        <a:pt x="20467" y="13597"/>
                        <a:pt x="20324" y="13669"/>
                      </a:cubicBezTo>
                      <a:lnTo>
                        <a:pt x="18586" y="14669"/>
                      </a:lnTo>
                      <a:cubicBezTo>
                        <a:pt x="18467" y="14716"/>
                        <a:pt x="18467" y="14883"/>
                        <a:pt x="18586" y="14931"/>
                      </a:cubicBezTo>
                      <a:lnTo>
                        <a:pt x="20324" y="15931"/>
                      </a:lnTo>
                      <a:cubicBezTo>
                        <a:pt x="20467" y="16002"/>
                        <a:pt x="20634" y="16002"/>
                        <a:pt x="20776" y="15931"/>
                      </a:cubicBezTo>
                      <a:lnTo>
                        <a:pt x="22515" y="14931"/>
                      </a:lnTo>
                      <a:cubicBezTo>
                        <a:pt x="22634" y="14883"/>
                        <a:pt x="22634" y="14716"/>
                        <a:pt x="22515" y="14669"/>
                      </a:cubicBezTo>
                      <a:close/>
                      <a:moveTo>
                        <a:pt x="23408" y="12145"/>
                      </a:moveTo>
                      <a:cubicBezTo>
                        <a:pt x="23265" y="12073"/>
                        <a:pt x="23098" y="12073"/>
                        <a:pt x="22955" y="12145"/>
                      </a:cubicBezTo>
                      <a:lnTo>
                        <a:pt x="21217" y="13157"/>
                      </a:lnTo>
                      <a:cubicBezTo>
                        <a:pt x="21098" y="13192"/>
                        <a:pt x="21098" y="13371"/>
                        <a:pt x="21217" y="13407"/>
                      </a:cubicBezTo>
                      <a:lnTo>
                        <a:pt x="22955" y="14419"/>
                      </a:lnTo>
                      <a:cubicBezTo>
                        <a:pt x="23098" y="14490"/>
                        <a:pt x="23265" y="14490"/>
                        <a:pt x="23408" y="14419"/>
                      </a:cubicBezTo>
                      <a:lnTo>
                        <a:pt x="25146" y="13407"/>
                      </a:lnTo>
                      <a:cubicBezTo>
                        <a:pt x="25265" y="13371"/>
                        <a:pt x="25265" y="13192"/>
                        <a:pt x="25146" y="13157"/>
                      </a:cubicBezTo>
                      <a:close/>
                      <a:moveTo>
                        <a:pt x="26039" y="10633"/>
                      </a:moveTo>
                      <a:cubicBezTo>
                        <a:pt x="25896" y="10561"/>
                        <a:pt x="25729" y="10561"/>
                        <a:pt x="25587" y="10633"/>
                      </a:cubicBezTo>
                      <a:lnTo>
                        <a:pt x="23848" y="11633"/>
                      </a:lnTo>
                      <a:cubicBezTo>
                        <a:pt x="23729" y="11668"/>
                        <a:pt x="23729" y="11847"/>
                        <a:pt x="23848" y="11895"/>
                      </a:cubicBezTo>
                      <a:lnTo>
                        <a:pt x="25587" y="12895"/>
                      </a:lnTo>
                      <a:cubicBezTo>
                        <a:pt x="25729" y="12966"/>
                        <a:pt x="25896" y="12966"/>
                        <a:pt x="26039" y="12895"/>
                      </a:cubicBezTo>
                      <a:lnTo>
                        <a:pt x="27777" y="11895"/>
                      </a:lnTo>
                      <a:cubicBezTo>
                        <a:pt x="27896" y="11847"/>
                        <a:pt x="27896" y="11680"/>
                        <a:pt x="27777" y="11633"/>
                      </a:cubicBezTo>
                      <a:close/>
                      <a:moveTo>
                        <a:pt x="28670" y="9109"/>
                      </a:moveTo>
                      <a:cubicBezTo>
                        <a:pt x="28527" y="9037"/>
                        <a:pt x="28361" y="9037"/>
                        <a:pt x="28218" y="9109"/>
                      </a:cubicBezTo>
                      <a:lnTo>
                        <a:pt x="26480" y="10109"/>
                      </a:lnTo>
                      <a:cubicBezTo>
                        <a:pt x="26361" y="10156"/>
                        <a:pt x="26361" y="10323"/>
                        <a:pt x="26480" y="10371"/>
                      </a:cubicBezTo>
                      <a:lnTo>
                        <a:pt x="28218" y="11371"/>
                      </a:lnTo>
                      <a:cubicBezTo>
                        <a:pt x="28361" y="11442"/>
                        <a:pt x="28527" y="11442"/>
                        <a:pt x="28670" y="11371"/>
                      </a:cubicBezTo>
                      <a:lnTo>
                        <a:pt x="30409" y="10371"/>
                      </a:lnTo>
                      <a:cubicBezTo>
                        <a:pt x="30528" y="10335"/>
                        <a:pt x="30528" y="10156"/>
                        <a:pt x="30409" y="10109"/>
                      </a:cubicBezTo>
                      <a:close/>
                      <a:moveTo>
                        <a:pt x="31302" y="7597"/>
                      </a:moveTo>
                      <a:cubicBezTo>
                        <a:pt x="31159" y="7525"/>
                        <a:pt x="30992" y="7525"/>
                        <a:pt x="30849" y="7597"/>
                      </a:cubicBezTo>
                      <a:lnTo>
                        <a:pt x="29111" y="8597"/>
                      </a:lnTo>
                      <a:cubicBezTo>
                        <a:pt x="28992" y="8644"/>
                        <a:pt x="28992" y="8811"/>
                        <a:pt x="29111" y="8859"/>
                      </a:cubicBezTo>
                      <a:lnTo>
                        <a:pt x="30849" y="9859"/>
                      </a:lnTo>
                      <a:cubicBezTo>
                        <a:pt x="30992" y="9930"/>
                        <a:pt x="31159" y="9930"/>
                        <a:pt x="31302" y="9859"/>
                      </a:cubicBezTo>
                      <a:lnTo>
                        <a:pt x="33040" y="8859"/>
                      </a:lnTo>
                      <a:cubicBezTo>
                        <a:pt x="33159" y="8823"/>
                        <a:pt x="33159" y="8644"/>
                        <a:pt x="33040" y="8597"/>
                      </a:cubicBezTo>
                      <a:close/>
                      <a:moveTo>
                        <a:pt x="33933" y="6073"/>
                      </a:moveTo>
                      <a:cubicBezTo>
                        <a:pt x="33790" y="6001"/>
                        <a:pt x="33623" y="6001"/>
                        <a:pt x="33480" y="6073"/>
                      </a:cubicBezTo>
                      <a:lnTo>
                        <a:pt x="31742" y="7085"/>
                      </a:lnTo>
                      <a:cubicBezTo>
                        <a:pt x="31623" y="7120"/>
                        <a:pt x="31623" y="7299"/>
                        <a:pt x="31742" y="7335"/>
                      </a:cubicBezTo>
                      <a:lnTo>
                        <a:pt x="33480" y="8347"/>
                      </a:lnTo>
                      <a:cubicBezTo>
                        <a:pt x="33623" y="8418"/>
                        <a:pt x="33790" y="8418"/>
                        <a:pt x="33933" y="8347"/>
                      </a:cubicBezTo>
                      <a:lnTo>
                        <a:pt x="35671" y="7335"/>
                      </a:lnTo>
                      <a:cubicBezTo>
                        <a:pt x="35790" y="7299"/>
                        <a:pt x="35790" y="7120"/>
                        <a:pt x="35671" y="7085"/>
                      </a:cubicBezTo>
                      <a:close/>
                      <a:moveTo>
                        <a:pt x="36564" y="4560"/>
                      </a:moveTo>
                      <a:cubicBezTo>
                        <a:pt x="36421" y="4489"/>
                        <a:pt x="36255" y="4489"/>
                        <a:pt x="36112" y="4560"/>
                      </a:cubicBezTo>
                      <a:lnTo>
                        <a:pt x="34373" y="5561"/>
                      </a:lnTo>
                      <a:cubicBezTo>
                        <a:pt x="34254" y="5608"/>
                        <a:pt x="34254" y="5775"/>
                        <a:pt x="34373" y="5822"/>
                      </a:cubicBezTo>
                      <a:lnTo>
                        <a:pt x="36112" y="6823"/>
                      </a:lnTo>
                      <a:cubicBezTo>
                        <a:pt x="36255" y="6894"/>
                        <a:pt x="36421" y="6894"/>
                        <a:pt x="36564" y="6823"/>
                      </a:cubicBezTo>
                      <a:lnTo>
                        <a:pt x="38302" y="5822"/>
                      </a:lnTo>
                      <a:cubicBezTo>
                        <a:pt x="38422" y="5775"/>
                        <a:pt x="38422" y="5608"/>
                        <a:pt x="38302" y="5561"/>
                      </a:cubicBezTo>
                      <a:close/>
                      <a:moveTo>
                        <a:pt x="11513" y="22015"/>
                      </a:moveTo>
                      <a:cubicBezTo>
                        <a:pt x="11371" y="21944"/>
                        <a:pt x="11204" y="21944"/>
                        <a:pt x="11061" y="22015"/>
                      </a:cubicBezTo>
                      <a:lnTo>
                        <a:pt x="9323" y="23015"/>
                      </a:lnTo>
                      <a:cubicBezTo>
                        <a:pt x="9204" y="23063"/>
                        <a:pt x="9204" y="23229"/>
                        <a:pt x="9323" y="23277"/>
                      </a:cubicBezTo>
                      <a:lnTo>
                        <a:pt x="11061" y="24277"/>
                      </a:lnTo>
                      <a:cubicBezTo>
                        <a:pt x="11204" y="24349"/>
                        <a:pt x="11371" y="24349"/>
                        <a:pt x="11513" y="24277"/>
                      </a:cubicBezTo>
                      <a:lnTo>
                        <a:pt x="13252" y="23277"/>
                      </a:lnTo>
                      <a:cubicBezTo>
                        <a:pt x="13371" y="23229"/>
                        <a:pt x="13371" y="23063"/>
                        <a:pt x="13252" y="23015"/>
                      </a:cubicBezTo>
                      <a:close/>
                      <a:moveTo>
                        <a:pt x="14145" y="20491"/>
                      </a:moveTo>
                      <a:cubicBezTo>
                        <a:pt x="14002" y="20420"/>
                        <a:pt x="13835" y="20420"/>
                        <a:pt x="13692" y="20491"/>
                      </a:cubicBezTo>
                      <a:lnTo>
                        <a:pt x="11954" y="21503"/>
                      </a:lnTo>
                      <a:cubicBezTo>
                        <a:pt x="11835" y="21539"/>
                        <a:pt x="11835" y="21717"/>
                        <a:pt x="11954" y="21753"/>
                      </a:cubicBezTo>
                      <a:lnTo>
                        <a:pt x="13692" y="22765"/>
                      </a:lnTo>
                      <a:cubicBezTo>
                        <a:pt x="13835" y="22825"/>
                        <a:pt x="14002" y="22825"/>
                        <a:pt x="14145" y="22765"/>
                      </a:cubicBezTo>
                      <a:lnTo>
                        <a:pt x="15883" y="21753"/>
                      </a:lnTo>
                      <a:cubicBezTo>
                        <a:pt x="16002" y="21717"/>
                        <a:pt x="16002" y="21539"/>
                        <a:pt x="15883" y="21503"/>
                      </a:cubicBezTo>
                      <a:close/>
                      <a:moveTo>
                        <a:pt x="16776" y="18979"/>
                      </a:moveTo>
                      <a:cubicBezTo>
                        <a:pt x="16633" y="18907"/>
                        <a:pt x="16466" y="18907"/>
                        <a:pt x="16324" y="18979"/>
                      </a:cubicBezTo>
                      <a:lnTo>
                        <a:pt x="14585" y="19979"/>
                      </a:lnTo>
                      <a:cubicBezTo>
                        <a:pt x="14466" y="20027"/>
                        <a:pt x="14466" y="20193"/>
                        <a:pt x="14585" y="20241"/>
                      </a:cubicBezTo>
                      <a:lnTo>
                        <a:pt x="16324" y="21241"/>
                      </a:lnTo>
                      <a:cubicBezTo>
                        <a:pt x="16466" y="21312"/>
                        <a:pt x="16633" y="21312"/>
                        <a:pt x="16776" y="21241"/>
                      </a:cubicBezTo>
                      <a:lnTo>
                        <a:pt x="18514" y="20241"/>
                      </a:lnTo>
                      <a:cubicBezTo>
                        <a:pt x="18633" y="20193"/>
                        <a:pt x="18633" y="20015"/>
                        <a:pt x="18514" y="19979"/>
                      </a:cubicBezTo>
                      <a:close/>
                      <a:moveTo>
                        <a:pt x="19407" y="17455"/>
                      </a:moveTo>
                      <a:cubicBezTo>
                        <a:pt x="19264" y="17383"/>
                        <a:pt x="19098" y="17383"/>
                        <a:pt x="18955" y="17455"/>
                      </a:cubicBezTo>
                      <a:lnTo>
                        <a:pt x="17217" y="18467"/>
                      </a:lnTo>
                      <a:cubicBezTo>
                        <a:pt x="17097" y="18503"/>
                        <a:pt x="17097" y="18669"/>
                        <a:pt x="17217" y="18717"/>
                      </a:cubicBezTo>
                      <a:lnTo>
                        <a:pt x="18955" y="19729"/>
                      </a:lnTo>
                      <a:cubicBezTo>
                        <a:pt x="19098" y="19800"/>
                        <a:pt x="19264" y="19800"/>
                        <a:pt x="19407" y="19729"/>
                      </a:cubicBezTo>
                      <a:lnTo>
                        <a:pt x="21146" y="18717"/>
                      </a:lnTo>
                      <a:cubicBezTo>
                        <a:pt x="21265" y="18669"/>
                        <a:pt x="21265" y="18503"/>
                        <a:pt x="21146" y="18467"/>
                      </a:cubicBezTo>
                      <a:close/>
                      <a:moveTo>
                        <a:pt x="22039" y="15931"/>
                      </a:moveTo>
                      <a:cubicBezTo>
                        <a:pt x="21896" y="15859"/>
                        <a:pt x="21729" y="15859"/>
                        <a:pt x="21586" y="15931"/>
                      </a:cubicBezTo>
                      <a:lnTo>
                        <a:pt x="19848" y="16931"/>
                      </a:lnTo>
                      <a:cubicBezTo>
                        <a:pt x="19729" y="16979"/>
                        <a:pt x="19729" y="17145"/>
                        <a:pt x="19848" y="17193"/>
                      </a:cubicBezTo>
                      <a:lnTo>
                        <a:pt x="21586" y="18193"/>
                      </a:lnTo>
                      <a:cubicBezTo>
                        <a:pt x="21729" y="18265"/>
                        <a:pt x="21896" y="18265"/>
                        <a:pt x="22039" y="18193"/>
                      </a:cubicBezTo>
                      <a:lnTo>
                        <a:pt x="23777" y="17193"/>
                      </a:lnTo>
                      <a:cubicBezTo>
                        <a:pt x="23896" y="17145"/>
                        <a:pt x="23896" y="16979"/>
                        <a:pt x="23777" y="16931"/>
                      </a:cubicBezTo>
                      <a:close/>
                      <a:moveTo>
                        <a:pt x="24670" y="14407"/>
                      </a:moveTo>
                      <a:cubicBezTo>
                        <a:pt x="24527" y="14347"/>
                        <a:pt x="24360" y="14347"/>
                        <a:pt x="24217" y="14407"/>
                      </a:cubicBezTo>
                      <a:lnTo>
                        <a:pt x="22479" y="15419"/>
                      </a:lnTo>
                      <a:cubicBezTo>
                        <a:pt x="22360" y="15455"/>
                        <a:pt x="22360" y="15633"/>
                        <a:pt x="22479" y="15669"/>
                      </a:cubicBezTo>
                      <a:lnTo>
                        <a:pt x="24217" y="16681"/>
                      </a:lnTo>
                      <a:cubicBezTo>
                        <a:pt x="24360" y="16752"/>
                        <a:pt x="24527" y="16752"/>
                        <a:pt x="24670" y="16681"/>
                      </a:cubicBezTo>
                      <a:lnTo>
                        <a:pt x="26408" y="15669"/>
                      </a:lnTo>
                      <a:cubicBezTo>
                        <a:pt x="26527" y="15633"/>
                        <a:pt x="26527" y="15455"/>
                        <a:pt x="26408" y="15419"/>
                      </a:cubicBezTo>
                      <a:close/>
                      <a:moveTo>
                        <a:pt x="27301" y="12895"/>
                      </a:moveTo>
                      <a:cubicBezTo>
                        <a:pt x="27158" y="12823"/>
                        <a:pt x="26992" y="12823"/>
                        <a:pt x="26849" y="12895"/>
                      </a:cubicBezTo>
                      <a:lnTo>
                        <a:pt x="25110" y="13895"/>
                      </a:lnTo>
                      <a:cubicBezTo>
                        <a:pt x="24991" y="13943"/>
                        <a:pt x="24991" y="14109"/>
                        <a:pt x="25110" y="14157"/>
                      </a:cubicBezTo>
                      <a:lnTo>
                        <a:pt x="26849" y="15157"/>
                      </a:lnTo>
                      <a:cubicBezTo>
                        <a:pt x="26992" y="15228"/>
                        <a:pt x="27158" y="15228"/>
                        <a:pt x="27301" y="15157"/>
                      </a:cubicBezTo>
                      <a:lnTo>
                        <a:pt x="29039" y="14157"/>
                      </a:lnTo>
                      <a:cubicBezTo>
                        <a:pt x="29158" y="14121"/>
                        <a:pt x="29158" y="13943"/>
                        <a:pt x="29039" y="13907"/>
                      </a:cubicBezTo>
                      <a:close/>
                      <a:moveTo>
                        <a:pt x="29932" y="11383"/>
                      </a:moveTo>
                      <a:cubicBezTo>
                        <a:pt x="29790" y="11311"/>
                        <a:pt x="29623" y="11311"/>
                        <a:pt x="29492" y="11383"/>
                      </a:cubicBezTo>
                      <a:lnTo>
                        <a:pt x="27742" y="12383"/>
                      </a:lnTo>
                      <a:cubicBezTo>
                        <a:pt x="27623" y="12430"/>
                        <a:pt x="27623" y="12597"/>
                        <a:pt x="27742" y="12645"/>
                      </a:cubicBezTo>
                      <a:lnTo>
                        <a:pt x="29492" y="13645"/>
                      </a:lnTo>
                      <a:cubicBezTo>
                        <a:pt x="29623" y="13716"/>
                        <a:pt x="29790" y="13716"/>
                        <a:pt x="29932" y="13645"/>
                      </a:cubicBezTo>
                      <a:lnTo>
                        <a:pt x="31671" y="12645"/>
                      </a:lnTo>
                      <a:cubicBezTo>
                        <a:pt x="31802" y="12597"/>
                        <a:pt x="31802" y="12419"/>
                        <a:pt x="31671" y="12383"/>
                      </a:cubicBezTo>
                      <a:close/>
                      <a:moveTo>
                        <a:pt x="32564" y="9859"/>
                      </a:moveTo>
                      <a:cubicBezTo>
                        <a:pt x="32421" y="9787"/>
                        <a:pt x="32254" y="9787"/>
                        <a:pt x="32123" y="9859"/>
                      </a:cubicBezTo>
                      <a:lnTo>
                        <a:pt x="30385" y="10871"/>
                      </a:lnTo>
                      <a:cubicBezTo>
                        <a:pt x="30254" y="10918"/>
                        <a:pt x="30254" y="11085"/>
                        <a:pt x="30385" y="11133"/>
                      </a:cubicBezTo>
                      <a:lnTo>
                        <a:pt x="32123" y="12133"/>
                      </a:lnTo>
                      <a:cubicBezTo>
                        <a:pt x="32266" y="12204"/>
                        <a:pt x="32421" y="12204"/>
                        <a:pt x="32564" y="12133"/>
                      </a:cubicBezTo>
                      <a:lnTo>
                        <a:pt x="34314" y="11133"/>
                      </a:lnTo>
                      <a:cubicBezTo>
                        <a:pt x="34433" y="11085"/>
                        <a:pt x="34433" y="10918"/>
                        <a:pt x="34314" y="10871"/>
                      </a:cubicBezTo>
                      <a:close/>
                      <a:moveTo>
                        <a:pt x="35195" y="8347"/>
                      </a:moveTo>
                      <a:cubicBezTo>
                        <a:pt x="35052" y="8263"/>
                        <a:pt x="34885" y="8263"/>
                        <a:pt x="34743" y="8347"/>
                      </a:cubicBezTo>
                      <a:lnTo>
                        <a:pt x="33004" y="9347"/>
                      </a:lnTo>
                      <a:cubicBezTo>
                        <a:pt x="32885" y="9382"/>
                        <a:pt x="32885" y="9561"/>
                        <a:pt x="33004" y="9609"/>
                      </a:cubicBezTo>
                      <a:lnTo>
                        <a:pt x="34743" y="10609"/>
                      </a:lnTo>
                      <a:cubicBezTo>
                        <a:pt x="34885" y="10680"/>
                        <a:pt x="35052" y="10680"/>
                        <a:pt x="35195" y="10609"/>
                      </a:cubicBezTo>
                      <a:lnTo>
                        <a:pt x="36933" y="9609"/>
                      </a:lnTo>
                      <a:cubicBezTo>
                        <a:pt x="37052" y="9561"/>
                        <a:pt x="37052" y="9394"/>
                        <a:pt x="36933" y="9347"/>
                      </a:cubicBezTo>
                      <a:close/>
                      <a:moveTo>
                        <a:pt x="37826" y="6823"/>
                      </a:moveTo>
                      <a:cubicBezTo>
                        <a:pt x="37683" y="6751"/>
                        <a:pt x="37517" y="6751"/>
                        <a:pt x="37374" y="6823"/>
                      </a:cubicBezTo>
                      <a:lnTo>
                        <a:pt x="35635" y="7823"/>
                      </a:lnTo>
                      <a:cubicBezTo>
                        <a:pt x="35516" y="7870"/>
                        <a:pt x="35516" y="8037"/>
                        <a:pt x="35635" y="8085"/>
                      </a:cubicBezTo>
                      <a:lnTo>
                        <a:pt x="37374" y="9085"/>
                      </a:lnTo>
                      <a:cubicBezTo>
                        <a:pt x="37517" y="9156"/>
                        <a:pt x="37683" y="9156"/>
                        <a:pt x="37826" y="9085"/>
                      </a:cubicBezTo>
                      <a:lnTo>
                        <a:pt x="39565" y="8085"/>
                      </a:lnTo>
                      <a:cubicBezTo>
                        <a:pt x="39684" y="8037"/>
                        <a:pt x="39684" y="7870"/>
                        <a:pt x="39565" y="7823"/>
                      </a:cubicBezTo>
                      <a:close/>
                      <a:moveTo>
                        <a:pt x="40458" y="5299"/>
                      </a:moveTo>
                      <a:cubicBezTo>
                        <a:pt x="40315" y="5227"/>
                        <a:pt x="40148" y="5227"/>
                        <a:pt x="40005" y="5299"/>
                      </a:cubicBezTo>
                      <a:lnTo>
                        <a:pt x="38267" y="6311"/>
                      </a:lnTo>
                      <a:cubicBezTo>
                        <a:pt x="38148" y="6346"/>
                        <a:pt x="38148" y="6513"/>
                        <a:pt x="38267" y="6561"/>
                      </a:cubicBezTo>
                      <a:lnTo>
                        <a:pt x="40005" y="7573"/>
                      </a:lnTo>
                      <a:cubicBezTo>
                        <a:pt x="40148" y="7644"/>
                        <a:pt x="40315" y="7644"/>
                        <a:pt x="40458" y="7573"/>
                      </a:cubicBezTo>
                      <a:lnTo>
                        <a:pt x="42196" y="6561"/>
                      </a:lnTo>
                      <a:cubicBezTo>
                        <a:pt x="42315" y="6525"/>
                        <a:pt x="42315" y="6346"/>
                        <a:pt x="42196" y="6311"/>
                      </a:cubicBezTo>
                      <a:close/>
                      <a:moveTo>
                        <a:pt x="14752" y="23241"/>
                      </a:moveTo>
                      <a:cubicBezTo>
                        <a:pt x="14609" y="23170"/>
                        <a:pt x="14442" y="23170"/>
                        <a:pt x="14311" y="23241"/>
                      </a:cubicBezTo>
                      <a:lnTo>
                        <a:pt x="12561" y="24253"/>
                      </a:lnTo>
                      <a:cubicBezTo>
                        <a:pt x="12442" y="24289"/>
                        <a:pt x="12442" y="24456"/>
                        <a:pt x="12561" y="24503"/>
                      </a:cubicBezTo>
                      <a:lnTo>
                        <a:pt x="14311" y="25515"/>
                      </a:lnTo>
                      <a:cubicBezTo>
                        <a:pt x="14442" y="25587"/>
                        <a:pt x="14609" y="25587"/>
                        <a:pt x="14752" y="25515"/>
                      </a:cubicBezTo>
                      <a:lnTo>
                        <a:pt x="16490" y="24503"/>
                      </a:lnTo>
                      <a:cubicBezTo>
                        <a:pt x="16609" y="24456"/>
                        <a:pt x="16609" y="24289"/>
                        <a:pt x="16490" y="24253"/>
                      </a:cubicBezTo>
                      <a:close/>
                      <a:moveTo>
                        <a:pt x="17383" y="21729"/>
                      </a:moveTo>
                      <a:cubicBezTo>
                        <a:pt x="17240" y="21646"/>
                        <a:pt x="17074" y="21646"/>
                        <a:pt x="16943" y="21729"/>
                      </a:cubicBezTo>
                      <a:lnTo>
                        <a:pt x="15204" y="22729"/>
                      </a:lnTo>
                      <a:cubicBezTo>
                        <a:pt x="15073" y="22765"/>
                        <a:pt x="15073" y="22944"/>
                        <a:pt x="15204" y="22991"/>
                      </a:cubicBezTo>
                      <a:lnTo>
                        <a:pt x="16943" y="23991"/>
                      </a:lnTo>
                      <a:cubicBezTo>
                        <a:pt x="17074" y="24063"/>
                        <a:pt x="17240" y="24063"/>
                        <a:pt x="17383" y="23991"/>
                      </a:cubicBezTo>
                      <a:lnTo>
                        <a:pt x="19122" y="22991"/>
                      </a:lnTo>
                      <a:cubicBezTo>
                        <a:pt x="19241" y="22944"/>
                        <a:pt x="19241" y="22777"/>
                        <a:pt x="19122" y="22729"/>
                      </a:cubicBezTo>
                      <a:close/>
                      <a:moveTo>
                        <a:pt x="20014" y="20205"/>
                      </a:moveTo>
                      <a:cubicBezTo>
                        <a:pt x="19872" y="20134"/>
                        <a:pt x="19705" y="20134"/>
                        <a:pt x="19574" y="20205"/>
                      </a:cubicBezTo>
                      <a:lnTo>
                        <a:pt x="17836" y="21205"/>
                      </a:lnTo>
                      <a:cubicBezTo>
                        <a:pt x="17705" y="21253"/>
                        <a:pt x="17705" y="21420"/>
                        <a:pt x="17836" y="21467"/>
                      </a:cubicBezTo>
                      <a:lnTo>
                        <a:pt x="19574" y="22467"/>
                      </a:lnTo>
                      <a:cubicBezTo>
                        <a:pt x="19705" y="22539"/>
                        <a:pt x="19872" y="22539"/>
                        <a:pt x="20014" y="22467"/>
                      </a:cubicBezTo>
                      <a:lnTo>
                        <a:pt x="21753" y="21467"/>
                      </a:lnTo>
                      <a:cubicBezTo>
                        <a:pt x="21884" y="21420"/>
                        <a:pt x="21884" y="21253"/>
                        <a:pt x="21753" y="21205"/>
                      </a:cubicBezTo>
                      <a:close/>
                      <a:moveTo>
                        <a:pt x="22646" y="18681"/>
                      </a:moveTo>
                      <a:cubicBezTo>
                        <a:pt x="22503" y="18610"/>
                        <a:pt x="22336" y="18610"/>
                        <a:pt x="22205" y="18681"/>
                      </a:cubicBezTo>
                      <a:lnTo>
                        <a:pt x="20455" y="19693"/>
                      </a:lnTo>
                      <a:cubicBezTo>
                        <a:pt x="20336" y="19729"/>
                        <a:pt x="20336" y="19908"/>
                        <a:pt x="20455" y="19943"/>
                      </a:cubicBezTo>
                      <a:lnTo>
                        <a:pt x="22205" y="20955"/>
                      </a:lnTo>
                      <a:cubicBezTo>
                        <a:pt x="22336" y="21027"/>
                        <a:pt x="22503" y="21027"/>
                        <a:pt x="22646" y="20955"/>
                      </a:cubicBezTo>
                      <a:lnTo>
                        <a:pt x="24384" y="19955"/>
                      </a:lnTo>
                      <a:cubicBezTo>
                        <a:pt x="24515" y="19908"/>
                        <a:pt x="24515" y="19729"/>
                        <a:pt x="24384" y="19693"/>
                      </a:cubicBezTo>
                      <a:close/>
                      <a:moveTo>
                        <a:pt x="25277" y="17169"/>
                      </a:moveTo>
                      <a:cubicBezTo>
                        <a:pt x="25134" y="17098"/>
                        <a:pt x="24967" y="17098"/>
                        <a:pt x="24837" y="17169"/>
                      </a:cubicBezTo>
                      <a:lnTo>
                        <a:pt x="23086" y="18169"/>
                      </a:lnTo>
                      <a:cubicBezTo>
                        <a:pt x="22967" y="18217"/>
                        <a:pt x="22967" y="18384"/>
                        <a:pt x="23086" y="18431"/>
                      </a:cubicBezTo>
                      <a:lnTo>
                        <a:pt x="24837" y="19431"/>
                      </a:lnTo>
                      <a:cubicBezTo>
                        <a:pt x="24967" y="19503"/>
                        <a:pt x="25134" y="19503"/>
                        <a:pt x="25277" y="19431"/>
                      </a:cubicBezTo>
                      <a:lnTo>
                        <a:pt x="27015" y="18431"/>
                      </a:lnTo>
                      <a:cubicBezTo>
                        <a:pt x="27146" y="18384"/>
                        <a:pt x="27146" y="18217"/>
                        <a:pt x="27015" y="18169"/>
                      </a:cubicBezTo>
                      <a:close/>
                      <a:moveTo>
                        <a:pt x="27908" y="15645"/>
                      </a:moveTo>
                      <a:cubicBezTo>
                        <a:pt x="27765" y="15574"/>
                        <a:pt x="27599" y="15574"/>
                        <a:pt x="27468" y="15645"/>
                      </a:cubicBezTo>
                      <a:lnTo>
                        <a:pt x="25729" y="16645"/>
                      </a:lnTo>
                      <a:cubicBezTo>
                        <a:pt x="25599" y="16693"/>
                        <a:pt x="25599" y="16860"/>
                        <a:pt x="25729" y="16907"/>
                      </a:cubicBezTo>
                      <a:lnTo>
                        <a:pt x="27468" y="17907"/>
                      </a:lnTo>
                      <a:cubicBezTo>
                        <a:pt x="27599" y="17979"/>
                        <a:pt x="27765" y="17979"/>
                        <a:pt x="27908" y="17907"/>
                      </a:cubicBezTo>
                      <a:lnTo>
                        <a:pt x="29647" y="16907"/>
                      </a:lnTo>
                      <a:cubicBezTo>
                        <a:pt x="29778" y="16860"/>
                        <a:pt x="29778" y="16693"/>
                        <a:pt x="29647" y="16645"/>
                      </a:cubicBezTo>
                      <a:close/>
                      <a:moveTo>
                        <a:pt x="30540" y="14121"/>
                      </a:moveTo>
                      <a:cubicBezTo>
                        <a:pt x="30397" y="14062"/>
                        <a:pt x="30242" y="14062"/>
                        <a:pt x="30099" y="14121"/>
                      </a:cubicBezTo>
                      <a:lnTo>
                        <a:pt x="28361" y="15133"/>
                      </a:lnTo>
                      <a:cubicBezTo>
                        <a:pt x="28230" y="15169"/>
                        <a:pt x="28230" y="15347"/>
                        <a:pt x="28361" y="15383"/>
                      </a:cubicBezTo>
                      <a:lnTo>
                        <a:pt x="30099" y="16395"/>
                      </a:lnTo>
                      <a:cubicBezTo>
                        <a:pt x="30242" y="16467"/>
                        <a:pt x="30397" y="16467"/>
                        <a:pt x="30540" y="16395"/>
                      </a:cubicBezTo>
                      <a:lnTo>
                        <a:pt x="32278" y="15383"/>
                      </a:lnTo>
                      <a:cubicBezTo>
                        <a:pt x="32397" y="15347"/>
                        <a:pt x="32397" y="15181"/>
                        <a:pt x="32278" y="15133"/>
                      </a:cubicBezTo>
                      <a:close/>
                      <a:moveTo>
                        <a:pt x="33171" y="12609"/>
                      </a:moveTo>
                      <a:cubicBezTo>
                        <a:pt x="33028" y="12538"/>
                        <a:pt x="32873" y="12538"/>
                        <a:pt x="32730" y="12609"/>
                      </a:cubicBezTo>
                      <a:lnTo>
                        <a:pt x="30992" y="13609"/>
                      </a:lnTo>
                      <a:cubicBezTo>
                        <a:pt x="30861" y="13657"/>
                        <a:pt x="30861" y="13823"/>
                        <a:pt x="30992" y="13871"/>
                      </a:cubicBezTo>
                      <a:lnTo>
                        <a:pt x="32730" y="14871"/>
                      </a:lnTo>
                      <a:cubicBezTo>
                        <a:pt x="32873" y="14943"/>
                        <a:pt x="33028" y="14943"/>
                        <a:pt x="33171" y="14871"/>
                      </a:cubicBezTo>
                      <a:lnTo>
                        <a:pt x="34909" y="13871"/>
                      </a:lnTo>
                      <a:cubicBezTo>
                        <a:pt x="35040" y="13823"/>
                        <a:pt x="35040" y="13657"/>
                        <a:pt x="34909" y="13609"/>
                      </a:cubicBezTo>
                      <a:close/>
                      <a:moveTo>
                        <a:pt x="35802" y="11085"/>
                      </a:moveTo>
                      <a:cubicBezTo>
                        <a:pt x="35659" y="11014"/>
                        <a:pt x="35505" y="11014"/>
                        <a:pt x="35362" y="11085"/>
                      </a:cubicBezTo>
                      <a:lnTo>
                        <a:pt x="33623" y="12097"/>
                      </a:lnTo>
                      <a:cubicBezTo>
                        <a:pt x="33492" y="12133"/>
                        <a:pt x="33492" y="12311"/>
                        <a:pt x="33623" y="12347"/>
                      </a:cubicBezTo>
                      <a:lnTo>
                        <a:pt x="35362" y="13359"/>
                      </a:lnTo>
                      <a:cubicBezTo>
                        <a:pt x="35505" y="13431"/>
                        <a:pt x="35659" y="13431"/>
                        <a:pt x="35802" y="13359"/>
                      </a:cubicBezTo>
                      <a:lnTo>
                        <a:pt x="37552" y="12347"/>
                      </a:lnTo>
                      <a:cubicBezTo>
                        <a:pt x="37671" y="12311"/>
                        <a:pt x="37671" y="12133"/>
                        <a:pt x="37552" y="12097"/>
                      </a:cubicBezTo>
                      <a:close/>
                      <a:moveTo>
                        <a:pt x="38433" y="9573"/>
                      </a:moveTo>
                      <a:cubicBezTo>
                        <a:pt x="38291" y="9502"/>
                        <a:pt x="38136" y="9502"/>
                        <a:pt x="37993" y="9573"/>
                      </a:cubicBezTo>
                      <a:lnTo>
                        <a:pt x="36255" y="10573"/>
                      </a:lnTo>
                      <a:cubicBezTo>
                        <a:pt x="36124" y="10609"/>
                        <a:pt x="36124" y="10787"/>
                        <a:pt x="36255" y="10835"/>
                      </a:cubicBezTo>
                      <a:lnTo>
                        <a:pt x="37993" y="11835"/>
                      </a:lnTo>
                      <a:cubicBezTo>
                        <a:pt x="38136" y="11907"/>
                        <a:pt x="38302" y="11907"/>
                        <a:pt x="38445" y="11835"/>
                      </a:cubicBezTo>
                      <a:lnTo>
                        <a:pt x="40184" y="10835"/>
                      </a:lnTo>
                      <a:cubicBezTo>
                        <a:pt x="40303" y="10787"/>
                        <a:pt x="40303" y="10621"/>
                        <a:pt x="40184" y="10573"/>
                      </a:cubicBezTo>
                      <a:close/>
                      <a:moveTo>
                        <a:pt x="41077" y="8049"/>
                      </a:moveTo>
                      <a:cubicBezTo>
                        <a:pt x="40934" y="7978"/>
                        <a:pt x="40767" y="7978"/>
                        <a:pt x="40624" y="8049"/>
                      </a:cubicBezTo>
                      <a:lnTo>
                        <a:pt x="38886" y="9049"/>
                      </a:lnTo>
                      <a:cubicBezTo>
                        <a:pt x="38755" y="9085"/>
                        <a:pt x="38755" y="9263"/>
                        <a:pt x="38886" y="9311"/>
                      </a:cubicBezTo>
                      <a:lnTo>
                        <a:pt x="40624" y="10311"/>
                      </a:lnTo>
                      <a:cubicBezTo>
                        <a:pt x="40767" y="10383"/>
                        <a:pt x="40934" y="10383"/>
                        <a:pt x="41077" y="10311"/>
                      </a:cubicBezTo>
                      <a:lnTo>
                        <a:pt x="42815" y="9311"/>
                      </a:lnTo>
                      <a:cubicBezTo>
                        <a:pt x="42934" y="9263"/>
                        <a:pt x="42934" y="9097"/>
                        <a:pt x="42815" y="9049"/>
                      </a:cubicBezTo>
                      <a:close/>
                      <a:moveTo>
                        <a:pt x="21312" y="22336"/>
                      </a:moveTo>
                      <a:cubicBezTo>
                        <a:pt x="21181" y="22253"/>
                        <a:pt x="21015" y="22253"/>
                        <a:pt x="20872" y="22336"/>
                      </a:cubicBezTo>
                      <a:lnTo>
                        <a:pt x="19133" y="23337"/>
                      </a:lnTo>
                      <a:cubicBezTo>
                        <a:pt x="19014" y="23384"/>
                        <a:pt x="19014" y="23551"/>
                        <a:pt x="19133" y="23598"/>
                      </a:cubicBezTo>
                      <a:lnTo>
                        <a:pt x="20872" y="24599"/>
                      </a:lnTo>
                      <a:cubicBezTo>
                        <a:pt x="21015" y="24670"/>
                        <a:pt x="21181" y="24670"/>
                        <a:pt x="21312" y="24599"/>
                      </a:cubicBezTo>
                      <a:lnTo>
                        <a:pt x="23062" y="23598"/>
                      </a:lnTo>
                      <a:cubicBezTo>
                        <a:pt x="23182" y="23551"/>
                        <a:pt x="23182" y="23372"/>
                        <a:pt x="23062" y="23337"/>
                      </a:cubicBezTo>
                      <a:close/>
                      <a:moveTo>
                        <a:pt x="23944" y="20812"/>
                      </a:moveTo>
                      <a:cubicBezTo>
                        <a:pt x="23813" y="20741"/>
                        <a:pt x="23646" y="20741"/>
                        <a:pt x="23503" y="20812"/>
                      </a:cubicBezTo>
                      <a:lnTo>
                        <a:pt x="21765" y="21813"/>
                      </a:lnTo>
                      <a:cubicBezTo>
                        <a:pt x="21646" y="21860"/>
                        <a:pt x="21646" y="22027"/>
                        <a:pt x="21765" y="22074"/>
                      </a:cubicBezTo>
                      <a:lnTo>
                        <a:pt x="23503" y="23075"/>
                      </a:lnTo>
                      <a:cubicBezTo>
                        <a:pt x="23646" y="23146"/>
                        <a:pt x="23813" y="23146"/>
                        <a:pt x="23944" y="23075"/>
                      </a:cubicBezTo>
                      <a:lnTo>
                        <a:pt x="25694" y="22074"/>
                      </a:lnTo>
                      <a:cubicBezTo>
                        <a:pt x="25813" y="22027"/>
                        <a:pt x="25813" y="21860"/>
                        <a:pt x="25694" y="21813"/>
                      </a:cubicBezTo>
                      <a:close/>
                      <a:moveTo>
                        <a:pt x="18550" y="26920"/>
                      </a:moveTo>
                      <a:cubicBezTo>
                        <a:pt x="18407" y="26849"/>
                        <a:pt x="18240" y="26849"/>
                        <a:pt x="18109" y="26920"/>
                      </a:cubicBezTo>
                      <a:lnTo>
                        <a:pt x="16359" y="27932"/>
                      </a:lnTo>
                      <a:cubicBezTo>
                        <a:pt x="16240" y="27968"/>
                        <a:pt x="16240" y="28147"/>
                        <a:pt x="16359" y="28182"/>
                      </a:cubicBezTo>
                      <a:lnTo>
                        <a:pt x="18109" y="29194"/>
                      </a:lnTo>
                      <a:cubicBezTo>
                        <a:pt x="18240" y="29266"/>
                        <a:pt x="18407" y="29266"/>
                        <a:pt x="18550" y="29194"/>
                      </a:cubicBezTo>
                      <a:lnTo>
                        <a:pt x="20288" y="28182"/>
                      </a:lnTo>
                      <a:cubicBezTo>
                        <a:pt x="20407" y="28147"/>
                        <a:pt x="20407" y="27968"/>
                        <a:pt x="20288" y="27932"/>
                      </a:cubicBezTo>
                      <a:close/>
                      <a:moveTo>
                        <a:pt x="21181" y="25408"/>
                      </a:moveTo>
                      <a:cubicBezTo>
                        <a:pt x="21038" y="25337"/>
                        <a:pt x="20872" y="25337"/>
                        <a:pt x="20741" y="25408"/>
                      </a:cubicBezTo>
                      <a:lnTo>
                        <a:pt x="19002" y="26408"/>
                      </a:lnTo>
                      <a:cubicBezTo>
                        <a:pt x="18871" y="26444"/>
                        <a:pt x="18871" y="26623"/>
                        <a:pt x="19002" y="26670"/>
                      </a:cubicBezTo>
                      <a:lnTo>
                        <a:pt x="20741" y="27694"/>
                      </a:lnTo>
                      <a:cubicBezTo>
                        <a:pt x="20872" y="27766"/>
                        <a:pt x="21038" y="27766"/>
                        <a:pt x="21181" y="27694"/>
                      </a:cubicBezTo>
                      <a:lnTo>
                        <a:pt x="22920" y="26682"/>
                      </a:lnTo>
                      <a:cubicBezTo>
                        <a:pt x="23039" y="26635"/>
                        <a:pt x="23039" y="26468"/>
                        <a:pt x="22920" y="26432"/>
                      </a:cubicBezTo>
                      <a:close/>
                      <a:moveTo>
                        <a:pt x="23813" y="23884"/>
                      </a:moveTo>
                      <a:cubicBezTo>
                        <a:pt x="23670" y="23813"/>
                        <a:pt x="23503" y="23813"/>
                        <a:pt x="23372" y="23884"/>
                      </a:cubicBezTo>
                      <a:lnTo>
                        <a:pt x="21634" y="24884"/>
                      </a:lnTo>
                      <a:cubicBezTo>
                        <a:pt x="21503" y="24932"/>
                        <a:pt x="21503" y="25099"/>
                        <a:pt x="21634" y="25146"/>
                      </a:cubicBezTo>
                      <a:lnTo>
                        <a:pt x="23372" y="26146"/>
                      </a:lnTo>
                      <a:cubicBezTo>
                        <a:pt x="23503" y="26218"/>
                        <a:pt x="23670" y="26218"/>
                        <a:pt x="23813" y="26146"/>
                      </a:cubicBezTo>
                      <a:lnTo>
                        <a:pt x="25551" y="25158"/>
                      </a:lnTo>
                      <a:cubicBezTo>
                        <a:pt x="25682" y="25122"/>
                        <a:pt x="25682" y="24944"/>
                        <a:pt x="25551" y="24896"/>
                      </a:cubicBezTo>
                      <a:close/>
                      <a:moveTo>
                        <a:pt x="39707" y="14716"/>
                      </a:moveTo>
                      <a:cubicBezTo>
                        <a:pt x="39565" y="14645"/>
                        <a:pt x="39398" y="14645"/>
                        <a:pt x="39255" y="14716"/>
                      </a:cubicBezTo>
                      <a:lnTo>
                        <a:pt x="37529" y="15728"/>
                      </a:lnTo>
                      <a:cubicBezTo>
                        <a:pt x="37398" y="15764"/>
                        <a:pt x="37398" y="15943"/>
                        <a:pt x="37529" y="15990"/>
                      </a:cubicBezTo>
                      <a:lnTo>
                        <a:pt x="39267" y="16991"/>
                      </a:lnTo>
                      <a:cubicBezTo>
                        <a:pt x="39398" y="17062"/>
                        <a:pt x="39565" y="17062"/>
                        <a:pt x="39707" y="16991"/>
                      </a:cubicBezTo>
                      <a:lnTo>
                        <a:pt x="41446" y="15990"/>
                      </a:lnTo>
                      <a:cubicBezTo>
                        <a:pt x="41565" y="15943"/>
                        <a:pt x="41565" y="15776"/>
                        <a:pt x="41446" y="15728"/>
                      </a:cubicBezTo>
                      <a:close/>
                      <a:moveTo>
                        <a:pt x="42339" y="13192"/>
                      </a:moveTo>
                      <a:cubicBezTo>
                        <a:pt x="42196" y="13121"/>
                        <a:pt x="42029" y="13121"/>
                        <a:pt x="41886" y="13192"/>
                      </a:cubicBezTo>
                      <a:lnTo>
                        <a:pt x="40148" y="14193"/>
                      </a:lnTo>
                      <a:cubicBezTo>
                        <a:pt x="40029" y="14240"/>
                        <a:pt x="40029" y="14407"/>
                        <a:pt x="40148" y="14455"/>
                      </a:cubicBezTo>
                      <a:lnTo>
                        <a:pt x="41886" y="15455"/>
                      </a:lnTo>
                      <a:cubicBezTo>
                        <a:pt x="42029" y="15526"/>
                        <a:pt x="42196" y="15526"/>
                        <a:pt x="42339" y="15455"/>
                      </a:cubicBezTo>
                      <a:lnTo>
                        <a:pt x="44077" y="14466"/>
                      </a:lnTo>
                      <a:cubicBezTo>
                        <a:pt x="44196" y="14431"/>
                        <a:pt x="44196" y="14252"/>
                        <a:pt x="44077" y="14204"/>
                      </a:cubicBezTo>
                      <a:close/>
                      <a:moveTo>
                        <a:pt x="44970" y="11680"/>
                      </a:moveTo>
                      <a:cubicBezTo>
                        <a:pt x="44827" y="11609"/>
                        <a:pt x="44660" y="11609"/>
                        <a:pt x="44518" y="11680"/>
                      </a:cubicBezTo>
                      <a:lnTo>
                        <a:pt x="42779" y="12692"/>
                      </a:lnTo>
                      <a:cubicBezTo>
                        <a:pt x="42660" y="12728"/>
                        <a:pt x="42660" y="12907"/>
                        <a:pt x="42779" y="12942"/>
                      </a:cubicBezTo>
                      <a:lnTo>
                        <a:pt x="44518" y="13954"/>
                      </a:lnTo>
                      <a:cubicBezTo>
                        <a:pt x="44660" y="14026"/>
                        <a:pt x="44827" y="14026"/>
                        <a:pt x="44970" y="13954"/>
                      </a:cubicBezTo>
                      <a:lnTo>
                        <a:pt x="46708" y="12954"/>
                      </a:lnTo>
                      <a:cubicBezTo>
                        <a:pt x="46827" y="12907"/>
                        <a:pt x="46827" y="12740"/>
                        <a:pt x="46708" y="12704"/>
                      </a:cubicBezTo>
                      <a:close/>
                      <a:moveTo>
                        <a:pt x="47851" y="9763"/>
                      </a:moveTo>
                      <a:cubicBezTo>
                        <a:pt x="47732" y="9799"/>
                        <a:pt x="47732" y="9978"/>
                        <a:pt x="47851" y="10025"/>
                      </a:cubicBezTo>
                      <a:lnTo>
                        <a:pt x="49137" y="10764"/>
                      </a:lnTo>
                      <a:cubicBezTo>
                        <a:pt x="49280" y="10835"/>
                        <a:pt x="49447" y="10835"/>
                        <a:pt x="49578" y="10764"/>
                      </a:cubicBezTo>
                      <a:lnTo>
                        <a:pt x="51328" y="9763"/>
                      </a:lnTo>
                      <a:cubicBezTo>
                        <a:pt x="51447" y="9716"/>
                        <a:pt x="51447" y="9549"/>
                        <a:pt x="51328" y="9502"/>
                      </a:cubicBezTo>
                      <a:lnTo>
                        <a:pt x="50042" y="8751"/>
                      </a:lnTo>
                      <a:cubicBezTo>
                        <a:pt x="49899" y="8680"/>
                        <a:pt x="49732" y="8680"/>
                        <a:pt x="49590" y="8751"/>
                      </a:cubicBezTo>
                      <a:close/>
                      <a:moveTo>
                        <a:pt x="49578" y="10764"/>
                      </a:moveTo>
                      <a:cubicBezTo>
                        <a:pt x="49459" y="10799"/>
                        <a:pt x="49459" y="10978"/>
                        <a:pt x="49578" y="11014"/>
                      </a:cubicBezTo>
                      <a:lnTo>
                        <a:pt x="50864" y="11764"/>
                      </a:lnTo>
                      <a:cubicBezTo>
                        <a:pt x="51006" y="11835"/>
                        <a:pt x="51173" y="11835"/>
                        <a:pt x="51316" y="11764"/>
                      </a:cubicBezTo>
                      <a:lnTo>
                        <a:pt x="53054" y="10764"/>
                      </a:lnTo>
                      <a:cubicBezTo>
                        <a:pt x="53173" y="10716"/>
                        <a:pt x="53173" y="10549"/>
                        <a:pt x="53054" y="10502"/>
                      </a:cubicBezTo>
                      <a:lnTo>
                        <a:pt x="51768" y="9752"/>
                      </a:lnTo>
                      <a:cubicBezTo>
                        <a:pt x="51626" y="9680"/>
                        <a:pt x="51459" y="9680"/>
                        <a:pt x="51316" y="9752"/>
                      </a:cubicBezTo>
                      <a:close/>
                      <a:moveTo>
                        <a:pt x="49232" y="11216"/>
                      </a:moveTo>
                      <a:cubicBezTo>
                        <a:pt x="49090" y="11156"/>
                        <a:pt x="48923" y="11156"/>
                        <a:pt x="48780" y="11216"/>
                      </a:cubicBezTo>
                      <a:lnTo>
                        <a:pt x="47054" y="12228"/>
                      </a:lnTo>
                      <a:cubicBezTo>
                        <a:pt x="46923" y="12264"/>
                        <a:pt x="46923" y="12442"/>
                        <a:pt x="47054" y="12478"/>
                      </a:cubicBezTo>
                      <a:lnTo>
                        <a:pt x="48339" y="13228"/>
                      </a:lnTo>
                      <a:cubicBezTo>
                        <a:pt x="48470" y="13300"/>
                        <a:pt x="48637" y="13300"/>
                        <a:pt x="48780" y="13228"/>
                      </a:cubicBezTo>
                      <a:lnTo>
                        <a:pt x="50518" y="12228"/>
                      </a:lnTo>
                      <a:cubicBezTo>
                        <a:pt x="50637" y="12180"/>
                        <a:pt x="50637" y="12014"/>
                        <a:pt x="50518" y="11966"/>
                      </a:cubicBezTo>
                      <a:close/>
                      <a:moveTo>
                        <a:pt x="54293" y="8299"/>
                      </a:moveTo>
                      <a:cubicBezTo>
                        <a:pt x="54150" y="8228"/>
                        <a:pt x="53995" y="8228"/>
                        <a:pt x="53852" y="8299"/>
                      </a:cubicBezTo>
                      <a:lnTo>
                        <a:pt x="52114" y="9299"/>
                      </a:lnTo>
                      <a:cubicBezTo>
                        <a:pt x="51983" y="9347"/>
                        <a:pt x="51983" y="9513"/>
                        <a:pt x="52114" y="9561"/>
                      </a:cubicBezTo>
                      <a:lnTo>
                        <a:pt x="53400" y="10299"/>
                      </a:lnTo>
                      <a:cubicBezTo>
                        <a:pt x="53531" y="10371"/>
                        <a:pt x="53697" y="10371"/>
                        <a:pt x="53840" y="10299"/>
                      </a:cubicBezTo>
                      <a:lnTo>
                        <a:pt x="55578" y="9299"/>
                      </a:lnTo>
                      <a:cubicBezTo>
                        <a:pt x="55698" y="9251"/>
                        <a:pt x="55698" y="9085"/>
                        <a:pt x="55578" y="9037"/>
                      </a:cubicBezTo>
                      <a:close/>
                      <a:moveTo>
                        <a:pt x="26575" y="19312"/>
                      </a:moveTo>
                      <a:cubicBezTo>
                        <a:pt x="26432" y="19241"/>
                        <a:pt x="26265" y="19241"/>
                        <a:pt x="26122" y="19312"/>
                      </a:cubicBezTo>
                      <a:lnTo>
                        <a:pt x="24384" y="20312"/>
                      </a:lnTo>
                      <a:cubicBezTo>
                        <a:pt x="24265" y="20348"/>
                        <a:pt x="24265" y="20527"/>
                        <a:pt x="24384" y="20574"/>
                      </a:cubicBezTo>
                      <a:lnTo>
                        <a:pt x="26122" y="21574"/>
                      </a:lnTo>
                      <a:cubicBezTo>
                        <a:pt x="26265" y="21646"/>
                        <a:pt x="26432" y="21646"/>
                        <a:pt x="26575" y="21574"/>
                      </a:cubicBezTo>
                      <a:lnTo>
                        <a:pt x="28313" y="20574"/>
                      </a:lnTo>
                      <a:cubicBezTo>
                        <a:pt x="28432" y="20527"/>
                        <a:pt x="28432" y="20360"/>
                        <a:pt x="28313" y="20312"/>
                      </a:cubicBezTo>
                      <a:close/>
                      <a:moveTo>
                        <a:pt x="29206" y="17788"/>
                      </a:moveTo>
                      <a:cubicBezTo>
                        <a:pt x="29063" y="17717"/>
                        <a:pt x="28897" y="17717"/>
                        <a:pt x="28766" y="17788"/>
                      </a:cubicBezTo>
                      <a:lnTo>
                        <a:pt x="27015" y="18788"/>
                      </a:lnTo>
                      <a:cubicBezTo>
                        <a:pt x="26896" y="18836"/>
                        <a:pt x="26896" y="19015"/>
                        <a:pt x="27015" y="19050"/>
                      </a:cubicBezTo>
                      <a:lnTo>
                        <a:pt x="28766" y="20050"/>
                      </a:lnTo>
                      <a:cubicBezTo>
                        <a:pt x="28897" y="20122"/>
                        <a:pt x="29063" y="20122"/>
                        <a:pt x="29206" y="20050"/>
                      </a:cubicBezTo>
                      <a:lnTo>
                        <a:pt x="30944" y="19050"/>
                      </a:lnTo>
                      <a:cubicBezTo>
                        <a:pt x="31063" y="19003"/>
                        <a:pt x="31063" y="18836"/>
                        <a:pt x="30944" y="18788"/>
                      </a:cubicBezTo>
                      <a:close/>
                      <a:moveTo>
                        <a:pt x="31837" y="16264"/>
                      </a:moveTo>
                      <a:cubicBezTo>
                        <a:pt x="31695" y="16205"/>
                        <a:pt x="31528" y="16205"/>
                        <a:pt x="31397" y="16264"/>
                      </a:cubicBezTo>
                      <a:lnTo>
                        <a:pt x="29659" y="17276"/>
                      </a:lnTo>
                      <a:cubicBezTo>
                        <a:pt x="29539" y="17312"/>
                        <a:pt x="29539" y="17479"/>
                        <a:pt x="29659" y="17526"/>
                      </a:cubicBezTo>
                      <a:lnTo>
                        <a:pt x="31397" y="18538"/>
                      </a:lnTo>
                      <a:cubicBezTo>
                        <a:pt x="31540" y="18598"/>
                        <a:pt x="31706" y="18598"/>
                        <a:pt x="31849" y="18538"/>
                      </a:cubicBezTo>
                      <a:lnTo>
                        <a:pt x="33588" y="17526"/>
                      </a:lnTo>
                      <a:cubicBezTo>
                        <a:pt x="33707" y="17479"/>
                        <a:pt x="33707" y="17312"/>
                        <a:pt x="33588" y="17276"/>
                      </a:cubicBezTo>
                      <a:close/>
                      <a:moveTo>
                        <a:pt x="34481" y="14740"/>
                      </a:moveTo>
                      <a:cubicBezTo>
                        <a:pt x="34338" y="14669"/>
                        <a:pt x="34171" y="14669"/>
                        <a:pt x="34028" y="14740"/>
                      </a:cubicBezTo>
                      <a:lnTo>
                        <a:pt x="32290" y="15740"/>
                      </a:lnTo>
                      <a:cubicBezTo>
                        <a:pt x="32171" y="15788"/>
                        <a:pt x="32171" y="15955"/>
                        <a:pt x="32290" y="16002"/>
                      </a:cubicBezTo>
                      <a:lnTo>
                        <a:pt x="34028" y="17002"/>
                      </a:lnTo>
                      <a:cubicBezTo>
                        <a:pt x="34171" y="17074"/>
                        <a:pt x="34338" y="17074"/>
                        <a:pt x="34481" y="17002"/>
                      </a:cubicBezTo>
                      <a:lnTo>
                        <a:pt x="36219" y="16002"/>
                      </a:lnTo>
                      <a:cubicBezTo>
                        <a:pt x="36338" y="15955"/>
                        <a:pt x="36338" y="15788"/>
                        <a:pt x="36219" y="15740"/>
                      </a:cubicBezTo>
                      <a:close/>
                      <a:moveTo>
                        <a:pt x="37112" y="13216"/>
                      </a:moveTo>
                      <a:cubicBezTo>
                        <a:pt x="36969" y="13145"/>
                        <a:pt x="36802" y="13145"/>
                        <a:pt x="36659" y="13216"/>
                      </a:cubicBezTo>
                      <a:lnTo>
                        <a:pt x="34921" y="14228"/>
                      </a:lnTo>
                      <a:cubicBezTo>
                        <a:pt x="34802" y="14264"/>
                        <a:pt x="34802" y="14443"/>
                        <a:pt x="34921" y="14478"/>
                      </a:cubicBezTo>
                      <a:lnTo>
                        <a:pt x="36659" y="15490"/>
                      </a:lnTo>
                      <a:cubicBezTo>
                        <a:pt x="36802" y="15562"/>
                        <a:pt x="36969" y="15562"/>
                        <a:pt x="37112" y="15490"/>
                      </a:cubicBezTo>
                      <a:lnTo>
                        <a:pt x="38850" y="14478"/>
                      </a:lnTo>
                      <a:cubicBezTo>
                        <a:pt x="38969" y="14443"/>
                        <a:pt x="38969" y="14264"/>
                        <a:pt x="38850" y="14228"/>
                      </a:cubicBezTo>
                      <a:close/>
                      <a:moveTo>
                        <a:pt x="39743" y="11704"/>
                      </a:moveTo>
                      <a:cubicBezTo>
                        <a:pt x="39600" y="11633"/>
                        <a:pt x="39434" y="11633"/>
                        <a:pt x="39291" y="11704"/>
                      </a:cubicBezTo>
                      <a:lnTo>
                        <a:pt x="37552" y="12704"/>
                      </a:lnTo>
                      <a:cubicBezTo>
                        <a:pt x="37433" y="12752"/>
                        <a:pt x="37433" y="12919"/>
                        <a:pt x="37552" y="12966"/>
                      </a:cubicBezTo>
                      <a:lnTo>
                        <a:pt x="39291" y="13966"/>
                      </a:lnTo>
                      <a:cubicBezTo>
                        <a:pt x="39434" y="14038"/>
                        <a:pt x="39600" y="14038"/>
                        <a:pt x="39743" y="13966"/>
                      </a:cubicBezTo>
                      <a:lnTo>
                        <a:pt x="41481" y="12966"/>
                      </a:lnTo>
                      <a:cubicBezTo>
                        <a:pt x="41601" y="12919"/>
                        <a:pt x="41601" y="12752"/>
                        <a:pt x="41481" y="12704"/>
                      </a:cubicBezTo>
                      <a:close/>
                      <a:moveTo>
                        <a:pt x="42374" y="10180"/>
                      </a:moveTo>
                      <a:cubicBezTo>
                        <a:pt x="42232" y="10109"/>
                        <a:pt x="42065" y="10109"/>
                        <a:pt x="41922" y="10180"/>
                      </a:cubicBezTo>
                      <a:lnTo>
                        <a:pt x="40184" y="11180"/>
                      </a:lnTo>
                      <a:cubicBezTo>
                        <a:pt x="40065" y="11228"/>
                        <a:pt x="40065" y="11395"/>
                        <a:pt x="40184" y="11442"/>
                      </a:cubicBezTo>
                      <a:lnTo>
                        <a:pt x="41922" y="12442"/>
                      </a:lnTo>
                      <a:cubicBezTo>
                        <a:pt x="42065" y="12514"/>
                        <a:pt x="42232" y="12514"/>
                        <a:pt x="42374" y="12442"/>
                      </a:cubicBezTo>
                      <a:lnTo>
                        <a:pt x="44113" y="11442"/>
                      </a:lnTo>
                      <a:cubicBezTo>
                        <a:pt x="44232" y="11407"/>
                        <a:pt x="44232" y="11228"/>
                        <a:pt x="44113" y="11180"/>
                      </a:cubicBezTo>
                      <a:close/>
                      <a:moveTo>
                        <a:pt x="18681" y="23860"/>
                      </a:moveTo>
                      <a:cubicBezTo>
                        <a:pt x="18550" y="23789"/>
                        <a:pt x="18383" y="23789"/>
                        <a:pt x="18240" y="23860"/>
                      </a:cubicBezTo>
                      <a:lnTo>
                        <a:pt x="16502" y="24861"/>
                      </a:lnTo>
                      <a:cubicBezTo>
                        <a:pt x="16383" y="24908"/>
                        <a:pt x="16383" y="25075"/>
                        <a:pt x="16502" y="25122"/>
                      </a:cubicBezTo>
                      <a:lnTo>
                        <a:pt x="18240" y="26123"/>
                      </a:lnTo>
                      <a:cubicBezTo>
                        <a:pt x="18383" y="26194"/>
                        <a:pt x="18550" y="26194"/>
                        <a:pt x="18681" y="26123"/>
                      </a:cubicBezTo>
                      <a:lnTo>
                        <a:pt x="20431" y="25122"/>
                      </a:lnTo>
                      <a:cubicBezTo>
                        <a:pt x="20550" y="25075"/>
                        <a:pt x="20550" y="24896"/>
                        <a:pt x="20431" y="24861"/>
                      </a:cubicBezTo>
                      <a:close/>
                    </a:path>
                  </a:pathLst>
                </a:custGeom>
                <a:gradFill>
                  <a:gsLst>
                    <a:gs pos="0">
                      <a:srgbClr val="5CCFFB"/>
                    </a:gs>
                    <a:gs pos="100000">
                      <a:srgbClr val="F587E6"/>
                    </a:gs>
                  </a:gsLst>
                  <a:lin ang="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7" name="Google Shape;3223;p36"/>
                <p:cNvSpPr/>
                <p:nvPr/>
              </p:nvSpPr>
              <p:spPr>
                <a:xfrm>
                  <a:off x="7463979" y="1775112"/>
                  <a:ext cx="49645" cy="28368"/>
                </a:xfrm>
                <a:custGeom>
                  <a:avLst/>
                  <a:gdLst/>
                  <a:ahLst/>
                  <a:cxnLst/>
                  <a:rect l="l" t="t" r="r" b="b"/>
                  <a:pathLst>
                    <a:path w="2002" h="1144" extrusionOk="0">
                      <a:moveTo>
                        <a:pt x="1001" y="0"/>
                      </a:moveTo>
                      <a:cubicBezTo>
                        <a:pt x="441" y="0"/>
                        <a:pt x="1" y="250"/>
                        <a:pt x="1" y="572"/>
                      </a:cubicBezTo>
                      <a:cubicBezTo>
                        <a:pt x="1" y="881"/>
                        <a:pt x="441" y="1143"/>
                        <a:pt x="1001" y="1143"/>
                      </a:cubicBezTo>
                      <a:cubicBezTo>
                        <a:pt x="1549" y="1143"/>
                        <a:pt x="2001" y="881"/>
                        <a:pt x="2001" y="572"/>
                      </a:cubicBezTo>
                      <a:cubicBezTo>
                        <a:pt x="2001" y="250"/>
                        <a:pt x="1549" y="0"/>
                        <a:pt x="1001" y="0"/>
                      </a:cubicBezTo>
                      <a:close/>
                    </a:path>
                  </a:pathLst>
                </a:custGeom>
                <a:solidFill>
                  <a:srgbClr val="13111C"/>
                </a:soli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8" name="Google Shape;3224;p36"/>
                <p:cNvSpPr/>
                <p:nvPr/>
              </p:nvSpPr>
              <p:spPr>
                <a:xfrm>
                  <a:off x="7467524" y="1777170"/>
                  <a:ext cx="42553" cy="24227"/>
                </a:xfrm>
                <a:custGeom>
                  <a:avLst/>
                  <a:gdLst/>
                  <a:ahLst/>
                  <a:cxnLst/>
                  <a:rect l="l" t="t" r="r" b="b"/>
                  <a:pathLst>
                    <a:path w="1716" h="977" extrusionOk="0">
                      <a:moveTo>
                        <a:pt x="858" y="0"/>
                      </a:moveTo>
                      <a:cubicBezTo>
                        <a:pt x="382" y="0"/>
                        <a:pt x="1" y="215"/>
                        <a:pt x="1" y="489"/>
                      </a:cubicBezTo>
                      <a:cubicBezTo>
                        <a:pt x="1" y="751"/>
                        <a:pt x="382" y="977"/>
                        <a:pt x="858" y="977"/>
                      </a:cubicBezTo>
                      <a:cubicBezTo>
                        <a:pt x="1322" y="977"/>
                        <a:pt x="1715" y="751"/>
                        <a:pt x="1715" y="489"/>
                      </a:cubicBezTo>
                      <a:cubicBezTo>
                        <a:pt x="1715" y="227"/>
                        <a:pt x="1334" y="0"/>
                        <a:pt x="858" y="0"/>
                      </a:cubicBezTo>
                      <a:close/>
                    </a:path>
                  </a:pathLst>
                </a:custGeom>
                <a:gradFill>
                  <a:gsLst>
                    <a:gs pos="0">
                      <a:srgbClr val="4335AF"/>
                    </a:gs>
                    <a:gs pos="100000">
                      <a:srgbClr val="000000"/>
                    </a:gs>
                  </a:gsLst>
                  <a:lin ang="540070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9" name="Google Shape;3225;p36"/>
                <p:cNvSpPr/>
                <p:nvPr/>
              </p:nvSpPr>
              <p:spPr>
                <a:xfrm>
                  <a:off x="6369875" y="2166572"/>
                  <a:ext cx="1886643" cy="692371"/>
                </a:xfrm>
                <a:custGeom>
                  <a:avLst/>
                  <a:gdLst/>
                  <a:ahLst/>
                  <a:cxnLst/>
                  <a:rect l="l" t="t" r="r" b="b"/>
                  <a:pathLst>
                    <a:path w="76082" h="27921" extrusionOk="0">
                      <a:moveTo>
                        <a:pt x="24" y="9681"/>
                      </a:moveTo>
                      <a:lnTo>
                        <a:pt x="24" y="10633"/>
                      </a:lnTo>
                      <a:cubicBezTo>
                        <a:pt x="0" y="11002"/>
                        <a:pt x="227" y="11371"/>
                        <a:pt x="715" y="11657"/>
                      </a:cubicBezTo>
                      <a:lnTo>
                        <a:pt x="27956" y="27385"/>
                      </a:lnTo>
                      <a:cubicBezTo>
                        <a:pt x="28897" y="27921"/>
                        <a:pt x="30421" y="27921"/>
                        <a:pt x="31361" y="27385"/>
                      </a:cubicBezTo>
                      <a:lnTo>
                        <a:pt x="75379" y="1965"/>
                      </a:lnTo>
                      <a:cubicBezTo>
                        <a:pt x="75617" y="1846"/>
                        <a:pt x="75819" y="1656"/>
                        <a:pt x="75962" y="1418"/>
                      </a:cubicBezTo>
                      <a:cubicBezTo>
                        <a:pt x="76022" y="1251"/>
                        <a:pt x="76057" y="1144"/>
                        <a:pt x="76081" y="1096"/>
                      </a:cubicBezTo>
                      <a:lnTo>
                        <a:pt x="76081" y="1096"/>
                      </a:lnTo>
                      <a:cubicBezTo>
                        <a:pt x="76081" y="1096"/>
                        <a:pt x="76081" y="1084"/>
                        <a:pt x="76081" y="1084"/>
                      </a:cubicBezTo>
                      <a:lnTo>
                        <a:pt x="76081" y="1"/>
                      </a:lnTo>
                      <a:cubicBezTo>
                        <a:pt x="76069" y="346"/>
                        <a:pt x="75831" y="679"/>
                        <a:pt x="75379" y="941"/>
                      </a:cubicBezTo>
                      <a:lnTo>
                        <a:pt x="31361" y="26361"/>
                      </a:lnTo>
                      <a:cubicBezTo>
                        <a:pt x="30421" y="26897"/>
                        <a:pt x="28897" y="26897"/>
                        <a:pt x="27956" y="26361"/>
                      </a:cubicBezTo>
                      <a:lnTo>
                        <a:pt x="727" y="10633"/>
                      </a:lnTo>
                      <a:cubicBezTo>
                        <a:pt x="262" y="10371"/>
                        <a:pt x="36" y="10026"/>
                        <a:pt x="24" y="9681"/>
                      </a:cubicBezTo>
                      <a:close/>
                    </a:path>
                  </a:pathLst>
                </a:custGeom>
                <a:solidFill>
                  <a:srgbClr val="4335AF"/>
                </a:soli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70" name="Google Shape;3226;p36"/>
              <p:cNvGrpSpPr/>
              <p:nvPr/>
            </p:nvGrpSpPr>
            <p:grpSpPr>
              <a:xfrm>
                <a:off x="4003658" y="2895600"/>
                <a:ext cx="760148" cy="951555"/>
                <a:chOff x="4593366" y="1640515"/>
                <a:chExt cx="760148" cy="951555"/>
              </a:xfrm>
            </p:grpSpPr>
            <p:grpSp>
              <p:nvGrpSpPr>
                <p:cNvPr id="271" name="Google Shape;3227;p36"/>
                <p:cNvGrpSpPr/>
                <p:nvPr/>
              </p:nvGrpSpPr>
              <p:grpSpPr>
                <a:xfrm>
                  <a:off x="4593372" y="1640526"/>
                  <a:ext cx="760141" cy="951544"/>
                  <a:chOff x="2105900" y="3564700"/>
                  <a:chExt cx="649525" cy="813075"/>
                </a:xfrm>
              </p:grpSpPr>
              <p:sp>
                <p:nvSpPr>
                  <p:cNvPr id="278" name="Google Shape;3228;p36"/>
                  <p:cNvSpPr/>
                  <p:nvPr/>
                </p:nvSpPr>
                <p:spPr>
                  <a:xfrm>
                    <a:off x="2105900" y="3564700"/>
                    <a:ext cx="649525" cy="813075"/>
                  </a:xfrm>
                  <a:custGeom>
                    <a:avLst/>
                    <a:gdLst/>
                    <a:ahLst/>
                    <a:cxnLst/>
                    <a:rect l="l" t="t" r="r" b="b"/>
                    <a:pathLst>
                      <a:path w="25981" h="32523" extrusionOk="0">
                        <a:moveTo>
                          <a:pt x="16735" y="173"/>
                        </a:moveTo>
                        <a:cubicBezTo>
                          <a:pt x="18422" y="173"/>
                          <a:pt x="20082" y="695"/>
                          <a:pt x="21468" y="1674"/>
                        </a:cubicBezTo>
                        <a:cubicBezTo>
                          <a:pt x="24230" y="3626"/>
                          <a:pt x="25802" y="7281"/>
                          <a:pt x="25802" y="11710"/>
                        </a:cubicBezTo>
                        <a:cubicBezTo>
                          <a:pt x="25802" y="20235"/>
                          <a:pt x="20039" y="29201"/>
                          <a:pt x="12955" y="31701"/>
                        </a:cubicBezTo>
                        <a:cubicBezTo>
                          <a:pt x="11727" y="32134"/>
                          <a:pt x="10515" y="32349"/>
                          <a:pt x="9355" y="32349"/>
                        </a:cubicBezTo>
                        <a:cubicBezTo>
                          <a:pt x="7580" y="32349"/>
                          <a:pt x="5925" y="31845"/>
                          <a:pt x="4513" y="30844"/>
                        </a:cubicBezTo>
                        <a:cubicBezTo>
                          <a:pt x="1751" y="28891"/>
                          <a:pt x="167" y="25236"/>
                          <a:pt x="167" y="20807"/>
                        </a:cubicBezTo>
                        <a:cubicBezTo>
                          <a:pt x="167" y="12282"/>
                          <a:pt x="5930" y="3317"/>
                          <a:pt x="13014" y="816"/>
                        </a:cubicBezTo>
                        <a:cubicBezTo>
                          <a:pt x="14169" y="400"/>
                          <a:pt x="15396" y="185"/>
                          <a:pt x="16622" y="173"/>
                        </a:cubicBezTo>
                        <a:cubicBezTo>
                          <a:pt x="16659" y="173"/>
                          <a:pt x="16697" y="173"/>
                          <a:pt x="16735" y="173"/>
                        </a:cubicBezTo>
                        <a:close/>
                        <a:moveTo>
                          <a:pt x="16633" y="0"/>
                        </a:moveTo>
                        <a:cubicBezTo>
                          <a:pt x="15451" y="0"/>
                          <a:pt x="14217" y="220"/>
                          <a:pt x="12967" y="661"/>
                        </a:cubicBezTo>
                        <a:cubicBezTo>
                          <a:pt x="5811" y="3174"/>
                          <a:pt x="1" y="12211"/>
                          <a:pt x="1" y="20807"/>
                        </a:cubicBezTo>
                        <a:cubicBezTo>
                          <a:pt x="1" y="25284"/>
                          <a:pt x="1608" y="28998"/>
                          <a:pt x="4418" y="30975"/>
                        </a:cubicBezTo>
                        <a:cubicBezTo>
                          <a:pt x="5843" y="31988"/>
                          <a:pt x="7547" y="32523"/>
                          <a:pt x="9301" y="32523"/>
                        </a:cubicBezTo>
                        <a:cubicBezTo>
                          <a:pt x="9320" y="32523"/>
                          <a:pt x="9340" y="32523"/>
                          <a:pt x="9359" y="32523"/>
                        </a:cubicBezTo>
                        <a:cubicBezTo>
                          <a:pt x="10609" y="32511"/>
                          <a:pt x="11847" y="32284"/>
                          <a:pt x="13014" y="31856"/>
                        </a:cubicBezTo>
                        <a:cubicBezTo>
                          <a:pt x="20170" y="29344"/>
                          <a:pt x="25980" y="20307"/>
                          <a:pt x="25980" y="11710"/>
                        </a:cubicBezTo>
                        <a:cubicBezTo>
                          <a:pt x="25980" y="7234"/>
                          <a:pt x="24373" y="3519"/>
                          <a:pt x="21563" y="1531"/>
                        </a:cubicBezTo>
                        <a:cubicBezTo>
                          <a:pt x="20129" y="515"/>
                          <a:pt x="18443" y="0"/>
                          <a:pt x="16633" y="0"/>
                        </a:cubicBezTo>
                        <a:close/>
                      </a:path>
                    </a:pathLst>
                  </a:custGeom>
                  <a:solidFill>
                    <a:srgbClr val="9659F4"/>
                  </a:solidFill>
                  <a:ln w="28575" cap="flat" cmpd="sng">
                    <a:solidFill>
                      <a:schemeClr val="accent1">
                        <a:lumMod val="20000"/>
                        <a:lumOff val="80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9" name="Google Shape;3229;p36"/>
                  <p:cNvSpPr/>
                  <p:nvPr/>
                </p:nvSpPr>
                <p:spPr>
                  <a:xfrm>
                    <a:off x="2167825" y="3642400"/>
                    <a:ext cx="525975" cy="657425"/>
                  </a:xfrm>
                  <a:custGeom>
                    <a:avLst/>
                    <a:gdLst/>
                    <a:ahLst/>
                    <a:cxnLst/>
                    <a:rect l="l" t="t" r="r" b="b"/>
                    <a:pathLst>
                      <a:path w="21039" h="26297" extrusionOk="0">
                        <a:moveTo>
                          <a:pt x="13488" y="280"/>
                        </a:moveTo>
                        <a:cubicBezTo>
                          <a:pt x="14849" y="280"/>
                          <a:pt x="16173" y="696"/>
                          <a:pt x="17288" y="1483"/>
                        </a:cubicBezTo>
                        <a:cubicBezTo>
                          <a:pt x="19491" y="3042"/>
                          <a:pt x="20753" y="5959"/>
                          <a:pt x="20753" y="9495"/>
                        </a:cubicBezTo>
                        <a:cubicBezTo>
                          <a:pt x="20753" y="16318"/>
                          <a:pt x="16133" y="23497"/>
                          <a:pt x="10466" y="25497"/>
                        </a:cubicBezTo>
                        <a:cubicBezTo>
                          <a:pt x="9480" y="25846"/>
                          <a:pt x="8511" y="26020"/>
                          <a:pt x="7585" y="26020"/>
                        </a:cubicBezTo>
                        <a:cubicBezTo>
                          <a:pt x="6173" y="26020"/>
                          <a:pt x="4860" y="25617"/>
                          <a:pt x="3739" y="24819"/>
                        </a:cubicBezTo>
                        <a:cubicBezTo>
                          <a:pt x="1536" y="23259"/>
                          <a:pt x="274" y="20342"/>
                          <a:pt x="274" y="16806"/>
                        </a:cubicBezTo>
                        <a:cubicBezTo>
                          <a:pt x="274" y="9984"/>
                          <a:pt x="4894" y="2804"/>
                          <a:pt x="10561" y="804"/>
                        </a:cubicBezTo>
                        <a:cubicBezTo>
                          <a:pt x="11478" y="471"/>
                          <a:pt x="12454" y="292"/>
                          <a:pt x="13430" y="280"/>
                        </a:cubicBezTo>
                        <a:cubicBezTo>
                          <a:pt x="13450" y="280"/>
                          <a:pt x="13469" y="280"/>
                          <a:pt x="13488" y="280"/>
                        </a:cubicBezTo>
                        <a:close/>
                        <a:moveTo>
                          <a:pt x="13433" y="0"/>
                        </a:moveTo>
                        <a:cubicBezTo>
                          <a:pt x="12479" y="0"/>
                          <a:pt x="11485" y="176"/>
                          <a:pt x="10478" y="530"/>
                        </a:cubicBezTo>
                        <a:cubicBezTo>
                          <a:pt x="4703" y="2566"/>
                          <a:pt x="0" y="9865"/>
                          <a:pt x="0" y="16806"/>
                        </a:cubicBezTo>
                        <a:cubicBezTo>
                          <a:pt x="0" y="20437"/>
                          <a:pt x="1298" y="23438"/>
                          <a:pt x="3572" y="25057"/>
                        </a:cubicBezTo>
                        <a:cubicBezTo>
                          <a:pt x="4721" y="25857"/>
                          <a:pt x="6084" y="26296"/>
                          <a:pt x="7485" y="26296"/>
                        </a:cubicBezTo>
                        <a:cubicBezTo>
                          <a:pt x="7522" y="26296"/>
                          <a:pt x="7559" y="26296"/>
                          <a:pt x="7596" y="26295"/>
                        </a:cubicBezTo>
                        <a:cubicBezTo>
                          <a:pt x="8608" y="26295"/>
                          <a:pt x="9609" y="26117"/>
                          <a:pt x="10561" y="25771"/>
                        </a:cubicBezTo>
                        <a:cubicBezTo>
                          <a:pt x="16336" y="23735"/>
                          <a:pt x="21039" y="16437"/>
                          <a:pt x="21039" y="9495"/>
                        </a:cubicBezTo>
                        <a:cubicBezTo>
                          <a:pt x="21039" y="5864"/>
                          <a:pt x="19741" y="2864"/>
                          <a:pt x="17467" y="1256"/>
                        </a:cubicBezTo>
                        <a:cubicBezTo>
                          <a:pt x="16293" y="423"/>
                          <a:pt x="14913" y="0"/>
                          <a:pt x="13433" y="0"/>
                        </a:cubicBezTo>
                        <a:close/>
                      </a:path>
                    </a:pathLst>
                  </a:custGeom>
                  <a:solidFill>
                    <a:srgbClr val="9659F4"/>
                  </a:solidFill>
                  <a:ln w="28575" cap="flat" cmpd="sng">
                    <a:solidFill>
                      <a:schemeClr val="accent1">
                        <a:lumMod val="20000"/>
                        <a:lumOff val="80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0" name="Google Shape;3230;p36"/>
                  <p:cNvSpPr/>
                  <p:nvPr/>
                </p:nvSpPr>
                <p:spPr>
                  <a:xfrm>
                    <a:off x="2229425" y="3720175"/>
                    <a:ext cx="402475" cy="501925"/>
                  </a:xfrm>
                  <a:custGeom>
                    <a:avLst/>
                    <a:gdLst/>
                    <a:ahLst/>
                    <a:cxnLst/>
                    <a:rect l="l" t="t" r="r" b="b"/>
                    <a:pathLst>
                      <a:path w="16099" h="20077" extrusionOk="0">
                        <a:moveTo>
                          <a:pt x="10310" y="395"/>
                        </a:moveTo>
                        <a:cubicBezTo>
                          <a:pt x="11325" y="395"/>
                          <a:pt x="12304" y="704"/>
                          <a:pt x="13122" y="1289"/>
                        </a:cubicBezTo>
                        <a:cubicBezTo>
                          <a:pt x="14765" y="2443"/>
                          <a:pt x="15705" y="4622"/>
                          <a:pt x="15705" y="7277"/>
                        </a:cubicBezTo>
                        <a:cubicBezTo>
                          <a:pt x="15705" y="12409"/>
                          <a:pt x="12240" y="17803"/>
                          <a:pt x="7978" y="19303"/>
                        </a:cubicBezTo>
                        <a:cubicBezTo>
                          <a:pt x="7249" y="19561"/>
                          <a:pt x="6531" y="19690"/>
                          <a:pt x="5844" y="19690"/>
                        </a:cubicBezTo>
                        <a:cubicBezTo>
                          <a:pt x="4792" y="19690"/>
                          <a:pt x="3813" y="19389"/>
                          <a:pt x="2977" y="18791"/>
                        </a:cubicBezTo>
                        <a:cubicBezTo>
                          <a:pt x="1334" y="17636"/>
                          <a:pt x="394" y="15457"/>
                          <a:pt x="394" y="12802"/>
                        </a:cubicBezTo>
                        <a:cubicBezTo>
                          <a:pt x="394" y="7670"/>
                          <a:pt x="3858" y="2277"/>
                          <a:pt x="8109" y="777"/>
                        </a:cubicBezTo>
                        <a:cubicBezTo>
                          <a:pt x="8800" y="527"/>
                          <a:pt x="9526" y="396"/>
                          <a:pt x="10252" y="396"/>
                        </a:cubicBezTo>
                        <a:cubicBezTo>
                          <a:pt x="10271" y="395"/>
                          <a:pt x="10290" y="395"/>
                          <a:pt x="10310" y="395"/>
                        </a:cubicBezTo>
                        <a:close/>
                        <a:moveTo>
                          <a:pt x="10254" y="1"/>
                        </a:moveTo>
                        <a:cubicBezTo>
                          <a:pt x="9520" y="1"/>
                          <a:pt x="8755" y="136"/>
                          <a:pt x="7978" y="408"/>
                        </a:cubicBezTo>
                        <a:cubicBezTo>
                          <a:pt x="3585" y="1955"/>
                          <a:pt x="1" y="7527"/>
                          <a:pt x="1" y="12802"/>
                        </a:cubicBezTo>
                        <a:cubicBezTo>
                          <a:pt x="1" y="15588"/>
                          <a:pt x="1001" y="17886"/>
                          <a:pt x="2751" y="19112"/>
                        </a:cubicBezTo>
                        <a:cubicBezTo>
                          <a:pt x="3629" y="19744"/>
                          <a:pt x="4690" y="20077"/>
                          <a:pt x="5778" y="20077"/>
                        </a:cubicBezTo>
                        <a:cubicBezTo>
                          <a:pt x="5797" y="20077"/>
                          <a:pt x="5816" y="20077"/>
                          <a:pt x="5835" y="20077"/>
                        </a:cubicBezTo>
                        <a:cubicBezTo>
                          <a:pt x="6609" y="20077"/>
                          <a:pt x="7383" y="19934"/>
                          <a:pt x="8109" y="19672"/>
                        </a:cubicBezTo>
                        <a:cubicBezTo>
                          <a:pt x="12514" y="18124"/>
                          <a:pt x="16098" y="12564"/>
                          <a:pt x="16098" y="7277"/>
                        </a:cubicBezTo>
                        <a:cubicBezTo>
                          <a:pt x="16098" y="4491"/>
                          <a:pt x="15098" y="2193"/>
                          <a:pt x="13348" y="967"/>
                        </a:cubicBezTo>
                        <a:cubicBezTo>
                          <a:pt x="12444" y="324"/>
                          <a:pt x="11387" y="1"/>
                          <a:pt x="10254" y="1"/>
                        </a:cubicBezTo>
                        <a:close/>
                      </a:path>
                    </a:pathLst>
                  </a:custGeom>
                  <a:solidFill>
                    <a:srgbClr val="9659F4"/>
                  </a:solidFill>
                  <a:ln w="28575" cap="flat" cmpd="sng">
                    <a:solidFill>
                      <a:schemeClr val="accent1">
                        <a:lumMod val="20000"/>
                        <a:lumOff val="80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1" name="Google Shape;3231;p36"/>
                  <p:cNvSpPr/>
                  <p:nvPr/>
                </p:nvSpPr>
                <p:spPr>
                  <a:xfrm>
                    <a:off x="2291050" y="3797925"/>
                    <a:ext cx="279225" cy="346500"/>
                  </a:xfrm>
                  <a:custGeom>
                    <a:avLst/>
                    <a:gdLst/>
                    <a:ahLst/>
                    <a:cxnLst/>
                    <a:rect l="l" t="t" r="r" b="b"/>
                    <a:pathLst>
                      <a:path w="11169" h="13860" extrusionOk="0">
                        <a:moveTo>
                          <a:pt x="7085" y="500"/>
                        </a:moveTo>
                        <a:cubicBezTo>
                          <a:pt x="7751" y="500"/>
                          <a:pt x="8406" y="703"/>
                          <a:pt x="8954" y="1084"/>
                        </a:cubicBezTo>
                        <a:cubicBezTo>
                          <a:pt x="10037" y="1846"/>
                          <a:pt x="10657" y="3298"/>
                          <a:pt x="10657" y="5048"/>
                        </a:cubicBezTo>
                        <a:cubicBezTo>
                          <a:pt x="10657" y="8489"/>
                          <a:pt x="8347" y="12097"/>
                          <a:pt x="5501" y="13097"/>
                        </a:cubicBezTo>
                        <a:cubicBezTo>
                          <a:pt x="5020" y="13267"/>
                          <a:pt x="4544" y="13351"/>
                          <a:pt x="4089" y="13351"/>
                        </a:cubicBezTo>
                        <a:cubicBezTo>
                          <a:pt x="3397" y="13351"/>
                          <a:pt x="2754" y="13156"/>
                          <a:pt x="2215" y="12776"/>
                        </a:cubicBezTo>
                        <a:cubicBezTo>
                          <a:pt x="1132" y="12014"/>
                          <a:pt x="512" y="10561"/>
                          <a:pt x="512" y="8811"/>
                        </a:cubicBezTo>
                        <a:cubicBezTo>
                          <a:pt x="512" y="5370"/>
                          <a:pt x="2822" y="1762"/>
                          <a:pt x="5668" y="762"/>
                        </a:cubicBezTo>
                        <a:cubicBezTo>
                          <a:pt x="6120" y="596"/>
                          <a:pt x="6596" y="512"/>
                          <a:pt x="7085" y="500"/>
                        </a:cubicBezTo>
                        <a:close/>
                        <a:moveTo>
                          <a:pt x="7082" y="1"/>
                        </a:moveTo>
                        <a:cubicBezTo>
                          <a:pt x="6572" y="1"/>
                          <a:pt x="6041" y="95"/>
                          <a:pt x="5501" y="286"/>
                        </a:cubicBezTo>
                        <a:cubicBezTo>
                          <a:pt x="2465" y="1358"/>
                          <a:pt x="0" y="5179"/>
                          <a:pt x="0" y="8811"/>
                        </a:cubicBezTo>
                        <a:cubicBezTo>
                          <a:pt x="0" y="10728"/>
                          <a:pt x="703" y="12323"/>
                          <a:pt x="1917" y="13180"/>
                        </a:cubicBezTo>
                        <a:cubicBezTo>
                          <a:pt x="2533" y="13622"/>
                          <a:pt x="3274" y="13859"/>
                          <a:pt x="4029" y="13859"/>
                        </a:cubicBezTo>
                        <a:cubicBezTo>
                          <a:pt x="4047" y="13859"/>
                          <a:pt x="4066" y="13859"/>
                          <a:pt x="4084" y="13859"/>
                        </a:cubicBezTo>
                        <a:cubicBezTo>
                          <a:pt x="4620" y="13859"/>
                          <a:pt x="5156" y="13764"/>
                          <a:pt x="5668" y="13573"/>
                        </a:cubicBezTo>
                        <a:cubicBezTo>
                          <a:pt x="8704" y="12514"/>
                          <a:pt x="11168" y="8680"/>
                          <a:pt x="11168" y="5048"/>
                        </a:cubicBezTo>
                        <a:cubicBezTo>
                          <a:pt x="11168" y="3132"/>
                          <a:pt x="10466" y="1536"/>
                          <a:pt x="9252" y="679"/>
                        </a:cubicBezTo>
                        <a:cubicBezTo>
                          <a:pt x="8614" y="229"/>
                          <a:pt x="7874" y="1"/>
                          <a:pt x="7082" y="1"/>
                        </a:cubicBezTo>
                        <a:close/>
                      </a:path>
                    </a:pathLst>
                  </a:custGeom>
                  <a:solidFill>
                    <a:srgbClr val="9659F4"/>
                  </a:solidFill>
                  <a:ln w="28575" cap="flat" cmpd="sng">
                    <a:solidFill>
                      <a:schemeClr val="accent1">
                        <a:lumMod val="20000"/>
                        <a:lumOff val="80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2" name="Google Shape;3232;p36"/>
                  <p:cNvSpPr/>
                  <p:nvPr/>
                </p:nvSpPr>
                <p:spPr>
                  <a:xfrm>
                    <a:off x="2352950" y="3875725"/>
                    <a:ext cx="155700" cy="191000"/>
                  </a:xfrm>
                  <a:custGeom>
                    <a:avLst/>
                    <a:gdLst/>
                    <a:ahLst/>
                    <a:cxnLst/>
                    <a:rect l="l" t="t" r="r" b="b"/>
                    <a:pathLst>
                      <a:path w="6228" h="7640" extrusionOk="0">
                        <a:moveTo>
                          <a:pt x="3894" y="615"/>
                        </a:moveTo>
                        <a:cubicBezTo>
                          <a:pt x="4216" y="615"/>
                          <a:pt x="4513" y="710"/>
                          <a:pt x="4775" y="901"/>
                        </a:cubicBezTo>
                        <a:cubicBezTo>
                          <a:pt x="5299" y="1258"/>
                          <a:pt x="5597" y="1960"/>
                          <a:pt x="5597" y="2829"/>
                        </a:cubicBezTo>
                        <a:cubicBezTo>
                          <a:pt x="5597" y="4568"/>
                          <a:pt x="4442" y="6389"/>
                          <a:pt x="3001" y="6901"/>
                        </a:cubicBezTo>
                        <a:cubicBezTo>
                          <a:pt x="2772" y="6981"/>
                          <a:pt x="2546" y="7020"/>
                          <a:pt x="2330" y="7020"/>
                        </a:cubicBezTo>
                        <a:cubicBezTo>
                          <a:pt x="1998" y="7020"/>
                          <a:pt x="1690" y="6927"/>
                          <a:pt x="1430" y="6747"/>
                        </a:cubicBezTo>
                        <a:cubicBezTo>
                          <a:pt x="906" y="6377"/>
                          <a:pt x="608" y="5675"/>
                          <a:pt x="608" y="4806"/>
                        </a:cubicBezTo>
                        <a:cubicBezTo>
                          <a:pt x="608" y="3068"/>
                          <a:pt x="1775" y="1246"/>
                          <a:pt x="3204" y="734"/>
                        </a:cubicBezTo>
                        <a:cubicBezTo>
                          <a:pt x="3430" y="662"/>
                          <a:pt x="3656" y="615"/>
                          <a:pt x="3894" y="615"/>
                        </a:cubicBezTo>
                        <a:close/>
                        <a:moveTo>
                          <a:pt x="3913" y="0"/>
                        </a:moveTo>
                        <a:cubicBezTo>
                          <a:pt x="3621" y="0"/>
                          <a:pt x="3318" y="55"/>
                          <a:pt x="3013" y="162"/>
                        </a:cubicBezTo>
                        <a:cubicBezTo>
                          <a:pt x="1346" y="746"/>
                          <a:pt x="1" y="2829"/>
                          <a:pt x="1" y="4806"/>
                        </a:cubicBezTo>
                        <a:cubicBezTo>
                          <a:pt x="1" y="5877"/>
                          <a:pt x="394" y="6770"/>
                          <a:pt x="1084" y="7247"/>
                        </a:cubicBezTo>
                        <a:cubicBezTo>
                          <a:pt x="1442" y="7509"/>
                          <a:pt x="1882" y="7640"/>
                          <a:pt x="2323" y="7640"/>
                        </a:cubicBezTo>
                        <a:cubicBezTo>
                          <a:pt x="2632" y="7640"/>
                          <a:pt x="2930" y="7580"/>
                          <a:pt x="3216" y="7473"/>
                        </a:cubicBezTo>
                        <a:cubicBezTo>
                          <a:pt x="4871" y="6889"/>
                          <a:pt x="6228" y="4806"/>
                          <a:pt x="6228" y="2829"/>
                        </a:cubicBezTo>
                        <a:cubicBezTo>
                          <a:pt x="6228" y="1758"/>
                          <a:pt x="5835" y="865"/>
                          <a:pt x="5144" y="389"/>
                        </a:cubicBezTo>
                        <a:cubicBezTo>
                          <a:pt x="4784" y="129"/>
                          <a:pt x="4362" y="0"/>
                          <a:pt x="3913" y="0"/>
                        </a:cubicBezTo>
                        <a:close/>
                      </a:path>
                    </a:pathLst>
                  </a:custGeom>
                  <a:solidFill>
                    <a:srgbClr val="9659F4"/>
                  </a:solidFill>
                  <a:ln w="28575" cap="flat" cmpd="sng">
                    <a:solidFill>
                      <a:schemeClr val="accent1">
                        <a:lumMod val="20000"/>
                        <a:lumOff val="80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272" name="Google Shape;3233;p36"/>
                <p:cNvGrpSpPr/>
                <p:nvPr/>
              </p:nvGrpSpPr>
              <p:grpSpPr>
                <a:xfrm>
                  <a:off x="4593366" y="1640515"/>
                  <a:ext cx="760139" cy="951542"/>
                  <a:chOff x="2105900" y="3564700"/>
                  <a:chExt cx="649525" cy="813075"/>
                </a:xfrm>
              </p:grpSpPr>
              <p:sp>
                <p:nvSpPr>
                  <p:cNvPr id="273" name="Google Shape;3234;p36"/>
                  <p:cNvSpPr/>
                  <p:nvPr/>
                </p:nvSpPr>
                <p:spPr>
                  <a:xfrm>
                    <a:off x="2105900" y="3564700"/>
                    <a:ext cx="649525" cy="813075"/>
                  </a:xfrm>
                  <a:custGeom>
                    <a:avLst/>
                    <a:gdLst/>
                    <a:ahLst/>
                    <a:cxnLst/>
                    <a:rect l="l" t="t" r="r" b="b"/>
                    <a:pathLst>
                      <a:path w="25981" h="32523" extrusionOk="0">
                        <a:moveTo>
                          <a:pt x="16735" y="173"/>
                        </a:moveTo>
                        <a:cubicBezTo>
                          <a:pt x="18422" y="173"/>
                          <a:pt x="20082" y="695"/>
                          <a:pt x="21468" y="1674"/>
                        </a:cubicBezTo>
                        <a:cubicBezTo>
                          <a:pt x="24230" y="3626"/>
                          <a:pt x="25802" y="7281"/>
                          <a:pt x="25802" y="11710"/>
                        </a:cubicBezTo>
                        <a:cubicBezTo>
                          <a:pt x="25802" y="20235"/>
                          <a:pt x="20039" y="29201"/>
                          <a:pt x="12955" y="31701"/>
                        </a:cubicBezTo>
                        <a:cubicBezTo>
                          <a:pt x="11727" y="32134"/>
                          <a:pt x="10515" y="32349"/>
                          <a:pt x="9355" y="32349"/>
                        </a:cubicBezTo>
                        <a:cubicBezTo>
                          <a:pt x="7580" y="32349"/>
                          <a:pt x="5925" y="31845"/>
                          <a:pt x="4513" y="30844"/>
                        </a:cubicBezTo>
                        <a:cubicBezTo>
                          <a:pt x="1751" y="28891"/>
                          <a:pt x="167" y="25236"/>
                          <a:pt x="167" y="20807"/>
                        </a:cubicBezTo>
                        <a:cubicBezTo>
                          <a:pt x="167" y="12282"/>
                          <a:pt x="5930" y="3317"/>
                          <a:pt x="13014" y="816"/>
                        </a:cubicBezTo>
                        <a:cubicBezTo>
                          <a:pt x="14169" y="400"/>
                          <a:pt x="15396" y="185"/>
                          <a:pt x="16622" y="173"/>
                        </a:cubicBezTo>
                        <a:cubicBezTo>
                          <a:pt x="16659" y="173"/>
                          <a:pt x="16697" y="173"/>
                          <a:pt x="16735" y="173"/>
                        </a:cubicBezTo>
                        <a:close/>
                        <a:moveTo>
                          <a:pt x="16633" y="0"/>
                        </a:moveTo>
                        <a:cubicBezTo>
                          <a:pt x="15451" y="0"/>
                          <a:pt x="14217" y="220"/>
                          <a:pt x="12967" y="661"/>
                        </a:cubicBezTo>
                        <a:cubicBezTo>
                          <a:pt x="5811" y="3174"/>
                          <a:pt x="1" y="12211"/>
                          <a:pt x="1" y="20807"/>
                        </a:cubicBezTo>
                        <a:cubicBezTo>
                          <a:pt x="1" y="25284"/>
                          <a:pt x="1608" y="28998"/>
                          <a:pt x="4418" y="30975"/>
                        </a:cubicBezTo>
                        <a:cubicBezTo>
                          <a:pt x="5843" y="31988"/>
                          <a:pt x="7547" y="32523"/>
                          <a:pt x="9301" y="32523"/>
                        </a:cubicBezTo>
                        <a:cubicBezTo>
                          <a:pt x="9320" y="32523"/>
                          <a:pt x="9340" y="32523"/>
                          <a:pt x="9359" y="32523"/>
                        </a:cubicBezTo>
                        <a:cubicBezTo>
                          <a:pt x="10609" y="32511"/>
                          <a:pt x="11847" y="32284"/>
                          <a:pt x="13014" y="31856"/>
                        </a:cubicBezTo>
                        <a:cubicBezTo>
                          <a:pt x="20170" y="29344"/>
                          <a:pt x="25980" y="20307"/>
                          <a:pt x="25980" y="11710"/>
                        </a:cubicBezTo>
                        <a:cubicBezTo>
                          <a:pt x="25980" y="7234"/>
                          <a:pt x="24373" y="3519"/>
                          <a:pt x="21563" y="1531"/>
                        </a:cubicBezTo>
                        <a:cubicBezTo>
                          <a:pt x="20129" y="515"/>
                          <a:pt x="18443" y="0"/>
                          <a:pt x="16633" y="0"/>
                        </a:cubicBezTo>
                        <a:close/>
                      </a:path>
                    </a:pathLst>
                  </a:custGeom>
                  <a:solidFill>
                    <a:srgbClr val="A0FDF1"/>
                  </a:solidFill>
                  <a:ln w="9525" cap="flat" cmpd="sng">
                    <a:solidFill>
                      <a:schemeClr val="accent1">
                        <a:lumMod val="20000"/>
                        <a:lumOff val="80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4" name="Google Shape;3235;p36"/>
                  <p:cNvSpPr/>
                  <p:nvPr/>
                </p:nvSpPr>
                <p:spPr>
                  <a:xfrm>
                    <a:off x="2167825" y="3642400"/>
                    <a:ext cx="525975" cy="657425"/>
                  </a:xfrm>
                  <a:custGeom>
                    <a:avLst/>
                    <a:gdLst/>
                    <a:ahLst/>
                    <a:cxnLst/>
                    <a:rect l="l" t="t" r="r" b="b"/>
                    <a:pathLst>
                      <a:path w="21039" h="26297" extrusionOk="0">
                        <a:moveTo>
                          <a:pt x="13488" y="280"/>
                        </a:moveTo>
                        <a:cubicBezTo>
                          <a:pt x="14849" y="280"/>
                          <a:pt x="16173" y="696"/>
                          <a:pt x="17288" y="1483"/>
                        </a:cubicBezTo>
                        <a:cubicBezTo>
                          <a:pt x="19491" y="3042"/>
                          <a:pt x="20753" y="5959"/>
                          <a:pt x="20753" y="9495"/>
                        </a:cubicBezTo>
                        <a:cubicBezTo>
                          <a:pt x="20753" y="16318"/>
                          <a:pt x="16133" y="23497"/>
                          <a:pt x="10466" y="25497"/>
                        </a:cubicBezTo>
                        <a:cubicBezTo>
                          <a:pt x="9480" y="25846"/>
                          <a:pt x="8511" y="26020"/>
                          <a:pt x="7585" y="26020"/>
                        </a:cubicBezTo>
                        <a:cubicBezTo>
                          <a:pt x="6173" y="26020"/>
                          <a:pt x="4860" y="25617"/>
                          <a:pt x="3739" y="24819"/>
                        </a:cubicBezTo>
                        <a:cubicBezTo>
                          <a:pt x="1536" y="23259"/>
                          <a:pt x="274" y="20342"/>
                          <a:pt x="274" y="16806"/>
                        </a:cubicBezTo>
                        <a:cubicBezTo>
                          <a:pt x="274" y="9984"/>
                          <a:pt x="4894" y="2804"/>
                          <a:pt x="10561" y="804"/>
                        </a:cubicBezTo>
                        <a:cubicBezTo>
                          <a:pt x="11478" y="471"/>
                          <a:pt x="12454" y="292"/>
                          <a:pt x="13430" y="280"/>
                        </a:cubicBezTo>
                        <a:cubicBezTo>
                          <a:pt x="13450" y="280"/>
                          <a:pt x="13469" y="280"/>
                          <a:pt x="13488" y="280"/>
                        </a:cubicBezTo>
                        <a:close/>
                        <a:moveTo>
                          <a:pt x="13433" y="0"/>
                        </a:moveTo>
                        <a:cubicBezTo>
                          <a:pt x="12479" y="0"/>
                          <a:pt x="11485" y="176"/>
                          <a:pt x="10478" y="530"/>
                        </a:cubicBezTo>
                        <a:cubicBezTo>
                          <a:pt x="4703" y="2566"/>
                          <a:pt x="0" y="9865"/>
                          <a:pt x="0" y="16806"/>
                        </a:cubicBezTo>
                        <a:cubicBezTo>
                          <a:pt x="0" y="20437"/>
                          <a:pt x="1298" y="23438"/>
                          <a:pt x="3572" y="25057"/>
                        </a:cubicBezTo>
                        <a:cubicBezTo>
                          <a:pt x="4721" y="25857"/>
                          <a:pt x="6084" y="26296"/>
                          <a:pt x="7485" y="26296"/>
                        </a:cubicBezTo>
                        <a:cubicBezTo>
                          <a:pt x="7522" y="26296"/>
                          <a:pt x="7559" y="26296"/>
                          <a:pt x="7596" y="26295"/>
                        </a:cubicBezTo>
                        <a:cubicBezTo>
                          <a:pt x="8608" y="26295"/>
                          <a:pt x="9609" y="26117"/>
                          <a:pt x="10561" y="25771"/>
                        </a:cubicBezTo>
                        <a:cubicBezTo>
                          <a:pt x="16336" y="23735"/>
                          <a:pt x="21039" y="16437"/>
                          <a:pt x="21039" y="9495"/>
                        </a:cubicBezTo>
                        <a:cubicBezTo>
                          <a:pt x="21039" y="5864"/>
                          <a:pt x="19741" y="2864"/>
                          <a:pt x="17467" y="1256"/>
                        </a:cubicBezTo>
                        <a:cubicBezTo>
                          <a:pt x="16293" y="423"/>
                          <a:pt x="14913" y="0"/>
                          <a:pt x="13433" y="0"/>
                        </a:cubicBezTo>
                        <a:close/>
                      </a:path>
                    </a:pathLst>
                  </a:custGeom>
                  <a:solidFill>
                    <a:srgbClr val="A0FDF1"/>
                  </a:solidFill>
                  <a:ln w="9525" cap="flat" cmpd="sng">
                    <a:solidFill>
                      <a:schemeClr val="accent1">
                        <a:lumMod val="20000"/>
                        <a:lumOff val="80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5" name="Google Shape;3236;p36"/>
                  <p:cNvSpPr/>
                  <p:nvPr/>
                </p:nvSpPr>
                <p:spPr>
                  <a:xfrm>
                    <a:off x="2229425" y="3720175"/>
                    <a:ext cx="402475" cy="501925"/>
                  </a:xfrm>
                  <a:custGeom>
                    <a:avLst/>
                    <a:gdLst/>
                    <a:ahLst/>
                    <a:cxnLst/>
                    <a:rect l="l" t="t" r="r" b="b"/>
                    <a:pathLst>
                      <a:path w="16099" h="20077" extrusionOk="0">
                        <a:moveTo>
                          <a:pt x="10310" y="395"/>
                        </a:moveTo>
                        <a:cubicBezTo>
                          <a:pt x="11325" y="395"/>
                          <a:pt x="12304" y="704"/>
                          <a:pt x="13122" y="1289"/>
                        </a:cubicBezTo>
                        <a:cubicBezTo>
                          <a:pt x="14765" y="2443"/>
                          <a:pt x="15705" y="4622"/>
                          <a:pt x="15705" y="7277"/>
                        </a:cubicBezTo>
                        <a:cubicBezTo>
                          <a:pt x="15705" y="12409"/>
                          <a:pt x="12240" y="17803"/>
                          <a:pt x="7978" y="19303"/>
                        </a:cubicBezTo>
                        <a:cubicBezTo>
                          <a:pt x="7249" y="19561"/>
                          <a:pt x="6531" y="19690"/>
                          <a:pt x="5844" y="19690"/>
                        </a:cubicBezTo>
                        <a:cubicBezTo>
                          <a:pt x="4792" y="19690"/>
                          <a:pt x="3813" y="19389"/>
                          <a:pt x="2977" y="18791"/>
                        </a:cubicBezTo>
                        <a:cubicBezTo>
                          <a:pt x="1334" y="17636"/>
                          <a:pt x="394" y="15457"/>
                          <a:pt x="394" y="12802"/>
                        </a:cubicBezTo>
                        <a:cubicBezTo>
                          <a:pt x="394" y="7670"/>
                          <a:pt x="3858" y="2277"/>
                          <a:pt x="8109" y="777"/>
                        </a:cubicBezTo>
                        <a:cubicBezTo>
                          <a:pt x="8800" y="527"/>
                          <a:pt x="9526" y="396"/>
                          <a:pt x="10252" y="396"/>
                        </a:cubicBezTo>
                        <a:cubicBezTo>
                          <a:pt x="10271" y="395"/>
                          <a:pt x="10290" y="395"/>
                          <a:pt x="10310" y="395"/>
                        </a:cubicBezTo>
                        <a:close/>
                        <a:moveTo>
                          <a:pt x="10254" y="1"/>
                        </a:moveTo>
                        <a:cubicBezTo>
                          <a:pt x="9520" y="1"/>
                          <a:pt x="8755" y="136"/>
                          <a:pt x="7978" y="408"/>
                        </a:cubicBezTo>
                        <a:cubicBezTo>
                          <a:pt x="3585" y="1955"/>
                          <a:pt x="1" y="7527"/>
                          <a:pt x="1" y="12802"/>
                        </a:cubicBezTo>
                        <a:cubicBezTo>
                          <a:pt x="1" y="15588"/>
                          <a:pt x="1001" y="17886"/>
                          <a:pt x="2751" y="19112"/>
                        </a:cubicBezTo>
                        <a:cubicBezTo>
                          <a:pt x="3629" y="19744"/>
                          <a:pt x="4690" y="20077"/>
                          <a:pt x="5778" y="20077"/>
                        </a:cubicBezTo>
                        <a:cubicBezTo>
                          <a:pt x="5797" y="20077"/>
                          <a:pt x="5816" y="20077"/>
                          <a:pt x="5835" y="20077"/>
                        </a:cubicBezTo>
                        <a:cubicBezTo>
                          <a:pt x="6609" y="20077"/>
                          <a:pt x="7383" y="19934"/>
                          <a:pt x="8109" y="19672"/>
                        </a:cubicBezTo>
                        <a:cubicBezTo>
                          <a:pt x="12514" y="18124"/>
                          <a:pt x="16098" y="12564"/>
                          <a:pt x="16098" y="7277"/>
                        </a:cubicBezTo>
                        <a:cubicBezTo>
                          <a:pt x="16098" y="4491"/>
                          <a:pt x="15098" y="2193"/>
                          <a:pt x="13348" y="967"/>
                        </a:cubicBezTo>
                        <a:cubicBezTo>
                          <a:pt x="12444" y="324"/>
                          <a:pt x="11387" y="1"/>
                          <a:pt x="10254" y="1"/>
                        </a:cubicBezTo>
                        <a:close/>
                      </a:path>
                    </a:pathLst>
                  </a:custGeom>
                  <a:solidFill>
                    <a:srgbClr val="A0FDF1"/>
                  </a:solidFill>
                  <a:ln w="9525" cap="flat" cmpd="sng">
                    <a:solidFill>
                      <a:schemeClr val="accent1">
                        <a:lumMod val="20000"/>
                        <a:lumOff val="80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6" name="Google Shape;3237;p36"/>
                  <p:cNvSpPr/>
                  <p:nvPr/>
                </p:nvSpPr>
                <p:spPr>
                  <a:xfrm>
                    <a:off x="2291050" y="3797925"/>
                    <a:ext cx="279225" cy="346500"/>
                  </a:xfrm>
                  <a:custGeom>
                    <a:avLst/>
                    <a:gdLst/>
                    <a:ahLst/>
                    <a:cxnLst/>
                    <a:rect l="l" t="t" r="r" b="b"/>
                    <a:pathLst>
                      <a:path w="11169" h="13860" extrusionOk="0">
                        <a:moveTo>
                          <a:pt x="7085" y="500"/>
                        </a:moveTo>
                        <a:cubicBezTo>
                          <a:pt x="7751" y="500"/>
                          <a:pt x="8406" y="703"/>
                          <a:pt x="8954" y="1084"/>
                        </a:cubicBezTo>
                        <a:cubicBezTo>
                          <a:pt x="10037" y="1846"/>
                          <a:pt x="10657" y="3298"/>
                          <a:pt x="10657" y="5048"/>
                        </a:cubicBezTo>
                        <a:cubicBezTo>
                          <a:pt x="10657" y="8489"/>
                          <a:pt x="8347" y="12097"/>
                          <a:pt x="5501" y="13097"/>
                        </a:cubicBezTo>
                        <a:cubicBezTo>
                          <a:pt x="5020" y="13267"/>
                          <a:pt x="4544" y="13351"/>
                          <a:pt x="4089" y="13351"/>
                        </a:cubicBezTo>
                        <a:cubicBezTo>
                          <a:pt x="3397" y="13351"/>
                          <a:pt x="2754" y="13156"/>
                          <a:pt x="2215" y="12776"/>
                        </a:cubicBezTo>
                        <a:cubicBezTo>
                          <a:pt x="1132" y="12014"/>
                          <a:pt x="512" y="10561"/>
                          <a:pt x="512" y="8811"/>
                        </a:cubicBezTo>
                        <a:cubicBezTo>
                          <a:pt x="512" y="5370"/>
                          <a:pt x="2822" y="1762"/>
                          <a:pt x="5668" y="762"/>
                        </a:cubicBezTo>
                        <a:cubicBezTo>
                          <a:pt x="6120" y="596"/>
                          <a:pt x="6596" y="512"/>
                          <a:pt x="7085" y="500"/>
                        </a:cubicBezTo>
                        <a:close/>
                        <a:moveTo>
                          <a:pt x="7082" y="1"/>
                        </a:moveTo>
                        <a:cubicBezTo>
                          <a:pt x="6572" y="1"/>
                          <a:pt x="6041" y="95"/>
                          <a:pt x="5501" y="286"/>
                        </a:cubicBezTo>
                        <a:cubicBezTo>
                          <a:pt x="2465" y="1358"/>
                          <a:pt x="0" y="5179"/>
                          <a:pt x="0" y="8811"/>
                        </a:cubicBezTo>
                        <a:cubicBezTo>
                          <a:pt x="0" y="10728"/>
                          <a:pt x="703" y="12323"/>
                          <a:pt x="1917" y="13180"/>
                        </a:cubicBezTo>
                        <a:cubicBezTo>
                          <a:pt x="2533" y="13622"/>
                          <a:pt x="3274" y="13859"/>
                          <a:pt x="4029" y="13859"/>
                        </a:cubicBezTo>
                        <a:cubicBezTo>
                          <a:pt x="4047" y="13859"/>
                          <a:pt x="4066" y="13859"/>
                          <a:pt x="4084" y="13859"/>
                        </a:cubicBezTo>
                        <a:cubicBezTo>
                          <a:pt x="4620" y="13859"/>
                          <a:pt x="5156" y="13764"/>
                          <a:pt x="5668" y="13573"/>
                        </a:cubicBezTo>
                        <a:cubicBezTo>
                          <a:pt x="8704" y="12514"/>
                          <a:pt x="11168" y="8680"/>
                          <a:pt x="11168" y="5048"/>
                        </a:cubicBezTo>
                        <a:cubicBezTo>
                          <a:pt x="11168" y="3132"/>
                          <a:pt x="10466" y="1536"/>
                          <a:pt x="9252" y="679"/>
                        </a:cubicBezTo>
                        <a:cubicBezTo>
                          <a:pt x="8614" y="229"/>
                          <a:pt x="7874" y="1"/>
                          <a:pt x="7082" y="1"/>
                        </a:cubicBezTo>
                        <a:close/>
                      </a:path>
                    </a:pathLst>
                  </a:custGeom>
                  <a:solidFill>
                    <a:srgbClr val="A0FDF1"/>
                  </a:solidFill>
                  <a:ln w="9525" cap="flat" cmpd="sng">
                    <a:solidFill>
                      <a:schemeClr val="accent1">
                        <a:lumMod val="20000"/>
                        <a:lumOff val="80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7" name="Google Shape;3238;p36"/>
                  <p:cNvSpPr/>
                  <p:nvPr/>
                </p:nvSpPr>
                <p:spPr>
                  <a:xfrm>
                    <a:off x="2352950" y="3875725"/>
                    <a:ext cx="155700" cy="191000"/>
                  </a:xfrm>
                  <a:custGeom>
                    <a:avLst/>
                    <a:gdLst/>
                    <a:ahLst/>
                    <a:cxnLst/>
                    <a:rect l="l" t="t" r="r" b="b"/>
                    <a:pathLst>
                      <a:path w="6228" h="7640" extrusionOk="0">
                        <a:moveTo>
                          <a:pt x="3894" y="615"/>
                        </a:moveTo>
                        <a:cubicBezTo>
                          <a:pt x="4216" y="615"/>
                          <a:pt x="4513" y="710"/>
                          <a:pt x="4775" y="901"/>
                        </a:cubicBezTo>
                        <a:cubicBezTo>
                          <a:pt x="5299" y="1258"/>
                          <a:pt x="5597" y="1960"/>
                          <a:pt x="5597" y="2829"/>
                        </a:cubicBezTo>
                        <a:cubicBezTo>
                          <a:pt x="5597" y="4568"/>
                          <a:pt x="4442" y="6389"/>
                          <a:pt x="3001" y="6901"/>
                        </a:cubicBezTo>
                        <a:cubicBezTo>
                          <a:pt x="2772" y="6981"/>
                          <a:pt x="2546" y="7020"/>
                          <a:pt x="2330" y="7020"/>
                        </a:cubicBezTo>
                        <a:cubicBezTo>
                          <a:pt x="1998" y="7020"/>
                          <a:pt x="1690" y="6927"/>
                          <a:pt x="1430" y="6747"/>
                        </a:cubicBezTo>
                        <a:cubicBezTo>
                          <a:pt x="906" y="6377"/>
                          <a:pt x="608" y="5675"/>
                          <a:pt x="608" y="4806"/>
                        </a:cubicBezTo>
                        <a:cubicBezTo>
                          <a:pt x="608" y="3068"/>
                          <a:pt x="1775" y="1246"/>
                          <a:pt x="3204" y="734"/>
                        </a:cubicBezTo>
                        <a:cubicBezTo>
                          <a:pt x="3430" y="662"/>
                          <a:pt x="3656" y="615"/>
                          <a:pt x="3894" y="615"/>
                        </a:cubicBezTo>
                        <a:close/>
                        <a:moveTo>
                          <a:pt x="3913" y="0"/>
                        </a:moveTo>
                        <a:cubicBezTo>
                          <a:pt x="3621" y="0"/>
                          <a:pt x="3318" y="55"/>
                          <a:pt x="3013" y="162"/>
                        </a:cubicBezTo>
                        <a:cubicBezTo>
                          <a:pt x="1346" y="746"/>
                          <a:pt x="1" y="2829"/>
                          <a:pt x="1" y="4806"/>
                        </a:cubicBezTo>
                        <a:cubicBezTo>
                          <a:pt x="1" y="5877"/>
                          <a:pt x="394" y="6770"/>
                          <a:pt x="1084" y="7247"/>
                        </a:cubicBezTo>
                        <a:cubicBezTo>
                          <a:pt x="1442" y="7509"/>
                          <a:pt x="1882" y="7640"/>
                          <a:pt x="2323" y="7640"/>
                        </a:cubicBezTo>
                        <a:cubicBezTo>
                          <a:pt x="2632" y="7640"/>
                          <a:pt x="2930" y="7580"/>
                          <a:pt x="3216" y="7473"/>
                        </a:cubicBezTo>
                        <a:cubicBezTo>
                          <a:pt x="4871" y="6889"/>
                          <a:pt x="6228" y="4806"/>
                          <a:pt x="6228" y="2829"/>
                        </a:cubicBezTo>
                        <a:cubicBezTo>
                          <a:pt x="6228" y="1758"/>
                          <a:pt x="5835" y="865"/>
                          <a:pt x="5144" y="389"/>
                        </a:cubicBezTo>
                        <a:cubicBezTo>
                          <a:pt x="4784" y="129"/>
                          <a:pt x="4362" y="0"/>
                          <a:pt x="3913" y="0"/>
                        </a:cubicBezTo>
                        <a:close/>
                      </a:path>
                    </a:pathLst>
                  </a:custGeom>
                  <a:solidFill>
                    <a:srgbClr val="A0FDF1"/>
                  </a:solidFill>
                  <a:ln w="9525" cap="flat" cmpd="sng">
                    <a:solidFill>
                      <a:schemeClr val="accent1">
                        <a:lumMod val="20000"/>
                        <a:lumOff val="80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grpSp>
            <p:nvGrpSpPr>
              <p:cNvPr id="283" name="Google Shape;3239;p36"/>
              <p:cNvGrpSpPr/>
              <p:nvPr/>
            </p:nvGrpSpPr>
            <p:grpSpPr>
              <a:xfrm rot="10800000" flipH="1">
                <a:off x="4231906" y="3886200"/>
                <a:ext cx="303650" cy="540000"/>
                <a:chOff x="4482322" y="2464909"/>
                <a:chExt cx="173872" cy="515844"/>
              </a:xfrm>
            </p:grpSpPr>
            <p:sp>
              <p:nvSpPr>
                <p:cNvPr id="284" name="Google Shape;3240;p36"/>
                <p:cNvSpPr/>
                <p:nvPr/>
              </p:nvSpPr>
              <p:spPr>
                <a:xfrm>
                  <a:off x="4510935" y="2893753"/>
                  <a:ext cx="87000" cy="87000"/>
                </a:xfrm>
                <a:prstGeom prst="rect">
                  <a:avLst/>
                </a:prstGeom>
                <a:gradFill>
                  <a:gsLst>
                    <a:gs pos="0">
                      <a:srgbClr val="9659F4"/>
                    </a:gs>
                    <a:gs pos="100000">
                      <a:srgbClr val="5CCFFB"/>
                    </a:gs>
                  </a:gsLst>
                  <a:lin ang="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5" name="Google Shape;3241;p36"/>
                <p:cNvSpPr/>
                <p:nvPr/>
              </p:nvSpPr>
              <p:spPr>
                <a:xfrm>
                  <a:off x="4482322" y="2779038"/>
                  <a:ext cx="65400" cy="65400"/>
                </a:xfrm>
                <a:prstGeom prst="rect">
                  <a:avLst/>
                </a:prstGeom>
                <a:gradFill>
                  <a:gsLst>
                    <a:gs pos="0">
                      <a:srgbClr val="9659F4"/>
                    </a:gs>
                    <a:gs pos="100000">
                      <a:srgbClr val="5CCFFB"/>
                    </a:gs>
                  </a:gsLst>
                  <a:lin ang="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6" name="Google Shape;3242;p36"/>
                <p:cNvSpPr/>
                <p:nvPr/>
              </p:nvSpPr>
              <p:spPr>
                <a:xfrm>
                  <a:off x="4582394" y="2709659"/>
                  <a:ext cx="73800" cy="73800"/>
                </a:xfrm>
                <a:prstGeom prst="rect">
                  <a:avLst/>
                </a:prstGeom>
                <a:gradFill>
                  <a:gsLst>
                    <a:gs pos="0">
                      <a:srgbClr val="9659F4"/>
                    </a:gs>
                    <a:gs pos="100000">
                      <a:srgbClr val="5CCFFB"/>
                    </a:gs>
                  </a:gsLst>
                  <a:lin ang="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7" name="Google Shape;3243;p36"/>
                <p:cNvSpPr/>
                <p:nvPr/>
              </p:nvSpPr>
              <p:spPr>
                <a:xfrm>
                  <a:off x="4493409" y="2621315"/>
                  <a:ext cx="59700" cy="59700"/>
                </a:xfrm>
                <a:prstGeom prst="rect">
                  <a:avLst/>
                </a:prstGeom>
                <a:gradFill>
                  <a:gsLst>
                    <a:gs pos="0">
                      <a:srgbClr val="9659F4"/>
                    </a:gs>
                    <a:gs pos="100000">
                      <a:srgbClr val="5CCFFB"/>
                    </a:gs>
                  </a:gsLst>
                  <a:lin ang="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8" name="Google Shape;3244;p36"/>
                <p:cNvSpPr/>
                <p:nvPr/>
              </p:nvSpPr>
              <p:spPr>
                <a:xfrm>
                  <a:off x="4582399" y="2536883"/>
                  <a:ext cx="50400" cy="50400"/>
                </a:xfrm>
                <a:prstGeom prst="rect">
                  <a:avLst/>
                </a:prstGeom>
                <a:gradFill>
                  <a:gsLst>
                    <a:gs pos="0">
                      <a:srgbClr val="9659F4"/>
                    </a:gs>
                    <a:gs pos="100000">
                      <a:srgbClr val="5CCFFB"/>
                    </a:gs>
                  </a:gsLst>
                  <a:lin ang="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9" name="Google Shape;3245;p36"/>
                <p:cNvSpPr/>
                <p:nvPr/>
              </p:nvSpPr>
              <p:spPr>
                <a:xfrm>
                  <a:off x="4510935" y="2464909"/>
                  <a:ext cx="40500" cy="40500"/>
                </a:xfrm>
                <a:prstGeom prst="rect">
                  <a:avLst/>
                </a:prstGeom>
                <a:gradFill>
                  <a:gsLst>
                    <a:gs pos="0">
                      <a:srgbClr val="9659F4"/>
                    </a:gs>
                    <a:gs pos="100000">
                      <a:srgbClr val="5CCFFB"/>
                    </a:gs>
                  </a:gsLst>
                  <a:lin ang="0" scaled="0"/>
                </a:gradFill>
                <a:ln>
                  <a:solidFill>
                    <a:schemeClr val="accent1">
                      <a:lumMod val="20000"/>
                      <a:lumOff val="80000"/>
                    </a:schemeClr>
                  </a:solid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grpSp>
      <p:sp>
        <p:nvSpPr>
          <p:cNvPr id="290" name="Rectangle 289"/>
          <p:cNvSpPr/>
          <p:nvPr/>
        </p:nvSpPr>
        <p:spPr>
          <a:xfrm>
            <a:off x="108603" y="228600"/>
            <a:ext cx="4421572" cy="6248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1" eaLnBrk="1" fontAlgn="auto" latinLnBrk="0" hangingPunct="1">
              <a:lnSpc>
                <a:spcPct val="100000"/>
              </a:lnSpc>
              <a:spcBef>
                <a:spcPts val="0"/>
              </a:spcBef>
              <a:spcAft>
                <a:spcPts val="0"/>
              </a:spcAft>
              <a:buClr>
                <a:srgbClr val="0070C0"/>
              </a:buClr>
              <a:buSzTx/>
              <a:buFontTx/>
              <a:buNone/>
              <a:tabLst/>
              <a:defRPr/>
            </a:pPr>
            <a:r>
              <a:rPr kumimoji="0" lang="ar-JO" sz="2000" b="1" i="0" u="none" strike="noStrike" kern="0" cap="none" spc="0" normalizeH="0" baseline="0" noProof="0" dirty="0">
                <a:ln>
                  <a:noFill/>
                </a:ln>
                <a:solidFill>
                  <a:schemeClr val="tx1"/>
                </a:solidFill>
                <a:effectLst/>
                <a:uLnTx/>
                <a:uFillTx/>
                <a:latin typeface="Sakkal Majalla" panose="02000000000000000000" pitchFamily="2" charset="-78"/>
                <a:ea typeface="Fira Sans Extra Condensed SemiBold"/>
                <a:cs typeface="Sakkal Majalla" panose="02000000000000000000" pitchFamily="2" charset="-78"/>
              </a:rPr>
              <a:t>مراحل تطوير مرصد سوق العمل:</a:t>
            </a:r>
          </a:p>
          <a:p>
            <a:pPr marL="285750" marR="0" lvl="0" indent="-285750" algn="r" defTabSz="914400" rtl="1" eaLnBrk="1" fontAlgn="auto" latinLnBrk="0" hangingPunct="1">
              <a:lnSpc>
                <a:spcPct val="100000"/>
              </a:lnSpc>
              <a:spcBef>
                <a:spcPts val="0"/>
              </a:spcBef>
              <a:spcAft>
                <a:spcPts val="0"/>
              </a:spcAft>
              <a:buClr>
                <a:srgbClr val="0070C0"/>
              </a:buClr>
              <a:buSzTx/>
              <a:buFont typeface="Wingdings" panose="05000000000000000000" pitchFamily="2" charset="2"/>
              <a:buChar char="§"/>
              <a:tabLst/>
              <a:defRPr/>
            </a:pPr>
            <a:r>
              <a:rPr kumimoji="0" lang="ar-JO" sz="2000" b="1" i="0" u="none" strike="noStrike" kern="0" cap="none" spc="0" normalizeH="0" baseline="0" noProof="0" dirty="0">
                <a:ln>
                  <a:noFill/>
                </a:ln>
                <a:solidFill>
                  <a:schemeClr val="tx1"/>
                </a:solidFill>
                <a:effectLst/>
                <a:uLnTx/>
                <a:uFillTx/>
                <a:latin typeface="Sakkal Majalla" panose="02000000000000000000" pitchFamily="2" charset="-78"/>
                <a:ea typeface="Fira Sans Extra Condensed SemiBold"/>
                <a:cs typeface="Sakkal Majalla" panose="02000000000000000000" pitchFamily="2" charset="-78"/>
              </a:rPr>
              <a:t>المرحلة الأولى: استكمال تصميم الإطار العام للمرصد، يشمل:</a:t>
            </a:r>
          </a:p>
          <a:p>
            <a:pPr marL="742950" marR="0" lvl="1" indent="-285750" algn="r" defTabSz="914400" rtl="1" eaLnBrk="1" fontAlgn="auto" latinLnBrk="0" hangingPunct="1">
              <a:lnSpc>
                <a:spcPct val="100000"/>
              </a:lnSpc>
              <a:spcBef>
                <a:spcPts val="0"/>
              </a:spcBef>
              <a:spcAft>
                <a:spcPts val="0"/>
              </a:spcAft>
              <a:buClr>
                <a:srgbClr val="0070C0"/>
              </a:buClr>
              <a:buSzTx/>
              <a:buFont typeface="Courier New" panose="02070309020205020404" pitchFamily="49" charset="0"/>
              <a:buChar char="o"/>
              <a:tabLst/>
              <a:defRPr/>
            </a:pPr>
            <a:r>
              <a:rPr kumimoji="0" lang="ar-JO" sz="2000" b="0" i="0" u="none" strike="noStrike" kern="0" cap="none" spc="0" normalizeH="0" baseline="0" noProof="0" dirty="0">
                <a:ln>
                  <a:noFill/>
                </a:ln>
                <a:solidFill>
                  <a:schemeClr val="tx1"/>
                </a:solidFill>
                <a:effectLst/>
                <a:uLnTx/>
                <a:uFillTx/>
                <a:latin typeface="Sakkal Majalla" panose="02000000000000000000" pitchFamily="2" charset="-78"/>
                <a:ea typeface="Fira Sans Extra Condensed SemiBold"/>
                <a:cs typeface="Sakkal Majalla" panose="02000000000000000000" pitchFamily="2" charset="-78"/>
              </a:rPr>
              <a:t>تحديد الهدف</a:t>
            </a:r>
          </a:p>
          <a:p>
            <a:pPr marL="742950" marR="0" lvl="1" indent="-285750" algn="r" defTabSz="914400" rtl="1" eaLnBrk="1" fontAlgn="auto" latinLnBrk="0" hangingPunct="1">
              <a:lnSpc>
                <a:spcPct val="100000"/>
              </a:lnSpc>
              <a:spcBef>
                <a:spcPts val="0"/>
              </a:spcBef>
              <a:spcAft>
                <a:spcPts val="0"/>
              </a:spcAft>
              <a:buClr>
                <a:srgbClr val="0070C0"/>
              </a:buClr>
              <a:buSzTx/>
              <a:buFont typeface="Courier New" panose="02070309020205020404" pitchFamily="49" charset="0"/>
              <a:buChar char="o"/>
              <a:tabLst/>
              <a:defRPr/>
            </a:pPr>
            <a:r>
              <a:rPr kumimoji="0" lang="ar-JO" sz="2000" b="0" i="0" u="none" strike="noStrike" kern="0" cap="none" spc="0" normalizeH="0" baseline="0" noProof="0" dirty="0">
                <a:ln>
                  <a:noFill/>
                </a:ln>
                <a:solidFill>
                  <a:schemeClr val="tx1"/>
                </a:solidFill>
                <a:effectLst/>
                <a:uLnTx/>
                <a:uFillTx/>
                <a:latin typeface="Sakkal Majalla" panose="02000000000000000000" pitchFamily="2" charset="-78"/>
                <a:ea typeface="Fira Sans Extra Condensed SemiBold"/>
                <a:cs typeface="Sakkal Majalla" panose="02000000000000000000" pitchFamily="2" charset="-78"/>
              </a:rPr>
              <a:t>المحاور الرئيسية</a:t>
            </a:r>
          </a:p>
          <a:p>
            <a:pPr marL="742950" marR="0" lvl="1" indent="-285750" algn="r" defTabSz="914400" rtl="1" eaLnBrk="1" fontAlgn="auto" latinLnBrk="0" hangingPunct="1">
              <a:lnSpc>
                <a:spcPct val="100000"/>
              </a:lnSpc>
              <a:spcBef>
                <a:spcPts val="0"/>
              </a:spcBef>
              <a:spcAft>
                <a:spcPts val="0"/>
              </a:spcAft>
              <a:buClr>
                <a:srgbClr val="0070C0"/>
              </a:buClr>
              <a:buSzTx/>
              <a:buFont typeface="Courier New" panose="02070309020205020404" pitchFamily="49" charset="0"/>
              <a:buChar char="o"/>
              <a:tabLst/>
              <a:defRPr/>
            </a:pPr>
            <a:r>
              <a:rPr kumimoji="0" lang="ar-JO" sz="2000" b="0" i="0" u="none" strike="noStrike" kern="0" cap="none" spc="0" normalizeH="0" baseline="0" noProof="0" dirty="0">
                <a:ln>
                  <a:noFill/>
                </a:ln>
                <a:solidFill>
                  <a:schemeClr val="tx1"/>
                </a:solidFill>
                <a:effectLst/>
                <a:uLnTx/>
                <a:uFillTx/>
                <a:latin typeface="Sakkal Majalla" panose="02000000000000000000" pitchFamily="2" charset="-78"/>
                <a:ea typeface="Fira Sans Extra Condensed SemiBold"/>
                <a:cs typeface="Sakkal Majalla" panose="02000000000000000000" pitchFamily="2" charset="-78"/>
              </a:rPr>
              <a:t>مؤشرات الأداء الأولية للمرحلة التجريبية</a:t>
            </a:r>
          </a:p>
          <a:p>
            <a:pPr marL="742950" marR="0" lvl="1" indent="-285750" algn="r" defTabSz="914400" rtl="1" eaLnBrk="1" fontAlgn="auto" latinLnBrk="0" hangingPunct="1">
              <a:lnSpc>
                <a:spcPct val="100000"/>
              </a:lnSpc>
              <a:spcBef>
                <a:spcPts val="0"/>
              </a:spcBef>
              <a:spcAft>
                <a:spcPts val="0"/>
              </a:spcAft>
              <a:buClr>
                <a:srgbClr val="0070C0"/>
              </a:buClr>
              <a:buSzTx/>
              <a:buFont typeface="Courier New" panose="02070309020205020404" pitchFamily="49" charset="0"/>
              <a:buChar char="o"/>
              <a:tabLst/>
              <a:defRPr/>
            </a:pPr>
            <a:endParaRPr kumimoji="0" lang="ar-JO" sz="2000" b="0" i="0" u="none" strike="noStrike" kern="0" cap="none" spc="0" normalizeH="0" baseline="0" noProof="0" dirty="0">
              <a:ln>
                <a:noFill/>
              </a:ln>
              <a:solidFill>
                <a:schemeClr val="tx1"/>
              </a:solidFill>
              <a:effectLst/>
              <a:uLnTx/>
              <a:uFillTx/>
              <a:latin typeface="Sakkal Majalla" panose="02000000000000000000" pitchFamily="2" charset="-78"/>
              <a:ea typeface="Fira Sans Extra Condensed SemiBold"/>
              <a:cs typeface="Sakkal Majalla" panose="02000000000000000000" pitchFamily="2" charset="-78"/>
            </a:endParaRPr>
          </a:p>
          <a:p>
            <a:pPr marL="285750" marR="0" lvl="0" indent="-285750" algn="r" defTabSz="914400" rtl="1" eaLnBrk="1" fontAlgn="auto" latinLnBrk="0" hangingPunct="1">
              <a:lnSpc>
                <a:spcPct val="100000"/>
              </a:lnSpc>
              <a:spcBef>
                <a:spcPts val="0"/>
              </a:spcBef>
              <a:spcAft>
                <a:spcPts val="0"/>
              </a:spcAft>
              <a:buClr>
                <a:srgbClr val="0070C0"/>
              </a:buClr>
              <a:buSzTx/>
              <a:buFont typeface="Wingdings" panose="05000000000000000000" pitchFamily="2" charset="2"/>
              <a:buChar char="§"/>
              <a:tabLst/>
              <a:defRPr/>
            </a:pPr>
            <a:r>
              <a:rPr kumimoji="0" lang="ar-JO" sz="2000" b="1" i="0" u="none" strike="noStrike" kern="0" cap="none" spc="0" normalizeH="0" baseline="0" noProof="0" dirty="0">
                <a:ln>
                  <a:noFill/>
                </a:ln>
                <a:solidFill>
                  <a:schemeClr val="tx1"/>
                </a:solidFill>
                <a:effectLst/>
                <a:uLnTx/>
                <a:uFillTx/>
                <a:latin typeface="Sakkal Majalla" panose="02000000000000000000" pitchFamily="2" charset="-78"/>
                <a:ea typeface="Fira Sans Extra Condensed SemiBold"/>
                <a:cs typeface="Sakkal Majalla" panose="02000000000000000000" pitchFamily="2" charset="-78"/>
              </a:rPr>
              <a:t>المرحلة الثانية: التركيز على الإعداد الفني والمنهجي من خلال:</a:t>
            </a:r>
          </a:p>
          <a:p>
            <a:pPr marL="742950" marR="0" lvl="1" indent="-285750" algn="r" defTabSz="914400" rtl="1" eaLnBrk="1" fontAlgn="auto" latinLnBrk="0" hangingPunct="1">
              <a:lnSpc>
                <a:spcPct val="100000"/>
              </a:lnSpc>
              <a:spcBef>
                <a:spcPts val="0"/>
              </a:spcBef>
              <a:spcAft>
                <a:spcPts val="0"/>
              </a:spcAft>
              <a:buClr>
                <a:srgbClr val="0070C0"/>
              </a:buClr>
              <a:buSzTx/>
              <a:buFont typeface="Courier New" panose="02070309020205020404" pitchFamily="49" charset="0"/>
              <a:buChar char="o"/>
              <a:tabLst/>
              <a:defRPr/>
            </a:pPr>
            <a:r>
              <a:rPr kumimoji="0" lang="ar-JO" sz="2000" b="0" i="0" u="none" strike="noStrike" kern="0" cap="none" spc="0" normalizeH="0" baseline="0" noProof="0" dirty="0">
                <a:ln>
                  <a:noFill/>
                </a:ln>
                <a:solidFill>
                  <a:schemeClr val="tx1"/>
                </a:solidFill>
                <a:effectLst/>
                <a:uLnTx/>
                <a:uFillTx/>
                <a:latin typeface="Sakkal Majalla" panose="02000000000000000000" pitchFamily="2" charset="-78"/>
                <a:ea typeface="Fira Sans Extra Condensed SemiBold"/>
                <a:cs typeface="Sakkal Majalla" panose="02000000000000000000" pitchFamily="2" charset="-78"/>
              </a:rPr>
              <a:t>تصميم منهجية جمع البيانات</a:t>
            </a:r>
          </a:p>
          <a:p>
            <a:pPr marL="742950" marR="0" lvl="1" indent="-285750" algn="r" defTabSz="914400" rtl="1" eaLnBrk="1" fontAlgn="auto" latinLnBrk="0" hangingPunct="1">
              <a:lnSpc>
                <a:spcPct val="100000"/>
              </a:lnSpc>
              <a:spcBef>
                <a:spcPts val="0"/>
              </a:spcBef>
              <a:spcAft>
                <a:spcPts val="0"/>
              </a:spcAft>
              <a:buClr>
                <a:srgbClr val="0070C0"/>
              </a:buClr>
              <a:buSzTx/>
              <a:buFont typeface="Courier New" panose="02070309020205020404" pitchFamily="49" charset="0"/>
              <a:buChar char="o"/>
              <a:tabLst/>
              <a:defRPr/>
            </a:pPr>
            <a:r>
              <a:rPr kumimoji="0" lang="ar-JO" sz="2000" b="0" i="0" u="none" strike="noStrike" kern="0" cap="none" spc="0" normalizeH="0" baseline="0" noProof="0" dirty="0">
                <a:ln>
                  <a:noFill/>
                </a:ln>
                <a:solidFill>
                  <a:schemeClr val="tx1"/>
                </a:solidFill>
                <a:effectLst/>
                <a:uLnTx/>
                <a:uFillTx/>
                <a:latin typeface="Sakkal Majalla" panose="02000000000000000000" pitchFamily="2" charset="-78"/>
                <a:ea typeface="Fira Sans Extra Condensed SemiBold"/>
                <a:cs typeface="Sakkal Majalla" panose="02000000000000000000" pitchFamily="2" charset="-78"/>
              </a:rPr>
              <a:t>تطوير مؤشرات الأداء</a:t>
            </a:r>
          </a:p>
          <a:p>
            <a:pPr marL="742950" marR="0" lvl="1" indent="-285750" algn="r" defTabSz="914400" rtl="1" eaLnBrk="1" fontAlgn="auto" latinLnBrk="0" hangingPunct="1">
              <a:lnSpc>
                <a:spcPct val="100000"/>
              </a:lnSpc>
              <a:spcBef>
                <a:spcPts val="0"/>
              </a:spcBef>
              <a:spcAft>
                <a:spcPts val="0"/>
              </a:spcAft>
              <a:buClr>
                <a:srgbClr val="0070C0"/>
              </a:buClr>
              <a:buSzTx/>
              <a:buFont typeface="Courier New" panose="02070309020205020404" pitchFamily="49" charset="0"/>
              <a:buChar char="o"/>
              <a:tabLst/>
              <a:defRPr/>
            </a:pPr>
            <a:r>
              <a:rPr kumimoji="0" lang="ar-JO" sz="2000" b="0" i="0" u="none" strike="noStrike" kern="0" cap="none" spc="0" normalizeH="0" baseline="0" noProof="0" dirty="0">
                <a:ln>
                  <a:noFill/>
                </a:ln>
                <a:solidFill>
                  <a:schemeClr val="tx1"/>
                </a:solidFill>
                <a:effectLst/>
                <a:uLnTx/>
                <a:uFillTx/>
                <a:latin typeface="Sakkal Majalla" panose="02000000000000000000" pitchFamily="2" charset="-78"/>
                <a:ea typeface="Fira Sans Extra Condensed SemiBold"/>
                <a:cs typeface="Sakkal Majalla" panose="02000000000000000000" pitchFamily="2" charset="-78"/>
              </a:rPr>
              <a:t>تحديد مصادر التمويل</a:t>
            </a:r>
          </a:p>
          <a:p>
            <a:pPr marL="742950" marR="0" lvl="1" indent="-285750" algn="r" defTabSz="914400" rtl="1" eaLnBrk="1" fontAlgn="auto" latinLnBrk="0" hangingPunct="1">
              <a:lnSpc>
                <a:spcPct val="100000"/>
              </a:lnSpc>
              <a:spcBef>
                <a:spcPts val="0"/>
              </a:spcBef>
              <a:spcAft>
                <a:spcPts val="0"/>
              </a:spcAft>
              <a:buClr>
                <a:srgbClr val="0070C0"/>
              </a:buClr>
              <a:buSzTx/>
              <a:buFont typeface="Courier New" panose="02070309020205020404" pitchFamily="49" charset="0"/>
              <a:buChar char="o"/>
              <a:tabLst/>
              <a:defRPr/>
            </a:pPr>
            <a:r>
              <a:rPr kumimoji="0" lang="ar-JO" sz="2000" b="0" i="0" u="none" strike="noStrike" kern="0" cap="none" spc="0" normalizeH="0" baseline="0" noProof="0" dirty="0">
                <a:ln>
                  <a:noFill/>
                </a:ln>
                <a:solidFill>
                  <a:schemeClr val="tx1"/>
                </a:solidFill>
                <a:effectLst/>
                <a:uLnTx/>
                <a:uFillTx/>
                <a:latin typeface="Sakkal Majalla" panose="02000000000000000000" pitchFamily="2" charset="-78"/>
                <a:ea typeface="Fira Sans Extra Condensed SemiBold"/>
                <a:cs typeface="Sakkal Majalla" panose="02000000000000000000" pitchFamily="2" charset="-78"/>
              </a:rPr>
              <a:t>توفير البنية التحتية التقنية</a:t>
            </a:r>
          </a:p>
          <a:p>
            <a:pPr marL="742950" marR="0" lvl="1" indent="-285750" algn="r" defTabSz="914400" rtl="1" eaLnBrk="1" fontAlgn="auto" latinLnBrk="0" hangingPunct="1">
              <a:lnSpc>
                <a:spcPct val="100000"/>
              </a:lnSpc>
              <a:spcBef>
                <a:spcPts val="0"/>
              </a:spcBef>
              <a:spcAft>
                <a:spcPts val="0"/>
              </a:spcAft>
              <a:buClr>
                <a:srgbClr val="0070C0"/>
              </a:buClr>
              <a:buSzTx/>
              <a:buFont typeface="Courier New" panose="02070309020205020404" pitchFamily="49" charset="0"/>
              <a:buChar char="o"/>
              <a:tabLst/>
              <a:defRPr/>
            </a:pPr>
            <a:endParaRPr kumimoji="0" lang="ar-JO" sz="2000" b="0" i="0" u="none" strike="noStrike" kern="0" cap="none" spc="0" normalizeH="0" baseline="0" noProof="0" dirty="0">
              <a:ln>
                <a:noFill/>
              </a:ln>
              <a:solidFill>
                <a:schemeClr val="tx1"/>
              </a:solidFill>
              <a:effectLst/>
              <a:uLnTx/>
              <a:uFillTx/>
              <a:latin typeface="Sakkal Majalla" panose="02000000000000000000" pitchFamily="2" charset="-78"/>
              <a:ea typeface="Fira Sans Extra Condensed SemiBold"/>
              <a:cs typeface="Sakkal Majalla" panose="02000000000000000000" pitchFamily="2" charset="-78"/>
            </a:endParaRPr>
          </a:p>
          <a:p>
            <a:pPr marL="285750" marR="0" lvl="0" indent="-285750" algn="r" defTabSz="914400" rtl="1" eaLnBrk="1" fontAlgn="auto" latinLnBrk="0" hangingPunct="1">
              <a:lnSpc>
                <a:spcPct val="100000"/>
              </a:lnSpc>
              <a:spcBef>
                <a:spcPts val="0"/>
              </a:spcBef>
              <a:spcAft>
                <a:spcPts val="0"/>
              </a:spcAft>
              <a:buClr>
                <a:srgbClr val="0070C0"/>
              </a:buClr>
              <a:buSzTx/>
              <a:buFont typeface="Wingdings" panose="05000000000000000000" pitchFamily="2" charset="2"/>
              <a:buChar char="§"/>
              <a:tabLst/>
              <a:defRPr/>
            </a:pPr>
            <a:r>
              <a:rPr kumimoji="0" lang="ar-JO" sz="2000" b="1" i="0" u="none" strike="noStrike" kern="0" cap="none" spc="0" normalizeH="0" baseline="0" noProof="0" dirty="0">
                <a:ln>
                  <a:noFill/>
                </a:ln>
                <a:solidFill>
                  <a:schemeClr val="tx1"/>
                </a:solidFill>
                <a:effectLst/>
                <a:uLnTx/>
                <a:uFillTx/>
                <a:latin typeface="Sakkal Majalla" panose="02000000000000000000" pitchFamily="2" charset="-78"/>
                <a:ea typeface="Fira Sans Extra Condensed SemiBold"/>
                <a:cs typeface="Sakkal Majalla" panose="02000000000000000000" pitchFamily="2" charset="-78"/>
              </a:rPr>
              <a:t>المرحلة الثالثة: إطلاق الأدوات الرقمية، وتشمل:</a:t>
            </a:r>
          </a:p>
          <a:p>
            <a:pPr marL="742950" marR="0" lvl="1" indent="-285750" algn="r" defTabSz="914400" rtl="1" eaLnBrk="1" fontAlgn="auto" latinLnBrk="0" hangingPunct="1">
              <a:lnSpc>
                <a:spcPct val="100000"/>
              </a:lnSpc>
              <a:spcBef>
                <a:spcPts val="0"/>
              </a:spcBef>
              <a:spcAft>
                <a:spcPts val="0"/>
              </a:spcAft>
              <a:buClr>
                <a:srgbClr val="0070C0"/>
              </a:buClr>
              <a:buSzTx/>
              <a:buFont typeface="Courier New" panose="02070309020205020404" pitchFamily="49" charset="0"/>
              <a:buChar char="o"/>
              <a:tabLst/>
              <a:defRPr/>
            </a:pPr>
            <a:r>
              <a:rPr kumimoji="0" lang="ar-JO" sz="2000" b="0" i="0" u="none" strike="noStrike" kern="0" cap="none" spc="0" normalizeH="0" baseline="0" noProof="0" dirty="0">
                <a:ln>
                  <a:noFill/>
                </a:ln>
                <a:solidFill>
                  <a:schemeClr val="tx1"/>
                </a:solidFill>
                <a:effectLst/>
                <a:uLnTx/>
                <a:uFillTx/>
                <a:latin typeface="Sakkal Majalla" panose="02000000000000000000" pitchFamily="2" charset="-78"/>
                <a:ea typeface="Fira Sans Extra Condensed SemiBold"/>
                <a:cs typeface="Sakkal Majalla" panose="02000000000000000000" pitchFamily="2" charset="-78"/>
              </a:rPr>
              <a:t>إنشاء منصة رقمية للمرصد</a:t>
            </a:r>
          </a:p>
          <a:p>
            <a:pPr marL="742950" marR="0" lvl="1" indent="-285750" algn="r" defTabSz="914400" rtl="1" eaLnBrk="1" fontAlgn="auto" latinLnBrk="0" hangingPunct="1">
              <a:lnSpc>
                <a:spcPct val="100000"/>
              </a:lnSpc>
              <a:spcBef>
                <a:spcPts val="0"/>
              </a:spcBef>
              <a:spcAft>
                <a:spcPts val="0"/>
              </a:spcAft>
              <a:buClr>
                <a:srgbClr val="0070C0"/>
              </a:buClr>
              <a:buSzTx/>
              <a:buFont typeface="Courier New" panose="02070309020205020404" pitchFamily="49" charset="0"/>
              <a:buChar char="o"/>
              <a:tabLst/>
              <a:defRPr/>
            </a:pPr>
            <a:r>
              <a:rPr kumimoji="0" lang="ar-JO" sz="2000" b="0" i="0" u="none" strike="noStrike" kern="0" cap="none" spc="0" normalizeH="0" baseline="0" noProof="0" dirty="0">
                <a:ln>
                  <a:noFill/>
                </a:ln>
                <a:solidFill>
                  <a:schemeClr val="tx1"/>
                </a:solidFill>
                <a:effectLst/>
                <a:uLnTx/>
                <a:uFillTx/>
                <a:latin typeface="Sakkal Majalla" panose="02000000000000000000" pitchFamily="2" charset="-78"/>
                <a:ea typeface="Fira Sans Extra Condensed SemiBold"/>
                <a:cs typeface="Sakkal Majalla" panose="02000000000000000000" pitchFamily="2" charset="-78"/>
              </a:rPr>
              <a:t>توفير أدوات تحليل البيانات المفتوحة للباحثين</a:t>
            </a:r>
          </a:p>
          <a:p>
            <a:pPr marL="742950" marR="0" lvl="1" indent="-285750" algn="r" defTabSz="914400" rtl="1" eaLnBrk="1" fontAlgn="auto" latinLnBrk="0" hangingPunct="1">
              <a:lnSpc>
                <a:spcPct val="100000"/>
              </a:lnSpc>
              <a:spcBef>
                <a:spcPts val="0"/>
              </a:spcBef>
              <a:spcAft>
                <a:spcPts val="0"/>
              </a:spcAft>
              <a:buClr>
                <a:srgbClr val="0070C0"/>
              </a:buClr>
              <a:buSzTx/>
              <a:buFont typeface="Courier New" panose="02070309020205020404" pitchFamily="49" charset="0"/>
              <a:buChar char="o"/>
              <a:tabLst/>
              <a:defRPr/>
            </a:pPr>
            <a:endParaRPr kumimoji="0" lang="ar-JO" sz="2000" b="0" i="0" u="none" strike="noStrike" kern="0" cap="none" spc="0" normalizeH="0" baseline="0" noProof="0" dirty="0">
              <a:ln>
                <a:noFill/>
              </a:ln>
              <a:solidFill>
                <a:schemeClr val="tx1"/>
              </a:solidFill>
              <a:effectLst/>
              <a:uLnTx/>
              <a:uFillTx/>
              <a:latin typeface="Sakkal Majalla" panose="02000000000000000000" pitchFamily="2" charset="-78"/>
              <a:ea typeface="Fira Sans Extra Condensed SemiBold"/>
              <a:cs typeface="Sakkal Majalla" panose="02000000000000000000" pitchFamily="2" charset="-78"/>
            </a:endParaRPr>
          </a:p>
          <a:p>
            <a:pPr marL="285750" marR="0" lvl="0" indent="-285750" algn="r" defTabSz="914400" rtl="1" eaLnBrk="1" fontAlgn="auto" latinLnBrk="0" hangingPunct="1">
              <a:lnSpc>
                <a:spcPct val="100000"/>
              </a:lnSpc>
              <a:spcBef>
                <a:spcPts val="0"/>
              </a:spcBef>
              <a:spcAft>
                <a:spcPts val="0"/>
              </a:spcAft>
              <a:buClr>
                <a:srgbClr val="0070C0"/>
              </a:buClr>
              <a:buSzTx/>
              <a:buFont typeface="Wingdings" panose="05000000000000000000" pitchFamily="2" charset="2"/>
              <a:buChar char="§"/>
              <a:tabLst/>
              <a:defRPr/>
            </a:pPr>
            <a:r>
              <a:rPr kumimoji="0" lang="ar-JO" sz="2000" b="1" i="0" u="none" strike="noStrike" kern="0" cap="none" spc="0" normalizeH="0" baseline="0" noProof="0" dirty="0">
                <a:ln>
                  <a:noFill/>
                </a:ln>
                <a:solidFill>
                  <a:schemeClr val="tx1"/>
                </a:solidFill>
                <a:effectLst/>
                <a:uLnTx/>
                <a:uFillTx/>
                <a:latin typeface="Sakkal Majalla" panose="02000000000000000000" pitchFamily="2" charset="-78"/>
                <a:ea typeface="Fira Sans Extra Condensed SemiBold"/>
                <a:cs typeface="Sakkal Majalla" panose="02000000000000000000" pitchFamily="2" charset="-78"/>
              </a:rPr>
              <a:t>المرحلة الرابعة: التشغيل الفعلي والترويج من خلال:</a:t>
            </a:r>
          </a:p>
          <a:p>
            <a:pPr marL="742950" marR="0" lvl="1" indent="-285750" algn="r" defTabSz="914400" rtl="1" eaLnBrk="1" fontAlgn="auto" latinLnBrk="0" hangingPunct="1">
              <a:lnSpc>
                <a:spcPct val="100000"/>
              </a:lnSpc>
              <a:spcBef>
                <a:spcPts val="0"/>
              </a:spcBef>
              <a:spcAft>
                <a:spcPts val="0"/>
              </a:spcAft>
              <a:buClr>
                <a:srgbClr val="0070C0"/>
              </a:buClr>
              <a:buSzTx/>
              <a:buFont typeface="Courier New" panose="02070309020205020404" pitchFamily="49" charset="0"/>
              <a:buChar char="o"/>
              <a:tabLst/>
              <a:defRPr/>
            </a:pPr>
            <a:r>
              <a:rPr kumimoji="0" lang="ar-JO" sz="2000" b="0" i="0" u="none" strike="noStrike" kern="0" cap="none" spc="0" normalizeH="0" baseline="0" noProof="0" dirty="0">
                <a:ln>
                  <a:noFill/>
                </a:ln>
                <a:solidFill>
                  <a:schemeClr val="tx1"/>
                </a:solidFill>
                <a:effectLst/>
                <a:uLnTx/>
                <a:uFillTx/>
                <a:latin typeface="Sakkal Majalla" panose="02000000000000000000" pitchFamily="2" charset="-78"/>
                <a:ea typeface="Fira Sans Extra Condensed SemiBold"/>
                <a:cs typeface="Sakkal Majalla" panose="02000000000000000000" pitchFamily="2" charset="-78"/>
              </a:rPr>
              <a:t>إطلاق المرصد رسميًا</a:t>
            </a:r>
          </a:p>
          <a:p>
            <a:pPr marL="742950" marR="0" lvl="1" indent="-285750" algn="r" defTabSz="914400" rtl="1" eaLnBrk="1" fontAlgn="auto" latinLnBrk="0" hangingPunct="1">
              <a:lnSpc>
                <a:spcPct val="100000"/>
              </a:lnSpc>
              <a:spcBef>
                <a:spcPts val="0"/>
              </a:spcBef>
              <a:spcAft>
                <a:spcPts val="0"/>
              </a:spcAft>
              <a:buClr>
                <a:srgbClr val="0070C0"/>
              </a:buClr>
              <a:buSzTx/>
              <a:buFont typeface="Courier New" panose="02070309020205020404" pitchFamily="49" charset="0"/>
              <a:buChar char="o"/>
              <a:tabLst/>
              <a:defRPr/>
            </a:pPr>
            <a:r>
              <a:rPr kumimoji="0" lang="ar-JO" sz="2000" b="0" i="0" u="none" strike="noStrike" kern="0" cap="none" spc="0" normalizeH="0" baseline="0" noProof="0" dirty="0">
                <a:ln>
                  <a:noFill/>
                </a:ln>
                <a:solidFill>
                  <a:schemeClr val="tx1"/>
                </a:solidFill>
                <a:effectLst/>
                <a:uLnTx/>
                <a:uFillTx/>
                <a:latin typeface="Sakkal Majalla" panose="02000000000000000000" pitchFamily="2" charset="-78"/>
                <a:ea typeface="Fira Sans Extra Condensed SemiBold"/>
                <a:cs typeface="Sakkal Majalla" panose="02000000000000000000" pitchFamily="2" charset="-78"/>
              </a:rPr>
              <a:t>تنفيذ حملات توعية</a:t>
            </a:r>
          </a:p>
        </p:txBody>
      </p:sp>
      <p:sp>
        <p:nvSpPr>
          <p:cNvPr id="5" name="Slide Number Placeholder 4">
            <a:extLst>
              <a:ext uri="{FF2B5EF4-FFF2-40B4-BE49-F238E27FC236}">
                <a16:creationId xmlns:a16="http://schemas.microsoft.com/office/drawing/2014/main" id="{EFAF876D-B4C2-45B6-8FCA-E957ED51B17E}"/>
              </a:ext>
            </a:extLst>
          </p:cNvPr>
          <p:cNvSpPr>
            <a:spLocks noGrp="1"/>
          </p:cNvSpPr>
          <p:nvPr>
            <p:ph type="sldNum" sz="quarter" idx="12"/>
          </p:nvPr>
        </p:nvSpPr>
        <p:spPr/>
        <p:txBody>
          <a:bodyPr/>
          <a:lstStyle/>
          <a:p>
            <a:fld id="{3E72C9C7-92A0-4F80-AB75-EFA261218918}" type="slidenum">
              <a:rPr lang="en-US" smtClean="0"/>
              <a:t>11</a:t>
            </a:fld>
            <a:endParaRPr lang="en-US"/>
          </a:p>
        </p:txBody>
      </p:sp>
    </p:spTree>
    <p:extLst>
      <p:ext uri="{BB962C8B-B14F-4D97-AF65-F5344CB8AC3E}">
        <p14:creationId xmlns:p14="http://schemas.microsoft.com/office/powerpoint/2010/main" val="28702255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2667000" y="130314"/>
            <a:ext cx="9432925" cy="707886"/>
          </a:xfrm>
          <a:prstGeom prst="rect">
            <a:avLst/>
          </a:prstGeom>
        </p:spPr>
        <p:txBody>
          <a:bodyPr wrap="square">
            <a:spAutoFit/>
          </a:bodyPr>
          <a:lstStyle/>
          <a:p>
            <a:pPr algn="r" rtl="1" fontAlgn="ctr">
              <a:spcBef>
                <a:spcPct val="0"/>
              </a:spcBef>
              <a:defRPr/>
            </a:pPr>
            <a:r>
              <a:rPr lang="ar-JO" sz="4000" b="1" dirty="0">
                <a:latin typeface="Sakkal Majalla" panose="02000000000000000000" pitchFamily="2" charset="-78"/>
                <a:ea typeface="+mj-ea"/>
                <a:cs typeface="Sakkal Majalla" panose="02000000000000000000" pitchFamily="2" charset="-78"/>
              </a:rPr>
              <a:t>الإطار التشغيلي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graphicFrame>
        <p:nvGraphicFramePr>
          <p:cNvPr id="3" name="Diagram 2">
            <a:extLst>
              <a:ext uri="{FF2B5EF4-FFF2-40B4-BE49-F238E27FC236}">
                <a16:creationId xmlns:a16="http://schemas.microsoft.com/office/drawing/2014/main" id="{D70F7A6D-B18E-4D10-912F-39C55F0F2D88}"/>
              </a:ext>
            </a:extLst>
          </p:cNvPr>
          <p:cNvGraphicFramePr/>
          <p:nvPr>
            <p:extLst>
              <p:ext uri="{D42A27DB-BD31-4B8C-83A1-F6EECF244321}">
                <p14:modId xmlns:p14="http://schemas.microsoft.com/office/powerpoint/2010/main" val="4279928661"/>
              </p:ext>
            </p:extLst>
          </p:nvPr>
        </p:nvGraphicFramePr>
        <p:xfrm>
          <a:off x="2032000" y="1219200"/>
          <a:ext cx="8128000" cy="49191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a:extLst>
              <a:ext uri="{FF2B5EF4-FFF2-40B4-BE49-F238E27FC236}">
                <a16:creationId xmlns:a16="http://schemas.microsoft.com/office/drawing/2014/main" id="{5151EE96-392C-413A-9974-352949302834}"/>
              </a:ext>
            </a:extLst>
          </p:cNvPr>
          <p:cNvSpPr>
            <a:spLocks noGrp="1"/>
          </p:cNvSpPr>
          <p:nvPr>
            <p:ph type="sldNum" sz="quarter" idx="12"/>
          </p:nvPr>
        </p:nvSpPr>
        <p:spPr/>
        <p:txBody>
          <a:bodyPr/>
          <a:lstStyle/>
          <a:p>
            <a:fld id="{3E72C9C7-92A0-4F80-AB75-EFA261218918}" type="slidenum">
              <a:rPr lang="en-US" smtClean="0"/>
              <a:t>12</a:t>
            </a:fld>
            <a:endParaRPr lang="en-US"/>
          </a:p>
        </p:txBody>
      </p:sp>
    </p:spTree>
    <p:extLst>
      <p:ext uri="{BB962C8B-B14F-4D97-AF65-F5344CB8AC3E}">
        <p14:creationId xmlns:p14="http://schemas.microsoft.com/office/powerpoint/2010/main" val="21936925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2667000" y="130314"/>
            <a:ext cx="9432925" cy="707886"/>
          </a:xfrm>
          <a:prstGeom prst="rect">
            <a:avLst/>
          </a:prstGeom>
        </p:spPr>
        <p:txBody>
          <a:bodyPr wrap="square">
            <a:spAutoFit/>
          </a:bodyPr>
          <a:lstStyle/>
          <a:p>
            <a:pPr algn="r" rtl="1" fontAlgn="ctr">
              <a:spcBef>
                <a:spcPct val="0"/>
              </a:spcBef>
              <a:defRPr/>
            </a:pPr>
            <a:r>
              <a:rPr lang="ar-JO" sz="4000" b="1" dirty="0">
                <a:latin typeface="Sakkal Majalla" panose="02000000000000000000" pitchFamily="2" charset="-78"/>
                <a:ea typeface="+mj-ea"/>
                <a:cs typeface="Sakkal Majalla" panose="02000000000000000000" pitchFamily="2" charset="-78"/>
              </a:rPr>
              <a:t>الهيكل المؤسسي والتشغيلي لمراصد سوق العمل</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887767" y="1181296"/>
            <a:ext cx="10670960" cy="3093154"/>
          </a:xfrm>
          <a:prstGeom prst="rect">
            <a:avLst/>
          </a:prstGeom>
          <a:noFill/>
        </p:spPr>
        <p:txBody>
          <a:bodyPr wrap="square" rtlCol="0">
            <a:spAutoFit/>
          </a:bodyPr>
          <a:lstStyle/>
          <a:p>
            <a:pPr lvl="0" algn="just" rtl="1">
              <a:lnSpc>
                <a:spcPct val="200000"/>
              </a:lnSpc>
            </a:pPr>
            <a:r>
              <a:rPr lang="ar-JO" sz="2000" b="1" dirty="0">
                <a:solidFill>
                  <a:srgbClr val="FF0000"/>
                </a:solidFill>
                <a:latin typeface="Sakkal Majalla" panose="02000000000000000000" pitchFamily="2" charset="-78"/>
                <a:cs typeface="Sakkal Majalla" panose="02000000000000000000" pitchFamily="2" charset="-78"/>
              </a:rPr>
              <a:t>الهيكل المؤسسي لمرصد سوق العمل </a:t>
            </a:r>
          </a:p>
          <a:p>
            <a:pPr lvl="0" algn="just" rtl="1">
              <a:lnSpc>
                <a:spcPct val="200000"/>
              </a:lnSpc>
            </a:pPr>
            <a:r>
              <a:rPr lang="ar-JO" sz="2000" dirty="0">
                <a:solidFill>
                  <a:prstClr val="black"/>
                </a:solidFill>
                <a:latin typeface="Sakkal Majalla" panose="02000000000000000000" pitchFamily="2" charset="-78"/>
                <a:cs typeface="Sakkal Majalla" panose="02000000000000000000" pitchFamily="2" charset="-78"/>
              </a:rPr>
              <a:t>هو الإطار الذي يحدد المهام ، المسؤوليات ، والجهات اللازمة لجمع ، تحليل ، ونشر معلومات سوق العمل بهدف تقديم صورة واضحة ودقيقة عن ديناميكيات العرض والطلب في سوق العمل ، مما يدعم اتخاذ القرارات الاستراتيجية من قبل الحكومات والشركات والأفراد. ويتكون هذا الهيكل عادةً من وحدات تنظيمية مثل: وحدة جمع البيانات ، وحدة التحليل الإحصائي ، وحدة الدراسات والتقارير ، وحدة نشر المعلومات ، بالإضافة إلى تحديد مسارات التواصل والتنسيق بين هذه الوحدات مع الجهات المعنية الأخرى ، أو على أي شكل مؤسسي مناسب للوزارة. </a:t>
            </a:r>
          </a:p>
        </p:txBody>
      </p:sp>
      <p:sp>
        <p:nvSpPr>
          <p:cNvPr id="3" name="Slide Number Placeholder 2">
            <a:extLst>
              <a:ext uri="{FF2B5EF4-FFF2-40B4-BE49-F238E27FC236}">
                <a16:creationId xmlns:a16="http://schemas.microsoft.com/office/drawing/2014/main" id="{EFE85A95-AB51-4167-8671-0E715D0B8A6C}"/>
              </a:ext>
            </a:extLst>
          </p:cNvPr>
          <p:cNvSpPr>
            <a:spLocks noGrp="1"/>
          </p:cNvSpPr>
          <p:nvPr>
            <p:ph type="sldNum" sz="quarter" idx="12"/>
          </p:nvPr>
        </p:nvSpPr>
        <p:spPr/>
        <p:txBody>
          <a:bodyPr/>
          <a:lstStyle/>
          <a:p>
            <a:fld id="{3E72C9C7-92A0-4F80-AB75-EFA261218918}" type="slidenum">
              <a:rPr lang="en-US" smtClean="0"/>
              <a:t>13</a:t>
            </a:fld>
            <a:endParaRPr lang="en-US"/>
          </a:p>
        </p:txBody>
      </p:sp>
    </p:spTree>
    <p:extLst>
      <p:ext uri="{BB962C8B-B14F-4D97-AF65-F5344CB8AC3E}">
        <p14:creationId xmlns:p14="http://schemas.microsoft.com/office/powerpoint/2010/main" val="3600556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2667000" y="130314"/>
            <a:ext cx="9432925" cy="707886"/>
          </a:xfrm>
          <a:prstGeom prst="rect">
            <a:avLst/>
          </a:prstGeom>
        </p:spPr>
        <p:txBody>
          <a:bodyPr wrap="square">
            <a:spAutoFit/>
          </a:bodyPr>
          <a:lstStyle/>
          <a:p>
            <a:pPr algn="r" rtl="1" fontAlgn="ctr">
              <a:spcBef>
                <a:spcPct val="0"/>
              </a:spcBef>
              <a:defRPr/>
            </a:pPr>
            <a:r>
              <a:rPr lang="ar-JO" sz="4000" b="1" dirty="0">
                <a:latin typeface="Sakkal Majalla" panose="02000000000000000000" pitchFamily="2" charset="-78"/>
                <a:ea typeface="+mj-ea"/>
                <a:cs typeface="Sakkal Majalla" panose="02000000000000000000" pitchFamily="2" charset="-78"/>
              </a:rPr>
              <a:t>أهمية الهيكل المؤسسي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92075" y="914400"/>
            <a:ext cx="12007850" cy="1729961"/>
          </a:xfrm>
          <a:prstGeom prst="rect">
            <a:avLst/>
          </a:prstGeom>
          <a:noFill/>
        </p:spPr>
        <p:txBody>
          <a:bodyPr wrap="square" rtlCol="0">
            <a:spAutoFit/>
          </a:bodyPr>
          <a:lstStyle/>
          <a:p>
            <a:pPr lvl="0" algn="ctr" rtl="1">
              <a:lnSpc>
                <a:spcPct val="200000"/>
              </a:lnSpc>
            </a:pPr>
            <a:endParaRPr lang="ar-JO" dirty="0"/>
          </a:p>
          <a:p>
            <a:pPr algn="just" rtl="1">
              <a:lnSpc>
                <a:spcPct val="200000"/>
              </a:lnSpc>
            </a:pPr>
            <a:endParaRPr lang="ar-JO" dirty="0"/>
          </a:p>
          <a:p>
            <a:pPr algn="just" rtl="1">
              <a:lnSpc>
                <a:spcPct val="200000"/>
              </a:lnSpc>
            </a:pPr>
            <a:endParaRPr lang="ar-JO" dirty="0"/>
          </a:p>
        </p:txBody>
      </p:sp>
      <p:graphicFrame>
        <p:nvGraphicFramePr>
          <p:cNvPr id="2" name="Diagram 1">
            <a:extLst>
              <a:ext uri="{FF2B5EF4-FFF2-40B4-BE49-F238E27FC236}">
                <a16:creationId xmlns:a16="http://schemas.microsoft.com/office/drawing/2014/main" id="{E7F3CA0F-A50D-4614-A66E-626C6F4ABD94}"/>
              </a:ext>
            </a:extLst>
          </p:cNvPr>
          <p:cNvGraphicFramePr/>
          <p:nvPr>
            <p:extLst>
              <p:ext uri="{D42A27DB-BD31-4B8C-83A1-F6EECF244321}">
                <p14:modId xmlns:p14="http://schemas.microsoft.com/office/powerpoint/2010/main" val="1387673736"/>
              </p:ext>
            </p:extLst>
          </p:nvPr>
        </p:nvGraphicFramePr>
        <p:xfrm>
          <a:off x="1524000" y="1066801"/>
          <a:ext cx="9525000" cy="55625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a:extLst>
              <a:ext uri="{FF2B5EF4-FFF2-40B4-BE49-F238E27FC236}">
                <a16:creationId xmlns:a16="http://schemas.microsoft.com/office/drawing/2014/main" id="{0736B455-49A6-443C-9337-24FE218C8B05}"/>
              </a:ext>
            </a:extLst>
          </p:cNvPr>
          <p:cNvSpPr>
            <a:spLocks noGrp="1"/>
          </p:cNvSpPr>
          <p:nvPr>
            <p:ph type="sldNum" sz="quarter" idx="12"/>
          </p:nvPr>
        </p:nvSpPr>
        <p:spPr/>
        <p:txBody>
          <a:bodyPr/>
          <a:lstStyle/>
          <a:p>
            <a:fld id="{3E72C9C7-92A0-4F80-AB75-EFA261218918}" type="slidenum">
              <a:rPr lang="en-US" smtClean="0"/>
              <a:t>14</a:t>
            </a:fld>
            <a:endParaRPr lang="en-US"/>
          </a:p>
        </p:txBody>
      </p:sp>
    </p:spTree>
    <p:extLst>
      <p:ext uri="{BB962C8B-B14F-4D97-AF65-F5344CB8AC3E}">
        <p14:creationId xmlns:p14="http://schemas.microsoft.com/office/powerpoint/2010/main" val="25506377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2667000" y="130314"/>
            <a:ext cx="9432925" cy="707886"/>
          </a:xfrm>
          <a:prstGeom prst="rect">
            <a:avLst/>
          </a:prstGeom>
        </p:spPr>
        <p:txBody>
          <a:bodyPr wrap="square">
            <a:spAutoFit/>
          </a:bodyPr>
          <a:lstStyle/>
          <a:p>
            <a:pPr algn="r" rtl="1" fontAlgn="ctr">
              <a:spcBef>
                <a:spcPct val="0"/>
              </a:spcBef>
              <a:defRPr/>
            </a:pPr>
            <a:r>
              <a:rPr lang="ar-JO" sz="4000" b="1" dirty="0">
                <a:latin typeface="Sakkal Majalla" panose="02000000000000000000" pitchFamily="2" charset="-78"/>
                <a:ea typeface="+mj-ea"/>
                <a:cs typeface="Sakkal Majalla" panose="02000000000000000000" pitchFamily="2" charset="-78"/>
              </a:rPr>
              <a:t>مكونات الهيكل المؤسسي حسب التجارب الدولية</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92075" y="914400"/>
            <a:ext cx="12007850" cy="1729961"/>
          </a:xfrm>
          <a:prstGeom prst="rect">
            <a:avLst/>
          </a:prstGeom>
          <a:noFill/>
        </p:spPr>
        <p:txBody>
          <a:bodyPr wrap="square" rtlCol="0">
            <a:spAutoFit/>
          </a:bodyPr>
          <a:lstStyle/>
          <a:p>
            <a:pPr lvl="0" algn="ctr" rtl="1">
              <a:lnSpc>
                <a:spcPct val="200000"/>
              </a:lnSpc>
            </a:pPr>
            <a:endParaRPr lang="ar-JO" dirty="0"/>
          </a:p>
          <a:p>
            <a:pPr algn="just" rtl="1">
              <a:lnSpc>
                <a:spcPct val="200000"/>
              </a:lnSpc>
            </a:pPr>
            <a:endParaRPr lang="ar-JO" dirty="0"/>
          </a:p>
          <a:p>
            <a:pPr algn="just" rtl="1">
              <a:lnSpc>
                <a:spcPct val="200000"/>
              </a:lnSpc>
            </a:pPr>
            <a:endParaRPr lang="ar-JO" dirty="0"/>
          </a:p>
        </p:txBody>
      </p:sp>
      <p:sp>
        <p:nvSpPr>
          <p:cNvPr id="18" name="Text Box 24">
            <a:extLst>
              <a:ext uri="{FF2B5EF4-FFF2-40B4-BE49-F238E27FC236}">
                <a16:creationId xmlns:a16="http://schemas.microsoft.com/office/drawing/2014/main" id="{30B08F9A-E89C-4834-9E24-215A1E23F245}"/>
              </a:ext>
            </a:extLst>
          </p:cNvPr>
          <p:cNvSpPr txBox="1">
            <a:spLocks noChangeArrowheads="1"/>
          </p:cNvSpPr>
          <p:nvPr/>
        </p:nvSpPr>
        <p:spPr bwMode="auto">
          <a:xfrm>
            <a:off x="4038600" y="1393010"/>
            <a:ext cx="2579255" cy="468589"/>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rot="0" vert="horz" wrap="square" lIns="91440" tIns="45720" rIns="91440" bIns="45720" anchor="ctr" anchorCtr="0" upright="1">
            <a:noAutofit/>
          </a:bodyPr>
          <a:lstStyle/>
          <a:p>
            <a:pPr marL="0" marR="0" lvl="0" indent="0" algn="ctr" defTabSz="914400" rtl="1" eaLnBrk="1" fontAlgn="auto" latinLnBrk="0" hangingPunct="1">
              <a:lnSpc>
                <a:spcPct val="115000"/>
              </a:lnSpc>
              <a:spcBef>
                <a:spcPts val="0"/>
              </a:spcBef>
              <a:spcAft>
                <a:spcPts val="1000"/>
              </a:spcAft>
              <a:buClrTx/>
              <a:buSzTx/>
              <a:buFontTx/>
              <a:buNone/>
              <a:tabLst/>
              <a:defRPr/>
            </a:pPr>
            <a:r>
              <a:rPr lang="ar-JO" b="1" kern="0" dirty="0">
                <a:solidFill>
                  <a:sysClr val="windowText" lastClr="000000"/>
                </a:solidFill>
                <a:latin typeface="Sakkal Majalla" panose="02000000000000000000" pitchFamily="2" charset="-78"/>
                <a:ea typeface="Calibri" panose="020F0502020204030204" pitchFamily="34" charset="0"/>
                <a:cs typeface="Sakkal Majalla" panose="02000000000000000000" pitchFamily="2" charset="-78"/>
              </a:rPr>
              <a:t>الإدارة العليا  </a:t>
            </a:r>
            <a:endParaRPr kumimoji="0" lang="en-GB"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24" name="Text Box 24">
            <a:extLst>
              <a:ext uri="{FF2B5EF4-FFF2-40B4-BE49-F238E27FC236}">
                <a16:creationId xmlns:a16="http://schemas.microsoft.com/office/drawing/2014/main" id="{B4E687EC-C489-4446-AA73-508BD5EB07D6}"/>
              </a:ext>
            </a:extLst>
          </p:cNvPr>
          <p:cNvSpPr txBox="1">
            <a:spLocks noChangeArrowheads="1"/>
          </p:cNvSpPr>
          <p:nvPr/>
        </p:nvSpPr>
        <p:spPr bwMode="auto">
          <a:xfrm>
            <a:off x="9333922" y="3627515"/>
            <a:ext cx="2579255" cy="468589"/>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rot="0" vert="horz" wrap="square" lIns="91440" tIns="45720" rIns="91440" bIns="45720" anchor="ctr" anchorCtr="0" upright="1">
            <a:noAutofit/>
          </a:bodyPr>
          <a:lstStyle>
            <a:defPPr>
              <a:defRPr lang="en-US"/>
            </a:defPPr>
            <a:lvl1pPr marR="0" lvl="0" indent="0" algn="ctr" rtl="1" fontAlgn="auto">
              <a:lnSpc>
                <a:spcPct val="115000"/>
              </a:lnSpc>
              <a:spcBef>
                <a:spcPts val="0"/>
              </a:spcBef>
              <a:spcAft>
                <a:spcPts val="1000"/>
              </a:spcAft>
              <a:buClrTx/>
              <a:buSzTx/>
              <a:buFontTx/>
              <a:buNone/>
              <a:tabLst/>
              <a:defRPr b="1" kern="0">
                <a:solidFill>
                  <a:sysClr val="windowText" lastClr="000000"/>
                </a:solidFill>
                <a:latin typeface="Sakkal Majalla" panose="02000000000000000000" pitchFamily="2" charset="-78"/>
                <a:ea typeface="Calibri" panose="020F0502020204030204" pitchFamily="34" charset="0"/>
                <a:cs typeface="Sakkal Majalla" panose="02000000000000000000" pitchFamily="2" charset="-78"/>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ar-JO" dirty="0"/>
              <a:t>وحدة جمع </a:t>
            </a:r>
            <a:r>
              <a:rPr lang="ar-JO"/>
              <a:t>البيانات  </a:t>
            </a:r>
            <a:endParaRPr lang="en-GB" dirty="0"/>
          </a:p>
        </p:txBody>
      </p:sp>
      <p:sp>
        <p:nvSpPr>
          <p:cNvPr id="25" name="Text Box 24">
            <a:extLst>
              <a:ext uri="{FF2B5EF4-FFF2-40B4-BE49-F238E27FC236}">
                <a16:creationId xmlns:a16="http://schemas.microsoft.com/office/drawing/2014/main" id="{D72FF12F-1B26-40A9-824F-F239078D0584}"/>
              </a:ext>
            </a:extLst>
          </p:cNvPr>
          <p:cNvSpPr txBox="1">
            <a:spLocks noChangeArrowheads="1"/>
          </p:cNvSpPr>
          <p:nvPr/>
        </p:nvSpPr>
        <p:spPr bwMode="auto">
          <a:xfrm>
            <a:off x="6617855" y="3627515"/>
            <a:ext cx="2579255" cy="468589"/>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rot="0" vert="horz" wrap="square" lIns="91440" tIns="45720" rIns="91440" bIns="45720" anchor="ctr" anchorCtr="0" upright="1">
            <a:noAutofit/>
          </a:bodyPr>
          <a:lstStyle/>
          <a:p>
            <a:pPr marL="0" marR="0" lvl="0" indent="0" algn="ctr" defTabSz="914400" rtl="1" eaLnBrk="1" fontAlgn="auto" latinLnBrk="0" hangingPunct="1">
              <a:lnSpc>
                <a:spcPct val="115000"/>
              </a:lnSpc>
              <a:spcBef>
                <a:spcPts val="0"/>
              </a:spcBef>
              <a:spcAft>
                <a:spcPts val="1000"/>
              </a:spcAft>
              <a:buClrTx/>
              <a:buSzTx/>
              <a:buFontTx/>
              <a:buNone/>
              <a:tabLst/>
              <a:defRPr/>
            </a:pPr>
            <a:r>
              <a:rPr lang="ar-JO" b="1" kern="0" dirty="0">
                <a:solidFill>
                  <a:sysClr val="windowText" lastClr="000000"/>
                </a:solidFill>
                <a:latin typeface="Sakkal Majalla" panose="02000000000000000000" pitchFamily="2" charset="-78"/>
                <a:ea typeface="Calibri" panose="020F0502020204030204" pitchFamily="34" charset="0"/>
                <a:cs typeface="Sakkal Majalla" panose="02000000000000000000" pitchFamily="2" charset="-78"/>
              </a:rPr>
              <a:t>وحدة التحليل الإحصائي  </a:t>
            </a:r>
            <a:endParaRPr kumimoji="0" lang="en-GB"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26" name="Text Box 24">
            <a:extLst>
              <a:ext uri="{FF2B5EF4-FFF2-40B4-BE49-F238E27FC236}">
                <a16:creationId xmlns:a16="http://schemas.microsoft.com/office/drawing/2014/main" id="{2D1BC571-40F3-42EF-969D-9958B0EDF01B}"/>
              </a:ext>
            </a:extLst>
          </p:cNvPr>
          <p:cNvSpPr txBox="1">
            <a:spLocks noChangeArrowheads="1"/>
          </p:cNvSpPr>
          <p:nvPr/>
        </p:nvSpPr>
        <p:spPr bwMode="auto">
          <a:xfrm>
            <a:off x="3573604" y="3627516"/>
            <a:ext cx="2637274" cy="468588"/>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rot="0" vert="horz" wrap="square" lIns="91440" tIns="45720" rIns="91440" bIns="45720" anchor="ctr" anchorCtr="0" upright="1">
            <a:noAutofit/>
          </a:bodyPr>
          <a:lstStyle/>
          <a:p>
            <a:pPr marL="0" marR="0" lvl="0" indent="0" algn="ctr" defTabSz="914400" rtl="1" eaLnBrk="1" fontAlgn="auto" latinLnBrk="0" hangingPunct="1">
              <a:lnSpc>
                <a:spcPct val="115000"/>
              </a:lnSpc>
              <a:spcBef>
                <a:spcPts val="0"/>
              </a:spcBef>
              <a:spcAft>
                <a:spcPts val="1000"/>
              </a:spcAft>
              <a:buClrTx/>
              <a:buSzTx/>
              <a:buFontTx/>
              <a:buNone/>
              <a:tabLst/>
              <a:defRPr/>
            </a:pPr>
            <a:r>
              <a:rPr lang="ar-JO" b="1" kern="0" dirty="0">
                <a:solidFill>
                  <a:sysClr val="windowText" lastClr="000000"/>
                </a:solidFill>
                <a:latin typeface="Sakkal Majalla" panose="02000000000000000000" pitchFamily="2" charset="-78"/>
                <a:ea typeface="Calibri" panose="020F0502020204030204" pitchFamily="34" charset="0"/>
                <a:cs typeface="Sakkal Majalla" panose="02000000000000000000" pitchFamily="2" charset="-78"/>
              </a:rPr>
              <a:t>وحدة الدراسات والتقارير  </a:t>
            </a:r>
            <a:endParaRPr kumimoji="0" lang="en-GB"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27" name="Text Box 24">
            <a:extLst>
              <a:ext uri="{FF2B5EF4-FFF2-40B4-BE49-F238E27FC236}">
                <a16:creationId xmlns:a16="http://schemas.microsoft.com/office/drawing/2014/main" id="{89D4C134-98B7-4182-BD10-27A0D5C6858C}"/>
              </a:ext>
            </a:extLst>
          </p:cNvPr>
          <p:cNvSpPr txBox="1">
            <a:spLocks noChangeArrowheads="1"/>
          </p:cNvSpPr>
          <p:nvPr/>
        </p:nvSpPr>
        <p:spPr bwMode="auto">
          <a:xfrm>
            <a:off x="336842" y="3621974"/>
            <a:ext cx="2602297" cy="468588"/>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rot="0" vert="horz" wrap="square" lIns="91440" tIns="45720" rIns="91440" bIns="45720" anchor="ctr" anchorCtr="0" upright="1">
            <a:noAutofit/>
          </a:bodyPr>
          <a:lstStyle/>
          <a:p>
            <a:pPr marL="0" marR="0" lvl="0" indent="0" algn="ctr" defTabSz="914400" rtl="1" eaLnBrk="1" fontAlgn="auto" latinLnBrk="0" hangingPunct="1">
              <a:lnSpc>
                <a:spcPct val="115000"/>
              </a:lnSpc>
              <a:spcBef>
                <a:spcPts val="0"/>
              </a:spcBef>
              <a:spcAft>
                <a:spcPts val="1000"/>
              </a:spcAft>
              <a:buClrTx/>
              <a:buSzTx/>
              <a:buFontTx/>
              <a:buNone/>
              <a:tabLst/>
              <a:defRPr/>
            </a:pPr>
            <a:r>
              <a:rPr lang="ar-JO" b="1" kern="0" dirty="0">
                <a:solidFill>
                  <a:sysClr val="windowText" lastClr="000000"/>
                </a:solidFill>
                <a:latin typeface="Sakkal Majalla" panose="02000000000000000000" pitchFamily="2" charset="-78"/>
                <a:ea typeface="Calibri" panose="020F0502020204030204" pitchFamily="34" charset="0"/>
                <a:cs typeface="Sakkal Majalla" panose="02000000000000000000" pitchFamily="2" charset="-78"/>
              </a:rPr>
              <a:t>وحدة العلاقات العامة والاعلام </a:t>
            </a:r>
            <a:endParaRPr kumimoji="0" lang="en-GB"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cxnSp>
        <p:nvCxnSpPr>
          <p:cNvPr id="29" name="Straight Connector 28">
            <a:extLst>
              <a:ext uri="{FF2B5EF4-FFF2-40B4-BE49-F238E27FC236}">
                <a16:creationId xmlns:a16="http://schemas.microsoft.com/office/drawing/2014/main" id="{1C58AD80-D756-4A08-B494-7186D0108205}"/>
              </a:ext>
            </a:extLst>
          </p:cNvPr>
          <p:cNvCxnSpPr>
            <a:cxnSpLocks/>
          </p:cNvCxnSpPr>
          <p:nvPr/>
        </p:nvCxnSpPr>
        <p:spPr>
          <a:xfrm>
            <a:off x="10782300" y="2971800"/>
            <a:ext cx="0" cy="650173"/>
          </a:xfrm>
          <a:prstGeom prst="line">
            <a:avLst/>
          </a:prstGeom>
          <a:ln/>
        </p:spPr>
        <p:style>
          <a:lnRef idx="2">
            <a:schemeClr val="accent3"/>
          </a:lnRef>
          <a:fillRef idx="1">
            <a:schemeClr val="lt1"/>
          </a:fillRef>
          <a:effectRef idx="0">
            <a:schemeClr val="accent3"/>
          </a:effectRef>
          <a:fontRef idx="minor">
            <a:schemeClr val="dk1"/>
          </a:fontRef>
        </p:style>
      </p:cxnSp>
      <p:cxnSp>
        <p:nvCxnSpPr>
          <p:cNvPr id="32" name="Straight Connector 31">
            <a:extLst>
              <a:ext uri="{FF2B5EF4-FFF2-40B4-BE49-F238E27FC236}">
                <a16:creationId xmlns:a16="http://schemas.microsoft.com/office/drawing/2014/main" id="{AD87D74E-3847-4B07-B88E-50E0CD938183}"/>
              </a:ext>
            </a:extLst>
          </p:cNvPr>
          <p:cNvCxnSpPr>
            <a:cxnSpLocks/>
          </p:cNvCxnSpPr>
          <p:nvPr/>
        </p:nvCxnSpPr>
        <p:spPr>
          <a:xfrm>
            <a:off x="7772400" y="2971800"/>
            <a:ext cx="0" cy="685733"/>
          </a:xfrm>
          <a:prstGeom prst="line">
            <a:avLst/>
          </a:prstGeom>
          <a:ln>
            <a:tailEnd type="none" w="lg" len="med"/>
          </a:ln>
        </p:spPr>
        <p:style>
          <a:lnRef idx="2">
            <a:schemeClr val="accent3"/>
          </a:lnRef>
          <a:fillRef idx="1">
            <a:schemeClr val="lt1"/>
          </a:fillRef>
          <a:effectRef idx="0">
            <a:schemeClr val="accent3"/>
          </a:effectRef>
          <a:fontRef idx="minor">
            <a:schemeClr val="dk1"/>
          </a:fontRef>
        </p:style>
      </p:cxnSp>
      <p:cxnSp>
        <p:nvCxnSpPr>
          <p:cNvPr id="43" name="Straight Connector 42">
            <a:extLst>
              <a:ext uri="{FF2B5EF4-FFF2-40B4-BE49-F238E27FC236}">
                <a16:creationId xmlns:a16="http://schemas.microsoft.com/office/drawing/2014/main" id="{EFBE196A-7EB3-4740-8FFE-49B2531C7688}"/>
              </a:ext>
            </a:extLst>
          </p:cNvPr>
          <p:cNvCxnSpPr>
            <a:cxnSpLocks/>
          </p:cNvCxnSpPr>
          <p:nvPr/>
        </p:nvCxnSpPr>
        <p:spPr>
          <a:xfrm>
            <a:off x="5257800" y="1861599"/>
            <a:ext cx="0" cy="1110201"/>
          </a:xfrm>
          <a:prstGeom prst="line">
            <a:avLst/>
          </a:prstGeom>
          <a:ln>
            <a:tailEnd type="none" w="lg" len="med"/>
          </a:ln>
        </p:spPr>
        <p:style>
          <a:lnRef idx="2">
            <a:schemeClr val="accent3"/>
          </a:lnRef>
          <a:fillRef idx="1">
            <a:schemeClr val="lt1"/>
          </a:fillRef>
          <a:effectRef idx="0">
            <a:schemeClr val="accent3"/>
          </a:effectRef>
          <a:fontRef idx="minor">
            <a:schemeClr val="dk1"/>
          </a:fontRef>
        </p:style>
      </p:cxnSp>
      <p:cxnSp>
        <p:nvCxnSpPr>
          <p:cNvPr id="45" name="Straight Connector 44">
            <a:extLst>
              <a:ext uri="{FF2B5EF4-FFF2-40B4-BE49-F238E27FC236}">
                <a16:creationId xmlns:a16="http://schemas.microsoft.com/office/drawing/2014/main" id="{2095ABF5-9D77-4448-96DF-8C7945DC94AF}"/>
              </a:ext>
            </a:extLst>
          </p:cNvPr>
          <p:cNvCxnSpPr>
            <a:cxnSpLocks/>
          </p:cNvCxnSpPr>
          <p:nvPr/>
        </p:nvCxnSpPr>
        <p:spPr>
          <a:xfrm>
            <a:off x="5260910" y="2971800"/>
            <a:ext cx="0" cy="685733"/>
          </a:xfrm>
          <a:prstGeom prst="line">
            <a:avLst/>
          </a:prstGeom>
          <a:ln>
            <a:tailEnd type="none" w="lg" len="med"/>
          </a:ln>
        </p:spPr>
        <p:style>
          <a:lnRef idx="2">
            <a:schemeClr val="accent3"/>
          </a:lnRef>
          <a:fillRef idx="1">
            <a:schemeClr val="lt1"/>
          </a:fillRef>
          <a:effectRef idx="0">
            <a:schemeClr val="accent3"/>
          </a:effectRef>
          <a:fontRef idx="minor">
            <a:schemeClr val="dk1"/>
          </a:fontRef>
        </p:style>
      </p:cxnSp>
      <p:cxnSp>
        <p:nvCxnSpPr>
          <p:cNvPr id="46" name="Straight Connector 45">
            <a:extLst>
              <a:ext uri="{FF2B5EF4-FFF2-40B4-BE49-F238E27FC236}">
                <a16:creationId xmlns:a16="http://schemas.microsoft.com/office/drawing/2014/main" id="{F73E9907-F493-48C8-8546-2A01BC05BDF2}"/>
              </a:ext>
            </a:extLst>
          </p:cNvPr>
          <p:cNvCxnSpPr>
            <a:cxnSpLocks/>
          </p:cNvCxnSpPr>
          <p:nvPr/>
        </p:nvCxnSpPr>
        <p:spPr>
          <a:xfrm>
            <a:off x="1409700" y="2971800"/>
            <a:ext cx="0" cy="685733"/>
          </a:xfrm>
          <a:prstGeom prst="line">
            <a:avLst/>
          </a:prstGeom>
          <a:ln>
            <a:tailEnd type="none" w="lg" len="med"/>
          </a:ln>
        </p:spPr>
        <p:style>
          <a:lnRef idx="2">
            <a:schemeClr val="accent3"/>
          </a:lnRef>
          <a:fillRef idx="1">
            <a:schemeClr val="lt1"/>
          </a:fillRef>
          <a:effectRef idx="0">
            <a:schemeClr val="accent3"/>
          </a:effectRef>
          <a:fontRef idx="minor">
            <a:schemeClr val="dk1"/>
          </a:fontRef>
        </p:style>
      </p:cxnSp>
      <p:cxnSp>
        <p:nvCxnSpPr>
          <p:cNvPr id="47" name="Straight Connector 46">
            <a:extLst>
              <a:ext uri="{FF2B5EF4-FFF2-40B4-BE49-F238E27FC236}">
                <a16:creationId xmlns:a16="http://schemas.microsoft.com/office/drawing/2014/main" id="{9380F723-DD80-41AF-9D3A-B8CF50A177C8}"/>
              </a:ext>
            </a:extLst>
          </p:cNvPr>
          <p:cNvCxnSpPr>
            <a:cxnSpLocks/>
          </p:cNvCxnSpPr>
          <p:nvPr/>
        </p:nvCxnSpPr>
        <p:spPr>
          <a:xfrm>
            <a:off x="10782300" y="2971800"/>
            <a:ext cx="0" cy="685733"/>
          </a:xfrm>
          <a:prstGeom prst="line">
            <a:avLst/>
          </a:prstGeom>
          <a:ln>
            <a:tailEnd type="none" w="lg" len="med"/>
          </a:ln>
        </p:spPr>
        <p:style>
          <a:lnRef idx="2">
            <a:schemeClr val="accent3"/>
          </a:lnRef>
          <a:fillRef idx="1">
            <a:schemeClr val="lt1"/>
          </a:fillRef>
          <a:effectRef idx="0">
            <a:schemeClr val="accent3"/>
          </a:effectRef>
          <a:fontRef idx="minor">
            <a:schemeClr val="dk1"/>
          </a:fontRef>
        </p:style>
      </p:cxnSp>
      <p:cxnSp>
        <p:nvCxnSpPr>
          <p:cNvPr id="39" name="Straight Connector 38">
            <a:extLst>
              <a:ext uri="{FF2B5EF4-FFF2-40B4-BE49-F238E27FC236}">
                <a16:creationId xmlns:a16="http://schemas.microsoft.com/office/drawing/2014/main" id="{1FDC3C44-36C6-4270-8AF8-EF8C9CE789C5}"/>
              </a:ext>
            </a:extLst>
          </p:cNvPr>
          <p:cNvCxnSpPr>
            <a:cxnSpLocks/>
          </p:cNvCxnSpPr>
          <p:nvPr/>
        </p:nvCxnSpPr>
        <p:spPr>
          <a:xfrm>
            <a:off x="1407823" y="2971441"/>
            <a:ext cx="9374477" cy="0"/>
          </a:xfrm>
          <a:prstGeom prst="line">
            <a:avLst/>
          </a:prstGeom>
          <a:ln>
            <a:tailEnd type="none" w="lg" len="med"/>
          </a:ln>
        </p:spPr>
        <p:style>
          <a:lnRef idx="2">
            <a:schemeClr val="accent3"/>
          </a:lnRef>
          <a:fillRef idx="1">
            <a:schemeClr val="lt1"/>
          </a:fillRef>
          <a:effectRef idx="0">
            <a:schemeClr val="accent3"/>
          </a:effectRef>
          <a:fontRef idx="minor">
            <a:schemeClr val="dk1"/>
          </a:fontRef>
        </p:style>
      </p:cxnSp>
      <p:sp>
        <p:nvSpPr>
          <p:cNvPr id="3" name="Slide Number Placeholder 2">
            <a:extLst>
              <a:ext uri="{FF2B5EF4-FFF2-40B4-BE49-F238E27FC236}">
                <a16:creationId xmlns:a16="http://schemas.microsoft.com/office/drawing/2014/main" id="{DFC3B426-3233-4E3B-B707-534D46968445}"/>
              </a:ext>
            </a:extLst>
          </p:cNvPr>
          <p:cNvSpPr>
            <a:spLocks noGrp="1"/>
          </p:cNvSpPr>
          <p:nvPr>
            <p:ph type="sldNum" sz="quarter" idx="12"/>
          </p:nvPr>
        </p:nvSpPr>
        <p:spPr/>
        <p:txBody>
          <a:bodyPr/>
          <a:lstStyle/>
          <a:p>
            <a:fld id="{3E72C9C7-92A0-4F80-AB75-EFA261218918}" type="slidenum">
              <a:rPr lang="en-US" smtClean="0"/>
              <a:t>15</a:t>
            </a:fld>
            <a:endParaRPr lang="en-US"/>
          </a:p>
        </p:txBody>
      </p:sp>
    </p:spTree>
    <p:extLst>
      <p:ext uri="{BB962C8B-B14F-4D97-AF65-F5344CB8AC3E}">
        <p14:creationId xmlns:p14="http://schemas.microsoft.com/office/powerpoint/2010/main" val="10936868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2579303" y="142722"/>
            <a:ext cx="9432925" cy="707886"/>
          </a:xfrm>
          <a:prstGeom prst="rect">
            <a:avLst/>
          </a:prstGeom>
        </p:spPr>
        <p:txBody>
          <a:bodyPr wrap="square">
            <a:spAutoFit/>
          </a:bodyPr>
          <a:lstStyle/>
          <a:p>
            <a:pPr algn="r" rtl="1" fontAlgn="ctr">
              <a:spcBef>
                <a:spcPct val="0"/>
              </a:spcBef>
              <a:defRPr/>
            </a:pPr>
            <a:r>
              <a:rPr lang="ar-JO" sz="4000" b="1" dirty="0">
                <a:latin typeface="Sakkal Majalla" panose="02000000000000000000" pitchFamily="2" charset="-78"/>
                <a:ea typeface="+mj-ea"/>
                <a:cs typeface="Sakkal Majalla" panose="02000000000000000000" pitchFamily="2" charset="-78"/>
              </a:rPr>
              <a:t>الهيكل</a:t>
            </a:r>
            <a:r>
              <a:rPr lang="ar-JO" sz="4000" b="1" dirty="0">
                <a:latin typeface="+mj-lt"/>
                <a:ea typeface="+mj-ea"/>
                <a:cs typeface="+mj-cs"/>
              </a:rPr>
              <a:t> </a:t>
            </a:r>
            <a:r>
              <a:rPr lang="ar-JO" sz="4000" b="1" dirty="0">
                <a:latin typeface="Sakkal Majalla" panose="02000000000000000000" pitchFamily="2" charset="-78"/>
                <a:ea typeface="+mj-ea"/>
                <a:cs typeface="Sakkal Majalla" panose="02000000000000000000" pitchFamily="2" charset="-78"/>
              </a:rPr>
              <a:t>المؤسسي</a:t>
            </a:r>
            <a:r>
              <a:rPr lang="ar-JO" sz="4000" b="1" dirty="0">
                <a:latin typeface="+mj-lt"/>
                <a:ea typeface="+mj-ea"/>
                <a:cs typeface="+mj-cs"/>
              </a:rPr>
              <a:t>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92075" y="914400"/>
            <a:ext cx="12007850" cy="1729961"/>
          </a:xfrm>
          <a:prstGeom prst="rect">
            <a:avLst/>
          </a:prstGeom>
          <a:noFill/>
        </p:spPr>
        <p:txBody>
          <a:bodyPr wrap="square" rtlCol="0">
            <a:spAutoFit/>
          </a:bodyPr>
          <a:lstStyle/>
          <a:p>
            <a:pPr lvl="0" algn="ctr" rtl="1">
              <a:lnSpc>
                <a:spcPct val="200000"/>
              </a:lnSpc>
            </a:pPr>
            <a:endParaRPr lang="ar-JO" dirty="0"/>
          </a:p>
          <a:p>
            <a:pPr algn="just" rtl="1">
              <a:lnSpc>
                <a:spcPct val="200000"/>
              </a:lnSpc>
            </a:pPr>
            <a:endParaRPr lang="ar-JO" dirty="0"/>
          </a:p>
          <a:p>
            <a:pPr algn="just" rtl="1">
              <a:lnSpc>
                <a:spcPct val="200000"/>
              </a:lnSpc>
            </a:pPr>
            <a:endParaRPr lang="ar-JO" dirty="0"/>
          </a:p>
        </p:txBody>
      </p:sp>
      <p:sp>
        <p:nvSpPr>
          <p:cNvPr id="18" name="Text Box 24">
            <a:extLst>
              <a:ext uri="{FF2B5EF4-FFF2-40B4-BE49-F238E27FC236}">
                <a16:creationId xmlns:a16="http://schemas.microsoft.com/office/drawing/2014/main" id="{30B08F9A-E89C-4834-9E24-215A1E23F245}"/>
              </a:ext>
            </a:extLst>
          </p:cNvPr>
          <p:cNvSpPr txBox="1">
            <a:spLocks noChangeArrowheads="1"/>
          </p:cNvSpPr>
          <p:nvPr/>
        </p:nvSpPr>
        <p:spPr bwMode="auto">
          <a:xfrm>
            <a:off x="5181600" y="1228931"/>
            <a:ext cx="3244850" cy="468589"/>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rot="0" vert="horz" wrap="square" lIns="91440" tIns="45720" rIns="91440" bIns="45720" anchor="ctr" anchorCtr="0" upright="1">
            <a:noAutofit/>
          </a:bodyPr>
          <a:lstStyle/>
          <a:p>
            <a:pPr marL="0" marR="0" lvl="0" indent="0" algn="ctr" defTabSz="914400" rtl="1" eaLnBrk="1" fontAlgn="auto" latinLnBrk="0" hangingPunct="1">
              <a:lnSpc>
                <a:spcPct val="115000"/>
              </a:lnSpc>
              <a:spcBef>
                <a:spcPts val="0"/>
              </a:spcBef>
              <a:spcAft>
                <a:spcPts val="1000"/>
              </a:spcAft>
              <a:buClrTx/>
              <a:buSzTx/>
              <a:buFontTx/>
              <a:buNone/>
              <a:tabLst/>
              <a:defRPr/>
            </a:pPr>
            <a:r>
              <a:rPr lang="ar-JO" b="1" kern="0" dirty="0">
                <a:solidFill>
                  <a:sysClr val="windowText" lastClr="000000"/>
                </a:solidFill>
                <a:latin typeface="Sakkal Majalla" panose="02000000000000000000" pitchFamily="2" charset="-78"/>
                <a:ea typeface="Calibri" panose="020F0502020204030204" pitchFamily="34" charset="0"/>
                <a:cs typeface="Sakkal Majalla" panose="02000000000000000000" pitchFamily="2" charset="-78"/>
              </a:rPr>
              <a:t>وزارة العمل    </a:t>
            </a:r>
            <a:endParaRPr kumimoji="0" lang="en-GB"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25" name="Text Box 24">
            <a:extLst>
              <a:ext uri="{FF2B5EF4-FFF2-40B4-BE49-F238E27FC236}">
                <a16:creationId xmlns:a16="http://schemas.microsoft.com/office/drawing/2014/main" id="{D72FF12F-1B26-40A9-824F-F239078D0584}"/>
              </a:ext>
            </a:extLst>
          </p:cNvPr>
          <p:cNvSpPr txBox="1">
            <a:spLocks noChangeArrowheads="1"/>
          </p:cNvSpPr>
          <p:nvPr/>
        </p:nvSpPr>
        <p:spPr bwMode="auto">
          <a:xfrm>
            <a:off x="8448310" y="4343400"/>
            <a:ext cx="2579255" cy="468589"/>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rot="0" vert="horz" wrap="square" lIns="91440" tIns="45720" rIns="91440" bIns="45720" anchor="ctr" anchorCtr="0" upright="1">
            <a:noAutofit/>
          </a:bodyPr>
          <a:lstStyle/>
          <a:p>
            <a:pPr marL="0" marR="0" lvl="0" indent="0" algn="ctr" defTabSz="914400" rtl="1" eaLnBrk="1" fontAlgn="auto" latinLnBrk="0" hangingPunct="1">
              <a:lnSpc>
                <a:spcPct val="115000"/>
              </a:lnSpc>
              <a:spcBef>
                <a:spcPts val="0"/>
              </a:spcBef>
              <a:spcAft>
                <a:spcPts val="1000"/>
              </a:spcAft>
              <a:buClrTx/>
              <a:buSzTx/>
              <a:buFontTx/>
              <a:buNone/>
              <a:tabLst/>
              <a:defRPr/>
            </a:pPr>
            <a:r>
              <a:rPr lang="ar-JO" b="1" kern="0" dirty="0">
                <a:solidFill>
                  <a:sysClr val="windowText" lastClr="000000"/>
                </a:solidFill>
                <a:latin typeface="Sakkal Majalla" panose="02000000000000000000" pitchFamily="2" charset="-78"/>
                <a:ea typeface="Calibri" panose="020F0502020204030204" pitchFamily="34" charset="0"/>
                <a:cs typeface="Sakkal Majalla" panose="02000000000000000000" pitchFamily="2" charset="-78"/>
              </a:rPr>
              <a:t>قسم التخطيط الاستراتيجي </a:t>
            </a:r>
            <a:endParaRPr kumimoji="0" lang="en-GB"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26" name="Text Box 24">
            <a:extLst>
              <a:ext uri="{FF2B5EF4-FFF2-40B4-BE49-F238E27FC236}">
                <a16:creationId xmlns:a16="http://schemas.microsoft.com/office/drawing/2014/main" id="{2D1BC571-40F3-42EF-969D-9958B0EDF01B}"/>
              </a:ext>
            </a:extLst>
          </p:cNvPr>
          <p:cNvSpPr txBox="1">
            <a:spLocks noChangeArrowheads="1"/>
          </p:cNvSpPr>
          <p:nvPr/>
        </p:nvSpPr>
        <p:spPr bwMode="auto">
          <a:xfrm>
            <a:off x="5458785" y="4343401"/>
            <a:ext cx="2637274" cy="468588"/>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rot="0" vert="horz" wrap="square" lIns="91440" tIns="45720" rIns="91440" bIns="45720" anchor="ctr" anchorCtr="0" upright="1">
            <a:noAutofit/>
          </a:bodyPr>
          <a:lstStyle/>
          <a:p>
            <a:pPr marL="0" marR="0" lvl="0" indent="0" algn="ctr" defTabSz="914400" rtl="1" eaLnBrk="1" fontAlgn="auto" latinLnBrk="0" hangingPunct="1">
              <a:lnSpc>
                <a:spcPct val="115000"/>
              </a:lnSpc>
              <a:spcBef>
                <a:spcPts val="0"/>
              </a:spcBef>
              <a:spcAft>
                <a:spcPts val="1000"/>
              </a:spcAft>
              <a:buClrTx/>
              <a:buSzTx/>
              <a:buFontTx/>
              <a:buNone/>
              <a:tabLst/>
              <a:defRPr/>
            </a:pPr>
            <a:r>
              <a:rPr lang="ar-JO" b="1" kern="0" dirty="0">
                <a:solidFill>
                  <a:sysClr val="windowText" lastClr="000000"/>
                </a:solidFill>
                <a:latin typeface="Sakkal Majalla" panose="02000000000000000000" pitchFamily="2" charset="-78"/>
                <a:ea typeface="Calibri" panose="020F0502020204030204" pitchFamily="34" charset="0"/>
                <a:cs typeface="Sakkal Majalla" panose="02000000000000000000" pitchFamily="2" charset="-78"/>
              </a:rPr>
              <a:t>قسم الدراسات والإحصاءات  </a:t>
            </a:r>
            <a:endParaRPr kumimoji="0" lang="en-GB"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27" name="Text Box 24">
            <a:extLst>
              <a:ext uri="{FF2B5EF4-FFF2-40B4-BE49-F238E27FC236}">
                <a16:creationId xmlns:a16="http://schemas.microsoft.com/office/drawing/2014/main" id="{89D4C134-98B7-4182-BD10-27A0D5C6858C}"/>
              </a:ext>
            </a:extLst>
          </p:cNvPr>
          <p:cNvSpPr txBox="1">
            <a:spLocks noChangeArrowheads="1"/>
          </p:cNvSpPr>
          <p:nvPr/>
        </p:nvSpPr>
        <p:spPr bwMode="auto">
          <a:xfrm>
            <a:off x="2579303" y="4343401"/>
            <a:ext cx="2602297" cy="468588"/>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rot="0" vert="horz" wrap="square" lIns="91440" tIns="45720" rIns="91440" bIns="45720" anchor="ctr" anchorCtr="0" upright="1">
            <a:noAutofit/>
          </a:bodyPr>
          <a:lstStyle/>
          <a:p>
            <a:pPr marL="0" marR="0" lvl="0" indent="0" algn="ctr" defTabSz="914400" rtl="1" eaLnBrk="1" fontAlgn="auto" latinLnBrk="0" hangingPunct="1">
              <a:lnSpc>
                <a:spcPct val="115000"/>
              </a:lnSpc>
              <a:spcBef>
                <a:spcPts val="0"/>
              </a:spcBef>
              <a:spcAft>
                <a:spcPts val="1000"/>
              </a:spcAft>
              <a:buClrTx/>
              <a:buSzTx/>
              <a:buFontTx/>
              <a:buNone/>
              <a:tabLst/>
              <a:defRPr/>
            </a:pPr>
            <a:r>
              <a:rPr lang="ar-JO" b="1" kern="0" dirty="0">
                <a:solidFill>
                  <a:sysClr val="windowText" lastClr="000000"/>
                </a:solidFill>
                <a:latin typeface="Sakkal Majalla" panose="02000000000000000000" pitchFamily="2" charset="-78"/>
                <a:ea typeface="Calibri" panose="020F0502020204030204" pitchFamily="34" charset="0"/>
                <a:cs typeface="Sakkal Majalla" panose="02000000000000000000" pitchFamily="2" charset="-78"/>
              </a:rPr>
              <a:t>قسم السياسات والمتابعة </a:t>
            </a:r>
            <a:endParaRPr kumimoji="0" lang="en-GB"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cxnSp>
        <p:nvCxnSpPr>
          <p:cNvPr id="32" name="Straight Connector 31">
            <a:extLst>
              <a:ext uri="{FF2B5EF4-FFF2-40B4-BE49-F238E27FC236}">
                <a16:creationId xmlns:a16="http://schemas.microsoft.com/office/drawing/2014/main" id="{AD87D74E-3847-4B07-B88E-50E0CD938183}"/>
              </a:ext>
            </a:extLst>
          </p:cNvPr>
          <p:cNvCxnSpPr>
            <a:cxnSpLocks/>
          </p:cNvCxnSpPr>
          <p:nvPr/>
        </p:nvCxnSpPr>
        <p:spPr>
          <a:xfrm>
            <a:off x="9913431" y="4054581"/>
            <a:ext cx="0" cy="288819"/>
          </a:xfrm>
          <a:prstGeom prst="line">
            <a:avLst/>
          </a:prstGeom>
          <a:ln>
            <a:tailEnd type="none" w="lg" len="med"/>
          </a:ln>
        </p:spPr>
        <p:style>
          <a:lnRef idx="2">
            <a:schemeClr val="accent1"/>
          </a:lnRef>
          <a:fillRef idx="1">
            <a:schemeClr val="lt1"/>
          </a:fillRef>
          <a:effectRef idx="0">
            <a:schemeClr val="accent1"/>
          </a:effectRef>
          <a:fontRef idx="minor">
            <a:schemeClr val="dk1"/>
          </a:fontRef>
        </p:style>
      </p:cxnSp>
      <p:cxnSp>
        <p:nvCxnSpPr>
          <p:cNvPr id="43" name="Straight Connector 42">
            <a:extLst>
              <a:ext uri="{FF2B5EF4-FFF2-40B4-BE49-F238E27FC236}">
                <a16:creationId xmlns:a16="http://schemas.microsoft.com/office/drawing/2014/main" id="{EFBE196A-7EB3-4740-8FFE-49B2531C7688}"/>
              </a:ext>
            </a:extLst>
          </p:cNvPr>
          <p:cNvCxnSpPr>
            <a:cxnSpLocks/>
          </p:cNvCxnSpPr>
          <p:nvPr/>
        </p:nvCxnSpPr>
        <p:spPr>
          <a:xfrm>
            <a:off x="6834026" y="1730176"/>
            <a:ext cx="0" cy="1317824"/>
          </a:xfrm>
          <a:prstGeom prst="line">
            <a:avLst/>
          </a:prstGeom>
          <a:ln>
            <a:tailEnd type="none" w="lg" len="med"/>
          </a:ln>
        </p:spPr>
        <p:style>
          <a:lnRef idx="2">
            <a:schemeClr val="accent1"/>
          </a:lnRef>
          <a:fillRef idx="1">
            <a:schemeClr val="lt1"/>
          </a:fillRef>
          <a:effectRef idx="0">
            <a:schemeClr val="accent1"/>
          </a:effectRef>
          <a:fontRef idx="minor">
            <a:schemeClr val="dk1"/>
          </a:fontRef>
        </p:style>
      </p:cxnSp>
      <p:cxnSp>
        <p:nvCxnSpPr>
          <p:cNvPr id="46" name="Straight Connector 45">
            <a:extLst>
              <a:ext uri="{FF2B5EF4-FFF2-40B4-BE49-F238E27FC236}">
                <a16:creationId xmlns:a16="http://schemas.microsoft.com/office/drawing/2014/main" id="{F73E9907-F493-48C8-8546-2A01BC05BDF2}"/>
              </a:ext>
            </a:extLst>
          </p:cNvPr>
          <p:cNvCxnSpPr>
            <a:cxnSpLocks/>
          </p:cNvCxnSpPr>
          <p:nvPr/>
        </p:nvCxnSpPr>
        <p:spPr>
          <a:xfrm>
            <a:off x="6834026" y="4054581"/>
            <a:ext cx="0" cy="288819"/>
          </a:xfrm>
          <a:prstGeom prst="line">
            <a:avLst/>
          </a:prstGeom>
          <a:ln>
            <a:tailEnd type="none" w="lg" len="med"/>
          </a:ln>
        </p:spPr>
        <p:style>
          <a:lnRef idx="2">
            <a:schemeClr val="accent1"/>
          </a:lnRef>
          <a:fillRef idx="1">
            <a:schemeClr val="lt1"/>
          </a:fillRef>
          <a:effectRef idx="0">
            <a:schemeClr val="accent1"/>
          </a:effectRef>
          <a:fontRef idx="minor">
            <a:schemeClr val="dk1"/>
          </a:fontRef>
        </p:style>
      </p:cxnSp>
      <p:cxnSp>
        <p:nvCxnSpPr>
          <p:cNvPr id="39" name="Straight Connector 38">
            <a:extLst>
              <a:ext uri="{FF2B5EF4-FFF2-40B4-BE49-F238E27FC236}">
                <a16:creationId xmlns:a16="http://schemas.microsoft.com/office/drawing/2014/main" id="{1FDC3C44-36C6-4270-8AF8-EF8C9CE789C5}"/>
              </a:ext>
            </a:extLst>
          </p:cNvPr>
          <p:cNvCxnSpPr>
            <a:cxnSpLocks/>
          </p:cNvCxnSpPr>
          <p:nvPr/>
        </p:nvCxnSpPr>
        <p:spPr>
          <a:xfrm>
            <a:off x="3548854" y="4059063"/>
            <a:ext cx="6364577" cy="0"/>
          </a:xfrm>
          <a:prstGeom prst="line">
            <a:avLst/>
          </a:prstGeom>
          <a:ln>
            <a:tailEnd type="none" w="lg" len="med"/>
          </a:ln>
        </p:spPr>
        <p:style>
          <a:lnRef idx="2">
            <a:schemeClr val="accent1"/>
          </a:lnRef>
          <a:fillRef idx="1">
            <a:schemeClr val="lt1"/>
          </a:fillRef>
          <a:effectRef idx="0">
            <a:schemeClr val="accent1"/>
          </a:effectRef>
          <a:fontRef idx="minor">
            <a:schemeClr val="dk1"/>
          </a:fontRef>
        </p:style>
      </p:cxnSp>
      <p:cxnSp>
        <p:nvCxnSpPr>
          <p:cNvPr id="23" name="Straight Connector 22">
            <a:extLst>
              <a:ext uri="{FF2B5EF4-FFF2-40B4-BE49-F238E27FC236}">
                <a16:creationId xmlns:a16="http://schemas.microsoft.com/office/drawing/2014/main" id="{B8C495A8-11CF-4BA6-A345-3E8329BBCB84}"/>
              </a:ext>
            </a:extLst>
          </p:cNvPr>
          <p:cNvCxnSpPr>
            <a:cxnSpLocks/>
          </p:cNvCxnSpPr>
          <p:nvPr/>
        </p:nvCxnSpPr>
        <p:spPr>
          <a:xfrm>
            <a:off x="6834026" y="2518806"/>
            <a:ext cx="633574" cy="0"/>
          </a:xfrm>
          <a:prstGeom prst="line">
            <a:avLst/>
          </a:prstGeom>
          <a:ln>
            <a:tailEnd type="none" w="lg" len="med"/>
          </a:ln>
        </p:spPr>
        <p:style>
          <a:lnRef idx="2">
            <a:schemeClr val="accent1"/>
          </a:lnRef>
          <a:fillRef idx="1">
            <a:schemeClr val="lt1"/>
          </a:fillRef>
          <a:effectRef idx="0">
            <a:schemeClr val="accent1"/>
          </a:effectRef>
          <a:fontRef idx="minor">
            <a:schemeClr val="dk1"/>
          </a:fontRef>
        </p:style>
      </p:cxnSp>
      <p:sp>
        <p:nvSpPr>
          <p:cNvPr id="30" name="Text Box 24">
            <a:extLst>
              <a:ext uri="{FF2B5EF4-FFF2-40B4-BE49-F238E27FC236}">
                <a16:creationId xmlns:a16="http://schemas.microsoft.com/office/drawing/2014/main" id="{5ABC9225-BC2E-4FA4-A9CA-1818AD8D20B3}"/>
              </a:ext>
            </a:extLst>
          </p:cNvPr>
          <p:cNvSpPr txBox="1">
            <a:spLocks noChangeArrowheads="1"/>
          </p:cNvSpPr>
          <p:nvPr/>
        </p:nvSpPr>
        <p:spPr bwMode="auto">
          <a:xfrm>
            <a:off x="7403678" y="2229297"/>
            <a:ext cx="3657599" cy="570605"/>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rot="0" vert="horz" wrap="square" lIns="91440" tIns="45720" rIns="91440" bIns="45720" anchor="ctr" anchorCtr="0" upright="1">
            <a:noAutofit/>
          </a:bodyPr>
          <a:lstStyle/>
          <a:p>
            <a:pPr marL="0" marR="0" lvl="0" indent="0" algn="r" defTabSz="914400" rtl="1" eaLnBrk="1" fontAlgn="auto" latinLnBrk="0" hangingPunct="1">
              <a:lnSpc>
                <a:spcPct val="115000"/>
              </a:lnSpc>
              <a:spcBef>
                <a:spcPts val="0"/>
              </a:spcBef>
              <a:spcAft>
                <a:spcPts val="1000"/>
              </a:spcAft>
              <a:buClrTx/>
              <a:buSzTx/>
              <a:buFontTx/>
              <a:buNone/>
              <a:tabLst/>
              <a:defRPr/>
            </a:pPr>
            <a:r>
              <a:rPr lang="ar-JO" b="1" kern="0" dirty="0">
                <a:solidFill>
                  <a:sysClr val="windowText" lastClr="000000"/>
                </a:solidFill>
                <a:latin typeface="Sakkal Majalla" panose="02000000000000000000" pitchFamily="2" charset="-78"/>
                <a:ea typeface="Calibri" panose="020F0502020204030204" pitchFamily="34" charset="0"/>
                <a:cs typeface="Sakkal Majalla" panose="02000000000000000000" pitchFamily="2" charset="-78"/>
              </a:rPr>
              <a:t>لجنة تنسيقية عليا برئاسة معالي وزير العمل      </a:t>
            </a:r>
          </a:p>
        </p:txBody>
      </p:sp>
      <p:cxnSp>
        <p:nvCxnSpPr>
          <p:cNvPr id="33" name="Straight Connector 32">
            <a:extLst>
              <a:ext uri="{FF2B5EF4-FFF2-40B4-BE49-F238E27FC236}">
                <a16:creationId xmlns:a16="http://schemas.microsoft.com/office/drawing/2014/main" id="{52ED9C33-9974-49A0-A4D2-3588F9722077}"/>
              </a:ext>
            </a:extLst>
          </p:cNvPr>
          <p:cNvCxnSpPr>
            <a:cxnSpLocks/>
          </p:cNvCxnSpPr>
          <p:nvPr/>
        </p:nvCxnSpPr>
        <p:spPr>
          <a:xfrm>
            <a:off x="3548854" y="4054581"/>
            <a:ext cx="0" cy="288819"/>
          </a:xfrm>
          <a:prstGeom prst="line">
            <a:avLst/>
          </a:prstGeom>
          <a:ln>
            <a:tailEnd type="none" w="lg" len="med"/>
          </a:ln>
        </p:spPr>
        <p:style>
          <a:lnRef idx="2">
            <a:schemeClr val="accent1"/>
          </a:lnRef>
          <a:fillRef idx="1">
            <a:schemeClr val="lt1"/>
          </a:fillRef>
          <a:effectRef idx="0">
            <a:schemeClr val="accent1"/>
          </a:effectRef>
          <a:fontRef idx="minor">
            <a:schemeClr val="dk1"/>
          </a:fontRef>
        </p:style>
      </p:cxnSp>
      <p:sp>
        <p:nvSpPr>
          <p:cNvPr id="44" name="Text Box 24">
            <a:extLst>
              <a:ext uri="{FF2B5EF4-FFF2-40B4-BE49-F238E27FC236}">
                <a16:creationId xmlns:a16="http://schemas.microsoft.com/office/drawing/2014/main" id="{AF2AFA53-C2E0-4DC9-9FA3-8D2E586937E3}"/>
              </a:ext>
            </a:extLst>
          </p:cNvPr>
          <p:cNvSpPr txBox="1">
            <a:spLocks noChangeArrowheads="1"/>
          </p:cNvSpPr>
          <p:nvPr/>
        </p:nvSpPr>
        <p:spPr bwMode="auto">
          <a:xfrm>
            <a:off x="5197169" y="3061996"/>
            <a:ext cx="3252608" cy="570605"/>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rot="0" vert="horz" wrap="square" lIns="91440" tIns="45720" rIns="91440" bIns="45720" anchor="ctr" anchorCtr="0" upright="1">
            <a:noAutofit/>
          </a:bodyPr>
          <a:lstStyle/>
          <a:p>
            <a:pPr marL="0" marR="0" lvl="0" indent="0" algn="ctr" defTabSz="914400" rtl="1" eaLnBrk="1" fontAlgn="auto" latinLnBrk="0" hangingPunct="1">
              <a:lnSpc>
                <a:spcPct val="115000"/>
              </a:lnSpc>
              <a:spcBef>
                <a:spcPts val="0"/>
              </a:spcBef>
              <a:spcAft>
                <a:spcPts val="1000"/>
              </a:spcAft>
              <a:buClrTx/>
              <a:buSzTx/>
              <a:buFontTx/>
              <a:buNone/>
              <a:tabLst/>
              <a:defRPr/>
            </a:pPr>
            <a:r>
              <a:rPr lang="ar-JO" b="1" kern="0" dirty="0">
                <a:solidFill>
                  <a:sysClr val="windowText" lastClr="000000"/>
                </a:solidFill>
                <a:latin typeface="Sakkal Majalla" panose="02000000000000000000" pitchFamily="2" charset="-78"/>
                <a:ea typeface="Calibri" panose="020F0502020204030204" pitchFamily="34" charset="0"/>
                <a:cs typeface="Sakkal Majalla" panose="02000000000000000000" pitchFamily="2" charset="-78"/>
              </a:rPr>
              <a:t>مديرية السياسات والدراسات       </a:t>
            </a:r>
          </a:p>
        </p:txBody>
      </p:sp>
      <p:cxnSp>
        <p:nvCxnSpPr>
          <p:cNvPr id="48" name="Straight Connector 47">
            <a:extLst>
              <a:ext uri="{FF2B5EF4-FFF2-40B4-BE49-F238E27FC236}">
                <a16:creationId xmlns:a16="http://schemas.microsoft.com/office/drawing/2014/main" id="{4840F884-CB8F-4E40-AC91-5DDC6EEE9855}"/>
              </a:ext>
            </a:extLst>
          </p:cNvPr>
          <p:cNvCxnSpPr>
            <a:cxnSpLocks/>
          </p:cNvCxnSpPr>
          <p:nvPr/>
        </p:nvCxnSpPr>
        <p:spPr>
          <a:xfrm>
            <a:off x="6834026" y="3632601"/>
            <a:ext cx="0" cy="439590"/>
          </a:xfrm>
          <a:prstGeom prst="line">
            <a:avLst/>
          </a:prstGeom>
          <a:ln>
            <a:tailEnd type="none" w="lg" len="med"/>
          </a:ln>
        </p:spPr>
        <p:style>
          <a:lnRef idx="2">
            <a:schemeClr val="accent1"/>
          </a:lnRef>
          <a:fillRef idx="1">
            <a:schemeClr val="lt1"/>
          </a:fillRef>
          <a:effectRef idx="0">
            <a:schemeClr val="accent1"/>
          </a:effectRef>
          <a:fontRef idx="minor">
            <a:schemeClr val="dk1"/>
          </a:fontRef>
        </p:style>
      </p:cxnSp>
      <p:sp>
        <p:nvSpPr>
          <p:cNvPr id="2" name="Slide Number Placeholder 1">
            <a:extLst>
              <a:ext uri="{FF2B5EF4-FFF2-40B4-BE49-F238E27FC236}">
                <a16:creationId xmlns:a16="http://schemas.microsoft.com/office/drawing/2014/main" id="{31FD90A5-1A63-4EAC-97CA-3ACDE133BC3D}"/>
              </a:ext>
            </a:extLst>
          </p:cNvPr>
          <p:cNvSpPr>
            <a:spLocks noGrp="1"/>
          </p:cNvSpPr>
          <p:nvPr>
            <p:ph type="sldNum" sz="quarter" idx="12"/>
          </p:nvPr>
        </p:nvSpPr>
        <p:spPr/>
        <p:txBody>
          <a:bodyPr/>
          <a:lstStyle/>
          <a:p>
            <a:fld id="{3E72C9C7-92A0-4F80-AB75-EFA261218918}" type="slidenum">
              <a:rPr lang="en-US" smtClean="0"/>
              <a:t>16</a:t>
            </a:fld>
            <a:endParaRPr lang="en-US"/>
          </a:p>
        </p:txBody>
      </p:sp>
      <p:sp>
        <p:nvSpPr>
          <p:cNvPr id="22" name="Text Box 24">
            <a:extLst>
              <a:ext uri="{FF2B5EF4-FFF2-40B4-BE49-F238E27FC236}">
                <a16:creationId xmlns:a16="http://schemas.microsoft.com/office/drawing/2014/main" id="{FE61F239-282C-4BEB-8037-1E8A4E1B27DE}"/>
              </a:ext>
            </a:extLst>
          </p:cNvPr>
          <p:cNvSpPr txBox="1">
            <a:spLocks noChangeArrowheads="1"/>
          </p:cNvSpPr>
          <p:nvPr/>
        </p:nvSpPr>
        <p:spPr bwMode="auto">
          <a:xfrm>
            <a:off x="2876372" y="3047199"/>
            <a:ext cx="1814334" cy="570605"/>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rot="0" vert="horz" wrap="square" lIns="91440" tIns="45720" rIns="91440" bIns="45720" anchor="ctr" anchorCtr="0" upright="1">
            <a:noAutofit/>
          </a:bodyPr>
          <a:lstStyle/>
          <a:p>
            <a:pPr lvl="0" algn="ctr" rtl="1">
              <a:lnSpc>
                <a:spcPct val="115000"/>
              </a:lnSpc>
              <a:spcAft>
                <a:spcPts val="1000"/>
              </a:spcAft>
              <a:defRPr/>
            </a:pPr>
            <a:r>
              <a:rPr lang="ar-JO" b="1" kern="0" dirty="0">
                <a:solidFill>
                  <a:sysClr val="windowText" lastClr="000000"/>
                </a:solidFill>
                <a:latin typeface="Sakkal Majalla" panose="02000000000000000000" pitchFamily="2" charset="-78"/>
                <a:ea typeface="Calibri" panose="020F0502020204030204" pitchFamily="34" charset="0"/>
                <a:cs typeface="Sakkal Majalla" panose="02000000000000000000" pitchFamily="2" charset="-78"/>
              </a:rPr>
              <a:t>فريق فني في وزارة العمل </a:t>
            </a:r>
          </a:p>
        </p:txBody>
      </p:sp>
      <p:sp>
        <p:nvSpPr>
          <p:cNvPr id="24" name="Text Box 24">
            <a:extLst>
              <a:ext uri="{FF2B5EF4-FFF2-40B4-BE49-F238E27FC236}">
                <a16:creationId xmlns:a16="http://schemas.microsoft.com/office/drawing/2014/main" id="{31E6DFFA-EE86-41BA-B4AB-EF76EC9AA7F2}"/>
              </a:ext>
            </a:extLst>
          </p:cNvPr>
          <p:cNvSpPr txBox="1">
            <a:spLocks noChangeArrowheads="1"/>
          </p:cNvSpPr>
          <p:nvPr/>
        </p:nvSpPr>
        <p:spPr bwMode="auto">
          <a:xfrm>
            <a:off x="555574" y="3047198"/>
            <a:ext cx="2089967" cy="570605"/>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rot="0" vert="horz" wrap="square" lIns="91440" tIns="45720" rIns="91440" bIns="45720" anchor="ctr" anchorCtr="0" upright="1">
            <a:noAutofit/>
          </a:bodyPr>
          <a:lstStyle/>
          <a:p>
            <a:pPr lvl="0" algn="ctr" rtl="1">
              <a:lnSpc>
                <a:spcPct val="115000"/>
              </a:lnSpc>
              <a:spcAft>
                <a:spcPts val="1000"/>
              </a:spcAft>
              <a:defRPr/>
            </a:pPr>
            <a:r>
              <a:rPr lang="ar-JO" b="1" kern="0" dirty="0">
                <a:solidFill>
                  <a:sysClr val="windowText" lastClr="000000"/>
                </a:solidFill>
                <a:latin typeface="Sakkal Majalla" panose="02000000000000000000" pitchFamily="2" charset="-78"/>
                <a:ea typeface="Calibri" panose="020F0502020204030204" pitchFamily="34" charset="0"/>
                <a:cs typeface="Sakkal Majalla" panose="02000000000000000000" pitchFamily="2" charset="-78"/>
              </a:rPr>
              <a:t>فرق فنية في الجهات الشريكة</a:t>
            </a:r>
          </a:p>
        </p:txBody>
      </p:sp>
    </p:spTree>
    <p:extLst>
      <p:ext uri="{BB962C8B-B14F-4D97-AF65-F5344CB8AC3E}">
        <p14:creationId xmlns:p14="http://schemas.microsoft.com/office/powerpoint/2010/main" val="26173075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2667000" y="130314"/>
            <a:ext cx="9432925" cy="707886"/>
          </a:xfrm>
          <a:prstGeom prst="rect">
            <a:avLst/>
          </a:prstGeom>
        </p:spPr>
        <p:txBody>
          <a:bodyPr wrap="square">
            <a:spAutoFit/>
          </a:bodyPr>
          <a:lstStyle/>
          <a:p>
            <a:pPr algn="r" rtl="1" fontAlgn="ctr">
              <a:spcBef>
                <a:spcPct val="0"/>
              </a:spcBef>
              <a:defRPr/>
            </a:pPr>
            <a:r>
              <a:rPr lang="ar-JO" sz="4000" b="1" dirty="0">
                <a:latin typeface="Sakkal Majalla" panose="02000000000000000000" pitchFamily="2" charset="-78"/>
                <a:ea typeface="+mj-ea"/>
                <a:cs typeface="Sakkal Majalla" panose="02000000000000000000" pitchFamily="2" charset="-78"/>
              </a:rPr>
              <a:t>حوكمة البيانات</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76201" y="1181296"/>
            <a:ext cx="11651202" cy="3515065"/>
          </a:xfrm>
          <a:prstGeom prst="rect">
            <a:avLst/>
          </a:prstGeom>
          <a:noFill/>
        </p:spPr>
        <p:txBody>
          <a:bodyPr wrap="square" rtlCol="0">
            <a:spAutoFit/>
          </a:bodyPr>
          <a:lstStyle/>
          <a:p>
            <a:pPr algn="just" rtl="1">
              <a:lnSpc>
                <a:spcPct val="200000"/>
              </a:lnSpc>
            </a:pPr>
            <a:r>
              <a:rPr lang="ar-JO" sz="2000" b="1" dirty="0">
                <a:latin typeface="Sakkal Majalla" panose="02000000000000000000" pitchFamily="2" charset="-78"/>
                <a:cs typeface="Sakkal Majalla" panose="02000000000000000000" pitchFamily="2" charset="-78"/>
              </a:rPr>
              <a:t>حوكمة البيانات</a:t>
            </a:r>
          </a:p>
          <a:p>
            <a:pPr algn="just" rtl="1">
              <a:lnSpc>
                <a:spcPct val="200000"/>
              </a:lnSpc>
            </a:pPr>
            <a:r>
              <a:rPr lang="ar-JO" sz="2000" dirty="0">
                <a:latin typeface="Sakkal Majalla" panose="02000000000000000000" pitchFamily="2" charset="-78"/>
                <a:cs typeface="Sakkal Majalla" panose="02000000000000000000" pitchFamily="2" charset="-78"/>
              </a:rPr>
              <a:t>مجموعة السياسات والإجراءات الهادفة الى ضمان إدارة البيانات بشكل فعال وآمن موثوق</a:t>
            </a:r>
            <a:r>
              <a:rPr lang="ar-JO" sz="2000" b="1" dirty="0">
                <a:latin typeface="Sakkal Majalla" panose="02000000000000000000" pitchFamily="2" charset="-78"/>
                <a:cs typeface="Sakkal Majalla" panose="02000000000000000000" pitchFamily="2" charset="-78"/>
              </a:rPr>
              <a:t>.  </a:t>
            </a:r>
          </a:p>
          <a:p>
            <a:pPr algn="just" rtl="1">
              <a:lnSpc>
                <a:spcPct val="200000"/>
              </a:lnSpc>
            </a:pPr>
            <a:r>
              <a:rPr lang="ar-JO" sz="2000" b="1" dirty="0">
                <a:latin typeface="Sakkal Majalla" panose="02000000000000000000" pitchFamily="2" charset="-78"/>
                <a:cs typeface="Sakkal Majalla" panose="02000000000000000000" pitchFamily="2" charset="-78"/>
              </a:rPr>
              <a:t>لماذا حوكمة البيانات مهمة لمراصد سوق العمل ؟   </a:t>
            </a:r>
            <a:r>
              <a:rPr lang="ar-JO" sz="2000" dirty="0">
                <a:latin typeface="Sakkal Majalla" panose="02000000000000000000" pitchFamily="2" charset="-78"/>
                <a:cs typeface="Sakkal Majalla" panose="02000000000000000000" pitchFamily="2" charset="-78"/>
              </a:rPr>
              <a:t>المرصد يعتمد على المعلومات إتخاذ قرارات استراتيجية وبدون حوكمة البيانات يمكن أن تكون:  </a:t>
            </a:r>
          </a:p>
          <a:p>
            <a:pPr algn="just" rtl="1">
              <a:lnSpc>
                <a:spcPct val="200000"/>
              </a:lnSpc>
            </a:pPr>
            <a:endParaRPr lang="ar-JO" dirty="0"/>
          </a:p>
          <a:p>
            <a:pPr algn="just" rtl="1">
              <a:lnSpc>
                <a:spcPct val="200000"/>
              </a:lnSpc>
            </a:pPr>
            <a:endParaRPr lang="ar-JO" dirty="0"/>
          </a:p>
          <a:p>
            <a:pPr algn="just" rtl="1">
              <a:lnSpc>
                <a:spcPct val="200000"/>
              </a:lnSpc>
            </a:pPr>
            <a:endParaRPr lang="ar-JO" dirty="0"/>
          </a:p>
        </p:txBody>
      </p:sp>
      <p:graphicFrame>
        <p:nvGraphicFramePr>
          <p:cNvPr id="5" name="Diagram 4">
            <a:extLst>
              <a:ext uri="{FF2B5EF4-FFF2-40B4-BE49-F238E27FC236}">
                <a16:creationId xmlns:a16="http://schemas.microsoft.com/office/drawing/2014/main" id="{83257F43-1264-4D5F-AD4E-BD1A8B8839C0}"/>
              </a:ext>
            </a:extLst>
          </p:cNvPr>
          <p:cNvGraphicFramePr/>
          <p:nvPr>
            <p:extLst>
              <p:ext uri="{D42A27DB-BD31-4B8C-83A1-F6EECF244321}">
                <p14:modId xmlns:p14="http://schemas.microsoft.com/office/powerpoint/2010/main" val="3181104454"/>
              </p:ext>
            </p:extLst>
          </p:nvPr>
        </p:nvGraphicFramePr>
        <p:xfrm>
          <a:off x="1828800" y="3160450"/>
          <a:ext cx="7924800" cy="33431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lide Number Placeholder 2">
            <a:extLst>
              <a:ext uri="{FF2B5EF4-FFF2-40B4-BE49-F238E27FC236}">
                <a16:creationId xmlns:a16="http://schemas.microsoft.com/office/drawing/2014/main" id="{987C7F2E-BBA6-48A0-93F4-B52BE77DD079}"/>
              </a:ext>
            </a:extLst>
          </p:cNvPr>
          <p:cNvSpPr>
            <a:spLocks noGrp="1"/>
          </p:cNvSpPr>
          <p:nvPr>
            <p:ph type="sldNum" sz="quarter" idx="12"/>
          </p:nvPr>
        </p:nvSpPr>
        <p:spPr/>
        <p:txBody>
          <a:bodyPr/>
          <a:lstStyle/>
          <a:p>
            <a:fld id="{3E72C9C7-92A0-4F80-AB75-EFA261218918}" type="slidenum">
              <a:rPr lang="en-US" smtClean="0"/>
              <a:t>17</a:t>
            </a:fld>
            <a:endParaRPr lang="en-US"/>
          </a:p>
        </p:txBody>
      </p:sp>
    </p:spTree>
    <p:extLst>
      <p:ext uri="{BB962C8B-B14F-4D97-AF65-F5344CB8AC3E}">
        <p14:creationId xmlns:p14="http://schemas.microsoft.com/office/powerpoint/2010/main" val="21194569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2667000" y="130314"/>
            <a:ext cx="9432925" cy="707886"/>
          </a:xfrm>
          <a:prstGeom prst="rect">
            <a:avLst/>
          </a:prstGeom>
        </p:spPr>
        <p:txBody>
          <a:bodyPr wrap="square">
            <a:spAutoFit/>
          </a:bodyPr>
          <a:lstStyle/>
          <a:p>
            <a:pPr algn="r" rtl="1" fontAlgn="ctr">
              <a:spcBef>
                <a:spcPct val="0"/>
              </a:spcBef>
              <a:defRPr/>
            </a:pPr>
            <a:r>
              <a:rPr lang="ar-JO" sz="4000" b="1" dirty="0">
                <a:latin typeface="Sakkal Majalla" panose="02000000000000000000" pitchFamily="2" charset="-78"/>
                <a:ea typeface="+mj-ea"/>
                <a:cs typeface="Sakkal Majalla" panose="02000000000000000000" pitchFamily="2" charset="-78"/>
              </a:rPr>
              <a:t>فوائد الحوكمة في عمل مرصد سوق العمل</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76200" y="1181296"/>
            <a:ext cx="12023725" cy="2222403"/>
          </a:xfrm>
          <a:prstGeom prst="rect">
            <a:avLst/>
          </a:prstGeom>
          <a:noFill/>
        </p:spPr>
        <p:txBody>
          <a:bodyPr wrap="square" rtlCol="0">
            <a:spAutoFit/>
          </a:bodyPr>
          <a:lstStyle/>
          <a:p>
            <a:pPr algn="just" rtl="1">
              <a:lnSpc>
                <a:spcPct val="200000"/>
              </a:lnSpc>
            </a:pPr>
            <a:endParaRPr lang="ar-JO" dirty="0"/>
          </a:p>
          <a:p>
            <a:pPr marL="342900" indent="-342900" algn="just" rtl="1">
              <a:lnSpc>
                <a:spcPct val="200000"/>
              </a:lnSpc>
              <a:buAutoNum type="arabicPeriod"/>
            </a:pPr>
            <a:endParaRPr lang="ar-JO" dirty="0"/>
          </a:p>
          <a:p>
            <a:pPr algn="just" rtl="1">
              <a:lnSpc>
                <a:spcPct val="200000"/>
              </a:lnSpc>
            </a:pPr>
            <a:endParaRPr lang="ar-JO" dirty="0"/>
          </a:p>
          <a:p>
            <a:pPr algn="just" rtl="1">
              <a:lnSpc>
                <a:spcPct val="200000"/>
              </a:lnSpc>
            </a:pPr>
            <a:endParaRPr lang="ar-JO" dirty="0"/>
          </a:p>
        </p:txBody>
      </p:sp>
      <p:graphicFrame>
        <p:nvGraphicFramePr>
          <p:cNvPr id="5" name="Diagram 4">
            <a:extLst>
              <a:ext uri="{FF2B5EF4-FFF2-40B4-BE49-F238E27FC236}">
                <a16:creationId xmlns:a16="http://schemas.microsoft.com/office/drawing/2014/main" id="{2D6246CE-4137-40D3-8B00-FEAB9EB17573}"/>
              </a:ext>
            </a:extLst>
          </p:cNvPr>
          <p:cNvGraphicFramePr/>
          <p:nvPr>
            <p:extLst>
              <p:ext uri="{D42A27DB-BD31-4B8C-83A1-F6EECF244321}">
                <p14:modId xmlns:p14="http://schemas.microsoft.com/office/powerpoint/2010/main" val="1450543233"/>
              </p:ext>
            </p:extLst>
          </p:nvPr>
        </p:nvGraphicFramePr>
        <p:xfrm>
          <a:off x="2032000" y="1181296"/>
          <a:ext cx="9550400" cy="49570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lide Number Placeholder 2">
            <a:extLst>
              <a:ext uri="{FF2B5EF4-FFF2-40B4-BE49-F238E27FC236}">
                <a16:creationId xmlns:a16="http://schemas.microsoft.com/office/drawing/2014/main" id="{C7915A14-1497-48F2-9C1C-047DBAA48176}"/>
              </a:ext>
            </a:extLst>
          </p:cNvPr>
          <p:cNvSpPr>
            <a:spLocks noGrp="1"/>
          </p:cNvSpPr>
          <p:nvPr>
            <p:ph type="sldNum" sz="quarter" idx="12"/>
          </p:nvPr>
        </p:nvSpPr>
        <p:spPr/>
        <p:txBody>
          <a:bodyPr/>
          <a:lstStyle/>
          <a:p>
            <a:fld id="{3E72C9C7-92A0-4F80-AB75-EFA261218918}" type="slidenum">
              <a:rPr lang="en-US" smtClean="0"/>
              <a:t>18</a:t>
            </a:fld>
            <a:endParaRPr lang="en-US"/>
          </a:p>
        </p:txBody>
      </p:sp>
    </p:spTree>
    <p:extLst>
      <p:ext uri="{BB962C8B-B14F-4D97-AF65-F5344CB8AC3E}">
        <p14:creationId xmlns:p14="http://schemas.microsoft.com/office/powerpoint/2010/main" val="7011288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2667000" y="130314"/>
            <a:ext cx="9432925" cy="707886"/>
          </a:xfrm>
          <a:prstGeom prst="rect">
            <a:avLst/>
          </a:prstGeom>
        </p:spPr>
        <p:txBody>
          <a:bodyPr wrap="square">
            <a:spAutoFit/>
          </a:bodyPr>
          <a:lstStyle/>
          <a:p>
            <a:pPr algn="r" rtl="1" fontAlgn="ctr">
              <a:spcBef>
                <a:spcPct val="0"/>
              </a:spcBef>
              <a:defRPr/>
            </a:pPr>
            <a:r>
              <a:rPr lang="ar-JO" sz="4000" b="1" dirty="0">
                <a:latin typeface="+mj-lt"/>
                <a:ea typeface="+mj-ea"/>
                <a:cs typeface="+mj-cs"/>
              </a:rPr>
              <a:t>حوكمة البيانات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556779" y="1175617"/>
            <a:ext cx="11506201" cy="16226237"/>
          </a:xfrm>
          <a:prstGeom prst="rect">
            <a:avLst/>
          </a:prstGeom>
          <a:noFill/>
        </p:spPr>
        <p:txBody>
          <a:bodyPr wrap="square" rtlCol="0">
            <a:spAutoFit/>
          </a:bodyPr>
          <a:lstStyle/>
          <a:p>
            <a:pPr lvl="0" algn="r" rtl="1">
              <a:lnSpc>
                <a:spcPct val="200000"/>
              </a:lnSpc>
              <a:spcAft>
                <a:spcPts val="1000"/>
              </a:spcAft>
              <a:buSzPts val="1000"/>
              <a:tabLst>
                <a:tab pos="457200" algn="l"/>
              </a:tabLst>
            </a:pPr>
            <a:r>
              <a:rPr lang="ar-JO" sz="2000" b="1" dirty="0">
                <a:latin typeface="Sakkal Majalla" panose="02000000000000000000" pitchFamily="2" charset="-78"/>
                <a:cs typeface="Sakkal Majalla" panose="02000000000000000000" pitchFamily="2" charset="-78"/>
              </a:rPr>
              <a:t>فيما يلي السياسات والاجراءات التي يؤدي تطبيقها الى حوكمة البيانات بشكل فعال في مراصد سوق العمل : </a:t>
            </a:r>
          </a:p>
          <a:p>
            <a:pPr marL="285750" lvl="0" indent="-285750" algn="r" rtl="1">
              <a:lnSpc>
                <a:spcPct val="200000"/>
              </a:lnSpc>
              <a:spcAft>
                <a:spcPts val="1000"/>
              </a:spcAft>
              <a:buSzPts val="1000"/>
              <a:buFont typeface="Wingdings" panose="05000000000000000000" pitchFamily="2" charset="2"/>
              <a:buChar char="ü"/>
              <a:tabLst>
                <a:tab pos="457200" algn="l"/>
              </a:tabLst>
            </a:pPr>
            <a:r>
              <a:rPr lang="ar-JO" sz="2000" dirty="0">
                <a:latin typeface="Sakkal Majalla" panose="02000000000000000000" pitchFamily="2" charset="-78"/>
                <a:cs typeface="Sakkal Majalla" panose="02000000000000000000" pitchFamily="2" charset="-78"/>
              </a:rPr>
              <a:t>توحيد التعاريف والمصطلحات من خلال استخدام معايير موحدة تبعاً للتصنيفات الدولية أو الوطنية المعتمدة.</a:t>
            </a:r>
          </a:p>
          <a:p>
            <a:pPr marL="285750" lvl="0" indent="-285750" algn="r" rtl="1">
              <a:lnSpc>
                <a:spcPct val="200000"/>
              </a:lnSpc>
              <a:spcAft>
                <a:spcPts val="1000"/>
              </a:spcAft>
              <a:buSzPts val="1000"/>
              <a:buFont typeface="Wingdings" panose="05000000000000000000" pitchFamily="2" charset="2"/>
              <a:buChar char="ü"/>
              <a:tabLst>
                <a:tab pos="457200" algn="l"/>
              </a:tabLst>
            </a:pPr>
            <a:r>
              <a:rPr lang="ar-JO" sz="2000" dirty="0">
                <a:latin typeface="Sakkal Majalla" panose="02000000000000000000" pitchFamily="2" charset="-78"/>
                <a:cs typeface="Sakkal Majalla" panose="02000000000000000000" pitchFamily="2" charset="-78"/>
              </a:rPr>
              <a:t>وضع صلاحيات محددة للوصول الى البيانات حسب دور الموظف أو الوحدة. </a:t>
            </a:r>
          </a:p>
          <a:p>
            <a:pPr marL="285750" lvl="0" indent="-285750" algn="r" rtl="1">
              <a:lnSpc>
                <a:spcPct val="200000"/>
              </a:lnSpc>
              <a:spcAft>
                <a:spcPts val="1000"/>
              </a:spcAft>
              <a:buSzPts val="1000"/>
              <a:buFont typeface="Wingdings" panose="05000000000000000000" pitchFamily="2" charset="2"/>
              <a:buChar char="ü"/>
              <a:tabLst>
                <a:tab pos="457200" algn="l"/>
              </a:tabLst>
            </a:pPr>
            <a:r>
              <a:rPr lang="ar-JO" sz="2000" dirty="0">
                <a:latin typeface="Sakkal Majalla" panose="02000000000000000000" pitchFamily="2" charset="-78"/>
                <a:cs typeface="Sakkal Majalla" panose="02000000000000000000" pitchFamily="2" charset="-78"/>
              </a:rPr>
              <a:t>حماية المعلومات الشخصية والحساسة وفقاً للقوانين المحلية والدولية.  </a:t>
            </a:r>
          </a:p>
          <a:p>
            <a:pPr marL="285750" lvl="0" indent="-285750" algn="r" rtl="1">
              <a:lnSpc>
                <a:spcPct val="200000"/>
              </a:lnSpc>
              <a:spcAft>
                <a:spcPts val="1000"/>
              </a:spcAft>
              <a:buSzPts val="1000"/>
              <a:buFont typeface="Wingdings" panose="05000000000000000000" pitchFamily="2" charset="2"/>
              <a:buChar char="ü"/>
              <a:tabLst>
                <a:tab pos="457200" algn="l"/>
              </a:tabLst>
            </a:pPr>
            <a:r>
              <a:rPr lang="ar-JO" sz="2000" dirty="0">
                <a:latin typeface="Sakkal Majalla" panose="02000000000000000000" pitchFamily="2" charset="-78"/>
                <a:cs typeface="Sakkal Majalla" panose="02000000000000000000" pitchFamily="2" charset="-78"/>
              </a:rPr>
              <a:t>تطبيق برمجيات تتيح تحديث البيانات بشكل دوري وسهولة الوصول اليها.</a:t>
            </a:r>
            <a:endParaRPr lang="en-GB" sz="2000" dirty="0">
              <a:latin typeface="Sakkal Majalla" panose="02000000000000000000" pitchFamily="2" charset="-78"/>
              <a:cs typeface="Sakkal Majalla" panose="02000000000000000000" pitchFamily="2" charset="-78"/>
            </a:endParaRPr>
          </a:p>
          <a:p>
            <a:pPr marL="285750" lvl="0" indent="-285750" algn="r" rtl="1">
              <a:lnSpc>
                <a:spcPct val="200000"/>
              </a:lnSpc>
              <a:spcAft>
                <a:spcPts val="1000"/>
              </a:spcAft>
              <a:buSzPts val="1000"/>
              <a:buFont typeface="Wingdings" panose="05000000000000000000" pitchFamily="2" charset="2"/>
              <a:buChar char="ü"/>
              <a:tabLst>
                <a:tab pos="457200" algn="l"/>
              </a:tabLst>
            </a:pPr>
            <a:r>
              <a:rPr lang="ar-JO" sz="2000" dirty="0">
                <a:latin typeface="Sakkal Majalla" panose="02000000000000000000" pitchFamily="2" charset="-78"/>
                <a:cs typeface="Sakkal Majalla" panose="02000000000000000000" pitchFamily="2" charset="-78"/>
              </a:rPr>
              <a:t>استخدام نظم حماية حديثة لتشفير البيانات.</a:t>
            </a:r>
          </a:p>
          <a:p>
            <a:pPr marL="285750" lvl="0" indent="-285750" algn="r" rtl="1">
              <a:lnSpc>
                <a:spcPct val="200000"/>
              </a:lnSpc>
              <a:spcAft>
                <a:spcPts val="1000"/>
              </a:spcAft>
              <a:buSzPts val="1000"/>
              <a:buFont typeface="Wingdings" panose="05000000000000000000" pitchFamily="2" charset="2"/>
              <a:buChar char="ü"/>
              <a:tabLst>
                <a:tab pos="457200" algn="l"/>
              </a:tabLst>
            </a:pPr>
            <a:r>
              <a:rPr lang="ar-JO" sz="2000" dirty="0">
                <a:latin typeface="Sakkal Majalla" panose="02000000000000000000" pitchFamily="2" charset="-78"/>
                <a:cs typeface="Sakkal Majalla" panose="02000000000000000000" pitchFamily="2" charset="-78"/>
              </a:rPr>
              <a:t>تحديد</a:t>
            </a:r>
            <a:r>
              <a:rPr lang="en-GB" sz="2000" dirty="0">
                <a:latin typeface="Sakkal Majalla" panose="02000000000000000000" pitchFamily="2" charset="-78"/>
                <a:cs typeface="Sakkal Majalla" panose="02000000000000000000" pitchFamily="2" charset="-78"/>
              </a:rPr>
              <a:t> </a:t>
            </a:r>
            <a:r>
              <a:rPr lang="ar-JO" sz="2000" dirty="0">
                <a:latin typeface="Sakkal Majalla" panose="02000000000000000000" pitchFamily="2" charset="-78"/>
                <a:cs typeface="Sakkal Majalla" panose="02000000000000000000" pitchFamily="2" charset="-78"/>
              </a:rPr>
              <a:t> دقيق لخطوات جمع البيانات وإجراءات المسح الميداني والتحليل واستخراج النتائج. </a:t>
            </a:r>
          </a:p>
          <a:p>
            <a:pPr lvl="0" algn="r" rtl="1">
              <a:lnSpc>
                <a:spcPct val="200000"/>
              </a:lnSpc>
              <a:spcAft>
                <a:spcPts val="1000"/>
              </a:spcAft>
              <a:buSzPts val="1000"/>
              <a:tabLst>
                <a:tab pos="457200" algn="l"/>
              </a:tabLst>
            </a:pPr>
            <a:endParaRPr lang="en-GB" dirty="0"/>
          </a:p>
          <a:p>
            <a:pPr marL="285750" lvl="0" indent="-285750" algn="r" rtl="1">
              <a:lnSpc>
                <a:spcPct val="200000"/>
              </a:lnSpc>
              <a:spcAft>
                <a:spcPts val="1000"/>
              </a:spcAft>
              <a:buSzPts val="1000"/>
              <a:buFont typeface="Wingdings" panose="05000000000000000000" pitchFamily="2" charset="2"/>
              <a:buChar char="ü"/>
              <a:tabLst>
                <a:tab pos="457200" algn="l"/>
              </a:tabLst>
            </a:pPr>
            <a:endParaRPr lang="en-GB" dirty="0"/>
          </a:p>
          <a:p>
            <a:pPr marL="285750" lvl="0" indent="-285750" algn="r" rtl="1">
              <a:lnSpc>
                <a:spcPct val="200000"/>
              </a:lnSpc>
              <a:spcAft>
                <a:spcPts val="1000"/>
              </a:spcAft>
              <a:buSzPts val="1000"/>
              <a:buFont typeface="Wingdings" panose="05000000000000000000" pitchFamily="2" charset="2"/>
              <a:buChar char="ü"/>
              <a:tabLst>
                <a:tab pos="457200" algn="l"/>
              </a:tabLst>
            </a:pPr>
            <a:endParaRPr lang="ar-JO" dirty="0"/>
          </a:p>
          <a:p>
            <a:pPr marL="285750" lvl="0" indent="-285750" algn="r" rtl="1">
              <a:lnSpc>
                <a:spcPct val="200000"/>
              </a:lnSpc>
              <a:spcAft>
                <a:spcPts val="1000"/>
              </a:spcAft>
              <a:buSzPts val="1000"/>
              <a:buFont typeface="Wingdings" panose="05000000000000000000" pitchFamily="2" charset="2"/>
              <a:buChar char="ü"/>
              <a:tabLst>
                <a:tab pos="457200" algn="l"/>
              </a:tabLst>
            </a:pPr>
            <a:endParaRPr lang="ar-JO" dirty="0"/>
          </a:p>
          <a:p>
            <a:pPr marL="285750" lvl="0" indent="-285750" algn="r" rtl="1">
              <a:lnSpc>
                <a:spcPct val="200000"/>
              </a:lnSpc>
              <a:spcAft>
                <a:spcPts val="1000"/>
              </a:spcAft>
              <a:buSzPts val="1000"/>
              <a:buFont typeface="Wingdings" panose="05000000000000000000" pitchFamily="2" charset="2"/>
              <a:buChar char="ü"/>
              <a:tabLst>
                <a:tab pos="457200" algn="l"/>
              </a:tabLst>
            </a:pPr>
            <a:endParaRPr lang="ar-JO" dirty="0"/>
          </a:p>
          <a:p>
            <a:pPr marL="285750" lvl="0" indent="-285750" algn="r" rtl="1">
              <a:lnSpc>
                <a:spcPct val="200000"/>
              </a:lnSpc>
              <a:spcAft>
                <a:spcPts val="1000"/>
              </a:spcAft>
              <a:buSzPts val="1000"/>
              <a:buFont typeface="Wingdings" panose="05000000000000000000" pitchFamily="2" charset="2"/>
              <a:buChar char="ü"/>
              <a:tabLst>
                <a:tab pos="457200" algn="l"/>
              </a:tabLst>
            </a:pPr>
            <a:endParaRPr lang="ar-JO" dirty="0"/>
          </a:p>
          <a:p>
            <a:pPr lvl="0" algn="r" rtl="1">
              <a:lnSpc>
                <a:spcPct val="200000"/>
              </a:lnSpc>
              <a:spcAft>
                <a:spcPts val="1000"/>
              </a:spcAft>
              <a:buSzPts val="1000"/>
              <a:tabLst>
                <a:tab pos="457200" algn="l"/>
              </a:tabLst>
            </a:pPr>
            <a:endParaRPr lang="ar-JO" dirty="0"/>
          </a:p>
          <a:p>
            <a:pPr lvl="0" algn="r" rtl="1">
              <a:lnSpc>
                <a:spcPct val="200000"/>
              </a:lnSpc>
              <a:spcAft>
                <a:spcPts val="1000"/>
              </a:spcAft>
              <a:buSzPts val="1000"/>
              <a:tabLst>
                <a:tab pos="457200" algn="l"/>
              </a:tabLst>
            </a:pPr>
            <a:r>
              <a:rPr lang="ar-JO" sz="2400" b="1" dirty="0">
                <a:solidFill>
                  <a:srgbClr val="FF0000"/>
                </a:solidFill>
              </a:rPr>
              <a:t>                                                </a:t>
            </a:r>
          </a:p>
          <a:p>
            <a:pPr marL="342900" lvl="0" indent="-342900" algn="r" rtl="1">
              <a:lnSpc>
                <a:spcPct val="200000"/>
              </a:lnSpc>
              <a:spcAft>
                <a:spcPts val="1000"/>
              </a:spcAft>
              <a:buSzPts val="1000"/>
              <a:buFont typeface="Arial" panose="020B0604020202020204" pitchFamily="34" charset="0"/>
              <a:buChar char="•"/>
              <a:tabLst>
                <a:tab pos="457200" algn="l"/>
              </a:tabLst>
            </a:pPr>
            <a:endParaRPr lang="ar-JO" sz="2400" b="1" dirty="0">
              <a:solidFill>
                <a:srgbClr val="FF0000"/>
              </a:solidFill>
            </a:endParaRPr>
          </a:p>
          <a:p>
            <a:pPr lvl="0" algn="r" rtl="1">
              <a:lnSpc>
                <a:spcPct val="200000"/>
              </a:lnSpc>
              <a:spcAft>
                <a:spcPts val="1000"/>
              </a:spcAft>
              <a:buSzPts val="1000"/>
              <a:tabLst>
                <a:tab pos="457200" algn="l"/>
              </a:tabLst>
            </a:pPr>
            <a:r>
              <a:rPr lang="ar-JO" sz="2400" b="1" dirty="0">
                <a:solidFill>
                  <a:srgbClr val="FF0000"/>
                </a:solidFill>
              </a:rPr>
              <a:t>                                                                                   </a:t>
            </a:r>
          </a:p>
          <a:p>
            <a:pPr lvl="0" algn="r" rtl="1">
              <a:lnSpc>
                <a:spcPct val="200000"/>
              </a:lnSpc>
              <a:spcAft>
                <a:spcPts val="1000"/>
              </a:spcAft>
              <a:buSzPts val="1000"/>
              <a:tabLst>
                <a:tab pos="457200" algn="l"/>
              </a:tabLst>
            </a:pPr>
            <a:r>
              <a:rPr lang="ar-JO" sz="2400" b="1" dirty="0">
                <a:solidFill>
                  <a:srgbClr val="FF0000"/>
                </a:solidFill>
              </a:rPr>
              <a:t>  </a:t>
            </a:r>
            <a:endParaRPr lang="en-GB" sz="2400" b="1" dirty="0">
              <a:solidFill>
                <a:srgbClr val="FF0000"/>
              </a:solidFill>
            </a:endParaRPr>
          </a:p>
          <a:p>
            <a:pPr algn="just" rtl="1">
              <a:lnSpc>
                <a:spcPct val="200000"/>
              </a:lnSpc>
            </a:pPr>
            <a:r>
              <a:rPr lang="ar-JO" dirty="0"/>
              <a:t> </a:t>
            </a:r>
          </a:p>
          <a:p>
            <a:pPr marL="342900" indent="-342900" algn="just" rtl="1">
              <a:lnSpc>
                <a:spcPct val="200000"/>
              </a:lnSpc>
              <a:buAutoNum type="arabicPeriod"/>
            </a:pPr>
            <a:endParaRPr lang="ar-JO" dirty="0"/>
          </a:p>
          <a:p>
            <a:pPr algn="just" rtl="1">
              <a:lnSpc>
                <a:spcPct val="200000"/>
              </a:lnSpc>
            </a:pPr>
            <a:endParaRPr lang="ar-JO" dirty="0"/>
          </a:p>
          <a:p>
            <a:pPr algn="just" rtl="1">
              <a:lnSpc>
                <a:spcPct val="200000"/>
              </a:lnSpc>
            </a:pPr>
            <a:endParaRPr lang="ar-JO" dirty="0"/>
          </a:p>
        </p:txBody>
      </p:sp>
      <p:sp>
        <p:nvSpPr>
          <p:cNvPr id="3" name="Slide Number Placeholder 2">
            <a:extLst>
              <a:ext uri="{FF2B5EF4-FFF2-40B4-BE49-F238E27FC236}">
                <a16:creationId xmlns:a16="http://schemas.microsoft.com/office/drawing/2014/main" id="{456AB523-93AE-42AA-B6D9-35293D2262A3}"/>
              </a:ext>
            </a:extLst>
          </p:cNvPr>
          <p:cNvSpPr>
            <a:spLocks noGrp="1"/>
          </p:cNvSpPr>
          <p:nvPr>
            <p:ph type="sldNum" sz="quarter" idx="12"/>
          </p:nvPr>
        </p:nvSpPr>
        <p:spPr/>
        <p:txBody>
          <a:bodyPr/>
          <a:lstStyle/>
          <a:p>
            <a:fld id="{3E72C9C7-92A0-4F80-AB75-EFA261218918}" type="slidenum">
              <a:rPr lang="en-US" smtClean="0"/>
              <a:t>19</a:t>
            </a:fld>
            <a:endParaRPr lang="en-US"/>
          </a:p>
        </p:txBody>
      </p:sp>
    </p:spTree>
    <p:extLst>
      <p:ext uri="{BB962C8B-B14F-4D97-AF65-F5344CB8AC3E}">
        <p14:creationId xmlns:p14="http://schemas.microsoft.com/office/powerpoint/2010/main" val="25506673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87C2D1A-AB21-42F4-8839-6CEF2821F814}"/>
              </a:ext>
            </a:extLst>
          </p:cNvPr>
          <p:cNvSpPr>
            <a:spLocks noGrp="1"/>
          </p:cNvSpPr>
          <p:nvPr>
            <p:ph idx="1"/>
          </p:nvPr>
        </p:nvSpPr>
        <p:spPr>
          <a:xfrm>
            <a:off x="838200" y="457200"/>
            <a:ext cx="10515600" cy="5719763"/>
          </a:xfrm>
        </p:spPr>
        <p:txBody>
          <a:bodyPr/>
          <a:lstStyle/>
          <a:p>
            <a:endParaRPr lang="en-GB" dirty="0"/>
          </a:p>
        </p:txBody>
      </p:sp>
      <p:sp>
        <p:nvSpPr>
          <p:cNvPr id="4" name="Scroll: Horizontal 3">
            <a:extLst>
              <a:ext uri="{FF2B5EF4-FFF2-40B4-BE49-F238E27FC236}">
                <a16:creationId xmlns:a16="http://schemas.microsoft.com/office/drawing/2014/main" id="{667E989C-1145-40E6-9A3F-3F9555FF9E4D}"/>
              </a:ext>
            </a:extLst>
          </p:cNvPr>
          <p:cNvSpPr/>
          <p:nvPr/>
        </p:nvSpPr>
        <p:spPr>
          <a:xfrm>
            <a:off x="1219200" y="1066800"/>
            <a:ext cx="9448800" cy="4267200"/>
          </a:xfrm>
          <a:prstGeom prst="horizontalScroll">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ar-JO" sz="6600" b="1" dirty="0">
                <a:solidFill>
                  <a:schemeClr val="tx1"/>
                </a:solidFill>
                <a:latin typeface="Sakkal Majalla" panose="02000000000000000000" pitchFamily="2" charset="-78"/>
                <a:cs typeface="Sakkal Majalla" panose="02000000000000000000" pitchFamily="2" charset="-78"/>
              </a:rPr>
              <a:t>الجلسة الأولى</a:t>
            </a:r>
          </a:p>
          <a:p>
            <a:pPr algn="ctr"/>
            <a:r>
              <a:rPr lang="ar-JO" sz="2400" b="1" dirty="0">
                <a:solidFill>
                  <a:schemeClr val="tx1"/>
                </a:solidFill>
                <a:latin typeface="Sakkal Majalla" panose="02000000000000000000" pitchFamily="2" charset="-78"/>
                <a:cs typeface="Sakkal Majalla" panose="02000000000000000000" pitchFamily="2" charset="-78"/>
              </a:rPr>
              <a:t>( مرصد سوق العمل ) </a:t>
            </a:r>
            <a:endParaRPr lang="en-GB" sz="2400" b="1" dirty="0">
              <a:solidFill>
                <a:schemeClr val="tx1"/>
              </a:solidFill>
              <a:latin typeface="Sakkal Majalla" panose="02000000000000000000" pitchFamily="2" charset="-78"/>
              <a:cs typeface="Sakkal Majalla" panose="02000000000000000000" pitchFamily="2" charset="-78"/>
            </a:endParaRPr>
          </a:p>
        </p:txBody>
      </p:sp>
      <p:sp>
        <p:nvSpPr>
          <p:cNvPr id="2" name="Slide Number Placeholder 1">
            <a:extLst>
              <a:ext uri="{FF2B5EF4-FFF2-40B4-BE49-F238E27FC236}">
                <a16:creationId xmlns:a16="http://schemas.microsoft.com/office/drawing/2014/main" id="{567FB52F-8F1A-4653-9ED0-2821A19999BD}"/>
              </a:ext>
            </a:extLst>
          </p:cNvPr>
          <p:cNvSpPr>
            <a:spLocks noGrp="1"/>
          </p:cNvSpPr>
          <p:nvPr>
            <p:ph type="sldNum" sz="quarter" idx="12"/>
          </p:nvPr>
        </p:nvSpPr>
        <p:spPr/>
        <p:txBody>
          <a:bodyPr/>
          <a:lstStyle/>
          <a:p>
            <a:fld id="{3E72C9C7-92A0-4F80-AB75-EFA261218918}" type="slidenum">
              <a:rPr lang="en-US" smtClean="0"/>
              <a:t>2</a:t>
            </a:fld>
            <a:endParaRPr lang="en-US"/>
          </a:p>
        </p:txBody>
      </p:sp>
    </p:spTree>
    <p:extLst>
      <p:ext uri="{BB962C8B-B14F-4D97-AF65-F5344CB8AC3E}">
        <p14:creationId xmlns:p14="http://schemas.microsoft.com/office/powerpoint/2010/main" val="39385942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2667000" y="130314"/>
            <a:ext cx="9432925" cy="707886"/>
          </a:xfrm>
          <a:prstGeom prst="rect">
            <a:avLst/>
          </a:prstGeom>
        </p:spPr>
        <p:txBody>
          <a:bodyPr wrap="square">
            <a:spAutoFit/>
          </a:bodyPr>
          <a:lstStyle/>
          <a:p>
            <a:pPr algn="r" rtl="1" fontAlgn="ctr">
              <a:spcBef>
                <a:spcPct val="0"/>
              </a:spcBef>
              <a:defRPr/>
            </a:pPr>
            <a:r>
              <a:rPr lang="ar-JO" sz="4000" b="1" dirty="0">
                <a:latin typeface="+mj-lt"/>
                <a:ea typeface="+mj-ea"/>
                <a:cs typeface="+mj-cs"/>
              </a:rPr>
              <a:t>حوكمة البيانات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556779" y="1175617"/>
            <a:ext cx="11506201" cy="14928446"/>
          </a:xfrm>
          <a:prstGeom prst="rect">
            <a:avLst/>
          </a:prstGeom>
          <a:noFill/>
        </p:spPr>
        <p:txBody>
          <a:bodyPr wrap="square" rtlCol="0">
            <a:spAutoFit/>
          </a:bodyPr>
          <a:lstStyle/>
          <a:p>
            <a:pPr marL="285750" lvl="0" indent="-285750" algn="r" rtl="1">
              <a:lnSpc>
                <a:spcPct val="200000"/>
              </a:lnSpc>
              <a:spcAft>
                <a:spcPts val="1000"/>
              </a:spcAft>
              <a:buSzPts val="1000"/>
              <a:buFont typeface="Wingdings" panose="05000000000000000000" pitchFamily="2" charset="2"/>
              <a:buChar char="ü"/>
              <a:tabLst>
                <a:tab pos="457200" algn="l"/>
              </a:tabLst>
            </a:pPr>
            <a:r>
              <a:rPr lang="ar-JO" sz="2000" dirty="0">
                <a:solidFill>
                  <a:prstClr val="black"/>
                </a:solidFill>
                <a:latin typeface="Sakkal Majalla" panose="02000000000000000000" pitchFamily="2" charset="-78"/>
                <a:cs typeface="Sakkal Majalla" panose="02000000000000000000" pitchFamily="2" charset="-78"/>
              </a:rPr>
              <a:t>تحديد الوحدة المسؤولة عن كل نوع من البيانات. </a:t>
            </a:r>
          </a:p>
          <a:p>
            <a:pPr marL="285750" lvl="0" indent="-285750" algn="r" rtl="1">
              <a:lnSpc>
                <a:spcPct val="200000"/>
              </a:lnSpc>
              <a:spcAft>
                <a:spcPts val="1000"/>
              </a:spcAft>
              <a:buSzPts val="1000"/>
              <a:buFont typeface="Wingdings" panose="05000000000000000000" pitchFamily="2" charset="2"/>
              <a:buChar char="ü"/>
              <a:tabLst>
                <a:tab pos="457200" algn="l"/>
              </a:tabLst>
            </a:pPr>
            <a:r>
              <a:rPr lang="ar-JO" sz="2000" dirty="0">
                <a:latin typeface="Sakkal Majalla" panose="02000000000000000000" pitchFamily="2" charset="-78"/>
                <a:cs typeface="Sakkal Majalla" panose="02000000000000000000" pitchFamily="2" charset="-78"/>
              </a:rPr>
              <a:t>السماح بفحص البيانات لضمان الموثوقية.</a:t>
            </a:r>
          </a:p>
          <a:p>
            <a:pPr marL="285750" lvl="0" indent="-285750" algn="r" rtl="1">
              <a:lnSpc>
                <a:spcPct val="200000"/>
              </a:lnSpc>
              <a:spcAft>
                <a:spcPts val="1000"/>
              </a:spcAft>
              <a:buSzPts val="1000"/>
              <a:buFont typeface="Wingdings" panose="05000000000000000000" pitchFamily="2" charset="2"/>
              <a:buChar char="ü"/>
              <a:tabLst>
                <a:tab pos="457200" algn="l"/>
              </a:tabLst>
            </a:pPr>
            <a:r>
              <a:rPr lang="ar-JO" sz="2000" dirty="0">
                <a:latin typeface="Sakkal Majalla" panose="02000000000000000000" pitchFamily="2" charset="-78"/>
                <a:cs typeface="Sakkal Majalla" panose="02000000000000000000" pitchFamily="2" charset="-78"/>
              </a:rPr>
              <a:t>نشر البيانات بشكل منظم للمستفيدين الداخليين والخارجيين. </a:t>
            </a:r>
          </a:p>
          <a:p>
            <a:pPr marL="285750" lvl="0" indent="-285750" algn="r" rtl="1">
              <a:lnSpc>
                <a:spcPct val="200000"/>
              </a:lnSpc>
              <a:spcAft>
                <a:spcPts val="1000"/>
              </a:spcAft>
              <a:buSzPts val="1000"/>
              <a:buFont typeface="Wingdings" panose="05000000000000000000" pitchFamily="2" charset="2"/>
              <a:buChar char="ü"/>
              <a:tabLst>
                <a:tab pos="457200" algn="l"/>
              </a:tabLst>
            </a:pPr>
            <a:r>
              <a:rPr lang="ar-JO" sz="2000" dirty="0">
                <a:latin typeface="Sakkal Majalla" panose="02000000000000000000" pitchFamily="2" charset="-78"/>
                <a:cs typeface="Sakkal Majalla" panose="02000000000000000000" pitchFamily="2" charset="-78"/>
              </a:rPr>
              <a:t>الاحتفاظ بسجلات دقيقة لكل عملية معالجة للبيانات لضمان الشفافية والمساءلة.</a:t>
            </a:r>
          </a:p>
          <a:p>
            <a:pPr marL="285750" lvl="0" indent="-285750" algn="r" rtl="1">
              <a:lnSpc>
                <a:spcPct val="200000"/>
              </a:lnSpc>
              <a:spcAft>
                <a:spcPts val="1000"/>
              </a:spcAft>
              <a:buSzPts val="1000"/>
              <a:buFont typeface="Wingdings" panose="05000000000000000000" pitchFamily="2" charset="2"/>
              <a:buChar char="ü"/>
              <a:tabLst>
                <a:tab pos="457200" algn="l"/>
              </a:tabLst>
            </a:pPr>
            <a:r>
              <a:rPr lang="ar-JO" sz="2000" dirty="0">
                <a:latin typeface="Sakkal Majalla" panose="02000000000000000000" pitchFamily="2" charset="-78"/>
                <a:cs typeface="Sakkal Majalla" panose="02000000000000000000" pitchFamily="2" charset="-78"/>
              </a:rPr>
              <a:t>انتاج تقارير ودراسات تساعد صانعي القرار لتوقع الاتجاهات المستقبلية والمهارات المطلوبة.</a:t>
            </a:r>
            <a:endParaRPr lang="en-GB" sz="2000" dirty="0">
              <a:latin typeface="Sakkal Majalla" panose="02000000000000000000" pitchFamily="2" charset="-78"/>
              <a:cs typeface="Sakkal Majalla" panose="02000000000000000000" pitchFamily="2" charset="-78"/>
            </a:endParaRPr>
          </a:p>
          <a:p>
            <a:pPr marL="285750" lvl="0" indent="-285750" algn="r" rtl="1">
              <a:lnSpc>
                <a:spcPct val="200000"/>
              </a:lnSpc>
              <a:spcAft>
                <a:spcPts val="1000"/>
              </a:spcAft>
              <a:buSzPts val="1000"/>
              <a:buFont typeface="Wingdings" panose="05000000000000000000" pitchFamily="2" charset="2"/>
              <a:buChar char="ü"/>
              <a:tabLst>
                <a:tab pos="457200" algn="l"/>
              </a:tabLst>
            </a:pPr>
            <a:r>
              <a:rPr lang="ar-JO" sz="2000" dirty="0">
                <a:latin typeface="Sakkal Majalla" panose="02000000000000000000" pitchFamily="2" charset="-78"/>
                <a:cs typeface="Sakkal Majalla" panose="02000000000000000000" pitchFamily="2" charset="-78"/>
              </a:rPr>
              <a:t>استخدام البيانات لتوجيه البرامج التعليمية والتدريبية بشكل واقعي.</a:t>
            </a:r>
          </a:p>
          <a:p>
            <a:pPr lvl="0" algn="r" rtl="1">
              <a:lnSpc>
                <a:spcPct val="200000"/>
              </a:lnSpc>
              <a:spcAft>
                <a:spcPts val="1000"/>
              </a:spcAft>
              <a:buSzPts val="1000"/>
              <a:tabLst>
                <a:tab pos="457200" algn="l"/>
              </a:tabLst>
            </a:pPr>
            <a:endParaRPr lang="en-GB" dirty="0"/>
          </a:p>
          <a:p>
            <a:pPr marL="285750" lvl="0" indent="-285750" algn="r" rtl="1">
              <a:lnSpc>
                <a:spcPct val="200000"/>
              </a:lnSpc>
              <a:spcAft>
                <a:spcPts val="1000"/>
              </a:spcAft>
              <a:buSzPts val="1000"/>
              <a:buFont typeface="Wingdings" panose="05000000000000000000" pitchFamily="2" charset="2"/>
              <a:buChar char="ü"/>
              <a:tabLst>
                <a:tab pos="457200" algn="l"/>
              </a:tabLst>
            </a:pPr>
            <a:endParaRPr lang="en-GB" dirty="0"/>
          </a:p>
          <a:p>
            <a:pPr marL="285750" lvl="0" indent="-285750" algn="r" rtl="1">
              <a:lnSpc>
                <a:spcPct val="200000"/>
              </a:lnSpc>
              <a:spcAft>
                <a:spcPts val="1000"/>
              </a:spcAft>
              <a:buSzPts val="1000"/>
              <a:buFont typeface="Wingdings" panose="05000000000000000000" pitchFamily="2" charset="2"/>
              <a:buChar char="ü"/>
              <a:tabLst>
                <a:tab pos="457200" algn="l"/>
              </a:tabLst>
            </a:pPr>
            <a:endParaRPr lang="ar-JO" dirty="0"/>
          </a:p>
          <a:p>
            <a:pPr marL="285750" lvl="0" indent="-285750" algn="r" rtl="1">
              <a:lnSpc>
                <a:spcPct val="200000"/>
              </a:lnSpc>
              <a:spcAft>
                <a:spcPts val="1000"/>
              </a:spcAft>
              <a:buSzPts val="1000"/>
              <a:buFont typeface="Wingdings" panose="05000000000000000000" pitchFamily="2" charset="2"/>
              <a:buChar char="ü"/>
              <a:tabLst>
                <a:tab pos="457200" algn="l"/>
              </a:tabLst>
            </a:pPr>
            <a:endParaRPr lang="ar-JO" dirty="0"/>
          </a:p>
          <a:p>
            <a:pPr marL="285750" lvl="0" indent="-285750" algn="r" rtl="1">
              <a:lnSpc>
                <a:spcPct val="200000"/>
              </a:lnSpc>
              <a:spcAft>
                <a:spcPts val="1000"/>
              </a:spcAft>
              <a:buSzPts val="1000"/>
              <a:buFont typeface="Wingdings" panose="05000000000000000000" pitchFamily="2" charset="2"/>
              <a:buChar char="ü"/>
              <a:tabLst>
                <a:tab pos="457200" algn="l"/>
              </a:tabLst>
            </a:pPr>
            <a:endParaRPr lang="ar-JO" dirty="0"/>
          </a:p>
          <a:p>
            <a:pPr marL="285750" lvl="0" indent="-285750" algn="r" rtl="1">
              <a:lnSpc>
                <a:spcPct val="200000"/>
              </a:lnSpc>
              <a:spcAft>
                <a:spcPts val="1000"/>
              </a:spcAft>
              <a:buSzPts val="1000"/>
              <a:buFont typeface="Wingdings" panose="05000000000000000000" pitchFamily="2" charset="2"/>
              <a:buChar char="ü"/>
              <a:tabLst>
                <a:tab pos="457200" algn="l"/>
              </a:tabLst>
            </a:pPr>
            <a:endParaRPr lang="ar-JO" dirty="0"/>
          </a:p>
          <a:p>
            <a:pPr lvl="0" algn="r" rtl="1">
              <a:lnSpc>
                <a:spcPct val="200000"/>
              </a:lnSpc>
              <a:spcAft>
                <a:spcPts val="1000"/>
              </a:spcAft>
              <a:buSzPts val="1000"/>
              <a:tabLst>
                <a:tab pos="457200" algn="l"/>
              </a:tabLst>
            </a:pPr>
            <a:endParaRPr lang="ar-JO" dirty="0"/>
          </a:p>
          <a:p>
            <a:pPr lvl="0" algn="r" rtl="1">
              <a:lnSpc>
                <a:spcPct val="200000"/>
              </a:lnSpc>
              <a:spcAft>
                <a:spcPts val="1000"/>
              </a:spcAft>
              <a:buSzPts val="1000"/>
              <a:tabLst>
                <a:tab pos="457200" algn="l"/>
              </a:tabLst>
            </a:pPr>
            <a:r>
              <a:rPr lang="ar-JO" sz="2400" b="1" dirty="0">
                <a:solidFill>
                  <a:srgbClr val="FF0000"/>
                </a:solidFill>
              </a:rPr>
              <a:t>                                                </a:t>
            </a:r>
          </a:p>
          <a:p>
            <a:pPr marL="342900" lvl="0" indent="-342900" algn="r" rtl="1">
              <a:lnSpc>
                <a:spcPct val="200000"/>
              </a:lnSpc>
              <a:spcAft>
                <a:spcPts val="1000"/>
              </a:spcAft>
              <a:buSzPts val="1000"/>
              <a:buFont typeface="Arial" panose="020B0604020202020204" pitchFamily="34" charset="0"/>
              <a:buChar char="•"/>
              <a:tabLst>
                <a:tab pos="457200" algn="l"/>
              </a:tabLst>
            </a:pPr>
            <a:endParaRPr lang="ar-JO" sz="2400" b="1" dirty="0">
              <a:solidFill>
                <a:srgbClr val="FF0000"/>
              </a:solidFill>
            </a:endParaRPr>
          </a:p>
          <a:p>
            <a:pPr lvl="0" algn="r" rtl="1">
              <a:lnSpc>
                <a:spcPct val="200000"/>
              </a:lnSpc>
              <a:spcAft>
                <a:spcPts val="1000"/>
              </a:spcAft>
              <a:buSzPts val="1000"/>
              <a:tabLst>
                <a:tab pos="457200" algn="l"/>
              </a:tabLst>
            </a:pPr>
            <a:r>
              <a:rPr lang="ar-JO" sz="2400" b="1" dirty="0">
                <a:solidFill>
                  <a:srgbClr val="FF0000"/>
                </a:solidFill>
              </a:rPr>
              <a:t>                                                                                   </a:t>
            </a:r>
          </a:p>
          <a:p>
            <a:pPr lvl="0" algn="r" rtl="1">
              <a:lnSpc>
                <a:spcPct val="200000"/>
              </a:lnSpc>
              <a:spcAft>
                <a:spcPts val="1000"/>
              </a:spcAft>
              <a:buSzPts val="1000"/>
              <a:tabLst>
                <a:tab pos="457200" algn="l"/>
              </a:tabLst>
            </a:pPr>
            <a:r>
              <a:rPr lang="ar-JO" sz="2400" b="1" dirty="0">
                <a:solidFill>
                  <a:srgbClr val="FF0000"/>
                </a:solidFill>
              </a:rPr>
              <a:t>  </a:t>
            </a:r>
            <a:endParaRPr lang="en-GB" sz="2400" b="1" dirty="0">
              <a:solidFill>
                <a:srgbClr val="FF0000"/>
              </a:solidFill>
            </a:endParaRPr>
          </a:p>
          <a:p>
            <a:pPr algn="just" rtl="1">
              <a:lnSpc>
                <a:spcPct val="200000"/>
              </a:lnSpc>
            </a:pPr>
            <a:r>
              <a:rPr lang="ar-JO" dirty="0"/>
              <a:t> </a:t>
            </a:r>
          </a:p>
          <a:p>
            <a:pPr marL="342900" indent="-342900" algn="just" rtl="1">
              <a:lnSpc>
                <a:spcPct val="200000"/>
              </a:lnSpc>
              <a:buAutoNum type="arabicPeriod"/>
            </a:pPr>
            <a:endParaRPr lang="ar-JO" dirty="0"/>
          </a:p>
          <a:p>
            <a:pPr algn="just" rtl="1">
              <a:lnSpc>
                <a:spcPct val="200000"/>
              </a:lnSpc>
            </a:pPr>
            <a:endParaRPr lang="ar-JO" dirty="0"/>
          </a:p>
          <a:p>
            <a:pPr algn="just" rtl="1">
              <a:lnSpc>
                <a:spcPct val="200000"/>
              </a:lnSpc>
            </a:pPr>
            <a:endParaRPr lang="ar-JO" dirty="0"/>
          </a:p>
        </p:txBody>
      </p:sp>
      <p:sp>
        <p:nvSpPr>
          <p:cNvPr id="3" name="Slide Number Placeholder 2">
            <a:extLst>
              <a:ext uri="{FF2B5EF4-FFF2-40B4-BE49-F238E27FC236}">
                <a16:creationId xmlns:a16="http://schemas.microsoft.com/office/drawing/2014/main" id="{CD4AA56C-644F-4A04-A049-FE4ABC60F52F}"/>
              </a:ext>
            </a:extLst>
          </p:cNvPr>
          <p:cNvSpPr>
            <a:spLocks noGrp="1"/>
          </p:cNvSpPr>
          <p:nvPr>
            <p:ph type="sldNum" sz="quarter" idx="12"/>
          </p:nvPr>
        </p:nvSpPr>
        <p:spPr/>
        <p:txBody>
          <a:bodyPr/>
          <a:lstStyle/>
          <a:p>
            <a:fld id="{3E72C9C7-92A0-4F80-AB75-EFA261218918}" type="slidenum">
              <a:rPr lang="en-US" smtClean="0"/>
              <a:t>20</a:t>
            </a:fld>
            <a:endParaRPr lang="en-US"/>
          </a:p>
        </p:txBody>
      </p:sp>
    </p:spTree>
    <p:extLst>
      <p:ext uri="{BB962C8B-B14F-4D97-AF65-F5344CB8AC3E}">
        <p14:creationId xmlns:p14="http://schemas.microsoft.com/office/powerpoint/2010/main" val="26066204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2667000" y="130314"/>
            <a:ext cx="9432925" cy="707886"/>
          </a:xfrm>
          <a:prstGeom prst="rect">
            <a:avLst/>
          </a:prstGeom>
        </p:spPr>
        <p:txBody>
          <a:bodyPr wrap="square">
            <a:spAutoFit/>
          </a:bodyPr>
          <a:lstStyle/>
          <a:p>
            <a:pPr algn="r" rtl="1" fontAlgn="ctr">
              <a:spcBef>
                <a:spcPct val="0"/>
              </a:spcBef>
              <a:defRPr/>
            </a:pPr>
            <a:r>
              <a:rPr lang="ar-JO" sz="4000" b="1" dirty="0">
                <a:latin typeface="Sakkal Majalla" panose="02000000000000000000" pitchFamily="2" charset="-78"/>
                <a:ea typeface="+mj-ea"/>
                <a:cs typeface="Sakkal Majalla" panose="02000000000000000000" pitchFamily="2" charset="-78"/>
              </a:rPr>
              <a:t>التوجه المستقبلي</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990600" y="1138238"/>
            <a:ext cx="10949421" cy="630942"/>
          </a:xfrm>
          <a:prstGeom prst="rect">
            <a:avLst/>
          </a:prstGeom>
          <a:noFill/>
        </p:spPr>
        <p:txBody>
          <a:bodyPr wrap="square" rtlCol="0">
            <a:spAutoFit/>
          </a:bodyPr>
          <a:lstStyle/>
          <a:p>
            <a:pPr lvl="0" algn="r" rtl="1">
              <a:lnSpc>
                <a:spcPct val="200000"/>
              </a:lnSpc>
              <a:spcAft>
                <a:spcPts val="1000"/>
              </a:spcAft>
              <a:buSzPts val="1000"/>
              <a:tabLst>
                <a:tab pos="457200" algn="l"/>
              </a:tabLst>
            </a:pPr>
            <a:r>
              <a:rPr lang="ar-JO" sz="2000" dirty="0">
                <a:latin typeface="Sakkal Majalla" panose="02000000000000000000" pitchFamily="2" charset="-78"/>
                <a:cs typeface="Sakkal Majalla" panose="02000000000000000000" pitchFamily="2" charset="-78"/>
              </a:rPr>
              <a:t>يُركّز التوجه المستقبلي على استكمال تطوير نظام معلومات سوق العمل الأردني تمهيداً لإطلاق المرصد الوطني خلال المرحلة القادمة.</a:t>
            </a:r>
            <a:endParaRPr lang="ar-JO" dirty="0">
              <a:latin typeface="Sakkal Majalla" panose="02000000000000000000" pitchFamily="2" charset="-78"/>
              <a:cs typeface="Sakkal Majalla" panose="02000000000000000000" pitchFamily="2" charset="-78"/>
            </a:endParaRPr>
          </a:p>
        </p:txBody>
      </p:sp>
      <p:graphicFrame>
        <p:nvGraphicFramePr>
          <p:cNvPr id="4" name="Diagram 3">
            <a:extLst>
              <a:ext uri="{FF2B5EF4-FFF2-40B4-BE49-F238E27FC236}">
                <a16:creationId xmlns:a16="http://schemas.microsoft.com/office/drawing/2014/main" id="{0F0847DF-F024-4355-A499-5C5D59DA1C97}"/>
              </a:ext>
            </a:extLst>
          </p:cNvPr>
          <p:cNvGraphicFramePr/>
          <p:nvPr>
            <p:extLst>
              <p:ext uri="{D42A27DB-BD31-4B8C-83A1-F6EECF244321}">
                <p14:modId xmlns:p14="http://schemas.microsoft.com/office/powerpoint/2010/main" val="4171415522"/>
              </p:ext>
            </p:extLst>
          </p:nvPr>
        </p:nvGraphicFramePr>
        <p:xfrm>
          <a:off x="1429621" y="2062864"/>
          <a:ext cx="10071377" cy="45871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Slide Number Placeholder 1">
            <a:extLst>
              <a:ext uri="{FF2B5EF4-FFF2-40B4-BE49-F238E27FC236}">
                <a16:creationId xmlns:a16="http://schemas.microsoft.com/office/drawing/2014/main" id="{8D5091F5-DA23-4478-BBB0-533370090CD4}"/>
              </a:ext>
            </a:extLst>
          </p:cNvPr>
          <p:cNvSpPr>
            <a:spLocks noGrp="1"/>
          </p:cNvSpPr>
          <p:nvPr>
            <p:ph type="sldNum" sz="quarter" idx="12"/>
          </p:nvPr>
        </p:nvSpPr>
        <p:spPr/>
        <p:txBody>
          <a:bodyPr/>
          <a:lstStyle/>
          <a:p>
            <a:fld id="{3E72C9C7-92A0-4F80-AB75-EFA261218918}" type="slidenum">
              <a:rPr lang="en-US" smtClean="0"/>
              <a:t>21</a:t>
            </a:fld>
            <a:endParaRPr lang="en-US"/>
          </a:p>
        </p:txBody>
      </p:sp>
    </p:spTree>
    <p:extLst>
      <p:ext uri="{BB962C8B-B14F-4D97-AF65-F5344CB8AC3E}">
        <p14:creationId xmlns:p14="http://schemas.microsoft.com/office/powerpoint/2010/main" val="9113771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87C2D1A-AB21-42F4-8839-6CEF2821F814}"/>
              </a:ext>
            </a:extLst>
          </p:cNvPr>
          <p:cNvSpPr>
            <a:spLocks noGrp="1"/>
          </p:cNvSpPr>
          <p:nvPr>
            <p:ph idx="1"/>
          </p:nvPr>
        </p:nvSpPr>
        <p:spPr>
          <a:xfrm>
            <a:off x="838200" y="457200"/>
            <a:ext cx="10515600" cy="5719763"/>
          </a:xfrm>
        </p:spPr>
        <p:txBody>
          <a:bodyPr/>
          <a:lstStyle/>
          <a:p>
            <a:endParaRPr lang="en-GB" dirty="0"/>
          </a:p>
        </p:txBody>
      </p:sp>
      <p:sp>
        <p:nvSpPr>
          <p:cNvPr id="4" name="Scroll: Horizontal 3">
            <a:extLst>
              <a:ext uri="{FF2B5EF4-FFF2-40B4-BE49-F238E27FC236}">
                <a16:creationId xmlns:a16="http://schemas.microsoft.com/office/drawing/2014/main" id="{667E989C-1145-40E6-9A3F-3F9555FF9E4D}"/>
              </a:ext>
            </a:extLst>
          </p:cNvPr>
          <p:cNvSpPr/>
          <p:nvPr/>
        </p:nvSpPr>
        <p:spPr>
          <a:xfrm>
            <a:off x="1219200" y="1066800"/>
            <a:ext cx="9448800" cy="4267200"/>
          </a:xfrm>
          <a:prstGeom prst="horizontalScroll">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ar-JO" sz="6600" b="1" dirty="0">
                <a:solidFill>
                  <a:schemeClr val="tx1"/>
                </a:solidFill>
                <a:latin typeface="Sakkal Majalla" panose="02000000000000000000" pitchFamily="2" charset="-78"/>
                <a:cs typeface="Sakkal Majalla" panose="02000000000000000000" pitchFamily="2" charset="-78"/>
              </a:rPr>
              <a:t>الجلسة الثانية </a:t>
            </a:r>
          </a:p>
          <a:p>
            <a:pPr algn="ctr"/>
            <a:r>
              <a:rPr lang="ar-JO" sz="6600" b="1" dirty="0">
                <a:solidFill>
                  <a:schemeClr val="tx1"/>
                </a:solidFill>
                <a:latin typeface="Sakkal Majalla" panose="02000000000000000000" pitchFamily="2" charset="-78"/>
                <a:cs typeface="Sakkal Majalla" panose="02000000000000000000" pitchFamily="2" charset="-78"/>
              </a:rPr>
              <a:t>( تجارب دولية وإقليمية )</a:t>
            </a:r>
            <a:endParaRPr lang="en-GB" sz="6600" b="1" dirty="0">
              <a:solidFill>
                <a:schemeClr val="tx1"/>
              </a:solidFill>
              <a:latin typeface="Sakkal Majalla" panose="02000000000000000000" pitchFamily="2" charset="-78"/>
              <a:cs typeface="Sakkal Majalla" panose="02000000000000000000" pitchFamily="2" charset="-78"/>
            </a:endParaRPr>
          </a:p>
        </p:txBody>
      </p:sp>
      <p:sp>
        <p:nvSpPr>
          <p:cNvPr id="2" name="Slide Number Placeholder 1">
            <a:extLst>
              <a:ext uri="{FF2B5EF4-FFF2-40B4-BE49-F238E27FC236}">
                <a16:creationId xmlns:a16="http://schemas.microsoft.com/office/drawing/2014/main" id="{9B9E03BC-06DD-4839-8F38-69EE21ED250A}"/>
              </a:ext>
            </a:extLst>
          </p:cNvPr>
          <p:cNvSpPr>
            <a:spLocks noGrp="1"/>
          </p:cNvSpPr>
          <p:nvPr>
            <p:ph type="sldNum" sz="quarter" idx="12"/>
          </p:nvPr>
        </p:nvSpPr>
        <p:spPr/>
        <p:txBody>
          <a:bodyPr/>
          <a:lstStyle/>
          <a:p>
            <a:fld id="{3E72C9C7-92A0-4F80-AB75-EFA261218918}" type="slidenum">
              <a:rPr lang="en-US" smtClean="0"/>
              <a:t>22</a:t>
            </a:fld>
            <a:endParaRPr lang="en-US"/>
          </a:p>
        </p:txBody>
      </p:sp>
    </p:spTree>
    <p:extLst>
      <p:ext uri="{BB962C8B-B14F-4D97-AF65-F5344CB8AC3E}">
        <p14:creationId xmlns:p14="http://schemas.microsoft.com/office/powerpoint/2010/main" val="34117085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1981200" y="130314"/>
            <a:ext cx="10118725" cy="707886"/>
          </a:xfrm>
          <a:prstGeom prst="rect">
            <a:avLst/>
          </a:prstGeom>
        </p:spPr>
        <p:txBody>
          <a:bodyPr wrap="square">
            <a:spAutoFit/>
          </a:bodyPr>
          <a:lstStyle/>
          <a:p>
            <a:pPr lvl="0" algn="r" rtl="1" fontAlgn="ctr">
              <a:spcBef>
                <a:spcPct val="0"/>
              </a:spcBef>
              <a:defRPr/>
            </a:pPr>
            <a:r>
              <a:rPr lang="ar-JO" sz="4000" b="1" dirty="0">
                <a:solidFill>
                  <a:prstClr val="black"/>
                </a:solidFill>
                <a:latin typeface="Sakkal Majalla" panose="02000000000000000000" pitchFamily="2" charset="-78"/>
                <a:cs typeface="Sakkal Majalla" panose="02000000000000000000" pitchFamily="2" charset="-78"/>
              </a:rPr>
              <a:t>تجارب دولية – (منظمة العمل الدولية </a:t>
            </a:r>
            <a:r>
              <a:rPr lang="en-GB" sz="4000" b="1" dirty="0">
                <a:solidFill>
                  <a:prstClr val="black"/>
                </a:solidFill>
                <a:latin typeface="Sakkal Majalla" panose="02000000000000000000" pitchFamily="2" charset="-78"/>
                <a:cs typeface="Sakkal Majalla" panose="02000000000000000000" pitchFamily="2" charset="-78"/>
              </a:rPr>
              <a:t>ILO</a:t>
            </a:r>
            <a:r>
              <a:rPr lang="ar-JO" sz="4000" b="1" dirty="0">
                <a:solidFill>
                  <a:prstClr val="black"/>
                </a:solidFill>
                <a:latin typeface="Sakkal Majalla" panose="02000000000000000000" pitchFamily="2" charset="-78"/>
                <a:cs typeface="Sakkal Majalla" panose="02000000000000000000" pitchFamily="2" charset="-78"/>
              </a:rPr>
              <a:t>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pic>
        <p:nvPicPr>
          <p:cNvPr id="3" name="Picture 2">
            <a:extLst>
              <a:ext uri="{FF2B5EF4-FFF2-40B4-BE49-F238E27FC236}">
                <a16:creationId xmlns:a16="http://schemas.microsoft.com/office/drawing/2014/main" id="{F4717FEB-E4D2-4BDE-8259-7889A0536D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216" y="1122687"/>
            <a:ext cx="12192000" cy="5943600"/>
          </a:xfrm>
          <a:prstGeom prst="rect">
            <a:avLst/>
          </a:prstGeom>
        </p:spPr>
      </p:pic>
      <p:sp>
        <p:nvSpPr>
          <p:cNvPr id="2" name="Slide Number Placeholder 1">
            <a:extLst>
              <a:ext uri="{FF2B5EF4-FFF2-40B4-BE49-F238E27FC236}">
                <a16:creationId xmlns:a16="http://schemas.microsoft.com/office/drawing/2014/main" id="{1549AB3D-16F0-4D7B-A7A1-D595EFE1FDAE}"/>
              </a:ext>
            </a:extLst>
          </p:cNvPr>
          <p:cNvSpPr>
            <a:spLocks noGrp="1"/>
          </p:cNvSpPr>
          <p:nvPr>
            <p:ph type="sldNum" sz="quarter" idx="12"/>
          </p:nvPr>
        </p:nvSpPr>
        <p:spPr/>
        <p:txBody>
          <a:bodyPr/>
          <a:lstStyle/>
          <a:p>
            <a:fld id="{3E72C9C7-92A0-4F80-AB75-EFA261218918}" type="slidenum">
              <a:rPr lang="en-US" smtClean="0"/>
              <a:t>23</a:t>
            </a:fld>
            <a:endParaRPr lang="en-US"/>
          </a:p>
        </p:txBody>
      </p:sp>
    </p:spTree>
    <p:extLst>
      <p:ext uri="{BB962C8B-B14F-4D97-AF65-F5344CB8AC3E}">
        <p14:creationId xmlns:p14="http://schemas.microsoft.com/office/powerpoint/2010/main" val="32148098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1981200" y="130314"/>
            <a:ext cx="10118725" cy="707886"/>
          </a:xfrm>
          <a:prstGeom prst="rect">
            <a:avLst/>
          </a:prstGeom>
        </p:spPr>
        <p:txBody>
          <a:bodyPr wrap="square">
            <a:spAutoFit/>
          </a:bodyPr>
          <a:lstStyle/>
          <a:p>
            <a:pPr lvl="0" algn="r" rtl="1" fontAlgn="ctr">
              <a:spcBef>
                <a:spcPct val="0"/>
              </a:spcBef>
              <a:defRPr/>
            </a:pPr>
            <a:r>
              <a:rPr lang="ar-JO" sz="4000" b="1" dirty="0">
                <a:solidFill>
                  <a:prstClr val="black"/>
                </a:solidFill>
                <a:latin typeface="Sakkal Majalla" panose="02000000000000000000" pitchFamily="2" charset="-78"/>
                <a:cs typeface="Sakkal Majalla" panose="02000000000000000000" pitchFamily="2" charset="-78"/>
              </a:rPr>
              <a:t>تجارب دولية – (الاتحاد الأوروبي </a:t>
            </a:r>
            <a:r>
              <a:rPr lang="en-US" sz="4000" b="1" dirty="0">
                <a:solidFill>
                  <a:prstClr val="black"/>
                </a:solidFill>
                <a:latin typeface="Sakkal Majalla" panose="02000000000000000000" pitchFamily="2" charset="-78"/>
                <a:cs typeface="Sakkal Majalla" panose="02000000000000000000" pitchFamily="2" charset="-78"/>
              </a:rPr>
              <a:t>EU</a:t>
            </a:r>
            <a:r>
              <a:rPr lang="ar-JO" sz="4000" b="1" dirty="0">
                <a:solidFill>
                  <a:prstClr val="black"/>
                </a:solidFill>
                <a:latin typeface="Sakkal Majalla" panose="02000000000000000000" pitchFamily="2" charset="-78"/>
                <a:cs typeface="Sakkal Majalla" panose="02000000000000000000" pitchFamily="2" charset="-78"/>
              </a:rPr>
              <a:t>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2" name="Slide Number Placeholder 1">
            <a:extLst>
              <a:ext uri="{FF2B5EF4-FFF2-40B4-BE49-F238E27FC236}">
                <a16:creationId xmlns:a16="http://schemas.microsoft.com/office/drawing/2014/main" id="{1549AB3D-16F0-4D7B-A7A1-D595EFE1FDAE}"/>
              </a:ext>
            </a:extLst>
          </p:cNvPr>
          <p:cNvSpPr>
            <a:spLocks noGrp="1"/>
          </p:cNvSpPr>
          <p:nvPr>
            <p:ph type="sldNum" sz="quarter" idx="12"/>
          </p:nvPr>
        </p:nvSpPr>
        <p:spPr/>
        <p:txBody>
          <a:bodyPr/>
          <a:lstStyle/>
          <a:p>
            <a:fld id="{3E72C9C7-92A0-4F80-AB75-EFA261218918}" type="slidenum">
              <a:rPr lang="en-US" smtClean="0"/>
              <a:t>24</a:t>
            </a:fld>
            <a:endParaRPr lang="en-US"/>
          </a:p>
        </p:txBody>
      </p:sp>
      <p:pic>
        <p:nvPicPr>
          <p:cNvPr id="5" name="Picture 4">
            <a:extLst>
              <a:ext uri="{FF2B5EF4-FFF2-40B4-BE49-F238E27FC236}">
                <a16:creationId xmlns:a16="http://schemas.microsoft.com/office/drawing/2014/main" id="{B53CCB42-E8F2-49DE-8C8C-D979E568C5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7745" y="1198843"/>
            <a:ext cx="9338553" cy="5228945"/>
          </a:xfrm>
          <a:prstGeom prst="rect">
            <a:avLst/>
          </a:prstGeom>
        </p:spPr>
      </p:pic>
    </p:spTree>
    <p:extLst>
      <p:ext uri="{BB962C8B-B14F-4D97-AF65-F5344CB8AC3E}">
        <p14:creationId xmlns:p14="http://schemas.microsoft.com/office/powerpoint/2010/main" val="36768804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457200" y="130314"/>
            <a:ext cx="11642725" cy="707886"/>
          </a:xfrm>
          <a:prstGeom prst="rect">
            <a:avLst/>
          </a:prstGeom>
        </p:spPr>
        <p:txBody>
          <a:bodyPr wrap="square">
            <a:spAutoFit/>
          </a:bodyPr>
          <a:lstStyle/>
          <a:p>
            <a:pPr algn="r" rtl="1" fontAlgn="ctr">
              <a:spcBef>
                <a:spcPct val="0"/>
              </a:spcBef>
              <a:defRPr/>
            </a:pPr>
            <a:r>
              <a:rPr lang="ar-JO" sz="4000" b="1" dirty="0">
                <a:latin typeface="Sakkal Majalla" panose="02000000000000000000" pitchFamily="2" charset="-78"/>
                <a:ea typeface="+mj-ea"/>
                <a:cs typeface="Sakkal Majalla" panose="02000000000000000000" pitchFamily="2" charset="-78"/>
              </a:rPr>
              <a:t>تجارب إقليمية – ( تجربة المملكة العربية السعودية - مرصد سوق العمل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2" name="Rectangle 1">
            <a:extLst>
              <a:ext uri="{FF2B5EF4-FFF2-40B4-BE49-F238E27FC236}">
                <a16:creationId xmlns:a16="http://schemas.microsoft.com/office/drawing/2014/main" id="{40396AA6-6A04-4FE4-BDF9-D13FD710FD14}"/>
              </a:ext>
            </a:extLst>
          </p:cNvPr>
          <p:cNvSpPr/>
          <p:nvPr/>
        </p:nvSpPr>
        <p:spPr>
          <a:xfrm>
            <a:off x="949325" y="1288779"/>
            <a:ext cx="11125200" cy="3093154"/>
          </a:xfrm>
          <a:prstGeom prst="rect">
            <a:avLst/>
          </a:prstGeom>
        </p:spPr>
        <p:txBody>
          <a:bodyPr wrap="square">
            <a:spAutoFit/>
          </a:bodyPr>
          <a:lstStyle/>
          <a:p>
            <a:pPr algn="just" rtl="1">
              <a:lnSpc>
                <a:spcPct val="200000"/>
              </a:lnSpc>
            </a:pPr>
            <a:endParaRPr lang="ar-JO" sz="2000" dirty="0">
              <a:latin typeface="Sakkal Majalla" panose="02000000000000000000" pitchFamily="2" charset="-78"/>
              <a:cs typeface="Sakkal Majalla" panose="02000000000000000000" pitchFamily="2" charset="-78"/>
            </a:endParaRPr>
          </a:p>
          <a:p>
            <a:pPr algn="just" rtl="1">
              <a:lnSpc>
                <a:spcPct val="200000"/>
              </a:lnSpc>
            </a:pPr>
            <a:endParaRPr lang="ar-JO" sz="2000" dirty="0">
              <a:latin typeface="Sakkal Majalla" panose="02000000000000000000" pitchFamily="2" charset="-78"/>
              <a:cs typeface="Sakkal Majalla" panose="02000000000000000000" pitchFamily="2" charset="-78"/>
            </a:endParaRPr>
          </a:p>
          <a:p>
            <a:pPr algn="just" rtl="1">
              <a:lnSpc>
                <a:spcPct val="200000"/>
              </a:lnSpc>
            </a:pPr>
            <a:r>
              <a:rPr lang="ar-JO" sz="2000" b="1" dirty="0">
                <a:latin typeface="Sakkal Majalla" panose="02000000000000000000" pitchFamily="2" charset="-78"/>
                <a:cs typeface="Sakkal Majalla" panose="02000000000000000000" pitchFamily="2" charset="-78"/>
              </a:rPr>
              <a:t>   </a:t>
            </a:r>
          </a:p>
          <a:p>
            <a:pPr algn="just" rtl="1">
              <a:lnSpc>
                <a:spcPct val="200000"/>
              </a:lnSpc>
            </a:pPr>
            <a:endParaRPr lang="ar-JO" sz="2000" b="1" dirty="0">
              <a:solidFill>
                <a:srgbClr val="FF0000"/>
              </a:solidFill>
              <a:latin typeface="Sakkal Majalla" panose="02000000000000000000" pitchFamily="2" charset="-78"/>
              <a:cs typeface="Sakkal Majalla" panose="02000000000000000000" pitchFamily="2" charset="-78"/>
            </a:endParaRPr>
          </a:p>
          <a:p>
            <a:pPr algn="just" rtl="1">
              <a:lnSpc>
                <a:spcPct val="200000"/>
              </a:lnSpc>
            </a:pPr>
            <a:r>
              <a:rPr lang="ar-JO" sz="2000" b="1" dirty="0">
                <a:solidFill>
                  <a:srgbClr val="FF0000"/>
                </a:solidFill>
                <a:latin typeface="Sakkal Majalla" panose="02000000000000000000" pitchFamily="2" charset="-78"/>
                <a:cs typeface="Sakkal Majalla" panose="02000000000000000000" pitchFamily="2" charset="-78"/>
              </a:rPr>
              <a:t> </a:t>
            </a:r>
          </a:p>
        </p:txBody>
      </p:sp>
      <p:sp>
        <p:nvSpPr>
          <p:cNvPr id="9" name="Rectangle 8">
            <a:extLst>
              <a:ext uri="{FF2B5EF4-FFF2-40B4-BE49-F238E27FC236}">
                <a16:creationId xmlns:a16="http://schemas.microsoft.com/office/drawing/2014/main" id="{6FFE1ADB-1D62-4DA0-A121-942C30B0527B}"/>
              </a:ext>
            </a:extLst>
          </p:cNvPr>
          <p:cNvSpPr/>
          <p:nvPr/>
        </p:nvSpPr>
        <p:spPr>
          <a:xfrm>
            <a:off x="228600" y="1238285"/>
            <a:ext cx="11841307" cy="1323439"/>
          </a:xfrm>
          <a:prstGeom prst="rect">
            <a:avLst/>
          </a:prstGeom>
        </p:spPr>
        <p:txBody>
          <a:bodyPr wrap="square">
            <a:spAutoFit/>
          </a:bodyPr>
          <a:lstStyle/>
          <a:p>
            <a:pPr algn="r" rtl="1" fontAlgn="ctr">
              <a:lnSpc>
                <a:spcPct val="200000"/>
              </a:lnSpc>
              <a:spcBef>
                <a:spcPct val="0"/>
              </a:spcBef>
              <a:defRPr/>
            </a:pPr>
            <a:r>
              <a:rPr lang="ar-JO" sz="2000" b="1" dirty="0">
                <a:latin typeface="Sakkal Majalla" panose="02000000000000000000" pitchFamily="2" charset="-78"/>
                <a:ea typeface="+mj-ea"/>
                <a:cs typeface="Sakkal Majalla" panose="02000000000000000000" pitchFamily="2" charset="-78"/>
              </a:rPr>
              <a:t> </a:t>
            </a:r>
          </a:p>
          <a:p>
            <a:pPr algn="r" rtl="1" fontAlgn="ctr">
              <a:lnSpc>
                <a:spcPct val="200000"/>
              </a:lnSpc>
              <a:spcBef>
                <a:spcPct val="0"/>
              </a:spcBef>
              <a:defRPr/>
            </a:pPr>
            <a:endParaRPr lang="ar-JO" sz="2000" dirty="0">
              <a:latin typeface="Sakkal Majalla" panose="02000000000000000000" pitchFamily="2" charset="-78"/>
              <a:cs typeface="Sakkal Majalla" panose="02000000000000000000" pitchFamily="2" charset="-78"/>
            </a:endParaRPr>
          </a:p>
        </p:txBody>
      </p:sp>
      <p:pic>
        <p:nvPicPr>
          <p:cNvPr id="6" name="Picture 5">
            <a:extLst>
              <a:ext uri="{FF2B5EF4-FFF2-40B4-BE49-F238E27FC236}">
                <a16:creationId xmlns:a16="http://schemas.microsoft.com/office/drawing/2014/main" id="{6B5A3711-A50F-42B4-A96A-69373F7E22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9091" y="1182720"/>
            <a:ext cx="10901779" cy="5910517"/>
          </a:xfrm>
          <a:prstGeom prst="rect">
            <a:avLst/>
          </a:prstGeom>
        </p:spPr>
      </p:pic>
      <p:sp>
        <p:nvSpPr>
          <p:cNvPr id="4" name="Slide Number Placeholder 3">
            <a:extLst>
              <a:ext uri="{FF2B5EF4-FFF2-40B4-BE49-F238E27FC236}">
                <a16:creationId xmlns:a16="http://schemas.microsoft.com/office/drawing/2014/main" id="{30EA29B3-F287-4F66-A724-919CB5911D97}"/>
              </a:ext>
            </a:extLst>
          </p:cNvPr>
          <p:cNvSpPr>
            <a:spLocks noGrp="1"/>
          </p:cNvSpPr>
          <p:nvPr>
            <p:ph type="sldNum" sz="quarter" idx="12"/>
          </p:nvPr>
        </p:nvSpPr>
        <p:spPr/>
        <p:txBody>
          <a:bodyPr/>
          <a:lstStyle/>
          <a:p>
            <a:fld id="{3E72C9C7-92A0-4F80-AB75-EFA261218918}" type="slidenum">
              <a:rPr lang="en-US" smtClean="0"/>
              <a:t>25</a:t>
            </a:fld>
            <a:endParaRPr lang="en-US"/>
          </a:p>
        </p:txBody>
      </p:sp>
    </p:spTree>
    <p:extLst>
      <p:ext uri="{BB962C8B-B14F-4D97-AF65-F5344CB8AC3E}">
        <p14:creationId xmlns:p14="http://schemas.microsoft.com/office/powerpoint/2010/main" val="27006798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457200" y="130314"/>
            <a:ext cx="11642725" cy="707886"/>
          </a:xfrm>
          <a:prstGeom prst="rect">
            <a:avLst/>
          </a:prstGeom>
        </p:spPr>
        <p:txBody>
          <a:bodyPr wrap="square">
            <a:spAutoFit/>
          </a:bodyPr>
          <a:lstStyle/>
          <a:p>
            <a:pPr algn="r" rtl="1" fontAlgn="ctr">
              <a:spcBef>
                <a:spcPct val="0"/>
              </a:spcBef>
              <a:defRPr/>
            </a:pPr>
            <a:r>
              <a:rPr lang="ar-JO" sz="4000" b="1" dirty="0">
                <a:latin typeface="Sakkal Majalla" panose="02000000000000000000" pitchFamily="2" charset="-78"/>
                <a:ea typeface="+mj-ea"/>
                <a:cs typeface="Sakkal Majalla" panose="02000000000000000000" pitchFamily="2" charset="-78"/>
              </a:rPr>
              <a:t>تجارب إقليمية – ( تجربة دولة الإمارات العربية المتحدة - مرصد سوق العمل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pic>
        <p:nvPicPr>
          <p:cNvPr id="5" name="Picture 4">
            <a:extLst>
              <a:ext uri="{FF2B5EF4-FFF2-40B4-BE49-F238E27FC236}">
                <a16:creationId xmlns:a16="http://schemas.microsoft.com/office/drawing/2014/main" id="{C9D0473D-EADE-43A0-BB76-454CB374E0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66800"/>
            <a:ext cx="12192000" cy="5491160"/>
          </a:xfrm>
          <a:prstGeom prst="rect">
            <a:avLst/>
          </a:prstGeom>
        </p:spPr>
      </p:pic>
      <p:sp>
        <p:nvSpPr>
          <p:cNvPr id="3" name="Slide Number Placeholder 2">
            <a:extLst>
              <a:ext uri="{FF2B5EF4-FFF2-40B4-BE49-F238E27FC236}">
                <a16:creationId xmlns:a16="http://schemas.microsoft.com/office/drawing/2014/main" id="{DB1CFF65-7352-4590-899E-BC2B36F93583}"/>
              </a:ext>
            </a:extLst>
          </p:cNvPr>
          <p:cNvSpPr>
            <a:spLocks noGrp="1"/>
          </p:cNvSpPr>
          <p:nvPr>
            <p:ph type="sldNum" sz="quarter" idx="12"/>
          </p:nvPr>
        </p:nvSpPr>
        <p:spPr/>
        <p:txBody>
          <a:bodyPr/>
          <a:lstStyle/>
          <a:p>
            <a:fld id="{3E72C9C7-92A0-4F80-AB75-EFA261218918}" type="slidenum">
              <a:rPr lang="en-US" smtClean="0"/>
              <a:t>26</a:t>
            </a:fld>
            <a:endParaRPr lang="en-US"/>
          </a:p>
        </p:txBody>
      </p:sp>
    </p:spTree>
    <p:extLst>
      <p:ext uri="{BB962C8B-B14F-4D97-AF65-F5344CB8AC3E}">
        <p14:creationId xmlns:p14="http://schemas.microsoft.com/office/powerpoint/2010/main" val="29031215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87C2D1A-AB21-42F4-8839-6CEF2821F814}"/>
              </a:ext>
            </a:extLst>
          </p:cNvPr>
          <p:cNvSpPr>
            <a:spLocks noGrp="1"/>
          </p:cNvSpPr>
          <p:nvPr>
            <p:ph idx="1"/>
          </p:nvPr>
        </p:nvSpPr>
        <p:spPr>
          <a:xfrm>
            <a:off x="838200" y="457200"/>
            <a:ext cx="10515600" cy="5719763"/>
          </a:xfrm>
        </p:spPr>
        <p:txBody>
          <a:bodyPr/>
          <a:lstStyle/>
          <a:p>
            <a:endParaRPr lang="en-GB" dirty="0"/>
          </a:p>
        </p:txBody>
      </p:sp>
      <p:sp>
        <p:nvSpPr>
          <p:cNvPr id="4" name="Scroll: Horizontal 3">
            <a:extLst>
              <a:ext uri="{FF2B5EF4-FFF2-40B4-BE49-F238E27FC236}">
                <a16:creationId xmlns:a16="http://schemas.microsoft.com/office/drawing/2014/main" id="{667E989C-1145-40E6-9A3F-3F9555FF9E4D}"/>
              </a:ext>
            </a:extLst>
          </p:cNvPr>
          <p:cNvSpPr/>
          <p:nvPr/>
        </p:nvSpPr>
        <p:spPr>
          <a:xfrm>
            <a:off x="1219200" y="1066800"/>
            <a:ext cx="9448800" cy="4267200"/>
          </a:xfrm>
          <a:prstGeom prst="horizontalScroll">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ar-JO" sz="6600" b="1" dirty="0">
                <a:solidFill>
                  <a:schemeClr val="tx1"/>
                </a:solidFill>
                <a:latin typeface="Sakkal Majalla" panose="02000000000000000000" pitchFamily="2" charset="-78"/>
                <a:cs typeface="Sakkal Majalla" panose="02000000000000000000" pitchFamily="2" charset="-78"/>
              </a:rPr>
              <a:t>الجلسة الثالثة </a:t>
            </a:r>
          </a:p>
          <a:p>
            <a:pPr algn="ctr"/>
            <a:r>
              <a:rPr lang="ar-JO" sz="6600" b="1" dirty="0">
                <a:solidFill>
                  <a:schemeClr val="tx1"/>
                </a:solidFill>
                <a:latin typeface="Sakkal Majalla" panose="02000000000000000000" pitchFamily="2" charset="-78"/>
                <a:cs typeface="Sakkal Majalla" panose="02000000000000000000" pitchFamily="2" charset="-78"/>
              </a:rPr>
              <a:t>( أهمية أنظمة ومراصد سوق العمل )</a:t>
            </a:r>
            <a:endParaRPr lang="en-GB" sz="6600" b="1" dirty="0">
              <a:solidFill>
                <a:schemeClr val="tx1"/>
              </a:solidFill>
              <a:latin typeface="Sakkal Majalla" panose="02000000000000000000" pitchFamily="2" charset="-78"/>
              <a:cs typeface="Sakkal Majalla" panose="02000000000000000000" pitchFamily="2" charset="-78"/>
            </a:endParaRPr>
          </a:p>
        </p:txBody>
      </p:sp>
      <p:sp>
        <p:nvSpPr>
          <p:cNvPr id="2" name="Slide Number Placeholder 1">
            <a:extLst>
              <a:ext uri="{FF2B5EF4-FFF2-40B4-BE49-F238E27FC236}">
                <a16:creationId xmlns:a16="http://schemas.microsoft.com/office/drawing/2014/main" id="{8D7D8588-AB1C-4AE7-8BCD-5A6F3D29437B}"/>
              </a:ext>
            </a:extLst>
          </p:cNvPr>
          <p:cNvSpPr>
            <a:spLocks noGrp="1"/>
          </p:cNvSpPr>
          <p:nvPr>
            <p:ph type="sldNum" sz="quarter" idx="12"/>
          </p:nvPr>
        </p:nvSpPr>
        <p:spPr/>
        <p:txBody>
          <a:bodyPr/>
          <a:lstStyle/>
          <a:p>
            <a:fld id="{3E72C9C7-92A0-4F80-AB75-EFA261218918}" type="slidenum">
              <a:rPr lang="en-US" smtClean="0"/>
              <a:t>27</a:t>
            </a:fld>
            <a:endParaRPr lang="en-US"/>
          </a:p>
        </p:txBody>
      </p:sp>
    </p:spTree>
    <p:extLst>
      <p:ext uri="{BB962C8B-B14F-4D97-AF65-F5344CB8AC3E}">
        <p14:creationId xmlns:p14="http://schemas.microsoft.com/office/powerpoint/2010/main" val="4048075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457200" y="130314"/>
            <a:ext cx="11642725" cy="707886"/>
          </a:xfrm>
          <a:prstGeom prst="rect">
            <a:avLst/>
          </a:prstGeom>
        </p:spPr>
        <p:txBody>
          <a:bodyPr wrap="square">
            <a:spAutoFit/>
          </a:bodyPr>
          <a:lstStyle/>
          <a:p>
            <a:pPr algn="r" rtl="1" fontAlgn="ctr">
              <a:spcBef>
                <a:spcPct val="0"/>
              </a:spcBef>
              <a:defRPr/>
            </a:pPr>
            <a:r>
              <a:rPr lang="ar-JO" sz="4000" b="1" dirty="0">
                <a:latin typeface="Sakkal Majalla" panose="02000000000000000000" pitchFamily="2" charset="-78"/>
                <a:ea typeface="+mj-ea"/>
                <a:cs typeface="Sakkal Majalla" panose="02000000000000000000" pitchFamily="2" charset="-78"/>
              </a:rPr>
              <a:t>أهمية أنظمة ومراصد سوق العمل</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457200" y="1339261"/>
            <a:ext cx="11252447" cy="4324261"/>
          </a:xfrm>
          <a:prstGeom prst="rect">
            <a:avLst/>
          </a:prstGeom>
          <a:noFill/>
        </p:spPr>
        <p:txBody>
          <a:bodyPr wrap="square" rtlCol="0">
            <a:spAutoFit/>
          </a:bodyPr>
          <a:lstStyle/>
          <a:p>
            <a:pPr algn="just" rtl="1" fontAlgn="base">
              <a:lnSpc>
                <a:spcPct val="200000"/>
              </a:lnSpc>
            </a:pPr>
            <a:r>
              <a:rPr lang="ar-JO" sz="2000" dirty="0">
                <a:latin typeface="Sakkal Majalla" panose="02000000000000000000" pitchFamily="2" charset="-78"/>
                <a:cs typeface="Sakkal Majalla" panose="02000000000000000000" pitchFamily="2" charset="-78"/>
              </a:rPr>
              <a:t>تُعد </a:t>
            </a:r>
            <a:r>
              <a:rPr lang="ar-JO" sz="2000" b="1" dirty="0">
                <a:solidFill>
                  <a:srgbClr val="FF0000"/>
                </a:solidFill>
                <a:latin typeface="Sakkal Majalla" panose="02000000000000000000" pitchFamily="2" charset="-78"/>
                <a:cs typeface="Sakkal Majalla" panose="02000000000000000000" pitchFamily="2" charset="-78"/>
              </a:rPr>
              <a:t>مراصد سوق العمل</a:t>
            </a:r>
            <a:r>
              <a:rPr lang="ar-JO" sz="2000" dirty="0">
                <a:solidFill>
                  <a:srgbClr val="FF0000"/>
                </a:solidFill>
                <a:latin typeface="Sakkal Majalla" panose="02000000000000000000" pitchFamily="2" charset="-78"/>
                <a:cs typeface="Sakkal Majalla" panose="02000000000000000000" pitchFamily="2" charset="-78"/>
              </a:rPr>
              <a:t> </a:t>
            </a:r>
            <a:r>
              <a:rPr lang="ar-JO" sz="2000" dirty="0">
                <a:latin typeface="Sakkal Majalla" panose="02000000000000000000" pitchFamily="2" charset="-78"/>
                <a:cs typeface="Sakkal Majalla" panose="02000000000000000000" pitchFamily="2" charset="-78"/>
              </a:rPr>
              <a:t>من الأدوات الاستراتيجية الحديثة التي تُسهم في تعزيز فهم ديناميكيات سوق العمل وتحسين كفاءة السياسات التشغيلية. فهي تعمل على</a:t>
            </a:r>
            <a:r>
              <a:rPr lang="ar-JO" sz="2000" dirty="0">
                <a:solidFill>
                  <a:srgbClr val="FF0000"/>
                </a:solidFill>
                <a:latin typeface="Sakkal Majalla" panose="02000000000000000000" pitchFamily="2" charset="-78"/>
                <a:cs typeface="Sakkal Majalla" panose="02000000000000000000" pitchFamily="2" charset="-78"/>
              </a:rPr>
              <a:t> </a:t>
            </a:r>
            <a:r>
              <a:rPr lang="ar-JO" sz="2000" b="1" dirty="0">
                <a:solidFill>
                  <a:srgbClr val="FF0000"/>
                </a:solidFill>
                <a:latin typeface="Sakkal Majalla" panose="02000000000000000000" pitchFamily="2" charset="-78"/>
                <a:cs typeface="Sakkal Majalla" panose="02000000000000000000" pitchFamily="2" charset="-78"/>
              </a:rPr>
              <a:t>جمع البيانات وتحليلها وتفسيرها</a:t>
            </a:r>
            <a:r>
              <a:rPr lang="ar-JO" sz="2000" dirty="0">
                <a:solidFill>
                  <a:srgbClr val="FF0000"/>
                </a:solidFill>
                <a:latin typeface="Sakkal Majalla" panose="02000000000000000000" pitchFamily="2" charset="-78"/>
                <a:cs typeface="Sakkal Majalla" panose="02000000000000000000" pitchFamily="2" charset="-78"/>
              </a:rPr>
              <a:t> </a:t>
            </a:r>
            <a:r>
              <a:rPr lang="ar-JO" sz="2000" dirty="0">
                <a:latin typeface="Sakkal Majalla" panose="02000000000000000000" pitchFamily="2" charset="-78"/>
                <a:cs typeface="Sakkal Majalla" panose="02000000000000000000" pitchFamily="2" charset="-78"/>
              </a:rPr>
              <a:t>لتوفير صورة شاملة عن واقع العرض والطلب على القوى العاملة، والمهارات المطلوبة، والاتجاهات الاقتصادية المؤثرة في التشغيل. تكمن أهمية مراصد سوق العمل في أنها </a:t>
            </a:r>
            <a:r>
              <a:rPr lang="ar-JO" sz="2000" b="1" dirty="0">
                <a:solidFill>
                  <a:srgbClr val="FF0000"/>
                </a:solidFill>
                <a:latin typeface="Sakkal Majalla" panose="02000000000000000000" pitchFamily="2" charset="-78"/>
                <a:cs typeface="Sakkal Majalla" panose="02000000000000000000" pitchFamily="2" charset="-78"/>
              </a:rPr>
              <a:t>تمد صُنّاع القرار بالمعلومات الدقيقة والمخرجات التحليلية الموثوقة</a:t>
            </a:r>
            <a:r>
              <a:rPr lang="ar-JO" sz="2000" dirty="0">
                <a:solidFill>
                  <a:srgbClr val="FF0000"/>
                </a:solidFill>
                <a:latin typeface="Sakkal Majalla" panose="02000000000000000000" pitchFamily="2" charset="-78"/>
                <a:cs typeface="Sakkal Majalla" panose="02000000000000000000" pitchFamily="2" charset="-78"/>
              </a:rPr>
              <a:t> </a:t>
            </a:r>
            <a:r>
              <a:rPr lang="ar-JO" sz="2000" dirty="0">
                <a:latin typeface="Sakkal Majalla" panose="02000000000000000000" pitchFamily="2" charset="-78"/>
                <a:cs typeface="Sakkal Majalla" panose="02000000000000000000" pitchFamily="2" charset="-78"/>
              </a:rPr>
              <a:t>التي تساعدهم على اتخاذ قرارات قائمة على الأدلة، سواء في مجالات التعليم والتدريب أو في رسم سياسات التشغيل والحماية الاجتماعية. كما تُسهم في </a:t>
            </a:r>
            <a:r>
              <a:rPr lang="ar-JO" sz="2000" b="1" dirty="0">
                <a:solidFill>
                  <a:srgbClr val="FF0000"/>
                </a:solidFill>
                <a:latin typeface="Sakkal Majalla" panose="02000000000000000000" pitchFamily="2" charset="-78"/>
                <a:cs typeface="Sakkal Majalla" panose="02000000000000000000" pitchFamily="2" charset="-78"/>
              </a:rPr>
              <a:t>تحديد الفجوات بين مخرجات التعليم واحتياجات السوق</a:t>
            </a:r>
            <a:r>
              <a:rPr lang="ar-JO" sz="2000" dirty="0">
                <a:latin typeface="Sakkal Majalla" panose="02000000000000000000" pitchFamily="2" charset="-78"/>
                <a:cs typeface="Sakkal Majalla" panose="02000000000000000000" pitchFamily="2" charset="-78"/>
              </a:rPr>
              <a:t>، وتوجيه الاستثمارات نحو القطاعات الواعدة الأكثر قدرة على خلق فرص العمل. ومن خلال ما تنتجه من </a:t>
            </a:r>
            <a:r>
              <a:rPr lang="ar-JO" sz="2000" b="1" dirty="0">
                <a:solidFill>
                  <a:srgbClr val="FF0000"/>
                </a:solidFill>
                <a:latin typeface="Sakkal Majalla" panose="02000000000000000000" pitchFamily="2" charset="-78"/>
                <a:cs typeface="Sakkal Majalla" panose="02000000000000000000" pitchFamily="2" charset="-78"/>
              </a:rPr>
              <a:t>مؤشرات وتقارير دورية</a:t>
            </a:r>
            <a:r>
              <a:rPr lang="ar-JO" sz="2000" dirty="0">
                <a:latin typeface="Sakkal Majalla" panose="02000000000000000000" pitchFamily="2" charset="-78"/>
                <a:cs typeface="Sakkal Majalla" panose="02000000000000000000" pitchFamily="2" charset="-78"/>
              </a:rPr>
              <a:t>، تُسهم المراصد في دعم التخطيط الاستراتيجي، وتقييم البرامج الحكومية، ورصد أثر السياسات الاقتصادية على التشغيل، بما يعزز التكامل بين مختلف الجهات الحكومية والقطاع الخاص. وبذلك، تُعتبر المراصد </a:t>
            </a:r>
            <a:r>
              <a:rPr lang="ar-JO" sz="2000" b="1" dirty="0">
                <a:solidFill>
                  <a:srgbClr val="FF0000"/>
                </a:solidFill>
                <a:latin typeface="Sakkal Majalla" panose="02000000000000000000" pitchFamily="2" charset="-78"/>
                <a:cs typeface="Sakkal Majalla" panose="02000000000000000000" pitchFamily="2" charset="-78"/>
              </a:rPr>
              <a:t>ركيزة أساسية لتحقيق تنمية بشرية واقتصادية مستدامة </a:t>
            </a:r>
            <a:r>
              <a:rPr lang="ar-JO" sz="2000" dirty="0">
                <a:solidFill>
                  <a:srgbClr val="FF0000"/>
                </a:solidFill>
                <a:latin typeface="Sakkal Majalla" panose="02000000000000000000" pitchFamily="2" charset="-78"/>
                <a:cs typeface="Sakkal Majalla" panose="02000000000000000000" pitchFamily="2" charset="-78"/>
              </a:rPr>
              <a:t> </a:t>
            </a:r>
            <a:r>
              <a:rPr lang="ar-JO" sz="2000" dirty="0">
                <a:latin typeface="Sakkal Majalla" panose="02000000000000000000" pitchFamily="2" charset="-78"/>
                <a:cs typeface="Sakkal Majalla" panose="02000000000000000000" pitchFamily="2" charset="-78"/>
              </a:rPr>
              <a:t>تقوم على المعرفة والتحليل العلمي. </a:t>
            </a:r>
          </a:p>
        </p:txBody>
      </p:sp>
      <p:sp>
        <p:nvSpPr>
          <p:cNvPr id="3" name="Slide Number Placeholder 2">
            <a:extLst>
              <a:ext uri="{FF2B5EF4-FFF2-40B4-BE49-F238E27FC236}">
                <a16:creationId xmlns:a16="http://schemas.microsoft.com/office/drawing/2014/main" id="{4680FE2F-4327-4B2B-BB89-7546CC3D7BD8}"/>
              </a:ext>
            </a:extLst>
          </p:cNvPr>
          <p:cNvSpPr>
            <a:spLocks noGrp="1"/>
          </p:cNvSpPr>
          <p:nvPr>
            <p:ph type="sldNum" sz="quarter" idx="12"/>
          </p:nvPr>
        </p:nvSpPr>
        <p:spPr/>
        <p:txBody>
          <a:bodyPr/>
          <a:lstStyle/>
          <a:p>
            <a:fld id="{3E72C9C7-92A0-4F80-AB75-EFA261218918}" type="slidenum">
              <a:rPr lang="en-US" smtClean="0"/>
              <a:t>28</a:t>
            </a:fld>
            <a:endParaRPr lang="en-US"/>
          </a:p>
        </p:txBody>
      </p:sp>
    </p:spTree>
    <p:extLst>
      <p:ext uri="{BB962C8B-B14F-4D97-AF65-F5344CB8AC3E}">
        <p14:creationId xmlns:p14="http://schemas.microsoft.com/office/powerpoint/2010/main" val="34332369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457200" y="130314"/>
            <a:ext cx="11642725" cy="707886"/>
          </a:xfrm>
          <a:prstGeom prst="rect">
            <a:avLst/>
          </a:prstGeom>
        </p:spPr>
        <p:txBody>
          <a:bodyPr wrap="square">
            <a:spAutoFit/>
          </a:bodyPr>
          <a:lstStyle/>
          <a:p>
            <a:pPr algn="r" rtl="1" fontAlgn="ctr">
              <a:spcBef>
                <a:spcPct val="0"/>
              </a:spcBef>
              <a:defRPr/>
            </a:pPr>
            <a:r>
              <a:rPr lang="ar-JO" sz="4000" b="1" dirty="0">
                <a:latin typeface="Sakkal Majalla" panose="02000000000000000000" pitchFamily="2" charset="-78"/>
                <a:ea typeface="+mj-ea"/>
                <a:cs typeface="Sakkal Majalla" panose="02000000000000000000" pitchFamily="2" charset="-78"/>
              </a:rPr>
              <a:t>أهمية المخرجات التحليلية الصادرة عن أنظمة ومراصد سوق العمل</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568171" y="1339261"/>
            <a:ext cx="11211080" cy="6521722"/>
          </a:xfrm>
          <a:prstGeom prst="rect">
            <a:avLst/>
          </a:prstGeom>
          <a:noFill/>
        </p:spPr>
        <p:txBody>
          <a:bodyPr wrap="square" rtlCol="0">
            <a:spAutoFit/>
          </a:bodyPr>
          <a:lstStyle/>
          <a:p>
            <a:pPr marL="457200" indent="-457200" algn="just" rtl="1" fontAlgn="base">
              <a:lnSpc>
                <a:spcPct val="200000"/>
              </a:lnSpc>
              <a:buAutoNum type="arabicPeriod"/>
            </a:pPr>
            <a:r>
              <a:rPr lang="ar-JO" sz="2400" b="1" dirty="0">
                <a:solidFill>
                  <a:srgbClr val="FF0000"/>
                </a:solidFill>
                <a:latin typeface="Sakkal Majalla" panose="02000000000000000000" pitchFamily="2" charset="-78"/>
                <a:cs typeface="Sakkal Majalla" panose="02000000000000000000" pitchFamily="2" charset="-78"/>
              </a:rPr>
              <a:t>تحليل إتجاهات سوق العمل</a:t>
            </a:r>
          </a:p>
          <a:p>
            <a:pPr algn="just" rtl="1" fontAlgn="base">
              <a:lnSpc>
                <a:spcPct val="200000"/>
              </a:lnSpc>
            </a:pPr>
            <a:r>
              <a:rPr lang="ar-JO" sz="2000" dirty="0">
                <a:latin typeface="Sakkal Majalla" panose="02000000000000000000" pitchFamily="2" charset="-78"/>
                <a:cs typeface="Sakkal Majalla" panose="02000000000000000000" pitchFamily="2" charset="-78"/>
              </a:rPr>
              <a:t>تقوم المراصد بإعداد تقارير ودراسات تحليلية توضح الإتجاهات الزمنية في التشغيل والبطالة والأجور والمهارات المطلوبة ، مما يساعد على استشراف المستقبل ووضع سياسات استباقية. </a:t>
            </a:r>
          </a:p>
          <a:p>
            <a:pPr algn="just" rtl="1" fontAlgn="base">
              <a:lnSpc>
                <a:spcPct val="200000"/>
              </a:lnSpc>
            </a:pPr>
            <a:r>
              <a:rPr lang="ar-JO" sz="2400" b="1" dirty="0">
                <a:solidFill>
                  <a:srgbClr val="FF0000"/>
                </a:solidFill>
                <a:latin typeface="Sakkal Majalla" panose="02000000000000000000" pitchFamily="2" charset="-78"/>
                <a:cs typeface="Sakkal Majalla" panose="02000000000000000000" pitchFamily="2" charset="-78"/>
              </a:rPr>
              <a:t>2. تشخيص الاختلالات بين العرض والطلب</a:t>
            </a:r>
            <a:endParaRPr lang="en-GB" sz="2400" b="1" dirty="0">
              <a:solidFill>
                <a:srgbClr val="FF0000"/>
              </a:solidFill>
              <a:latin typeface="Sakkal Majalla" panose="02000000000000000000" pitchFamily="2" charset="-78"/>
              <a:cs typeface="Sakkal Majalla" panose="02000000000000000000" pitchFamily="2" charset="-78"/>
            </a:endParaRPr>
          </a:p>
          <a:p>
            <a:pPr algn="just" rtl="1" fontAlgn="base">
              <a:lnSpc>
                <a:spcPct val="200000"/>
              </a:lnSpc>
            </a:pPr>
            <a:r>
              <a:rPr lang="ar-JO" sz="2000" dirty="0">
                <a:latin typeface="Sakkal Majalla" panose="02000000000000000000" pitchFamily="2" charset="-78"/>
                <a:cs typeface="Sakkal Majalla" panose="02000000000000000000" pitchFamily="2" charset="-78"/>
              </a:rPr>
              <a:t>تبرز المخرجات التحليلية الفجوة بين مخرجات التعليم والتدريب واحتياجات سوق العمل ، وتحدد التخصصات أو المهن التي تعاني من فائض أو عجز ، وهو ما يسهم في توجيه السياسات التعليمية والتدريبية. </a:t>
            </a:r>
          </a:p>
          <a:p>
            <a:pPr algn="just" rtl="1" fontAlgn="base">
              <a:lnSpc>
                <a:spcPct val="200000"/>
              </a:lnSpc>
            </a:pPr>
            <a:endParaRPr lang="ar-JO" sz="2000" dirty="0">
              <a:latin typeface="AlWatanLight"/>
            </a:endParaRPr>
          </a:p>
          <a:p>
            <a:pPr algn="just" rtl="1" fontAlgn="base">
              <a:lnSpc>
                <a:spcPct val="200000"/>
              </a:lnSpc>
            </a:pPr>
            <a:r>
              <a:rPr lang="ar-JO" sz="2000" b="1" dirty="0">
                <a:solidFill>
                  <a:srgbClr val="FF0000"/>
                </a:solidFill>
                <a:latin typeface="AlWatanLight"/>
              </a:rPr>
              <a:t> </a:t>
            </a:r>
          </a:p>
          <a:p>
            <a:pPr algn="just" rtl="1" fontAlgn="base">
              <a:lnSpc>
                <a:spcPct val="200000"/>
              </a:lnSpc>
            </a:pPr>
            <a:r>
              <a:rPr lang="ar-JO" sz="2000" b="1" dirty="0">
                <a:solidFill>
                  <a:srgbClr val="FF0000"/>
                </a:solidFill>
                <a:latin typeface="AlWatanLight"/>
              </a:rPr>
              <a:t> </a:t>
            </a:r>
            <a:r>
              <a:rPr lang="ar-JO" sz="2400" b="1" dirty="0">
                <a:solidFill>
                  <a:srgbClr val="FF0000"/>
                </a:solidFill>
                <a:latin typeface="AlWatanLight"/>
              </a:rPr>
              <a:t> </a:t>
            </a:r>
          </a:p>
          <a:p>
            <a:pPr algn="just" rtl="1" fontAlgn="base">
              <a:lnSpc>
                <a:spcPct val="200000"/>
              </a:lnSpc>
            </a:pPr>
            <a:endParaRPr lang="ar-JO" sz="2000" b="1" dirty="0">
              <a:latin typeface="AlWatanLight"/>
            </a:endParaRPr>
          </a:p>
        </p:txBody>
      </p:sp>
      <p:sp>
        <p:nvSpPr>
          <p:cNvPr id="3" name="Slide Number Placeholder 2">
            <a:extLst>
              <a:ext uri="{FF2B5EF4-FFF2-40B4-BE49-F238E27FC236}">
                <a16:creationId xmlns:a16="http://schemas.microsoft.com/office/drawing/2014/main" id="{A8C53DF7-FE68-4F59-9FDD-5844D67DE2F8}"/>
              </a:ext>
            </a:extLst>
          </p:cNvPr>
          <p:cNvSpPr>
            <a:spLocks noGrp="1"/>
          </p:cNvSpPr>
          <p:nvPr>
            <p:ph type="sldNum" sz="quarter" idx="12"/>
          </p:nvPr>
        </p:nvSpPr>
        <p:spPr/>
        <p:txBody>
          <a:bodyPr/>
          <a:lstStyle/>
          <a:p>
            <a:fld id="{3E72C9C7-92A0-4F80-AB75-EFA261218918}" type="slidenum">
              <a:rPr lang="en-US" smtClean="0"/>
              <a:t>29</a:t>
            </a:fld>
            <a:endParaRPr lang="en-US"/>
          </a:p>
        </p:txBody>
      </p:sp>
    </p:spTree>
    <p:extLst>
      <p:ext uri="{BB962C8B-B14F-4D97-AF65-F5344CB8AC3E}">
        <p14:creationId xmlns:p14="http://schemas.microsoft.com/office/powerpoint/2010/main" val="11305664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TextBox 138">
            <a:extLst>
              <a:ext uri="{FF2B5EF4-FFF2-40B4-BE49-F238E27FC236}">
                <a16:creationId xmlns:a16="http://schemas.microsoft.com/office/drawing/2014/main" id="{6EDBDED1-FCBF-41E7-B7DD-34E107A743BD}"/>
              </a:ext>
            </a:extLst>
          </p:cNvPr>
          <p:cNvSpPr txBox="1"/>
          <p:nvPr/>
        </p:nvSpPr>
        <p:spPr>
          <a:xfrm>
            <a:off x="76200" y="1181296"/>
            <a:ext cx="12023725" cy="560410"/>
          </a:xfrm>
          <a:prstGeom prst="rect">
            <a:avLst/>
          </a:prstGeom>
          <a:noFill/>
        </p:spPr>
        <p:txBody>
          <a:bodyPr wrap="square" rtlCol="0">
            <a:spAutoFit/>
          </a:bodyPr>
          <a:lstStyle/>
          <a:p>
            <a:pPr marL="0" marR="0" lvl="0" indent="0" algn="just" defTabSz="914400" rtl="1" eaLnBrk="1" fontAlgn="auto" latinLnBrk="0" hangingPunct="1">
              <a:lnSpc>
                <a:spcPct val="200000"/>
              </a:lnSpc>
              <a:spcBef>
                <a:spcPts val="0"/>
              </a:spcBef>
              <a:spcAft>
                <a:spcPts val="0"/>
              </a:spcAft>
              <a:buClrTx/>
              <a:buSzTx/>
              <a:buFontTx/>
              <a:buNone/>
              <a:tabLst/>
              <a:defRPr/>
            </a:pPr>
            <a:endParaRPr kumimoji="0" lang="ar-JO" sz="18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p:sp>
        <p:nvSpPr>
          <p:cNvPr id="2" name="Footer Placeholder 1">
            <a:extLst>
              <a:ext uri="{FF2B5EF4-FFF2-40B4-BE49-F238E27FC236}">
                <a16:creationId xmlns:a16="http://schemas.microsoft.com/office/drawing/2014/main" id="{4EBC1383-2AEC-48D0-AF87-57EF6B13F5E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JO"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graphicFrame>
        <p:nvGraphicFramePr>
          <p:cNvPr id="3" name="Diagram 2">
            <a:extLst>
              <a:ext uri="{FF2B5EF4-FFF2-40B4-BE49-F238E27FC236}">
                <a16:creationId xmlns:a16="http://schemas.microsoft.com/office/drawing/2014/main" id="{589E6586-ACFB-4B63-B523-680096B0F82D}"/>
              </a:ext>
            </a:extLst>
          </p:cNvPr>
          <p:cNvGraphicFramePr/>
          <p:nvPr>
            <p:extLst>
              <p:ext uri="{D42A27DB-BD31-4B8C-83A1-F6EECF244321}">
                <p14:modId xmlns:p14="http://schemas.microsoft.com/office/powerpoint/2010/main" val="288957850"/>
              </p:ext>
            </p:extLst>
          </p:nvPr>
        </p:nvGraphicFramePr>
        <p:xfrm>
          <a:off x="2326410" y="1181296"/>
          <a:ext cx="7092369" cy="9357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6">
            <a:extLst>
              <a:ext uri="{FF2B5EF4-FFF2-40B4-BE49-F238E27FC236}">
                <a16:creationId xmlns:a16="http://schemas.microsoft.com/office/drawing/2014/main" id="{1B84D016-BDC6-438B-AA28-7C951A035D27}"/>
              </a:ext>
            </a:extLst>
          </p:cNvPr>
          <p:cNvSpPr/>
          <p:nvPr/>
        </p:nvSpPr>
        <p:spPr>
          <a:xfrm>
            <a:off x="7120081" y="2209400"/>
            <a:ext cx="2252519" cy="3657600"/>
          </a:xfrm>
          <a:prstGeom prst="rect">
            <a:avLst/>
          </a:prstGeom>
          <a:solidFill>
            <a:srgbClr val="ED7D31">
              <a:lumMod val="40000"/>
              <a:lumOff val="60000"/>
            </a:srgbClr>
          </a:solidFill>
          <a:ln w="12700" cap="flat" cmpd="sng" algn="ctr">
            <a:solidFill>
              <a:prstClr val="white">
                <a:hueOff val="0"/>
                <a:satOff val="0"/>
                <a:lumOff val="0"/>
                <a:alphaOff val="0"/>
              </a:prstClr>
            </a:solidFill>
            <a:prstDash val="solid"/>
            <a:miter lim="800000"/>
          </a:ln>
          <a:effectLst>
            <a:innerShdw blurRad="63500" dist="50800">
              <a:prstClr val="black">
                <a:alpha val="50000"/>
              </a:prstClr>
            </a:innerShdw>
          </a:effectLst>
        </p:spPr>
        <p:txBody>
          <a:bodyPr spcFirstLastPara="0" vert="horz" wrap="square" lIns="25400" tIns="25400" rIns="25400" bIns="25400" numCol="1" spcCol="1270" anchor="ctr" anchorCtr="0">
            <a:noAutofit/>
          </a:bodyPr>
          <a:lstStyle/>
          <a:p>
            <a:pPr algn="ctr" rtl="1"/>
            <a:endParaRPr lang="en-GB" sz="2000" dirty="0"/>
          </a:p>
        </p:txBody>
      </p:sp>
      <p:sp>
        <p:nvSpPr>
          <p:cNvPr id="9" name="Rectangle 8">
            <a:extLst>
              <a:ext uri="{FF2B5EF4-FFF2-40B4-BE49-F238E27FC236}">
                <a16:creationId xmlns:a16="http://schemas.microsoft.com/office/drawing/2014/main" id="{565CD3AA-8CC3-433A-974F-529D98CFE4A1}"/>
              </a:ext>
            </a:extLst>
          </p:cNvPr>
          <p:cNvSpPr/>
          <p:nvPr/>
        </p:nvSpPr>
        <p:spPr>
          <a:xfrm>
            <a:off x="2326411" y="2209400"/>
            <a:ext cx="2362200" cy="3657600"/>
          </a:xfrm>
          <a:prstGeom prst="rect">
            <a:avLst/>
          </a:prstGeom>
          <a:solidFill>
            <a:srgbClr val="ED7D31">
              <a:lumMod val="40000"/>
              <a:lumOff val="60000"/>
            </a:srgbClr>
          </a:solidFill>
          <a:ln w="12700" cap="flat" cmpd="sng" algn="ctr">
            <a:solidFill>
              <a:prstClr val="white">
                <a:hueOff val="0"/>
                <a:satOff val="0"/>
                <a:lumOff val="0"/>
                <a:alphaOff val="0"/>
              </a:prstClr>
            </a:solidFill>
            <a:prstDash val="solid"/>
            <a:miter lim="800000"/>
          </a:ln>
          <a:effectLst>
            <a:innerShdw blurRad="63500" dist="50800">
              <a:prstClr val="black">
                <a:alpha val="50000"/>
              </a:prstClr>
            </a:innerShdw>
          </a:effectLst>
        </p:spPr>
        <p:txBody>
          <a:bodyPr spcFirstLastPara="0" vert="horz" wrap="square" lIns="25400" tIns="25400" rIns="25400" bIns="25400" numCol="1" spcCol="1270" anchor="ctr" anchorCtr="0">
            <a:noAutofit/>
          </a:bodyPr>
          <a:lstStyle/>
          <a:p>
            <a:pPr algn="ctr" rtl="1"/>
            <a:endParaRPr lang="en-GB" sz="2000">
              <a:solidFill>
                <a:schemeClr val="tx1"/>
              </a:solidFill>
            </a:endParaRPr>
          </a:p>
        </p:txBody>
      </p:sp>
      <p:sp>
        <p:nvSpPr>
          <p:cNvPr id="16" name="Rectangle 15">
            <a:extLst>
              <a:ext uri="{FF2B5EF4-FFF2-40B4-BE49-F238E27FC236}">
                <a16:creationId xmlns:a16="http://schemas.microsoft.com/office/drawing/2014/main" id="{AE90C3DC-8817-4F1B-83DD-65CEB30BF0A6}"/>
              </a:ext>
            </a:extLst>
          </p:cNvPr>
          <p:cNvSpPr/>
          <p:nvPr/>
        </p:nvSpPr>
        <p:spPr>
          <a:xfrm>
            <a:off x="4723246" y="2209400"/>
            <a:ext cx="2362200" cy="3657600"/>
          </a:xfrm>
          <a:prstGeom prst="rect">
            <a:avLst/>
          </a:prstGeom>
          <a:solidFill>
            <a:srgbClr val="ED7D31">
              <a:lumMod val="40000"/>
              <a:lumOff val="60000"/>
            </a:srgbClr>
          </a:solidFill>
          <a:ln w="12700" cap="flat" cmpd="sng" algn="ctr">
            <a:solidFill>
              <a:prstClr val="white">
                <a:hueOff val="0"/>
                <a:satOff val="0"/>
                <a:lumOff val="0"/>
                <a:alphaOff val="0"/>
              </a:prstClr>
            </a:solidFill>
            <a:prstDash val="solid"/>
            <a:miter lim="800000"/>
          </a:ln>
          <a:effectLst>
            <a:innerShdw blurRad="63500" dist="50800">
              <a:prstClr val="black">
                <a:alpha val="50000"/>
              </a:prstClr>
            </a:innerShdw>
          </a:effectLst>
        </p:spPr>
        <p:txBody>
          <a:bodyPr spcFirstLastPara="0" vert="horz" wrap="square" lIns="25400" tIns="25400" rIns="25400" bIns="25400" numCol="1" spcCol="1270" anchor="ctr" anchorCtr="0">
            <a:noAutofit/>
          </a:bodyPr>
          <a:lstStyle/>
          <a:p>
            <a:pPr algn="ctr" rtl="1"/>
            <a:endParaRPr lang="en-GB" sz="2000"/>
          </a:p>
        </p:txBody>
      </p:sp>
      <p:sp>
        <p:nvSpPr>
          <p:cNvPr id="21" name="Rectangle 20">
            <a:extLst>
              <a:ext uri="{FF2B5EF4-FFF2-40B4-BE49-F238E27FC236}">
                <a16:creationId xmlns:a16="http://schemas.microsoft.com/office/drawing/2014/main" id="{0CDB237B-8848-4950-B06E-3569B9F8934E}"/>
              </a:ext>
            </a:extLst>
          </p:cNvPr>
          <p:cNvSpPr/>
          <p:nvPr/>
        </p:nvSpPr>
        <p:spPr>
          <a:xfrm>
            <a:off x="2625437" y="3733400"/>
            <a:ext cx="1905000" cy="2041236"/>
          </a:xfrm>
          <a:prstGeom prst="rect">
            <a:avLst/>
          </a:prstGeom>
          <a:solidFill>
            <a:schemeClr val="accent2">
              <a:lumMod val="20000"/>
              <a:lumOff val="80000"/>
            </a:schemeClr>
          </a:solidFill>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JO" sz="20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JO" sz="20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rPr>
              <a:t>استحداث فرص سوق العمل من خلال تعزيز وتنمية القطاع الخاص والوصول للخدمات المالية</a:t>
            </a:r>
            <a:endParaRPr kumimoji="0" lang="en-GB" sz="20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22" name="Rectangle 21">
            <a:extLst>
              <a:ext uri="{FF2B5EF4-FFF2-40B4-BE49-F238E27FC236}">
                <a16:creationId xmlns:a16="http://schemas.microsoft.com/office/drawing/2014/main" id="{92BBBA9F-9882-40FC-B7F7-D207BC898CC4}"/>
              </a:ext>
            </a:extLst>
          </p:cNvPr>
          <p:cNvSpPr/>
          <p:nvPr/>
        </p:nvSpPr>
        <p:spPr>
          <a:xfrm>
            <a:off x="4951846" y="3742002"/>
            <a:ext cx="1905000" cy="2032634"/>
          </a:xfrm>
          <a:prstGeom prst="rect">
            <a:avLst/>
          </a:prstGeom>
          <a:solidFill>
            <a:schemeClr val="accent2">
              <a:lumMod val="20000"/>
              <a:lumOff val="80000"/>
            </a:schemeClr>
          </a:solidFill>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JO" sz="20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rPr>
              <a:t>المعلومات والإرشاد والتوجيه من خلال سياسات سوق العمل النشطة </a:t>
            </a:r>
            <a:endParaRPr kumimoji="0" lang="en-GB" sz="20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23" name="Rectangle 22">
            <a:extLst>
              <a:ext uri="{FF2B5EF4-FFF2-40B4-BE49-F238E27FC236}">
                <a16:creationId xmlns:a16="http://schemas.microsoft.com/office/drawing/2014/main" id="{EC17EFF5-C975-45D1-A7B0-B303B46A12F8}"/>
              </a:ext>
            </a:extLst>
          </p:cNvPr>
          <p:cNvSpPr/>
          <p:nvPr/>
        </p:nvSpPr>
        <p:spPr>
          <a:xfrm>
            <a:off x="7315200" y="3742002"/>
            <a:ext cx="1905000" cy="2032634"/>
          </a:xfrm>
          <a:prstGeom prst="rect">
            <a:avLst/>
          </a:prstGeom>
          <a:solidFill>
            <a:schemeClr val="accent2">
              <a:lumMod val="20000"/>
              <a:lumOff val="80000"/>
            </a:schemeClr>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JO" sz="20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rPr>
              <a:t>تحسين قابلية التوظيف من خلال التعليم والتدريب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JO" sz="20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rPr>
              <a:t>( التقني والمهني )  </a:t>
            </a:r>
            <a:endParaRPr kumimoji="0" lang="en-GB" sz="20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15" name="Flowchart: Preparation 14">
            <a:extLst>
              <a:ext uri="{FF2B5EF4-FFF2-40B4-BE49-F238E27FC236}">
                <a16:creationId xmlns:a16="http://schemas.microsoft.com/office/drawing/2014/main" id="{545DFEA6-4FC0-4465-A1F4-29DF8E272A15}"/>
              </a:ext>
            </a:extLst>
          </p:cNvPr>
          <p:cNvSpPr/>
          <p:nvPr/>
        </p:nvSpPr>
        <p:spPr>
          <a:xfrm>
            <a:off x="4267200" y="2522402"/>
            <a:ext cx="3236191" cy="906598"/>
          </a:xfrm>
          <a:prstGeom prst="flowChartPreparation">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JO" sz="20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rPr>
              <a:t>الموائمة في سوق العمل</a:t>
            </a:r>
            <a:endParaRPr kumimoji="0" lang="en-GB" sz="20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17" name="Rectangle 16">
            <a:extLst>
              <a:ext uri="{FF2B5EF4-FFF2-40B4-BE49-F238E27FC236}">
                <a16:creationId xmlns:a16="http://schemas.microsoft.com/office/drawing/2014/main" id="{27333A06-2E28-4068-AC20-A26A7909A560}"/>
              </a:ext>
            </a:extLst>
          </p:cNvPr>
          <p:cNvSpPr/>
          <p:nvPr/>
        </p:nvSpPr>
        <p:spPr>
          <a:xfrm>
            <a:off x="7538026" y="2606386"/>
            <a:ext cx="1529774" cy="760286"/>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JO" sz="2000" dirty="0">
                <a:solidFill>
                  <a:prstClr val="black"/>
                </a:solidFill>
                <a:latin typeface="Sakkal Majalla" panose="02000000000000000000" pitchFamily="2" charset="-78"/>
                <a:cs typeface="Sakkal Majalla" panose="02000000000000000000" pitchFamily="2" charset="-78"/>
              </a:rPr>
              <a:t>جانب العرض</a:t>
            </a:r>
            <a:endParaRPr lang="en-GB" sz="2000" dirty="0">
              <a:solidFill>
                <a:prstClr val="black"/>
              </a:solidFill>
              <a:latin typeface="Sakkal Majalla" panose="02000000000000000000" pitchFamily="2" charset="-78"/>
              <a:cs typeface="Sakkal Majalla" panose="02000000000000000000" pitchFamily="2" charset="-78"/>
            </a:endParaRPr>
          </a:p>
        </p:txBody>
      </p:sp>
      <p:sp>
        <p:nvSpPr>
          <p:cNvPr id="18" name="Rectangle 17">
            <a:extLst>
              <a:ext uri="{FF2B5EF4-FFF2-40B4-BE49-F238E27FC236}">
                <a16:creationId xmlns:a16="http://schemas.microsoft.com/office/drawing/2014/main" id="{914ADA6C-184D-433E-BAFB-6A3C221D3068}"/>
              </a:ext>
            </a:extLst>
          </p:cNvPr>
          <p:cNvSpPr/>
          <p:nvPr/>
        </p:nvSpPr>
        <p:spPr>
          <a:xfrm>
            <a:off x="2819400" y="2606386"/>
            <a:ext cx="1371600" cy="760286"/>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JO" sz="2000">
                <a:solidFill>
                  <a:prstClr val="black"/>
                </a:solidFill>
                <a:latin typeface="Sakkal Majalla" panose="02000000000000000000" pitchFamily="2" charset="-78"/>
                <a:cs typeface="Sakkal Majalla" panose="02000000000000000000" pitchFamily="2" charset="-78"/>
              </a:rPr>
              <a:t>جانب الطلب</a:t>
            </a:r>
            <a:endParaRPr lang="en-GB" sz="2000" dirty="0">
              <a:solidFill>
                <a:prstClr val="black"/>
              </a:solidFill>
              <a:latin typeface="Sakkal Majalla" panose="02000000000000000000" pitchFamily="2" charset="-78"/>
              <a:cs typeface="Sakkal Majalla" panose="02000000000000000000" pitchFamily="2" charset="-78"/>
            </a:endParaRPr>
          </a:p>
        </p:txBody>
      </p:sp>
      <p:sp>
        <p:nvSpPr>
          <p:cNvPr id="14" name="Title 1">
            <a:extLst>
              <a:ext uri="{FF2B5EF4-FFF2-40B4-BE49-F238E27FC236}">
                <a16:creationId xmlns:a16="http://schemas.microsoft.com/office/drawing/2014/main" id="{2EB94B2B-53E0-4004-B29B-31EDD5622315}"/>
              </a:ext>
            </a:extLst>
          </p:cNvPr>
          <p:cNvSpPr>
            <a:spLocks noGrp="1"/>
          </p:cNvSpPr>
          <p:nvPr>
            <p:ph type="ctrTitle"/>
          </p:nvPr>
        </p:nvSpPr>
        <p:spPr>
          <a:xfrm rot="10800000" flipV="1">
            <a:off x="7223125" y="318068"/>
            <a:ext cx="4876800" cy="660545"/>
          </a:xfrm>
        </p:spPr>
        <p:txBody>
          <a:bodyPr>
            <a:normAutofit/>
          </a:bodyPr>
          <a:lstStyle/>
          <a:p>
            <a:r>
              <a:rPr lang="ar-JO" sz="3200" b="1" dirty="0"/>
              <a:t>ديناميكيات سوق العمل</a:t>
            </a:r>
            <a:endParaRPr lang="en-GB" sz="3200" b="1" dirty="0"/>
          </a:p>
        </p:txBody>
      </p:sp>
    </p:spTree>
    <p:extLst>
      <p:ext uri="{BB962C8B-B14F-4D97-AF65-F5344CB8AC3E}">
        <p14:creationId xmlns:p14="http://schemas.microsoft.com/office/powerpoint/2010/main" val="38346562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457200" y="130314"/>
            <a:ext cx="11642725" cy="707886"/>
          </a:xfrm>
          <a:prstGeom prst="rect">
            <a:avLst/>
          </a:prstGeom>
        </p:spPr>
        <p:txBody>
          <a:bodyPr wrap="square">
            <a:spAutoFit/>
          </a:bodyPr>
          <a:lstStyle/>
          <a:p>
            <a:pPr algn="r" rtl="1" fontAlgn="ctr">
              <a:spcBef>
                <a:spcPct val="0"/>
              </a:spcBef>
              <a:defRPr/>
            </a:pPr>
            <a:r>
              <a:rPr lang="ar-JO" sz="4000" b="1" dirty="0">
                <a:latin typeface="Sakkal Majalla" panose="02000000000000000000" pitchFamily="2" charset="-78"/>
                <a:ea typeface="+mj-ea"/>
                <a:cs typeface="Sakkal Majalla" panose="02000000000000000000" pitchFamily="2" charset="-78"/>
              </a:rPr>
              <a:t>أهمية المخرجات التحليلية الصادرة عن أنظمة ومراصد سوق العمل</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630315" y="1339261"/>
            <a:ext cx="11070454" cy="6275500"/>
          </a:xfrm>
          <a:prstGeom prst="rect">
            <a:avLst/>
          </a:prstGeom>
          <a:noFill/>
        </p:spPr>
        <p:txBody>
          <a:bodyPr wrap="square" rtlCol="0">
            <a:spAutoFit/>
          </a:bodyPr>
          <a:lstStyle/>
          <a:p>
            <a:pPr algn="just" rtl="1" fontAlgn="base">
              <a:lnSpc>
                <a:spcPct val="200000"/>
              </a:lnSpc>
            </a:pPr>
            <a:r>
              <a:rPr lang="ar-JO" sz="2000" b="1" dirty="0">
                <a:solidFill>
                  <a:srgbClr val="FF0000"/>
                </a:solidFill>
                <a:latin typeface="Sakkal Majalla" panose="02000000000000000000" pitchFamily="2" charset="-78"/>
                <a:cs typeface="Sakkal Majalla" panose="02000000000000000000" pitchFamily="2" charset="-78"/>
              </a:rPr>
              <a:t>3. انتاج مؤشرات كمية ونوعية دقيقة </a:t>
            </a:r>
          </a:p>
          <a:p>
            <a:pPr algn="just" rtl="1" fontAlgn="base">
              <a:lnSpc>
                <a:spcPct val="200000"/>
              </a:lnSpc>
            </a:pPr>
            <a:r>
              <a:rPr lang="ar-JO" sz="2000" dirty="0">
                <a:latin typeface="Sakkal Majalla" panose="02000000000000000000" pitchFamily="2" charset="-78"/>
                <a:cs typeface="Sakkal Majalla" panose="02000000000000000000" pitchFamily="2" charset="-78"/>
              </a:rPr>
              <a:t>من خلال قواعد بيانات متكاملة ، يمكن للمراصد توفير مؤشرات مثل معدل المشاركة الاقتصادية المنقح ، ومعدل البطالة حسب الفئة العمرية أو الجنس أو المحافظة ، ومؤشرات جودة العمل ، مما يعزز الشفافية ودقة المتابعة. </a:t>
            </a:r>
          </a:p>
          <a:p>
            <a:pPr algn="just" rtl="1" fontAlgn="base">
              <a:lnSpc>
                <a:spcPct val="200000"/>
              </a:lnSpc>
            </a:pPr>
            <a:r>
              <a:rPr lang="ar-JO" sz="2000" b="1" dirty="0">
                <a:solidFill>
                  <a:srgbClr val="FF0000"/>
                </a:solidFill>
                <a:latin typeface="Sakkal Majalla" panose="02000000000000000000" pitchFamily="2" charset="-78"/>
                <a:cs typeface="Sakkal Majalla" panose="02000000000000000000" pitchFamily="2" charset="-78"/>
              </a:rPr>
              <a:t>4. دعم اعداد التقارير الوطنية والدولية </a:t>
            </a:r>
          </a:p>
          <a:p>
            <a:pPr algn="just" rtl="1" fontAlgn="base">
              <a:lnSpc>
                <a:spcPct val="200000"/>
              </a:lnSpc>
            </a:pPr>
            <a:r>
              <a:rPr lang="ar-JO" sz="2000" dirty="0">
                <a:latin typeface="Sakkal Majalla" panose="02000000000000000000" pitchFamily="2" charset="-78"/>
                <a:cs typeface="Sakkal Majalla" panose="02000000000000000000" pitchFamily="2" charset="-78"/>
              </a:rPr>
              <a:t>تسهم المخرجات التحليلية في إعداد تقارير التنمية البشرية ، وتقارير أهداف التنمية المستدامة ، واستراتيجيات التشغيل الوطنية، وغيرها من الوثائق الرسمية التي تحتاج إلى بيانات موثوقة ومحدثة.</a:t>
            </a:r>
            <a:endParaRPr lang="ar-JO" sz="2000" b="1" dirty="0">
              <a:solidFill>
                <a:srgbClr val="FF0000"/>
              </a:solidFill>
              <a:latin typeface="Sakkal Majalla" panose="02000000000000000000" pitchFamily="2" charset="-78"/>
              <a:cs typeface="Sakkal Majalla" panose="02000000000000000000" pitchFamily="2" charset="-78"/>
            </a:endParaRPr>
          </a:p>
          <a:p>
            <a:pPr algn="just" rtl="1" fontAlgn="base">
              <a:lnSpc>
                <a:spcPct val="200000"/>
              </a:lnSpc>
            </a:pPr>
            <a:endParaRPr lang="ar-JO" sz="2000" dirty="0">
              <a:latin typeface="AlWatanLight"/>
            </a:endParaRPr>
          </a:p>
          <a:p>
            <a:pPr algn="just" rtl="1" fontAlgn="base">
              <a:lnSpc>
                <a:spcPct val="200000"/>
              </a:lnSpc>
            </a:pPr>
            <a:r>
              <a:rPr lang="ar-JO" sz="2000" b="1" dirty="0">
                <a:solidFill>
                  <a:srgbClr val="FF0000"/>
                </a:solidFill>
                <a:latin typeface="AlWatanLight"/>
              </a:rPr>
              <a:t> </a:t>
            </a:r>
          </a:p>
          <a:p>
            <a:pPr algn="just" rtl="1" fontAlgn="base">
              <a:lnSpc>
                <a:spcPct val="200000"/>
              </a:lnSpc>
            </a:pPr>
            <a:r>
              <a:rPr lang="ar-JO" sz="2000" b="1" dirty="0">
                <a:solidFill>
                  <a:srgbClr val="FF0000"/>
                </a:solidFill>
                <a:latin typeface="AlWatanLight"/>
              </a:rPr>
              <a:t> </a:t>
            </a:r>
            <a:r>
              <a:rPr lang="ar-JO" sz="2400" b="1" dirty="0">
                <a:solidFill>
                  <a:srgbClr val="FF0000"/>
                </a:solidFill>
                <a:latin typeface="AlWatanLight"/>
              </a:rPr>
              <a:t> </a:t>
            </a:r>
          </a:p>
          <a:p>
            <a:pPr algn="just" rtl="1" fontAlgn="base">
              <a:lnSpc>
                <a:spcPct val="200000"/>
              </a:lnSpc>
            </a:pPr>
            <a:endParaRPr lang="ar-JO" sz="2000" b="1" dirty="0">
              <a:latin typeface="AlWatanLight"/>
            </a:endParaRPr>
          </a:p>
        </p:txBody>
      </p:sp>
      <p:sp>
        <p:nvSpPr>
          <p:cNvPr id="3" name="Slide Number Placeholder 2">
            <a:extLst>
              <a:ext uri="{FF2B5EF4-FFF2-40B4-BE49-F238E27FC236}">
                <a16:creationId xmlns:a16="http://schemas.microsoft.com/office/drawing/2014/main" id="{3E038B10-09BC-4C8F-89A3-894D162ACC24}"/>
              </a:ext>
            </a:extLst>
          </p:cNvPr>
          <p:cNvSpPr>
            <a:spLocks noGrp="1"/>
          </p:cNvSpPr>
          <p:nvPr>
            <p:ph type="sldNum" sz="quarter" idx="12"/>
          </p:nvPr>
        </p:nvSpPr>
        <p:spPr/>
        <p:txBody>
          <a:bodyPr/>
          <a:lstStyle/>
          <a:p>
            <a:fld id="{3E72C9C7-92A0-4F80-AB75-EFA261218918}" type="slidenum">
              <a:rPr lang="en-US" smtClean="0"/>
              <a:t>30</a:t>
            </a:fld>
            <a:endParaRPr lang="en-US"/>
          </a:p>
        </p:txBody>
      </p:sp>
    </p:spTree>
    <p:extLst>
      <p:ext uri="{BB962C8B-B14F-4D97-AF65-F5344CB8AC3E}">
        <p14:creationId xmlns:p14="http://schemas.microsoft.com/office/powerpoint/2010/main" val="5372374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457200" y="130314"/>
            <a:ext cx="11642725" cy="707886"/>
          </a:xfrm>
          <a:prstGeom prst="rect">
            <a:avLst/>
          </a:prstGeom>
        </p:spPr>
        <p:txBody>
          <a:bodyPr wrap="square">
            <a:spAutoFit/>
          </a:bodyPr>
          <a:lstStyle/>
          <a:p>
            <a:pPr algn="r" rtl="1" fontAlgn="ctr">
              <a:spcBef>
                <a:spcPct val="0"/>
              </a:spcBef>
              <a:defRPr/>
            </a:pPr>
            <a:r>
              <a:rPr lang="ar-JO" sz="4000" b="1" dirty="0">
                <a:latin typeface="Sakkal Majalla" panose="02000000000000000000" pitchFamily="2" charset="-78"/>
                <a:ea typeface="+mj-ea"/>
                <a:cs typeface="Sakkal Majalla" panose="02000000000000000000" pitchFamily="2" charset="-78"/>
              </a:rPr>
              <a:t>دعم صناع القرار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487531" y="1136972"/>
            <a:ext cx="11216937" cy="5940088"/>
          </a:xfrm>
          <a:prstGeom prst="rect">
            <a:avLst/>
          </a:prstGeom>
          <a:noFill/>
        </p:spPr>
        <p:txBody>
          <a:bodyPr wrap="square" rtlCol="0">
            <a:spAutoFit/>
          </a:bodyPr>
          <a:lstStyle/>
          <a:p>
            <a:pPr algn="r" rtl="1">
              <a:lnSpc>
                <a:spcPct val="150000"/>
              </a:lnSpc>
            </a:pPr>
            <a:r>
              <a:rPr lang="ar-JO" sz="2000" dirty="0">
                <a:latin typeface="Sakkal Majalla" panose="02000000000000000000" pitchFamily="2" charset="-78"/>
                <a:cs typeface="Sakkal Majalla" panose="02000000000000000000" pitchFamily="2" charset="-78"/>
              </a:rPr>
              <a:t>يُعتبر </a:t>
            </a:r>
            <a:r>
              <a:rPr lang="ar-JO" sz="2000" b="1" dirty="0">
                <a:solidFill>
                  <a:srgbClr val="FF0000"/>
                </a:solidFill>
                <a:latin typeface="Sakkal Majalla" panose="02000000000000000000" pitchFamily="2" charset="-78"/>
                <a:cs typeface="Sakkal Majalla" panose="02000000000000000000" pitchFamily="2" charset="-78"/>
              </a:rPr>
              <a:t>مرصد سوق العمل</a:t>
            </a:r>
            <a:r>
              <a:rPr lang="ar-JO" sz="2000" dirty="0">
                <a:solidFill>
                  <a:srgbClr val="FF0000"/>
                </a:solidFill>
                <a:latin typeface="Sakkal Majalla" panose="02000000000000000000" pitchFamily="2" charset="-78"/>
                <a:cs typeface="Sakkal Majalla" panose="02000000000000000000" pitchFamily="2" charset="-78"/>
              </a:rPr>
              <a:t> </a:t>
            </a:r>
            <a:r>
              <a:rPr lang="ar-JO" sz="2000" dirty="0">
                <a:latin typeface="Sakkal Majalla" panose="02000000000000000000" pitchFamily="2" charset="-78"/>
                <a:cs typeface="Sakkal Majalla" panose="02000000000000000000" pitchFamily="2" charset="-78"/>
              </a:rPr>
              <a:t>أحد الأدوات المؤسسية الأساسية التي تهدف إلى توفير بيانات دقيقة وتحليلات معمّقة عن واقع سوق العمل واتجاهاته المستقبلية. ومن خلال ذلك، يلعب المرصد دورًا محوريًا في </a:t>
            </a:r>
            <a:r>
              <a:rPr lang="ar-JO" sz="2000" b="1" dirty="0">
                <a:solidFill>
                  <a:srgbClr val="FF0000"/>
                </a:solidFill>
                <a:latin typeface="Sakkal Majalla" panose="02000000000000000000" pitchFamily="2" charset="-78"/>
                <a:cs typeface="Sakkal Majalla" panose="02000000000000000000" pitchFamily="2" charset="-78"/>
              </a:rPr>
              <a:t>تمكين صُنّاع القرار</a:t>
            </a:r>
            <a:r>
              <a:rPr lang="ar-JO" sz="2000" dirty="0">
                <a:solidFill>
                  <a:srgbClr val="FF0000"/>
                </a:solidFill>
                <a:latin typeface="Sakkal Majalla" panose="02000000000000000000" pitchFamily="2" charset="-78"/>
                <a:cs typeface="Sakkal Majalla" panose="02000000000000000000" pitchFamily="2" charset="-78"/>
              </a:rPr>
              <a:t> </a:t>
            </a:r>
            <a:r>
              <a:rPr lang="ar-JO" sz="2000" dirty="0">
                <a:latin typeface="Sakkal Majalla" panose="02000000000000000000" pitchFamily="2" charset="-78"/>
                <a:cs typeface="Sakkal Majalla" panose="02000000000000000000" pitchFamily="2" charset="-78"/>
              </a:rPr>
              <a:t>من اتخاذ قرارات مبنية على الأدلة والمعلومات، بما يعزز كفاءة السياسات التشغيلية والتنموية.</a:t>
            </a:r>
            <a:r>
              <a:rPr lang="en-GB" sz="2000" dirty="0">
                <a:latin typeface="Sakkal Majalla" panose="02000000000000000000" pitchFamily="2" charset="-78"/>
                <a:cs typeface="Sakkal Majalla" panose="02000000000000000000" pitchFamily="2" charset="-78"/>
              </a:rPr>
              <a:t> </a:t>
            </a:r>
            <a:r>
              <a:rPr lang="ar-JO" sz="2000" dirty="0">
                <a:latin typeface="Sakkal Majalla" panose="02000000000000000000" pitchFamily="2" charset="-78"/>
                <a:cs typeface="Sakkal Majalla" panose="02000000000000000000" pitchFamily="2" charset="-78"/>
              </a:rPr>
              <a:t> وفيما يلي بعض الفوائد التي يقدمها المرصد لدعم عملية صناعة القرار : </a:t>
            </a:r>
            <a:endParaRPr lang="en-GB" sz="2000" dirty="0">
              <a:latin typeface="Sakkal Majalla" panose="02000000000000000000" pitchFamily="2" charset="-78"/>
              <a:cs typeface="Sakkal Majalla" panose="02000000000000000000" pitchFamily="2" charset="-78"/>
            </a:endParaRPr>
          </a:p>
          <a:p>
            <a:pPr algn="r" rtl="1">
              <a:lnSpc>
                <a:spcPct val="150000"/>
              </a:lnSpc>
            </a:pPr>
            <a:r>
              <a:rPr lang="ar-JO" sz="2000" b="1" dirty="0">
                <a:solidFill>
                  <a:srgbClr val="FF0000"/>
                </a:solidFill>
                <a:latin typeface="Sakkal Majalla" panose="02000000000000000000" pitchFamily="2" charset="-78"/>
                <a:cs typeface="Sakkal Majalla" panose="02000000000000000000" pitchFamily="2" charset="-78"/>
              </a:rPr>
              <a:t>1. توفير المعلومات الموثوقة والمحدثة</a:t>
            </a:r>
            <a:endParaRPr lang="en-GB" sz="2000" b="1" dirty="0">
              <a:solidFill>
                <a:srgbClr val="FF0000"/>
              </a:solidFill>
              <a:latin typeface="Sakkal Majalla" panose="02000000000000000000" pitchFamily="2" charset="-78"/>
              <a:cs typeface="Sakkal Majalla" panose="02000000000000000000" pitchFamily="2" charset="-78"/>
            </a:endParaRPr>
          </a:p>
          <a:p>
            <a:pPr algn="r" rtl="1">
              <a:lnSpc>
                <a:spcPct val="150000"/>
              </a:lnSpc>
            </a:pPr>
            <a:r>
              <a:rPr lang="ar-JO" sz="2000" dirty="0">
                <a:latin typeface="Sakkal Majalla" panose="02000000000000000000" pitchFamily="2" charset="-78"/>
                <a:cs typeface="Sakkal Majalla" panose="02000000000000000000" pitchFamily="2" charset="-78"/>
              </a:rPr>
              <a:t>يقوم المرصد بجمع وتوحيد بيانات سوق العمل من مصادر متعددة ( التشغيل، التعليم، التدريب، الضمان الاجتماعي، المنشآت الاقتصادية...) ، ثم تحليلها بشكل دوري لإنتاج مؤشرات وإحصاءات دقيقة تساعد صُنّاع القرار على فهم الواقع الحقيقي لسوق العمل.</a:t>
            </a:r>
            <a:endParaRPr lang="en-GB" sz="2000" dirty="0">
              <a:latin typeface="Sakkal Majalla" panose="02000000000000000000" pitchFamily="2" charset="-78"/>
              <a:cs typeface="Sakkal Majalla" panose="02000000000000000000" pitchFamily="2" charset="-78"/>
            </a:endParaRPr>
          </a:p>
          <a:p>
            <a:pPr algn="r" rtl="1">
              <a:lnSpc>
                <a:spcPct val="150000"/>
              </a:lnSpc>
            </a:pPr>
            <a:r>
              <a:rPr lang="ar-JO" sz="2000" b="1" dirty="0">
                <a:solidFill>
                  <a:srgbClr val="FF0000"/>
                </a:solidFill>
                <a:latin typeface="Sakkal Majalla" panose="02000000000000000000" pitchFamily="2" charset="-78"/>
                <a:cs typeface="Sakkal Majalla" panose="02000000000000000000" pitchFamily="2" charset="-78"/>
              </a:rPr>
              <a:t>2. رصد الاتجاهات والتغيرات</a:t>
            </a:r>
          </a:p>
          <a:p>
            <a:pPr algn="r" rtl="1">
              <a:lnSpc>
                <a:spcPct val="150000"/>
              </a:lnSpc>
            </a:pPr>
            <a:r>
              <a:rPr lang="ar-JO" sz="2000" dirty="0">
                <a:latin typeface="Sakkal Majalla" panose="02000000000000000000" pitchFamily="2" charset="-78"/>
                <a:cs typeface="Sakkal Majalla" panose="02000000000000000000" pitchFamily="2" charset="-78"/>
              </a:rPr>
              <a:t>يتابع المرصد التغيرات في معدلات البطالة، والقطاعات الأكثر توظيفًا، والمهارات المطلوبة، والأنماط الجديدة للعمل. هذه المعلومات تساعد متخذي القرار في وضع سياسات مرنة تتواءم مع التحولات الاقتصادية والتكنولوجية.</a:t>
            </a:r>
            <a:r>
              <a:rPr lang="ar-JO" sz="2000" b="1" dirty="0">
                <a:solidFill>
                  <a:srgbClr val="FF0000"/>
                </a:solidFill>
                <a:latin typeface="Sakkal Majalla" panose="02000000000000000000" pitchFamily="2" charset="-78"/>
                <a:cs typeface="Sakkal Majalla" panose="02000000000000000000" pitchFamily="2" charset="-78"/>
              </a:rPr>
              <a:t> </a:t>
            </a:r>
          </a:p>
          <a:p>
            <a:pPr algn="r" rtl="1">
              <a:lnSpc>
                <a:spcPct val="150000"/>
              </a:lnSpc>
            </a:pPr>
            <a:r>
              <a:rPr lang="ar-JO" sz="2000" b="1" dirty="0">
                <a:solidFill>
                  <a:srgbClr val="FF0000"/>
                </a:solidFill>
                <a:latin typeface="Sakkal Majalla" panose="02000000000000000000" pitchFamily="2" charset="-78"/>
                <a:cs typeface="Sakkal Majalla" panose="02000000000000000000" pitchFamily="2" charset="-78"/>
              </a:rPr>
              <a:t>3. دعم التخطيط الإستراتيجي </a:t>
            </a:r>
          </a:p>
          <a:p>
            <a:pPr algn="r" rtl="1">
              <a:lnSpc>
                <a:spcPct val="150000"/>
              </a:lnSpc>
            </a:pPr>
            <a:r>
              <a:rPr lang="ar-JO" sz="2000" dirty="0">
                <a:latin typeface="Sakkal Majalla" panose="02000000000000000000" pitchFamily="2" charset="-78"/>
                <a:cs typeface="Sakkal Majalla" panose="02000000000000000000" pitchFamily="2" charset="-78"/>
              </a:rPr>
              <a:t>يسهم المرصد في بناء خطط واستراتيجيات وطنية للتشغيل وتنمية المهارات، من خلال تزويد الجهات الحكومية بالتحليلات التي تحدد الفجوات بين العرض والطلب على العمل، وتوقعات القطاعات الواعدة في المستقبل.</a:t>
            </a:r>
            <a:endParaRPr lang="ar-JO" sz="2000" b="1" dirty="0">
              <a:solidFill>
                <a:srgbClr val="FF0000"/>
              </a:solidFill>
              <a:latin typeface="Sakkal Majalla" panose="02000000000000000000" pitchFamily="2" charset="-78"/>
              <a:cs typeface="Sakkal Majalla" panose="02000000000000000000" pitchFamily="2" charset="-78"/>
            </a:endParaRPr>
          </a:p>
          <a:p>
            <a:pPr algn="r" rtl="1"/>
            <a:endParaRPr lang="ar-JO" sz="2000" dirty="0"/>
          </a:p>
        </p:txBody>
      </p:sp>
      <p:sp>
        <p:nvSpPr>
          <p:cNvPr id="3" name="Slide Number Placeholder 2">
            <a:extLst>
              <a:ext uri="{FF2B5EF4-FFF2-40B4-BE49-F238E27FC236}">
                <a16:creationId xmlns:a16="http://schemas.microsoft.com/office/drawing/2014/main" id="{A26AF0EC-F2E1-41D1-9F56-2625680859C3}"/>
              </a:ext>
            </a:extLst>
          </p:cNvPr>
          <p:cNvSpPr>
            <a:spLocks noGrp="1"/>
          </p:cNvSpPr>
          <p:nvPr>
            <p:ph type="sldNum" sz="quarter" idx="12"/>
          </p:nvPr>
        </p:nvSpPr>
        <p:spPr/>
        <p:txBody>
          <a:bodyPr/>
          <a:lstStyle/>
          <a:p>
            <a:fld id="{3E72C9C7-92A0-4F80-AB75-EFA261218918}" type="slidenum">
              <a:rPr lang="en-US" smtClean="0"/>
              <a:t>31</a:t>
            </a:fld>
            <a:endParaRPr lang="en-US"/>
          </a:p>
        </p:txBody>
      </p:sp>
    </p:spTree>
    <p:extLst>
      <p:ext uri="{BB962C8B-B14F-4D97-AF65-F5344CB8AC3E}">
        <p14:creationId xmlns:p14="http://schemas.microsoft.com/office/powerpoint/2010/main" val="26005774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457200" y="130314"/>
            <a:ext cx="11642725" cy="707886"/>
          </a:xfrm>
          <a:prstGeom prst="rect">
            <a:avLst/>
          </a:prstGeom>
        </p:spPr>
        <p:txBody>
          <a:bodyPr wrap="square">
            <a:spAutoFit/>
          </a:bodyPr>
          <a:lstStyle/>
          <a:p>
            <a:pPr algn="r" rtl="1" fontAlgn="ctr">
              <a:spcBef>
                <a:spcPct val="0"/>
              </a:spcBef>
              <a:defRPr/>
            </a:pPr>
            <a:r>
              <a:rPr lang="ar-JO" sz="4000" b="1" dirty="0">
                <a:latin typeface="Sakkal Majalla" panose="02000000000000000000" pitchFamily="2" charset="-78"/>
                <a:ea typeface="+mj-ea"/>
                <a:cs typeface="Sakkal Majalla" panose="02000000000000000000" pitchFamily="2" charset="-78"/>
              </a:rPr>
              <a:t>دعم صناع القرار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136524" y="1249263"/>
            <a:ext cx="11963401" cy="5786199"/>
          </a:xfrm>
          <a:prstGeom prst="rect">
            <a:avLst/>
          </a:prstGeom>
          <a:noFill/>
        </p:spPr>
        <p:txBody>
          <a:bodyPr wrap="square" rtlCol="0">
            <a:spAutoFit/>
          </a:bodyPr>
          <a:lstStyle/>
          <a:p>
            <a:pPr lvl="0" algn="r" rtl="1"/>
            <a:r>
              <a:rPr lang="ar-JO" sz="2000" b="1" dirty="0">
                <a:solidFill>
                  <a:srgbClr val="FF0000"/>
                </a:solidFill>
                <a:latin typeface="Sakkal Majalla" panose="02000000000000000000" pitchFamily="2" charset="-78"/>
                <a:cs typeface="Sakkal Majalla" panose="02000000000000000000" pitchFamily="2" charset="-78"/>
              </a:rPr>
              <a:t>4. تقييم السياسات والبرامج </a:t>
            </a:r>
          </a:p>
          <a:p>
            <a:pPr lvl="0" algn="r" rtl="1">
              <a:lnSpc>
                <a:spcPct val="200000"/>
              </a:lnSpc>
            </a:pPr>
            <a:r>
              <a:rPr lang="ar-JO" sz="2000" dirty="0">
                <a:solidFill>
                  <a:prstClr val="black"/>
                </a:solidFill>
                <a:latin typeface="Sakkal Majalla" panose="02000000000000000000" pitchFamily="2" charset="-78"/>
                <a:cs typeface="Sakkal Majalla" panose="02000000000000000000" pitchFamily="2" charset="-78"/>
              </a:rPr>
              <a:t>من خلال أدواته التحليلية، يمكن للمرصد متابعة أثر السياسات التشغيلية وبرامج التدريب المهني والمبادرات الحكومية، وقياس فعاليتها في تحقيق الأهداف المنشودة، مما يتيح تحسين وتعديل السياسات بناءً على النتائج الواقعية. </a:t>
            </a:r>
          </a:p>
          <a:p>
            <a:pPr algn="r" rtl="1">
              <a:lnSpc>
                <a:spcPct val="200000"/>
              </a:lnSpc>
            </a:pPr>
            <a:r>
              <a:rPr lang="ar-JO" sz="2000" b="1" dirty="0">
                <a:solidFill>
                  <a:srgbClr val="FF0000"/>
                </a:solidFill>
                <a:latin typeface="Sakkal Majalla" panose="02000000000000000000" pitchFamily="2" charset="-78"/>
                <a:cs typeface="Sakkal Majalla" panose="02000000000000000000" pitchFamily="2" charset="-78"/>
              </a:rPr>
              <a:t>5. تعزيز التكامل بين الجهات</a:t>
            </a:r>
          </a:p>
          <a:p>
            <a:pPr algn="r" rtl="1">
              <a:lnSpc>
                <a:spcPct val="200000"/>
              </a:lnSpc>
            </a:pPr>
            <a:r>
              <a:rPr lang="ar-JO" sz="2000" dirty="0">
                <a:latin typeface="Sakkal Majalla" panose="02000000000000000000" pitchFamily="2" charset="-78"/>
                <a:cs typeface="Sakkal Majalla" panose="02000000000000000000" pitchFamily="2" charset="-78"/>
              </a:rPr>
              <a:t>يعمل المرصد كحلقة وصل بين الوزارات والمؤسسات (العمل، التعليم، الاقتصاد، التخطيط...)، من خلال منصة بيانات مشتركة تسهل تبادل المعلومات، وتدعم التنسيق في صياغة السياسات والبرامج الوطنية ، باستخدام مصطلحات وتصنيفات موحدة. </a:t>
            </a:r>
          </a:p>
          <a:p>
            <a:pPr algn="r" rtl="1">
              <a:lnSpc>
                <a:spcPct val="200000"/>
              </a:lnSpc>
            </a:pPr>
            <a:r>
              <a:rPr lang="ar-JO" sz="2000" b="1" dirty="0">
                <a:solidFill>
                  <a:srgbClr val="FF0000"/>
                </a:solidFill>
                <a:latin typeface="Sakkal Majalla" panose="02000000000000000000" pitchFamily="2" charset="-78"/>
                <a:cs typeface="Sakkal Majalla" panose="02000000000000000000" pitchFamily="2" charset="-78"/>
              </a:rPr>
              <a:t>6. دعم القرارات السريعة في الأزمات</a:t>
            </a:r>
          </a:p>
          <a:p>
            <a:pPr algn="r" rtl="1">
              <a:lnSpc>
                <a:spcPct val="200000"/>
              </a:lnSpc>
            </a:pPr>
            <a:r>
              <a:rPr lang="ar-JO" sz="2000" dirty="0">
                <a:latin typeface="Sakkal Majalla" panose="02000000000000000000" pitchFamily="2" charset="-78"/>
                <a:cs typeface="Sakkal Majalla" panose="02000000000000000000" pitchFamily="2" charset="-78"/>
              </a:rPr>
              <a:t>في حالات الأزمات الاقتصادية أو الاضطرابات في سوق العمل، يوفر المرصد بيانات آنية وتحليلات تنبؤية تساعد متخذي القرار على اتخاذ إجراءات عاجلة لتقليل الآثار السلبية، مثل برامج دعم التوظيف أو الحوافز للقطاع الخاص.</a:t>
            </a:r>
          </a:p>
          <a:p>
            <a:pPr algn="r" rtl="1"/>
            <a:endParaRPr lang="ar-JO" sz="2000" dirty="0">
              <a:latin typeface="Sakkal Majalla" panose="02000000000000000000" pitchFamily="2" charset="-78"/>
              <a:cs typeface="Sakkal Majalla" panose="02000000000000000000" pitchFamily="2" charset="-78"/>
            </a:endParaRPr>
          </a:p>
        </p:txBody>
      </p:sp>
      <p:sp>
        <p:nvSpPr>
          <p:cNvPr id="3" name="Slide Number Placeholder 2">
            <a:extLst>
              <a:ext uri="{FF2B5EF4-FFF2-40B4-BE49-F238E27FC236}">
                <a16:creationId xmlns:a16="http://schemas.microsoft.com/office/drawing/2014/main" id="{B1669EBD-B58C-4B08-BD25-6BED9B053C1C}"/>
              </a:ext>
            </a:extLst>
          </p:cNvPr>
          <p:cNvSpPr>
            <a:spLocks noGrp="1"/>
          </p:cNvSpPr>
          <p:nvPr>
            <p:ph type="sldNum" sz="quarter" idx="12"/>
          </p:nvPr>
        </p:nvSpPr>
        <p:spPr/>
        <p:txBody>
          <a:bodyPr/>
          <a:lstStyle/>
          <a:p>
            <a:fld id="{3E72C9C7-92A0-4F80-AB75-EFA261218918}" type="slidenum">
              <a:rPr lang="en-US" smtClean="0"/>
              <a:t>32</a:t>
            </a:fld>
            <a:endParaRPr lang="en-US"/>
          </a:p>
        </p:txBody>
      </p:sp>
    </p:spTree>
    <p:extLst>
      <p:ext uri="{BB962C8B-B14F-4D97-AF65-F5344CB8AC3E}">
        <p14:creationId xmlns:p14="http://schemas.microsoft.com/office/powerpoint/2010/main" val="10813822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D4E2F3B0-9524-4641-A682-FFB0FA857EB4}"/>
              </a:ext>
            </a:extLst>
          </p:cNvPr>
          <p:cNvSpPr/>
          <p:nvPr/>
        </p:nvSpPr>
        <p:spPr>
          <a:xfrm>
            <a:off x="2958091" y="304800"/>
            <a:ext cx="6275818" cy="6248400"/>
          </a:xfrm>
          <a:prstGeom prst="ellipse">
            <a:avLst/>
          </a:prstGeom>
          <a:solidFill>
            <a:srgbClr val="495F7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itle 14">
            <a:extLst>
              <a:ext uri="{FF2B5EF4-FFF2-40B4-BE49-F238E27FC236}">
                <a16:creationId xmlns:a16="http://schemas.microsoft.com/office/drawing/2014/main" id="{41B9853D-E289-4B7C-A749-1CC38583BA5F}"/>
              </a:ext>
            </a:extLst>
          </p:cNvPr>
          <p:cNvSpPr>
            <a:spLocks noGrp="1"/>
          </p:cNvSpPr>
          <p:nvPr>
            <p:ph type="ctrTitle"/>
          </p:nvPr>
        </p:nvSpPr>
        <p:spPr>
          <a:xfrm>
            <a:off x="3111160" y="3059526"/>
            <a:ext cx="5969680" cy="747897"/>
          </a:xfrm>
        </p:spPr>
        <p:txBody>
          <a:bodyPr wrap="square" lIns="0" tIns="0" rIns="0" bIns="0" anchor="ctr">
            <a:spAutoFit/>
          </a:bodyPr>
          <a:lstStyle/>
          <a:p>
            <a:r>
              <a:rPr lang="ar-JO" sz="5400" b="1" dirty="0">
                <a:solidFill>
                  <a:schemeClr val="bg1"/>
                </a:solidFill>
              </a:rPr>
              <a:t>شكراً لحسن الاستماع</a:t>
            </a:r>
            <a:endParaRPr lang="en-US" sz="5400" dirty="0">
              <a:solidFill>
                <a:schemeClr val="bg1"/>
              </a:solidFill>
            </a:endParaRPr>
          </a:p>
        </p:txBody>
      </p:sp>
      <p:sp>
        <p:nvSpPr>
          <p:cNvPr id="14" name="Oval 13">
            <a:extLst>
              <a:ext uri="{FF2B5EF4-FFF2-40B4-BE49-F238E27FC236}">
                <a16:creationId xmlns:a16="http://schemas.microsoft.com/office/drawing/2014/main" id="{177BDC92-2286-4E4E-9D99-FA5F0A2C7F4B}"/>
              </a:ext>
            </a:extLst>
          </p:cNvPr>
          <p:cNvSpPr/>
          <p:nvPr/>
        </p:nvSpPr>
        <p:spPr>
          <a:xfrm>
            <a:off x="3111160" y="457200"/>
            <a:ext cx="5969680" cy="59436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83CF5EDE-6497-4499-89C6-D137DAD89B5D}"/>
              </a:ext>
            </a:extLst>
          </p:cNvPr>
          <p:cNvSpPr>
            <a:spLocks noGrp="1"/>
          </p:cNvSpPr>
          <p:nvPr>
            <p:ph type="sldNum" sz="quarter" idx="12"/>
          </p:nvPr>
        </p:nvSpPr>
        <p:spPr/>
        <p:txBody>
          <a:bodyPr/>
          <a:lstStyle/>
          <a:p>
            <a:fld id="{3E72C9C7-92A0-4F80-AB75-EFA261218918}" type="slidenum">
              <a:rPr lang="en-US" smtClean="0"/>
              <a:t>33</a:t>
            </a:fld>
            <a:endParaRPr lang="en-US"/>
          </a:p>
        </p:txBody>
      </p:sp>
    </p:spTree>
    <p:extLst>
      <p:ext uri="{BB962C8B-B14F-4D97-AF65-F5344CB8AC3E}">
        <p14:creationId xmlns:p14="http://schemas.microsoft.com/office/powerpoint/2010/main" val="10288345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Rectangle 117">
            <a:extLst>
              <a:ext uri="{FF2B5EF4-FFF2-40B4-BE49-F238E27FC236}">
                <a16:creationId xmlns:a16="http://schemas.microsoft.com/office/drawing/2014/main" id="{CDF55299-2651-47E6-AD7B-0D605E83DD21}"/>
              </a:ext>
            </a:extLst>
          </p:cNvPr>
          <p:cNvSpPr/>
          <p:nvPr/>
        </p:nvSpPr>
        <p:spPr>
          <a:xfrm>
            <a:off x="6065968" y="130314"/>
            <a:ext cx="6033957" cy="707886"/>
          </a:xfrm>
          <a:prstGeom prst="rect">
            <a:avLst/>
          </a:prstGeom>
        </p:spPr>
        <p:txBody>
          <a:bodyPr wrap="square">
            <a:spAutoFit/>
          </a:bodyPr>
          <a:lstStyle/>
          <a:p>
            <a:pPr algn="r" rtl="1" fontAlgn="ctr">
              <a:spcBef>
                <a:spcPct val="0"/>
              </a:spcBef>
              <a:defRPr/>
            </a:pPr>
            <a:r>
              <a:rPr lang="ar-JO" sz="4000" b="1" dirty="0">
                <a:latin typeface="+mj-lt"/>
                <a:ea typeface="+mj-ea"/>
                <a:cs typeface="+mj-cs"/>
              </a:rPr>
              <a:t>رؤى التحديث الملكي </a:t>
            </a:r>
          </a:p>
        </p:txBody>
      </p:sp>
      <p:grpSp>
        <p:nvGrpSpPr>
          <p:cNvPr id="123" name="Group 6">
            <a:extLst>
              <a:ext uri="{FF2B5EF4-FFF2-40B4-BE49-F238E27FC236}">
                <a16:creationId xmlns:a16="http://schemas.microsoft.com/office/drawing/2014/main" id="{A6D8D00C-24B3-42BC-A2A4-34E844502759}"/>
              </a:ext>
            </a:extLst>
          </p:cNvPr>
          <p:cNvGrpSpPr>
            <a:grpSpLocks/>
          </p:cNvGrpSpPr>
          <p:nvPr/>
        </p:nvGrpSpPr>
        <p:grpSpPr bwMode="auto">
          <a:xfrm>
            <a:off x="7131050" y="995362"/>
            <a:ext cx="4968875" cy="71438"/>
            <a:chOff x="4067175" y="1412875"/>
            <a:chExt cx="4968875" cy="71438"/>
          </a:xfrm>
        </p:grpSpPr>
        <p:sp>
          <p:nvSpPr>
            <p:cNvPr id="127" name="Line 3">
              <a:extLst>
                <a:ext uri="{FF2B5EF4-FFF2-40B4-BE49-F238E27FC236}">
                  <a16:creationId xmlns:a16="http://schemas.microsoft.com/office/drawing/2014/main" id="{8966A8C2-2C99-4BCD-9E8F-5A587E08A3A0}"/>
                </a:ext>
              </a:extLst>
            </p:cNvPr>
            <p:cNvSpPr>
              <a:spLocks noChangeShapeType="1"/>
            </p:cNvSpPr>
            <p:nvPr/>
          </p:nvSpPr>
          <p:spPr bwMode="auto">
            <a:xfrm>
              <a:off x="4067175" y="1412875"/>
              <a:ext cx="4968875" cy="0"/>
            </a:xfrm>
            <a:prstGeom prst="line">
              <a:avLst/>
            </a:prstGeom>
            <a:noFill/>
            <a:ln w="57150">
              <a:solidFill>
                <a:schemeClr val="bg2"/>
              </a:solidFill>
              <a:round/>
              <a:headEnd/>
              <a:tailEnd/>
            </a:ln>
          </p:spPr>
          <p:txBody>
            <a:bodyPr/>
            <a:lstStyle/>
            <a:p>
              <a:endParaRPr lang="en-US" dirty="0"/>
            </a:p>
          </p:txBody>
        </p:sp>
        <p:sp>
          <p:nvSpPr>
            <p:cNvPr id="131" name="Line 4">
              <a:extLst>
                <a:ext uri="{FF2B5EF4-FFF2-40B4-BE49-F238E27FC236}">
                  <a16:creationId xmlns:a16="http://schemas.microsoft.com/office/drawing/2014/main" id="{ACDC39AD-963D-441A-9B81-397129B69DA8}"/>
                </a:ext>
              </a:extLst>
            </p:cNvPr>
            <p:cNvSpPr>
              <a:spLocks noChangeShapeType="1"/>
            </p:cNvSpPr>
            <p:nvPr/>
          </p:nvSpPr>
          <p:spPr bwMode="auto">
            <a:xfrm>
              <a:off x="6083300" y="1484313"/>
              <a:ext cx="2952750" cy="0"/>
            </a:xfrm>
            <a:prstGeom prst="line">
              <a:avLst/>
            </a:prstGeom>
            <a:noFill/>
            <a:ln w="76200">
              <a:solidFill>
                <a:srgbClr val="C00000"/>
              </a:solidFill>
              <a:round/>
              <a:headEnd/>
              <a:tailEnd/>
            </a:ln>
          </p:spPr>
          <p:txBody>
            <a:bodyPr/>
            <a:lstStyle/>
            <a:p>
              <a:endParaRPr lang="en-US" dirty="0"/>
            </a:p>
          </p:txBody>
        </p:sp>
      </p:grpSp>
      <p:sp>
        <p:nvSpPr>
          <p:cNvPr id="139" name="TextBox 138">
            <a:extLst>
              <a:ext uri="{FF2B5EF4-FFF2-40B4-BE49-F238E27FC236}">
                <a16:creationId xmlns:a16="http://schemas.microsoft.com/office/drawing/2014/main" id="{6EDBDED1-FCBF-41E7-B7DD-34E107A743BD}"/>
              </a:ext>
            </a:extLst>
          </p:cNvPr>
          <p:cNvSpPr txBox="1"/>
          <p:nvPr/>
        </p:nvSpPr>
        <p:spPr>
          <a:xfrm>
            <a:off x="0" y="1066800"/>
            <a:ext cx="12023725" cy="1175963"/>
          </a:xfrm>
          <a:prstGeom prst="rect">
            <a:avLst/>
          </a:prstGeom>
          <a:noFill/>
        </p:spPr>
        <p:txBody>
          <a:bodyPr wrap="square" rtlCol="0">
            <a:spAutoFit/>
          </a:bodyPr>
          <a:lstStyle/>
          <a:p>
            <a:pPr algn="just" rtl="1">
              <a:lnSpc>
                <a:spcPct val="200000"/>
              </a:lnSpc>
            </a:pPr>
            <a:r>
              <a:rPr lang="ar-JO" sz="2000" b="1">
                <a:latin typeface="Sakkal Majalla" panose="02000000000000000000" pitchFamily="2" charset="-78"/>
                <a:cs typeface="Sakkal Majalla" panose="02000000000000000000" pitchFamily="2" charset="-78"/>
              </a:rPr>
              <a:t> </a:t>
            </a:r>
            <a:endParaRPr lang="ar-JO" sz="2000">
              <a:latin typeface="Sakkal Majalla" panose="02000000000000000000" pitchFamily="2" charset="-78"/>
              <a:cs typeface="Sakkal Majalla" panose="02000000000000000000" pitchFamily="2" charset="-78"/>
            </a:endParaRPr>
          </a:p>
          <a:p>
            <a:pPr algn="just" rtl="1">
              <a:lnSpc>
                <a:spcPct val="200000"/>
              </a:lnSpc>
            </a:pPr>
            <a:endParaRPr lang="ar-JO" dirty="0"/>
          </a:p>
        </p:txBody>
      </p:sp>
      <p:sp>
        <p:nvSpPr>
          <p:cNvPr id="41" name="Text Box 24">
            <a:extLst>
              <a:ext uri="{FF2B5EF4-FFF2-40B4-BE49-F238E27FC236}">
                <a16:creationId xmlns:a16="http://schemas.microsoft.com/office/drawing/2014/main" id="{4F455021-CAD3-4A68-A372-AD40CC3087BF}"/>
              </a:ext>
            </a:extLst>
          </p:cNvPr>
          <p:cNvSpPr txBox="1">
            <a:spLocks noChangeArrowheads="1"/>
          </p:cNvSpPr>
          <p:nvPr/>
        </p:nvSpPr>
        <p:spPr bwMode="auto">
          <a:xfrm>
            <a:off x="4237168" y="1352561"/>
            <a:ext cx="3657599" cy="533136"/>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rot="0" vert="horz" wrap="square" lIns="91440" tIns="45720" rIns="91440" bIns="45720" anchor="ctr" anchorCtr="0" upright="1">
            <a:noAutofit/>
          </a:bodyPr>
          <a:lstStyle/>
          <a:p>
            <a:pPr marL="0" marR="0" lvl="0" indent="0" algn="ctr" defTabSz="914400" rtl="1" eaLnBrk="1" fontAlgn="auto" latinLnBrk="0" hangingPunct="1">
              <a:lnSpc>
                <a:spcPct val="115000"/>
              </a:lnSpc>
              <a:spcBef>
                <a:spcPts val="0"/>
              </a:spcBef>
              <a:spcAft>
                <a:spcPts val="1000"/>
              </a:spcAft>
              <a:buClrTx/>
              <a:buSzTx/>
              <a:buFontTx/>
              <a:buNone/>
              <a:tabLst/>
              <a:defRPr/>
            </a:pPr>
            <a:r>
              <a:rPr kumimoji="0" lang="ar-JO" sz="2400" b="1"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رؤى التحديث الملكي</a:t>
            </a:r>
            <a:endParaRPr kumimoji="0" lang="en-GB"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cxnSp>
        <p:nvCxnSpPr>
          <p:cNvPr id="42" name="Straight Connector 41">
            <a:extLst>
              <a:ext uri="{FF2B5EF4-FFF2-40B4-BE49-F238E27FC236}">
                <a16:creationId xmlns:a16="http://schemas.microsoft.com/office/drawing/2014/main" id="{5331D112-245E-4E8E-B0D4-F33F4B1FB6B6}"/>
              </a:ext>
            </a:extLst>
          </p:cNvPr>
          <p:cNvCxnSpPr>
            <a:cxnSpLocks/>
          </p:cNvCxnSpPr>
          <p:nvPr/>
        </p:nvCxnSpPr>
        <p:spPr>
          <a:xfrm flipH="1">
            <a:off x="6194030" y="1912759"/>
            <a:ext cx="1" cy="367972"/>
          </a:xfrm>
          <a:prstGeom prst="line">
            <a:avLst/>
          </a:prstGeom>
          <a:ln/>
        </p:spPr>
        <p:style>
          <a:lnRef idx="2">
            <a:schemeClr val="accent1"/>
          </a:lnRef>
          <a:fillRef idx="1">
            <a:schemeClr val="lt1"/>
          </a:fillRef>
          <a:effectRef idx="0">
            <a:schemeClr val="accent1"/>
          </a:effectRef>
          <a:fontRef idx="minor">
            <a:schemeClr val="dk1"/>
          </a:fontRef>
        </p:style>
      </p:cxnSp>
      <p:cxnSp>
        <p:nvCxnSpPr>
          <p:cNvPr id="48" name="Straight Connector 47">
            <a:extLst>
              <a:ext uri="{FF2B5EF4-FFF2-40B4-BE49-F238E27FC236}">
                <a16:creationId xmlns:a16="http://schemas.microsoft.com/office/drawing/2014/main" id="{BF42055B-B264-4228-9DAA-781A66BF647C}"/>
              </a:ext>
            </a:extLst>
          </p:cNvPr>
          <p:cNvCxnSpPr>
            <a:cxnSpLocks/>
          </p:cNvCxnSpPr>
          <p:nvPr/>
        </p:nvCxnSpPr>
        <p:spPr>
          <a:xfrm>
            <a:off x="3191843" y="2302185"/>
            <a:ext cx="5769725" cy="0"/>
          </a:xfrm>
          <a:prstGeom prst="line">
            <a:avLst/>
          </a:prstGeom>
          <a:ln/>
        </p:spPr>
        <p:style>
          <a:lnRef idx="2">
            <a:schemeClr val="accent1"/>
          </a:lnRef>
          <a:fillRef idx="1">
            <a:schemeClr val="lt1"/>
          </a:fillRef>
          <a:effectRef idx="0">
            <a:schemeClr val="accent1"/>
          </a:effectRef>
          <a:fontRef idx="minor">
            <a:schemeClr val="dk1"/>
          </a:fontRef>
        </p:style>
      </p:cxnSp>
      <p:cxnSp>
        <p:nvCxnSpPr>
          <p:cNvPr id="49" name="Straight Connector 48">
            <a:extLst>
              <a:ext uri="{FF2B5EF4-FFF2-40B4-BE49-F238E27FC236}">
                <a16:creationId xmlns:a16="http://schemas.microsoft.com/office/drawing/2014/main" id="{0E3CE364-6499-46A3-A2F4-D76028BC4805}"/>
              </a:ext>
            </a:extLst>
          </p:cNvPr>
          <p:cNvCxnSpPr>
            <a:cxnSpLocks/>
          </p:cNvCxnSpPr>
          <p:nvPr/>
        </p:nvCxnSpPr>
        <p:spPr>
          <a:xfrm flipV="1">
            <a:off x="8961568" y="2291399"/>
            <a:ext cx="0" cy="382660"/>
          </a:xfrm>
          <a:prstGeom prst="line">
            <a:avLst/>
          </a:prstGeom>
          <a:ln/>
        </p:spPr>
        <p:style>
          <a:lnRef idx="2">
            <a:schemeClr val="accent1"/>
          </a:lnRef>
          <a:fillRef idx="1">
            <a:schemeClr val="lt1"/>
          </a:fillRef>
          <a:effectRef idx="0">
            <a:schemeClr val="accent1"/>
          </a:effectRef>
          <a:fontRef idx="minor">
            <a:schemeClr val="dk1"/>
          </a:fontRef>
        </p:style>
      </p:cxnSp>
      <p:cxnSp>
        <p:nvCxnSpPr>
          <p:cNvPr id="50" name="Straight Connector 49">
            <a:extLst>
              <a:ext uri="{FF2B5EF4-FFF2-40B4-BE49-F238E27FC236}">
                <a16:creationId xmlns:a16="http://schemas.microsoft.com/office/drawing/2014/main" id="{B9278D10-24F7-4E4D-8311-DCC901B5F880}"/>
              </a:ext>
            </a:extLst>
          </p:cNvPr>
          <p:cNvCxnSpPr>
            <a:cxnSpLocks/>
          </p:cNvCxnSpPr>
          <p:nvPr/>
        </p:nvCxnSpPr>
        <p:spPr>
          <a:xfrm flipH="1" flipV="1">
            <a:off x="8025852" y="2930030"/>
            <a:ext cx="16696" cy="1745793"/>
          </a:xfrm>
          <a:prstGeom prst="line">
            <a:avLst/>
          </a:prstGeom>
          <a:ln/>
        </p:spPr>
        <p:style>
          <a:lnRef idx="2">
            <a:schemeClr val="accent1"/>
          </a:lnRef>
          <a:fillRef idx="1">
            <a:schemeClr val="lt1"/>
          </a:fillRef>
          <a:effectRef idx="0">
            <a:schemeClr val="accent1"/>
          </a:effectRef>
          <a:fontRef idx="minor">
            <a:schemeClr val="dk1"/>
          </a:fontRef>
        </p:style>
      </p:cxnSp>
      <p:cxnSp>
        <p:nvCxnSpPr>
          <p:cNvPr id="52" name="Straight Connector 51">
            <a:extLst>
              <a:ext uri="{FF2B5EF4-FFF2-40B4-BE49-F238E27FC236}">
                <a16:creationId xmlns:a16="http://schemas.microsoft.com/office/drawing/2014/main" id="{53BF5761-A4B0-44D6-AB85-6C010FC3C013}"/>
              </a:ext>
            </a:extLst>
          </p:cNvPr>
          <p:cNvCxnSpPr>
            <a:cxnSpLocks/>
          </p:cNvCxnSpPr>
          <p:nvPr/>
        </p:nvCxnSpPr>
        <p:spPr>
          <a:xfrm>
            <a:off x="8003884" y="3330032"/>
            <a:ext cx="247910" cy="5068"/>
          </a:xfrm>
          <a:prstGeom prst="line">
            <a:avLst/>
          </a:prstGeom>
          <a:ln/>
        </p:spPr>
        <p:style>
          <a:lnRef idx="2">
            <a:schemeClr val="accent1"/>
          </a:lnRef>
          <a:fillRef idx="1">
            <a:schemeClr val="lt1"/>
          </a:fillRef>
          <a:effectRef idx="0">
            <a:schemeClr val="accent1"/>
          </a:effectRef>
          <a:fontRef idx="minor">
            <a:schemeClr val="dk1"/>
          </a:fontRef>
        </p:style>
      </p:cxnSp>
      <p:cxnSp>
        <p:nvCxnSpPr>
          <p:cNvPr id="55" name="Straight Connector 54">
            <a:extLst>
              <a:ext uri="{FF2B5EF4-FFF2-40B4-BE49-F238E27FC236}">
                <a16:creationId xmlns:a16="http://schemas.microsoft.com/office/drawing/2014/main" id="{9C34C439-ADFA-4AD7-A093-68A818E67593}"/>
              </a:ext>
            </a:extLst>
          </p:cNvPr>
          <p:cNvCxnSpPr>
            <a:cxnSpLocks/>
            <a:endCxn id="58" idx="1"/>
          </p:cNvCxnSpPr>
          <p:nvPr/>
        </p:nvCxnSpPr>
        <p:spPr>
          <a:xfrm>
            <a:off x="8016521" y="3845191"/>
            <a:ext cx="218932" cy="7531"/>
          </a:xfrm>
          <a:prstGeom prst="line">
            <a:avLst/>
          </a:prstGeom>
          <a:ln/>
        </p:spPr>
        <p:style>
          <a:lnRef idx="2">
            <a:schemeClr val="accent1"/>
          </a:lnRef>
          <a:fillRef idx="1">
            <a:schemeClr val="lt1"/>
          </a:fillRef>
          <a:effectRef idx="0">
            <a:schemeClr val="accent1"/>
          </a:effectRef>
          <a:fontRef idx="minor">
            <a:schemeClr val="dk1"/>
          </a:fontRef>
        </p:style>
      </p:cxnSp>
      <p:cxnSp>
        <p:nvCxnSpPr>
          <p:cNvPr id="56" name="Straight Connector 55">
            <a:extLst>
              <a:ext uri="{FF2B5EF4-FFF2-40B4-BE49-F238E27FC236}">
                <a16:creationId xmlns:a16="http://schemas.microsoft.com/office/drawing/2014/main" id="{B5416E1D-E584-4139-B8B4-57805B075C56}"/>
              </a:ext>
            </a:extLst>
          </p:cNvPr>
          <p:cNvCxnSpPr>
            <a:cxnSpLocks/>
          </p:cNvCxnSpPr>
          <p:nvPr/>
        </p:nvCxnSpPr>
        <p:spPr>
          <a:xfrm>
            <a:off x="8046549" y="4681041"/>
            <a:ext cx="247910" cy="5068"/>
          </a:xfrm>
          <a:prstGeom prst="line">
            <a:avLst/>
          </a:prstGeom>
          <a:ln/>
        </p:spPr>
        <p:style>
          <a:lnRef idx="2">
            <a:schemeClr val="accent1"/>
          </a:lnRef>
          <a:fillRef idx="1">
            <a:schemeClr val="lt1"/>
          </a:fillRef>
          <a:effectRef idx="0">
            <a:schemeClr val="accent1"/>
          </a:effectRef>
          <a:fontRef idx="minor">
            <a:schemeClr val="dk1"/>
          </a:fontRef>
        </p:style>
      </p:cxnSp>
      <p:sp>
        <p:nvSpPr>
          <p:cNvPr id="57" name="Text Box 59">
            <a:extLst>
              <a:ext uri="{FF2B5EF4-FFF2-40B4-BE49-F238E27FC236}">
                <a16:creationId xmlns:a16="http://schemas.microsoft.com/office/drawing/2014/main" id="{62C97347-2618-4B4F-BF84-8D03D7CD08F5}"/>
              </a:ext>
            </a:extLst>
          </p:cNvPr>
          <p:cNvSpPr txBox="1">
            <a:spLocks noChangeArrowheads="1"/>
          </p:cNvSpPr>
          <p:nvPr/>
        </p:nvSpPr>
        <p:spPr bwMode="auto">
          <a:xfrm>
            <a:off x="8247011" y="3067910"/>
            <a:ext cx="1925278" cy="436549"/>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rot="0" vert="horz" wrap="square" lIns="91440" tIns="45720" rIns="91440" bIns="45720" anchor="ctr" anchorCtr="0" upright="1">
            <a:noAutofit/>
          </a:bodyPr>
          <a:lstStyle/>
          <a:p>
            <a:pPr marL="0" marR="0" lvl="0" indent="0" algn="ctr" defTabSz="914400" rtl="1" eaLnBrk="1" fontAlgn="auto" latinLnBrk="0" hangingPunct="1">
              <a:lnSpc>
                <a:spcPct val="115000"/>
              </a:lnSpc>
              <a:spcBef>
                <a:spcPts val="0"/>
              </a:spcBef>
              <a:spcAft>
                <a:spcPts val="1000"/>
              </a:spcAft>
              <a:buClrTx/>
              <a:buSzTx/>
              <a:buFontTx/>
              <a:buNone/>
              <a:tabLst/>
              <a:defRPr/>
            </a:pPr>
            <a:r>
              <a:rPr kumimoji="0" lang="ar-JO" sz="1400" b="1"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محور تنظيم سوق العمل</a:t>
            </a:r>
            <a:endParaRPr kumimoji="0" lang="en-GB" sz="1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58" name="Text Box 59">
            <a:extLst>
              <a:ext uri="{FF2B5EF4-FFF2-40B4-BE49-F238E27FC236}">
                <a16:creationId xmlns:a16="http://schemas.microsoft.com/office/drawing/2014/main" id="{A297D8FF-95F2-450D-9824-DFBFB110F51B}"/>
              </a:ext>
            </a:extLst>
          </p:cNvPr>
          <p:cNvSpPr txBox="1">
            <a:spLocks noChangeArrowheads="1"/>
          </p:cNvSpPr>
          <p:nvPr/>
        </p:nvSpPr>
        <p:spPr bwMode="auto">
          <a:xfrm>
            <a:off x="8235453" y="3605072"/>
            <a:ext cx="1968032" cy="495300"/>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rot="0" vert="horz" wrap="square" lIns="91440" tIns="45720" rIns="91440" bIns="45720" anchor="ctr" anchorCtr="0" upright="1">
            <a:noAutofit/>
          </a:bodyPr>
          <a:lstStyle/>
          <a:p>
            <a:pPr marL="0" marR="0" lvl="0" indent="0" algn="ctr" defTabSz="914400" rtl="1" eaLnBrk="1" fontAlgn="auto" latinLnBrk="0" hangingPunct="1">
              <a:lnSpc>
                <a:spcPct val="115000"/>
              </a:lnSpc>
              <a:spcBef>
                <a:spcPts val="0"/>
              </a:spcBef>
              <a:spcAft>
                <a:spcPts val="1000"/>
              </a:spcAft>
              <a:buClrTx/>
              <a:buSzTx/>
              <a:buFontTx/>
              <a:buNone/>
              <a:tabLst/>
              <a:defRPr/>
            </a:pPr>
            <a:r>
              <a:rPr kumimoji="0" lang="ar-JO" sz="1400" b="1"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محور التشغيل والتدريب</a:t>
            </a:r>
            <a:endParaRPr kumimoji="0" lang="en-GB" sz="1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59" name="Text Box 59">
            <a:extLst>
              <a:ext uri="{FF2B5EF4-FFF2-40B4-BE49-F238E27FC236}">
                <a16:creationId xmlns:a16="http://schemas.microsoft.com/office/drawing/2014/main" id="{530F1F5B-5E11-4C2B-BABF-99431F40EACB}"/>
              </a:ext>
            </a:extLst>
          </p:cNvPr>
          <p:cNvSpPr txBox="1">
            <a:spLocks noChangeArrowheads="1"/>
          </p:cNvSpPr>
          <p:nvPr/>
        </p:nvSpPr>
        <p:spPr bwMode="auto">
          <a:xfrm>
            <a:off x="8241558" y="4200985"/>
            <a:ext cx="1961927" cy="550767"/>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rot="0" vert="horz" wrap="square" lIns="91440" tIns="45720" rIns="91440" bIns="45720" anchor="ctr" anchorCtr="0" upright="1">
            <a:noAutofit/>
          </a:bodyPr>
          <a:lstStyle/>
          <a:p>
            <a:pPr marL="0" marR="0" lvl="0" indent="0" algn="ctr" defTabSz="914400" rtl="1" eaLnBrk="1" fontAlgn="auto" latinLnBrk="0" hangingPunct="1">
              <a:lnSpc>
                <a:spcPct val="115000"/>
              </a:lnSpc>
              <a:spcBef>
                <a:spcPts val="0"/>
              </a:spcBef>
              <a:spcAft>
                <a:spcPts val="1000"/>
              </a:spcAft>
              <a:buClrTx/>
              <a:buSzTx/>
              <a:buFontTx/>
              <a:buNone/>
              <a:tabLst/>
              <a:defRPr/>
            </a:pPr>
            <a:r>
              <a:rPr kumimoji="0" lang="ar-JO" sz="1400" b="1"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محور </a:t>
            </a:r>
            <a:r>
              <a:rPr lang="ar-JO" sz="1400" b="1" kern="0" dirty="0">
                <a:solidFill>
                  <a:sysClr val="windowText" lastClr="000000"/>
                </a:solidFill>
                <a:latin typeface="Sakkal Majalla" panose="02000000000000000000" pitchFamily="2" charset="-78"/>
                <a:ea typeface="Calibri" panose="020F0502020204030204" pitchFamily="34" charset="0"/>
                <a:cs typeface="Sakkal Majalla" panose="02000000000000000000" pitchFamily="2" charset="-78"/>
              </a:rPr>
              <a:t>العمل اللائق </a:t>
            </a:r>
            <a:endParaRPr kumimoji="0" lang="en-GB" sz="1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60" name="Text Box 27">
            <a:extLst>
              <a:ext uri="{FF2B5EF4-FFF2-40B4-BE49-F238E27FC236}">
                <a16:creationId xmlns:a16="http://schemas.microsoft.com/office/drawing/2014/main" id="{99373CBE-F1B6-46C7-AE81-BDE787DF47BB}"/>
              </a:ext>
            </a:extLst>
          </p:cNvPr>
          <p:cNvSpPr txBox="1">
            <a:spLocks noChangeArrowheads="1"/>
          </p:cNvSpPr>
          <p:nvPr/>
        </p:nvSpPr>
        <p:spPr bwMode="auto">
          <a:xfrm>
            <a:off x="7986356" y="2529725"/>
            <a:ext cx="2152649" cy="436549"/>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rot="0" vert="horz" wrap="square" lIns="91440" tIns="45720" rIns="91440" bIns="45720" anchor="ctr" anchorCtr="0" upright="1">
            <a:noAutofit/>
          </a:bodyPr>
          <a:lstStyle/>
          <a:p>
            <a:pPr marL="0" marR="0" lvl="0" indent="0" algn="ctr" defTabSz="914400" rtl="1" eaLnBrk="1" fontAlgn="auto" latinLnBrk="0" hangingPunct="1">
              <a:lnSpc>
                <a:spcPct val="115000"/>
              </a:lnSpc>
              <a:spcBef>
                <a:spcPts val="0"/>
              </a:spcBef>
              <a:spcAft>
                <a:spcPts val="1000"/>
              </a:spcAft>
              <a:buClrTx/>
              <a:buSzTx/>
              <a:buFontTx/>
              <a:buNone/>
              <a:tabLst/>
              <a:defRPr/>
            </a:pPr>
            <a:r>
              <a:rPr kumimoji="0" lang="ar-JO" sz="1400" b="1"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رؤية التحديث الاقتصادي</a:t>
            </a:r>
            <a:endParaRPr kumimoji="0" lang="en-GB" sz="1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63" name="Text Box 27">
            <a:extLst>
              <a:ext uri="{FF2B5EF4-FFF2-40B4-BE49-F238E27FC236}">
                <a16:creationId xmlns:a16="http://schemas.microsoft.com/office/drawing/2014/main" id="{B9F227BC-4A63-46A7-B5F9-269F779186A9}"/>
              </a:ext>
            </a:extLst>
          </p:cNvPr>
          <p:cNvSpPr txBox="1">
            <a:spLocks noChangeArrowheads="1"/>
          </p:cNvSpPr>
          <p:nvPr/>
        </p:nvSpPr>
        <p:spPr bwMode="auto">
          <a:xfrm>
            <a:off x="5397370" y="2514905"/>
            <a:ext cx="1673115" cy="451364"/>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rot="0" vert="horz" wrap="square" lIns="91440" tIns="45720" rIns="91440" bIns="45720" anchor="ctr" anchorCtr="0" upright="1">
            <a:noAutofit/>
          </a:bodyPr>
          <a:lstStyle/>
          <a:p>
            <a:pPr marL="0" marR="0" lvl="0" indent="0" algn="ctr" defTabSz="914400" rtl="1" eaLnBrk="1" fontAlgn="auto" latinLnBrk="0" hangingPunct="1">
              <a:lnSpc>
                <a:spcPct val="115000"/>
              </a:lnSpc>
              <a:spcBef>
                <a:spcPts val="0"/>
              </a:spcBef>
              <a:spcAft>
                <a:spcPts val="1000"/>
              </a:spcAft>
              <a:buClrTx/>
              <a:buSzTx/>
              <a:buFontTx/>
              <a:buNone/>
              <a:tabLst/>
              <a:defRPr/>
            </a:pPr>
            <a:r>
              <a:rPr kumimoji="0" lang="ar-JO" sz="1400" b="1"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رؤية التحديث السياسي</a:t>
            </a:r>
            <a:endParaRPr kumimoji="0" lang="en-GB" sz="1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cxnSp>
        <p:nvCxnSpPr>
          <p:cNvPr id="66" name="Straight Connector 65">
            <a:extLst>
              <a:ext uri="{FF2B5EF4-FFF2-40B4-BE49-F238E27FC236}">
                <a16:creationId xmlns:a16="http://schemas.microsoft.com/office/drawing/2014/main" id="{104E592E-D598-470C-81D6-78551F86C001}"/>
              </a:ext>
            </a:extLst>
          </p:cNvPr>
          <p:cNvCxnSpPr>
            <a:cxnSpLocks/>
          </p:cNvCxnSpPr>
          <p:nvPr/>
        </p:nvCxnSpPr>
        <p:spPr>
          <a:xfrm flipV="1">
            <a:off x="6194030" y="2272955"/>
            <a:ext cx="0" cy="227540"/>
          </a:xfrm>
          <a:prstGeom prst="line">
            <a:avLst/>
          </a:prstGeom>
          <a:ln/>
        </p:spPr>
        <p:style>
          <a:lnRef idx="2">
            <a:schemeClr val="accent1"/>
          </a:lnRef>
          <a:fillRef idx="1">
            <a:schemeClr val="lt1"/>
          </a:fillRef>
          <a:effectRef idx="0">
            <a:schemeClr val="accent1"/>
          </a:effectRef>
          <a:fontRef idx="minor">
            <a:schemeClr val="dk1"/>
          </a:fontRef>
        </p:style>
      </p:cxnSp>
      <p:sp>
        <p:nvSpPr>
          <p:cNvPr id="67" name="Text Box 27">
            <a:extLst>
              <a:ext uri="{FF2B5EF4-FFF2-40B4-BE49-F238E27FC236}">
                <a16:creationId xmlns:a16="http://schemas.microsoft.com/office/drawing/2014/main" id="{6397DA38-01E4-4678-9C6F-1801AD1D1FD9}"/>
              </a:ext>
            </a:extLst>
          </p:cNvPr>
          <p:cNvSpPr txBox="1">
            <a:spLocks noChangeArrowheads="1"/>
          </p:cNvSpPr>
          <p:nvPr/>
        </p:nvSpPr>
        <p:spPr bwMode="auto">
          <a:xfrm>
            <a:off x="2307499" y="2514904"/>
            <a:ext cx="1989037" cy="451363"/>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rot="0" vert="horz" wrap="square" lIns="91440" tIns="45720" rIns="91440" bIns="45720" anchor="ctr" anchorCtr="0" upright="1">
            <a:noAutofit/>
          </a:bodyPr>
          <a:lstStyle/>
          <a:p>
            <a:pPr marL="0" marR="0" lvl="0" indent="0" algn="ctr" defTabSz="914400" rtl="1" eaLnBrk="1" fontAlgn="auto" latinLnBrk="0" hangingPunct="1">
              <a:lnSpc>
                <a:spcPct val="115000"/>
              </a:lnSpc>
              <a:spcBef>
                <a:spcPts val="0"/>
              </a:spcBef>
              <a:spcAft>
                <a:spcPts val="1000"/>
              </a:spcAft>
              <a:buClrTx/>
              <a:buSzTx/>
              <a:buFontTx/>
              <a:buNone/>
              <a:tabLst/>
              <a:defRPr/>
            </a:pPr>
            <a:r>
              <a:rPr kumimoji="0" lang="ar-JO" sz="1400" b="1"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رؤية تحديث القطاع العام</a:t>
            </a:r>
            <a:endParaRPr kumimoji="0" lang="en-GB" sz="1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cxnSp>
        <p:nvCxnSpPr>
          <p:cNvPr id="68" name="Straight Connector 67">
            <a:extLst>
              <a:ext uri="{FF2B5EF4-FFF2-40B4-BE49-F238E27FC236}">
                <a16:creationId xmlns:a16="http://schemas.microsoft.com/office/drawing/2014/main" id="{05C391BF-382A-469D-ACEB-37EB95C6D4D8}"/>
              </a:ext>
            </a:extLst>
          </p:cNvPr>
          <p:cNvCxnSpPr>
            <a:cxnSpLocks/>
          </p:cNvCxnSpPr>
          <p:nvPr/>
        </p:nvCxnSpPr>
        <p:spPr>
          <a:xfrm flipV="1">
            <a:off x="3198418" y="2291426"/>
            <a:ext cx="0" cy="238299"/>
          </a:xfrm>
          <a:prstGeom prst="line">
            <a:avLst/>
          </a:prstGeom>
          <a:ln/>
        </p:spPr>
        <p:style>
          <a:lnRef idx="2">
            <a:schemeClr val="accent1"/>
          </a:lnRef>
          <a:fillRef idx="1">
            <a:schemeClr val="lt1"/>
          </a:fillRef>
          <a:effectRef idx="0">
            <a:schemeClr val="accent1"/>
          </a:effectRef>
          <a:fontRef idx="minor">
            <a:schemeClr val="dk1"/>
          </a:fontRef>
        </p:style>
      </p:cxnSp>
      <p:cxnSp>
        <p:nvCxnSpPr>
          <p:cNvPr id="70" name="Straight Connector 69">
            <a:extLst>
              <a:ext uri="{FF2B5EF4-FFF2-40B4-BE49-F238E27FC236}">
                <a16:creationId xmlns:a16="http://schemas.microsoft.com/office/drawing/2014/main" id="{B3F7703E-98BE-448F-A82E-CE51D96EA9BD}"/>
              </a:ext>
            </a:extLst>
          </p:cNvPr>
          <p:cNvCxnSpPr>
            <a:cxnSpLocks/>
          </p:cNvCxnSpPr>
          <p:nvPr/>
        </p:nvCxnSpPr>
        <p:spPr>
          <a:xfrm>
            <a:off x="5397370" y="2930030"/>
            <a:ext cx="0" cy="417921"/>
          </a:xfrm>
          <a:prstGeom prst="line">
            <a:avLst/>
          </a:prstGeom>
          <a:ln/>
        </p:spPr>
        <p:style>
          <a:lnRef idx="2">
            <a:schemeClr val="accent1"/>
          </a:lnRef>
          <a:fillRef idx="1">
            <a:schemeClr val="lt1"/>
          </a:fillRef>
          <a:effectRef idx="0">
            <a:schemeClr val="accent1"/>
          </a:effectRef>
          <a:fontRef idx="minor">
            <a:schemeClr val="dk1"/>
          </a:fontRef>
        </p:style>
      </p:cxnSp>
      <p:sp>
        <p:nvSpPr>
          <p:cNvPr id="71" name="Text Box 59">
            <a:extLst>
              <a:ext uri="{FF2B5EF4-FFF2-40B4-BE49-F238E27FC236}">
                <a16:creationId xmlns:a16="http://schemas.microsoft.com/office/drawing/2014/main" id="{C6CDEA80-A735-4495-8CE1-C820C8E3E200}"/>
              </a:ext>
            </a:extLst>
          </p:cNvPr>
          <p:cNvSpPr txBox="1">
            <a:spLocks noChangeArrowheads="1"/>
          </p:cNvSpPr>
          <p:nvPr/>
        </p:nvSpPr>
        <p:spPr bwMode="auto">
          <a:xfrm>
            <a:off x="5644457" y="3140280"/>
            <a:ext cx="1435359" cy="425319"/>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rot="0" vert="horz" wrap="square" lIns="91440" tIns="45720" rIns="91440" bIns="45720" anchor="ctr" anchorCtr="0" upright="1">
            <a:noAutofit/>
          </a:bodyPr>
          <a:lstStyle/>
          <a:p>
            <a:pPr marL="0" marR="0" lvl="0" indent="0" algn="ctr" defTabSz="914400" rtl="1" eaLnBrk="1" fontAlgn="auto" latinLnBrk="0" hangingPunct="1">
              <a:lnSpc>
                <a:spcPct val="115000"/>
              </a:lnSpc>
              <a:spcBef>
                <a:spcPts val="0"/>
              </a:spcBef>
              <a:spcAft>
                <a:spcPts val="1000"/>
              </a:spcAft>
              <a:buClrTx/>
              <a:buSzTx/>
              <a:buFontTx/>
              <a:buNone/>
              <a:tabLst/>
              <a:defRPr/>
            </a:pPr>
            <a:r>
              <a:rPr kumimoji="0" lang="ar-JO" sz="1400" b="1"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محور التشريعات</a:t>
            </a:r>
            <a:endParaRPr kumimoji="0" lang="en-GB" sz="1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cxnSp>
        <p:nvCxnSpPr>
          <p:cNvPr id="72" name="Straight Connector 71">
            <a:extLst>
              <a:ext uri="{FF2B5EF4-FFF2-40B4-BE49-F238E27FC236}">
                <a16:creationId xmlns:a16="http://schemas.microsoft.com/office/drawing/2014/main" id="{0D30554F-CED2-4835-9365-95F563B072E0}"/>
              </a:ext>
            </a:extLst>
          </p:cNvPr>
          <p:cNvCxnSpPr>
            <a:cxnSpLocks/>
          </p:cNvCxnSpPr>
          <p:nvPr/>
        </p:nvCxnSpPr>
        <p:spPr>
          <a:xfrm flipH="1">
            <a:off x="5402459" y="3350139"/>
            <a:ext cx="232667" cy="0"/>
          </a:xfrm>
          <a:prstGeom prst="line">
            <a:avLst/>
          </a:prstGeom>
          <a:ln/>
        </p:spPr>
        <p:style>
          <a:lnRef idx="2">
            <a:schemeClr val="accent1"/>
          </a:lnRef>
          <a:fillRef idx="1">
            <a:schemeClr val="lt1"/>
          </a:fillRef>
          <a:effectRef idx="0">
            <a:schemeClr val="accent1"/>
          </a:effectRef>
          <a:fontRef idx="minor">
            <a:schemeClr val="dk1"/>
          </a:fontRef>
        </p:style>
      </p:cxnSp>
      <p:cxnSp>
        <p:nvCxnSpPr>
          <p:cNvPr id="78" name="Straight Connector 77">
            <a:extLst>
              <a:ext uri="{FF2B5EF4-FFF2-40B4-BE49-F238E27FC236}">
                <a16:creationId xmlns:a16="http://schemas.microsoft.com/office/drawing/2014/main" id="{11DC0DD7-EB2B-4D7F-B230-476138C33BD8}"/>
              </a:ext>
            </a:extLst>
          </p:cNvPr>
          <p:cNvCxnSpPr>
            <a:cxnSpLocks/>
          </p:cNvCxnSpPr>
          <p:nvPr/>
        </p:nvCxnSpPr>
        <p:spPr>
          <a:xfrm flipH="1">
            <a:off x="2330849" y="2966267"/>
            <a:ext cx="3995" cy="1436425"/>
          </a:xfrm>
          <a:prstGeom prst="line">
            <a:avLst/>
          </a:prstGeom>
          <a:ln/>
        </p:spPr>
        <p:style>
          <a:lnRef idx="2">
            <a:schemeClr val="accent1"/>
          </a:lnRef>
          <a:fillRef idx="1">
            <a:schemeClr val="lt1"/>
          </a:fillRef>
          <a:effectRef idx="0">
            <a:schemeClr val="accent1"/>
          </a:effectRef>
          <a:fontRef idx="minor">
            <a:schemeClr val="dk1"/>
          </a:fontRef>
        </p:style>
      </p:cxnSp>
      <p:sp>
        <p:nvSpPr>
          <p:cNvPr id="79" name="Text Box 59">
            <a:extLst>
              <a:ext uri="{FF2B5EF4-FFF2-40B4-BE49-F238E27FC236}">
                <a16:creationId xmlns:a16="http://schemas.microsoft.com/office/drawing/2014/main" id="{F07463AF-768A-4B08-AC34-17EBE8CF6BD4}"/>
              </a:ext>
            </a:extLst>
          </p:cNvPr>
          <p:cNvSpPr txBox="1">
            <a:spLocks noChangeArrowheads="1"/>
          </p:cNvSpPr>
          <p:nvPr/>
        </p:nvSpPr>
        <p:spPr bwMode="auto">
          <a:xfrm>
            <a:off x="2475207" y="3275989"/>
            <a:ext cx="1749206" cy="570537"/>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rot="0" vert="horz" wrap="square" lIns="91440" tIns="45720" rIns="91440" bIns="45720" anchor="ctr" anchorCtr="0" upright="1">
            <a:noAutofit/>
          </a:bodyPr>
          <a:lstStyle/>
          <a:p>
            <a:pPr marL="0" marR="0" lvl="0" indent="0" algn="ctr" defTabSz="914400" rtl="1" eaLnBrk="1" fontAlgn="auto" latinLnBrk="0" hangingPunct="1">
              <a:lnSpc>
                <a:spcPct val="115000"/>
              </a:lnSpc>
              <a:spcBef>
                <a:spcPts val="0"/>
              </a:spcBef>
              <a:spcAft>
                <a:spcPts val="1000"/>
              </a:spcAft>
              <a:buClrTx/>
              <a:buSzTx/>
              <a:buFontTx/>
              <a:buNone/>
              <a:tabLst/>
              <a:defRPr/>
            </a:pPr>
            <a:r>
              <a:rPr kumimoji="0" lang="ar-JO" sz="1400" b="1"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محور الدعم اللوجستي والأتمتة</a:t>
            </a:r>
            <a:endParaRPr kumimoji="0" lang="en-GB" sz="1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cxnSp>
        <p:nvCxnSpPr>
          <p:cNvPr id="86" name="Straight Connector 85">
            <a:extLst>
              <a:ext uri="{FF2B5EF4-FFF2-40B4-BE49-F238E27FC236}">
                <a16:creationId xmlns:a16="http://schemas.microsoft.com/office/drawing/2014/main" id="{5D699F19-05B2-42EE-A1AE-7AADF88B551D}"/>
              </a:ext>
            </a:extLst>
          </p:cNvPr>
          <p:cNvCxnSpPr>
            <a:cxnSpLocks/>
          </p:cNvCxnSpPr>
          <p:nvPr/>
        </p:nvCxnSpPr>
        <p:spPr>
          <a:xfrm>
            <a:off x="2334846" y="3511145"/>
            <a:ext cx="140361" cy="0"/>
          </a:xfrm>
          <a:prstGeom prst="line">
            <a:avLst/>
          </a:prstGeom>
          <a:ln/>
        </p:spPr>
        <p:style>
          <a:lnRef idx="2">
            <a:schemeClr val="accent1"/>
          </a:lnRef>
          <a:fillRef idx="1">
            <a:schemeClr val="lt1"/>
          </a:fillRef>
          <a:effectRef idx="0">
            <a:schemeClr val="accent1"/>
          </a:effectRef>
          <a:fontRef idx="minor">
            <a:schemeClr val="dk1"/>
          </a:fontRef>
        </p:style>
      </p:cxnSp>
      <p:cxnSp>
        <p:nvCxnSpPr>
          <p:cNvPr id="88" name="Straight Connector 87">
            <a:extLst>
              <a:ext uri="{FF2B5EF4-FFF2-40B4-BE49-F238E27FC236}">
                <a16:creationId xmlns:a16="http://schemas.microsoft.com/office/drawing/2014/main" id="{7241C8DC-9E9C-4375-9C50-2C8B724E7594}"/>
              </a:ext>
            </a:extLst>
          </p:cNvPr>
          <p:cNvCxnSpPr>
            <a:cxnSpLocks/>
          </p:cNvCxnSpPr>
          <p:nvPr/>
        </p:nvCxnSpPr>
        <p:spPr>
          <a:xfrm>
            <a:off x="2330845" y="4396146"/>
            <a:ext cx="198906" cy="0"/>
          </a:xfrm>
          <a:prstGeom prst="line">
            <a:avLst/>
          </a:prstGeom>
          <a:ln/>
        </p:spPr>
        <p:style>
          <a:lnRef idx="2">
            <a:schemeClr val="accent1"/>
          </a:lnRef>
          <a:fillRef idx="1">
            <a:schemeClr val="lt1"/>
          </a:fillRef>
          <a:effectRef idx="0">
            <a:schemeClr val="accent1"/>
          </a:effectRef>
          <a:fontRef idx="minor">
            <a:schemeClr val="dk1"/>
          </a:fontRef>
        </p:style>
      </p:cxnSp>
      <p:sp>
        <p:nvSpPr>
          <p:cNvPr id="89" name="Text Box 59">
            <a:extLst>
              <a:ext uri="{FF2B5EF4-FFF2-40B4-BE49-F238E27FC236}">
                <a16:creationId xmlns:a16="http://schemas.microsoft.com/office/drawing/2014/main" id="{4881655A-D6B7-489D-BBBA-00EFE4FE5F8F}"/>
              </a:ext>
            </a:extLst>
          </p:cNvPr>
          <p:cNvSpPr txBox="1">
            <a:spLocks noChangeArrowheads="1"/>
          </p:cNvSpPr>
          <p:nvPr/>
        </p:nvSpPr>
        <p:spPr bwMode="auto">
          <a:xfrm>
            <a:off x="2464219" y="4066085"/>
            <a:ext cx="1856305" cy="660122"/>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rot="0" vert="horz" wrap="square" lIns="91440" tIns="45720" rIns="91440" bIns="45720" anchor="ctr" anchorCtr="0" upright="1">
            <a:noAutofit/>
          </a:bodyPr>
          <a:lstStyle/>
          <a:p>
            <a:pPr marL="0" marR="0" lvl="0" indent="0" algn="ctr" defTabSz="914400" rtl="1" eaLnBrk="1" fontAlgn="auto" latinLnBrk="0" hangingPunct="1">
              <a:lnSpc>
                <a:spcPct val="115000"/>
              </a:lnSpc>
              <a:spcBef>
                <a:spcPts val="0"/>
              </a:spcBef>
              <a:spcAft>
                <a:spcPts val="1000"/>
              </a:spcAft>
              <a:buClrTx/>
              <a:buSzTx/>
              <a:buFontTx/>
              <a:buNone/>
              <a:tabLst/>
              <a:defRPr/>
            </a:pPr>
            <a:r>
              <a:rPr kumimoji="0" lang="ar-JO" sz="1400" b="1"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محور تعزيز القرار وتطوير الأداء المؤسسي</a:t>
            </a:r>
            <a:endParaRPr kumimoji="0" lang="en-GB" sz="1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2" name="Slide Number Placeholder 1">
            <a:extLst>
              <a:ext uri="{FF2B5EF4-FFF2-40B4-BE49-F238E27FC236}">
                <a16:creationId xmlns:a16="http://schemas.microsoft.com/office/drawing/2014/main" id="{C6DB26FA-44F7-4440-B411-6195C13E08C2}"/>
              </a:ext>
            </a:extLst>
          </p:cNvPr>
          <p:cNvSpPr>
            <a:spLocks noGrp="1"/>
          </p:cNvSpPr>
          <p:nvPr>
            <p:ph type="sldNum" sz="quarter" idx="12"/>
          </p:nvPr>
        </p:nvSpPr>
        <p:spPr/>
        <p:txBody>
          <a:bodyPr/>
          <a:lstStyle/>
          <a:p>
            <a:fld id="{3E72C9C7-92A0-4F80-AB75-EFA261218918}" type="slidenum">
              <a:rPr lang="en-US" smtClean="0"/>
              <a:t>4</a:t>
            </a:fld>
            <a:endParaRPr lang="en-US"/>
          </a:p>
        </p:txBody>
      </p:sp>
    </p:spTree>
    <p:extLst>
      <p:ext uri="{BB962C8B-B14F-4D97-AF65-F5344CB8AC3E}">
        <p14:creationId xmlns:p14="http://schemas.microsoft.com/office/powerpoint/2010/main" val="5850618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제목 1"/>
          <p:cNvSpPr>
            <a:spLocks noGrp="1"/>
          </p:cNvSpPr>
          <p:nvPr>
            <p:ph type="title"/>
          </p:nvPr>
        </p:nvSpPr>
        <p:spPr>
          <a:xfrm>
            <a:off x="2224722" y="585427"/>
            <a:ext cx="7742555" cy="778099"/>
          </a:xfrm>
        </p:spPr>
        <p:txBody>
          <a:bodyPr>
            <a:normAutofit/>
          </a:bodyPr>
          <a:lstStyle/>
          <a:p>
            <a:pPr rtl="1"/>
            <a:r>
              <a:rPr lang="ar-JO" altLang="ko" sz="3733" dirty="0">
                <a:latin typeface="Sakkal Majalla" panose="02000000000000000000" pitchFamily="2" charset="-78"/>
                <a:cs typeface="Sakkal Majalla" panose="02000000000000000000" pitchFamily="2" charset="-78"/>
              </a:rPr>
              <a:t>رؤية</a:t>
            </a:r>
            <a:r>
              <a:rPr lang="en-US" altLang="ko" sz="3733" dirty="0">
                <a:latin typeface="Sakkal Majalla" panose="02000000000000000000" pitchFamily="2" charset="-78"/>
                <a:cs typeface="Sakkal Majalla" panose="02000000000000000000" pitchFamily="2" charset="-78"/>
              </a:rPr>
              <a:t> </a:t>
            </a:r>
            <a:r>
              <a:rPr lang="ar-JO" altLang="ko" sz="3733" dirty="0">
                <a:latin typeface="Sakkal Majalla" panose="02000000000000000000" pitchFamily="2" charset="-78"/>
                <a:cs typeface="Sakkal Majalla" panose="02000000000000000000" pitchFamily="2" charset="-78"/>
              </a:rPr>
              <a:t>التحديث الاقتصادي </a:t>
            </a:r>
          </a:p>
        </p:txBody>
      </p:sp>
      <p:grpSp>
        <p:nvGrpSpPr>
          <p:cNvPr id="9" name="그룹 3"/>
          <p:cNvGrpSpPr/>
          <p:nvPr/>
        </p:nvGrpSpPr>
        <p:grpSpPr>
          <a:xfrm>
            <a:off x="1230150" y="1837368"/>
            <a:ext cx="4474727" cy="2790648"/>
            <a:chOff x="836503" y="2161514"/>
            <a:chExt cx="3673106" cy="2593250"/>
          </a:xfrm>
        </p:grpSpPr>
        <p:sp>
          <p:nvSpPr>
            <p:cNvPr id="10" name="대각선 방향의 모서리가 둥근 사각형 2"/>
            <p:cNvSpPr/>
            <p:nvPr/>
          </p:nvSpPr>
          <p:spPr>
            <a:xfrm>
              <a:off x="849088" y="2161514"/>
              <a:ext cx="3581400" cy="1992464"/>
            </a:xfrm>
            <a:prstGeom prst="round2DiagRect">
              <a:avLst/>
            </a:prstGeom>
            <a:gradFill flip="none" rotWithShape="1">
              <a:gsLst>
                <a:gs pos="0">
                  <a:schemeClr val="bg1">
                    <a:lumMod val="95000"/>
                  </a:schemeClr>
                </a:gs>
                <a:gs pos="100000">
                  <a:schemeClr val="bg1">
                    <a:lumMod val="95000"/>
                  </a:schemeClr>
                </a:gs>
                <a:gs pos="32000">
                  <a:schemeClr val="bg1">
                    <a:shade val="100000"/>
                    <a:satMod val="115000"/>
                  </a:schemeClr>
                </a:gs>
              </a:gsLst>
              <a:lin ang="81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1" name="자유형 20"/>
            <p:cNvSpPr/>
            <p:nvPr/>
          </p:nvSpPr>
          <p:spPr>
            <a:xfrm>
              <a:off x="849088" y="2161514"/>
              <a:ext cx="3581400" cy="1796143"/>
            </a:xfrm>
            <a:custGeom>
              <a:avLst/>
              <a:gdLst>
                <a:gd name="connsiteX0" fmla="*/ 299363 w 3581400"/>
                <a:gd name="connsiteY0" fmla="*/ 0 h 1796143"/>
                <a:gd name="connsiteX1" fmla="*/ 3581400 w 3581400"/>
                <a:gd name="connsiteY1" fmla="*/ 0 h 1796143"/>
                <a:gd name="connsiteX2" fmla="*/ 3581400 w 3581400"/>
                <a:gd name="connsiteY2" fmla="*/ 255115 h 1796143"/>
                <a:gd name="connsiteX3" fmla="*/ 493492 w 3581400"/>
                <a:gd name="connsiteY3" fmla="*/ 255115 h 1796143"/>
                <a:gd name="connsiteX4" fmla="*/ 288469 w 3581400"/>
                <a:gd name="connsiteY4" fmla="*/ 460138 h 1796143"/>
                <a:gd name="connsiteX5" fmla="*/ 288469 w 3581400"/>
                <a:gd name="connsiteY5" fmla="*/ 1796143 h 1796143"/>
                <a:gd name="connsiteX6" fmla="*/ 0 w 3581400"/>
                <a:gd name="connsiteY6" fmla="*/ 1796143 h 1796143"/>
                <a:gd name="connsiteX7" fmla="*/ 0 w 3581400"/>
                <a:gd name="connsiteY7" fmla="*/ 299363 h 1796143"/>
                <a:gd name="connsiteX8" fmla="*/ 299363 w 3581400"/>
                <a:gd name="connsiteY8" fmla="*/ 0 h 1796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81400" h="1796143">
                  <a:moveTo>
                    <a:pt x="299363" y="0"/>
                  </a:moveTo>
                  <a:lnTo>
                    <a:pt x="3581400" y="0"/>
                  </a:lnTo>
                  <a:lnTo>
                    <a:pt x="3581400" y="255115"/>
                  </a:lnTo>
                  <a:lnTo>
                    <a:pt x="493492" y="255115"/>
                  </a:lnTo>
                  <a:cubicBezTo>
                    <a:pt x="380261" y="255115"/>
                    <a:pt x="288469" y="346907"/>
                    <a:pt x="288469" y="460138"/>
                  </a:cubicBezTo>
                  <a:lnTo>
                    <a:pt x="288469" y="1796143"/>
                  </a:lnTo>
                  <a:lnTo>
                    <a:pt x="0" y="1796143"/>
                  </a:lnTo>
                  <a:lnTo>
                    <a:pt x="0" y="299363"/>
                  </a:lnTo>
                  <a:cubicBezTo>
                    <a:pt x="0" y="134029"/>
                    <a:pt x="134029" y="0"/>
                    <a:pt x="299363"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2" name="한쪽 모서리가 둥근 사각형 7"/>
            <p:cNvSpPr/>
            <p:nvPr/>
          </p:nvSpPr>
          <p:spPr>
            <a:xfrm rot="10800000" flipH="1">
              <a:off x="836503" y="2176756"/>
              <a:ext cx="1898776" cy="613925"/>
            </a:xfrm>
            <a:prstGeom prst="round1Rect">
              <a:avLst>
                <a:gd name="adj" fmla="val 50000"/>
              </a:avLst>
            </a:prstGeom>
            <a:gradFill>
              <a:gsLst>
                <a:gs pos="0">
                  <a:srgbClr val="003366"/>
                </a:gs>
                <a:gs pos="100000">
                  <a:srgbClr val="336699"/>
                </a:gs>
              </a:gsLst>
              <a:path path="circle">
                <a:fillToRect l="100000" t="100000"/>
              </a:path>
            </a:gradFill>
            <a:ln w="57150">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3" name="직사각형 22"/>
            <p:cNvSpPr>
              <a:spLocks noChangeArrowheads="1"/>
            </p:cNvSpPr>
            <p:nvPr/>
          </p:nvSpPr>
          <p:spPr bwMode="auto">
            <a:xfrm>
              <a:off x="1198382" y="2350472"/>
              <a:ext cx="1690926" cy="345054"/>
            </a:xfrm>
            <a:prstGeom prst="rect">
              <a:avLst/>
            </a:prstGeom>
            <a:noFill/>
          </p:spPr>
          <p:txBody>
            <a:bodyPr wrap="square" rtlCol="0" anchor="ctr">
              <a:spAutoFit/>
            </a:bodyPr>
            <a:lstStyle/>
            <a:p>
              <a:pPr algn="just" defTabSz="914377">
                <a:lnSpc>
                  <a:spcPct val="80000"/>
                </a:lnSpc>
                <a:spcAft>
                  <a:spcPts val="200"/>
                </a:spcAft>
                <a:defRPr/>
              </a:pPr>
              <a:r>
                <a:rPr lang="ar-JO" altLang="ko" sz="2133" dirty="0">
                  <a:solidFill>
                    <a:schemeClr val="bg1"/>
                  </a:solidFill>
                  <a:latin typeface="Sakkal Majalla" panose="02000000000000000000" pitchFamily="2" charset="-78"/>
                  <a:cs typeface="Sakkal Majalla" panose="02000000000000000000" pitchFamily="2" charset="-78"/>
                </a:rPr>
                <a:t>2. ركيزة جودة الحياة</a:t>
              </a:r>
            </a:p>
          </p:txBody>
        </p:sp>
        <p:sp>
          <p:nvSpPr>
            <p:cNvPr id="14" name="직사각형 36"/>
            <p:cNvSpPr/>
            <p:nvPr/>
          </p:nvSpPr>
          <p:spPr>
            <a:xfrm>
              <a:off x="1429353" y="2838168"/>
              <a:ext cx="3080256" cy="1916596"/>
            </a:xfrm>
            <a:prstGeom prst="rect">
              <a:avLst/>
            </a:prstGeom>
          </p:spPr>
          <p:txBody>
            <a:bodyPr wrap="square" anchor="t">
              <a:spAutoFit/>
            </a:bodyPr>
            <a:lstStyle/>
            <a:p>
              <a:pPr marL="304792" indent="-304792" algn="r" defTabSz="914377" rtl="1" latinLnBrk="1">
                <a:buFont typeface="Arial" panose="020B0604020202020204" pitchFamily="34" charset="0"/>
                <a:buChar char="•"/>
              </a:pPr>
              <a:r>
                <a:rPr lang="ar-JO" altLang="ko-KR" sz="1467" b="1" dirty="0">
                  <a:latin typeface="Sakkal Majalla" panose="02000000000000000000" pitchFamily="2" charset="-78"/>
                  <a:ea typeface="맑은 고딕" pitchFamily="50" charset="-127"/>
                  <a:cs typeface="Sakkal Majalla" panose="02000000000000000000" pitchFamily="2" charset="-78"/>
                </a:rPr>
                <a:t>مضاعفــة نســبة الراضيــن عــن نوعيــة الحيــاة بيــن الأردنييــن لتصــل إلى 80%.</a:t>
              </a:r>
            </a:p>
            <a:p>
              <a:pPr marL="304792" indent="-304792" algn="r" defTabSz="914377" rtl="1" latinLnBrk="1">
                <a:buFont typeface="Arial" panose="020B0604020202020204" pitchFamily="34" charset="0"/>
                <a:buChar char="•"/>
              </a:pPr>
              <a:r>
                <a:rPr lang="ar-JO" altLang="ko-KR" sz="1467" b="1" dirty="0">
                  <a:latin typeface="Sakkal Majalla" panose="02000000000000000000" pitchFamily="2" charset="-78"/>
                  <a:ea typeface="맑은 고딕" pitchFamily="50" charset="-127"/>
                  <a:cs typeface="Sakkal Majalla" panose="02000000000000000000" pitchFamily="2" charset="-78"/>
                </a:rPr>
                <a:t>رفــع تصنيــف إحــدى المــدن الأردنيــة لتصبــح ضمــن أفضــل 100 مدينة في العالم</a:t>
              </a:r>
            </a:p>
            <a:p>
              <a:pPr marL="304792" indent="-304792" algn="r" defTabSz="914377" rtl="1" latinLnBrk="1">
                <a:buFont typeface="Arial" panose="020B0604020202020204" pitchFamily="34" charset="0"/>
                <a:buChar char="•"/>
              </a:pPr>
              <a:r>
                <a:rPr lang="ar-JO" altLang="ko-KR" sz="1467" b="1" dirty="0">
                  <a:latin typeface="Sakkal Majalla" panose="02000000000000000000" pitchFamily="2" charset="-78"/>
                  <a:ea typeface="맑은 고딕" pitchFamily="50" charset="-127"/>
                  <a:cs typeface="Sakkal Majalla" panose="02000000000000000000" pitchFamily="2" charset="-78"/>
                </a:rPr>
                <a:t>رفع ترتيب الأردن في مؤشر </a:t>
              </a:r>
              <a:r>
                <a:rPr lang="ar-JO" altLang="ko-KR" sz="1467" b="1" dirty="0" err="1">
                  <a:latin typeface="Sakkal Majalla" panose="02000000000000000000" pitchFamily="2" charset="-78"/>
                  <a:ea typeface="맑은 고딕" pitchFamily="50" charset="-127"/>
                  <a:cs typeface="Sakkal Majalla" panose="02000000000000000000" pitchFamily="2" charset="-78"/>
                </a:rPr>
                <a:t>ليغاتوم</a:t>
              </a:r>
              <a:r>
                <a:rPr lang="ar-JO" altLang="ko-KR" sz="1467" b="1" dirty="0">
                  <a:latin typeface="Sakkal Majalla" panose="02000000000000000000" pitchFamily="2" charset="-78"/>
                  <a:ea typeface="맑은 고딕" pitchFamily="50" charset="-127"/>
                  <a:cs typeface="Sakkal Majalla" panose="02000000000000000000" pitchFamily="2" charset="-78"/>
                </a:rPr>
                <a:t> للازدهار ليصبح ضمن اعلى 30%</a:t>
              </a:r>
            </a:p>
            <a:p>
              <a:pPr marL="304792" indent="-304792" algn="r" defTabSz="914377" rtl="1" latinLnBrk="1">
                <a:lnSpc>
                  <a:spcPts val="1200"/>
                </a:lnSpc>
                <a:buFont typeface="Arial" panose="020B0604020202020204" pitchFamily="34" charset="0"/>
                <a:buChar char="•"/>
              </a:pPr>
              <a:endParaRPr lang="ar-JO" altLang="ko-KR" sz="1200" dirty="0">
                <a:solidFill>
                  <a:prstClr val="black">
                    <a:lumMod val="50000"/>
                    <a:lumOff val="50000"/>
                  </a:prstClr>
                </a:solidFill>
                <a:ea typeface="맑은 고딕" pitchFamily="50" charset="-127"/>
              </a:endParaRPr>
            </a:p>
            <a:p>
              <a:pPr marL="304792" indent="-304792" algn="r" defTabSz="914377" rtl="1" latinLnBrk="1">
                <a:lnSpc>
                  <a:spcPts val="1200"/>
                </a:lnSpc>
                <a:buFont typeface="Arial" panose="020B0604020202020204" pitchFamily="34" charset="0"/>
                <a:buChar char="•"/>
              </a:pPr>
              <a:endParaRPr lang="ar-JO" altLang="ko-KR" sz="1200" dirty="0">
                <a:solidFill>
                  <a:prstClr val="black">
                    <a:lumMod val="50000"/>
                    <a:lumOff val="50000"/>
                  </a:prstClr>
                </a:solidFill>
                <a:ea typeface="맑은 고딕" pitchFamily="50" charset="-127"/>
              </a:endParaRPr>
            </a:p>
            <a:p>
              <a:pPr marL="304792" indent="-304792" algn="r" defTabSz="914377" rtl="1" latinLnBrk="1">
                <a:lnSpc>
                  <a:spcPts val="1200"/>
                </a:lnSpc>
                <a:buFont typeface="Arial" panose="020B0604020202020204" pitchFamily="34" charset="0"/>
                <a:buChar char="•"/>
              </a:pPr>
              <a:endParaRPr lang="ar-JO" altLang="ko-KR" sz="1200" dirty="0">
                <a:solidFill>
                  <a:prstClr val="black">
                    <a:lumMod val="50000"/>
                    <a:lumOff val="50000"/>
                  </a:prstClr>
                </a:solidFill>
                <a:ea typeface="맑은 고딕" pitchFamily="50" charset="-127"/>
              </a:endParaRPr>
            </a:p>
            <a:p>
              <a:pPr marL="304792" indent="-304792" algn="r" defTabSz="914377" rtl="1" latinLnBrk="1">
                <a:lnSpc>
                  <a:spcPts val="1200"/>
                </a:lnSpc>
                <a:buFont typeface="+mj-lt"/>
                <a:buAutoNum type="arabicPeriod" startAt="4"/>
              </a:pPr>
              <a:endParaRPr lang="ar-JO" altLang="ko-KR" sz="1200" dirty="0">
                <a:solidFill>
                  <a:prstClr val="black">
                    <a:lumMod val="50000"/>
                    <a:lumOff val="50000"/>
                  </a:prstClr>
                </a:solidFill>
                <a:ea typeface="맑은 고딕" pitchFamily="50" charset="-127"/>
              </a:endParaRPr>
            </a:p>
          </p:txBody>
        </p:sp>
      </p:grpSp>
      <p:grpSp>
        <p:nvGrpSpPr>
          <p:cNvPr id="16" name="그룹 8"/>
          <p:cNvGrpSpPr/>
          <p:nvPr/>
        </p:nvGrpSpPr>
        <p:grpSpPr>
          <a:xfrm>
            <a:off x="6187435" y="1820839"/>
            <a:ext cx="4438813" cy="2357059"/>
            <a:chOff x="4673060" y="2161509"/>
            <a:chExt cx="3643625" cy="2190331"/>
          </a:xfrm>
        </p:grpSpPr>
        <p:sp>
          <p:nvSpPr>
            <p:cNvPr id="17" name="대각선 방향의 모서리가 둥근 사각형 4"/>
            <p:cNvSpPr/>
            <p:nvPr/>
          </p:nvSpPr>
          <p:spPr>
            <a:xfrm flipH="1">
              <a:off x="4725557" y="2161514"/>
              <a:ext cx="3581400" cy="1989803"/>
            </a:xfrm>
            <a:prstGeom prst="round2DiagRect">
              <a:avLst/>
            </a:prstGeom>
            <a:gradFill flip="none" rotWithShape="1">
              <a:gsLst>
                <a:gs pos="0">
                  <a:schemeClr val="bg1">
                    <a:lumMod val="95000"/>
                  </a:schemeClr>
                </a:gs>
                <a:gs pos="100000">
                  <a:schemeClr val="bg1">
                    <a:lumMod val="95000"/>
                  </a:schemeClr>
                </a:gs>
                <a:gs pos="32000">
                  <a:schemeClr val="bg1">
                    <a:shade val="100000"/>
                    <a:satMod val="115000"/>
                  </a:schemeClr>
                </a:gs>
              </a:gsLst>
              <a:lin ang="81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8" name="자유형 19"/>
            <p:cNvSpPr/>
            <p:nvPr/>
          </p:nvSpPr>
          <p:spPr>
            <a:xfrm>
              <a:off x="4735285" y="2161514"/>
              <a:ext cx="3581400" cy="1796143"/>
            </a:xfrm>
            <a:custGeom>
              <a:avLst/>
              <a:gdLst>
                <a:gd name="connsiteX0" fmla="*/ 0 w 3581400"/>
                <a:gd name="connsiteY0" fmla="*/ 0 h 1796143"/>
                <a:gd name="connsiteX1" fmla="*/ 3282037 w 3581400"/>
                <a:gd name="connsiteY1" fmla="*/ 0 h 1796143"/>
                <a:gd name="connsiteX2" fmla="*/ 3581400 w 3581400"/>
                <a:gd name="connsiteY2" fmla="*/ 299363 h 1796143"/>
                <a:gd name="connsiteX3" fmla="*/ 3581400 w 3581400"/>
                <a:gd name="connsiteY3" fmla="*/ 1796143 h 1796143"/>
                <a:gd name="connsiteX4" fmla="*/ 3271158 w 3581400"/>
                <a:gd name="connsiteY4" fmla="*/ 1796143 h 1796143"/>
                <a:gd name="connsiteX5" fmla="*/ 3271158 w 3581400"/>
                <a:gd name="connsiteY5" fmla="*/ 460138 h 1796143"/>
                <a:gd name="connsiteX6" fmla="*/ 3066135 w 3581400"/>
                <a:gd name="connsiteY6" fmla="*/ 255115 h 1796143"/>
                <a:gd name="connsiteX7" fmla="*/ 0 w 3581400"/>
                <a:gd name="connsiteY7" fmla="*/ 255115 h 1796143"/>
                <a:gd name="connsiteX8" fmla="*/ 0 w 3581400"/>
                <a:gd name="connsiteY8" fmla="*/ 0 h 1796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81400" h="1796143">
                  <a:moveTo>
                    <a:pt x="0" y="0"/>
                  </a:moveTo>
                  <a:lnTo>
                    <a:pt x="3282037" y="0"/>
                  </a:lnTo>
                  <a:cubicBezTo>
                    <a:pt x="3447371" y="0"/>
                    <a:pt x="3581400" y="134029"/>
                    <a:pt x="3581400" y="299363"/>
                  </a:cubicBezTo>
                  <a:lnTo>
                    <a:pt x="3581400" y="1796143"/>
                  </a:lnTo>
                  <a:lnTo>
                    <a:pt x="3271158" y="1796143"/>
                  </a:lnTo>
                  <a:lnTo>
                    <a:pt x="3271158" y="460138"/>
                  </a:lnTo>
                  <a:cubicBezTo>
                    <a:pt x="3271158" y="346907"/>
                    <a:pt x="3179366" y="255115"/>
                    <a:pt x="3066135" y="255115"/>
                  </a:cubicBezTo>
                  <a:lnTo>
                    <a:pt x="0" y="255115"/>
                  </a:lnTo>
                  <a:lnTo>
                    <a:pt x="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19" name="한쪽 모서리가 둥근 사각형 26"/>
            <p:cNvSpPr/>
            <p:nvPr/>
          </p:nvSpPr>
          <p:spPr>
            <a:xfrm flipV="1">
              <a:off x="4735282" y="2161509"/>
              <a:ext cx="2133604" cy="679657"/>
            </a:xfrm>
            <a:prstGeom prst="round1Rect">
              <a:avLst>
                <a:gd name="adj" fmla="val 50000"/>
              </a:avLst>
            </a:prstGeom>
            <a:gradFill>
              <a:gsLst>
                <a:gs pos="0">
                  <a:schemeClr val="accent5">
                    <a:lumMod val="50000"/>
                  </a:schemeClr>
                </a:gs>
                <a:gs pos="100000">
                  <a:srgbClr val="184B4C"/>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20" name="직사각형 22"/>
            <p:cNvSpPr>
              <a:spLocks noChangeArrowheads="1"/>
            </p:cNvSpPr>
            <p:nvPr/>
          </p:nvSpPr>
          <p:spPr bwMode="auto">
            <a:xfrm>
              <a:off x="4673060" y="2328812"/>
              <a:ext cx="2195826" cy="345054"/>
            </a:xfrm>
            <a:prstGeom prst="rect">
              <a:avLst/>
            </a:prstGeom>
            <a:noFill/>
          </p:spPr>
          <p:txBody>
            <a:bodyPr wrap="square" rtlCol="0" anchor="ctr">
              <a:spAutoFit/>
            </a:bodyPr>
            <a:lstStyle/>
            <a:p>
              <a:pPr algn="just" defTabSz="914377">
                <a:lnSpc>
                  <a:spcPct val="80000"/>
                </a:lnSpc>
                <a:spcAft>
                  <a:spcPts val="200"/>
                </a:spcAft>
                <a:defRPr/>
              </a:pPr>
              <a:r>
                <a:rPr lang="ar-JO" altLang="ko" sz="2133" dirty="0">
                  <a:solidFill>
                    <a:schemeClr val="bg1"/>
                  </a:solidFill>
                  <a:latin typeface="Sakkal Majalla" panose="02000000000000000000" pitchFamily="2" charset="-78"/>
                  <a:cs typeface="Sakkal Majalla" panose="02000000000000000000" pitchFamily="2" charset="-78"/>
                </a:rPr>
                <a:t>1. ركيزة النمو الاقتصادي</a:t>
              </a:r>
            </a:p>
          </p:txBody>
        </p:sp>
        <p:sp>
          <p:nvSpPr>
            <p:cNvPr id="22" name="직사각형 42"/>
            <p:cNvSpPr/>
            <p:nvPr/>
          </p:nvSpPr>
          <p:spPr>
            <a:xfrm>
              <a:off x="4704172" y="2733166"/>
              <a:ext cx="3581401" cy="1618674"/>
            </a:xfrm>
            <a:prstGeom prst="rect">
              <a:avLst/>
            </a:prstGeom>
          </p:spPr>
          <p:txBody>
            <a:bodyPr wrap="square" anchor="t">
              <a:spAutoFit/>
            </a:bodyPr>
            <a:lstStyle/>
            <a:p>
              <a:pPr marL="304792" indent="-304792" algn="just" defTabSz="914377" rtl="1" latinLnBrk="1">
                <a:lnSpc>
                  <a:spcPct val="150000"/>
                </a:lnSpc>
                <a:buFont typeface="Arial" panose="020B0604020202020204" pitchFamily="34" charset="0"/>
                <a:buChar char="•"/>
              </a:pPr>
              <a:r>
                <a:rPr lang="ar-JO" altLang="ko-KR" sz="1467" b="1" dirty="0">
                  <a:latin typeface="Sakkal Majalla" panose="02000000000000000000" pitchFamily="2" charset="-78"/>
                  <a:ea typeface="맑은 고딕" pitchFamily="50" charset="-127"/>
                  <a:cs typeface="Sakkal Majalla" panose="02000000000000000000" pitchFamily="2" charset="-78"/>
                </a:rPr>
                <a:t>استيعاب مليون شاب وشابة في سوق العمل .</a:t>
              </a:r>
            </a:p>
            <a:p>
              <a:pPr marL="304792" indent="-304792" algn="just" defTabSz="914377" rtl="1" latinLnBrk="1">
                <a:lnSpc>
                  <a:spcPct val="150000"/>
                </a:lnSpc>
                <a:buFont typeface="Arial" panose="020B0604020202020204" pitchFamily="34" charset="0"/>
                <a:buChar char="•"/>
              </a:pPr>
              <a:r>
                <a:rPr lang="ar-JO" altLang="ko-KR" sz="1467" b="1" dirty="0">
                  <a:latin typeface="Sakkal Majalla" panose="02000000000000000000" pitchFamily="2" charset="-78"/>
                  <a:ea typeface="맑은 고딕" pitchFamily="50" charset="-127"/>
                  <a:cs typeface="Sakkal Majalla" panose="02000000000000000000" pitchFamily="2" charset="-78"/>
                </a:rPr>
                <a:t>زيادة الدخل الفعلي للفرد بنسبة 3% سنويا في المتوسط .</a:t>
              </a:r>
            </a:p>
            <a:p>
              <a:pPr marL="304792" indent="-304792" algn="just" defTabSz="914377" rtl="1" latinLnBrk="1">
                <a:lnSpc>
                  <a:spcPct val="150000"/>
                </a:lnSpc>
                <a:buFont typeface="Arial" panose="020B0604020202020204" pitchFamily="34" charset="0"/>
                <a:buChar char="•"/>
              </a:pPr>
              <a:r>
                <a:rPr lang="ar-JO" altLang="ko-KR" sz="1467" b="1" dirty="0">
                  <a:latin typeface="Sakkal Majalla" panose="02000000000000000000" pitchFamily="2" charset="-78"/>
                  <a:ea typeface="맑은 고딕" pitchFamily="50" charset="-127"/>
                  <a:cs typeface="Sakkal Majalla" panose="02000000000000000000" pitchFamily="2" charset="-78"/>
                </a:rPr>
                <a:t>رفع ترتيب الأردن في مؤشر التنافسية العالمي ليصبح ضمن اعلى 30%.</a:t>
              </a:r>
            </a:p>
            <a:p>
              <a:pPr marL="304792" indent="-304792" algn="r" defTabSz="914377" rtl="1" latinLnBrk="1">
                <a:lnSpc>
                  <a:spcPts val="1200"/>
                </a:lnSpc>
                <a:buAutoNum type="arabicPeriod"/>
              </a:pPr>
              <a:endParaRPr lang="ar-JO" altLang="ko-KR" sz="1467" b="1" dirty="0">
                <a:solidFill>
                  <a:prstClr val="black">
                    <a:lumMod val="50000"/>
                    <a:lumOff val="50000"/>
                  </a:prstClr>
                </a:solidFill>
                <a:latin typeface="Sakkal Majalla" panose="02000000000000000000" pitchFamily="2" charset="-78"/>
                <a:ea typeface="맑은 고딕" pitchFamily="50" charset="-127"/>
                <a:cs typeface="Sakkal Majalla" panose="02000000000000000000" pitchFamily="2" charset="-78"/>
              </a:endParaRPr>
            </a:p>
            <a:p>
              <a:pPr marL="304792" indent="-304792" algn="r" defTabSz="914377" rtl="1" latinLnBrk="1">
                <a:lnSpc>
                  <a:spcPts val="1200"/>
                </a:lnSpc>
                <a:buAutoNum type="arabicPeriod"/>
              </a:pPr>
              <a:endParaRPr lang="ar-JO" altLang="ko-KR" sz="1467" b="1" dirty="0">
                <a:solidFill>
                  <a:prstClr val="black">
                    <a:lumMod val="50000"/>
                    <a:lumOff val="50000"/>
                  </a:prstClr>
                </a:solidFill>
                <a:latin typeface="Sakkal Majalla" panose="02000000000000000000" pitchFamily="2" charset="-78"/>
                <a:ea typeface="맑은 고딕" pitchFamily="50" charset="-127"/>
                <a:cs typeface="Sakkal Majalla" panose="02000000000000000000" pitchFamily="2" charset="-78"/>
              </a:endParaRPr>
            </a:p>
            <a:p>
              <a:pPr marL="304792" indent="-304792" algn="r" defTabSz="914377" rtl="1" latinLnBrk="1">
                <a:lnSpc>
                  <a:spcPts val="1200"/>
                </a:lnSpc>
                <a:buAutoNum type="arabicPeriod"/>
              </a:pPr>
              <a:endParaRPr lang="ar-JO" altLang="ko-KR" sz="1467" b="1" dirty="0">
                <a:solidFill>
                  <a:prstClr val="black">
                    <a:lumMod val="50000"/>
                    <a:lumOff val="50000"/>
                  </a:prstClr>
                </a:solidFill>
                <a:latin typeface="Sakkal Majalla" panose="02000000000000000000" pitchFamily="2" charset="-78"/>
                <a:ea typeface="맑은 고딕" pitchFamily="50" charset="-127"/>
                <a:cs typeface="Sakkal Majalla" panose="02000000000000000000" pitchFamily="2" charset="-78"/>
              </a:endParaRPr>
            </a:p>
            <a:p>
              <a:pPr marL="304792" indent="-304792" algn="r" defTabSz="914377" rtl="1" latinLnBrk="1">
                <a:lnSpc>
                  <a:spcPts val="1200"/>
                </a:lnSpc>
                <a:buAutoNum type="arabicPeriod"/>
              </a:pPr>
              <a:endParaRPr lang="ar-JO" altLang="ko-KR" sz="1467" b="1" dirty="0">
                <a:solidFill>
                  <a:prstClr val="black">
                    <a:lumMod val="50000"/>
                    <a:lumOff val="50000"/>
                  </a:prstClr>
                </a:solidFill>
                <a:latin typeface="Sakkal Majalla" panose="02000000000000000000" pitchFamily="2" charset="-78"/>
                <a:ea typeface="맑은 고딕" pitchFamily="50" charset="-127"/>
                <a:cs typeface="Sakkal Majalla" panose="02000000000000000000" pitchFamily="2" charset="-78"/>
              </a:endParaRPr>
            </a:p>
          </p:txBody>
        </p:sp>
      </p:grpSp>
      <p:grpSp>
        <p:nvGrpSpPr>
          <p:cNvPr id="23" name="그룹 8"/>
          <p:cNvGrpSpPr/>
          <p:nvPr/>
        </p:nvGrpSpPr>
        <p:grpSpPr>
          <a:xfrm>
            <a:off x="3099106" y="4293134"/>
            <a:ext cx="5060532" cy="2251438"/>
            <a:chOff x="4735282" y="2152825"/>
            <a:chExt cx="3602786" cy="1882367"/>
          </a:xfrm>
        </p:grpSpPr>
        <p:sp>
          <p:nvSpPr>
            <p:cNvPr id="24" name="대각선 방향의 모서리가 둥근 사각형 4"/>
            <p:cNvSpPr/>
            <p:nvPr/>
          </p:nvSpPr>
          <p:spPr>
            <a:xfrm flipH="1">
              <a:off x="4756667" y="2152825"/>
              <a:ext cx="3581401" cy="1880704"/>
            </a:xfrm>
            <a:prstGeom prst="round2DiagRect">
              <a:avLst/>
            </a:prstGeom>
            <a:gradFill flip="none" rotWithShape="1">
              <a:gsLst>
                <a:gs pos="0">
                  <a:schemeClr val="bg1">
                    <a:lumMod val="95000"/>
                  </a:schemeClr>
                </a:gs>
                <a:gs pos="100000">
                  <a:schemeClr val="bg1">
                    <a:lumMod val="95000"/>
                  </a:schemeClr>
                </a:gs>
                <a:gs pos="32000">
                  <a:schemeClr val="bg1">
                    <a:shade val="100000"/>
                    <a:satMod val="115000"/>
                  </a:schemeClr>
                </a:gs>
              </a:gsLst>
              <a:lin ang="81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25" name="자유형 19"/>
            <p:cNvSpPr/>
            <p:nvPr/>
          </p:nvSpPr>
          <p:spPr>
            <a:xfrm>
              <a:off x="4735285" y="2161514"/>
              <a:ext cx="3581400" cy="1796143"/>
            </a:xfrm>
            <a:custGeom>
              <a:avLst/>
              <a:gdLst>
                <a:gd name="connsiteX0" fmla="*/ 0 w 3581400"/>
                <a:gd name="connsiteY0" fmla="*/ 0 h 1796143"/>
                <a:gd name="connsiteX1" fmla="*/ 3282037 w 3581400"/>
                <a:gd name="connsiteY1" fmla="*/ 0 h 1796143"/>
                <a:gd name="connsiteX2" fmla="*/ 3581400 w 3581400"/>
                <a:gd name="connsiteY2" fmla="*/ 299363 h 1796143"/>
                <a:gd name="connsiteX3" fmla="*/ 3581400 w 3581400"/>
                <a:gd name="connsiteY3" fmla="*/ 1796143 h 1796143"/>
                <a:gd name="connsiteX4" fmla="*/ 3271158 w 3581400"/>
                <a:gd name="connsiteY4" fmla="*/ 1796143 h 1796143"/>
                <a:gd name="connsiteX5" fmla="*/ 3271158 w 3581400"/>
                <a:gd name="connsiteY5" fmla="*/ 460138 h 1796143"/>
                <a:gd name="connsiteX6" fmla="*/ 3066135 w 3581400"/>
                <a:gd name="connsiteY6" fmla="*/ 255115 h 1796143"/>
                <a:gd name="connsiteX7" fmla="*/ 0 w 3581400"/>
                <a:gd name="connsiteY7" fmla="*/ 255115 h 1796143"/>
                <a:gd name="connsiteX8" fmla="*/ 0 w 3581400"/>
                <a:gd name="connsiteY8" fmla="*/ 0 h 1796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81400" h="1796143">
                  <a:moveTo>
                    <a:pt x="0" y="0"/>
                  </a:moveTo>
                  <a:lnTo>
                    <a:pt x="3282037" y="0"/>
                  </a:lnTo>
                  <a:cubicBezTo>
                    <a:pt x="3447371" y="0"/>
                    <a:pt x="3581400" y="134029"/>
                    <a:pt x="3581400" y="299363"/>
                  </a:cubicBezTo>
                  <a:lnTo>
                    <a:pt x="3581400" y="1796143"/>
                  </a:lnTo>
                  <a:lnTo>
                    <a:pt x="3271158" y="1796143"/>
                  </a:lnTo>
                  <a:lnTo>
                    <a:pt x="3271158" y="460138"/>
                  </a:lnTo>
                  <a:cubicBezTo>
                    <a:pt x="3271158" y="346907"/>
                    <a:pt x="3179366" y="255115"/>
                    <a:pt x="3066135" y="255115"/>
                  </a:cubicBezTo>
                  <a:lnTo>
                    <a:pt x="0" y="255115"/>
                  </a:lnTo>
                  <a:lnTo>
                    <a:pt x="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26" name="한쪽 모서리가 둥근 사각형 26"/>
            <p:cNvSpPr/>
            <p:nvPr/>
          </p:nvSpPr>
          <p:spPr>
            <a:xfrm flipV="1">
              <a:off x="4735282" y="2161509"/>
              <a:ext cx="2133604" cy="679657"/>
            </a:xfrm>
            <a:prstGeom prst="round1Rect">
              <a:avLst>
                <a:gd name="adj" fmla="val 50000"/>
              </a:avLst>
            </a:prstGeom>
            <a:solidFill>
              <a:srgbClr val="3A1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27" name="직사각형 22"/>
            <p:cNvSpPr>
              <a:spLocks noChangeArrowheads="1"/>
            </p:cNvSpPr>
            <p:nvPr/>
          </p:nvSpPr>
          <p:spPr bwMode="auto">
            <a:xfrm>
              <a:off x="5112755" y="2346113"/>
              <a:ext cx="1675348" cy="310451"/>
            </a:xfrm>
            <a:prstGeom prst="rect">
              <a:avLst/>
            </a:prstGeom>
            <a:noFill/>
          </p:spPr>
          <p:txBody>
            <a:bodyPr wrap="square" rtlCol="0" anchor="ctr">
              <a:spAutoFit/>
            </a:bodyPr>
            <a:lstStyle/>
            <a:p>
              <a:pPr algn="ctr" defTabSz="914377">
                <a:lnSpc>
                  <a:spcPct val="80000"/>
                </a:lnSpc>
                <a:spcAft>
                  <a:spcPts val="200"/>
                </a:spcAft>
                <a:defRPr/>
              </a:pPr>
              <a:r>
                <a:rPr lang="ar-JO" altLang="ko" sz="2133" dirty="0">
                  <a:solidFill>
                    <a:schemeClr val="bg1"/>
                  </a:solidFill>
                  <a:latin typeface="Sakkal Majalla" panose="02000000000000000000" pitchFamily="2" charset="-78"/>
                  <a:cs typeface="Sakkal Majalla" panose="02000000000000000000" pitchFamily="2" charset="-78"/>
                </a:rPr>
                <a:t>3. ركيزة الاستدامة</a:t>
              </a:r>
            </a:p>
          </p:txBody>
        </p:sp>
        <p:sp>
          <p:nvSpPr>
            <p:cNvPr id="29" name="직사각형 42"/>
            <p:cNvSpPr/>
            <p:nvPr/>
          </p:nvSpPr>
          <p:spPr>
            <a:xfrm>
              <a:off x="5112755" y="2945641"/>
              <a:ext cx="3080258" cy="1089551"/>
            </a:xfrm>
            <a:prstGeom prst="rect">
              <a:avLst/>
            </a:prstGeom>
          </p:spPr>
          <p:txBody>
            <a:bodyPr wrap="square" anchor="t">
              <a:spAutoFit/>
            </a:bodyPr>
            <a:lstStyle/>
            <a:p>
              <a:pPr marL="228594" indent="-228594" algn="r" defTabSz="914377" rtl="1" latinLnBrk="1">
                <a:buFont typeface="Arial" panose="020B0604020202020204" pitchFamily="34" charset="0"/>
                <a:buChar char="•"/>
              </a:pPr>
              <a:r>
                <a:rPr lang="ar-JO" altLang="ko-KR" sz="1467" b="1" dirty="0">
                  <a:latin typeface="Sakkal Majalla" panose="02000000000000000000" pitchFamily="2" charset="-78"/>
                  <a:ea typeface="맑은 고딕" pitchFamily="50" charset="-127"/>
                  <a:cs typeface="Sakkal Majalla" panose="02000000000000000000" pitchFamily="2" charset="-78"/>
                </a:rPr>
                <a:t>رفــع ترتيــب الأردن فــي مؤشــر الأداء البيئــي العالمــي ليصبــح ضمــن أعــلى 20%.</a:t>
              </a:r>
            </a:p>
            <a:p>
              <a:pPr marL="228594" indent="-228594" algn="r" defTabSz="914377" rtl="1" latinLnBrk="1">
                <a:buFont typeface="Arial" panose="020B0604020202020204" pitchFamily="34" charset="0"/>
                <a:buChar char="•"/>
              </a:pPr>
              <a:r>
                <a:rPr lang="ar-JO" altLang="ko-KR" sz="1467" b="1" dirty="0">
                  <a:latin typeface="Sakkal Majalla" panose="02000000000000000000" pitchFamily="2" charset="-78"/>
                  <a:ea typeface="맑은 고딕" pitchFamily="50" charset="-127"/>
                  <a:cs typeface="Sakkal Majalla" panose="02000000000000000000" pitchFamily="2" charset="-78"/>
                </a:rPr>
                <a:t>رفــع ترتيــب الأردن فــي مؤشــر تنافســية الاســتدامة العالميــة ليصبــح ضمن على 40%</a:t>
              </a:r>
            </a:p>
            <a:p>
              <a:pPr marL="228594" indent="-228594" algn="r" defTabSz="914377" rtl="1" latinLnBrk="1">
                <a:lnSpc>
                  <a:spcPts val="1200"/>
                </a:lnSpc>
                <a:buFont typeface="Arial" panose="020B0604020202020204" pitchFamily="34" charset="0"/>
                <a:buChar char="•"/>
              </a:pPr>
              <a:endParaRPr lang="ar-JO" altLang="ko-KR" sz="1200" dirty="0">
                <a:solidFill>
                  <a:prstClr val="black">
                    <a:lumMod val="50000"/>
                    <a:lumOff val="50000"/>
                  </a:prstClr>
                </a:solidFill>
                <a:ea typeface="맑은 고딕" pitchFamily="50" charset="-127"/>
              </a:endParaRPr>
            </a:p>
            <a:p>
              <a:pPr marL="228594" indent="-228594" algn="r" defTabSz="914377" rtl="1" latinLnBrk="1">
                <a:lnSpc>
                  <a:spcPts val="1200"/>
                </a:lnSpc>
                <a:buFont typeface="Arial" panose="020B0604020202020204" pitchFamily="34" charset="0"/>
                <a:buChar char="•"/>
              </a:pPr>
              <a:endParaRPr lang="ar-JO" altLang="ko-KR" sz="1200" dirty="0">
                <a:solidFill>
                  <a:prstClr val="black">
                    <a:lumMod val="50000"/>
                    <a:lumOff val="50000"/>
                  </a:prstClr>
                </a:solidFill>
                <a:ea typeface="맑은 고딕" pitchFamily="50" charset="-127"/>
              </a:endParaRPr>
            </a:p>
          </p:txBody>
        </p:sp>
      </p:grpSp>
      <p:pic>
        <p:nvPicPr>
          <p:cNvPr id="30" name="Picture 29"/>
          <p:cNvPicPr>
            <a:picLocks noChangeAspect="1"/>
          </p:cNvPicPr>
          <p:nvPr/>
        </p:nvPicPr>
        <p:blipFill>
          <a:blip r:embed="rId3"/>
          <a:stretch>
            <a:fillRect/>
          </a:stretch>
        </p:blipFill>
        <p:spPr>
          <a:xfrm>
            <a:off x="9644555" y="1807118"/>
            <a:ext cx="696188" cy="463363"/>
          </a:xfrm>
          <a:prstGeom prst="rect">
            <a:avLst/>
          </a:prstGeom>
        </p:spPr>
      </p:pic>
      <p:pic>
        <p:nvPicPr>
          <p:cNvPr id="31" name="Picture 30"/>
          <p:cNvPicPr>
            <a:picLocks noChangeAspect="1"/>
          </p:cNvPicPr>
          <p:nvPr/>
        </p:nvPicPr>
        <p:blipFill>
          <a:blip r:embed="rId4"/>
          <a:stretch>
            <a:fillRect/>
          </a:stretch>
        </p:blipFill>
        <p:spPr>
          <a:xfrm>
            <a:off x="4811584" y="1807118"/>
            <a:ext cx="676539" cy="549760"/>
          </a:xfrm>
          <a:prstGeom prst="rect">
            <a:avLst/>
          </a:prstGeom>
        </p:spPr>
      </p:pic>
      <p:pic>
        <p:nvPicPr>
          <p:cNvPr id="32" name="Picture 31"/>
          <p:cNvPicPr>
            <a:picLocks noChangeAspect="1"/>
          </p:cNvPicPr>
          <p:nvPr/>
        </p:nvPicPr>
        <p:blipFill>
          <a:blip r:embed="rId5"/>
          <a:stretch>
            <a:fillRect/>
          </a:stretch>
        </p:blipFill>
        <p:spPr>
          <a:xfrm>
            <a:off x="7001216" y="4311341"/>
            <a:ext cx="721827" cy="546839"/>
          </a:xfrm>
          <a:prstGeom prst="rect">
            <a:avLst/>
          </a:prstGeom>
        </p:spPr>
      </p:pic>
      <p:cxnSp>
        <p:nvCxnSpPr>
          <p:cNvPr id="28" name="Straight Connector 27">
            <a:extLst>
              <a:ext uri="{FF2B5EF4-FFF2-40B4-BE49-F238E27FC236}">
                <a16:creationId xmlns:a16="http://schemas.microsoft.com/office/drawing/2014/main" id="{F3765BED-0631-4A25-97E3-2A4A90CD5EA2}"/>
              </a:ext>
            </a:extLst>
          </p:cNvPr>
          <p:cNvCxnSpPr/>
          <p:nvPr/>
        </p:nvCxnSpPr>
        <p:spPr>
          <a:xfrm flipV="1">
            <a:off x="1450508" y="1346024"/>
            <a:ext cx="8890235" cy="1361"/>
          </a:xfrm>
          <a:prstGeom prst="line">
            <a:avLst/>
          </a:prstGeom>
          <a:ln w="73025" cmpd="sng">
            <a:solidFill>
              <a:srgbClr val="15497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31327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2296" r="33248" b="6969"/>
          <a:stretch/>
        </p:blipFill>
        <p:spPr>
          <a:xfrm>
            <a:off x="2721112" y="282712"/>
            <a:ext cx="6634923" cy="6303963"/>
          </a:xfrm>
          <a:prstGeom prst="rect">
            <a:avLst/>
          </a:prstGeom>
        </p:spPr>
      </p:pic>
    </p:spTree>
    <p:extLst>
      <p:ext uri="{BB962C8B-B14F-4D97-AF65-F5344CB8AC3E}">
        <p14:creationId xmlns:p14="http://schemas.microsoft.com/office/powerpoint/2010/main" val="23777442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그룹 2"/>
          <p:cNvGrpSpPr/>
          <p:nvPr/>
        </p:nvGrpSpPr>
        <p:grpSpPr>
          <a:xfrm>
            <a:off x="2909537" y="2312297"/>
            <a:ext cx="5739911" cy="745487"/>
            <a:chOff x="1778147" y="2283058"/>
            <a:chExt cx="5204395" cy="675934"/>
          </a:xfrm>
        </p:grpSpPr>
        <p:sp>
          <p:nvSpPr>
            <p:cNvPr id="6" name="대각선 방향의 모서리가 둥근 사각형 27"/>
            <p:cNvSpPr/>
            <p:nvPr/>
          </p:nvSpPr>
          <p:spPr>
            <a:xfrm>
              <a:off x="2049273" y="2382559"/>
              <a:ext cx="3333068" cy="532091"/>
            </a:xfrm>
            <a:prstGeom prst="round2DiagRect">
              <a:avLst>
                <a:gd name="adj1" fmla="val 50000"/>
                <a:gd name="adj2" fmla="val 0"/>
              </a:avLst>
            </a:prstGeom>
            <a:gradFill flip="none" rotWithShape="1">
              <a:gsLst>
                <a:gs pos="0">
                  <a:schemeClr val="bg1">
                    <a:lumMod val="95000"/>
                  </a:schemeClr>
                </a:gs>
                <a:gs pos="100000">
                  <a:schemeClr val="bg1">
                    <a:lumMod val="95000"/>
                  </a:schemeClr>
                </a:gs>
                <a:gs pos="32000">
                  <a:schemeClr val="bg1">
                    <a:shade val="100000"/>
                    <a:satMod val="115000"/>
                  </a:schemeClr>
                </a:gs>
              </a:gsLst>
              <a:path path="circle">
                <a:fillToRect l="100000" t="100000"/>
              </a:path>
              <a:tileRect r="-100000" b="-10000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b="1">
                <a:latin typeface="Sakkal Majalla" panose="02000000000000000000" pitchFamily="2" charset="-78"/>
                <a:cs typeface="Sakkal Majalla" panose="02000000000000000000" pitchFamily="2" charset="-78"/>
              </a:endParaRPr>
            </a:p>
          </p:txBody>
        </p:sp>
        <p:sp>
          <p:nvSpPr>
            <p:cNvPr id="7" name="자유형 23"/>
            <p:cNvSpPr/>
            <p:nvPr/>
          </p:nvSpPr>
          <p:spPr>
            <a:xfrm>
              <a:off x="1778147" y="2283058"/>
              <a:ext cx="5204395" cy="675934"/>
            </a:xfrm>
            <a:custGeom>
              <a:avLst/>
              <a:gdLst>
                <a:gd name="connsiteX0" fmla="*/ 4954024 w 5204395"/>
                <a:gd name="connsiteY0" fmla="*/ 99442 h 675934"/>
                <a:gd name="connsiteX1" fmla="*/ 4954024 w 5204395"/>
                <a:gd name="connsiteY1" fmla="*/ 99443 h 675934"/>
                <a:gd name="connsiteX2" fmla="*/ 4954024 w 5204395"/>
                <a:gd name="connsiteY2" fmla="*/ 99443 h 675934"/>
                <a:gd name="connsiteX3" fmla="*/ 5053467 w 5204395"/>
                <a:gd name="connsiteY3" fmla="*/ 0 h 675934"/>
                <a:gd name="connsiteX4" fmla="*/ 5104952 w 5204395"/>
                <a:gd name="connsiteY4" fmla="*/ 0 h 675934"/>
                <a:gd name="connsiteX5" fmla="*/ 5204395 w 5204395"/>
                <a:gd name="connsiteY5" fmla="*/ 99443 h 675934"/>
                <a:gd name="connsiteX6" fmla="*/ 5204394 w 5204395"/>
                <a:gd name="connsiteY6" fmla="*/ 99443 h 675934"/>
                <a:gd name="connsiteX7" fmla="*/ 5104951 w 5204395"/>
                <a:gd name="connsiteY7" fmla="*/ 198886 h 675934"/>
                <a:gd name="connsiteX8" fmla="*/ 5053467 w 5204395"/>
                <a:gd name="connsiteY8" fmla="*/ 198885 h 675934"/>
                <a:gd name="connsiteX9" fmla="*/ 4961839 w 5204395"/>
                <a:gd name="connsiteY9" fmla="*/ 138150 h 675934"/>
                <a:gd name="connsiteX10" fmla="*/ 4954024 w 5204395"/>
                <a:gd name="connsiteY10" fmla="*/ 99443 h 675934"/>
                <a:gd name="connsiteX11" fmla="*/ 4961839 w 5204395"/>
                <a:gd name="connsiteY11" fmla="*/ 60735 h 675934"/>
                <a:gd name="connsiteX12" fmla="*/ 5053467 w 5204395"/>
                <a:gd name="connsiteY12" fmla="*/ 0 h 675934"/>
                <a:gd name="connsiteX13" fmla="*/ 4454752 w 5204395"/>
                <a:gd name="connsiteY13" fmla="*/ 0 h 675934"/>
                <a:gd name="connsiteX14" fmla="*/ 4691294 w 5204395"/>
                <a:gd name="connsiteY14" fmla="*/ 0 h 675934"/>
                <a:gd name="connsiteX15" fmla="*/ 4790737 w 5204395"/>
                <a:gd name="connsiteY15" fmla="*/ 99443 h 675934"/>
                <a:gd name="connsiteX16" fmla="*/ 4790736 w 5204395"/>
                <a:gd name="connsiteY16" fmla="*/ 99443 h 675934"/>
                <a:gd name="connsiteX17" fmla="*/ 4691293 w 5204395"/>
                <a:gd name="connsiteY17" fmla="*/ 198886 h 675934"/>
                <a:gd name="connsiteX18" fmla="*/ 4454752 w 5204395"/>
                <a:gd name="connsiteY18" fmla="*/ 198885 h 675934"/>
                <a:gd name="connsiteX19" fmla="*/ 4363124 w 5204395"/>
                <a:gd name="connsiteY19" fmla="*/ 138150 h 675934"/>
                <a:gd name="connsiteX20" fmla="*/ 4355309 w 5204395"/>
                <a:gd name="connsiteY20" fmla="*/ 99443 h 675934"/>
                <a:gd name="connsiteX21" fmla="*/ 4363124 w 5204395"/>
                <a:gd name="connsiteY21" fmla="*/ 60735 h 675934"/>
                <a:gd name="connsiteX22" fmla="*/ 4454752 w 5204395"/>
                <a:gd name="connsiteY22" fmla="*/ 0 h 675934"/>
                <a:gd name="connsiteX23" fmla="*/ 337969 w 5204395"/>
                <a:gd name="connsiteY23" fmla="*/ 0 h 675934"/>
                <a:gd name="connsiteX24" fmla="*/ 390115 w 5204395"/>
                <a:gd name="connsiteY24" fmla="*/ 5257 h 675934"/>
                <a:gd name="connsiteX25" fmla="*/ 416152 w 5204395"/>
                <a:gd name="connsiteY25" fmla="*/ 0 h 675934"/>
                <a:gd name="connsiteX26" fmla="*/ 4092581 w 5204395"/>
                <a:gd name="connsiteY26" fmla="*/ 0 h 675934"/>
                <a:gd name="connsiteX27" fmla="*/ 4192024 w 5204395"/>
                <a:gd name="connsiteY27" fmla="*/ 99443 h 675934"/>
                <a:gd name="connsiteX28" fmla="*/ 4192023 w 5204395"/>
                <a:gd name="connsiteY28" fmla="*/ 99443 h 675934"/>
                <a:gd name="connsiteX29" fmla="*/ 4092580 w 5204395"/>
                <a:gd name="connsiteY29" fmla="*/ 198886 h 675934"/>
                <a:gd name="connsiteX30" fmla="*/ 645292 w 5204395"/>
                <a:gd name="connsiteY30" fmla="*/ 198885 h 675934"/>
                <a:gd name="connsiteX31" fmla="*/ 649379 w 5204395"/>
                <a:gd name="connsiteY31" fmla="*/ 206415 h 675934"/>
                <a:gd name="connsiteX32" fmla="*/ 675938 w 5204395"/>
                <a:gd name="connsiteY32" fmla="*/ 337967 h 675934"/>
                <a:gd name="connsiteX33" fmla="*/ 337969 w 5204395"/>
                <a:gd name="connsiteY33" fmla="*/ 675934 h 675934"/>
                <a:gd name="connsiteX34" fmla="*/ 0 w 5204395"/>
                <a:gd name="connsiteY34" fmla="*/ 337967 h 675934"/>
                <a:gd name="connsiteX35" fmla="*/ 337969 w 5204395"/>
                <a:gd name="connsiteY35" fmla="*/ 0 h 67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204395" h="675934">
                  <a:moveTo>
                    <a:pt x="4954024" y="99442"/>
                  </a:moveTo>
                  <a:lnTo>
                    <a:pt x="4954024" y="99443"/>
                  </a:lnTo>
                  <a:lnTo>
                    <a:pt x="4954024" y="99443"/>
                  </a:lnTo>
                  <a:close/>
                  <a:moveTo>
                    <a:pt x="5053467" y="0"/>
                  </a:moveTo>
                  <a:lnTo>
                    <a:pt x="5104952" y="0"/>
                  </a:lnTo>
                  <a:cubicBezTo>
                    <a:pt x="5159873" y="0"/>
                    <a:pt x="5204395" y="44522"/>
                    <a:pt x="5204395" y="99443"/>
                  </a:cubicBezTo>
                  <a:lnTo>
                    <a:pt x="5204394" y="99443"/>
                  </a:lnTo>
                  <a:cubicBezTo>
                    <a:pt x="5204394" y="154364"/>
                    <a:pt x="5159872" y="198886"/>
                    <a:pt x="5104951" y="198886"/>
                  </a:cubicBezTo>
                  <a:lnTo>
                    <a:pt x="5053467" y="198885"/>
                  </a:lnTo>
                  <a:cubicBezTo>
                    <a:pt x="5012277" y="198885"/>
                    <a:pt x="4976935" y="173842"/>
                    <a:pt x="4961839" y="138150"/>
                  </a:cubicBezTo>
                  <a:lnTo>
                    <a:pt x="4954024" y="99443"/>
                  </a:lnTo>
                  <a:lnTo>
                    <a:pt x="4961839" y="60735"/>
                  </a:lnTo>
                  <a:cubicBezTo>
                    <a:pt x="4976935" y="25044"/>
                    <a:pt x="5012277" y="0"/>
                    <a:pt x="5053467" y="0"/>
                  </a:cubicBezTo>
                  <a:close/>
                  <a:moveTo>
                    <a:pt x="4454752" y="0"/>
                  </a:moveTo>
                  <a:lnTo>
                    <a:pt x="4691294" y="0"/>
                  </a:lnTo>
                  <a:cubicBezTo>
                    <a:pt x="4746215" y="0"/>
                    <a:pt x="4790737" y="44522"/>
                    <a:pt x="4790737" y="99443"/>
                  </a:cubicBezTo>
                  <a:lnTo>
                    <a:pt x="4790736" y="99443"/>
                  </a:lnTo>
                  <a:cubicBezTo>
                    <a:pt x="4790736" y="154364"/>
                    <a:pt x="4746214" y="198886"/>
                    <a:pt x="4691293" y="198886"/>
                  </a:cubicBezTo>
                  <a:lnTo>
                    <a:pt x="4454752" y="198885"/>
                  </a:lnTo>
                  <a:cubicBezTo>
                    <a:pt x="4413562" y="198885"/>
                    <a:pt x="4378220" y="173842"/>
                    <a:pt x="4363124" y="138150"/>
                  </a:cubicBezTo>
                  <a:lnTo>
                    <a:pt x="4355309" y="99443"/>
                  </a:lnTo>
                  <a:lnTo>
                    <a:pt x="4363124" y="60735"/>
                  </a:lnTo>
                  <a:cubicBezTo>
                    <a:pt x="4378220" y="25044"/>
                    <a:pt x="4413562" y="0"/>
                    <a:pt x="4454752" y="0"/>
                  </a:cubicBezTo>
                  <a:close/>
                  <a:moveTo>
                    <a:pt x="337969" y="0"/>
                  </a:moveTo>
                  <a:lnTo>
                    <a:pt x="390115" y="5257"/>
                  </a:lnTo>
                  <a:lnTo>
                    <a:pt x="416152" y="0"/>
                  </a:lnTo>
                  <a:lnTo>
                    <a:pt x="4092581" y="0"/>
                  </a:lnTo>
                  <a:cubicBezTo>
                    <a:pt x="4147502" y="0"/>
                    <a:pt x="4192024" y="44522"/>
                    <a:pt x="4192024" y="99443"/>
                  </a:cubicBezTo>
                  <a:lnTo>
                    <a:pt x="4192023" y="99443"/>
                  </a:lnTo>
                  <a:cubicBezTo>
                    <a:pt x="4192023" y="154364"/>
                    <a:pt x="4147501" y="198886"/>
                    <a:pt x="4092580" y="198886"/>
                  </a:cubicBezTo>
                  <a:lnTo>
                    <a:pt x="645292" y="198885"/>
                  </a:lnTo>
                  <a:lnTo>
                    <a:pt x="649379" y="206415"/>
                  </a:lnTo>
                  <a:cubicBezTo>
                    <a:pt x="666481" y="246849"/>
                    <a:pt x="675938" y="291304"/>
                    <a:pt x="675938" y="337967"/>
                  </a:cubicBezTo>
                  <a:cubicBezTo>
                    <a:pt x="675938" y="524621"/>
                    <a:pt x="524624" y="675934"/>
                    <a:pt x="337969" y="675934"/>
                  </a:cubicBezTo>
                  <a:cubicBezTo>
                    <a:pt x="151314" y="675934"/>
                    <a:pt x="0" y="524621"/>
                    <a:pt x="0" y="337967"/>
                  </a:cubicBezTo>
                  <a:cubicBezTo>
                    <a:pt x="0" y="151313"/>
                    <a:pt x="151314" y="0"/>
                    <a:pt x="337969" y="0"/>
                  </a:cubicBezTo>
                  <a:close/>
                </a:path>
              </a:pathLst>
            </a:custGeom>
            <a:gradFill>
              <a:gsLst>
                <a:gs pos="0">
                  <a:srgbClr val="003366"/>
                </a:gs>
                <a:gs pos="100000">
                  <a:srgbClr val="336699"/>
                </a:gs>
              </a:gsLst>
              <a:path path="circle">
                <a:fillToRect l="100000" t="100000"/>
              </a:path>
            </a:gradFill>
            <a:ln w="57150">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b="1">
                <a:latin typeface="Sakkal Majalla" panose="02000000000000000000" pitchFamily="2" charset="-78"/>
                <a:cs typeface="Sakkal Majalla" panose="02000000000000000000" pitchFamily="2" charset="-78"/>
              </a:endParaRPr>
            </a:p>
          </p:txBody>
        </p:sp>
        <p:sp>
          <p:nvSpPr>
            <p:cNvPr id="8" name="타원 7"/>
            <p:cNvSpPr/>
            <p:nvPr/>
          </p:nvSpPr>
          <p:spPr>
            <a:xfrm>
              <a:off x="1859671" y="2362201"/>
              <a:ext cx="530460" cy="530458"/>
            </a:xfrm>
            <a:prstGeom prst="ellipse">
              <a:avLst/>
            </a:prstGeom>
            <a:gradFill flip="none" rotWithShape="1">
              <a:gsLst>
                <a:gs pos="0">
                  <a:schemeClr val="bg1">
                    <a:lumMod val="95000"/>
                  </a:schemeClr>
                </a:gs>
                <a:gs pos="100000">
                  <a:schemeClr val="bg1">
                    <a:lumMod val="95000"/>
                  </a:schemeClr>
                </a:gs>
                <a:gs pos="32000">
                  <a:schemeClr val="bg1">
                    <a:shade val="100000"/>
                    <a:satMod val="115000"/>
                  </a:schemeClr>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JO" altLang="ko-KR" sz="2400" b="1" dirty="0">
                  <a:solidFill>
                    <a:schemeClr val="tx1"/>
                  </a:solidFill>
                  <a:latin typeface="Sakkal Majalla" panose="02000000000000000000" pitchFamily="2" charset="-78"/>
                  <a:cs typeface="Sakkal Majalla" panose="02000000000000000000" pitchFamily="2" charset="-78"/>
                </a:rPr>
                <a:t>1</a:t>
              </a:r>
              <a:endParaRPr lang="ko-KR" altLang="en-US" sz="2400" b="1" dirty="0">
                <a:solidFill>
                  <a:schemeClr val="tx1"/>
                </a:solidFill>
                <a:latin typeface="Sakkal Majalla" panose="02000000000000000000" pitchFamily="2" charset="-78"/>
                <a:cs typeface="Sakkal Majalla" panose="02000000000000000000" pitchFamily="2" charset="-78"/>
              </a:endParaRPr>
            </a:p>
          </p:txBody>
        </p:sp>
        <p:sp>
          <p:nvSpPr>
            <p:cNvPr id="9" name="직사각형 22"/>
            <p:cNvSpPr>
              <a:spLocks noChangeArrowheads="1"/>
            </p:cNvSpPr>
            <p:nvPr/>
          </p:nvSpPr>
          <p:spPr bwMode="auto">
            <a:xfrm>
              <a:off x="2374020" y="2508787"/>
              <a:ext cx="3080259" cy="368361"/>
            </a:xfrm>
            <a:prstGeom prst="rect">
              <a:avLst/>
            </a:prstGeom>
            <a:noFill/>
          </p:spPr>
          <p:txBody>
            <a:bodyPr wrap="square" rtlCol="0" anchor="ctr">
              <a:spAutoFit/>
            </a:bodyPr>
            <a:lstStyle/>
            <a:p>
              <a:pPr algn="ctr" defTabSz="914377" rtl="1">
                <a:lnSpc>
                  <a:spcPct val="80000"/>
                </a:lnSpc>
                <a:spcAft>
                  <a:spcPts val="200"/>
                </a:spcAft>
                <a:defRPr/>
              </a:pPr>
              <a:r>
                <a:rPr lang="ar-JO" altLang="ko-KR" sz="2400" b="1" dirty="0">
                  <a:solidFill>
                    <a:srgbClr val="0C3F72"/>
                  </a:solidFill>
                  <a:latin typeface="Sakkal Majalla" panose="02000000000000000000" pitchFamily="2" charset="-78"/>
                  <a:cs typeface="Sakkal Majalla" panose="02000000000000000000" pitchFamily="2" charset="-78"/>
                </a:rPr>
                <a:t>محور نوعية الحياة</a:t>
              </a:r>
              <a:endParaRPr lang="en-US" altLang="ko-KR" sz="2400" b="1" dirty="0">
                <a:solidFill>
                  <a:srgbClr val="0C3F72"/>
                </a:solidFill>
                <a:latin typeface="Sakkal Majalla" panose="02000000000000000000" pitchFamily="2" charset="-78"/>
                <a:cs typeface="Sakkal Majalla" panose="02000000000000000000" pitchFamily="2" charset="-78"/>
              </a:endParaRPr>
            </a:p>
          </p:txBody>
        </p:sp>
      </p:grpSp>
      <p:grpSp>
        <p:nvGrpSpPr>
          <p:cNvPr id="11" name="그룹 5"/>
          <p:cNvGrpSpPr/>
          <p:nvPr/>
        </p:nvGrpSpPr>
        <p:grpSpPr>
          <a:xfrm>
            <a:off x="2944512" y="5352667"/>
            <a:ext cx="5739912" cy="745486"/>
            <a:chOff x="1778147" y="5090314"/>
            <a:chExt cx="5204395" cy="675934"/>
          </a:xfrm>
        </p:grpSpPr>
        <p:sp>
          <p:nvSpPr>
            <p:cNvPr id="12" name="대각선 방향의 모서리가 둥근 사각형 34"/>
            <p:cNvSpPr/>
            <p:nvPr/>
          </p:nvSpPr>
          <p:spPr>
            <a:xfrm>
              <a:off x="2049273" y="5192434"/>
              <a:ext cx="3333068" cy="532091"/>
            </a:xfrm>
            <a:prstGeom prst="round2DiagRect">
              <a:avLst>
                <a:gd name="adj1" fmla="val 50000"/>
                <a:gd name="adj2" fmla="val 0"/>
              </a:avLst>
            </a:prstGeom>
            <a:gradFill flip="none" rotWithShape="1">
              <a:gsLst>
                <a:gs pos="0">
                  <a:schemeClr val="bg1">
                    <a:lumMod val="95000"/>
                  </a:schemeClr>
                </a:gs>
                <a:gs pos="100000">
                  <a:schemeClr val="bg1">
                    <a:lumMod val="95000"/>
                  </a:schemeClr>
                </a:gs>
                <a:gs pos="32000">
                  <a:schemeClr val="bg1">
                    <a:shade val="100000"/>
                    <a:satMod val="115000"/>
                  </a:schemeClr>
                </a:gs>
              </a:gsLst>
              <a:path path="circle">
                <a:fillToRect l="100000" t="100000"/>
              </a:path>
              <a:tileRect r="-100000" b="-10000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b="1">
                <a:latin typeface="Sakkal Majalla" panose="02000000000000000000" pitchFamily="2" charset="-78"/>
                <a:cs typeface="Sakkal Majalla" panose="02000000000000000000" pitchFamily="2" charset="-78"/>
              </a:endParaRPr>
            </a:p>
          </p:txBody>
        </p:sp>
        <p:sp>
          <p:nvSpPr>
            <p:cNvPr id="13" name="자유형 26"/>
            <p:cNvSpPr/>
            <p:nvPr/>
          </p:nvSpPr>
          <p:spPr>
            <a:xfrm>
              <a:off x="1778147" y="5090314"/>
              <a:ext cx="5204395" cy="675934"/>
            </a:xfrm>
            <a:custGeom>
              <a:avLst/>
              <a:gdLst>
                <a:gd name="connsiteX0" fmla="*/ 4954024 w 5204395"/>
                <a:gd name="connsiteY0" fmla="*/ 99442 h 675934"/>
                <a:gd name="connsiteX1" fmla="*/ 4954024 w 5204395"/>
                <a:gd name="connsiteY1" fmla="*/ 99443 h 675934"/>
                <a:gd name="connsiteX2" fmla="*/ 4954024 w 5204395"/>
                <a:gd name="connsiteY2" fmla="*/ 99443 h 675934"/>
                <a:gd name="connsiteX3" fmla="*/ 5053467 w 5204395"/>
                <a:gd name="connsiteY3" fmla="*/ 0 h 675934"/>
                <a:gd name="connsiteX4" fmla="*/ 5104952 w 5204395"/>
                <a:gd name="connsiteY4" fmla="*/ 0 h 675934"/>
                <a:gd name="connsiteX5" fmla="*/ 5204395 w 5204395"/>
                <a:gd name="connsiteY5" fmla="*/ 99443 h 675934"/>
                <a:gd name="connsiteX6" fmla="*/ 5204394 w 5204395"/>
                <a:gd name="connsiteY6" fmla="*/ 99443 h 675934"/>
                <a:gd name="connsiteX7" fmla="*/ 5104951 w 5204395"/>
                <a:gd name="connsiteY7" fmla="*/ 198886 h 675934"/>
                <a:gd name="connsiteX8" fmla="*/ 5053467 w 5204395"/>
                <a:gd name="connsiteY8" fmla="*/ 198885 h 675934"/>
                <a:gd name="connsiteX9" fmla="*/ 4961839 w 5204395"/>
                <a:gd name="connsiteY9" fmla="*/ 138150 h 675934"/>
                <a:gd name="connsiteX10" fmla="*/ 4954024 w 5204395"/>
                <a:gd name="connsiteY10" fmla="*/ 99443 h 675934"/>
                <a:gd name="connsiteX11" fmla="*/ 4961839 w 5204395"/>
                <a:gd name="connsiteY11" fmla="*/ 60735 h 675934"/>
                <a:gd name="connsiteX12" fmla="*/ 5053467 w 5204395"/>
                <a:gd name="connsiteY12" fmla="*/ 0 h 675934"/>
                <a:gd name="connsiteX13" fmla="*/ 4454752 w 5204395"/>
                <a:gd name="connsiteY13" fmla="*/ 0 h 675934"/>
                <a:gd name="connsiteX14" fmla="*/ 4691294 w 5204395"/>
                <a:gd name="connsiteY14" fmla="*/ 0 h 675934"/>
                <a:gd name="connsiteX15" fmla="*/ 4790737 w 5204395"/>
                <a:gd name="connsiteY15" fmla="*/ 99443 h 675934"/>
                <a:gd name="connsiteX16" fmla="*/ 4790736 w 5204395"/>
                <a:gd name="connsiteY16" fmla="*/ 99443 h 675934"/>
                <a:gd name="connsiteX17" fmla="*/ 4691293 w 5204395"/>
                <a:gd name="connsiteY17" fmla="*/ 198886 h 675934"/>
                <a:gd name="connsiteX18" fmla="*/ 4454752 w 5204395"/>
                <a:gd name="connsiteY18" fmla="*/ 198885 h 675934"/>
                <a:gd name="connsiteX19" fmla="*/ 4363124 w 5204395"/>
                <a:gd name="connsiteY19" fmla="*/ 138150 h 675934"/>
                <a:gd name="connsiteX20" fmla="*/ 4355309 w 5204395"/>
                <a:gd name="connsiteY20" fmla="*/ 99443 h 675934"/>
                <a:gd name="connsiteX21" fmla="*/ 4363124 w 5204395"/>
                <a:gd name="connsiteY21" fmla="*/ 60735 h 675934"/>
                <a:gd name="connsiteX22" fmla="*/ 4454752 w 5204395"/>
                <a:gd name="connsiteY22" fmla="*/ 0 h 675934"/>
                <a:gd name="connsiteX23" fmla="*/ 337969 w 5204395"/>
                <a:gd name="connsiteY23" fmla="*/ 0 h 675934"/>
                <a:gd name="connsiteX24" fmla="*/ 390115 w 5204395"/>
                <a:gd name="connsiteY24" fmla="*/ 5257 h 675934"/>
                <a:gd name="connsiteX25" fmla="*/ 416152 w 5204395"/>
                <a:gd name="connsiteY25" fmla="*/ 0 h 675934"/>
                <a:gd name="connsiteX26" fmla="*/ 4092581 w 5204395"/>
                <a:gd name="connsiteY26" fmla="*/ 0 h 675934"/>
                <a:gd name="connsiteX27" fmla="*/ 4192024 w 5204395"/>
                <a:gd name="connsiteY27" fmla="*/ 99443 h 675934"/>
                <a:gd name="connsiteX28" fmla="*/ 4192023 w 5204395"/>
                <a:gd name="connsiteY28" fmla="*/ 99443 h 675934"/>
                <a:gd name="connsiteX29" fmla="*/ 4092580 w 5204395"/>
                <a:gd name="connsiteY29" fmla="*/ 198886 h 675934"/>
                <a:gd name="connsiteX30" fmla="*/ 645292 w 5204395"/>
                <a:gd name="connsiteY30" fmla="*/ 198885 h 675934"/>
                <a:gd name="connsiteX31" fmla="*/ 649379 w 5204395"/>
                <a:gd name="connsiteY31" fmla="*/ 206415 h 675934"/>
                <a:gd name="connsiteX32" fmla="*/ 675938 w 5204395"/>
                <a:gd name="connsiteY32" fmla="*/ 337967 h 675934"/>
                <a:gd name="connsiteX33" fmla="*/ 337969 w 5204395"/>
                <a:gd name="connsiteY33" fmla="*/ 675934 h 675934"/>
                <a:gd name="connsiteX34" fmla="*/ 0 w 5204395"/>
                <a:gd name="connsiteY34" fmla="*/ 337967 h 675934"/>
                <a:gd name="connsiteX35" fmla="*/ 337969 w 5204395"/>
                <a:gd name="connsiteY35" fmla="*/ 0 h 67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204395" h="675934">
                  <a:moveTo>
                    <a:pt x="4954024" y="99442"/>
                  </a:moveTo>
                  <a:lnTo>
                    <a:pt x="4954024" y="99443"/>
                  </a:lnTo>
                  <a:lnTo>
                    <a:pt x="4954024" y="99443"/>
                  </a:lnTo>
                  <a:close/>
                  <a:moveTo>
                    <a:pt x="5053467" y="0"/>
                  </a:moveTo>
                  <a:lnTo>
                    <a:pt x="5104952" y="0"/>
                  </a:lnTo>
                  <a:cubicBezTo>
                    <a:pt x="5159873" y="0"/>
                    <a:pt x="5204395" y="44522"/>
                    <a:pt x="5204395" y="99443"/>
                  </a:cubicBezTo>
                  <a:lnTo>
                    <a:pt x="5204394" y="99443"/>
                  </a:lnTo>
                  <a:cubicBezTo>
                    <a:pt x="5204394" y="154364"/>
                    <a:pt x="5159872" y="198886"/>
                    <a:pt x="5104951" y="198886"/>
                  </a:cubicBezTo>
                  <a:lnTo>
                    <a:pt x="5053467" y="198885"/>
                  </a:lnTo>
                  <a:cubicBezTo>
                    <a:pt x="5012277" y="198885"/>
                    <a:pt x="4976935" y="173842"/>
                    <a:pt x="4961839" y="138150"/>
                  </a:cubicBezTo>
                  <a:lnTo>
                    <a:pt x="4954024" y="99443"/>
                  </a:lnTo>
                  <a:lnTo>
                    <a:pt x="4961839" y="60735"/>
                  </a:lnTo>
                  <a:cubicBezTo>
                    <a:pt x="4976935" y="25044"/>
                    <a:pt x="5012277" y="0"/>
                    <a:pt x="5053467" y="0"/>
                  </a:cubicBezTo>
                  <a:close/>
                  <a:moveTo>
                    <a:pt x="4454752" y="0"/>
                  </a:moveTo>
                  <a:lnTo>
                    <a:pt x="4691294" y="0"/>
                  </a:lnTo>
                  <a:cubicBezTo>
                    <a:pt x="4746215" y="0"/>
                    <a:pt x="4790737" y="44522"/>
                    <a:pt x="4790737" y="99443"/>
                  </a:cubicBezTo>
                  <a:lnTo>
                    <a:pt x="4790736" y="99443"/>
                  </a:lnTo>
                  <a:cubicBezTo>
                    <a:pt x="4790736" y="154364"/>
                    <a:pt x="4746214" y="198886"/>
                    <a:pt x="4691293" y="198886"/>
                  </a:cubicBezTo>
                  <a:lnTo>
                    <a:pt x="4454752" y="198885"/>
                  </a:lnTo>
                  <a:cubicBezTo>
                    <a:pt x="4413562" y="198885"/>
                    <a:pt x="4378220" y="173842"/>
                    <a:pt x="4363124" y="138150"/>
                  </a:cubicBezTo>
                  <a:lnTo>
                    <a:pt x="4355309" y="99443"/>
                  </a:lnTo>
                  <a:lnTo>
                    <a:pt x="4363124" y="60735"/>
                  </a:lnTo>
                  <a:cubicBezTo>
                    <a:pt x="4378220" y="25044"/>
                    <a:pt x="4413562" y="0"/>
                    <a:pt x="4454752" y="0"/>
                  </a:cubicBezTo>
                  <a:close/>
                  <a:moveTo>
                    <a:pt x="337969" y="0"/>
                  </a:moveTo>
                  <a:lnTo>
                    <a:pt x="390115" y="5257"/>
                  </a:lnTo>
                  <a:lnTo>
                    <a:pt x="416152" y="0"/>
                  </a:lnTo>
                  <a:lnTo>
                    <a:pt x="4092581" y="0"/>
                  </a:lnTo>
                  <a:cubicBezTo>
                    <a:pt x="4147502" y="0"/>
                    <a:pt x="4192024" y="44522"/>
                    <a:pt x="4192024" y="99443"/>
                  </a:cubicBezTo>
                  <a:lnTo>
                    <a:pt x="4192023" y="99443"/>
                  </a:lnTo>
                  <a:cubicBezTo>
                    <a:pt x="4192023" y="154364"/>
                    <a:pt x="4147501" y="198886"/>
                    <a:pt x="4092580" y="198886"/>
                  </a:cubicBezTo>
                  <a:lnTo>
                    <a:pt x="645292" y="198885"/>
                  </a:lnTo>
                  <a:lnTo>
                    <a:pt x="649379" y="206415"/>
                  </a:lnTo>
                  <a:cubicBezTo>
                    <a:pt x="666481" y="246849"/>
                    <a:pt x="675938" y="291304"/>
                    <a:pt x="675938" y="337967"/>
                  </a:cubicBezTo>
                  <a:cubicBezTo>
                    <a:pt x="675938" y="524621"/>
                    <a:pt x="524624" y="675934"/>
                    <a:pt x="337969" y="675934"/>
                  </a:cubicBezTo>
                  <a:cubicBezTo>
                    <a:pt x="151314" y="675934"/>
                    <a:pt x="0" y="524621"/>
                    <a:pt x="0" y="337967"/>
                  </a:cubicBezTo>
                  <a:cubicBezTo>
                    <a:pt x="0" y="151313"/>
                    <a:pt x="151314" y="0"/>
                    <a:pt x="337969" y="0"/>
                  </a:cubicBezTo>
                  <a:close/>
                </a:path>
              </a:pathLst>
            </a:custGeom>
            <a:gradFill flip="none" rotWithShape="1">
              <a:gsLst>
                <a:gs pos="1000">
                  <a:schemeClr val="accent1">
                    <a:lumMod val="50000"/>
                  </a:schemeClr>
                </a:gs>
                <a:gs pos="100000">
                  <a:srgbClr val="544000"/>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b="1">
                <a:latin typeface="Sakkal Majalla" panose="02000000000000000000" pitchFamily="2" charset="-78"/>
                <a:cs typeface="Sakkal Majalla" panose="02000000000000000000" pitchFamily="2" charset="-78"/>
              </a:endParaRPr>
            </a:p>
          </p:txBody>
        </p:sp>
        <p:sp>
          <p:nvSpPr>
            <p:cNvPr id="14" name="타원 31"/>
            <p:cNvSpPr/>
            <p:nvPr/>
          </p:nvSpPr>
          <p:spPr>
            <a:xfrm>
              <a:off x="1859671" y="5162551"/>
              <a:ext cx="530460" cy="530458"/>
            </a:xfrm>
            <a:prstGeom prst="ellipse">
              <a:avLst/>
            </a:prstGeom>
            <a:gradFill flip="none" rotWithShape="1">
              <a:gsLst>
                <a:gs pos="0">
                  <a:schemeClr val="bg1">
                    <a:lumMod val="95000"/>
                  </a:schemeClr>
                </a:gs>
                <a:gs pos="100000">
                  <a:schemeClr val="bg1">
                    <a:lumMod val="95000"/>
                  </a:schemeClr>
                </a:gs>
                <a:gs pos="32000">
                  <a:schemeClr val="bg1">
                    <a:shade val="100000"/>
                    <a:satMod val="115000"/>
                  </a:schemeClr>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JO" altLang="ko-KR" sz="2400" b="1" dirty="0">
                  <a:solidFill>
                    <a:schemeClr val="tx1"/>
                  </a:solidFill>
                  <a:latin typeface="Sakkal Majalla" panose="02000000000000000000" pitchFamily="2" charset="-78"/>
                  <a:cs typeface="Sakkal Majalla" panose="02000000000000000000" pitchFamily="2" charset="-78"/>
                </a:rPr>
                <a:t>4</a:t>
              </a:r>
              <a:endParaRPr lang="ko-KR" altLang="en-US" sz="2400" b="1" dirty="0">
                <a:solidFill>
                  <a:schemeClr val="tx1"/>
                </a:solidFill>
                <a:latin typeface="Sakkal Majalla" panose="02000000000000000000" pitchFamily="2" charset="-78"/>
                <a:cs typeface="Sakkal Majalla" panose="02000000000000000000" pitchFamily="2" charset="-78"/>
              </a:endParaRPr>
            </a:p>
          </p:txBody>
        </p:sp>
        <p:sp>
          <p:nvSpPr>
            <p:cNvPr id="15" name="직사각형 22"/>
            <p:cNvSpPr>
              <a:spLocks noChangeArrowheads="1"/>
            </p:cNvSpPr>
            <p:nvPr/>
          </p:nvSpPr>
          <p:spPr bwMode="auto">
            <a:xfrm>
              <a:off x="2661256" y="5335874"/>
              <a:ext cx="3080258" cy="368361"/>
            </a:xfrm>
            <a:prstGeom prst="rect">
              <a:avLst/>
            </a:prstGeom>
            <a:noFill/>
          </p:spPr>
          <p:txBody>
            <a:bodyPr wrap="square" rtlCol="0" anchor="ctr">
              <a:spAutoFit/>
            </a:bodyPr>
            <a:lstStyle/>
            <a:p>
              <a:pPr defTabSz="914377">
                <a:lnSpc>
                  <a:spcPct val="80000"/>
                </a:lnSpc>
                <a:spcAft>
                  <a:spcPts val="200"/>
                </a:spcAft>
                <a:defRPr/>
              </a:pPr>
              <a:r>
                <a:rPr lang="ar-JO" altLang="ko" sz="2400" b="1" dirty="0">
                  <a:solidFill>
                    <a:srgbClr val="544000"/>
                  </a:solidFill>
                  <a:latin typeface="Sakkal Majalla" panose="02000000000000000000" pitchFamily="2" charset="-78"/>
                  <a:cs typeface="Sakkal Majalla" panose="02000000000000000000" pitchFamily="2" charset="-78"/>
                </a:rPr>
                <a:t>محور المرافق والبنية التحتية</a:t>
              </a:r>
              <a:endParaRPr lang="en-US" altLang="ko-KR" sz="2400" b="1" dirty="0">
                <a:solidFill>
                  <a:srgbClr val="544000"/>
                </a:solidFill>
                <a:latin typeface="Sakkal Majalla" panose="02000000000000000000" pitchFamily="2" charset="-78"/>
                <a:cs typeface="Sakkal Majalla" panose="02000000000000000000" pitchFamily="2" charset="-78"/>
              </a:endParaRPr>
            </a:p>
          </p:txBody>
        </p:sp>
      </p:grpSp>
      <p:grpSp>
        <p:nvGrpSpPr>
          <p:cNvPr id="17" name="그룹 4"/>
          <p:cNvGrpSpPr/>
          <p:nvPr/>
        </p:nvGrpSpPr>
        <p:grpSpPr>
          <a:xfrm>
            <a:off x="3476810" y="4376370"/>
            <a:ext cx="6793332" cy="745486"/>
            <a:chOff x="2292497" y="4154562"/>
            <a:chExt cx="5204395" cy="675934"/>
          </a:xfrm>
        </p:grpSpPr>
        <p:sp>
          <p:nvSpPr>
            <p:cNvPr id="18" name="대각선 방향의 모서리가 둥근 사각형 33"/>
            <p:cNvSpPr/>
            <p:nvPr/>
          </p:nvSpPr>
          <p:spPr>
            <a:xfrm>
              <a:off x="2563623" y="4249459"/>
              <a:ext cx="3333068" cy="532091"/>
            </a:xfrm>
            <a:prstGeom prst="round2DiagRect">
              <a:avLst>
                <a:gd name="adj1" fmla="val 50000"/>
                <a:gd name="adj2" fmla="val 0"/>
              </a:avLst>
            </a:prstGeom>
            <a:gradFill flip="none" rotWithShape="1">
              <a:gsLst>
                <a:gs pos="0">
                  <a:schemeClr val="bg1">
                    <a:lumMod val="95000"/>
                  </a:schemeClr>
                </a:gs>
                <a:gs pos="100000">
                  <a:schemeClr val="bg1">
                    <a:lumMod val="95000"/>
                  </a:schemeClr>
                </a:gs>
                <a:gs pos="32000">
                  <a:schemeClr val="bg1">
                    <a:shade val="100000"/>
                    <a:satMod val="115000"/>
                  </a:schemeClr>
                </a:gs>
              </a:gsLst>
              <a:path path="circle">
                <a:fillToRect l="100000" t="100000"/>
              </a:path>
              <a:tileRect r="-100000" b="-10000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b="1">
                <a:latin typeface="Sakkal Majalla" panose="02000000000000000000" pitchFamily="2" charset="-78"/>
                <a:cs typeface="Sakkal Majalla" panose="02000000000000000000" pitchFamily="2" charset="-78"/>
              </a:endParaRPr>
            </a:p>
          </p:txBody>
        </p:sp>
        <p:sp>
          <p:nvSpPr>
            <p:cNvPr id="19" name="자유형 25"/>
            <p:cNvSpPr/>
            <p:nvPr/>
          </p:nvSpPr>
          <p:spPr>
            <a:xfrm>
              <a:off x="2292497" y="4154562"/>
              <a:ext cx="5204395" cy="675934"/>
            </a:xfrm>
            <a:custGeom>
              <a:avLst/>
              <a:gdLst>
                <a:gd name="connsiteX0" fmla="*/ 4954024 w 5204395"/>
                <a:gd name="connsiteY0" fmla="*/ 99442 h 675934"/>
                <a:gd name="connsiteX1" fmla="*/ 4954024 w 5204395"/>
                <a:gd name="connsiteY1" fmla="*/ 99443 h 675934"/>
                <a:gd name="connsiteX2" fmla="*/ 4954024 w 5204395"/>
                <a:gd name="connsiteY2" fmla="*/ 99443 h 675934"/>
                <a:gd name="connsiteX3" fmla="*/ 5053467 w 5204395"/>
                <a:gd name="connsiteY3" fmla="*/ 0 h 675934"/>
                <a:gd name="connsiteX4" fmla="*/ 5104952 w 5204395"/>
                <a:gd name="connsiteY4" fmla="*/ 0 h 675934"/>
                <a:gd name="connsiteX5" fmla="*/ 5204395 w 5204395"/>
                <a:gd name="connsiteY5" fmla="*/ 99443 h 675934"/>
                <a:gd name="connsiteX6" fmla="*/ 5204394 w 5204395"/>
                <a:gd name="connsiteY6" fmla="*/ 99443 h 675934"/>
                <a:gd name="connsiteX7" fmla="*/ 5104951 w 5204395"/>
                <a:gd name="connsiteY7" fmla="*/ 198886 h 675934"/>
                <a:gd name="connsiteX8" fmla="*/ 5053467 w 5204395"/>
                <a:gd name="connsiteY8" fmla="*/ 198885 h 675934"/>
                <a:gd name="connsiteX9" fmla="*/ 4961839 w 5204395"/>
                <a:gd name="connsiteY9" fmla="*/ 138150 h 675934"/>
                <a:gd name="connsiteX10" fmla="*/ 4954024 w 5204395"/>
                <a:gd name="connsiteY10" fmla="*/ 99443 h 675934"/>
                <a:gd name="connsiteX11" fmla="*/ 4961839 w 5204395"/>
                <a:gd name="connsiteY11" fmla="*/ 60735 h 675934"/>
                <a:gd name="connsiteX12" fmla="*/ 5053467 w 5204395"/>
                <a:gd name="connsiteY12" fmla="*/ 0 h 675934"/>
                <a:gd name="connsiteX13" fmla="*/ 4454752 w 5204395"/>
                <a:gd name="connsiteY13" fmla="*/ 0 h 675934"/>
                <a:gd name="connsiteX14" fmla="*/ 4691294 w 5204395"/>
                <a:gd name="connsiteY14" fmla="*/ 0 h 675934"/>
                <a:gd name="connsiteX15" fmla="*/ 4790737 w 5204395"/>
                <a:gd name="connsiteY15" fmla="*/ 99443 h 675934"/>
                <a:gd name="connsiteX16" fmla="*/ 4790736 w 5204395"/>
                <a:gd name="connsiteY16" fmla="*/ 99443 h 675934"/>
                <a:gd name="connsiteX17" fmla="*/ 4691293 w 5204395"/>
                <a:gd name="connsiteY17" fmla="*/ 198886 h 675934"/>
                <a:gd name="connsiteX18" fmla="*/ 4454752 w 5204395"/>
                <a:gd name="connsiteY18" fmla="*/ 198885 h 675934"/>
                <a:gd name="connsiteX19" fmla="*/ 4363124 w 5204395"/>
                <a:gd name="connsiteY19" fmla="*/ 138150 h 675934"/>
                <a:gd name="connsiteX20" fmla="*/ 4355309 w 5204395"/>
                <a:gd name="connsiteY20" fmla="*/ 99443 h 675934"/>
                <a:gd name="connsiteX21" fmla="*/ 4363124 w 5204395"/>
                <a:gd name="connsiteY21" fmla="*/ 60735 h 675934"/>
                <a:gd name="connsiteX22" fmla="*/ 4454752 w 5204395"/>
                <a:gd name="connsiteY22" fmla="*/ 0 h 675934"/>
                <a:gd name="connsiteX23" fmla="*/ 337969 w 5204395"/>
                <a:gd name="connsiteY23" fmla="*/ 0 h 675934"/>
                <a:gd name="connsiteX24" fmla="*/ 390115 w 5204395"/>
                <a:gd name="connsiteY24" fmla="*/ 5257 h 675934"/>
                <a:gd name="connsiteX25" fmla="*/ 416152 w 5204395"/>
                <a:gd name="connsiteY25" fmla="*/ 0 h 675934"/>
                <a:gd name="connsiteX26" fmla="*/ 4092581 w 5204395"/>
                <a:gd name="connsiteY26" fmla="*/ 0 h 675934"/>
                <a:gd name="connsiteX27" fmla="*/ 4192024 w 5204395"/>
                <a:gd name="connsiteY27" fmla="*/ 99443 h 675934"/>
                <a:gd name="connsiteX28" fmla="*/ 4192023 w 5204395"/>
                <a:gd name="connsiteY28" fmla="*/ 99443 h 675934"/>
                <a:gd name="connsiteX29" fmla="*/ 4092580 w 5204395"/>
                <a:gd name="connsiteY29" fmla="*/ 198886 h 675934"/>
                <a:gd name="connsiteX30" fmla="*/ 645292 w 5204395"/>
                <a:gd name="connsiteY30" fmla="*/ 198885 h 675934"/>
                <a:gd name="connsiteX31" fmla="*/ 649379 w 5204395"/>
                <a:gd name="connsiteY31" fmla="*/ 206415 h 675934"/>
                <a:gd name="connsiteX32" fmla="*/ 675938 w 5204395"/>
                <a:gd name="connsiteY32" fmla="*/ 337967 h 675934"/>
                <a:gd name="connsiteX33" fmla="*/ 337969 w 5204395"/>
                <a:gd name="connsiteY33" fmla="*/ 675934 h 675934"/>
                <a:gd name="connsiteX34" fmla="*/ 0 w 5204395"/>
                <a:gd name="connsiteY34" fmla="*/ 337967 h 675934"/>
                <a:gd name="connsiteX35" fmla="*/ 337969 w 5204395"/>
                <a:gd name="connsiteY35" fmla="*/ 0 h 67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204395" h="675934">
                  <a:moveTo>
                    <a:pt x="4954024" y="99442"/>
                  </a:moveTo>
                  <a:lnTo>
                    <a:pt x="4954024" y="99443"/>
                  </a:lnTo>
                  <a:lnTo>
                    <a:pt x="4954024" y="99443"/>
                  </a:lnTo>
                  <a:close/>
                  <a:moveTo>
                    <a:pt x="5053467" y="0"/>
                  </a:moveTo>
                  <a:lnTo>
                    <a:pt x="5104952" y="0"/>
                  </a:lnTo>
                  <a:cubicBezTo>
                    <a:pt x="5159873" y="0"/>
                    <a:pt x="5204395" y="44522"/>
                    <a:pt x="5204395" y="99443"/>
                  </a:cubicBezTo>
                  <a:lnTo>
                    <a:pt x="5204394" y="99443"/>
                  </a:lnTo>
                  <a:cubicBezTo>
                    <a:pt x="5204394" y="154364"/>
                    <a:pt x="5159872" y="198886"/>
                    <a:pt x="5104951" y="198886"/>
                  </a:cubicBezTo>
                  <a:lnTo>
                    <a:pt x="5053467" y="198885"/>
                  </a:lnTo>
                  <a:cubicBezTo>
                    <a:pt x="5012277" y="198885"/>
                    <a:pt x="4976935" y="173842"/>
                    <a:pt x="4961839" y="138150"/>
                  </a:cubicBezTo>
                  <a:lnTo>
                    <a:pt x="4954024" y="99443"/>
                  </a:lnTo>
                  <a:lnTo>
                    <a:pt x="4961839" y="60735"/>
                  </a:lnTo>
                  <a:cubicBezTo>
                    <a:pt x="4976935" y="25044"/>
                    <a:pt x="5012277" y="0"/>
                    <a:pt x="5053467" y="0"/>
                  </a:cubicBezTo>
                  <a:close/>
                  <a:moveTo>
                    <a:pt x="4454752" y="0"/>
                  </a:moveTo>
                  <a:lnTo>
                    <a:pt x="4691294" y="0"/>
                  </a:lnTo>
                  <a:cubicBezTo>
                    <a:pt x="4746215" y="0"/>
                    <a:pt x="4790737" y="44522"/>
                    <a:pt x="4790737" y="99443"/>
                  </a:cubicBezTo>
                  <a:lnTo>
                    <a:pt x="4790736" y="99443"/>
                  </a:lnTo>
                  <a:cubicBezTo>
                    <a:pt x="4790736" y="154364"/>
                    <a:pt x="4746214" y="198886"/>
                    <a:pt x="4691293" y="198886"/>
                  </a:cubicBezTo>
                  <a:lnTo>
                    <a:pt x="4454752" y="198885"/>
                  </a:lnTo>
                  <a:cubicBezTo>
                    <a:pt x="4413562" y="198885"/>
                    <a:pt x="4378220" y="173842"/>
                    <a:pt x="4363124" y="138150"/>
                  </a:cubicBezTo>
                  <a:lnTo>
                    <a:pt x="4355309" y="99443"/>
                  </a:lnTo>
                  <a:lnTo>
                    <a:pt x="4363124" y="60735"/>
                  </a:lnTo>
                  <a:cubicBezTo>
                    <a:pt x="4378220" y="25044"/>
                    <a:pt x="4413562" y="0"/>
                    <a:pt x="4454752" y="0"/>
                  </a:cubicBezTo>
                  <a:close/>
                  <a:moveTo>
                    <a:pt x="337969" y="0"/>
                  </a:moveTo>
                  <a:lnTo>
                    <a:pt x="390115" y="5257"/>
                  </a:lnTo>
                  <a:lnTo>
                    <a:pt x="416152" y="0"/>
                  </a:lnTo>
                  <a:lnTo>
                    <a:pt x="4092581" y="0"/>
                  </a:lnTo>
                  <a:cubicBezTo>
                    <a:pt x="4147502" y="0"/>
                    <a:pt x="4192024" y="44522"/>
                    <a:pt x="4192024" y="99443"/>
                  </a:cubicBezTo>
                  <a:lnTo>
                    <a:pt x="4192023" y="99443"/>
                  </a:lnTo>
                  <a:cubicBezTo>
                    <a:pt x="4192023" y="154364"/>
                    <a:pt x="4147501" y="198886"/>
                    <a:pt x="4092580" y="198886"/>
                  </a:cubicBezTo>
                  <a:lnTo>
                    <a:pt x="645292" y="198885"/>
                  </a:lnTo>
                  <a:lnTo>
                    <a:pt x="649379" y="206415"/>
                  </a:lnTo>
                  <a:cubicBezTo>
                    <a:pt x="666481" y="246849"/>
                    <a:pt x="675938" y="291304"/>
                    <a:pt x="675938" y="337967"/>
                  </a:cubicBezTo>
                  <a:cubicBezTo>
                    <a:pt x="675938" y="524621"/>
                    <a:pt x="524624" y="675934"/>
                    <a:pt x="337969" y="675934"/>
                  </a:cubicBezTo>
                  <a:cubicBezTo>
                    <a:pt x="151314" y="675934"/>
                    <a:pt x="0" y="524621"/>
                    <a:pt x="0" y="337967"/>
                  </a:cubicBezTo>
                  <a:cubicBezTo>
                    <a:pt x="0" y="151313"/>
                    <a:pt x="151314" y="0"/>
                    <a:pt x="337969" y="0"/>
                  </a:cubicBezTo>
                  <a:close/>
                </a:path>
              </a:pathLst>
            </a:custGeom>
            <a:gradFill>
              <a:gsLst>
                <a:gs pos="0">
                  <a:schemeClr val="accent4">
                    <a:lumMod val="50000"/>
                  </a:schemeClr>
                </a:gs>
                <a:gs pos="100000">
                  <a:srgbClr val="5A0247"/>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b="1">
                <a:latin typeface="Sakkal Majalla" panose="02000000000000000000" pitchFamily="2" charset="-78"/>
                <a:cs typeface="Sakkal Majalla" panose="02000000000000000000" pitchFamily="2" charset="-78"/>
              </a:endParaRPr>
            </a:p>
          </p:txBody>
        </p:sp>
        <p:sp>
          <p:nvSpPr>
            <p:cNvPr id="20" name="타원 30"/>
            <p:cNvSpPr/>
            <p:nvPr/>
          </p:nvSpPr>
          <p:spPr>
            <a:xfrm>
              <a:off x="2374021" y="4229101"/>
              <a:ext cx="530460" cy="530458"/>
            </a:xfrm>
            <a:prstGeom prst="ellipse">
              <a:avLst/>
            </a:prstGeom>
            <a:gradFill flip="none" rotWithShape="1">
              <a:gsLst>
                <a:gs pos="0">
                  <a:schemeClr val="bg1">
                    <a:lumMod val="95000"/>
                  </a:schemeClr>
                </a:gs>
                <a:gs pos="100000">
                  <a:schemeClr val="bg1">
                    <a:lumMod val="95000"/>
                  </a:schemeClr>
                </a:gs>
                <a:gs pos="32000">
                  <a:schemeClr val="bg1">
                    <a:shade val="100000"/>
                    <a:satMod val="115000"/>
                  </a:schemeClr>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JO" altLang="ko-KR" sz="2400" b="1" dirty="0">
                  <a:solidFill>
                    <a:schemeClr val="tx1"/>
                  </a:solidFill>
                  <a:latin typeface="Sakkal Majalla" panose="02000000000000000000" pitchFamily="2" charset="-78"/>
                  <a:cs typeface="Sakkal Majalla" panose="02000000000000000000" pitchFamily="2" charset="-78"/>
                </a:rPr>
                <a:t>3</a:t>
              </a:r>
              <a:endParaRPr lang="ko-KR" altLang="en-US" sz="2400" b="1" dirty="0">
                <a:solidFill>
                  <a:schemeClr val="tx1"/>
                </a:solidFill>
                <a:latin typeface="Sakkal Majalla" panose="02000000000000000000" pitchFamily="2" charset="-78"/>
                <a:cs typeface="Sakkal Majalla" panose="02000000000000000000" pitchFamily="2" charset="-78"/>
              </a:endParaRPr>
            </a:p>
          </p:txBody>
        </p:sp>
        <p:sp>
          <p:nvSpPr>
            <p:cNvPr id="21" name="직사각형 22"/>
            <p:cNvSpPr>
              <a:spLocks noChangeArrowheads="1"/>
            </p:cNvSpPr>
            <p:nvPr/>
          </p:nvSpPr>
          <p:spPr bwMode="auto">
            <a:xfrm>
              <a:off x="3048007" y="4377792"/>
              <a:ext cx="3234062" cy="368361"/>
            </a:xfrm>
            <a:prstGeom prst="rect">
              <a:avLst/>
            </a:prstGeom>
            <a:noFill/>
          </p:spPr>
          <p:txBody>
            <a:bodyPr wrap="square" rtlCol="0" anchor="ctr">
              <a:spAutoFit/>
            </a:bodyPr>
            <a:lstStyle/>
            <a:p>
              <a:pPr defTabSz="914377">
                <a:lnSpc>
                  <a:spcPct val="80000"/>
                </a:lnSpc>
                <a:spcAft>
                  <a:spcPts val="200"/>
                </a:spcAft>
                <a:defRPr/>
              </a:pPr>
              <a:r>
                <a:rPr lang="ar-JO" altLang="ko-KR" sz="2400" b="1" dirty="0">
                  <a:solidFill>
                    <a:srgbClr val="6C0255"/>
                  </a:solidFill>
                  <a:latin typeface="Sakkal Majalla" panose="02000000000000000000" pitchFamily="2" charset="-78"/>
                  <a:cs typeface="Sakkal Majalla" panose="02000000000000000000" pitchFamily="2" charset="-78"/>
                </a:rPr>
                <a:t>محور تنمية الموارد البشرية والتشغيل</a:t>
              </a:r>
              <a:endParaRPr lang="en-US" altLang="ko-KR" sz="2400" b="1" dirty="0">
                <a:solidFill>
                  <a:srgbClr val="6C0255"/>
                </a:solidFill>
                <a:latin typeface="Sakkal Majalla" panose="02000000000000000000" pitchFamily="2" charset="-78"/>
                <a:cs typeface="Sakkal Majalla" panose="02000000000000000000" pitchFamily="2" charset="-78"/>
              </a:endParaRPr>
            </a:p>
          </p:txBody>
        </p:sp>
      </p:grpSp>
      <p:grpSp>
        <p:nvGrpSpPr>
          <p:cNvPr id="23" name="그룹 3"/>
          <p:cNvGrpSpPr/>
          <p:nvPr/>
        </p:nvGrpSpPr>
        <p:grpSpPr>
          <a:xfrm>
            <a:off x="3476809" y="3300580"/>
            <a:ext cx="5739912" cy="745486"/>
            <a:chOff x="2292496" y="3179141"/>
            <a:chExt cx="5204395" cy="675934"/>
          </a:xfrm>
        </p:grpSpPr>
        <p:sp>
          <p:nvSpPr>
            <p:cNvPr id="24" name="대각선 방향의 모서리가 둥근 사각형 32"/>
            <p:cNvSpPr/>
            <p:nvPr/>
          </p:nvSpPr>
          <p:spPr>
            <a:xfrm>
              <a:off x="2563623" y="3316009"/>
              <a:ext cx="3333068" cy="532091"/>
            </a:xfrm>
            <a:prstGeom prst="round2DiagRect">
              <a:avLst>
                <a:gd name="adj1" fmla="val 50000"/>
                <a:gd name="adj2" fmla="val 0"/>
              </a:avLst>
            </a:prstGeom>
            <a:gradFill flip="none" rotWithShape="1">
              <a:gsLst>
                <a:gs pos="0">
                  <a:schemeClr val="bg1">
                    <a:lumMod val="95000"/>
                  </a:schemeClr>
                </a:gs>
                <a:gs pos="100000">
                  <a:schemeClr val="bg1">
                    <a:lumMod val="95000"/>
                  </a:schemeClr>
                </a:gs>
                <a:gs pos="32000">
                  <a:schemeClr val="bg1">
                    <a:shade val="100000"/>
                    <a:satMod val="115000"/>
                  </a:schemeClr>
                </a:gs>
              </a:gsLst>
              <a:path path="circle">
                <a:fillToRect l="100000" t="100000"/>
              </a:path>
              <a:tileRect r="-100000" b="-10000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b="1">
                <a:latin typeface="Sakkal Majalla" panose="02000000000000000000" pitchFamily="2" charset="-78"/>
                <a:cs typeface="Sakkal Majalla" panose="02000000000000000000" pitchFamily="2" charset="-78"/>
              </a:endParaRPr>
            </a:p>
          </p:txBody>
        </p:sp>
        <p:sp>
          <p:nvSpPr>
            <p:cNvPr id="25" name="자유형 24"/>
            <p:cNvSpPr/>
            <p:nvPr/>
          </p:nvSpPr>
          <p:spPr>
            <a:xfrm>
              <a:off x="2292496" y="3179141"/>
              <a:ext cx="5204395" cy="675934"/>
            </a:xfrm>
            <a:custGeom>
              <a:avLst/>
              <a:gdLst>
                <a:gd name="connsiteX0" fmla="*/ 4954024 w 5204395"/>
                <a:gd name="connsiteY0" fmla="*/ 99442 h 675934"/>
                <a:gd name="connsiteX1" fmla="*/ 4954024 w 5204395"/>
                <a:gd name="connsiteY1" fmla="*/ 99443 h 675934"/>
                <a:gd name="connsiteX2" fmla="*/ 4954024 w 5204395"/>
                <a:gd name="connsiteY2" fmla="*/ 99443 h 675934"/>
                <a:gd name="connsiteX3" fmla="*/ 5053467 w 5204395"/>
                <a:gd name="connsiteY3" fmla="*/ 0 h 675934"/>
                <a:gd name="connsiteX4" fmla="*/ 5104952 w 5204395"/>
                <a:gd name="connsiteY4" fmla="*/ 0 h 675934"/>
                <a:gd name="connsiteX5" fmla="*/ 5204395 w 5204395"/>
                <a:gd name="connsiteY5" fmla="*/ 99443 h 675934"/>
                <a:gd name="connsiteX6" fmla="*/ 5204394 w 5204395"/>
                <a:gd name="connsiteY6" fmla="*/ 99443 h 675934"/>
                <a:gd name="connsiteX7" fmla="*/ 5104951 w 5204395"/>
                <a:gd name="connsiteY7" fmla="*/ 198886 h 675934"/>
                <a:gd name="connsiteX8" fmla="*/ 5053467 w 5204395"/>
                <a:gd name="connsiteY8" fmla="*/ 198885 h 675934"/>
                <a:gd name="connsiteX9" fmla="*/ 4961839 w 5204395"/>
                <a:gd name="connsiteY9" fmla="*/ 138150 h 675934"/>
                <a:gd name="connsiteX10" fmla="*/ 4954024 w 5204395"/>
                <a:gd name="connsiteY10" fmla="*/ 99443 h 675934"/>
                <a:gd name="connsiteX11" fmla="*/ 4961839 w 5204395"/>
                <a:gd name="connsiteY11" fmla="*/ 60735 h 675934"/>
                <a:gd name="connsiteX12" fmla="*/ 5053467 w 5204395"/>
                <a:gd name="connsiteY12" fmla="*/ 0 h 675934"/>
                <a:gd name="connsiteX13" fmla="*/ 4454752 w 5204395"/>
                <a:gd name="connsiteY13" fmla="*/ 0 h 675934"/>
                <a:gd name="connsiteX14" fmla="*/ 4691294 w 5204395"/>
                <a:gd name="connsiteY14" fmla="*/ 0 h 675934"/>
                <a:gd name="connsiteX15" fmla="*/ 4790737 w 5204395"/>
                <a:gd name="connsiteY15" fmla="*/ 99443 h 675934"/>
                <a:gd name="connsiteX16" fmla="*/ 4790736 w 5204395"/>
                <a:gd name="connsiteY16" fmla="*/ 99443 h 675934"/>
                <a:gd name="connsiteX17" fmla="*/ 4691293 w 5204395"/>
                <a:gd name="connsiteY17" fmla="*/ 198886 h 675934"/>
                <a:gd name="connsiteX18" fmla="*/ 4454752 w 5204395"/>
                <a:gd name="connsiteY18" fmla="*/ 198885 h 675934"/>
                <a:gd name="connsiteX19" fmla="*/ 4363124 w 5204395"/>
                <a:gd name="connsiteY19" fmla="*/ 138150 h 675934"/>
                <a:gd name="connsiteX20" fmla="*/ 4355309 w 5204395"/>
                <a:gd name="connsiteY20" fmla="*/ 99443 h 675934"/>
                <a:gd name="connsiteX21" fmla="*/ 4363124 w 5204395"/>
                <a:gd name="connsiteY21" fmla="*/ 60735 h 675934"/>
                <a:gd name="connsiteX22" fmla="*/ 4454752 w 5204395"/>
                <a:gd name="connsiteY22" fmla="*/ 0 h 675934"/>
                <a:gd name="connsiteX23" fmla="*/ 337969 w 5204395"/>
                <a:gd name="connsiteY23" fmla="*/ 0 h 675934"/>
                <a:gd name="connsiteX24" fmla="*/ 390115 w 5204395"/>
                <a:gd name="connsiteY24" fmla="*/ 5257 h 675934"/>
                <a:gd name="connsiteX25" fmla="*/ 416152 w 5204395"/>
                <a:gd name="connsiteY25" fmla="*/ 0 h 675934"/>
                <a:gd name="connsiteX26" fmla="*/ 4092581 w 5204395"/>
                <a:gd name="connsiteY26" fmla="*/ 0 h 675934"/>
                <a:gd name="connsiteX27" fmla="*/ 4192024 w 5204395"/>
                <a:gd name="connsiteY27" fmla="*/ 99443 h 675934"/>
                <a:gd name="connsiteX28" fmla="*/ 4192023 w 5204395"/>
                <a:gd name="connsiteY28" fmla="*/ 99443 h 675934"/>
                <a:gd name="connsiteX29" fmla="*/ 4092580 w 5204395"/>
                <a:gd name="connsiteY29" fmla="*/ 198886 h 675934"/>
                <a:gd name="connsiteX30" fmla="*/ 645292 w 5204395"/>
                <a:gd name="connsiteY30" fmla="*/ 198885 h 675934"/>
                <a:gd name="connsiteX31" fmla="*/ 649379 w 5204395"/>
                <a:gd name="connsiteY31" fmla="*/ 206415 h 675934"/>
                <a:gd name="connsiteX32" fmla="*/ 675938 w 5204395"/>
                <a:gd name="connsiteY32" fmla="*/ 337967 h 675934"/>
                <a:gd name="connsiteX33" fmla="*/ 337969 w 5204395"/>
                <a:gd name="connsiteY33" fmla="*/ 675934 h 675934"/>
                <a:gd name="connsiteX34" fmla="*/ 0 w 5204395"/>
                <a:gd name="connsiteY34" fmla="*/ 337967 h 675934"/>
                <a:gd name="connsiteX35" fmla="*/ 337969 w 5204395"/>
                <a:gd name="connsiteY35" fmla="*/ 0 h 67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204395" h="675934">
                  <a:moveTo>
                    <a:pt x="4954024" y="99442"/>
                  </a:moveTo>
                  <a:lnTo>
                    <a:pt x="4954024" y="99443"/>
                  </a:lnTo>
                  <a:lnTo>
                    <a:pt x="4954024" y="99443"/>
                  </a:lnTo>
                  <a:close/>
                  <a:moveTo>
                    <a:pt x="5053467" y="0"/>
                  </a:moveTo>
                  <a:lnTo>
                    <a:pt x="5104952" y="0"/>
                  </a:lnTo>
                  <a:cubicBezTo>
                    <a:pt x="5159873" y="0"/>
                    <a:pt x="5204395" y="44522"/>
                    <a:pt x="5204395" y="99443"/>
                  </a:cubicBezTo>
                  <a:lnTo>
                    <a:pt x="5204394" y="99443"/>
                  </a:lnTo>
                  <a:cubicBezTo>
                    <a:pt x="5204394" y="154364"/>
                    <a:pt x="5159872" y="198886"/>
                    <a:pt x="5104951" y="198886"/>
                  </a:cubicBezTo>
                  <a:lnTo>
                    <a:pt x="5053467" y="198885"/>
                  </a:lnTo>
                  <a:cubicBezTo>
                    <a:pt x="5012277" y="198885"/>
                    <a:pt x="4976935" y="173842"/>
                    <a:pt x="4961839" y="138150"/>
                  </a:cubicBezTo>
                  <a:lnTo>
                    <a:pt x="4954024" y="99443"/>
                  </a:lnTo>
                  <a:lnTo>
                    <a:pt x="4961839" y="60735"/>
                  </a:lnTo>
                  <a:cubicBezTo>
                    <a:pt x="4976935" y="25044"/>
                    <a:pt x="5012277" y="0"/>
                    <a:pt x="5053467" y="0"/>
                  </a:cubicBezTo>
                  <a:close/>
                  <a:moveTo>
                    <a:pt x="4454752" y="0"/>
                  </a:moveTo>
                  <a:lnTo>
                    <a:pt x="4691294" y="0"/>
                  </a:lnTo>
                  <a:cubicBezTo>
                    <a:pt x="4746215" y="0"/>
                    <a:pt x="4790737" y="44522"/>
                    <a:pt x="4790737" y="99443"/>
                  </a:cubicBezTo>
                  <a:lnTo>
                    <a:pt x="4790736" y="99443"/>
                  </a:lnTo>
                  <a:cubicBezTo>
                    <a:pt x="4790736" y="154364"/>
                    <a:pt x="4746214" y="198886"/>
                    <a:pt x="4691293" y="198886"/>
                  </a:cubicBezTo>
                  <a:lnTo>
                    <a:pt x="4454752" y="198885"/>
                  </a:lnTo>
                  <a:cubicBezTo>
                    <a:pt x="4413562" y="198885"/>
                    <a:pt x="4378220" y="173842"/>
                    <a:pt x="4363124" y="138150"/>
                  </a:cubicBezTo>
                  <a:lnTo>
                    <a:pt x="4355309" y="99443"/>
                  </a:lnTo>
                  <a:lnTo>
                    <a:pt x="4363124" y="60735"/>
                  </a:lnTo>
                  <a:cubicBezTo>
                    <a:pt x="4378220" y="25044"/>
                    <a:pt x="4413562" y="0"/>
                    <a:pt x="4454752" y="0"/>
                  </a:cubicBezTo>
                  <a:close/>
                  <a:moveTo>
                    <a:pt x="337969" y="0"/>
                  </a:moveTo>
                  <a:lnTo>
                    <a:pt x="390115" y="5257"/>
                  </a:lnTo>
                  <a:lnTo>
                    <a:pt x="416152" y="0"/>
                  </a:lnTo>
                  <a:lnTo>
                    <a:pt x="4092581" y="0"/>
                  </a:lnTo>
                  <a:cubicBezTo>
                    <a:pt x="4147502" y="0"/>
                    <a:pt x="4192024" y="44522"/>
                    <a:pt x="4192024" y="99443"/>
                  </a:cubicBezTo>
                  <a:lnTo>
                    <a:pt x="4192023" y="99443"/>
                  </a:lnTo>
                  <a:cubicBezTo>
                    <a:pt x="4192023" y="154364"/>
                    <a:pt x="4147501" y="198886"/>
                    <a:pt x="4092580" y="198886"/>
                  </a:cubicBezTo>
                  <a:lnTo>
                    <a:pt x="645292" y="198885"/>
                  </a:lnTo>
                  <a:lnTo>
                    <a:pt x="649379" y="206415"/>
                  </a:lnTo>
                  <a:cubicBezTo>
                    <a:pt x="666481" y="246849"/>
                    <a:pt x="675938" y="291304"/>
                    <a:pt x="675938" y="337967"/>
                  </a:cubicBezTo>
                  <a:cubicBezTo>
                    <a:pt x="675938" y="524621"/>
                    <a:pt x="524624" y="675934"/>
                    <a:pt x="337969" y="675934"/>
                  </a:cubicBezTo>
                  <a:cubicBezTo>
                    <a:pt x="151314" y="675934"/>
                    <a:pt x="0" y="524621"/>
                    <a:pt x="0" y="337967"/>
                  </a:cubicBezTo>
                  <a:cubicBezTo>
                    <a:pt x="0" y="151313"/>
                    <a:pt x="151314" y="0"/>
                    <a:pt x="337969" y="0"/>
                  </a:cubicBezTo>
                  <a:close/>
                </a:path>
              </a:pathLst>
            </a:custGeom>
            <a:gradFill>
              <a:gsLst>
                <a:gs pos="0">
                  <a:schemeClr val="accent5">
                    <a:lumMod val="50000"/>
                  </a:schemeClr>
                </a:gs>
                <a:gs pos="100000">
                  <a:srgbClr val="184B4C"/>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b="1">
                <a:latin typeface="Sakkal Majalla" panose="02000000000000000000" pitchFamily="2" charset="-78"/>
                <a:cs typeface="Sakkal Majalla" panose="02000000000000000000" pitchFamily="2" charset="-78"/>
              </a:endParaRPr>
            </a:p>
          </p:txBody>
        </p:sp>
        <p:sp>
          <p:nvSpPr>
            <p:cNvPr id="26" name="타원 29"/>
            <p:cNvSpPr/>
            <p:nvPr/>
          </p:nvSpPr>
          <p:spPr>
            <a:xfrm>
              <a:off x="2374021" y="3295651"/>
              <a:ext cx="530460" cy="530458"/>
            </a:xfrm>
            <a:prstGeom prst="ellipse">
              <a:avLst/>
            </a:prstGeom>
            <a:gradFill flip="none" rotWithShape="1">
              <a:gsLst>
                <a:gs pos="0">
                  <a:schemeClr val="bg1">
                    <a:lumMod val="95000"/>
                  </a:schemeClr>
                </a:gs>
                <a:gs pos="100000">
                  <a:schemeClr val="bg1">
                    <a:lumMod val="95000"/>
                  </a:schemeClr>
                </a:gs>
                <a:gs pos="32000">
                  <a:schemeClr val="bg1">
                    <a:shade val="100000"/>
                    <a:satMod val="115000"/>
                  </a:schemeClr>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JO" altLang="ko-KR" sz="2400" b="1" dirty="0">
                  <a:solidFill>
                    <a:schemeClr val="tx1"/>
                  </a:solidFill>
                  <a:latin typeface="Sakkal Majalla" panose="02000000000000000000" pitchFamily="2" charset="-78"/>
                  <a:cs typeface="Sakkal Majalla" panose="02000000000000000000" pitchFamily="2" charset="-78"/>
                </a:rPr>
                <a:t>2</a:t>
              </a:r>
              <a:endParaRPr lang="ko-KR" altLang="en-US" sz="2400" b="1" dirty="0">
                <a:solidFill>
                  <a:schemeClr val="tx1"/>
                </a:solidFill>
                <a:latin typeface="Sakkal Majalla" panose="02000000000000000000" pitchFamily="2" charset="-78"/>
                <a:cs typeface="Sakkal Majalla" panose="02000000000000000000" pitchFamily="2" charset="-78"/>
              </a:endParaRPr>
            </a:p>
          </p:txBody>
        </p:sp>
        <p:sp>
          <p:nvSpPr>
            <p:cNvPr id="27" name="직사각형 22"/>
            <p:cNvSpPr>
              <a:spLocks noChangeArrowheads="1"/>
            </p:cNvSpPr>
            <p:nvPr/>
          </p:nvSpPr>
          <p:spPr bwMode="auto">
            <a:xfrm>
              <a:off x="2986004" y="3447215"/>
              <a:ext cx="3212911" cy="368361"/>
            </a:xfrm>
            <a:prstGeom prst="rect">
              <a:avLst/>
            </a:prstGeom>
            <a:noFill/>
          </p:spPr>
          <p:txBody>
            <a:bodyPr wrap="square" rtlCol="0" anchor="ctr">
              <a:spAutoFit/>
            </a:bodyPr>
            <a:lstStyle/>
            <a:p>
              <a:pPr defTabSz="914377">
                <a:lnSpc>
                  <a:spcPct val="80000"/>
                </a:lnSpc>
                <a:spcAft>
                  <a:spcPts val="200"/>
                </a:spcAft>
                <a:defRPr/>
              </a:pPr>
              <a:r>
                <a:rPr lang="ar-JO" altLang="ko" sz="2400" b="1" dirty="0">
                  <a:solidFill>
                    <a:srgbClr val="1D5B5C"/>
                  </a:solidFill>
                  <a:latin typeface="Sakkal Majalla" panose="02000000000000000000" pitchFamily="2" charset="-78"/>
                  <a:cs typeface="Sakkal Majalla" panose="02000000000000000000" pitchFamily="2" charset="-78"/>
                </a:rPr>
                <a:t>محور النمو والازدهار الاقتصادي</a:t>
              </a:r>
              <a:endParaRPr lang="en-US" altLang="ko-KR" sz="2400" b="1" dirty="0">
                <a:solidFill>
                  <a:srgbClr val="1D5B5C"/>
                </a:solidFill>
                <a:latin typeface="Sakkal Majalla" panose="02000000000000000000" pitchFamily="2" charset="-78"/>
                <a:cs typeface="Sakkal Majalla" panose="02000000000000000000" pitchFamily="2" charset="-78"/>
              </a:endParaRPr>
            </a:p>
          </p:txBody>
        </p:sp>
      </p:grpSp>
      <p:sp>
        <p:nvSpPr>
          <p:cNvPr id="2" name="Rectangle 1"/>
          <p:cNvSpPr/>
          <p:nvPr/>
        </p:nvSpPr>
        <p:spPr>
          <a:xfrm>
            <a:off x="2473934" y="678824"/>
            <a:ext cx="7244131" cy="666786"/>
          </a:xfrm>
          <a:prstGeom prst="rect">
            <a:avLst/>
          </a:prstGeom>
        </p:spPr>
        <p:txBody>
          <a:bodyPr wrap="square">
            <a:spAutoFit/>
          </a:bodyPr>
          <a:lstStyle/>
          <a:p>
            <a:pPr algn="ctr"/>
            <a:r>
              <a:rPr lang="ar-JO" altLang="ko" sz="3733" b="1" dirty="0">
                <a:latin typeface="Sakkal Majalla" panose="02000000000000000000" pitchFamily="2" charset="-78"/>
                <a:cs typeface="Sakkal Majalla" panose="02000000000000000000" pitchFamily="2" charset="-78"/>
              </a:rPr>
              <a:t>محاور البرنامج التنفيذي للرؤية 2023-2025</a:t>
            </a:r>
            <a:endParaRPr lang="ar-JO" sz="3733" b="1" dirty="0"/>
          </a:p>
        </p:txBody>
      </p:sp>
      <p:cxnSp>
        <p:nvCxnSpPr>
          <p:cNvPr id="28" name="Straight Connector 27">
            <a:extLst>
              <a:ext uri="{FF2B5EF4-FFF2-40B4-BE49-F238E27FC236}">
                <a16:creationId xmlns:a16="http://schemas.microsoft.com/office/drawing/2014/main" id="{D539D26B-8BBC-40B0-8E3E-5C5F6BC399A7}"/>
              </a:ext>
            </a:extLst>
          </p:cNvPr>
          <p:cNvCxnSpPr/>
          <p:nvPr/>
        </p:nvCxnSpPr>
        <p:spPr>
          <a:xfrm flipV="1">
            <a:off x="1545896" y="1603765"/>
            <a:ext cx="8819557" cy="27459"/>
          </a:xfrm>
          <a:prstGeom prst="line">
            <a:avLst/>
          </a:prstGeom>
          <a:ln w="73025" cmpd="sng">
            <a:solidFill>
              <a:srgbClr val="15497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1900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CA373F8-9A29-441A-8A6B-5E160E5022EF}"/>
              </a:ext>
            </a:extLst>
          </p:cNvPr>
          <p:cNvSpPr txBox="1">
            <a:spLocks/>
          </p:cNvSpPr>
          <p:nvPr/>
        </p:nvSpPr>
        <p:spPr>
          <a:xfrm>
            <a:off x="571692" y="399496"/>
            <a:ext cx="10987033" cy="5463854"/>
          </a:xfrm>
          <a:prstGeom prst="rect">
            <a:avLst/>
          </a:prstGeom>
        </p:spPr>
        <p:txBody>
          <a:bodyPr/>
          <a:lstStyle>
            <a:lvl1pPr marL="457200" indent="-342900" algn="justLow" rtl="1" eaLnBrk="1" fontAlgn="base" hangingPunct="1">
              <a:spcBef>
                <a:spcPct val="20000"/>
              </a:spcBef>
              <a:spcAft>
                <a:spcPct val="0"/>
              </a:spcAft>
              <a:buClr>
                <a:schemeClr val="accent1"/>
              </a:buClr>
              <a:buFont typeface="Wingdings" panose="05000000000000000000" pitchFamily="2" charset="2"/>
              <a:buChar char="Ø"/>
              <a:defRPr sz="2200" kern="1200">
                <a:solidFill>
                  <a:schemeClr val="tx1"/>
                </a:solidFill>
                <a:latin typeface="Calibri" panose="020F0502020204030204" pitchFamily="34" charset="0"/>
                <a:ea typeface="+mn-ea"/>
                <a:cs typeface="Calibri" panose="020F0502020204030204" pitchFamily="34" charset="0"/>
              </a:defRPr>
            </a:lvl1pPr>
            <a:lvl2pPr marL="754063" indent="-342900" algn="justLow" rtl="1" eaLnBrk="1" fontAlgn="base" hangingPunct="1">
              <a:spcBef>
                <a:spcPct val="20000"/>
              </a:spcBef>
              <a:spcAft>
                <a:spcPct val="0"/>
              </a:spcAft>
              <a:buClr>
                <a:schemeClr val="accent2"/>
              </a:buClr>
              <a:buFont typeface="Wingdings" panose="05000000000000000000" pitchFamily="2" charset="2"/>
              <a:buChar char="Ø"/>
              <a:defRPr sz="2000" kern="1200">
                <a:solidFill>
                  <a:schemeClr val="tx1"/>
                </a:solidFill>
                <a:latin typeface="Calibri" panose="020F0502020204030204" pitchFamily="34" charset="0"/>
                <a:ea typeface="+mn-ea"/>
                <a:cs typeface="Calibri" panose="020F0502020204030204" pitchFamily="34" charset="0"/>
              </a:defRPr>
            </a:lvl2pPr>
            <a:lvl3pPr marL="1062038" indent="-285750" algn="justLow" rtl="1" eaLnBrk="1" fontAlgn="base" hangingPunct="1">
              <a:spcBef>
                <a:spcPct val="20000"/>
              </a:spcBef>
              <a:spcAft>
                <a:spcPct val="0"/>
              </a:spcAft>
              <a:buClr>
                <a:srgbClr val="5BD078"/>
              </a:buClr>
              <a:buFont typeface="Wingdings" panose="05000000000000000000" pitchFamily="2" charset="2"/>
              <a:buChar char="Ø"/>
              <a:defRPr sz="1800" kern="1200">
                <a:solidFill>
                  <a:schemeClr val="tx1"/>
                </a:solidFill>
                <a:latin typeface="Calibri" panose="020F0502020204030204" pitchFamily="34" charset="0"/>
                <a:ea typeface="+mn-ea"/>
                <a:cs typeface="Calibri" panose="020F0502020204030204" pitchFamily="34" charset="0"/>
              </a:defRPr>
            </a:lvl3pPr>
            <a:lvl4pPr marL="1336675" indent="-285750" algn="justLow" rtl="1" eaLnBrk="1" fontAlgn="base" hangingPunct="1">
              <a:spcBef>
                <a:spcPct val="20000"/>
              </a:spcBef>
              <a:spcAft>
                <a:spcPct val="0"/>
              </a:spcAft>
              <a:buClr>
                <a:srgbClr val="A5D028"/>
              </a:buClr>
              <a:buFont typeface="Wingdings" panose="05000000000000000000" pitchFamily="2" charset="2"/>
              <a:buChar char="Ø"/>
              <a:defRPr sz="1600" kern="1200">
                <a:solidFill>
                  <a:schemeClr val="tx1"/>
                </a:solidFill>
                <a:latin typeface="Calibri" panose="020F0502020204030204" pitchFamily="34" charset="0"/>
                <a:ea typeface="+mn-ea"/>
                <a:cs typeface="Calibri" panose="020F0502020204030204" pitchFamily="34" charset="0"/>
              </a:defRPr>
            </a:lvl4pPr>
            <a:lvl5pPr marL="1611313" indent="-285750" algn="justLow" rtl="1" eaLnBrk="1" fontAlgn="base" hangingPunct="1">
              <a:spcBef>
                <a:spcPct val="20000"/>
              </a:spcBef>
              <a:spcAft>
                <a:spcPct val="0"/>
              </a:spcAft>
              <a:buClr>
                <a:srgbClr val="F5C040"/>
              </a:buClr>
              <a:buFont typeface="Wingdings" panose="05000000000000000000" pitchFamily="2" charset="2"/>
              <a:buChar char="Ø"/>
              <a:defRPr sz="1400" kern="1200">
                <a:solidFill>
                  <a:schemeClr val="tx1"/>
                </a:solidFill>
                <a:latin typeface="Calibri" panose="020F0502020204030204" pitchFamily="34" charset="0"/>
                <a:ea typeface="+mn-ea"/>
                <a:cs typeface="Calibri" panose="020F0502020204030204" pitchFamily="34" charset="0"/>
              </a:defRPr>
            </a:lvl5pPr>
            <a:lvl6pPr marL="1737360" indent="-182880" algn="r" defTabSz="914400" rtl="1"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r" defTabSz="914400" rtl="1"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r" defTabSz="914400" rtl="1"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r" defTabSz="914400" rtl="1"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pPr lvl="1">
              <a:lnSpc>
                <a:spcPct val="200000"/>
              </a:lnSpc>
            </a:pPr>
            <a:r>
              <a:rPr lang="ar-JO" sz="3600" dirty="0">
                <a:solidFill>
                  <a:schemeClr val="tx2"/>
                </a:solidFill>
                <a:latin typeface="Sakkal Majalla" panose="02000000000000000000" pitchFamily="2" charset="-78"/>
                <a:ea typeface="+mj-ea"/>
                <a:cs typeface="Sakkal Majalla" panose="02000000000000000000" pitchFamily="2" charset="-78"/>
              </a:rPr>
              <a:t>المحرك حسب الرؤية : </a:t>
            </a:r>
            <a:r>
              <a:rPr lang="ar-SA" sz="3600" dirty="0">
                <a:solidFill>
                  <a:schemeClr val="tx2"/>
                </a:solidFill>
                <a:latin typeface="Sakkal Majalla" panose="02000000000000000000" pitchFamily="2" charset="-78"/>
                <a:ea typeface="+mj-ea"/>
                <a:cs typeface="Sakkal Majalla" panose="02000000000000000000" pitchFamily="2" charset="-78"/>
              </a:rPr>
              <a:t>الريادة والإبداع</a:t>
            </a:r>
            <a:endParaRPr lang="ar-JO" sz="3600" dirty="0">
              <a:solidFill>
                <a:schemeClr val="tx2"/>
              </a:solidFill>
              <a:latin typeface="Sakkal Majalla" panose="02000000000000000000" pitchFamily="2" charset="-78"/>
              <a:ea typeface="+mj-ea"/>
              <a:cs typeface="Sakkal Majalla" panose="02000000000000000000" pitchFamily="2" charset="-78"/>
            </a:endParaRPr>
          </a:p>
          <a:p>
            <a:pPr lvl="1">
              <a:lnSpc>
                <a:spcPct val="200000"/>
              </a:lnSpc>
            </a:pPr>
            <a:r>
              <a:rPr lang="ar-JO" sz="3600" dirty="0">
                <a:solidFill>
                  <a:schemeClr val="tx2"/>
                </a:solidFill>
                <a:latin typeface="Sakkal Majalla" panose="02000000000000000000" pitchFamily="2" charset="-78"/>
                <a:ea typeface="+mj-ea"/>
                <a:cs typeface="Sakkal Majalla" panose="02000000000000000000" pitchFamily="2" charset="-78"/>
              </a:rPr>
              <a:t>المحور: تنمية الموارد البشرية والتشغيل</a:t>
            </a:r>
          </a:p>
          <a:p>
            <a:pPr lvl="1">
              <a:lnSpc>
                <a:spcPct val="200000"/>
              </a:lnSpc>
            </a:pPr>
            <a:r>
              <a:rPr lang="ar-JO" sz="3600" dirty="0">
                <a:solidFill>
                  <a:schemeClr val="tx2"/>
                </a:solidFill>
                <a:latin typeface="Sakkal Majalla" panose="02000000000000000000" pitchFamily="2" charset="-78"/>
                <a:ea typeface="+mj-ea"/>
                <a:cs typeface="Sakkal Majalla" panose="02000000000000000000" pitchFamily="2" charset="-78"/>
              </a:rPr>
              <a:t>القطاع : التشغيل والتعليم والتدريب المهني والتقني </a:t>
            </a:r>
          </a:p>
          <a:p>
            <a:pPr lvl="1">
              <a:lnSpc>
                <a:spcPct val="200000"/>
              </a:lnSpc>
            </a:pPr>
            <a:r>
              <a:rPr lang="ar-JO" sz="3600" dirty="0">
                <a:solidFill>
                  <a:schemeClr val="tx2"/>
                </a:solidFill>
                <a:latin typeface="Sakkal Majalla" panose="02000000000000000000" pitchFamily="2" charset="-78"/>
                <a:ea typeface="+mj-ea"/>
                <a:cs typeface="Sakkal Majalla" panose="02000000000000000000" pitchFamily="2" charset="-78"/>
              </a:rPr>
              <a:t>الهدف الاستـراتيجي : المواءمة بين مخرجات التعليم والتدريب المهني والتقني وسوق العمل وتوفير فرص عمل للشباب الأردني</a:t>
            </a:r>
          </a:p>
          <a:p>
            <a:pPr lvl="1">
              <a:lnSpc>
                <a:spcPct val="150000"/>
              </a:lnSpc>
            </a:pPr>
            <a:endParaRPr lang="ar-JO" sz="28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5254183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2F904B93-F190-4D53-92FA-2BDB03ABC9EA}"/>
              </a:ext>
            </a:extLst>
          </p:cNvPr>
          <p:cNvGraphicFramePr/>
          <p:nvPr>
            <p:extLst>
              <p:ext uri="{D42A27DB-BD31-4B8C-83A1-F6EECF244321}">
                <p14:modId xmlns:p14="http://schemas.microsoft.com/office/powerpoint/2010/main" val="2654042866"/>
              </p:ext>
            </p:extLst>
          </p:nvPr>
        </p:nvGraphicFramePr>
        <p:xfrm>
          <a:off x="1908699" y="577624"/>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116253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03DAE208FDA38479E00BB0C373E8473" ma:contentTypeVersion="19" ma:contentTypeDescription="Create a new document." ma:contentTypeScope="" ma:versionID="b1058c11fa82a441d4595c1530254b70">
  <xsd:schema xmlns:xsd="http://www.w3.org/2001/XMLSchema" xmlns:xs="http://www.w3.org/2001/XMLSchema" xmlns:p="http://schemas.microsoft.com/office/2006/metadata/properties" xmlns:ns2="943a1ffc-1d5b-4311-aa25-001339d9f8d7" xmlns:ns3="17d485bc-abab-4288-90d5-d8e63067c25a" targetNamespace="http://schemas.microsoft.com/office/2006/metadata/properties" ma:root="true" ma:fieldsID="0cd1c6109ead01c7c9995f4cf7958bcb" ns2:_="" ns3:_="">
    <xsd:import namespace="943a1ffc-1d5b-4311-aa25-001339d9f8d7"/>
    <xsd:import namespace="17d485bc-abab-4288-90d5-d8e63067c25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3a1ffc-1d5b-4311-aa25-001339d9f8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e3ce402-834e-41eb-87d0-d5ace8e4c40a"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7d485bc-abab-4288-90d5-d8e63067c25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3042c6d2-ce52-4b3f-9016-32b3c104dde1}" ma:internalName="TaxCatchAll" ma:showField="CatchAllData" ma:web="17d485bc-abab-4288-90d5-d8e63067c25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43a1ffc-1d5b-4311-aa25-001339d9f8d7">
      <Terms xmlns="http://schemas.microsoft.com/office/infopath/2007/PartnerControls"/>
    </lcf76f155ced4ddcb4097134ff3c332f>
    <TaxCatchAll xmlns="17d485bc-abab-4288-90d5-d8e63067c25a" xsi:nil="true"/>
  </documentManagement>
</p:properties>
</file>

<file path=customXml/itemProps1.xml><?xml version="1.0" encoding="utf-8"?>
<ds:datastoreItem xmlns:ds="http://schemas.openxmlformats.org/officeDocument/2006/customXml" ds:itemID="{02E41854-DF22-4C62-B130-A37C40492972}"/>
</file>

<file path=customXml/itemProps2.xml><?xml version="1.0" encoding="utf-8"?>
<ds:datastoreItem xmlns:ds="http://schemas.openxmlformats.org/officeDocument/2006/customXml" ds:itemID="{3F557CA7-7D4F-4CA8-B7A5-FF8CA60CE44D}"/>
</file>

<file path=customXml/itemProps3.xml><?xml version="1.0" encoding="utf-8"?>
<ds:datastoreItem xmlns:ds="http://schemas.openxmlformats.org/officeDocument/2006/customXml" ds:itemID="{15992363-3CFF-453B-937C-531062791004}"/>
</file>

<file path=docProps/app.xml><?xml version="1.0" encoding="utf-8"?>
<Properties xmlns="http://schemas.openxmlformats.org/officeDocument/2006/extended-properties" xmlns:vt="http://schemas.openxmlformats.org/officeDocument/2006/docPropsVTypes">
  <TotalTime>3071</TotalTime>
  <Words>1829</Words>
  <Application>Microsoft Office PowerPoint</Application>
  <PresentationFormat>Widescreen</PresentationFormat>
  <Paragraphs>299</Paragraphs>
  <Slides>33</Slides>
  <Notes>26</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33</vt:i4>
      </vt:variant>
    </vt:vector>
  </HeadingPairs>
  <TitlesOfParts>
    <vt:vector size="45" baseType="lpstr">
      <vt:lpstr>맑은 고딕</vt:lpstr>
      <vt:lpstr>AlWatanLight</vt:lpstr>
      <vt:lpstr>Arial</vt:lpstr>
      <vt:lpstr>Calibri</vt:lpstr>
      <vt:lpstr>Calibri Light</vt:lpstr>
      <vt:lpstr>Courier New</vt:lpstr>
      <vt:lpstr>Fira Sans Extra Condensed SemiBold</vt:lpstr>
      <vt:lpstr>Roboto</vt:lpstr>
      <vt:lpstr>Sakkal Majalla</vt:lpstr>
      <vt:lpstr>Times New Roman</vt:lpstr>
      <vt:lpstr>Wingdings</vt:lpstr>
      <vt:lpstr>Office Theme</vt:lpstr>
      <vt:lpstr>PowerPoint Presentation</vt:lpstr>
      <vt:lpstr>PowerPoint Presentation</vt:lpstr>
      <vt:lpstr>ديناميكيات سوق العمل</vt:lpstr>
      <vt:lpstr>PowerPoint Presentation</vt:lpstr>
      <vt:lpstr>رؤية التحديث الاقتصادي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شكراً لحسن الاستماع</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Lara Tameme</dc:creator>
  <cp:lastModifiedBy>Lara Tameme</cp:lastModifiedBy>
  <cp:revision>129</cp:revision>
  <cp:lastPrinted>2024-01-18T11:10:36Z</cp:lastPrinted>
  <dcterms:created xsi:type="dcterms:W3CDTF">2024-01-10T20:21:24Z</dcterms:created>
  <dcterms:modified xsi:type="dcterms:W3CDTF">2025-10-16T12:22:10Z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0x010100203DAE208FDA38479E00BB0C373E8473</vt:lpwstr>
  </property>
</Properties>
</file>