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417" r:id="rId2"/>
    <p:sldId id="257" r:id="rId3"/>
    <p:sldId id="259" r:id="rId4"/>
    <p:sldId id="315" r:id="rId5"/>
    <p:sldId id="317" r:id="rId6"/>
    <p:sldId id="273" r:id="rId7"/>
    <p:sldId id="296" r:id="rId8"/>
    <p:sldId id="276" r:id="rId9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55FAB70-D4BD-494B-7A14-A28C62D58A65}" name="Syed Hassan Alsagoff" initials="SA" userId="S::SAlsagoff@isdb.org::a537f7f7-fcb7-42e0-add2-870a4f26fca3" providerId="AD"/>
  <p188:author id="{DB04CF8D-B0B6-EC20-FBB8-1213EB184C3A}" name="Louai Farouk Yousif Mustafa" initials="LM" userId="S::lyousif@isdb.org::1d45368a-36b9-4355-b0a9-f03cb8449725" providerId="AD"/>
  <p188:author id="{31037CC4-4593-38C9-0D3E-6EAEA25B52AD}" name="Sulayman Janneh" initials="SJ" userId="S::SJanneh@isdb.org::990cd964-75b3-494d-986c-47b235be6e5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74DE74-9C43-46AA-A92C-9BB6D1E49DB7}" v="29" dt="2025-10-19T11:24:44.200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342" y="30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layman Janneh" userId="990cd964-75b3-494d-986c-47b235be6e5b" providerId="ADAL" clId="{1774DE74-9C43-46AA-A92C-9BB6D1E49DB7}"/>
    <pc:docChg chg="addSld delSld modSld">
      <pc:chgData name="Sulayman Janneh" userId="990cd964-75b3-494d-986c-47b235be6e5b" providerId="ADAL" clId="{1774DE74-9C43-46AA-A92C-9BB6D1E49DB7}" dt="2025-10-19T11:24:44.200" v="136" actId="1076"/>
      <pc:docMkLst>
        <pc:docMk/>
      </pc:docMkLst>
      <pc:sldChg chg="del">
        <pc:chgData name="Sulayman Janneh" userId="990cd964-75b3-494d-986c-47b235be6e5b" providerId="ADAL" clId="{1774DE74-9C43-46AA-A92C-9BB6D1E49DB7}" dt="2025-10-19T09:13:59.815" v="1" actId="47"/>
        <pc:sldMkLst>
          <pc:docMk/>
          <pc:sldMk cId="0" sldId="256"/>
        </pc:sldMkLst>
      </pc:sldChg>
      <pc:sldChg chg="addSp modSp mod">
        <pc:chgData name="Sulayman Janneh" userId="990cd964-75b3-494d-986c-47b235be6e5b" providerId="ADAL" clId="{1774DE74-9C43-46AA-A92C-9BB6D1E49DB7}" dt="2025-10-19T11:24:44.200" v="136" actId="1076"/>
        <pc:sldMkLst>
          <pc:docMk/>
          <pc:sldMk cId="0" sldId="259"/>
        </pc:sldMkLst>
        <pc:spChg chg="mod">
          <ac:chgData name="Sulayman Janneh" userId="990cd964-75b3-494d-986c-47b235be6e5b" providerId="ADAL" clId="{1774DE74-9C43-46AA-A92C-9BB6D1E49DB7}" dt="2025-10-19T11:24:33.744" v="133" actId="1076"/>
          <ac:spMkLst>
            <pc:docMk/>
            <pc:sldMk cId="0" sldId="259"/>
            <ac:spMk id="12" creationId="{6090979F-92AE-2B9A-4B37-3685476D7215}"/>
          </ac:spMkLst>
        </pc:spChg>
        <pc:picChg chg="add mod">
          <ac:chgData name="Sulayman Janneh" userId="990cd964-75b3-494d-986c-47b235be6e5b" providerId="ADAL" clId="{1774DE74-9C43-46AA-A92C-9BB6D1E49DB7}" dt="2025-10-19T11:24:44.200" v="136" actId="1076"/>
          <ac:picMkLst>
            <pc:docMk/>
            <pc:sldMk cId="0" sldId="259"/>
            <ac:picMk id="1026" creationId="{82C222E7-2AE7-3A43-9BEE-5042E438C7D5}"/>
          </ac:picMkLst>
        </pc:picChg>
      </pc:sldChg>
      <pc:sldChg chg="add">
        <pc:chgData name="Sulayman Janneh" userId="990cd964-75b3-494d-986c-47b235be6e5b" providerId="ADAL" clId="{1774DE74-9C43-46AA-A92C-9BB6D1E49DB7}" dt="2025-10-19T11:18:28.911" v="107"/>
        <pc:sldMkLst>
          <pc:docMk/>
          <pc:sldMk cId="3772031543" sldId="296"/>
        </pc:sldMkLst>
      </pc:sldChg>
      <pc:sldChg chg="modSp">
        <pc:chgData name="Sulayman Janneh" userId="990cd964-75b3-494d-986c-47b235be6e5b" providerId="ADAL" clId="{1774DE74-9C43-46AA-A92C-9BB6D1E49DB7}" dt="2025-10-19T11:19:44.039" v="129" actId="20577"/>
        <pc:sldMkLst>
          <pc:docMk/>
          <pc:sldMk cId="2368480038" sldId="317"/>
        </pc:sldMkLst>
        <pc:graphicFrameChg chg="mod">
          <ac:chgData name="Sulayman Janneh" userId="990cd964-75b3-494d-986c-47b235be6e5b" providerId="ADAL" clId="{1774DE74-9C43-46AA-A92C-9BB6D1E49DB7}" dt="2025-10-19T11:19:44.039" v="129" actId="20577"/>
          <ac:graphicFrameMkLst>
            <pc:docMk/>
            <pc:sldMk cId="2368480038" sldId="317"/>
            <ac:graphicFrameMk id="12" creationId="{D42A9B3E-5511-E9A1-C910-E6D226C323C5}"/>
          </ac:graphicFrameMkLst>
        </pc:graphicFrameChg>
      </pc:sldChg>
      <pc:sldChg chg="del">
        <pc:chgData name="Sulayman Janneh" userId="990cd964-75b3-494d-986c-47b235be6e5b" providerId="ADAL" clId="{1774DE74-9C43-46AA-A92C-9BB6D1E49DB7}" dt="2025-10-19T11:20:44.533" v="130" actId="47"/>
        <pc:sldMkLst>
          <pc:docMk/>
          <pc:sldMk cId="531671337" sldId="319"/>
        </pc:sldMkLst>
      </pc:sldChg>
      <pc:sldChg chg="del">
        <pc:chgData name="Sulayman Janneh" userId="990cd964-75b3-494d-986c-47b235be6e5b" providerId="ADAL" clId="{1774DE74-9C43-46AA-A92C-9BB6D1E49DB7}" dt="2025-10-19T11:20:44.533" v="130" actId="47"/>
        <pc:sldMkLst>
          <pc:docMk/>
          <pc:sldMk cId="2687000836" sldId="320"/>
        </pc:sldMkLst>
      </pc:sldChg>
      <pc:sldChg chg="del">
        <pc:chgData name="Sulayman Janneh" userId="990cd964-75b3-494d-986c-47b235be6e5b" providerId="ADAL" clId="{1774DE74-9C43-46AA-A92C-9BB6D1E49DB7}" dt="2025-10-19T11:20:44.533" v="130" actId="47"/>
        <pc:sldMkLst>
          <pc:docMk/>
          <pc:sldMk cId="3525603831" sldId="321"/>
        </pc:sldMkLst>
      </pc:sldChg>
      <pc:sldChg chg="modSp add mod">
        <pc:chgData name="Sulayman Janneh" userId="990cd964-75b3-494d-986c-47b235be6e5b" providerId="ADAL" clId="{1774DE74-9C43-46AA-A92C-9BB6D1E49DB7}" dt="2025-10-19T09:15:14.113" v="106" actId="404"/>
        <pc:sldMkLst>
          <pc:docMk/>
          <pc:sldMk cId="3220565647" sldId="3417"/>
        </pc:sldMkLst>
        <pc:spChg chg="mod">
          <ac:chgData name="Sulayman Janneh" userId="990cd964-75b3-494d-986c-47b235be6e5b" providerId="ADAL" clId="{1774DE74-9C43-46AA-A92C-9BB6D1E49DB7}" dt="2025-10-19T09:14:46.717" v="78" actId="20577"/>
          <ac:spMkLst>
            <pc:docMk/>
            <pc:sldMk cId="3220565647" sldId="3417"/>
            <ac:spMk id="2" creationId="{8DC4987F-3381-4FEF-9857-A048E86FC77A}"/>
          </ac:spMkLst>
        </pc:spChg>
        <pc:spChg chg="mod">
          <ac:chgData name="Sulayman Janneh" userId="990cd964-75b3-494d-986c-47b235be6e5b" providerId="ADAL" clId="{1774DE74-9C43-46AA-A92C-9BB6D1E49DB7}" dt="2025-10-19T09:15:14.113" v="106" actId="404"/>
          <ac:spMkLst>
            <pc:docMk/>
            <pc:sldMk cId="3220565647" sldId="3417"/>
            <ac:spMk id="5" creationId="{0B196D1D-5E08-4292-19FC-3684C607ECA3}"/>
          </ac:spMkLst>
        </pc:sp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sv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svg"/><Relationship Id="rId9" Type="http://schemas.openxmlformats.org/officeDocument/2006/relationships/image" Target="../media/image23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sv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svg"/><Relationship Id="rId9" Type="http://schemas.openxmlformats.org/officeDocument/2006/relationships/image" Target="../media/image2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493F86-EF5A-42DE-A5D9-2D30BFECE6D8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FC053E4-0DB3-4C6C-8757-94F8216A8E61}">
      <dgm:prSet/>
      <dgm:spPr/>
      <dgm:t>
        <a:bodyPr/>
        <a:lstStyle/>
        <a:p>
          <a:r>
            <a:rPr lang="en-US" b="0"/>
            <a:t>Investment in Infrastructure: Investing in </a:t>
          </a:r>
          <a:r>
            <a:rPr lang="en-US" b="1"/>
            <a:t>affordable and reliable  digital infrastructure</a:t>
          </a:r>
          <a:r>
            <a:rPr lang="en-US" b="0"/>
            <a:t>,</a:t>
          </a:r>
          <a:r>
            <a:rPr lang="en-US" b="0">
              <a:latin typeface="Calibri"/>
            </a:rPr>
            <a:t> </a:t>
          </a:r>
          <a:r>
            <a:rPr lang="en-US" b="0"/>
            <a:t> </a:t>
          </a:r>
          <a:r>
            <a:rPr lang="en-US" b="1"/>
            <a:t>and localized digital  content</a:t>
          </a:r>
          <a:r>
            <a:rPr lang="en-US" b="0"/>
            <a:t> is essential.</a:t>
          </a:r>
          <a:endParaRPr lang="en-US"/>
        </a:p>
      </dgm:t>
    </dgm:pt>
    <dgm:pt modelId="{09059CBC-DA0F-4051-A3AA-33395A064E20}" type="parTrans" cxnId="{31D8961C-8FFC-42AE-8876-F855A638530E}">
      <dgm:prSet/>
      <dgm:spPr/>
      <dgm:t>
        <a:bodyPr/>
        <a:lstStyle/>
        <a:p>
          <a:endParaRPr lang="en-US"/>
        </a:p>
      </dgm:t>
    </dgm:pt>
    <dgm:pt modelId="{FB9CD918-EDDA-42FD-86F6-E11A02EC7B3E}" type="sibTrans" cxnId="{31D8961C-8FFC-42AE-8876-F855A638530E}">
      <dgm:prSet/>
      <dgm:spPr/>
      <dgm:t>
        <a:bodyPr/>
        <a:lstStyle/>
        <a:p>
          <a:endParaRPr lang="en-US"/>
        </a:p>
      </dgm:t>
    </dgm:pt>
    <dgm:pt modelId="{DE3F4441-C0DC-4F2C-B4DE-3A2E8367F8A7}">
      <dgm:prSet/>
      <dgm:spPr/>
      <dgm:t>
        <a:bodyPr/>
        <a:lstStyle/>
        <a:p>
          <a:pPr rtl="0"/>
          <a:r>
            <a:rPr lang="en-US" b="1"/>
            <a:t>Inequality in deployment of education technology</a:t>
          </a:r>
          <a:r>
            <a:rPr lang="en-US" b="0"/>
            <a:t>: Urban schools  being better equipped than rural and underprivileged </a:t>
          </a:r>
          <a:endParaRPr lang="en-US" b="0">
            <a:latin typeface="Calibri"/>
          </a:endParaRPr>
        </a:p>
      </dgm:t>
    </dgm:pt>
    <dgm:pt modelId="{01D6427C-49C7-4809-9049-B8B9143C69AD}" type="parTrans" cxnId="{4898B075-B47C-4D3B-A40E-D0C8094C532C}">
      <dgm:prSet/>
      <dgm:spPr/>
      <dgm:t>
        <a:bodyPr/>
        <a:lstStyle/>
        <a:p>
          <a:endParaRPr lang="en-US"/>
        </a:p>
      </dgm:t>
    </dgm:pt>
    <dgm:pt modelId="{C69DF6DF-5B0F-49D0-A163-26BFD00F2E17}" type="sibTrans" cxnId="{4898B075-B47C-4D3B-A40E-D0C8094C532C}">
      <dgm:prSet/>
      <dgm:spPr/>
      <dgm:t>
        <a:bodyPr/>
        <a:lstStyle/>
        <a:p>
          <a:endParaRPr lang="en-US"/>
        </a:p>
      </dgm:t>
    </dgm:pt>
    <dgm:pt modelId="{3330641F-044B-4AF5-BDEA-31C28CAC0603}">
      <dgm:prSet phldr="0"/>
      <dgm:spPr/>
      <dgm:t>
        <a:bodyPr/>
        <a:lstStyle/>
        <a:p>
          <a:pPr algn="just">
            <a:lnSpc>
              <a:spcPct val="107000"/>
            </a:lnSpc>
          </a:pPr>
          <a:r>
            <a:rPr lang="en-US" b="1">
              <a:solidFill>
                <a:srgbClr val="0D3A46"/>
              </a:solidFill>
              <a:latin typeface="Roboto Light"/>
              <a:ea typeface="Roboto Light"/>
              <a:cs typeface="Roboto Light"/>
            </a:rPr>
            <a:t>Classroom environment </a:t>
          </a:r>
          <a:r>
            <a:rPr lang="en-US">
              <a:solidFill>
                <a:srgbClr val="0D3A46"/>
              </a:solidFill>
              <a:latin typeface="Roboto Light"/>
              <a:ea typeface="Roboto Light"/>
              <a:cs typeface="Roboto Light"/>
            </a:rPr>
            <a:t>needs to be </a:t>
          </a:r>
          <a:r>
            <a:rPr lang="en-US" b="1">
              <a:solidFill>
                <a:srgbClr val="0D3A46"/>
              </a:solidFill>
              <a:latin typeface="Roboto Light"/>
              <a:ea typeface="Roboto Light"/>
              <a:cs typeface="Roboto Light"/>
            </a:rPr>
            <a:t>improved with technology </a:t>
          </a:r>
          <a:endParaRPr lang="en-US">
            <a:solidFill>
              <a:srgbClr val="0D3A46"/>
            </a:solidFill>
            <a:latin typeface="Roboto Light"/>
            <a:ea typeface="Roboto Light"/>
            <a:cs typeface="Roboto Light"/>
          </a:endParaRPr>
        </a:p>
      </dgm:t>
    </dgm:pt>
    <dgm:pt modelId="{92DA82DC-80C8-4796-9F5B-FC80E3ABEBBD}" type="parTrans" cxnId="{FECC1AC1-473F-40F1-94AF-DDE97FDAC140}">
      <dgm:prSet/>
      <dgm:spPr/>
    </dgm:pt>
    <dgm:pt modelId="{1BF3539B-4E52-4817-A8F4-56C441CBB7D9}" type="sibTrans" cxnId="{FECC1AC1-473F-40F1-94AF-DDE97FDAC140}">
      <dgm:prSet/>
      <dgm:spPr/>
    </dgm:pt>
    <dgm:pt modelId="{4A151EA0-C6C7-4245-B660-E13195B6DE9E}">
      <dgm:prSet phldr="0"/>
      <dgm:spPr/>
      <dgm:t>
        <a:bodyPr/>
        <a:lstStyle/>
        <a:p>
          <a:r>
            <a:rPr lang="en-US" b="0"/>
            <a:t>Policy Recommendations: </a:t>
          </a:r>
          <a:r>
            <a:rPr lang="en-US" b="1"/>
            <a:t>Phased and localized implementation</a:t>
          </a:r>
          <a:r>
            <a:rPr lang="en-US" b="0"/>
            <a:t>,  integration with other educational interventions, and addressing  infrastructure and access challenges are necessary.</a:t>
          </a:r>
          <a:endParaRPr lang="en-US"/>
        </a:p>
      </dgm:t>
    </dgm:pt>
    <dgm:pt modelId="{E4E8FB85-9F78-4DA5-A721-6E3013441A29}" type="parTrans" cxnId="{1A6AF3B9-AFDA-4F82-B961-2D135FB566DC}">
      <dgm:prSet/>
      <dgm:spPr/>
    </dgm:pt>
    <dgm:pt modelId="{4692A350-C778-48A0-8EBF-8C8361767300}" type="sibTrans" cxnId="{1A6AF3B9-AFDA-4F82-B961-2D135FB566DC}">
      <dgm:prSet/>
      <dgm:spPr/>
    </dgm:pt>
    <dgm:pt modelId="{A3710B31-04A8-40BF-AB1C-5BF40D18CD17}">
      <dgm:prSet phldr="0"/>
      <dgm:spPr/>
      <dgm:t>
        <a:bodyPr/>
        <a:lstStyle/>
        <a:p>
          <a:pPr rtl="0"/>
          <a:r>
            <a:rPr lang="en-US" sz="1100" b="0">
              <a:latin typeface="Calibri"/>
            </a:rPr>
            <a:t>Teachers are the essential factor in delivering quality education.</a:t>
          </a:r>
          <a:endParaRPr lang="en-US" b="0">
            <a:latin typeface="Calibri"/>
          </a:endParaRPr>
        </a:p>
      </dgm:t>
    </dgm:pt>
    <dgm:pt modelId="{BE1E6C92-9795-4FF5-8A80-00A09A08BC41}" type="parTrans" cxnId="{9CC0286D-4653-4F93-B6D0-80C597942307}">
      <dgm:prSet/>
      <dgm:spPr/>
    </dgm:pt>
    <dgm:pt modelId="{319E2B96-1687-464E-9D50-8E99FAE81C7D}" type="sibTrans" cxnId="{9CC0286D-4653-4F93-B6D0-80C597942307}">
      <dgm:prSet/>
      <dgm:spPr/>
    </dgm:pt>
    <dgm:pt modelId="{42C583D6-547D-4464-9778-5DD016AED603}" type="pres">
      <dgm:prSet presAssocID="{DE493F86-EF5A-42DE-A5D9-2D30BFECE6D8}" presName="vert0" presStyleCnt="0">
        <dgm:presLayoutVars>
          <dgm:dir/>
          <dgm:animOne val="branch"/>
          <dgm:animLvl val="lvl"/>
        </dgm:presLayoutVars>
      </dgm:prSet>
      <dgm:spPr/>
    </dgm:pt>
    <dgm:pt modelId="{77D3363A-3152-4166-B1A0-F698F85FE036}" type="pres">
      <dgm:prSet presAssocID="{A3710B31-04A8-40BF-AB1C-5BF40D18CD17}" presName="thickLine" presStyleLbl="alignNode1" presStyleIdx="0" presStyleCnt="5"/>
      <dgm:spPr/>
    </dgm:pt>
    <dgm:pt modelId="{1A57EBEE-046C-4839-9DEF-B5B7B3A6E574}" type="pres">
      <dgm:prSet presAssocID="{A3710B31-04A8-40BF-AB1C-5BF40D18CD17}" presName="horz1" presStyleCnt="0"/>
      <dgm:spPr/>
    </dgm:pt>
    <dgm:pt modelId="{0C0D0E08-3D6F-482D-9183-18678A8E84E3}" type="pres">
      <dgm:prSet presAssocID="{A3710B31-04A8-40BF-AB1C-5BF40D18CD17}" presName="tx1" presStyleLbl="revTx" presStyleIdx="0" presStyleCnt="5"/>
      <dgm:spPr/>
    </dgm:pt>
    <dgm:pt modelId="{07259A76-25D8-4CB7-9A6E-2F137F976554}" type="pres">
      <dgm:prSet presAssocID="{A3710B31-04A8-40BF-AB1C-5BF40D18CD17}" presName="vert1" presStyleCnt="0"/>
      <dgm:spPr/>
    </dgm:pt>
    <dgm:pt modelId="{EBD9FBA6-6E67-48C6-9C24-129261DC79A7}" type="pres">
      <dgm:prSet presAssocID="{BFC053E4-0DB3-4C6C-8757-94F8216A8E61}" presName="thickLine" presStyleLbl="alignNode1" presStyleIdx="1" presStyleCnt="5"/>
      <dgm:spPr/>
    </dgm:pt>
    <dgm:pt modelId="{AB6E83AA-3EEF-4C0E-88D1-C1253A15877E}" type="pres">
      <dgm:prSet presAssocID="{BFC053E4-0DB3-4C6C-8757-94F8216A8E61}" presName="horz1" presStyleCnt="0"/>
      <dgm:spPr/>
    </dgm:pt>
    <dgm:pt modelId="{CA61B39E-AAC4-46A7-8946-5A6F36B8545D}" type="pres">
      <dgm:prSet presAssocID="{BFC053E4-0DB3-4C6C-8757-94F8216A8E61}" presName="tx1" presStyleLbl="revTx" presStyleIdx="1" presStyleCnt="5"/>
      <dgm:spPr/>
    </dgm:pt>
    <dgm:pt modelId="{8525BDB5-2722-4A01-89A5-440CFA23A6C9}" type="pres">
      <dgm:prSet presAssocID="{BFC053E4-0DB3-4C6C-8757-94F8216A8E61}" presName="vert1" presStyleCnt="0"/>
      <dgm:spPr/>
    </dgm:pt>
    <dgm:pt modelId="{8782BB62-1BAD-42D3-9F8E-DDB7ED0FDD64}" type="pres">
      <dgm:prSet presAssocID="{DE3F4441-C0DC-4F2C-B4DE-3A2E8367F8A7}" presName="thickLine" presStyleLbl="alignNode1" presStyleIdx="2" presStyleCnt="5"/>
      <dgm:spPr/>
    </dgm:pt>
    <dgm:pt modelId="{1F3B02D9-BE24-441E-990B-2F1BBEC1DD4E}" type="pres">
      <dgm:prSet presAssocID="{DE3F4441-C0DC-4F2C-B4DE-3A2E8367F8A7}" presName="horz1" presStyleCnt="0"/>
      <dgm:spPr/>
    </dgm:pt>
    <dgm:pt modelId="{B5682001-309E-4EB5-880F-78F9EF5C8E86}" type="pres">
      <dgm:prSet presAssocID="{DE3F4441-C0DC-4F2C-B4DE-3A2E8367F8A7}" presName="tx1" presStyleLbl="revTx" presStyleIdx="2" presStyleCnt="5"/>
      <dgm:spPr/>
    </dgm:pt>
    <dgm:pt modelId="{33B75272-9122-45F5-B956-30C483A082AC}" type="pres">
      <dgm:prSet presAssocID="{DE3F4441-C0DC-4F2C-B4DE-3A2E8367F8A7}" presName="vert1" presStyleCnt="0"/>
      <dgm:spPr/>
    </dgm:pt>
    <dgm:pt modelId="{6FAFE4B3-6BED-42EF-8DB9-F89D62E92F2D}" type="pres">
      <dgm:prSet presAssocID="{4A151EA0-C6C7-4245-B660-E13195B6DE9E}" presName="thickLine" presStyleLbl="alignNode1" presStyleIdx="3" presStyleCnt="5"/>
      <dgm:spPr/>
    </dgm:pt>
    <dgm:pt modelId="{CE501CBF-12A8-474D-AEDB-DF16E1E1F299}" type="pres">
      <dgm:prSet presAssocID="{4A151EA0-C6C7-4245-B660-E13195B6DE9E}" presName="horz1" presStyleCnt="0"/>
      <dgm:spPr/>
    </dgm:pt>
    <dgm:pt modelId="{07469C3B-79F2-41FD-9821-CDE12195D293}" type="pres">
      <dgm:prSet presAssocID="{4A151EA0-C6C7-4245-B660-E13195B6DE9E}" presName="tx1" presStyleLbl="revTx" presStyleIdx="3" presStyleCnt="5"/>
      <dgm:spPr/>
    </dgm:pt>
    <dgm:pt modelId="{7C14045F-7BC5-43F8-8D20-944A545D85F2}" type="pres">
      <dgm:prSet presAssocID="{4A151EA0-C6C7-4245-B660-E13195B6DE9E}" presName="vert1" presStyleCnt="0"/>
      <dgm:spPr/>
    </dgm:pt>
    <dgm:pt modelId="{08DBAB4F-AF45-4E98-9213-97C575C31547}" type="pres">
      <dgm:prSet presAssocID="{3330641F-044B-4AF5-BDEA-31C28CAC0603}" presName="thickLine" presStyleLbl="alignNode1" presStyleIdx="4" presStyleCnt="5"/>
      <dgm:spPr/>
    </dgm:pt>
    <dgm:pt modelId="{E9D1CF33-A91B-42EB-959E-181FABD824F8}" type="pres">
      <dgm:prSet presAssocID="{3330641F-044B-4AF5-BDEA-31C28CAC0603}" presName="horz1" presStyleCnt="0"/>
      <dgm:spPr/>
    </dgm:pt>
    <dgm:pt modelId="{55561366-5FED-4CF9-BCD1-6E35CE139CD1}" type="pres">
      <dgm:prSet presAssocID="{3330641F-044B-4AF5-BDEA-31C28CAC0603}" presName="tx1" presStyleLbl="revTx" presStyleIdx="4" presStyleCnt="5"/>
      <dgm:spPr/>
    </dgm:pt>
    <dgm:pt modelId="{39051663-03AE-485C-8C02-416099566F7C}" type="pres">
      <dgm:prSet presAssocID="{3330641F-044B-4AF5-BDEA-31C28CAC0603}" presName="vert1" presStyleCnt="0"/>
      <dgm:spPr/>
    </dgm:pt>
  </dgm:ptLst>
  <dgm:cxnLst>
    <dgm:cxn modelId="{6D16E319-BADB-4C4E-91F5-7076F47BD235}" type="presOf" srcId="{4A151EA0-C6C7-4245-B660-E13195B6DE9E}" destId="{07469C3B-79F2-41FD-9821-CDE12195D293}" srcOrd="0" destOrd="0" presId="urn:microsoft.com/office/officeart/2008/layout/LinedList"/>
    <dgm:cxn modelId="{31D8961C-8FFC-42AE-8876-F855A638530E}" srcId="{DE493F86-EF5A-42DE-A5D9-2D30BFECE6D8}" destId="{BFC053E4-0DB3-4C6C-8757-94F8216A8E61}" srcOrd="1" destOrd="0" parTransId="{09059CBC-DA0F-4051-A3AA-33395A064E20}" sibTransId="{FB9CD918-EDDA-42FD-86F6-E11A02EC7B3E}"/>
    <dgm:cxn modelId="{9B88BA38-2F5D-4AA1-A159-9D5A45F7C3E1}" type="presOf" srcId="{BFC053E4-0DB3-4C6C-8757-94F8216A8E61}" destId="{CA61B39E-AAC4-46A7-8946-5A6F36B8545D}" srcOrd="0" destOrd="0" presId="urn:microsoft.com/office/officeart/2008/layout/LinedList"/>
    <dgm:cxn modelId="{55C45A4A-0477-4906-AF9B-2052733562F9}" type="presOf" srcId="{3330641F-044B-4AF5-BDEA-31C28CAC0603}" destId="{55561366-5FED-4CF9-BCD1-6E35CE139CD1}" srcOrd="0" destOrd="0" presId="urn:microsoft.com/office/officeart/2008/layout/LinedList"/>
    <dgm:cxn modelId="{9CC0286D-4653-4F93-B6D0-80C597942307}" srcId="{DE493F86-EF5A-42DE-A5D9-2D30BFECE6D8}" destId="{A3710B31-04A8-40BF-AB1C-5BF40D18CD17}" srcOrd="0" destOrd="0" parTransId="{BE1E6C92-9795-4FF5-8A80-00A09A08BC41}" sibTransId="{319E2B96-1687-464E-9D50-8E99FAE81C7D}"/>
    <dgm:cxn modelId="{4898B075-B47C-4D3B-A40E-D0C8094C532C}" srcId="{DE493F86-EF5A-42DE-A5D9-2D30BFECE6D8}" destId="{DE3F4441-C0DC-4F2C-B4DE-3A2E8367F8A7}" srcOrd="2" destOrd="0" parTransId="{01D6427C-49C7-4809-9049-B8B9143C69AD}" sibTransId="{C69DF6DF-5B0F-49D0-A163-26BFD00F2E17}"/>
    <dgm:cxn modelId="{22705A8B-BDC5-4B4E-B1CD-95B00F53EF02}" type="presOf" srcId="{DE3F4441-C0DC-4F2C-B4DE-3A2E8367F8A7}" destId="{B5682001-309E-4EB5-880F-78F9EF5C8E86}" srcOrd="0" destOrd="0" presId="urn:microsoft.com/office/officeart/2008/layout/LinedList"/>
    <dgm:cxn modelId="{66C925AC-9328-40B8-8470-912256F15DE9}" type="presOf" srcId="{A3710B31-04A8-40BF-AB1C-5BF40D18CD17}" destId="{0C0D0E08-3D6F-482D-9183-18678A8E84E3}" srcOrd="0" destOrd="0" presId="urn:microsoft.com/office/officeart/2008/layout/LinedList"/>
    <dgm:cxn modelId="{1A6AF3B9-AFDA-4F82-B961-2D135FB566DC}" srcId="{DE493F86-EF5A-42DE-A5D9-2D30BFECE6D8}" destId="{4A151EA0-C6C7-4245-B660-E13195B6DE9E}" srcOrd="3" destOrd="0" parTransId="{E4E8FB85-9F78-4DA5-A721-6E3013441A29}" sibTransId="{4692A350-C778-48A0-8EBF-8C8361767300}"/>
    <dgm:cxn modelId="{FECC1AC1-473F-40F1-94AF-DDE97FDAC140}" srcId="{DE493F86-EF5A-42DE-A5D9-2D30BFECE6D8}" destId="{3330641F-044B-4AF5-BDEA-31C28CAC0603}" srcOrd="4" destOrd="0" parTransId="{92DA82DC-80C8-4796-9F5B-FC80E3ABEBBD}" sibTransId="{1BF3539B-4E52-4817-A8F4-56C441CBB7D9}"/>
    <dgm:cxn modelId="{B9A885FA-D9B1-43B0-9D5B-C5267563F002}" type="presOf" srcId="{DE493F86-EF5A-42DE-A5D9-2D30BFECE6D8}" destId="{42C583D6-547D-4464-9778-5DD016AED603}" srcOrd="0" destOrd="0" presId="urn:microsoft.com/office/officeart/2008/layout/LinedList"/>
    <dgm:cxn modelId="{A5D1BD66-601E-4F72-ABAE-94C2FF726E3C}" type="presParOf" srcId="{42C583D6-547D-4464-9778-5DD016AED603}" destId="{77D3363A-3152-4166-B1A0-F698F85FE036}" srcOrd="0" destOrd="0" presId="urn:microsoft.com/office/officeart/2008/layout/LinedList"/>
    <dgm:cxn modelId="{58B49230-1A82-4EA7-9D71-CB61CD3483BE}" type="presParOf" srcId="{42C583D6-547D-4464-9778-5DD016AED603}" destId="{1A57EBEE-046C-4839-9DEF-B5B7B3A6E574}" srcOrd="1" destOrd="0" presId="urn:microsoft.com/office/officeart/2008/layout/LinedList"/>
    <dgm:cxn modelId="{6F154DFE-0AD2-4F2F-8B39-F0722D8E9944}" type="presParOf" srcId="{1A57EBEE-046C-4839-9DEF-B5B7B3A6E574}" destId="{0C0D0E08-3D6F-482D-9183-18678A8E84E3}" srcOrd="0" destOrd="0" presId="urn:microsoft.com/office/officeart/2008/layout/LinedList"/>
    <dgm:cxn modelId="{AB333FFE-A50E-42E4-93B8-868FE1F4BA53}" type="presParOf" srcId="{1A57EBEE-046C-4839-9DEF-B5B7B3A6E574}" destId="{07259A76-25D8-4CB7-9A6E-2F137F976554}" srcOrd="1" destOrd="0" presId="urn:microsoft.com/office/officeart/2008/layout/LinedList"/>
    <dgm:cxn modelId="{CB6C62F4-80A8-4734-B52B-145E69856005}" type="presParOf" srcId="{42C583D6-547D-4464-9778-5DD016AED603}" destId="{EBD9FBA6-6E67-48C6-9C24-129261DC79A7}" srcOrd="2" destOrd="0" presId="urn:microsoft.com/office/officeart/2008/layout/LinedList"/>
    <dgm:cxn modelId="{E46600E2-92E3-4D84-B072-9E802F5C3EFD}" type="presParOf" srcId="{42C583D6-547D-4464-9778-5DD016AED603}" destId="{AB6E83AA-3EEF-4C0E-88D1-C1253A15877E}" srcOrd="3" destOrd="0" presId="urn:microsoft.com/office/officeart/2008/layout/LinedList"/>
    <dgm:cxn modelId="{49D1CBE6-C175-4D1A-BDAC-DAB94488CDBA}" type="presParOf" srcId="{AB6E83AA-3EEF-4C0E-88D1-C1253A15877E}" destId="{CA61B39E-AAC4-46A7-8946-5A6F36B8545D}" srcOrd="0" destOrd="0" presId="urn:microsoft.com/office/officeart/2008/layout/LinedList"/>
    <dgm:cxn modelId="{54AE1B0E-D04D-4968-B481-9EF3947CDBA6}" type="presParOf" srcId="{AB6E83AA-3EEF-4C0E-88D1-C1253A15877E}" destId="{8525BDB5-2722-4A01-89A5-440CFA23A6C9}" srcOrd="1" destOrd="0" presId="urn:microsoft.com/office/officeart/2008/layout/LinedList"/>
    <dgm:cxn modelId="{1D703266-3638-493C-9D19-7043F0100E88}" type="presParOf" srcId="{42C583D6-547D-4464-9778-5DD016AED603}" destId="{8782BB62-1BAD-42D3-9F8E-DDB7ED0FDD64}" srcOrd="4" destOrd="0" presId="urn:microsoft.com/office/officeart/2008/layout/LinedList"/>
    <dgm:cxn modelId="{073E9F6D-3A9F-4367-8012-43789132F53A}" type="presParOf" srcId="{42C583D6-547D-4464-9778-5DD016AED603}" destId="{1F3B02D9-BE24-441E-990B-2F1BBEC1DD4E}" srcOrd="5" destOrd="0" presId="urn:microsoft.com/office/officeart/2008/layout/LinedList"/>
    <dgm:cxn modelId="{34AA351B-EFEE-49DA-A082-CE1DF2B76415}" type="presParOf" srcId="{1F3B02D9-BE24-441E-990B-2F1BBEC1DD4E}" destId="{B5682001-309E-4EB5-880F-78F9EF5C8E86}" srcOrd="0" destOrd="0" presId="urn:microsoft.com/office/officeart/2008/layout/LinedList"/>
    <dgm:cxn modelId="{F70684A0-3CB5-4690-8A38-685CC96DB6E4}" type="presParOf" srcId="{1F3B02D9-BE24-441E-990B-2F1BBEC1DD4E}" destId="{33B75272-9122-45F5-B956-30C483A082AC}" srcOrd="1" destOrd="0" presId="urn:microsoft.com/office/officeart/2008/layout/LinedList"/>
    <dgm:cxn modelId="{8EDC6CBA-3ED3-418B-B871-A0E11C651E97}" type="presParOf" srcId="{42C583D6-547D-4464-9778-5DD016AED603}" destId="{6FAFE4B3-6BED-42EF-8DB9-F89D62E92F2D}" srcOrd="6" destOrd="0" presId="urn:microsoft.com/office/officeart/2008/layout/LinedList"/>
    <dgm:cxn modelId="{AB11B9C6-29C7-4FB6-821C-868409F724F6}" type="presParOf" srcId="{42C583D6-547D-4464-9778-5DD016AED603}" destId="{CE501CBF-12A8-474D-AEDB-DF16E1E1F299}" srcOrd="7" destOrd="0" presId="urn:microsoft.com/office/officeart/2008/layout/LinedList"/>
    <dgm:cxn modelId="{9DDA772E-9118-4E57-9C9A-CC9B6ECA9A33}" type="presParOf" srcId="{CE501CBF-12A8-474D-AEDB-DF16E1E1F299}" destId="{07469C3B-79F2-41FD-9821-CDE12195D293}" srcOrd="0" destOrd="0" presId="urn:microsoft.com/office/officeart/2008/layout/LinedList"/>
    <dgm:cxn modelId="{18617171-D870-4A50-BF35-09BD61D81B21}" type="presParOf" srcId="{CE501CBF-12A8-474D-AEDB-DF16E1E1F299}" destId="{7C14045F-7BC5-43F8-8D20-944A545D85F2}" srcOrd="1" destOrd="0" presId="urn:microsoft.com/office/officeart/2008/layout/LinedList"/>
    <dgm:cxn modelId="{334EB23F-C594-4468-B184-A0172F022C31}" type="presParOf" srcId="{42C583D6-547D-4464-9778-5DD016AED603}" destId="{08DBAB4F-AF45-4E98-9213-97C575C31547}" srcOrd="8" destOrd="0" presId="urn:microsoft.com/office/officeart/2008/layout/LinedList"/>
    <dgm:cxn modelId="{0530DA95-6E02-484B-8D78-F36DEE16DCA1}" type="presParOf" srcId="{42C583D6-547D-4464-9778-5DD016AED603}" destId="{E9D1CF33-A91B-42EB-959E-181FABD824F8}" srcOrd="9" destOrd="0" presId="urn:microsoft.com/office/officeart/2008/layout/LinedList"/>
    <dgm:cxn modelId="{1C5C2A50-2C83-4A62-B6CD-177B0B46163D}" type="presParOf" srcId="{E9D1CF33-A91B-42EB-959E-181FABD824F8}" destId="{55561366-5FED-4CF9-BCD1-6E35CE139CD1}" srcOrd="0" destOrd="0" presId="urn:microsoft.com/office/officeart/2008/layout/LinedList"/>
    <dgm:cxn modelId="{C256DB70-70C8-4A5A-ACBD-F75D5E5F8221}" type="presParOf" srcId="{E9D1CF33-A91B-42EB-959E-181FABD824F8}" destId="{39051663-03AE-485C-8C02-416099566F7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22A2B98-EB03-430D-8620-F8FD6FF504BA}" type="doc">
      <dgm:prSet loTypeId="urn:microsoft.com/office/officeart/2018/2/layout/IconCircleList" loCatId="icon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201CB428-D8D1-4F67-8516-D86B8F65FDA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Conduct Digital Education Capacity Needs Assessment</a:t>
          </a:r>
        </a:p>
      </dgm:t>
    </dgm:pt>
    <dgm:pt modelId="{727B50A7-8295-4C5B-AE1F-33090F622E77}" type="parTrans" cxnId="{80BC2DF4-625C-4337-BE43-C2425912E21B}">
      <dgm:prSet/>
      <dgm:spPr/>
      <dgm:t>
        <a:bodyPr/>
        <a:lstStyle/>
        <a:p>
          <a:endParaRPr lang="en-US"/>
        </a:p>
      </dgm:t>
    </dgm:pt>
    <dgm:pt modelId="{9F7FC2BB-76E2-48F7-AD30-D1F4DEA34E56}" type="sibTrans" cxnId="{80BC2DF4-625C-4337-BE43-C2425912E21B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6B68A33A-4501-40CB-BB1F-76F686234FE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Upgrade </a:t>
          </a:r>
          <a:r>
            <a:rPr lang="en-US">
              <a:latin typeface="Calibri"/>
            </a:rPr>
            <a:t>ICT</a:t>
          </a:r>
          <a:r>
            <a:rPr lang="en-US"/>
            <a:t> Infrastructure and Facilities</a:t>
          </a:r>
        </a:p>
      </dgm:t>
    </dgm:pt>
    <dgm:pt modelId="{3E67F3A2-B5BA-4158-9FD8-02544AF932A5}" type="parTrans" cxnId="{B33CEDD1-DCD4-4A95-8E35-799423092C1D}">
      <dgm:prSet/>
      <dgm:spPr/>
      <dgm:t>
        <a:bodyPr/>
        <a:lstStyle/>
        <a:p>
          <a:endParaRPr lang="en-US"/>
        </a:p>
      </dgm:t>
    </dgm:pt>
    <dgm:pt modelId="{7AC48A7A-C8F8-42CA-BB48-2F32B5E5787B}" type="sibTrans" cxnId="{B33CEDD1-DCD4-4A95-8E35-799423092C1D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EB58CCDE-AADB-4435-8D3C-2EC9008FB88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>
              <a:latin typeface="Calibri"/>
            </a:rPr>
            <a:t>Deployment</a:t>
          </a:r>
          <a:r>
            <a:rPr lang="en-US" dirty="0"/>
            <a:t> Educational technologies &amp; related applications</a:t>
          </a:r>
        </a:p>
      </dgm:t>
    </dgm:pt>
    <dgm:pt modelId="{93B87537-5E8C-4D4D-8346-D532506F9137}" type="parTrans" cxnId="{9D267E28-4D13-4D25-9620-653AD11D6E0D}">
      <dgm:prSet/>
      <dgm:spPr/>
      <dgm:t>
        <a:bodyPr/>
        <a:lstStyle/>
        <a:p>
          <a:endParaRPr lang="en-US"/>
        </a:p>
      </dgm:t>
    </dgm:pt>
    <dgm:pt modelId="{0B4AC824-6982-4315-9649-F9D341176E59}" type="sibTrans" cxnId="{9D267E28-4D13-4D25-9620-653AD11D6E0D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493E0E29-CFC2-4274-89E7-69A94F9CD34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Capacity Building of Administrators &amp; Teachers</a:t>
          </a:r>
        </a:p>
      </dgm:t>
    </dgm:pt>
    <dgm:pt modelId="{2F5AC47F-754B-4DEE-AD9E-D3B136A218EE}" type="parTrans" cxnId="{ECFCF46B-7CC0-4145-8007-C02A52138D76}">
      <dgm:prSet/>
      <dgm:spPr/>
      <dgm:t>
        <a:bodyPr/>
        <a:lstStyle/>
        <a:p>
          <a:endParaRPr lang="en-US"/>
        </a:p>
      </dgm:t>
    </dgm:pt>
    <dgm:pt modelId="{0BCAA428-9BE7-4391-9332-9A9D67DE33F3}" type="sibTrans" cxnId="{ECFCF46B-7CC0-4145-8007-C02A52138D76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2442EE30-078A-4653-8B55-2029DA74FB2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>
              <a:latin typeface="Calibri"/>
            </a:rPr>
            <a:t>Monitor</a:t>
          </a:r>
          <a:r>
            <a:rPr lang="en-US"/>
            <a:t> and </a:t>
          </a:r>
          <a:r>
            <a:rPr lang="en-US">
              <a:latin typeface="Calibri"/>
            </a:rPr>
            <a:t>Evaluate</a:t>
          </a:r>
          <a:endParaRPr lang="en-US"/>
        </a:p>
      </dgm:t>
    </dgm:pt>
    <dgm:pt modelId="{80F845C1-81CA-4048-8EA4-F5194627CFEC}" type="parTrans" cxnId="{D1E1C341-178E-46BC-A05E-ED7ECC38D944}">
      <dgm:prSet/>
      <dgm:spPr/>
      <dgm:t>
        <a:bodyPr/>
        <a:lstStyle/>
        <a:p>
          <a:endParaRPr lang="en-US"/>
        </a:p>
      </dgm:t>
    </dgm:pt>
    <dgm:pt modelId="{F65B99EE-C546-4110-8245-2BADC5B50C33}" type="sibTrans" cxnId="{D1E1C341-178E-46BC-A05E-ED7ECC38D944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6664E64F-DD74-4085-8DE6-A3764CF16A7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Project Management</a:t>
          </a:r>
        </a:p>
      </dgm:t>
    </dgm:pt>
    <dgm:pt modelId="{4F86EC4F-01F1-4F4F-AB3C-78A2865B09DA}" type="parTrans" cxnId="{6EEAB082-0C52-429E-A151-2996C717E514}">
      <dgm:prSet/>
      <dgm:spPr/>
      <dgm:t>
        <a:bodyPr/>
        <a:lstStyle/>
        <a:p>
          <a:endParaRPr lang="en-US"/>
        </a:p>
      </dgm:t>
    </dgm:pt>
    <dgm:pt modelId="{A752EF6F-71A0-4C60-B83D-BB6BA05232AA}" type="sibTrans" cxnId="{6EEAB082-0C52-429E-A151-2996C717E514}">
      <dgm:prSet/>
      <dgm:spPr/>
      <dgm:t>
        <a:bodyPr/>
        <a:lstStyle/>
        <a:p>
          <a:endParaRPr lang="en-US"/>
        </a:p>
      </dgm:t>
    </dgm:pt>
    <dgm:pt modelId="{BBAB4E70-AF51-4649-93BE-355CE0C63585}" type="pres">
      <dgm:prSet presAssocID="{722A2B98-EB03-430D-8620-F8FD6FF504BA}" presName="root" presStyleCnt="0">
        <dgm:presLayoutVars>
          <dgm:dir/>
          <dgm:resizeHandles val="exact"/>
        </dgm:presLayoutVars>
      </dgm:prSet>
      <dgm:spPr/>
    </dgm:pt>
    <dgm:pt modelId="{A3446F83-633D-4A2D-AFD8-A315C0432E1A}" type="pres">
      <dgm:prSet presAssocID="{722A2B98-EB03-430D-8620-F8FD6FF504BA}" presName="container" presStyleCnt="0">
        <dgm:presLayoutVars>
          <dgm:dir/>
          <dgm:resizeHandles val="exact"/>
        </dgm:presLayoutVars>
      </dgm:prSet>
      <dgm:spPr/>
    </dgm:pt>
    <dgm:pt modelId="{F2ED24F2-10C1-450B-94EE-AE115D889BF9}" type="pres">
      <dgm:prSet presAssocID="{201CB428-D8D1-4F67-8516-D86B8F65FDA5}" presName="compNode" presStyleCnt="0"/>
      <dgm:spPr/>
    </dgm:pt>
    <dgm:pt modelId="{1BC9AF59-9636-475A-A1C4-DD8F51F12076}" type="pres">
      <dgm:prSet presAssocID="{201CB428-D8D1-4F67-8516-D86B8F65FDA5}" presName="iconBgRect" presStyleLbl="bgShp" presStyleIdx="0" presStyleCnt="6"/>
      <dgm:spPr/>
    </dgm:pt>
    <dgm:pt modelId="{9B10A8FB-8A79-42E0-A419-829E06BD4763}" type="pres">
      <dgm:prSet presAssocID="{201CB428-D8D1-4F67-8516-D86B8F65FDA5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614265DA-FD46-41A6-8489-9A2008644119}" type="pres">
      <dgm:prSet presAssocID="{201CB428-D8D1-4F67-8516-D86B8F65FDA5}" presName="spaceRect" presStyleCnt="0"/>
      <dgm:spPr/>
    </dgm:pt>
    <dgm:pt modelId="{A8B4C212-74CA-4493-BFAA-35C865202E7C}" type="pres">
      <dgm:prSet presAssocID="{201CB428-D8D1-4F67-8516-D86B8F65FDA5}" presName="textRect" presStyleLbl="revTx" presStyleIdx="0" presStyleCnt="6">
        <dgm:presLayoutVars>
          <dgm:chMax val="1"/>
          <dgm:chPref val="1"/>
        </dgm:presLayoutVars>
      </dgm:prSet>
      <dgm:spPr/>
    </dgm:pt>
    <dgm:pt modelId="{629D245C-59C1-4526-B515-13B5864B3255}" type="pres">
      <dgm:prSet presAssocID="{9F7FC2BB-76E2-48F7-AD30-D1F4DEA34E56}" presName="sibTrans" presStyleLbl="sibTrans2D1" presStyleIdx="0" presStyleCnt="0"/>
      <dgm:spPr/>
    </dgm:pt>
    <dgm:pt modelId="{524A8DAA-8AD8-4120-BF71-9431107D807F}" type="pres">
      <dgm:prSet presAssocID="{6B68A33A-4501-40CB-BB1F-76F686234FE6}" presName="compNode" presStyleCnt="0"/>
      <dgm:spPr/>
    </dgm:pt>
    <dgm:pt modelId="{267885C0-5B6C-4B5C-AA57-5200C28476A6}" type="pres">
      <dgm:prSet presAssocID="{6B68A33A-4501-40CB-BB1F-76F686234FE6}" presName="iconBgRect" presStyleLbl="bgShp" presStyleIdx="1" presStyleCnt="6"/>
      <dgm:spPr/>
    </dgm:pt>
    <dgm:pt modelId="{9BD5FC9F-F6EA-4DC5-97FA-B3A374D14913}" type="pres">
      <dgm:prSet presAssocID="{6B68A33A-4501-40CB-BB1F-76F686234FE6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ity"/>
        </a:ext>
      </dgm:extLst>
    </dgm:pt>
    <dgm:pt modelId="{B68F54AD-3D21-4813-B0CC-B7F4C1FEFC4B}" type="pres">
      <dgm:prSet presAssocID="{6B68A33A-4501-40CB-BB1F-76F686234FE6}" presName="spaceRect" presStyleCnt="0"/>
      <dgm:spPr/>
    </dgm:pt>
    <dgm:pt modelId="{B8C1D916-E5E2-4883-868E-45FF91139D31}" type="pres">
      <dgm:prSet presAssocID="{6B68A33A-4501-40CB-BB1F-76F686234FE6}" presName="textRect" presStyleLbl="revTx" presStyleIdx="1" presStyleCnt="6">
        <dgm:presLayoutVars>
          <dgm:chMax val="1"/>
          <dgm:chPref val="1"/>
        </dgm:presLayoutVars>
      </dgm:prSet>
      <dgm:spPr/>
    </dgm:pt>
    <dgm:pt modelId="{104DDF9A-8E0B-40FE-812E-F7AE6579AE8A}" type="pres">
      <dgm:prSet presAssocID="{7AC48A7A-C8F8-42CA-BB48-2F32B5E5787B}" presName="sibTrans" presStyleLbl="sibTrans2D1" presStyleIdx="0" presStyleCnt="0"/>
      <dgm:spPr/>
    </dgm:pt>
    <dgm:pt modelId="{08190B17-7603-4C99-BA91-8115D546FA0C}" type="pres">
      <dgm:prSet presAssocID="{EB58CCDE-AADB-4435-8D3C-2EC9008FB881}" presName="compNode" presStyleCnt="0"/>
      <dgm:spPr/>
    </dgm:pt>
    <dgm:pt modelId="{8775F21A-321C-40EE-A0DF-787572C5F781}" type="pres">
      <dgm:prSet presAssocID="{EB58CCDE-AADB-4435-8D3C-2EC9008FB881}" presName="iconBgRect" presStyleLbl="bgShp" presStyleIdx="2" presStyleCnt="6"/>
      <dgm:spPr/>
    </dgm:pt>
    <dgm:pt modelId="{E3EF0193-9B49-45B2-B1FF-DA3EDA68A2AF}" type="pres">
      <dgm:prSet presAssocID="{EB58CCDE-AADB-4435-8D3C-2EC9008FB881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iploma Roll"/>
        </a:ext>
      </dgm:extLst>
    </dgm:pt>
    <dgm:pt modelId="{3F64A582-4C3C-4FD4-9872-80DB20553DD1}" type="pres">
      <dgm:prSet presAssocID="{EB58CCDE-AADB-4435-8D3C-2EC9008FB881}" presName="spaceRect" presStyleCnt="0"/>
      <dgm:spPr/>
    </dgm:pt>
    <dgm:pt modelId="{58548C2D-F375-4DAA-B037-A15059E7FB62}" type="pres">
      <dgm:prSet presAssocID="{EB58CCDE-AADB-4435-8D3C-2EC9008FB881}" presName="textRect" presStyleLbl="revTx" presStyleIdx="2" presStyleCnt="6">
        <dgm:presLayoutVars>
          <dgm:chMax val="1"/>
          <dgm:chPref val="1"/>
        </dgm:presLayoutVars>
      </dgm:prSet>
      <dgm:spPr/>
    </dgm:pt>
    <dgm:pt modelId="{936A6EC3-4029-4CAD-8236-15366AA5E7A6}" type="pres">
      <dgm:prSet presAssocID="{0B4AC824-6982-4315-9649-F9D341176E59}" presName="sibTrans" presStyleLbl="sibTrans2D1" presStyleIdx="0" presStyleCnt="0"/>
      <dgm:spPr/>
    </dgm:pt>
    <dgm:pt modelId="{3EEED3C6-9EB2-4B8E-8065-7B92421BCF64}" type="pres">
      <dgm:prSet presAssocID="{493E0E29-CFC2-4274-89E7-69A94F9CD347}" presName="compNode" presStyleCnt="0"/>
      <dgm:spPr/>
    </dgm:pt>
    <dgm:pt modelId="{61112473-FA27-46B6-91F1-1F4B89D0488C}" type="pres">
      <dgm:prSet presAssocID="{493E0E29-CFC2-4274-89E7-69A94F9CD347}" presName="iconBgRect" presStyleLbl="bgShp" presStyleIdx="3" presStyleCnt="6"/>
      <dgm:spPr/>
    </dgm:pt>
    <dgm:pt modelId="{DF04FCC3-B912-44A8-AD9F-F826AAB52BF6}" type="pres">
      <dgm:prSet presAssocID="{493E0E29-CFC2-4274-89E7-69A94F9CD347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02CD1822-B9F0-464A-AAB5-BAD9A12D9EB9}" type="pres">
      <dgm:prSet presAssocID="{493E0E29-CFC2-4274-89E7-69A94F9CD347}" presName="spaceRect" presStyleCnt="0"/>
      <dgm:spPr/>
    </dgm:pt>
    <dgm:pt modelId="{9BEA036A-8BCD-439A-AB23-C045610880CD}" type="pres">
      <dgm:prSet presAssocID="{493E0E29-CFC2-4274-89E7-69A94F9CD347}" presName="textRect" presStyleLbl="revTx" presStyleIdx="3" presStyleCnt="6">
        <dgm:presLayoutVars>
          <dgm:chMax val="1"/>
          <dgm:chPref val="1"/>
        </dgm:presLayoutVars>
      </dgm:prSet>
      <dgm:spPr/>
    </dgm:pt>
    <dgm:pt modelId="{AF0B9561-A8E7-420A-A74E-A8E974270CBB}" type="pres">
      <dgm:prSet presAssocID="{0BCAA428-9BE7-4391-9332-9A9D67DE33F3}" presName="sibTrans" presStyleLbl="sibTrans2D1" presStyleIdx="0" presStyleCnt="0"/>
      <dgm:spPr/>
    </dgm:pt>
    <dgm:pt modelId="{A3D8B1EC-5AE2-4CC9-A3BF-1B596BCBC10D}" type="pres">
      <dgm:prSet presAssocID="{2442EE30-078A-4653-8B55-2029DA74FB25}" presName="compNode" presStyleCnt="0"/>
      <dgm:spPr/>
    </dgm:pt>
    <dgm:pt modelId="{9EA048FB-3170-4256-8E87-4447C87C145F}" type="pres">
      <dgm:prSet presAssocID="{2442EE30-078A-4653-8B55-2029DA74FB25}" presName="iconBgRect" presStyleLbl="bgShp" presStyleIdx="4" presStyleCnt="6"/>
      <dgm:spPr/>
    </dgm:pt>
    <dgm:pt modelId="{C1F4FB73-3C44-4F5B-827E-14895E0FD474}" type="pres">
      <dgm:prSet presAssocID="{2442EE30-078A-4653-8B55-2029DA74FB25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9A9EA523-D785-4D2E-B7B5-3ED87A1CA367}" type="pres">
      <dgm:prSet presAssocID="{2442EE30-078A-4653-8B55-2029DA74FB25}" presName="spaceRect" presStyleCnt="0"/>
      <dgm:spPr/>
    </dgm:pt>
    <dgm:pt modelId="{CA02402B-4F82-4010-851B-7A22573A1B06}" type="pres">
      <dgm:prSet presAssocID="{2442EE30-078A-4653-8B55-2029DA74FB25}" presName="textRect" presStyleLbl="revTx" presStyleIdx="4" presStyleCnt="6">
        <dgm:presLayoutVars>
          <dgm:chMax val="1"/>
          <dgm:chPref val="1"/>
        </dgm:presLayoutVars>
      </dgm:prSet>
      <dgm:spPr/>
    </dgm:pt>
    <dgm:pt modelId="{0D89B0EF-D8AE-4DB9-8138-2118E99017E8}" type="pres">
      <dgm:prSet presAssocID="{F65B99EE-C546-4110-8245-2BADC5B50C33}" presName="sibTrans" presStyleLbl="sibTrans2D1" presStyleIdx="0" presStyleCnt="0"/>
      <dgm:spPr/>
    </dgm:pt>
    <dgm:pt modelId="{9C62A8FA-6EE5-40DD-85EC-415C1509C6BE}" type="pres">
      <dgm:prSet presAssocID="{6664E64F-DD74-4085-8DE6-A3764CF16A78}" presName="compNode" presStyleCnt="0"/>
      <dgm:spPr/>
    </dgm:pt>
    <dgm:pt modelId="{596B375C-BFE4-41F3-A41A-5A62D80B1AA8}" type="pres">
      <dgm:prSet presAssocID="{6664E64F-DD74-4085-8DE6-A3764CF16A78}" presName="iconBgRect" presStyleLbl="bgShp" presStyleIdx="5" presStyleCnt="6"/>
      <dgm:spPr/>
    </dgm:pt>
    <dgm:pt modelId="{705993F8-ACC1-4F9C-B9D7-EFF797A24272}" type="pres">
      <dgm:prSet presAssocID="{6664E64F-DD74-4085-8DE6-A3764CF16A78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59E8FAE8-9F21-448C-B35A-EF963D6EDD59}" type="pres">
      <dgm:prSet presAssocID="{6664E64F-DD74-4085-8DE6-A3764CF16A78}" presName="spaceRect" presStyleCnt="0"/>
      <dgm:spPr/>
    </dgm:pt>
    <dgm:pt modelId="{1115F2A6-809A-4714-845D-E0F4900BCB05}" type="pres">
      <dgm:prSet presAssocID="{6664E64F-DD74-4085-8DE6-A3764CF16A78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E869D30C-12E2-4BD9-B5A8-38EF002F49A6}" type="presOf" srcId="{722A2B98-EB03-430D-8620-F8FD6FF504BA}" destId="{BBAB4E70-AF51-4649-93BE-355CE0C63585}" srcOrd="0" destOrd="0" presId="urn:microsoft.com/office/officeart/2018/2/layout/IconCircleList"/>
    <dgm:cxn modelId="{F3265111-7B54-4C29-8D9E-E3E34C38C169}" type="presOf" srcId="{7AC48A7A-C8F8-42CA-BB48-2F32B5E5787B}" destId="{104DDF9A-8E0B-40FE-812E-F7AE6579AE8A}" srcOrd="0" destOrd="0" presId="urn:microsoft.com/office/officeart/2018/2/layout/IconCircleList"/>
    <dgm:cxn modelId="{9D267E28-4D13-4D25-9620-653AD11D6E0D}" srcId="{722A2B98-EB03-430D-8620-F8FD6FF504BA}" destId="{EB58CCDE-AADB-4435-8D3C-2EC9008FB881}" srcOrd="2" destOrd="0" parTransId="{93B87537-5E8C-4D4D-8346-D532506F9137}" sibTransId="{0B4AC824-6982-4315-9649-F9D341176E59}"/>
    <dgm:cxn modelId="{F0F7172F-AE7A-4DBE-8F41-82168FFBF4D1}" type="presOf" srcId="{201CB428-D8D1-4F67-8516-D86B8F65FDA5}" destId="{A8B4C212-74CA-4493-BFAA-35C865202E7C}" srcOrd="0" destOrd="0" presId="urn:microsoft.com/office/officeart/2018/2/layout/IconCircleList"/>
    <dgm:cxn modelId="{94C08B34-950F-4162-8467-AE8D2DF12A3E}" type="presOf" srcId="{6664E64F-DD74-4085-8DE6-A3764CF16A78}" destId="{1115F2A6-809A-4714-845D-E0F4900BCB05}" srcOrd="0" destOrd="0" presId="urn:microsoft.com/office/officeart/2018/2/layout/IconCircleList"/>
    <dgm:cxn modelId="{87E4C43B-F354-4AB6-9920-13F84AD4C489}" type="presOf" srcId="{6B68A33A-4501-40CB-BB1F-76F686234FE6}" destId="{B8C1D916-E5E2-4883-868E-45FF91139D31}" srcOrd="0" destOrd="0" presId="urn:microsoft.com/office/officeart/2018/2/layout/IconCircleList"/>
    <dgm:cxn modelId="{D1E1C341-178E-46BC-A05E-ED7ECC38D944}" srcId="{722A2B98-EB03-430D-8620-F8FD6FF504BA}" destId="{2442EE30-078A-4653-8B55-2029DA74FB25}" srcOrd="4" destOrd="0" parTransId="{80F845C1-81CA-4048-8EA4-F5194627CFEC}" sibTransId="{F65B99EE-C546-4110-8245-2BADC5B50C33}"/>
    <dgm:cxn modelId="{337F3568-0A8C-40DC-87E5-ED70D97B534D}" type="presOf" srcId="{493E0E29-CFC2-4274-89E7-69A94F9CD347}" destId="{9BEA036A-8BCD-439A-AB23-C045610880CD}" srcOrd="0" destOrd="0" presId="urn:microsoft.com/office/officeart/2018/2/layout/IconCircleList"/>
    <dgm:cxn modelId="{B30BE748-DF07-44DA-97D6-024BCD48DED1}" type="presOf" srcId="{F65B99EE-C546-4110-8245-2BADC5B50C33}" destId="{0D89B0EF-D8AE-4DB9-8138-2118E99017E8}" srcOrd="0" destOrd="0" presId="urn:microsoft.com/office/officeart/2018/2/layout/IconCircleList"/>
    <dgm:cxn modelId="{ECFCF46B-7CC0-4145-8007-C02A52138D76}" srcId="{722A2B98-EB03-430D-8620-F8FD6FF504BA}" destId="{493E0E29-CFC2-4274-89E7-69A94F9CD347}" srcOrd="3" destOrd="0" parTransId="{2F5AC47F-754B-4DEE-AD9E-D3B136A218EE}" sibTransId="{0BCAA428-9BE7-4391-9332-9A9D67DE33F3}"/>
    <dgm:cxn modelId="{6EEAB082-0C52-429E-A151-2996C717E514}" srcId="{722A2B98-EB03-430D-8620-F8FD6FF504BA}" destId="{6664E64F-DD74-4085-8DE6-A3764CF16A78}" srcOrd="5" destOrd="0" parTransId="{4F86EC4F-01F1-4F4F-AB3C-78A2865B09DA}" sibTransId="{A752EF6F-71A0-4C60-B83D-BB6BA05232AA}"/>
    <dgm:cxn modelId="{2C0D468E-FF3D-479D-B523-E4B3E0EF4EBD}" type="presOf" srcId="{0B4AC824-6982-4315-9649-F9D341176E59}" destId="{936A6EC3-4029-4CAD-8236-15366AA5E7A6}" srcOrd="0" destOrd="0" presId="urn:microsoft.com/office/officeart/2018/2/layout/IconCircleList"/>
    <dgm:cxn modelId="{EA0950C6-B072-4645-A736-1AC145EF20A9}" type="presOf" srcId="{9F7FC2BB-76E2-48F7-AD30-D1F4DEA34E56}" destId="{629D245C-59C1-4526-B515-13B5864B3255}" srcOrd="0" destOrd="0" presId="urn:microsoft.com/office/officeart/2018/2/layout/IconCircleList"/>
    <dgm:cxn modelId="{B33CEDD1-DCD4-4A95-8E35-799423092C1D}" srcId="{722A2B98-EB03-430D-8620-F8FD6FF504BA}" destId="{6B68A33A-4501-40CB-BB1F-76F686234FE6}" srcOrd="1" destOrd="0" parTransId="{3E67F3A2-B5BA-4158-9FD8-02544AF932A5}" sibTransId="{7AC48A7A-C8F8-42CA-BB48-2F32B5E5787B}"/>
    <dgm:cxn modelId="{2746A6E4-2E88-4EC4-BDBB-E2730846F2A9}" type="presOf" srcId="{2442EE30-078A-4653-8B55-2029DA74FB25}" destId="{CA02402B-4F82-4010-851B-7A22573A1B06}" srcOrd="0" destOrd="0" presId="urn:microsoft.com/office/officeart/2018/2/layout/IconCircleList"/>
    <dgm:cxn modelId="{4E51E4EB-434B-46BB-BB19-A74A5CFC8B77}" type="presOf" srcId="{EB58CCDE-AADB-4435-8D3C-2EC9008FB881}" destId="{58548C2D-F375-4DAA-B037-A15059E7FB62}" srcOrd="0" destOrd="0" presId="urn:microsoft.com/office/officeart/2018/2/layout/IconCircleList"/>
    <dgm:cxn modelId="{80BC2DF4-625C-4337-BE43-C2425912E21B}" srcId="{722A2B98-EB03-430D-8620-F8FD6FF504BA}" destId="{201CB428-D8D1-4F67-8516-D86B8F65FDA5}" srcOrd="0" destOrd="0" parTransId="{727B50A7-8295-4C5B-AE1F-33090F622E77}" sibTransId="{9F7FC2BB-76E2-48F7-AD30-D1F4DEA34E56}"/>
    <dgm:cxn modelId="{4336C8F8-863E-4164-B796-DE086F1342A9}" type="presOf" srcId="{0BCAA428-9BE7-4391-9332-9A9D67DE33F3}" destId="{AF0B9561-A8E7-420A-A74E-A8E974270CBB}" srcOrd="0" destOrd="0" presId="urn:microsoft.com/office/officeart/2018/2/layout/IconCircleList"/>
    <dgm:cxn modelId="{40A06B60-4B71-4D13-97D3-A2EE19598606}" type="presParOf" srcId="{BBAB4E70-AF51-4649-93BE-355CE0C63585}" destId="{A3446F83-633D-4A2D-AFD8-A315C0432E1A}" srcOrd="0" destOrd="0" presId="urn:microsoft.com/office/officeart/2018/2/layout/IconCircleList"/>
    <dgm:cxn modelId="{CEDD1958-610E-4C3B-BB00-8EB387BC0BA0}" type="presParOf" srcId="{A3446F83-633D-4A2D-AFD8-A315C0432E1A}" destId="{F2ED24F2-10C1-450B-94EE-AE115D889BF9}" srcOrd="0" destOrd="0" presId="urn:microsoft.com/office/officeart/2018/2/layout/IconCircleList"/>
    <dgm:cxn modelId="{B54A7E71-662A-4B8B-8421-507CB056A787}" type="presParOf" srcId="{F2ED24F2-10C1-450B-94EE-AE115D889BF9}" destId="{1BC9AF59-9636-475A-A1C4-DD8F51F12076}" srcOrd="0" destOrd="0" presId="urn:microsoft.com/office/officeart/2018/2/layout/IconCircleList"/>
    <dgm:cxn modelId="{B3B0AEA2-1F9C-478B-8F2C-E63A5528E8A5}" type="presParOf" srcId="{F2ED24F2-10C1-450B-94EE-AE115D889BF9}" destId="{9B10A8FB-8A79-42E0-A419-829E06BD4763}" srcOrd="1" destOrd="0" presId="urn:microsoft.com/office/officeart/2018/2/layout/IconCircleList"/>
    <dgm:cxn modelId="{09A4CAAF-F76E-4FD2-841E-C65CC994DBF7}" type="presParOf" srcId="{F2ED24F2-10C1-450B-94EE-AE115D889BF9}" destId="{614265DA-FD46-41A6-8489-9A2008644119}" srcOrd="2" destOrd="0" presId="urn:microsoft.com/office/officeart/2018/2/layout/IconCircleList"/>
    <dgm:cxn modelId="{12C1DF8E-E710-49E3-9ED2-214CBF76FF19}" type="presParOf" srcId="{F2ED24F2-10C1-450B-94EE-AE115D889BF9}" destId="{A8B4C212-74CA-4493-BFAA-35C865202E7C}" srcOrd="3" destOrd="0" presId="urn:microsoft.com/office/officeart/2018/2/layout/IconCircleList"/>
    <dgm:cxn modelId="{DF98C3A0-0E9E-4DF6-A531-97F47C1311FF}" type="presParOf" srcId="{A3446F83-633D-4A2D-AFD8-A315C0432E1A}" destId="{629D245C-59C1-4526-B515-13B5864B3255}" srcOrd="1" destOrd="0" presId="urn:microsoft.com/office/officeart/2018/2/layout/IconCircleList"/>
    <dgm:cxn modelId="{D15090C0-8B77-41FD-8AA9-4EF2A20A9686}" type="presParOf" srcId="{A3446F83-633D-4A2D-AFD8-A315C0432E1A}" destId="{524A8DAA-8AD8-4120-BF71-9431107D807F}" srcOrd="2" destOrd="0" presId="urn:microsoft.com/office/officeart/2018/2/layout/IconCircleList"/>
    <dgm:cxn modelId="{B1D6C3CE-F71D-476E-8ABA-5595853E0A67}" type="presParOf" srcId="{524A8DAA-8AD8-4120-BF71-9431107D807F}" destId="{267885C0-5B6C-4B5C-AA57-5200C28476A6}" srcOrd="0" destOrd="0" presId="urn:microsoft.com/office/officeart/2018/2/layout/IconCircleList"/>
    <dgm:cxn modelId="{EF5B0E67-8048-457F-8893-CE852FA135E0}" type="presParOf" srcId="{524A8DAA-8AD8-4120-BF71-9431107D807F}" destId="{9BD5FC9F-F6EA-4DC5-97FA-B3A374D14913}" srcOrd="1" destOrd="0" presId="urn:microsoft.com/office/officeart/2018/2/layout/IconCircleList"/>
    <dgm:cxn modelId="{F64009A7-EC8D-44D7-A3E7-DBBFD9E2E5C6}" type="presParOf" srcId="{524A8DAA-8AD8-4120-BF71-9431107D807F}" destId="{B68F54AD-3D21-4813-B0CC-B7F4C1FEFC4B}" srcOrd="2" destOrd="0" presId="urn:microsoft.com/office/officeart/2018/2/layout/IconCircleList"/>
    <dgm:cxn modelId="{B8392E9E-B4E6-412D-84C4-32222191F751}" type="presParOf" srcId="{524A8DAA-8AD8-4120-BF71-9431107D807F}" destId="{B8C1D916-E5E2-4883-868E-45FF91139D31}" srcOrd="3" destOrd="0" presId="urn:microsoft.com/office/officeart/2018/2/layout/IconCircleList"/>
    <dgm:cxn modelId="{2E9A7FB5-D5A9-401E-A33E-B39D90039A30}" type="presParOf" srcId="{A3446F83-633D-4A2D-AFD8-A315C0432E1A}" destId="{104DDF9A-8E0B-40FE-812E-F7AE6579AE8A}" srcOrd="3" destOrd="0" presId="urn:microsoft.com/office/officeart/2018/2/layout/IconCircleList"/>
    <dgm:cxn modelId="{80869C37-5856-4876-BBA7-5C63A09F0EC0}" type="presParOf" srcId="{A3446F83-633D-4A2D-AFD8-A315C0432E1A}" destId="{08190B17-7603-4C99-BA91-8115D546FA0C}" srcOrd="4" destOrd="0" presId="urn:microsoft.com/office/officeart/2018/2/layout/IconCircleList"/>
    <dgm:cxn modelId="{0B081BCE-5A1C-4EDC-8C9A-58A2A32BEB03}" type="presParOf" srcId="{08190B17-7603-4C99-BA91-8115D546FA0C}" destId="{8775F21A-321C-40EE-A0DF-787572C5F781}" srcOrd="0" destOrd="0" presId="urn:microsoft.com/office/officeart/2018/2/layout/IconCircleList"/>
    <dgm:cxn modelId="{C474879C-2E7B-4B3F-9890-28612F7DCD2F}" type="presParOf" srcId="{08190B17-7603-4C99-BA91-8115D546FA0C}" destId="{E3EF0193-9B49-45B2-B1FF-DA3EDA68A2AF}" srcOrd="1" destOrd="0" presId="urn:microsoft.com/office/officeart/2018/2/layout/IconCircleList"/>
    <dgm:cxn modelId="{7025B340-C54C-42A8-86C4-622D91001CD0}" type="presParOf" srcId="{08190B17-7603-4C99-BA91-8115D546FA0C}" destId="{3F64A582-4C3C-4FD4-9872-80DB20553DD1}" srcOrd="2" destOrd="0" presId="urn:microsoft.com/office/officeart/2018/2/layout/IconCircleList"/>
    <dgm:cxn modelId="{A5A62862-89D2-45F3-9658-AA7F3E363C34}" type="presParOf" srcId="{08190B17-7603-4C99-BA91-8115D546FA0C}" destId="{58548C2D-F375-4DAA-B037-A15059E7FB62}" srcOrd="3" destOrd="0" presId="urn:microsoft.com/office/officeart/2018/2/layout/IconCircleList"/>
    <dgm:cxn modelId="{A0145D34-BD78-4F71-8DF3-578ABD8B0AEE}" type="presParOf" srcId="{A3446F83-633D-4A2D-AFD8-A315C0432E1A}" destId="{936A6EC3-4029-4CAD-8236-15366AA5E7A6}" srcOrd="5" destOrd="0" presId="urn:microsoft.com/office/officeart/2018/2/layout/IconCircleList"/>
    <dgm:cxn modelId="{D773263D-1409-4FFC-A78D-B4F538BEA7F1}" type="presParOf" srcId="{A3446F83-633D-4A2D-AFD8-A315C0432E1A}" destId="{3EEED3C6-9EB2-4B8E-8065-7B92421BCF64}" srcOrd="6" destOrd="0" presId="urn:microsoft.com/office/officeart/2018/2/layout/IconCircleList"/>
    <dgm:cxn modelId="{D9BF444C-F830-42C5-BF84-6E9F01A1B1A9}" type="presParOf" srcId="{3EEED3C6-9EB2-4B8E-8065-7B92421BCF64}" destId="{61112473-FA27-46B6-91F1-1F4B89D0488C}" srcOrd="0" destOrd="0" presId="urn:microsoft.com/office/officeart/2018/2/layout/IconCircleList"/>
    <dgm:cxn modelId="{AE33EF8E-1BE4-4297-8FBC-D2C6391D5760}" type="presParOf" srcId="{3EEED3C6-9EB2-4B8E-8065-7B92421BCF64}" destId="{DF04FCC3-B912-44A8-AD9F-F826AAB52BF6}" srcOrd="1" destOrd="0" presId="urn:microsoft.com/office/officeart/2018/2/layout/IconCircleList"/>
    <dgm:cxn modelId="{26CAF121-A3A1-435A-A752-29BE9B853E6E}" type="presParOf" srcId="{3EEED3C6-9EB2-4B8E-8065-7B92421BCF64}" destId="{02CD1822-B9F0-464A-AAB5-BAD9A12D9EB9}" srcOrd="2" destOrd="0" presId="urn:microsoft.com/office/officeart/2018/2/layout/IconCircleList"/>
    <dgm:cxn modelId="{2B9A17E5-0071-46DB-A123-C8212A6F62EB}" type="presParOf" srcId="{3EEED3C6-9EB2-4B8E-8065-7B92421BCF64}" destId="{9BEA036A-8BCD-439A-AB23-C045610880CD}" srcOrd="3" destOrd="0" presId="urn:microsoft.com/office/officeart/2018/2/layout/IconCircleList"/>
    <dgm:cxn modelId="{BA39F061-478A-4501-8AC1-BF6A908D27F0}" type="presParOf" srcId="{A3446F83-633D-4A2D-AFD8-A315C0432E1A}" destId="{AF0B9561-A8E7-420A-A74E-A8E974270CBB}" srcOrd="7" destOrd="0" presId="urn:microsoft.com/office/officeart/2018/2/layout/IconCircleList"/>
    <dgm:cxn modelId="{05CA42A4-BF2B-4139-931F-A6E3A9D29329}" type="presParOf" srcId="{A3446F83-633D-4A2D-AFD8-A315C0432E1A}" destId="{A3D8B1EC-5AE2-4CC9-A3BF-1B596BCBC10D}" srcOrd="8" destOrd="0" presId="urn:microsoft.com/office/officeart/2018/2/layout/IconCircleList"/>
    <dgm:cxn modelId="{D8C2E9E4-615A-4118-8F2C-16EEA37A48CD}" type="presParOf" srcId="{A3D8B1EC-5AE2-4CC9-A3BF-1B596BCBC10D}" destId="{9EA048FB-3170-4256-8E87-4447C87C145F}" srcOrd="0" destOrd="0" presId="urn:microsoft.com/office/officeart/2018/2/layout/IconCircleList"/>
    <dgm:cxn modelId="{A16CCEBF-BDB4-4A87-9DBA-3139EF527862}" type="presParOf" srcId="{A3D8B1EC-5AE2-4CC9-A3BF-1B596BCBC10D}" destId="{C1F4FB73-3C44-4F5B-827E-14895E0FD474}" srcOrd="1" destOrd="0" presId="urn:microsoft.com/office/officeart/2018/2/layout/IconCircleList"/>
    <dgm:cxn modelId="{E36D241C-7484-453D-9D27-FB6EBE2837FC}" type="presParOf" srcId="{A3D8B1EC-5AE2-4CC9-A3BF-1B596BCBC10D}" destId="{9A9EA523-D785-4D2E-B7B5-3ED87A1CA367}" srcOrd="2" destOrd="0" presId="urn:microsoft.com/office/officeart/2018/2/layout/IconCircleList"/>
    <dgm:cxn modelId="{EBFA7E1C-BD0E-4F03-900F-2727AA81F8FE}" type="presParOf" srcId="{A3D8B1EC-5AE2-4CC9-A3BF-1B596BCBC10D}" destId="{CA02402B-4F82-4010-851B-7A22573A1B06}" srcOrd="3" destOrd="0" presId="urn:microsoft.com/office/officeart/2018/2/layout/IconCircleList"/>
    <dgm:cxn modelId="{FB8AE846-C7F1-40EA-BD7E-86B0B0EBEF29}" type="presParOf" srcId="{A3446F83-633D-4A2D-AFD8-A315C0432E1A}" destId="{0D89B0EF-D8AE-4DB9-8138-2118E99017E8}" srcOrd="9" destOrd="0" presId="urn:microsoft.com/office/officeart/2018/2/layout/IconCircleList"/>
    <dgm:cxn modelId="{16540601-6916-4D37-A5B3-8639BAE933DE}" type="presParOf" srcId="{A3446F83-633D-4A2D-AFD8-A315C0432E1A}" destId="{9C62A8FA-6EE5-40DD-85EC-415C1509C6BE}" srcOrd="10" destOrd="0" presId="urn:microsoft.com/office/officeart/2018/2/layout/IconCircleList"/>
    <dgm:cxn modelId="{A35564F5-4CE0-4302-A7F0-881DFD9FB73E}" type="presParOf" srcId="{9C62A8FA-6EE5-40DD-85EC-415C1509C6BE}" destId="{596B375C-BFE4-41F3-A41A-5A62D80B1AA8}" srcOrd="0" destOrd="0" presId="urn:microsoft.com/office/officeart/2018/2/layout/IconCircleList"/>
    <dgm:cxn modelId="{E881262D-EE24-4257-87BA-3B8EA780BD56}" type="presParOf" srcId="{9C62A8FA-6EE5-40DD-85EC-415C1509C6BE}" destId="{705993F8-ACC1-4F9C-B9D7-EFF797A24272}" srcOrd="1" destOrd="0" presId="urn:microsoft.com/office/officeart/2018/2/layout/IconCircleList"/>
    <dgm:cxn modelId="{91BBCBB0-6534-4FE1-BBB2-D8F1619E6908}" type="presParOf" srcId="{9C62A8FA-6EE5-40DD-85EC-415C1509C6BE}" destId="{59E8FAE8-9F21-448C-B35A-EF963D6EDD59}" srcOrd="2" destOrd="0" presId="urn:microsoft.com/office/officeart/2018/2/layout/IconCircleList"/>
    <dgm:cxn modelId="{70BD70FE-5F51-4074-A425-7C9DF771E68C}" type="presParOf" srcId="{9C62A8FA-6EE5-40DD-85EC-415C1509C6BE}" destId="{1115F2A6-809A-4714-845D-E0F4900BCB05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D3363A-3152-4166-B1A0-F698F85FE036}">
      <dsp:nvSpPr>
        <dsp:cNvPr id="0" name=""/>
        <dsp:cNvSpPr/>
      </dsp:nvSpPr>
      <dsp:spPr>
        <a:xfrm>
          <a:off x="0" y="587"/>
          <a:ext cx="64922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0D0E08-3D6F-482D-9183-18678A8E84E3}">
      <dsp:nvSpPr>
        <dsp:cNvPr id="0" name=""/>
        <dsp:cNvSpPr/>
      </dsp:nvSpPr>
      <dsp:spPr>
        <a:xfrm>
          <a:off x="0" y="587"/>
          <a:ext cx="6492240" cy="963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>
              <a:latin typeface="Calibri"/>
            </a:rPr>
            <a:t>Teachers are the essential factor in delivering quality education.</a:t>
          </a:r>
        </a:p>
      </dsp:txBody>
      <dsp:txXfrm>
        <a:off x="0" y="587"/>
        <a:ext cx="6492240" cy="963111"/>
      </dsp:txXfrm>
    </dsp:sp>
    <dsp:sp modelId="{EBD9FBA6-6E67-48C6-9C24-129261DC79A7}">
      <dsp:nvSpPr>
        <dsp:cNvPr id="0" name=""/>
        <dsp:cNvSpPr/>
      </dsp:nvSpPr>
      <dsp:spPr>
        <a:xfrm>
          <a:off x="0" y="963698"/>
          <a:ext cx="64922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61B39E-AAC4-46A7-8946-5A6F36B8545D}">
      <dsp:nvSpPr>
        <dsp:cNvPr id="0" name=""/>
        <dsp:cNvSpPr/>
      </dsp:nvSpPr>
      <dsp:spPr>
        <a:xfrm>
          <a:off x="0" y="963698"/>
          <a:ext cx="6492240" cy="963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/>
            <a:t>Investment in Infrastructure: Investing in </a:t>
          </a:r>
          <a:r>
            <a:rPr lang="en-US" sz="1800" b="1" kern="1200"/>
            <a:t>affordable and reliable  digital infrastructure</a:t>
          </a:r>
          <a:r>
            <a:rPr lang="en-US" sz="1800" b="0" kern="1200"/>
            <a:t>,</a:t>
          </a:r>
          <a:r>
            <a:rPr lang="en-US" sz="1800" b="0" kern="1200">
              <a:latin typeface="Calibri"/>
            </a:rPr>
            <a:t> </a:t>
          </a:r>
          <a:r>
            <a:rPr lang="en-US" sz="1800" b="0" kern="1200"/>
            <a:t> </a:t>
          </a:r>
          <a:r>
            <a:rPr lang="en-US" sz="1800" b="1" kern="1200"/>
            <a:t>and localized digital  content</a:t>
          </a:r>
          <a:r>
            <a:rPr lang="en-US" sz="1800" b="0" kern="1200"/>
            <a:t> is essential.</a:t>
          </a:r>
          <a:endParaRPr lang="en-US" sz="1800" kern="1200"/>
        </a:p>
      </dsp:txBody>
      <dsp:txXfrm>
        <a:off x="0" y="963698"/>
        <a:ext cx="6492240" cy="963111"/>
      </dsp:txXfrm>
    </dsp:sp>
    <dsp:sp modelId="{8782BB62-1BAD-42D3-9F8E-DDB7ED0FDD64}">
      <dsp:nvSpPr>
        <dsp:cNvPr id="0" name=""/>
        <dsp:cNvSpPr/>
      </dsp:nvSpPr>
      <dsp:spPr>
        <a:xfrm>
          <a:off x="0" y="1926809"/>
          <a:ext cx="64922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682001-309E-4EB5-880F-78F9EF5C8E86}">
      <dsp:nvSpPr>
        <dsp:cNvPr id="0" name=""/>
        <dsp:cNvSpPr/>
      </dsp:nvSpPr>
      <dsp:spPr>
        <a:xfrm>
          <a:off x="0" y="1926809"/>
          <a:ext cx="6492240" cy="963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/>
            <a:t>Inequality in deployment of education technology</a:t>
          </a:r>
          <a:r>
            <a:rPr lang="en-US" sz="1800" b="0" kern="1200"/>
            <a:t>: Urban schools  being better equipped than rural and underprivileged </a:t>
          </a:r>
          <a:endParaRPr lang="en-US" sz="1800" b="0" kern="1200">
            <a:latin typeface="Calibri"/>
          </a:endParaRPr>
        </a:p>
      </dsp:txBody>
      <dsp:txXfrm>
        <a:off x="0" y="1926809"/>
        <a:ext cx="6492240" cy="963111"/>
      </dsp:txXfrm>
    </dsp:sp>
    <dsp:sp modelId="{6FAFE4B3-6BED-42EF-8DB9-F89D62E92F2D}">
      <dsp:nvSpPr>
        <dsp:cNvPr id="0" name=""/>
        <dsp:cNvSpPr/>
      </dsp:nvSpPr>
      <dsp:spPr>
        <a:xfrm>
          <a:off x="0" y="2889921"/>
          <a:ext cx="64922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469C3B-79F2-41FD-9821-CDE12195D293}">
      <dsp:nvSpPr>
        <dsp:cNvPr id="0" name=""/>
        <dsp:cNvSpPr/>
      </dsp:nvSpPr>
      <dsp:spPr>
        <a:xfrm>
          <a:off x="0" y="2889921"/>
          <a:ext cx="6492240" cy="963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/>
            <a:t>Policy Recommendations: </a:t>
          </a:r>
          <a:r>
            <a:rPr lang="en-US" sz="1800" b="1" kern="1200"/>
            <a:t>Phased and localized implementation</a:t>
          </a:r>
          <a:r>
            <a:rPr lang="en-US" sz="1800" b="0" kern="1200"/>
            <a:t>,  integration with other educational interventions, and addressing  infrastructure and access challenges are necessary.</a:t>
          </a:r>
          <a:endParaRPr lang="en-US" sz="1800" kern="1200"/>
        </a:p>
      </dsp:txBody>
      <dsp:txXfrm>
        <a:off x="0" y="2889921"/>
        <a:ext cx="6492240" cy="963111"/>
      </dsp:txXfrm>
    </dsp:sp>
    <dsp:sp modelId="{08DBAB4F-AF45-4E98-9213-97C575C31547}">
      <dsp:nvSpPr>
        <dsp:cNvPr id="0" name=""/>
        <dsp:cNvSpPr/>
      </dsp:nvSpPr>
      <dsp:spPr>
        <a:xfrm>
          <a:off x="0" y="3853032"/>
          <a:ext cx="649224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561366-5FED-4CF9-BCD1-6E35CE139CD1}">
      <dsp:nvSpPr>
        <dsp:cNvPr id="0" name=""/>
        <dsp:cNvSpPr/>
      </dsp:nvSpPr>
      <dsp:spPr>
        <a:xfrm>
          <a:off x="0" y="3853032"/>
          <a:ext cx="6492240" cy="963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just" defTabSz="800100">
            <a:lnSpc>
              <a:spcPct val="107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0D3A46"/>
              </a:solidFill>
              <a:latin typeface="Roboto Light"/>
              <a:ea typeface="Roboto Light"/>
              <a:cs typeface="Roboto Light"/>
            </a:rPr>
            <a:t>Classroom environment </a:t>
          </a:r>
          <a:r>
            <a:rPr lang="en-US" sz="1800" kern="1200">
              <a:solidFill>
                <a:srgbClr val="0D3A46"/>
              </a:solidFill>
              <a:latin typeface="Roboto Light"/>
              <a:ea typeface="Roboto Light"/>
              <a:cs typeface="Roboto Light"/>
            </a:rPr>
            <a:t>needs to be </a:t>
          </a:r>
          <a:r>
            <a:rPr lang="en-US" sz="1800" b="1" kern="1200">
              <a:solidFill>
                <a:srgbClr val="0D3A46"/>
              </a:solidFill>
              <a:latin typeface="Roboto Light"/>
              <a:ea typeface="Roboto Light"/>
              <a:cs typeface="Roboto Light"/>
            </a:rPr>
            <a:t>improved with technology </a:t>
          </a:r>
          <a:endParaRPr lang="en-US" sz="1800" kern="1200">
            <a:solidFill>
              <a:srgbClr val="0D3A46"/>
            </a:solidFill>
            <a:latin typeface="Roboto Light"/>
            <a:ea typeface="Roboto Light"/>
            <a:cs typeface="Roboto Light"/>
          </a:endParaRPr>
        </a:p>
      </dsp:txBody>
      <dsp:txXfrm>
        <a:off x="0" y="3853032"/>
        <a:ext cx="6492240" cy="96311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C9AF59-9636-475A-A1C4-DD8F51F12076}">
      <dsp:nvSpPr>
        <dsp:cNvPr id="0" name=""/>
        <dsp:cNvSpPr/>
      </dsp:nvSpPr>
      <dsp:spPr>
        <a:xfrm>
          <a:off x="1969569" y="15283"/>
          <a:ext cx="1019575" cy="1019575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10A8FB-8A79-42E0-A419-829E06BD4763}">
      <dsp:nvSpPr>
        <dsp:cNvPr id="0" name=""/>
        <dsp:cNvSpPr/>
      </dsp:nvSpPr>
      <dsp:spPr>
        <a:xfrm>
          <a:off x="2183680" y="229394"/>
          <a:ext cx="591353" cy="59135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B4C212-74CA-4493-BFAA-35C865202E7C}">
      <dsp:nvSpPr>
        <dsp:cNvPr id="0" name=""/>
        <dsp:cNvSpPr/>
      </dsp:nvSpPr>
      <dsp:spPr>
        <a:xfrm>
          <a:off x="3207625" y="15283"/>
          <a:ext cx="2403284" cy="1019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Conduct Digital Education Capacity Needs Assessment</a:t>
          </a:r>
        </a:p>
      </dsp:txBody>
      <dsp:txXfrm>
        <a:off x="3207625" y="15283"/>
        <a:ext cx="2403284" cy="1019575"/>
      </dsp:txXfrm>
    </dsp:sp>
    <dsp:sp modelId="{267885C0-5B6C-4B5C-AA57-5200C28476A6}">
      <dsp:nvSpPr>
        <dsp:cNvPr id="0" name=""/>
        <dsp:cNvSpPr/>
      </dsp:nvSpPr>
      <dsp:spPr>
        <a:xfrm>
          <a:off x="6029663" y="15283"/>
          <a:ext cx="1019575" cy="1019575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D5FC9F-F6EA-4DC5-97FA-B3A374D14913}">
      <dsp:nvSpPr>
        <dsp:cNvPr id="0" name=""/>
        <dsp:cNvSpPr/>
      </dsp:nvSpPr>
      <dsp:spPr>
        <a:xfrm>
          <a:off x="6243774" y="229394"/>
          <a:ext cx="591353" cy="59135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C1D916-E5E2-4883-868E-45FF91139D31}">
      <dsp:nvSpPr>
        <dsp:cNvPr id="0" name=""/>
        <dsp:cNvSpPr/>
      </dsp:nvSpPr>
      <dsp:spPr>
        <a:xfrm>
          <a:off x="7267718" y="15283"/>
          <a:ext cx="2403284" cy="1019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Upgrade </a:t>
          </a:r>
          <a:r>
            <a:rPr lang="en-US" sz="1900" kern="1200">
              <a:latin typeface="Calibri"/>
            </a:rPr>
            <a:t>ICT</a:t>
          </a:r>
          <a:r>
            <a:rPr lang="en-US" sz="1900" kern="1200"/>
            <a:t> Infrastructure and Facilities</a:t>
          </a:r>
        </a:p>
      </dsp:txBody>
      <dsp:txXfrm>
        <a:off x="7267718" y="15283"/>
        <a:ext cx="2403284" cy="1019575"/>
      </dsp:txXfrm>
    </dsp:sp>
    <dsp:sp modelId="{8775F21A-321C-40EE-A0DF-787572C5F781}">
      <dsp:nvSpPr>
        <dsp:cNvPr id="0" name=""/>
        <dsp:cNvSpPr/>
      </dsp:nvSpPr>
      <dsp:spPr>
        <a:xfrm>
          <a:off x="1969569" y="1830585"/>
          <a:ext cx="1019575" cy="1019575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F0193-9B49-45B2-B1FF-DA3EDA68A2AF}">
      <dsp:nvSpPr>
        <dsp:cNvPr id="0" name=""/>
        <dsp:cNvSpPr/>
      </dsp:nvSpPr>
      <dsp:spPr>
        <a:xfrm>
          <a:off x="2183680" y="2044696"/>
          <a:ext cx="591353" cy="59135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548C2D-F375-4DAA-B037-A15059E7FB62}">
      <dsp:nvSpPr>
        <dsp:cNvPr id="0" name=""/>
        <dsp:cNvSpPr/>
      </dsp:nvSpPr>
      <dsp:spPr>
        <a:xfrm>
          <a:off x="3207625" y="1830585"/>
          <a:ext cx="2403284" cy="1019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latin typeface="Calibri"/>
            </a:rPr>
            <a:t>Deployment</a:t>
          </a:r>
          <a:r>
            <a:rPr lang="en-US" sz="1900" kern="1200" dirty="0"/>
            <a:t> Educational technologies &amp; related applications</a:t>
          </a:r>
        </a:p>
      </dsp:txBody>
      <dsp:txXfrm>
        <a:off x="3207625" y="1830585"/>
        <a:ext cx="2403284" cy="1019575"/>
      </dsp:txXfrm>
    </dsp:sp>
    <dsp:sp modelId="{61112473-FA27-46B6-91F1-1F4B89D0488C}">
      <dsp:nvSpPr>
        <dsp:cNvPr id="0" name=""/>
        <dsp:cNvSpPr/>
      </dsp:nvSpPr>
      <dsp:spPr>
        <a:xfrm>
          <a:off x="6029663" y="1830585"/>
          <a:ext cx="1019575" cy="1019575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04FCC3-B912-44A8-AD9F-F826AAB52BF6}">
      <dsp:nvSpPr>
        <dsp:cNvPr id="0" name=""/>
        <dsp:cNvSpPr/>
      </dsp:nvSpPr>
      <dsp:spPr>
        <a:xfrm>
          <a:off x="6243774" y="2044696"/>
          <a:ext cx="591353" cy="59135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EA036A-8BCD-439A-AB23-C045610880CD}">
      <dsp:nvSpPr>
        <dsp:cNvPr id="0" name=""/>
        <dsp:cNvSpPr/>
      </dsp:nvSpPr>
      <dsp:spPr>
        <a:xfrm>
          <a:off x="7267718" y="1830585"/>
          <a:ext cx="2403284" cy="1019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Capacity Building of Administrators &amp; Teachers</a:t>
          </a:r>
        </a:p>
      </dsp:txBody>
      <dsp:txXfrm>
        <a:off x="7267718" y="1830585"/>
        <a:ext cx="2403284" cy="1019575"/>
      </dsp:txXfrm>
    </dsp:sp>
    <dsp:sp modelId="{9EA048FB-3170-4256-8E87-4447C87C145F}">
      <dsp:nvSpPr>
        <dsp:cNvPr id="0" name=""/>
        <dsp:cNvSpPr/>
      </dsp:nvSpPr>
      <dsp:spPr>
        <a:xfrm>
          <a:off x="1969569" y="3645888"/>
          <a:ext cx="1019575" cy="1019575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F4FB73-3C44-4F5B-827E-14895E0FD474}">
      <dsp:nvSpPr>
        <dsp:cNvPr id="0" name=""/>
        <dsp:cNvSpPr/>
      </dsp:nvSpPr>
      <dsp:spPr>
        <a:xfrm>
          <a:off x="2183680" y="3859998"/>
          <a:ext cx="591353" cy="591353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02402B-4F82-4010-851B-7A22573A1B06}">
      <dsp:nvSpPr>
        <dsp:cNvPr id="0" name=""/>
        <dsp:cNvSpPr/>
      </dsp:nvSpPr>
      <dsp:spPr>
        <a:xfrm>
          <a:off x="3207625" y="3645888"/>
          <a:ext cx="2403284" cy="1019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>
              <a:latin typeface="Calibri"/>
            </a:rPr>
            <a:t>Monitor</a:t>
          </a:r>
          <a:r>
            <a:rPr lang="en-US" sz="1900" kern="1200"/>
            <a:t> and </a:t>
          </a:r>
          <a:r>
            <a:rPr lang="en-US" sz="1900" kern="1200">
              <a:latin typeface="Calibri"/>
            </a:rPr>
            <a:t>Evaluate</a:t>
          </a:r>
          <a:endParaRPr lang="en-US" sz="1900" kern="1200"/>
        </a:p>
      </dsp:txBody>
      <dsp:txXfrm>
        <a:off x="3207625" y="3645888"/>
        <a:ext cx="2403284" cy="1019575"/>
      </dsp:txXfrm>
    </dsp:sp>
    <dsp:sp modelId="{596B375C-BFE4-41F3-A41A-5A62D80B1AA8}">
      <dsp:nvSpPr>
        <dsp:cNvPr id="0" name=""/>
        <dsp:cNvSpPr/>
      </dsp:nvSpPr>
      <dsp:spPr>
        <a:xfrm>
          <a:off x="6029663" y="3645888"/>
          <a:ext cx="1019575" cy="1019575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5993F8-ACC1-4F9C-B9D7-EFF797A24272}">
      <dsp:nvSpPr>
        <dsp:cNvPr id="0" name=""/>
        <dsp:cNvSpPr/>
      </dsp:nvSpPr>
      <dsp:spPr>
        <a:xfrm>
          <a:off x="6243774" y="3859998"/>
          <a:ext cx="591353" cy="591353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15F2A6-809A-4714-845D-E0F4900BCB05}">
      <dsp:nvSpPr>
        <dsp:cNvPr id="0" name=""/>
        <dsp:cNvSpPr/>
      </dsp:nvSpPr>
      <dsp:spPr>
        <a:xfrm>
          <a:off x="7267718" y="3645888"/>
          <a:ext cx="2403284" cy="1019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Project Management</a:t>
          </a:r>
        </a:p>
      </dsp:txBody>
      <dsp:txXfrm>
        <a:off x="7267718" y="3645888"/>
        <a:ext cx="2403284" cy="10195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231913-3847-4BBD-BC33-628CA549656F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651FC6-52E5-49EC-A4C2-E98E5071CB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832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924175" y="849313"/>
            <a:ext cx="4078288" cy="2293937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92664" y="3271381"/>
            <a:ext cx="7941310" cy="267658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1828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63160F-1D14-4666-AD32-79675DC7603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8285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7071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6C388A-CC77-C14A-ABD0-9B352ECD3E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E32EE6-54A7-34A4-0E7D-C9182721D4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2719EF-E046-5BFF-1AC0-83438308B0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2D832C-40BD-98DA-5960-B01C126042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651FC6-52E5-49EC-A4C2-E98E5071CB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477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24A6FC-719E-4C6B-CEB6-BBE149D24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D06362-73B9-7801-5B39-196D44351A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A1553D-2679-9C3F-7DEC-10C8C2637E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D28DE1-5296-BDC1-6105-BBDE852005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651FC6-52E5-49EC-A4C2-E98E5071CB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334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13176" y="258827"/>
            <a:ext cx="11365646" cy="3657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13175" y="5479363"/>
            <a:ext cx="11365649" cy="1186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Oswald"/>
                <a:cs typeface="Oswa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0D3A46"/>
                </a:solidFill>
                <a:latin typeface="Roboto Light"/>
                <a:cs typeface="Robot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Oswald"/>
                <a:cs typeface="Oswa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10/19/2025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Oswald"/>
                <a:cs typeface="Oswa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10/19/2025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10/19/2025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nten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24400" y="641206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050" b="0" i="0">
                <a:latin typeface="Oswald" pitchFamily="2" charset="77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fld id="{81F80DFE-58E4-DC4E-9FE5-2766A8AE36A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0270E11-7056-0048-B340-715EF58B5C5A}"/>
              </a:ext>
            </a:extLst>
          </p:cNvPr>
          <p:cNvCxnSpPr/>
          <p:nvPr userDrawn="1"/>
        </p:nvCxnSpPr>
        <p:spPr>
          <a:xfrm>
            <a:off x="334434" y="6308725"/>
            <a:ext cx="115231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F51F98D3-F345-A642-A1B3-6277C79F6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434" y="260351"/>
            <a:ext cx="11523133" cy="61672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Oswald" pitchFamily="2" charset="77"/>
              </a:defRPr>
            </a:lvl1pPr>
          </a:lstStyle>
          <a:p>
            <a:r>
              <a:rPr lang="en-US"/>
              <a:t>Insert Title – Oswald 24pt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979B3FF-3C79-1349-B03B-4730DDCAADD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34434" y="1083163"/>
            <a:ext cx="11523133" cy="5122224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600" b="0" i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>
              <a:defRPr sz="1400" b="0" i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>
              <a:defRPr sz="1200" b="0" i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3pPr>
            <a:lvl4pPr>
              <a:defRPr sz="1000" b="0" i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4pPr>
            <a:lvl5pPr>
              <a:defRPr sz="800" b="0" i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en-US"/>
              <a:t>Main Body Copy – </a:t>
            </a:r>
            <a:r>
              <a:rPr lang="en-US" err="1"/>
              <a:t>Roboto</a:t>
            </a:r>
            <a:r>
              <a:rPr lang="en-US"/>
              <a:t> 16pt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928219-25D7-2B4B-A3CB-ACE74260C9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8115" y="3335291"/>
            <a:ext cx="3784432" cy="28700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497BE43-4541-6F46-83D4-4698A36E219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0727" y="6411472"/>
            <a:ext cx="1756840" cy="25369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6F2AE39-A5CD-3145-A48A-452A46884E9D}"/>
              </a:ext>
            </a:extLst>
          </p:cNvPr>
          <p:cNvSpPr txBox="1"/>
          <p:nvPr userDrawn="1"/>
        </p:nvSpPr>
        <p:spPr>
          <a:xfrm>
            <a:off x="215513" y="6411471"/>
            <a:ext cx="33531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latin typeface="Oswald" pitchFamily="2" charset="77"/>
              </a:rPr>
              <a:t>www.isdb.org</a:t>
            </a:r>
          </a:p>
        </p:txBody>
      </p:sp>
    </p:spTree>
    <p:extLst>
      <p:ext uri="{BB962C8B-B14F-4D97-AF65-F5344CB8AC3E}">
        <p14:creationId xmlns:p14="http://schemas.microsoft.com/office/powerpoint/2010/main" val="3562085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7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D1BE4-65E5-4B52-8061-A6E3C884D7E0}" type="datetimeFigureOut">
              <a:rPr lang="en-GB" smtClean="0"/>
              <a:t>19/10/2025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98C4D-32F9-4B14-B7BE-5635BC0CA3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8507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33085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4" orient="horz" pos="415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13017" y="2522357"/>
            <a:ext cx="1885315" cy="6673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Oswald"/>
                <a:cs typeface="Oswa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516703" y="1944080"/>
            <a:ext cx="9158592" cy="37045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0D3A46"/>
                </a:solidFill>
                <a:latin typeface="Roboto Light"/>
                <a:cs typeface="Robot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69900A-70AC-936D-9B9B-6EA74DF32D59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0" y="63500"/>
            <a:ext cx="538163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Protected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hyperlink" Target="http://www.isdb.org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microsoft.com/office/2007/relationships/diagramDrawing" Target="../diagrams/drawing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11" Type="http://schemas.openxmlformats.org/officeDocument/2006/relationships/diagramColors" Target="../diagrams/colors1.xml"/><Relationship Id="rId5" Type="http://schemas.openxmlformats.org/officeDocument/2006/relationships/image" Target="../media/image9.jpg"/><Relationship Id="rId10" Type="http://schemas.openxmlformats.org/officeDocument/2006/relationships/diagramQuickStyle" Target="../diagrams/quickStyle1.xml"/><Relationship Id="rId4" Type="http://schemas.openxmlformats.org/officeDocument/2006/relationships/hyperlink" Target="http://www.isdb.org/" TargetMode="External"/><Relationship Id="rId9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hyperlink" Target="http://www.isdb.org/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6.png"/><Relationship Id="rId7" Type="http://schemas.openxmlformats.org/officeDocument/2006/relationships/diagramLayout" Target="../diagrams/layou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5" Type="http://schemas.openxmlformats.org/officeDocument/2006/relationships/hyperlink" Target="http://www.isdb.org/" TargetMode="External"/><Relationship Id="rId10" Type="http://schemas.microsoft.com/office/2007/relationships/diagramDrawing" Target="../diagrams/drawing2.xml"/><Relationship Id="rId4" Type="http://schemas.openxmlformats.org/officeDocument/2006/relationships/image" Target="../media/image7.png"/><Relationship Id="rId9" Type="http://schemas.openxmlformats.org/officeDocument/2006/relationships/diagramColors" Target="../diagrams/colors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sdb.org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db.org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BADA896F-1AB8-EA2F-F8F3-E0FED3DF28D5}"/>
              </a:ext>
            </a:extLst>
          </p:cNvPr>
          <p:cNvSpPr/>
          <p:nvPr/>
        </p:nvSpPr>
        <p:spPr>
          <a:xfrm>
            <a:off x="107283" y="2222056"/>
            <a:ext cx="7142508" cy="3036868"/>
          </a:xfrm>
          <a:prstGeom prst="rect">
            <a:avLst/>
          </a:prstGeom>
          <a:solidFill>
            <a:srgbClr val="0D3B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3"/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C4987F-3381-4FEF-9857-A048E86FC77A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75974" y="2280991"/>
            <a:ext cx="6885611" cy="1631892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en-GB" sz="3300" dirty="0">
                <a:ea typeface="Roboto Light"/>
              </a:rPr>
              <a:t>Advancing Classroom Education through Innovative Technologies (ACE-IT)</a:t>
            </a:r>
            <a:br>
              <a:rPr lang="en-US" sz="3300" dirty="0">
                <a:ea typeface="Roboto Light"/>
              </a:rPr>
            </a:br>
            <a:r>
              <a:rPr lang="en-US" sz="3300" dirty="0">
                <a:ea typeface="Roboto Light"/>
              </a:rPr>
              <a:t>(21 October 2025)	</a:t>
            </a:r>
            <a:br>
              <a:rPr lang="en-US" sz="3300" dirty="0">
                <a:ea typeface="Roboto Light"/>
              </a:rPr>
            </a:br>
            <a:br>
              <a:rPr lang="en-US" sz="3300" dirty="0">
                <a:ea typeface="Roboto Light"/>
              </a:rPr>
            </a:br>
            <a:r>
              <a:rPr lang="en-GB" sz="3300" dirty="0">
                <a:ea typeface="Roboto Light"/>
              </a:rPr>
              <a:t>Workshop on “Utilization of Innovation and Technology for Accelerating the Eradication of Poverty</a:t>
            </a:r>
            <a:br>
              <a:rPr lang="en-US" sz="3300" dirty="0">
                <a:ea typeface="Roboto Light"/>
              </a:rPr>
            </a:br>
            <a:r>
              <a:rPr lang="en-US" sz="3300" dirty="0">
                <a:solidFill>
                  <a:schemeClr val="bg1"/>
                </a:solidFill>
                <a:latin typeface="Oswald"/>
                <a:ea typeface="Roboto Light"/>
              </a:rPr>
              <a:t>		</a:t>
            </a:r>
            <a:br>
              <a:rPr lang="en-US" sz="3300" dirty="0">
                <a:solidFill>
                  <a:schemeClr val="bg1"/>
                </a:solidFill>
                <a:latin typeface="Roboto" panose="02000000000000000000" pitchFamily="2" charset="0"/>
              </a:rPr>
            </a:br>
            <a:endParaRPr lang="en-GB" sz="3300" dirty="0">
              <a:solidFill>
                <a:schemeClr val="bg1"/>
              </a:solidFill>
              <a:latin typeface="Oswald" panose="00000500000000000000" pitchFamily="2" charset="0"/>
              <a:ea typeface="Roboto Ligh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0DA12B-B94F-18FC-B22D-A71CD6A136B2}"/>
              </a:ext>
            </a:extLst>
          </p:cNvPr>
          <p:cNvSpPr txBox="1"/>
          <p:nvPr/>
        </p:nvSpPr>
        <p:spPr>
          <a:xfrm>
            <a:off x="258088" y="3696850"/>
            <a:ext cx="5834051" cy="708393"/>
          </a:xfrm>
          <a:prstGeom prst="rect">
            <a:avLst/>
          </a:prstGeom>
        </p:spPr>
        <p:txBody>
          <a:bodyPr wrap="square" tIns="54000" rtlCol="0" anchor="t" anchorCtr="0">
            <a:noAutofit/>
          </a:bodyPr>
          <a:lstStyle/>
          <a:p>
            <a:pPr defTabSz="914217">
              <a:spcBef>
                <a:spcPct val="0"/>
              </a:spcBef>
              <a:spcAft>
                <a:spcPts val="425"/>
              </a:spcAft>
            </a:pPr>
            <a:br>
              <a:rPr lang="en-US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endParaRPr lang="en-US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9" name="Picture 8" descr="A logo with a ball and text&#10;&#10;AI-generated content may be incorrect.">
            <a:extLst>
              <a:ext uri="{FF2B5EF4-FFF2-40B4-BE49-F238E27FC236}">
                <a16:creationId xmlns:a16="http://schemas.microsoft.com/office/drawing/2014/main" id="{43F88EBF-B8B0-FF2C-6095-07D8B05791F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088" y="-166152"/>
            <a:ext cx="1821217" cy="1821217"/>
          </a:xfrm>
          <a:prstGeom prst="rect">
            <a:avLst/>
          </a:prstGeom>
        </p:spPr>
      </p:pic>
      <p:pic>
        <p:nvPicPr>
          <p:cNvPr id="13" name="Picture 12" descr="A graphic of a globe and graph&#10;&#10;AI-generated content may be incorrect.">
            <a:extLst>
              <a:ext uri="{FF2B5EF4-FFF2-40B4-BE49-F238E27FC236}">
                <a16:creationId xmlns:a16="http://schemas.microsoft.com/office/drawing/2014/main" id="{FFBDD546-660F-051A-0BA8-398A416C56F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5824" y="1349374"/>
            <a:ext cx="5370287" cy="5403343"/>
          </a:xfrm>
          <a:prstGeom prst="rect">
            <a:avLst/>
          </a:prstGeom>
        </p:spPr>
      </p:pic>
      <p:sp>
        <p:nvSpPr>
          <p:cNvPr id="15" name="Hexagon 14">
            <a:extLst>
              <a:ext uri="{FF2B5EF4-FFF2-40B4-BE49-F238E27FC236}">
                <a16:creationId xmlns:a16="http://schemas.microsoft.com/office/drawing/2014/main" id="{D6CB6FF9-E926-CA23-EFA1-20D6FF07CDFD}"/>
              </a:ext>
            </a:extLst>
          </p:cNvPr>
          <p:cNvSpPr/>
          <p:nvPr/>
        </p:nvSpPr>
        <p:spPr>
          <a:xfrm rot="1933723">
            <a:off x="128826" y="1840030"/>
            <a:ext cx="718092" cy="619045"/>
          </a:xfrm>
          <a:prstGeom prst="hexagon">
            <a:avLst/>
          </a:prstGeom>
          <a:solidFill>
            <a:srgbClr val="125D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3"/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6" name="Hexagon 15">
            <a:extLst>
              <a:ext uri="{FF2B5EF4-FFF2-40B4-BE49-F238E27FC236}">
                <a16:creationId xmlns:a16="http://schemas.microsoft.com/office/drawing/2014/main" id="{A62125BF-56A3-1EE8-9246-6AF679BB5D8E}"/>
              </a:ext>
            </a:extLst>
          </p:cNvPr>
          <p:cNvSpPr/>
          <p:nvPr/>
        </p:nvSpPr>
        <p:spPr>
          <a:xfrm rot="1933723">
            <a:off x="6350097" y="5006210"/>
            <a:ext cx="718092" cy="619045"/>
          </a:xfrm>
          <a:prstGeom prst="hexagon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3"/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0B196D1D-5E08-4292-19FC-3684C607ECA3}"/>
              </a:ext>
            </a:extLst>
          </p:cNvPr>
          <p:cNvSpPr txBox="1"/>
          <p:nvPr/>
        </p:nvSpPr>
        <p:spPr>
          <a:xfrm>
            <a:off x="349321" y="5431542"/>
            <a:ext cx="8198778" cy="9782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7600" marR="1108075" indent="635" algn="ctr">
              <a:lnSpc>
                <a:spcPct val="136700"/>
              </a:lnSpc>
              <a:spcBef>
                <a:spcPts val="10"/>
              </a:spcBef>
            </a:pPr>
            <a:r>
              <a:rPr lang="en-US" sz="1600" b="1" spc="-5" dirty="0">
                <a:solidFill>
                  <a:srgbClr val="000000"/>
                </a:solidFill>
                <a:latin typeface="Roboto Light"/>
                <a:cs typeface="Roboto Light"/>
              </a:rPr>
              <a:t>Sulayman Janneh, Senior Technology Deployment Specialist</a:t>
            </a:r>
          </a:p>
          <a:p>
            <a:pPr marL="1117600" marR="1108075" indent="635" algn="ctr">
              <a:lnSpc>
                <a:spcPct val="136700"/>
              </a:lnSpc>
              <a:spcBef>
                <a:spcPts val="10"/>
              </a:spcBef>
            </a:pPr>
            <a:r>
              <a:rPr sz="1600" b="1" spc="-5" dirty="0">
                <a:solidFill>
                  <a:srgbClr val="000000"/>
                </a:solidFill>
                <a:latin typeface="Roboto Light"/>
                <a:cs typeface="Roboto Light"/>
              </a:rPr>
              <a:t>Science Technology and Innovation </a:t>
            </a:r>
            <a:r>
              <a:rPr sz="1600" b="1" spc="-10" dirty="0">
                <a:solidFill>
                  <a:srgbClr val="000000"/>
                </a:solidFill>
                <a:latin typeface="Roboto Light"/>
                <a:cs typeface="Roboto Light"/>
              </a:rPr>
              <a:t>Division  </a:t>
            </a:r>
            <a:endParaRPr lang="en-US" sz="1600" b="1" spc="-10" dirty="0">
              <a:solidFill>
                <a:srgbClr val="000000"/>
              </a:solidFill>
              <a:latin typeface="Roboto Light"/>
              <a:cs typeface="Roboto Light"/>
            </a:endParaRPr>
          </a:p>
          <a:p>
            <a:pPr marL="1117600" marR="1108075" indent="635" algn="ctr">
              <a:lnSpc>
                <a:spcPct val="136700"/>
              </a:lnSpc>
              <a:spcBef>
                <a:spcPts val="10"/>
              </a:spcBef>
            </a:pPr>
            <a:r>
              <a:rPr sz="1600" b="1" spc="-10" dirty="0">
                <a:solidFill>
                  <a:srgbClr val="000000"/>
                </a:solidFill>
                <a:latin typeface="Roboto Light"/>
                <a:cs typeface="Roboto Light"/>
              </a:rPr>
              <a:t>Cooperation </a:t>
            </a:r>
            <a:r>
              <a:rPr sz="1600" b="1" spc="-5" dirty="0">
                <a:solidFill>
                  <a:srgbClr val="000000"/>
                </a:solidFill>
                <a:latin typeface="Roboto Light"/>
                <a:cs typeface="Roboto Light"/>
              </a:rPr>
              <a:t>and Capacity </a:t>
            </a:r>
            <a:r>
              <a:rPr sz="1600" b="1" spc="-10" dirty="0">
                <a:solidFill>
                  <a:srgbClr val="000000"/>
                </a:solidFill>
                <a:latin typeface="Roboto Light"/>
                <a:cs typeface="Roboto Light"/>
              </a:rPr>
              <a:t>Development</a:t>
            </a:r>
            <a:r>
              <a:rPr sz="1600" b="1" spc="55" dirty="0">
                <a:solidFill>
                  <a:srgbClr val="000000"/>
                </a:solidFill>
                <a:latin typeface="Roboto Light"/>
                <a:cs typeface="Roboto Light"/>
              </a:rPr>
              <a:t> </a:t>
            </a:r>
            <a:r>
              <a:rPr sz="1600" b="1" spc="-5" dirty="0">
                <a:solidFill>
                  <a:srgbClr val="000000"/>
                </a:solidFill>
                <a:latin typeface="Roboto Light"/>
                <a:cs typeface="Roboto Light"/>
              </a:rPr>
              <a:t>Department</a:t>
            </a:r>
            <a:endParaRPr sz="1600" b="1" dirty="0">
              <a:solidFill>
                <a:srgbClr val="000000"/>
              </a:solidFill>
              <a:latin typeface="Roboto Light"/>
              <a:cs typeface="Roboto Light"/>
            </a:endParaRPr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FDD29F1F-BF4F-61C5-CA81-1AAD8310712B}"/>
              </a:ext>
            </a:extLst>
          </p:cNvPr>
          <p:cNvSpPr txBox="1"/>
          <p:nvPr/>
        </p:nvSpPr>
        <p:spPr>
          <a:xfrm>
            <a:off x="2185239" y="233867"/>
            <a:ext cx="8633011" cy="10211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7600" marR="1108075" indent="635" algn="ctr">
              <a:lnSpc>
                <a:spcPct val="136700"/>
              </a:lnSpc>
              <a:spcBef>
                <a:spcPts val="10"/>
              </a:spcBef>
            </a:pPr>
            <a:endParaRPr lang="en-US" sz="2800" b="1" spc="-5" dirty="0">
              <a:solidFill>
                <a:srgbClr val="000000"/>
              </a:solidFill>
              <a:latin typeface="Oswald" panose="00000500000000000000" pitchFamily="2" charset="0"/>
              <a:cs typeface="Roboto Light"/>
            </a:endParaRPr>
          </a:p>
          <a:p>
            <a:pPr algn="ctr"/>
            <a:r>
              <a:rPr lang="en-GB" sz="2800" b="1" spc="-5" dirty="0">
                <a:solidFill>
                  <a:srgbClr val="000000"/>
                </a:solidFill>
                <a:latin typeface="Oswald" panose="00000500000000000000" pitchFamily="2" charset="0"/>
              </a:rPr>
              <a:t>SESRIC Poverty Alleviation Capacity Building Programme (PA-</a:t>
            </a:r>
            <a:r>
              <a:rPr lang="en-GB" sz="2800" b="1" spc="-5" dirty="0" err="1">
                <a:solidFill>
                  <a:srgbClr val="000000"/>
                </a:solidFill>
                <a:latin typeface="Oswald" panose="00000500000000000000" pitchFamily="2" charset="0"/>
              </a:rPr>
              <a:t>CaB</a:t>
            </a:r>
            <a:r>
              <a:rPr lang="en-GB" sz="2800" b="1" spc="-5" dirty="0">
                <a:solidFill>
                  <a:srgbClr val="000000"/>
                </a:solidFill>
                <a:latin typeface="Oswald" panose="00000500000000000000" pitchFamily="2" charset="0"/>
              </a:rPr>
              <a:t>)</a:t>
            </a:r>
            <a:endParaRPr lang="en-US" sz="2800" b="1" spc="-5" dirty="0">
              <a:solidFill>
                <a:srgbClr val="000000"/>
              </a:solidFill>
              <a:latin typeface="Oswald" panose="000005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A23933-8371-880A-3E68-818B1437FA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85" y="79659"/>
            <a:ext cx="1209675" cy="11753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05656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4923" y="46843"/>
            <a:ext cx="532765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>
                <a:latin typeface="Calibri"/>
                <a:cs typeface="Calibri"/>
              </a:rPr>
              <a:t>Prot</a:t>
            </a:r>
            <a:r>
              <a:rPr sz="1000" spc="-10">
                <a:latin typeface="Calibri"/>
                <a:cs typeface="Calibri"/>
              </a:rPr>
              <a:t>ec</a:t>
            </a:r>
            <a:r>
              <a:rPr sz="1000" spc="-5">
                <a:latin typeface="Calibri"/>
                <a:cs typeface="Calibri"/>
              </a:rPr>
              <a:t>t</a:t>
            </a:r>
            <a:r>
              <a:rPr sz="1000" spc="-10">
                <a:latin typeface="Calibri"/>
                <a:cs typeface="Calibri"/>
              </a:rPr>
              <a:t>e</a:t>
            </a:r>
            <a:r>
              <a:rPr sz="1000" spc="-5">
                <a:latin typeface="Calibri"/>
                <a:cs typeface="Calibri"/>
              </a:rPr>
              <a:t>d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34434" y="6308725"/>
            <a:ext cx="11523345" cy="0"/>
          </a:xfrm>
          <a:custGeom>
            <a:avLst/>
            <a:gdLst/>
            <a:ahLst/>
            <a:cxnLst/>
            <a:rect l="l" t="t" r="r" b="b"/>
            <a:pathLst>
              <a:path w="11523345">
                <a:moveTo>
                  <a:pt x="0" y="0"/>
                </a:moveTo>
                <a:lnTo>
                  <a:pt x="11523129" y="0"/>
                </a:lnTo>
              </a:path>
            </a:pathLst>
          </a:custGeom>
          <a:ln w="6350">
            <a:solidFill>
              <a:srgbClr val="0D3A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358121" y="3335290"/>
            <a:ext cx="2833878" cy="28700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100729" y="6411471"/>
            <a:ext cx="1756829" cy="2536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94252" y="6453126"/>
            <a:ext cx="699135" cy="193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5">
                <a:solidFill>
                  <a:srgbClr val="0D3A46"/>
                </a:solidFill>
                <a:latin typeface="Oswald"/>
                <a:cs typeface="Oswald"/>
                <a:hlinkClick r:id="rId4"/>
              </a:rPr>
              <a:t>www.isdb.org</a:t>
            </a:r>
            <a:endParaRPr sz="1100">
              <a:latin typeface="Oswald"/>
              <a:cs typeface="Oswald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-1" y="428514"/>
            <a:ext cx="12192000" cy="736600"/>
          </a:xfrm>
          <a:custGeom>
            <a:avLst/>
            <a:gdLst/>
            <a:ahLst/>
            <a:cxnLst/>
            <a:rect l="l" t="t" r="r" b="b"/>
            <a:pathLst>
              <a:path w="12192000" h="736600">
                <a:moveTo>
                  <a:pt x="0" y="736549"/>
                </a:moveTo>
                <a:lnTo>
                  <a:pt x="12192000" y="736549"/>
                </a:lnTo>
                <a:lnTo>
                  <a:pt x="12192000" y="0"/>
                </a:lnTo>
                <a:lnTo>
                  <a:pt x="0" y="0"/>
                </a:lnTo>
                <a:lnTo>
                  <a:pt x="0" y="736549"/>
                </a:lnTo>
                <a:close/>
              </a:path>
            </a:pathLst>
          </a:custGeom>
          <a:solidFill>
            <a:srgbClr val="0D3A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514262" y="722260"/>
            <a:ext cx="1293495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l">
              <a:lnSpc>
                <a:spcPct val="100000"/>
              </a:lnSpc>
            </a:pPr>
            <a:r>
              <a:rPr lang="en-US" sz="3200" dirty="0"/>
              <a:t>Issue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1170411" y="6438328"/>
            <a:ext cx="10287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>
                <a:solidFill>
                  <a:srgbClr val="899193"/>
                </a:solidFill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96289" y="1588622"/>
            <a:ext cx="6867525" cy="42855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6350" indent="-342900" algn="just">
              <a:lnSpc>
                <a:spcPct val="107300"/>
              </a:lnSpc>
              <a:buClr>
                <a:srgbClr val="000000"/>
              </a:buClr>
              <a:buFont typeface="Wingdings"/>
              <a:buChar char=""/>
              <a:tabLst>
                <a:tab pos="355600" algn="l"/>
              </a:tabLst>
            </a:pPr>
            <a:r>
              <a:rPr sz="1800" b="1" spc="-5" dirty="0">
                <a:solidFill>
                  <a:srgbClr val="0D3A46"/>
                </a:solidFill>
                <a:latin typeface="Roboto Light"/>
                <a:cs typeface="Roboto Light"/>
              </a:rPr>
              <a:t>600 </a:t>
            </a:r>
            <a:r>
              <a:rPr sz="1800" b="1" dirty="0">
                <a:solidFill>
                  <a:srgbClr val="0D3A46"/>
                </a:solidFill>
                <a:latin typeface="Roboto Light"/>
                <a:cs typeface="Roboto Light"/>
              </a:rPr>
              <a:t>million </a:t>
            </a:r>
            <a:r>
              <a:rPr sz="1800" b="1" spc="-5" dirty="0">
                <a:solidFill>
                  <a:srgbClr val="0D3A46"/>
                </a:solidFill>
                <a:latin typeface="Roboto Light"/>
                <a:cs typeface="Roboto Light"/>
              </a:rPr>
              <a:t>children </a:t>
            </a:r>
            <a:r>
              <a:rPr sz="1800" spc="-5" dirty="0">
                <a:solidFill>
                  <a:srgbClr val="0D3A46"/>
                </a:solidFill>
                <a:latin typeface="Roboto Light"/>
                <a:cs typeface="Roboto Light"/>
              </a:rPr>
              <a:t>are </a:t>
            </a:r>
            <a:r>
              <a:rPr sz="1800" b="1" spc="-5" dirty="0">
                <a:solidFill>
                  <a:srgbClr val="0D3A46"/>
                </a:solidFill>
                <a:latin typeface="Roboto Light"/>
                <a:cs typeface="Roboto Light"/>
              </a:rPr>
              <a:t>enrolled</a:t>
            </a:r>
            <a:r>
              <a:rPr sz="1800" spc="-5" dirty="0">
                <a:solidFill>
                  <a:srgbClr val="0D3A46"/>
                </a:solidFill>
                <a:latin typeface="Roboto Light"/>
                <a:cs typeface="Roboto Light"/>
              </a:rPr>
              <a:t> </a:t>
            </a:r>
            <a:r>
              <a:rPr sz="1800" dirty="0">
                <a:solidFill>
                  <a:srgbClr val="0D3A46"/>
                </a:solidFill>
                <a:latin typeface="Roboto Light"/>
                <a:cs typeface="Roboto Light"/>
              </a:rPr>
              <a:t>in </a:t>
            </a:r>
            <a:r>
              <a:rPr sz="1800" spc="-5" dirty="0">
                <a:solidFill>
                  <a:srgbClr val="0D3A46"/>
                </a:solidFill>
                <a:latin typeface="Roboto Light"/>
                <a:cs typeface="Roboto Light"/>
              </a:rPr>
              <a:t>school </a:t>
            </a:r>
            <a:r>
              <a:rPr sz="1800" b="1" spc="-5" dirty="0">
                <a:solidFill>
                  <a:srgbClr val="0D3A46"/>
                </a:solidFill>
                <a:latin typeface="Roboto Light"/>
                <a:cs typeface="Roboto Light"/>
              </a:rPr>
              <a:t>but are academically  falling</a:t>
            </a:r>
            <a:r>
              <a:rPr sz="1800" b="1" spc="-65" dirty="0">
                <a:solidFill>
                  <a:srgbClr val="0D3A46"/>
                </a:solidFill>
                <a:latin typeface="Roboto Light"/>
                <a:cs typeface="Roboto Light"/>
              </a:rPr>
              <a:t> </a:t>
            </a:r>
            <a:r>
              <a:rPr sz="1800" b="1" spc="-10" dirty="0">
                <a:solidFill>
                  <a:srgbClr val="0D3A46"/>
                </a:solidFill>
                <a:latin typeface="Roboto Light"/>
                <a:cs typeface="Roboto Light"/>
              </a:rPr>
              <a:t>behind</a:t>
            </a:r>
            <a:endParaRPr sz="1800" b="1" dirty="0">
              <a:latin typeface="Roboto Light"/>
              <a:cs typeface="Roboto Light"/>
            </a:endParaRPr>
          </a:p>
          <a:p>
            <a:pPr marL="354330" marR="5080" indent="-341630" algn="just">
              <a:lnSpc>
                <a:spcPct val="107200"/>
              </a:lnSpc>
              <a:spcBef>
                <a:spcPts val="585"/>
              </a:spcBef>
              <a:buClr>
                <a:srgbClr val="000000"/>
              </a:buClr>
              <a:buFont typeface="Wingdings"/>
              <a:buChar char=""/>
              <a:tabLst>
                <a:tab pos="355600" algn="l"/>
              </a:tabLst>
            </a:pPr>
            <a:r>
              <a:rPr sz="1800" b="0" spc="-5" dirty="0">
                <a:solidFill>
                  <a:srgbClr val="0D3A46"/>
                </a:solidFill>
                <a:latin typeface="Roboto Light"/>
                <a:cs typeface="Roboto Light"/>
              </a:rPr>
              <a:t>50% of </a:t>
            </a:r>
            <a:r>
              <a:rPr sz="1800" b="0" dirty="0">
                <a:solidFill>
                  <a:srgbClr val="0D3A46"/>
                </a:solidFill>
                <a:latin typeface="Roboto Light"/>
                <a:cs typeface="Roboto Light"/>
              </a:rPr>
              <a:t>children in LMICs </a:t>
            </a:r>
            <a:r>
              <a:rPr sz="1800" b="0" spc="-5" dirty="0">
                <a:solidFill>
                  <a:srgbClr val="0D3A46"/>
                </a:solidFill>
                <a:latin typeface="Roboto Light"/>
                <a:cs typeface="Roboto Light"/>
              </a:rPr>
              <a:t>suffer from Learning Poverty </a:t>
            </a:r>
            <a:r>
              <a:rPr sz="1800" b="0" dirty="0">
                <a:solidFill>
                  <a:srgbClr val="0D3A46"/>
                </a:solidFill>
                <a:latin typeface="Roboto Light"/>
                <a:cs typeface="Roboto Light"/>
              </a:rPr>
              <a:t>which is  </a:t>
            </a:r>
            <a:r>
              <a:rPr sz="1800" b="0" spc="-5" dirty="0">
                <a:solidFill>
                  <a:srgbClr val="0D3A46"/>
                </a:solidFill>
                <a:latin typeface="Roboto Light"/>
                <a:cs typeface="Roboto Light"/>
              </a:rPr>
              <a:t>the inability </a:t>
            </a:r>
            <a:r>
              <a:rPr sz="1800" b="0" dirty="0">
                <a:solidFill>
                  <a:srgbClr val="0D3A46"/>
                </a:solidFill>
                <a:latin typeface="Roboto Light"/>
                <a:cs typeface="Roboto Light"/>
              </a:rPr>
              <a:t>to </a:t>
            </a:r>
            <a:r>
              <a:rPr sz="1800" b="0" spc="-5" dirty="0">
                <a:solidFill>
                  <a:srgbClr val="0D3A46"/>
                </a:solidFill>
                <a:latin typeface="Roboto Light"/>
                <a:cs typeface="Roboto Light"/>
              </a:rPr>
              <a:t>read and </a:t>
            </a:r>
            <a:r>
              <a:rPr sz="1800" b="0" spc="-10" dirty="0">
                <a:solidFill>
                  <a:srgbClr val="0D3A46"/>
                </a:solidFill>
                <a:latin typeface="Roboto Light"/>
                <a:cs typeface="Roboto Light"/>
              </a:rPr>
              <a:t>understand </a:t>
            </a:r>
            <a:r>
              <a:rPr sz="1800" b="0" dirty="0">
                <a:solidFill>
                  <a:srgbClr val="0D3A46"/>
                </a:solidFill>
                <a:latin typeface="Roboto Light"/>
                <a:cs typeface="Roboto Light"/>
              </a:rPr>
              <a:t>a </a:t>
            </a:r>
            <a:r>
              <a:rPr sz="1800" b="0" spc="-5" dirty="0">
                <a:solidFill>
                  <a:srgbClr val="0D3A46"/>
                </a:solidFill>
                <a:latin typeface="Roboto Light"/>
                <a:cs typeface="Roboto Light"/>
              </a:rPr>
              <a:t>simple text page by </a:t>
            </a:r>
            <a:r>
              <a:rPr sz="1800" b="0" dirty="0">
                <a:solidFill>
                  <a:srgbClr val="0D3A46"/>
                </a:solidFill>
                <a:latin typeface="Roboto Light"/>
                <a:cs typeface="Roboto Light"/>
              </a:rPr>
              <a:t>age</a:t>
            </a:r>
            <a:r>
              <a:rPr sz="1800" b="0" spc="25" dirty="0">
                <a:solidFill>
                  <a:srgbClr val="0D3A46"/>
                </a:solidFill>
                <a:latin typeface="Roboto Light"/>
                <a:cs typeface="Roboto Light"/>
              </a:rPr>
              <a:t> </a:t>
            </a:r>
            <a:r>
              <a:rPr sz="1800" b="0" spc="-5" dirty="0">
                <a:solidFill>
                  <a:srgbClr val="0D3A46"/>
                </a:solidFill>
                <a:latin typeface="Roboto Light"/>
                <a:cs typeface="Roboto Light"/>
              </a:rPr>
              <a:t>10</a:t>
            </a:r>
            <a:endParaRPr sz="1800" dirty="0">
              <a:latin typeface="Roboto Light"/>
              <a:cs typeface="Roboto Light"/>
            </a:endParaRPr>
          </a:p>
          <a:p>
            <a:pPr marL="355600" marR="5080" indent="-342900" algn="just">
              <a:lnSpc>
                <a:spcPct val="107200"/>
              </a:lnSpc>
              <a:spcBef>
                <a:spcPts val="585"/>
              </a:spcBef>
              <a:buClr>
                <a:srgbClr val="000000"/>
              </a:buClr>
              <a:buFont typeface="Wingdings"/>
              <a:buChar char=""/>
              <a:tabLst>
                <a:tab pos="355600" algn="l"/>
              </a:tabLst>
            </a:pPr>
            <a:r>
              <a:rPr sz="1800" b="0" dirty="0">
                <a:solidFill>
                  <a:srgbClr val="0D3A46"/>
                </a:solidFill>
                <a:latin typeface="Roboto Light"/>
                <a:cs typeface="Roboto Light"/>
              </a:rPr>
              <a:t>In </a:t>
            </a:r>
            <a:r>
              <a:rPr sz="1800" b="0" spc="-5" dirty="0">
                <a:solidFill>
                  <a:srgbClr val="0D3A46"/>
                </a:solidFill>
                <a:latin typeface="Roboto Light"/>
                <a:cs typeface="Roboto Light"/>
              </a:rPr>
              <a:t>Sub-Saharan Africa (SSA), </a:t>
            </a:r>
            <a:r>
              <a:rPr sz="1800" b="1" dirty="0">
                <a:solidFill>
                  <a:srgbClr val="0D3A46"/>
                </a:solidFill>
                <a:latin typeface="Roboto Light"/>
                <a:cs typeface="Roboto Light"/>
              </a:rPr>
              <a:t>nine </a:t>
            </a:r>
            <a:r>
              <a:rPr sz="1800" b="1" spc="-10" dirty="0">
                <a:solidFill>
                  <a:srgbClr val="0D3A46"/>
                </a:solidFill>
                <a:latin typeface="Roboto Light"/>
                <a:cs typeface="Roboto Light"/>
              </a:rPr>
              <a:t>out </a:t>
            </a:r>
            <a:r>
              <a:rPr sz="1800" b="1" spc="-5" dirty="0">
                <a:solidFill>
                  <a:srgbClr val="0D3A46"/>
                </a:solidFill>
                <a:latin typeface="Roboto Light"/>
                <a:cs typeface="Roboto Light"/>
              </a:rPr>
              <a:t>of </a:t>
            </a:r>
            <a:r>
              <a:rPr sz="1800" b="1" dirty="0">
                <a:solidFill>
                  <a:srgbClr val="0D3A46"/>
                </a:solidFill>
                <a:latin typeface="Roboto Light"/>
                <a:cs typeface="Roboto Light"/>
              </a:rPr>
              <a:t>ten children </a:t>
            </a:r>
            <a:r>
              <a:rPr sz="1800" b="1" spc="-5" dirty="0">
                <a:solidFill>
                  <a:srgbClr val="0D3A46"/>
                </a:solidFill>
                <a:latin typeface="Roboto Light"/>
                <a:cs typeface="Roboto Light"/>
              </a:rPr>
              <a:t>cannot read  </a:t>
            </a:r>
            <a:r>
              <a:rPr sz="1800" b="1" dirty="0">
                <a:solidFill>
                  <a:srgbClr val="0D3A46"/>
                </a:solidFill>
                <a:latin typeface="Roboto Light"/>
                <a:cs typeface="Roboto Light"/>
              </a:rPr>
              <a:t>proficiently by </a:t>
            </a:r>
            <a:r>
              <a:rPr sz="1800" b="1" spc="5" dirty="0">
                <a:solidFill>
                  <a:srgbClr val="0D3A46"/>
                </a:solidFill>
                <a:latin typeface="Roboto Light"/>
                <a:cs typeface="Roboto Light"/>
              </a:rPr>
              <a:t>the </a:t>
            </a:r>
            <a:r>
              <a:rPr sz="1800" b="1" dirty="0">
                <a:solidFill>
                  <a:srgbClr val="0D3A46"/>
                </a:solidFill>
                <a:latin typeface="Roboto Light"/>
                <a:cs typeface="Roboto Light"/>
              </a:rPr>
              <a:t>end of primary</a:t>
            </a:r>
            <a:r>
              <a:rPr sz="1800" b="1" spc="-160" dirty="0">
                <a:solidFill>
                  <a:srgbClr val="0D3A46"/>
                </a:solidFill>
                <a:latin typeface="Roboto Light"/>
                <a:cs typeface="Roboto Light"/>
              </a:rPr>
              <a:t> </a:t>
            </a:r>
            <a:r>
              <a:rPr sz="1800" b="1" dirty="0">
                <a:solidFill>
                  <a:srgbClr val="0D3A46"/>
                </a:solidFill>
                <a:latin typeface="Roboto Light"/>
                <a:cs typeface="Roboto Light"/>
              </a:rPr>
              <a:t>school</a:t>
            </a:r>
            <a:endParaRPr sz="1800" b="1" dirty="0">
              <a:latin typeface="Roboto Light"/>
              <a:cs typeface="Roboto Light"/>
            </a:endParaRPr>
          </a:p>
          <a:p>
            <a:pPr marL="355600" marR="5080" indent="-342900" algn="just">
              <a:lnSpc>
                <a:spcPct val="106900"/>
              </a:lnSpc>
              <a:spcBef>
                <a:spcPts val="605"/>
              </a:spcBef>
              <a:buClr>
                <a:srgbClr val="000000"/>
              </a:buClr>
              <a:buFont typeface="Wingdings"/>
              <a:buChar char=""/>
              <a:tabLst>
                <a:tab pos="355600" algn="l"/>
              </a:tabLst>
            </a:pPr>
            <a:r>
              <a:rPr sz="1800" b="0" dirty="0">
                <a:solidFill>
                  <a:srgbClr val="0D3A46"/>
                </a:solidFill>
                <a:latin typeface="Roboto Light"/>
                <a:cs typeface="Roboto Light"/>
              </a:rPr>
              <a:t>In </a:t>
            </a:r>
            <a:r>
              <a:rPr sz="1800" b="0" spc="-5" dirty="0">
                <a:solidFill>
                  <a:srgbClr val="0D3A46"/>
                </a:solidFill>
                <a:latin typeface="Roboto Light"/>
                <a:cs typeface="Roboto Light"/>
              </a:rPr>
              <a:t>sub-Saharan Africa, </a:t>
            </a:r>
            <a:r>
              <a:rPr sz="1800" b="1" spc="5" dirty="0">
                <a:solidFill>
                  <a:srgbClr val="0D3A46"/>
                </a:solidFill>
                <a:latin typeface="Roboto Light"/>
                <a:cs typeface="Roboto Light"/>
              </a:rPr>
              <a:t>only </a:t>
            </a:r>
            <a:r>
              <a:rPr sz="1800" b="1" spc="-5" dirty="0">
                <a:solidFill>
                  <a:srgbClr val="0D3A46"/>
                </a:solidFill>
                <a:latin typeface="Roboto Light"/>
                <a:cs typeface="Roboto Light"/>
              </a:rPr>
              <a:t>64% of primary school teachers </a:t>
            </a:r>
            <a:r>
              <a:rPr sz="1800" b="1" dirty="0">
                <a:solidFill>
                  <a:srgbClr val="0D3A46"/>
                </a:solidFill>
                <a:latin typeface="Roboto Light"/>
                <a:cs typeface="Roboto Light"/>
              </a:rPr>
              <a:t>and  50% </a:t>
            </a:r>
            <a:r>
              <a:rPr sz="1800" b="1" spc="-5" dirty="0">
                <a:solidFill>
                  <a:srgbClr val="0D3A46"/>
                </a:solidFill>
                <a:latin typeface="Roboto Light"/>
                <a:cs typeface="Roboto Light"/>
              </a:rPr>
              <a:t>of lower secondary school teachers have </a:t>
            </a:r>
            <a:r>
              <a:rPr sz="1800" b="1" dirty="0">
                <a:solidFill>
                  <a:srgbClr val="0D3A46"/>
                </a:solidFill>
                <a:latin typeface="Roboto Light"/>
                <a:cs typeface="Roboto Light"/>
              </a:rPr>
              <a:t>the minimum  required</a:t>
            </a:r>
            <a:r>
              <a:rPr sz="1800" b="1" spc="-114" dirty="0">
                <a:solidFill>
                  <a:srgbClr val="0D3A46"/>
                </a:solidFill>
                <a:latin typeface="Roboto Light"/>
                <a:cs typeface="Roboto Light"/>
              </a:rPr>
              <a:t> </a:t>
            </a:r>
            <a:r>
              <a:rPr sz="1800" b="1" dirty="0">
                <a:solidFill>
                  <a:srgbClr val="0D3A46"/>
                </a:solidFill>
                <a:latin typeface="Roboto Light"/>
                <a:cs typeface="Roboto Light"/>
              </a:rPr>
              <a:t>training</a:t>
            </a:r>
            <a:endParaRPr sz="1800" b="1" dirty="0">
              <a:latin typeface="Roboto Light"/>
              <a:cs typeface="Roboto Light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050" dirty="0">
              <a:latin typeface="Times New Roman"/>
              <a:cs typeface="Times New Roman"/>
            </a:endParaRPr>
          </a:p>
          <a:p>
            <a:pPr marL="12700" marR="5715" algn="just">
              <a:lnSpc>
                <a:spcPct val="101299"/>
              </a:lnSpc>
            </a:pPr>
            <a:r>
              <a:rPr sz="2000" b="1" i="1" spc="-60" dirty="0">
                <a:solidFill>
                  <a:srgbClr val="0D3A46"/>
                </a:solidFill>
                <a:latin typeface="Roboto Light"/>
                <a:cs typeface="Roboto Light"/>
              </a:rPr>
              <a:t>The use </a:t>
            </a:r>
            <a:r>
              <a:rPr sz="2000" b="1" i="1" spc="-50" dirty="0">
                <a:solidFill>
                  <a:srgbClr val="0D3A46"/>
                </a:solidFill>
                <a:latin typeface="Roboto Light"/>
                <a:cs typeface="Roboto Light"/>
              </a:rPr>
              <a:t>of </a:t>
            </a:r>
            <a:r>
              <a:rPr sz="2000" b="1" i="1" spc="-55" dirty="0">
                <a:solidFill>
                  <a:srgbClr val="0D3A46"/>
                </a:solidFill>
                <a:latin typeface="Roboto Light"/>
                <a:cs typeface="Roboto Light"/>
              </a:rPr>
              <a:t>technology </a:t>
            </a:r>
            <a:r>
              <a:rPr sz="2000" b="1" i="1" spc="-45" dirty="0">
                <a:solidFill>
                  <a:srgbClr val="0D3A46"/>
                </a:solidFill>
                <a:latin typeface="Roboto Light"/>
                <a:cs typeface="Roboto Light"/>
              </a:rPr>
              <a:t>to </a:t>
            </a:r>
            <a:r>
              <a:rPr sz="2000" b="1" i="1" spc="-50" dirty="0">
                <a:solidFill>
                  <a:srgbClr val="0D3A46"/>
                </a:solidFill>
                <a:latin typeface="Roboto Light"/>
                <a:cs typeface="Roboto Light"/>
              </a:rPr>
              <a:t>assist </a:t>
            </a:r>
            <a:r>
              <a:rPr sz="2000" b="1" i="1" spc="-55" dirty="0">
                <a:solidFill>
                  <a:srgbClr val="0D3A46"/>
                </a:solidFill>
                <a:latin typeface="Roboto Light"/>
                <a:cs typeface="Roboto Light"/>
              </a:rPr>
              <a:t>teachers </a:t>
            </a:r>
            <a:r>
              <a:rPr sz="2000" b="1" i="1" spc="-40" dirty="0">
                <a:solidFill>
                  <a:srgbClr val="0D3A46"/>
                </a:solidFill>
                <a:latin typeface="Roboto Light"/>
                <a:cs typeface="Roboto Light"/>
              </a:rPr>
              <a:t>in </a:t>
            </a:r>
            <a:r>
              <a:rPr sz="2000" b="1" i="1" spc="-45" dirty="0">
                <a:solidFill>
                  <a:srgbClr val="0D3A46"/>
                </a:solidFill>
                <a:latin typeface="Roboto Light"/>
                <a:cs typeface="Roboto Light"/>
              </a:rPr>
              <a:t>delivering quality  </a:t>
            </a:r>
            <a:r>
              <a:rPr sz="2000" b="1" i="1" spc="-55" dirty="0">
                <a:solidFill>
                  <a:srgbClr val="0D3A46"/>
                </a:solidFill>
                <a:latin typeface="Roboto Light"/>
                <a:cs typeface="Roboto Light"/>
              </a:rPr>
              <a:t>education </a:t>
            </a:r>
            <a:r>
              <a:rPr sz="2000" b="1" i="1" spc="-60" dirty="0">
                <a:solidFill>
                  <a:srgbClr val="0D3A46"/>
                </a:solidFill>
                <a:latin typeface="Roboto Light"/>
                <a:cs typeface="Roboto Light"/>
              </a:rPr>
              <a:t>has shown </a:t>
            </a:r>
            <a:r>
              <a:rPr sz="2000" b="1" i="1" spc="-50" dirty="0">
                <a:solidFill>
                  <a:srgbClr val="0D3A46"/>
                </a:solidFill>
                <a:latin typeface="Roboto Light"/>
                <a:cs typeface="Roboto Light"/>
              </a:rPr>
              <a:t>strong evidence of improving learning  </a:t>
            </a:r>
            <a:r>
              <a:rPr sz="2000" b="1" i="1" spc="-55" dirty="0">
                <a:solidFill>
                  <a:srgbClr val="0D3A46"/>
                </a:solidFill>
                <a:latin typeface="Roboto Light"/>
                <a:cs typeface="Roboto Light"/>
              </a:rPr>
              <a:t>outcomes</a:t>
            </a:r>
            <a:endParaRPr sz="2000" b="1" dirty="0">
              <a:latin typeface="Roboto Light"/>
              <a:cs typeface="Roboto Light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B10087DA-0B55-E3A8-6844-B6FF617F1D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186" y="1988361"/>
            <a:ext cx="4644713" cy="2969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4923" y="46843"/>
            <a:ext cx="532765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>
                <a:latin typeface="Calibri"/>
                <a:cs typeface="Calibri"/>
              </a:rPr>
              <a:t>Prot</a:t>
            </a:r>
            <a:r>
              <a:rPr sz="1000" spc="-10">
                <a:latin typeface="Calibri"/>
                <a:cs typeface="Calibri"/>
              </a:rPr>
              <a:t>ec</a:t>
            </a:r>
            <a:r>
              <a:rPr sz="1000" spc="-5">
                <a:latin typeface="Calibri"/>
                <a:cs typeface="Calibri"/>
              </a:rPr>
              <a:t>t</a:t>
            </a:r>
            <a:r>
              <a:rPr sz="1000" spc="-10">
                <a:latin typeface="Calibri"/>
                <a:cs typeface="Calibri"/>
              </a:rPr>
              <a:t>e</a:t>
            </a:r>
            <a:r>
              <a:rPr sz="1000" spc="-5">
                <a:latin typeface="Calibri"/>
                <a:cs typeface="Calibri"/>
              </a:rPr>
              <a:t>d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34434" y="6308725"/>
            <a:ext cx="11523345" cy="0"/>
          </a:xfrm>
          <a:custGeom>
            <a:avLst/>
            <a:gdLst/>
            <a:ahLst/>
            <a:cxnLst/>
            <a:rect l="l" t="t" r="r" b="b"/>
            <a:pathLst>
              <a:path w="11523345">
                <a:moveTo>
                  <a:pt x="0" y="0"/>
                </a:moveTo>
                <a:lnTo>
                  <a:pt x="11523129" y="0"/>
                </a:lnTo>
              </a:path>
            </a:pathLst>
          </a:custGeom>
          <a:ln w="6350">
            <a:solidFill>
              <a:srgbClr val="0D3A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358121" y="3335290"/>
            <a:ext cx="2833878" cy="28700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100729" y="6411471"/>
            <a:ext cx="1756829" cy="2536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94252" y="6453126"/>
            <a:ext cx="699135" cy="193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5">
                <a:solidFill>
                  <a:srgbClr val="0D3A46"/>
                </a:solidFill>
                <a:latin typeface="Oswald"/>
                <a:cs typeface="Oswald"/>
                <a:hlinkClick r:id="rId4"/>
              </a:rPr>
              <a:t>www.isdb.org</a:t>
            </a:r>
            <a:endParaRPr sz="1100">
              <a:latin typeface="Oswald"/>
              <a:cs typeface="Oswald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651751"/>
            <a:ext cx="12192000" cy="736600"/>
          </a:xfrm>
          <a:custGeom>
            <a:avLst/>
            <a:gdLst/>
            <a:ahLst/>
            <a:cxnLst/>
            <a:rect l="l" t="t" r="r" b="b"/>
            <a:pathLst>
              <a:path w="12192000" h="736600">
                <a:moveTo>
                  <a:pt x="0" y="736549"/>
                </a:moveTo>
                <a:lnTo>
                  <a:pt x="12192000" y="736549"/>
                </a:lnTo>
                <a:lnTo>
                  <a:pt x="12192000" y="0"/>
                </a:lnTo>
                <a:lnTo>
                  <a:pt x="0" y="0"/>
                </a:lnTo>
                <a:lnTo>
                  <a:pt x="0" y="736549"/>
                </a:lnTo>
                <a:close/>
              </a:path>
            </a:pathLst>
          </a:custGeom>
          <a:solidFill>
            <a:srgbClr val="0D3A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00051" y="764594"/>
            <a:ext cx="6577965" cy="49244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2700" algn="l"/>
            <a:r>
              <a:rPr sz="3200" b="0" spc="-5">
                <a:cs typeface="Calibri Light"/>
              </a:rPr>
              <a:t>Lessons</a:t>
            </a:r>
            <a:r>
              <a:rPr lang="en-US" sz="3200" spc="-5">
                <a:cs typeface="Calibri Light"/>
              </a:rPr>
              <a:t> Learnt </a:t>
            </a:r>
            <a:endParaRPr lang="en-US" sz="3200" spc="-20">
              <a:ea typeface="Calibri Light"/>
              <a:cs typeface="Calibri Ligh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170411" y="6438328"/>
            <a:ext cx="10287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>
                <a:solidFill>
                  <a:srgbClr val="899193"/>
                </a:solidFill>
                <a:latin typeface="Calibri"/>
                <a:cs typeface="Calibri"/>
              </a:rPr>
              <a:t>4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2" name="object 8" descr="A magnifying glass with a group of children&#10;&#10;AI-generated content may be incorrect.">
            <a:extLst>
              <a:ext uri="{FF2B5EF4-FFF2-40B4-BE49-F238E27FC236}">
                <a16:creationId xmlns:a16="http://schemas.microsoft.com/office/drawing/2014/main" id="{6090979F-92AE-2B9A-4B37-3685476D7215}"/>
              </a:ext>
            </a:extLst>
          </p:cNvPr>
          <p:cNvSpPr/>
          <p:nvPr/>
        </p:nvSpPr>
        <p:spPr>
          <a:xfrm>
            <a:off x="9984839" y="3907715"/>
            <a:ext cx="1988607" cy="225661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1" descr="A group of children sitting at a desk&#10;&#10;AI-generated content may be incorrect.">
            <a:extLst>
              <a:ext uri="{FF2B5EF4-FFF2-40B4-BE49-F238E27FC236}">
                <a16:creationId xmlns:a16="http://schemas.microsoft.com/office/drawing/2014/main" id="{E20859EC-E39A-4CA9-19CA-348203CBF624}"/>
              </a:ext>
            </a:extLst>
          </p:cNvPr>
          <p:cNvSpPr/>
          <p:nvPr/>
        </p:nvSpPr>
        <p:spPr>
          <a:xfrm>
            <a:off x="9144993" y="1594053"/>
            <a:ext cx="2832727" cy="225381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Picture 16" descr="A blue and white cover with a blue and white design&#10;&#10;AI-generated content may be incorrect.">
            <a:extLst>
              <a:ext uri="{FF2B5EF4-FFF2-40B4-BE49-F238E27FC236}">
                <a16:creationId xmlns:a16="http://schemas.microsoft.com/office/drawing/2014/main" id="{A0723F87-50B3-C91A-96B1-766EA58D70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93045" y="1388350"/>
            <a:ext cx="2204818" cy="2942734"/>
          </a:xfrm>
          <a:prstGeom prst="rect">
            <a:avLst/>
          </a:prstGeom>
        </p:spPr>
      </p:pic>
      <p:graphicFrame>
        <p:nvGraphicFramePr>
          <p:cNvPr id="19" name="object 10">
            <a:extLst>
              <a:ext uri="{FF2B5EF4-FFF2-40B4-BE49-F238E27FC236}">
                <a16:creationId xmlns:a16="http://schemas.microsoft.com/office/drawing/2014/main" id="{D01A56A9-F165-5ECF-3D09-38C919B9B7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6449198"/>
              </p:ext>
            </p:extLst>
          </p:nvPr>
        </p:nvGraphicFramePr>
        <p:xfrm>
          <a:off x="198546" y="1384411"/>
          <a:ext cx="6492240" cy="48167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026" name="Picture 2" descr="A hand holding a blue circle with images of people&#10;&#10;AI-generated content may be incorrect.">
            <a:extLst>
              <a:ext uri="{FF2B5EF4-FFF2-40B4-BE49-F238E27FC236}">
                <a16:creationId xmlns:a16="http://schemas.microsoft.com/office/drawing/2014/main" id="{82C222E7-2AE7-3A43-9BEE-5042E438C7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877" y="3598332"/>
            <a:ext cx="2038398" cy="265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0704C01B-F1CF-F1C9-D07F-43F2EFD42B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D41AB72-DE8C-E5B7-F28D-16E933B09758}"/>
              </a:ext>
            </a:extLst>
          </p:cNvPr>
          <p:cNvSpPr txBox="1"/>
          <p:nvPr/>
        </p:nvSpPr>
        <p:spPr>
          <a:xfrm>
            <a:off x="124923" y="46843"/>
            <a:ext cx="532765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>
                <a:latin typeface="Calibri"/>
                <a:cs typeface="Calibri"/>
              </a:rPr>
              <a:t>Prot</a:t>
            </a:r>
            <a:r>
              <a:rPr sz="1000" spc="-10">
                <a:latin typeface="Calibri"/>
                <a:cs typeface="Calibri"/>
              </a:rPr>
              <a:t>ec</a:t>
            </a:r>
            <a:r>
              <a:rPr sz="1000" spc="-5">
                <a:latin typeface="Calibri"/>
                <a:cs typeface="Calibri"/>
              </a:rPr>
              <a:t>t</a:t>
            </a:r>
            <a:r>
              <a:rPr sz="1000" spc="-10">
                <a:latin typeface="Calibri"/>
                <a:cs typeface="Calibri"/>
              </a:rPr>
              <a:t>e</a:t>
            </a:r>
            <a:r>
              <a:rPr sz="1000" spc="-5">
                <a:latin typeface="Calibri"/>
                <a:cs typeface="Calibri"/>
              </a:rPr>
              <a:t>d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C2E32865-9A85-B935-3DEA-74D3FCFF34CA}"/>
              </a:ext>
            </a:extLst>
          </p:cNvPr>
          <p:cNvSpPr/>
          <p:nvPr/>
        </p:nvSpPr>
        <p:spPr>
          <a:xfrm>
            <a:off x="294252" y="6308725"/>
            <a:ext cx="11523345" cy="0"/>
          </a:xfrm>
          <a:custGeom>
            <a:avLst/>
            <a:gdLst/>
            <a:ahLst/>
            <a:cxnLst/>
            <a:rect l="l" t="t" r="r" b="b"/>
            <a:pathLst>
              <a:path w="11523345">
                <a:moveTo>
                  <a:pt x="0" y="0"/>
                </a:moveTo>
                <a:lnTo>
                  <a:pt x="11523129" y="0"/>
                </a:lnTo>
              </a:path>
            </a:pathLst>
          </a:custGeom>
          <a:ln w="6350">
            <a:solidFill>
              <a:srgbClr val="0D3A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73B97536-F5DE-AB80-4937-D8AF33515EDE}"/>
              </a:ext>
            </a:extLst>
          </p:cNvPr>
          <p:cNvSpPr/>
          <p:nvPr/>
        </p:nvSpPr>
        <p:spPr>
          <a:xfrm>
            <a:off x="9358121" y="3335290"/>
            <a:ext cx="2833878" cy="28700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4452F7EC-995D-B80D-A2A5-F38C872D6703}"/>
              </a:ext>
            </a:extLst>
          </p:cNvPr>
          <p:cNvSpPr/>
          <p:nvPr/>
        </p:nvSpPr>
        <p:spPr>
          <a:xfrm>
            <a:off x="10100729" y="6411471"/>
            <a:ext cx="1756829" cy="2536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1DB75602-6428-6F5A-EC1B-234AC8496FD0}"/>
              </a:ext>
            </a:extLst>
          </p:cNvPr>
          <p:cNvSpPr txBox="1"/>
          <p:nvPr/>
        </p:nvSpPr>
        <p:spPr>
          <a:xfrm>
            <a:off x="294252" y="6453126"/>
            <a:ext cx="699135" cy="193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5">
                <a:solidFill>
                  <a:srgbClr val="0D3A46"/>
                </a:solidFill>
                <a:latin typeface="Oswald"/>
                <a:cs typeface="Oswald"/>
                <a:hlinkClick r:id="rId5"/>
              </a:rPr>
              <a:t>www.isdb.org</a:t>
            </a:r>
            <a:endParaRPr sz="1100">
              <a:latin typeface="Oswald"/>
              <a:cs typeface="Oswald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033CED50-5405-4D47-890E-B5D602FFFADE}"/>
              </a:ext>
            </a:extLst>
          </p:cNvPr>
          <p:cNvSpPr/>
          <p:nvPr/>
        </p:nvSpPr>
        <p:spPr>
          <a:xfrm>
            <a:off x="-2" y="180974"/>
            <a:ext cx="12192000" cy="736600"/>
          </a:xfrm>
          <a:custGeom>
            <a:avLst/>
            <a:gdLst/>
            <a:ahLst/>
            <a:cxnLst/>
            <a:rect l="l" t="t" r="r" b="b"/>
            <a:pathLst>
              <a:path w="12192000" h="736600">
                <a:moveTo>
                  <a:pt x="0" y="736549"/>
                </a:moveTo>
                <a:lnTo>
                  <a:pt x="12192000" y="736549"/>
                </a:lnTo>
                <a:lnTo>
                  <a:pt x="12192000" y="0"/>
                </a:lnTo>
                <a:lnTo>
                  <a:pt x="0" y="0"/>
                </a:lnTo>
                <a:lnTo>
                  <a:pt x="0" y="736549"/>
                </a:lnTo>
                <a:close/>
              </a:path>
            </a:pathLst>
          </a:custGeom>
          <a:solidFill>
            <a:srgbClr val="0D3A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F21D4B6D-BB7A-08F6-A963-A57F1B54016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1487" y="299190"/>
            <a:ext cx="9089187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3200" b="0" spc="-5" dirty="0">
                <a:latin typeface="Calibri Light"/>
                <a:cs typeface="Calibri Light"/>
              </a:rPr>
              <a:t>The Solution</a:t>
            </a:r>
            <a:endParaRPr sz="3200" dirty="0">
              <a:latin typeface="Calibri Light"/>
              <a:cs typeface="Calibri Light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7A992B3E-2EB2-62CA-244B-6CD06C83BFA1}"/>
              </a:ext>
            </a:extLst>
          </p:cNvPr>
          <p:cNvSpPr txBox="1"/>
          <p:nvPr/>
        </p:nvSpPr>
        <p:spPr>
          <a:xfrm>
            <a:off x="11170411" y="6438328"/>
            <a:ext cx="10287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>
                <a:solidFill>
                  <a:srgbClr val="899193"/>
                </a:solidFill>
                <a:latin typeface="Calibri"/>
                <a:cs typeface="Calibri"/>
              </a:rPr>
              <a:t>7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79D5E-8882-1CE4-D776-EE017E28D02F}"/>
              </a:ext>
            </a:extLst>
          </p:cNvPr>
          <p:cNvSpPr txBox="1"/>
          <p:nvPr/>
        </p:nvSpPr>
        <p:spPr>
          <a:xfrm>
            <a:off x="424874" y="953236"/>
            <a:ext cx="114326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2000" b="1" i="1" spc="-5" dirty="0">
                <a:latin typeface="Roboto Light"/>
                <a:cs typeface="Roboto Light"/>
              </a:rPr>
              <a:t>Objective: Provide equitable access and improve </a:t>
            </a:r>
            <a:r>
              <a:rPr lang="en-US" sz="2000" b="1" i="1" dirty="0">
                <a:latin typeface="Roboto Light"/>
                <a:cs typeface="Roboto Light"/>
              </a:rPr>
              <a:t>the </a:t>
            </a:r>
            <a:r>
              <a:rPr lang="en-US" sz="2000" b="1" i="1" spc="-5" dirty="0">
                <a:latin typeface="Roboto Light"/>
                <a:cs typeface="Roboto Light"/>
              </a:rPr>
              <a:t>quality of education </a:t>
            </a:r>
            <a:r>
              <a:rPr lang="en-US" sz="2000" b="1" i="1" dirty="0">
                <a:latin typeface="Roboto Light"/>
                <a:cs typeface="Roboto Light"/>
              </a:rPr>
              <a:t>for </a:t>
            </a:r>
            <a:r>
              <a:rPr lang="en-US" sz="2000" b="1" i="1" spc="-5" dirty="0">
                <a:latin typeface="Roboto Light"/>
                <a:cs typeface="Roboto Light"/>
              </a:rPr>
              <a:t>students in low resource settings through integrating educational technologies </a:t>
            </a:r>
            <a:r>
              <a:rPr lang="en-US" sz="2000" b="1" i="1" dirty="0">
                <a:latin typeface="Roboto Light"/>
                <a:cs typeface="Roboto Light"/>
              </a:rPr>
              <a:t>into </a:t>
            </a:r>
            <a:r>
              <a:rPr lang="en-US" sz="2000" b="1" i="1" spc="-5" dirty="0">
                <a:latin typeface="Roboto Light"/>
                <a:cs typeface="Roboto Light"/>
              </a:rPr>
              <a:t>routine classroom learning</a:t>
            </a:r>
            <a:endParaRPr lang="en-US" sz="2000" b="1" i="1" dirty="0"/>
          </a:p>
        </p:txBody>
      </p:sp>
      <p:pic>
        <p:nvPicPr>
          <p:cNvPr id="31" name="Picture 30" descr="A diagram of a school&#10;&#10;AI-generated content may be incorrect.">
            <a:extLst>
              <a:ext uri="{FF2B5EF4-FFF2-40B4-BE49-F238E27FC236}">
                <a16:creationId xmlns:a16="http://schemas.microsoft.com/office/drawing/2014/main" id="{148EB128-8A3D-386C-4675-56F66E7154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680" y="1845323"/>
            <a:ext cx="5953701" cy="3975255"/>
          </a:xfrm>
          <a:prstGeom prst="rect">
            <a:avLst/>
          </a:prstGeom>
        </p:spPr>
      </p:pic>
      <p:pic>
        <p:nvPicPr>
          <p:cNvPr id="32" name="Picture 31" descr="A group of people in a classroom&#10;&#10;AI-generated content may be incorrect.">
            <a:extLst>
              <a:ext uri="{FF2B5EF4-FFF2-40B4-BE49-F238E27FC236}">
                <a16:creationId xmlns:a16="http://schemas.microsoft.com/office/drawing/2014/main" id="{CD6F6D0A-97D4-D2EB-4B52-DE4D6DECEA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57012" y="1845325"/>
            <a:ext cx="5278916" cy="397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306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43A9F3-9EC3-F687-F984-DCCA71F3C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67D38EFF-5530-5992-64C4-945D773E4BA4}"/>
              </a:ext>
            </a:extLst>
          </p:cNvPr>
          <p:cNvSpPr txBox="1"/>
          <p:nvPr/>
        </p:nvSpPr>
        <p:spPr>
          <a:xfrm>
            <a:off x="124923" y="46843"/>
            <a:ext cx="532765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>
                <a:latin typeface="Calibri"/>
                <a:cs typeface="Calibri"/>
              </a:rPr>
              <a:t>Prot</a:t>
            </a:r>
            <a:r>
              <a:rPr sz="1000" spc="-10">
                <a:latin typeface="Calibri"/>
                <a:cs typeface="Calibri"/>
              </a:rPr>
              <a:t>ec</a:t>
            </a:r>
            <a:r>
              <a:rPr sz="1000" spc="-5">
                <a:latin typeface="Calibri"/>
                <a:cs typeface="Calibri"/>
              </a:rPr>
              <a:t>t</a:t>
            </a:r>
            <a:r>
              <a:rPr sz="1000" spc="-10">
                <a:latin typeface="Calibri"/>
                <a:cs typeface="Calibri"/>
              </a:rPr>
              <a:t>e</a:t>
            </a:r>
            <a:r>
              <a:rPr sz="1000" spc="-5">
                <a:latin typeface="Calibri"/>
                <a:cs typeface="Calibri"/>
              </a:rPr>
              <a:t>d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B16410EE-DDC3-9CFF-B77A-BAC2AD14D0CE}"/>
              </a:ext>
            </a:extLst>
          </p:cNvPr>
          <p:cNvSpPr/>
          <p:nvPr/>
        </p:nvSpPr>
        <p:spPr>
          <a:xfrm>
            <a:off x="294252" y="6308725"/>
            <a:ext cx="11523345" cy="0"/>
          </a:xfrm>
          <a:custGeom>
            <a:avLst/>
            <a:gdLst/>
            <a:ahLst/>
            <a:cxnLst/>
            <a:rect l="l" t="t" r="r" b="b"/>
            <a:pathLst>
              <a:path w="11523345">
                <a:moveTo>
                  <a:pt x="0" y="0"/>
                </a:moveTo>
                <a:lnTo>
                  <a:pt x="11523129" y="0"/>
                </a:lnTo>
              </a:path>
            </a:pathLst>
          </a:custGeom>
          <a:ln w="6350">
            <a:solidFill>
              <a:srgbClr val="0D3A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5C99AB3F-AD33-0D28-B6DA-F480A376FA07}"/>
              </a:ext>
            </a:extLst>
          </p:cNvPr>
          <p:cNvSpPr/>
          <p:nvPr/>
        </p:nvSpPr>
        <p:spPr>
          <a:xfrm>
            <a:off x="9358121" y="3335290"/>
            <a:ext cx="2833878" cy="28700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2EA9868C-D5E5-30F5-71F9-C8542853D2E2}"/>
              </a:ext>
            </a:extLst>
          </p:cNvPr>
          <p:cNvSpPr/>
          <p:nvPr/>
        </p:nvSpPr>
        <p:spPr>
          <a:xfrm>
            <a:off x="10100729" y="6411471"/>
            <a:ext cx="1756829" cy="2536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1D484F90-3711-7004-6300-78DBA2362F21}"/>
              </a:ext>
            </a:extLst>
          </p:cNvPr>
          <p:cNvSpPr txBox="1"/>
          <p:nvPr/>
        </p:nvSpPr>
        <p:spPr>
          <a:xfrm>
            <a:off x="294252" y="6453126"/>
            <a:ext cx="699135" cy="193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5">
                <a:solidFill>
                  <a:srgbClr val="0D3A46"/>
                </a:solidFill>
                <a:latin typeface="Oswald"/>
                <a:cs typeface="Oswald"/>
                <a:hlinkClick r:id="rId5"/>
              </a:rPr>
              <a:t>www.isdb.org</a:t>
            </a:r>
            <a:endParaRPr sz="1100">
              <a:latin typeface="Oswald"/>
              <a:cs typeface="Oswald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AC2E6861-13A1-626F-9914-99DC438BCE88}"/>
              </a:ext>
            </a:extLst>
          </p:cNvPr>
          <p:cNvSpPr/>
          <p:nvPr/>
        </p:nvSpPr>
        <p:spPr>
          <a:xfrm>
            <a:off x="-2" y="180974"/>
            <a:ext cx="12192000" cy="736600"/>
          </a:xfrm>
          <a:custGeom>
            <a:avLst/>
            <a:gdLst/>
            <a:ahLst/>
            <a:cxnLst/>
            <a:rect l="l" t="t" r="r" b="b"/>
            <a:pathLst>
              <a:path w="12192000" h="736600">
                <a:moveTo>
                  <a:pt x="0" y="736549"/>
                </a:moveTo>
                <a:lnTo>
                  <a:pt x="12192000" y="736549"/>
                </a:lnTo>
                <a:lnTo>
                  <a:pt x="12192000" y="0"/>
                </a:lnTo>
                <a:lnTo>
                  <a:pt x="0" y="0"/>
                </a:lnTo>
                <a:lnTo>
                  <a:pt x="0" y="736549"/>
                </a:lnTo>
                <a:close/>
              </a:path>
            </a:pathLst>
          </a:custGeom>
          <a:solidFill>
            <a:srgbClr val="0D3A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3BFD4937-5FCC-834F-CACA-019D04C815E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1488" y="299190"/>
            <a:ext cx="5668750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0" spc="-5" dirty="0">
                <a:latin typeface="Calibri Light"/>
                <a:cs typeface="Calibri Light"/>
              </a:rPr>
              <a:t>ACE IT </a:t>
            </a:r>
            <a:r>
              <a:rPr sz="3200" b="0" spc="-10" dirty="0">
                <a:latin typeface="Calibri Light"/>
                <a:cs typeface="Calibri Light"/>
              </a:rPr>
              <a:t>Scope</a:t>
            </a:r>
            <a:endParaRPr sz="3200" dirty="0">
              <a:latin typeface="Calibri Light"/>
              <a:cs typeface="Calibri Light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F9DD16CF-2D9D-814F-8FCD-57DE44FBF8F9}"/>
              </a:ext>
            </a:extLst>
          </p:cNvPr>
          <p:cNvSpPr txBox="1"/>
          <p:nvPr/>
        </p:nvSpPr>
        <p:spPr>
          <a:xfrm>
            <a:off x="11170411" y="6438328"/>
            <a:ext cx="10287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>
                <a:solidFill>
                  <a:srgbClr val="899193"/>
                </a:solidFill>
                <a:latin typeface="Calibri"/>
                <a:cs typeface="Calibri"/>
              </a:rPr>
              <a:t>7</a:t>
            </a:r>
            <a:endParaRPr sz="1200">
              <a:latin typeface="Calibri"/>
              <a:cs typeface="Calibri"/>
            </a:endParaRPr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D42A9B3E-5511-E9A1-C910-E6D226C323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9078658"/>
              </p:ext>
            </p:extLst>
          </p:nvPr>
        </p:nvGraphicFramePr>
        <p:xfrm>
          <a:off x="294251" y="1196177"/>
          <a:ext cx="11640573" cy="46807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368480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4923" y="46843"/>
            <a:ext cx="532765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>
                <a:latin typeface="Calibri"/>
                <a:cs typeface="Calibri"/>
              </a:rPr>
              <a:t>Prot</a:t>
            </a:r>
            <a:r>
              <a:rPr sz="1000" spc="-10">
                <a:latin typeface="Calibri"/>
                <a:cs typeface="Calibri"/>
              </a:rPr>
              <a:t>ec</a:t>
            </a:r>
            <a:r>
              <a:rPr sz="1000" spc="-5">
                <a:latin typeface="Calibri"/>
                <a:cs typeface="Calibri"/>
              </a:rPr>
              <a:t>t</a:t>
            </a:r>
            <a:r>
              <a:rPr sz="1000" spc="-10">
                <a:latin typeface="Calibri"/>
                <a:cs typeface="Calibri"/>
              </a:rPr>
              <a:t>e</a:t>
            </a:r>
            <a:r>
              <a:rPr sz="1000" spc="-5">
                <a:latin typeface="Calibri"/>
                <a:cs typeface="Calibri"/>
              </a:rPr>
              <a:t>d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34434" y="6308725"/>
            <a:ext cx="11523345" cy="0"/>
          </a:xfrm>
          <a:custGeom>
            <a:avLst/>
            <a:gdLst/>
            <a:ahLst/>
            <a:cxnLst/>
            <a:rect l="l" t="t" r="r" b="b"/>
            <a:pathLst>
              <a:path w="11523345">
                <a:moveTo>
                  <a:pt x="0" y="0"/>
                </a:moveTo>
                <a:lnTo>
                  <a:pt x="11523129" y="0"/>
                </a:lnTo>
              </a:path>
            </a:pathLst>
          </a:custGeom>
          <a:ln w="6350">
            <a:solidFill>
              <a:srgbClr val="0D3A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358121" y="3335290"/>
            <a:ext cx="2833878" cy="28700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100729" y="6411471"/>
            <a:ext cx="1756829" cy="2536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94252" y="6453126"/>
            <a:ext cx="699135" cy="193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5">
                <a:solidFill>
                  <a:srgbClr val="0D3A46"/>
                </a:solidFill>
                <a:latin typeface="Oswald"/>
                <a:cs typeface="Oswald"/>
                <a:hlinkClick r:id="rId4"/>
              </a:rPr>
              <a:t>www.isdb.org</a:t>
            </a:r>
            <a:endParaRPr sz="1100">
              <a:latin typeface="Oswald"/>
              <a:cs typeface="Oswald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-1" y="-8606"/>
            <a:ext cx="12192000" cy="736600"/>
          </a:xfrm>
          <a:custGeom>
            <a:avLst/>
            <a:gdLst/>
            <a:ahLst/>
            <a:cxnLst/>
            <a:rect l="l" t="t" r="r" b="b"/>
            <a:pathLst>
              <a:path w="12192000" h="736600">
                <a:moveTo>
                  <a:pt x="0" y="736549"/>
                </a:moveTo>
                <a:lnTo>
                  <a:pt x="12192000" y="736549"/>
                </a:lnTo>
                <a:lnTo>
                  <a:pt x="12192000" y="0"/>
                </a:lnTo>
                <a:lnTo>
                  <a:pt x="0" y="0"/>
                </a:lnTo>
                <a:lnTo>
                  <a:pt x="0" y="736549"/>
                </a:lnTo>
                <a:close/>
              </a:path>
            </a:pathLst>
          </a:custGeom>
          <a:solidFill>
            <a:srgbClr val="0D3A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81291" y="141289"/>
            <a:ext cx="11676267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2800" dirty="0"/>
              <a:t>Key Interventions – Integrating Ed-tech into infrastructure projects 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1092688" y="6438328"/>
            <a:ext cx="180975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>
                <a:solidFill>
                  <a:srgbClr val="899193"/>
                </a:solidFill>
                <a:latin typeface="Calibri"/>
                <a:cs typeface="Calibri"/>
              </a:rPr>
              <a:t>18</a:t>
            </a:r>
            <a:endParaRPr sz="1200">
              <a:latin typeface="Calibri"/>
              <a:cs typeface="Calibri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D55B695-558C-EC89-4D0D-2EB4A06803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082459"/>
              </p:ext>
            </p:extLst>
          </p:nvPr>
        </p:nvGraphicFramePr>
        <p:xfrm>
          <a:off x="181291" y="780359"/>
          <a:ext cx="11880570" cy="5434103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976282">
                  <a:extLst>
                    <a:ext uri="{9D8B030D-6E8A-4147-A177-3AD203B41FA5}">
                      <a16:colId xmlns:a16="http://schemas.microsoft.com/office/drawing/2014/main" val="681229023"/>
                    </a:ext>
                  </a:extLst>
                </a:gridCol>
                <a:gridCol w="9904288">
                  <a:extLst>
                    <a:ext uri="{9D8B030D-6E8A-4147-A177-3AD203B41FA5}">
                      <a16:colId xmlns:a16="http://schemas.microsoft.com/office/drawing/2014/main" val="1642632613"/>
                    </a:ext>
                  </a:extLst>
                </a:gridCol>
              </a:tblGrid>
              <a:tr h="591631">
                <a:tc>
                  <a:txBody>
                    <a:bodyPr/>
                    <a:lstStyle/>
                    <a:p>
                      <a:r>
                        <a:rPr lang="en-US" sz="2000" dirty="0"/>
                        <a:t>Country</a:t>
                      </a:r>
                      <a:endParaRPr lang="en-US" sz="2000" dirty="0">
                        <a:latin typeface="Roboto Light" panose="02000000000000000000" pitchFamily="2" charset="0"/>
                        <a:ea typeface="Roboto Light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Intervention</a:t>
                      </a:r>
                      <a:endParaRPr lang="en-US" sz="2000" dirty="0">
                        <a:latin typeface="Roboto Light" panose="02000000000000000000" pitchFamily="2" charset="0"/>
                        <a:ea typeface="Roboto Light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1086205"/>
                  </a:ext>
                </a:extLst>
              </a:tr>
              <a:tr h="1067448">
                <a:tc>
                  <a:txBody>
                    <a:bodyPr/>
                    <a:lstStyle/>
                    <a:p>
                      <a:r>
                        <a:rPr lang="en-US" sz="1800" b="1" dirty="0"/>
                        <a:t>Uzbekistan</a:t>
                      </a:r>
                      <a:endParaRPr lang="en-US" sz="1800" b="1" dirty="0">
                        <a:latin typeface="Roboto Light" panose="02000000000000000000" pitchFamily="2" charset="0"/>
                        <a:ea typeface="Roboto Light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/>
                        <a:t>Piloting the flipped classroom model in five schools,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/>
                        <a:t>Train teachers in digital pedagogy, and integrated new digital content into the national Learning Management System—laying the groundwork for modern, technology-driven teaching and learning.</a:t>
                      </a:r>
                      <a:endParaRPr lang="en-US" sz="1800" b="0" dirty="0">
                        <a:latin typeface="Roboto Light" panose="02000000000000000000" pitchFamily="2" charset="0"/>
                        <a:ea typeface="Roboto Light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3171399"/>
                  </a:ext>
                </a:extLst>
              </a:tr>
              <a:tr h="1287892">
                <a:tc>
                  <a:txBody>
                    <a:bodyPr/>
                    <a:lstStyle/>
                    <a:p>
                      <a:r>
                        <a:rPr lang="en-US" sz="1800" b="1" dirty="0"/>
                        <a:t>Kyrgyz Republic</a:t>
                      </a:r>
                      <a:endParaRPr lang="en-US" sz="1800" b="1" dirty="0">
                        <a:latin typeface="Roboto Light" panose="02000000000000000000" pitchFamily="2" charset="0"/>
                        <a:ea typeface="Roboto Light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/>
                        <a:t>Establishing two multimedia studios for national-scale digital content production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/>
                        <a:t>Provide teacher training in digital literacy and instructional design,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/>
                        <a:t>Equip 41 schools with digital technology to promote inclusive blended learning</a:t>
                      </a:r>
                    </a:p>
                    <a:p>
                      <a:endParaRPr lang="en-US" sz="1800" b="0" dirty="0">
                        <a:latin typeface="Roboto Light" panose="02000000000000000000" pitchFamily="2" charset="0"/>
                        <a:ea typeface="Roboto Light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3474509"/>
                  </a:ext>
                </a:extLst>
              </a:tr>
              <a:tr h="1287892">
                <a:tc>
                  <a:txBody>
                    <a:bodyPr/>
                    <a:lstStyle/>
                    <a:p>
                      <a:r>
                        <a:rPr lang="en-US" sz="1800" b="1" dirty="0"/>
                        <a:t>Senegal</a:t>
                      </a:r>
                      <a:endParaRPr lang="en-US" sz="1800" b="1" dirty="0">
                        <a:latin typeface="Roboto Light" panose="02000000000000000000" pitchFamily="2" charset="0"/>
                        <a:ea typeface="Roboto Light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  <a:effectLst/>
                        </a:rPr>
                        <a:t>Deploying digital tools to improve school performance and community engagement in 956 schools, </a:t>
                      </a:r>
                    </a:p>
                    <a:p>
                      <a:pPr marL="285750" marR="0" lvl="0" indent="-2857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  <a:effectLst/>
                        </a:rPr>
                        <a:t>Benefiting 100,000 students through better canteen management, teacher monitoring, and blended learning supported by digital infrastructure.</a:t>
                      </a:r>
                    </a:p>
                    <a:p>
                      <a:endParaRPr lang="en-US" sz="1800" b="0" dirty="0">
                        <a:latin typeface="Roboto Light" panose="02000000000000000000" pitchFamily="2" charset="0"/>
                        <a:ea typeface="Roboto Light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4023254"/>
                  </a:ext>
                </a:extLst>
              </a:tr>
              <a:tr h="1199240">
                <a:tc>
                  <a:txBody>
                    <a:bodyPr/>
                    <a:lstStyle/>
                    <a:p>
                      <a:r>
                        <a:rPr lang="en-US" sz="1800" b="1" dirty="0"/>
                        <a:t>Somalia</a:t>
                      </a:r>
                      <a:endParaRPr lang="en-US" sz="1800" b="1" dirty="0">
                        <a:latin typeface="Roboto Light" panose="02000000000000000000" pitchFamily="2" charset="0"/>
                        <a:ea typeface="Roboto Light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/>
                        <a:t>Enhancing STEM education for 20,000 students and 600 teachers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/>
                        <a:t>Implementing interactive Math and Science lessons,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/>
                        <a:t>Teacher training, and ICT infrastructure in 15 secondary schools, building the foundation for digital STEM learning nationwide.</a:t>
                      </a:r>
                      <a:endParaRPr lang="en-US" sz="1800" b="0" dirty="0">
                        <a:latin typeface="Roboto Light" panose="02000000000000000000" pitchFamily="2" charset="0"/>
                        <a:ea typeface="Roboto Light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952791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067165-C576-37ED-A893-6D3FFA590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0F9527DA-B5A0-D731-62E9-72495CB1289D}"/>
              </a:ext>
            </a:extLst>
          </p:cNvPr>
          <p:cNvSpPr txBox="1"/>
          <p:nvPr/>
        </p:nvSpPr>
        <p:spPr>
          <a:xfrm>
            <a:off x="124923" y="46843"/>
            <a:ext cx="532765" cy="171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>
                <a:latin typeface="Calibri"/>
                <a:cs typeface="Calibri"/>
              </a:rPr>
              <a:t>Prot</a:t>
            </a:r>
            <a:r>
              <a:rPr sz="1000" spc="-10">
                <a:latin typeface="Calibri"/>
                <a:cs typeface="Calibri"/>
              </a:rPr>
              <a:t>ec</a:t>
            </a:r>
            <a:r>
              <a:rPr sz="1000" spc="-5">
                <a:latin typeface="Calibri"/>
                <a:cs typeface="Calibri"/>
              </a:rPr>
              <a:t>t</a:t>
            </a:r>
            <a:r>
              <a:rPr sz="1000" spc="-10">
                <a:latin typeface="Calibri"/>
                <a:cs typeface="Calibri"/>
              </a:rPr>
              <a:t>e</a:t>
            </a:r>
            <a:r>
              <a:rPr sz="1000" spc="-5">
                <a:latin typeface="Calibri"/>
                <a:cs typeface="Calibri"/>
              </a:rPr>
              <a:t>d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17D8C590-1D62-B952-A39F-F424207B01FB}"/>
              </a:ext>
            </a:extLst>
          </p:cNvPr>
          <p:cNvSpPr/>
          <p:nvPr/>
        </p:nvSpPr>
        <p:spPr>
          <a:xfrm>
            <a:off x="334434" y="6308725"/>
            <a:ext cx="11523345" cy="0"/>
          </a:xfrm>
          <a:custGeom>
            <a:avLst/>
            <a:gdLst/>
            <a:ahLst/>
            <a:cxnLst/>
            <a:rect l="l" t="t" r="r" b="b"/>
            <a:pathLst>
              <a:path w="11523345">
                <a:moveTo>
                  <a:pt x="0" y="0"/>
                </a:moveTo>
                <a:lnTo>
                  <a:pt x="11523129" y="0"/>
                </a:lnTo>
              </a:path>
            </a:pathLst>
          </a:custGeom>
          <a:ln w="6350">
            <a:solidFill>
              <a:srgbClr val="0D3A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19482CFD-B30C-4C5C-BAFE-5A24B3C41263}"/>
              </a:ext>
            </a:extLst>
          </p:cNvPr>
          <p:cNvSpPr/>
          <p:nvPr/>
        </p:nvSpPr>
        <p:spPr>
          <a:xfrm>
            <a:off x="10100729" y="6411471"/>
            <a:ext cx="1756829" cy="2536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4A32AC7A-90AE-41BB-10AB-9DF48433B72C}"/>
              </a:ext>
            </a:extLst>
          </p:cNvPr>
          <p:cNvSpPr txBox="1"/>
          <p:nvPr/>
        </p:nvSpPr>
        <p:spPr>
          <a:xfrm>
            <a:off x="294252" y="6453126"/>
            <a:ext cx="699135" cy="193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5">
                <a:solidFill>
                  <a:srgbClr val="0D3A46"/>
                </a:solidFill>
                <a:latin typeface="Oswald"/>
                <a:cs typeface="Oswald"/>
                <a:hlinkClick r:id="rId3"/>
              </a:rPr>
              <a:t>www.isdb.org</a:t>
            </a:r>
            <a:endParaRPr sz="1100">
              <a:latin typeface="Oswald"/>
              <a:cs typeface="Oswald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6CBE2CF8-51CE-13F1-5EF1-B09D8404DD3E}"/>
              </a:ext>
            </a:extLst>
          </p:cNvPr>
          <p:cNvSpPr/>
          <p:nvPr/>
        </p:nvSpPr>
        <p:spPr>
          <a:xfrm>
            <a:off x="0" y="362693"/>
            <a:ext cx="12192000" cy="1025658"/>
          </a:xfrm>
          <a:custGeom>
            <a:avLst/>
            <a:gdLst/>
            <a:ahLst/>
            <a:cxnLst/>
            <a:rect l="l" t="t" r="r" b="b"/>
            <a:pathLst>
              <a:path w="12192000" h="736600">
                <a:moveTo>
                  <a:pt x="0" y="736549"/>
                </a:moveTo>
                <a:lnTo>
                  <a:pt x="12192000" y="736549"/>
                </a:lnTo>
                <a:lnTo>
                  <a:pt x="12192000" y="0"/>
                </a:lnTo>
                <a:lnTo>
                  <a:pt x="0" y="0"/>
                </a:lnTo>
                <a:lnTo>
                  <a:pt x="0" y="736549"/>
                </a:lnTo>
                <a:close/>
              </a:path>
            </a:pathLst>
          </a:custGeom>
          <a:solidFill>
            <a:srgbClr val="0D3A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07052924-FCA4-BB77-729B-25BE506F6F4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94252" y="629300"/>
            <a:ext cx="1203960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/>
            <a:r>
              <a:rPr lang="en-US" sz="3200"/>
              <a:t>Targets (2025-2030)</a:t>
            </a:r>
            <a:endParaRPr sz="3200">
              <a:latin typeface="Calibri Light"/>
              <a:cs typeface="Calibri Light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9265A7C4-A82A-27C9-738D-BFDDD4314CEE}"/>
              </a:ext>
            </a:extLst>
          </p:cNvPr>
          <p:cNvSpPr txBox="1"/>
          <p:nvPr/>
        </p:nvSpPr>
        <p:spPr>
          <a:xfrm>
            <a:off x="11170411" y="6438328"/>
            <a:ext cx="10287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>
                <a:solidFill>
                  <a:srgbClr val="899193"/>
                </a:solidFill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217B00B-2FEA-D38D-ABD9-6D298EA9195A}"/>
              </a:ext>
            </a:extLst>
          </p:cNvPr>
          <p:cNvGraphicFramePr>
            <a:graphicFrameLocks noGrp="1"/>
          </p:cNvGraphicFramePr>
          <p:nvPr/>
        </p:nvGraphicFramePr>
        <p:xfrm>
          <a:off x="229572" y="1532751"/>
          <a:ext cx="11350202" cy="4462302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11350202">
                  <a:extLst>
                    <a:ext uri="{9D8B030D-6E8A-4147-A177-3AD203B41FA5}">
                      <a16:colId xmlns:a16="http://schemas.microsoft.com/office/drawing/2014/main" val="1224709351"/>
                    </a:ext>
                  </a:extLst>
                </a:gridCol>
              </a:tblGrid>
              <a:tr h="4603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>
                          <a:effectLst/>
                          <a:latin typeface="Roboto Light"/>
                          <a:ea typeface="Roboto Light"/>
                        </a:rPr>
                        <a:t>Target</a:t>
                      </a:r>
                      <a:endParaRPr lang="en-US" sz="1600">
                        <a:effectLst/>
                        <a:latin typeface="Roboto Light"/>
                        <a:ea typeface="Roboto Light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921779"/>
                  </a:ext>
                </a:extLst>
              </a:tr>
              <a:tr h="90898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>
                          <a:effectLst/>
                          <a:latin typeface="Roboto Light"/>
                          <a:ea typeface="Roboto Light"/>
                        </a:rPr>
                        <a:t>Deploy ed-tech technologies in 5 countries/projects (targeted)</a:t>
                      </a:r>
                      <a:endParaRPr lang="en-US" sz="2000">
                        <a:effectLst/>
                        <a:latin typeface="Roboto Light"/>
                        <a:ea typeface="Roboto Light"/>
                        <a:cs typeface="Arial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622291207"/>
                  </a:ext>
                </a:extLst>
              </a:tr>
              <a:tr h="107426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latin typeface="Roboto Light"/>
                          <a:ea typeface="Roboto Light"/>
                          <a:cs typeface="+mn-cs"/>
                        </a:rPr>
                        <a:t>Benefit 100 schools with ICT infrastructural upgrades 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921980775"/>
                  </a:ext>
                </a:extLst>
              </a:tr>
              <a:tr h="90898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>
                          <a:effectLst/>
                          <a:latin typeface="Roboto Light"/>
                          <a:ea typeface="Roboto Light"/>
                        </a:rPr>
                        <a:t>Train and certify 2500 teachers</a:t>
                      </a:r>
                      <a:endParaRPr lang="en-US" sz="2000">
                        <a:effectLst/>
                        <a:latin typeface="Roboto Light"/>
                        <a:ea typeface="Roboto Light"/>
                        <a:cs typeface="Arial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398999776"/>
                  </a:ext>
                </a:extLst>
              </a:tr>
              <a:tr h="110966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>
                          <a:effectLst/>
                          <a:latin typeface="Roboto Light"/>
                          <a:ea typeface="Roboto Light"/>
                        </a:rPr>
                        <a:t>Reach 0.5 Million Students</a:t>
                      </a:r>
                      <a:endParaRPr lang="en-US" sz="2000">
                        <a:effectLst/>
                        <a:latin typeface="Roboto Light"/>
                        <a:ea typeface="Roboto Light"/>
                        <a:cs typeface="Arial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490029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2031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wrap="square" lIns="0" tIns="46355" rIns="0" bIns="0" rtlCol="0">
            <a:spAutoFit/>
          </a:bodyPr>
          <a:lstStyle/>
          <a:p>
            <a:pPr marL="137160">
              <a:lnSpc>
                <a:spcPct val="100000"/>
              </a:lnSpc>
              <a:spcBef>
                <a:spcPts val="365"/>
              </a:spcBef>
            </a:pPr>
            <a:r>
              <a:rPr sz="1000" spc="-5">
                <a:latin typeface="Calibri"/>
                <a:cs typeface="Calibri"/>
              </a:rPr>
              <a:t>Protected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1999" cy="6857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20"/>
              <a:t>Thank</a:t>
            </a:r>
            <a:r>
              <a:rPr spc="-165"/>
              <a:t> </a:t>
            </a:r>
            <a:r>
              <a:rPr spc="-20"/>
              <a:t>You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D3A46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3DAE208FDA38479E00BB0C373E8473" ma:contentTypeVersion="19" ma:contentTypeDescription="Create a new document." ma:contentTypeScope="" ma:versionID="b1058c11fa82a441d4595c1530254b70">
  <xsd:schema xmlns:xsd="http://www.w3.org/2001/XMLSchema" xmlns:xs="http://www.w3.org/2001/XMLSchema" xmlns:p="http://schemas.microsoft.com/office/2006/metadata/properties" xmlns:ns2="943a1ffc-1d5b-4311-aa25-001339d9f8d7" xmlns:ns3="17d485bc-abab-4288-90d5-d8e63067c25a" targetNamespace="http://schemas.microsoft.com/office/2006/metadata/properties" ma:root="true" ma:fieldsID="0cd1c6109ead01c7c9995f4cf7958bcb" ns2:_="" ns3:_="">
    <xsd:import namespace="943a1ffc-1d5b-4311-aa25-001339d9f8d7"/>
    <xsd:import namespace="17d485bc-abab-4288-90d5-d8e63067c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3a1ffc-1d5b-4311-aa25-001339d9f8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485bc-abab-4288-90d5-d8e63067c25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042c6d2-ce52-4b3f-9016-32b3c104dde1}" ma:internalName="TaxCatchAll" ma:showField="CatchAllData" ma:web="17d485bc-abab-4288-90d5-d8e63067c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3a1ffc-1d5b-4311-aa25-001339d9f8d7">
      <Terms xmlns="http://schemas.microsoft.com/office/infopath/2007/PartnerControls"/>
    </lcf76f155ced4ddcb4097134ff3c332f>
    <TaxCatchAll xmlns="17d485bc-abab-4288-90d5-d8e63067c25a" xsi:nil="true"/>
  </documentManagement>
</p:properties>
</file>

<file path=customXml/itemProps1.xml><?xml version="1.0" encoding="utf-8"?>
<ds:datastoreItem xmlns:ds="http://schemas.openxmlformats.org/officeDocument/2006/customXml" ds:itemID="{7131891A-C525-4479-8F49-C9F3A16EC6C0}"/>
</file>

<file path=customXml/itemProps2.xml><?xml version="1.0" encoding="utf-8"?>
<ds:datastoreItem xmlns:ds="http://schemas.openxmlformats.org/officeDocument/2006/customXml" ds:itemID="{43E98499-18C1-45D7-B081-71C848B7C14B}"/>
</file>

<file path=customXml/itemProps3.xml><?xml version="1.0" encoding="utf-8"?>
<ds:datastoreItem xmlns:ds="http://schemas.openxmlformats.org/officeDocument/2006/customXml" ds:itemID="{F84C58B2-4F7F-4A26-88A9-3D42F0992FD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446</TotalTime>
  <Words>532</Words>
  <Application>Microsoft Office PowerPoint</Application>
  <PresentationFormat>Widescreen</PresentationFormat>
  <Paragraphs>75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Aptos</vt:lpstr>
      <vt:lpstr>Arial</vt:lpstr>
      <vt:lpstr>Calibri</vt:lpstr>
      <vt:lpstr>Calibri Light</vt:lpstr>
      <vt:lpstr>Oswald</vt:lpstr>
      <vt:lpstr>Roboto</vt:lpstr>
      <vt:lpstr>Roboto Light</vt:lpstr>
      <vt:lpstr>Times New Roman</vt:lpstr>
      <vt:lpstr>Wingdings</vt:lpstr>
      <vt:lpstr>Office Theme</vt:lpstr>
      <vt:lpstr>Advancing Classroom Education through Innovative Technologies (ACE-IT) (21 October 2025)   Workshop on “Utilization of Innovation and Technology for Accelerating the Eradication of Poverty    </vt:lpstr>
      <vt:lpstr>Issue</vt:lpstr>
      <vt:lpstr>Lessons Learnt </vt:lpstr>
      <vt:lpstr>The Solution</vt:lpstr>
      <vt:lpstr>ACE IT Scope</vt:lpstr>
      <vt:lpstr>Key Interventions – Integrating Ed-tech into infrastructure projects </vt:lpstr>
      <vt:lpstr>Targets (2025-2030)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Cooperation and Capacity Development (CCD)  Department</dc:title>
  <dc:creator>Muntasir Majdoub</dc:creator>
  <cp:lastModifiedBy>Sulayman Janneh</cp:lastModifiedBy>
  <cp:revision>57</cp:revision>
  <dcterms:created xsi:type="dcterms:W3CDTF">2025-02-20T17:17:18Z</dcterms:created>
  <dcterms:modified xsi:type="dcterms:W3CDTF">2025-10-19T11:24:46Z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2025-02-02T00:00:00Z</vt:filetime>
  </property>
  <property fmtid="{D5CDD505-2E9C-101B-9397-08002B2CF9AE}" pid="3" name="Creator">
    <vt:lpwstr>Acrobat PDFMaker 24 for PowerPoint</vt:lpwstr>
  </property>
  <property fmtid="{D5CDD505-2E9C-101B-9397-08002B2CF9AE}" pid="4" name="LastSaved">
    <vt:filetime>2025-02-20T00:00:00Z</vt:filetime>
  </property>
  <property fmtid="{D5CDD505-2E9C-101B-9397-08002B2CF9AE}" pid="5" name="MSIP_Label_9ef4adf7-25a7-4f52-a61a-df7190f1d881_Enabled">
    <vt:lpwstr>true</vt:lpwstr>
  </property>
  <property fmtid="{D5CDD505-2E9C-101B-9397-08002B2CF9AE}" pid="6" name="MSIP_Label_9ef4adf7-25a7-4f52-a61a-df7190f1d881_SetDate">
    <vt:lpwstr>2025-02-20T14:18:25Z</vt:lpwstr>
  </property>
  <property fmtid="{D5CDD505-2E9C-101B-9397-08002B2CF9AE}" pid="7" name="MSIP_Label_9ef4adf7-25a7-4f52-a61a-df7190f1d881_Method">
    <vt:lpwstr>Standard</vt:lpwstr>
  </property>
  <property fmtid="{D5CDD505-2E9C-101B-9397-08002B2CF9AE}" pid="8" name="MSIP_Label_9ef4adf7-25a7-4f52-a61a-df7190f1d881_Name">
    <vt:lpwstr>Category C - Protected</vt:lpwstr>
  </property>
  <property fmtid="{D5CDD505-2E9C-101B-9397-08002B2CF9AE}" pid="9" name="MSIP_Label_9ef4adf7-25a7-4f52-a61a-df7190f1d881_SiteId">
    <vt:lpwstr>8fa69c26-409d-43e5-973c-17a8be1a7f35</vt:lpwstr>
  </property>
  <property fmtid="{D5CDD505-2E9C-101B-9397-08002B2CF9AE}" pid="10" name="MSIP_Label_9ef4adf7-25a7-4f52-a61a-df7190f1d881_ActionId">
    <vt:lpwstr>a7535231-aa2c-4e10-8e53-e2818342e07a</vt:lpwstr>
  </property>
  <property fmtid="{D5CDD505-2E9C-101B-9397-08002B2CF9AE}" pid="11" name="MSIP_Label_9ef4adf7-25a7-4f52-a61a-df7190f1d881_ContentBits">
    <vt:lpwstr>1</vt:lpwstr>
  </property>
  <property fmtid="{D5CDD505-2E9C-101B-9397-08002B2CF9AE}" pid="12" name="MSIP_Label_9ef4adf7-25a7-4f52-a61a-df7190f1d881_Tag">
    <vt:lpwstr>10, 3, 0, 1</vt:lpwstr>
  </property>
  <property fmtid="{D5CDD505-2E9C-101B-9397-08002B2CF9AE}" pid="13" name="ClassificationContentMarkingHeaderLocations">
    <vt:lpwstr>Office Theme:8</vt:lpwstr>
  </property>
  <property fmtid="{D5CDD505-2E9C-101B-9397-08002B2CF9AE}" pid="14" name="ClassificationContentMarkingHeaderText">
    <vt:lpwstr>Protected</vt:lpwstr>
  </property>
  <property fmtid="{D5CDD505-2E9C-101B-9397-08002B2CF9AE}" pid="15" name="ContentTypeId">
    <vt:lpwstr>0x010100203DAE208FDA38479E00BB0C373E8473</vt:lpwstr>
  </property>
</Properties>
</file>