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45" r:id="rId1"/>
  </p:sldMasterIdLst>
  <p:notesMasterIdLst>
    <p:notesMasterId r:id="rId36"/>
  </p:notesMasterIdLst>
  <p:handoutMasterIdLst>
    <p:handoutMasterId r:id="rId37"/>
  </p:handoutMasterIdLst>
  <p:sldIdLst>
    <p:sldId id="264" r:id="rId2"/>
    <p:sldId id="3771" r:id="rId3"/>
    <p:sldId id="3772" r:id="rId4"/>
    <p:sldId id="3774" r:id="rId5"/>
    <p:sldId id="3775" r:id="rId6"/>
    <p:sldId id="3777" r:id="rId7"/>
    <p:sldId id="3776" r:id="rId8"/>
    <p:sldId id="286" r:id="rId9"/>
    <p:sldId id="275" r:id="rId10"/>
    <p:sldId id="274" r:id="rId11"/>
    <p:sldId id="277" r:id="rId12"/>
    <p:sldId id="300" r:id="rId13"/>
    <p:sldId id="301" r:id="rId14"/>
    <p:sldId id="302" r:id="rId15"/>
    <p:sldId id="305" r:id="rId16"/>
    <p:sldId id="292" r:id="rId17"/>
    <p:sldId id="312" r:id="rId18"/>
    <p:sldId id="313" r:id="rId19"/>
    <p:sldId id="314" r:id="rId20"/>
    <p:sldId id="315" r:id="rId21"/>
    <p:sldId id="316" r:id="rId22"/>
    <p:sldId id="318" r:id="rId23"/>
    <p:sldId id="320" r:id="rId24"/>
    <p:sldId id="321" r:id="rId25"/>
    <p:sldId id="322" r:id="rId26"/>
    <p:sldId id="323" r:id="rId27"/>
    <p:sldId id="324" r:id="rId28"/>
    <p:sldId id="325" r:id="rId29"/>
    <p:sldId id="326" r:id="rId30"/>
    <p:sldId id="327" r:id="rId31"/>
    <p:sldId id="307" r:id="rId32"/>
    <p:sldId id="309" r:id="rId33"/>
    <p:sldId id="308" r:id="rId34"/>
    <p:sldId id="273" r:id="rId35"/>
  </p:sldIdLst>
  <p:sldSz cx="12192000" cy="6858000"/>
  <p:notesSz cx="6858000" cy="9144000"/>
  <p:defaultTextStyle>
    <a:defPPr>
      <a:defRPr lang="en-US"/>
    </a:defPPr>
    <a:lvl1pPr algn="l" defTabSz="457200" rtl="0" eaLnBrk="0" fontAlgn="base" hangingPunct="0">
      <a:spcBef>
        <a:spcPct val="0"/>
      </a:spcBef>
      <a:spcAft>
        <a:spcPct val="0"/>
      </a:spcAft>
      <a:defRPr kern="1200">
        <a:solidFill>
          <a:schemeClr val="tx1"/>
        </a:solidFill>
        <a:latin typeface="Arimo" pitchFamily="34" charset="0"/>
        <a:ea typeface="+mn-ea"/>
        <a:cs typeface="+mn-cs"/>
      </a:defRPr>
    </a:lvl1pPr>
    <a:lvl2pPr marL="457200" algn="l" defTabSz="457200" rtl="0" eaLnBrk="0" fontAlgn="base" hangingPunct="0">
      <a:spcBef>
        <a:spcPct val="0"/>
      </a:spcBef>
      <a:spcAft>
        <a:spcPct val="0"/>
      </a:spcAft>
      <a:defRPr kern="1200">
        <a:solidFill>
          <a:schemeClr val="tx1"/>
        </a:solidFill>
        <a:latin typeface="Arimo" pitchFamily="34" charset="0"/>
        <a:ea typeface="+mn-ea"/>
        <a:cs typeface="+mn-cs"/>
      </a:defRPr>
    </a:lvl2pPr>
    <a:lvl3pPr marL="914400" algn="l" defTabSz="457200" rtl="0" eaLnBrk="0" fontAlgn="base" hangingPunct="0">
      <a:spcBef>
        <a:spcPct val="0"/>
      </a:spcBef>
      <a:spcAft>
        <a:spcPct val="0"/>
      </a:spcAft>
      <a:defRPr kern="1200">
        <a:solidFill>
          <a:schemeClr val="tx1"/>
        </a:solidFill>
        <a:latin typeface="Arimo" pitchFamily="34" charset="0"/>
        <a:ea typeface="+mn-ea"/>
        <a:cs typeface="+mn-cs"/>
      </a:defRPr>
    </a:lvl3pPr>
    <a:lvl4pPr marL="1371600" algn="l" defTabSz="457200" rtl="0" eaLnBrk="0" fontAlgn="base" hangingPunct="0">
      <a:spcBef>
        <a:spcPct val="0"/>
      </a:spcBef>
      <a:spcAft>
        <a:spcPct val="0"/>
      </a:spcAft>
      <a:defRPr kern="1200">
        <a:solidFill>
          <a:schemeClr val="tx1"/>
        </a:solidFill>
        <a:latin typeface="Arimo" pitchFamily="34" charset="0"/>
        <a:ea typeface="+mn-ea"/>
        <a:cs typeface="+mn-cs"/>
      </a:defRPr>
    </a:lvl4pPr>
    <a:lvl5pPr marL="1828800" algn="l" defTabSz="457200" rtl="0" eaLnBrk="0" fontAlgn="base" hangingPunct="0">
      <a:spcBef>
        <a:spcPct val="0"/>
      </a:spcBef>
      <a:spcAft>
        <a:spcPct val="0"/>
      </a:spcAft>
      <a:defRPr kern="1200">
        <a:solidFill>
          <a:schemeClr val="tx1"/>
        </a:solidFill>
        <a:latin typeface="Arimo" pitchFamily="34" charset="0"/>
        <a:ea typeface="+mn-ea"/>
        <a:cs typeface="+mn-cs"/>
      </a:defRPr>
    </a:lvl5pPr>
    <a:lvl6pPr marL="2286000" algn="l" defTabSz="914400" rtl="0" eaLnBrk="1" latinLnBrk="0" hangingPunct="1">
      <a:defRPr kern="1200">
        <a:solidFill>
          <a:schemeClr val="tx1"/>
        </a:solidFill>
        <a:latin typeface="Arimo" pitchFamily="34" charset="0"/>
        <a:ea typeface="+mn-ea"/>
        <a:cs typeface="+mn-cs"/>
      </a:defRPr>
    </a:lvl6pPr>
    <a:lvl7pPr marL="2743200" algn="l" defTabSz="914400" rtl="0" eaLnBrk="1" latinLnBrk="0" hangingPunct="1">
      <a:defRPr kern="1200">
        <a:solidFill>
          <a:schemeClr val="tx1"/>
        </a:solidFill>
        <a:latin typeface="Arimo" pitchFamily="34" charset="0"/>
        <a:ea typeface="+mn-ea"/>
        <a:cs typeface="+mn-cs"/>
      </a:defRPr>
    </a:lvl7pPr>
    <a:lvl8pPr marL="3200400" algn="l" defTabSz="914400" rtl="0" eaLnBrk="1" latinLnBrk="0" hangingPunct="1">
      <a:defRPr kern="1200">
        <a:solidFill>
          <a:schemeClr val="tx1"/>
        </a:solidFill>
        <a:latin typeface="Arimo" pitchFamily="34" charset="0"/>
        <a:ea typeface="+mn-ea"/>
        <a:cs typeface="+mn-cs"/>
      </a:defRPr>
    </a:lvl8pPr>
    <a:lvl9pPr marL="3657600" algn="l" defTabSz="914400" rtl="0" eaLnBrk="1" latinLnBrk="0" hangingPunct="1">
      <a:defRPr kern="1200">
        <a:solidFill>
          <a:schemeClr val="tx1"/>
        </a:solidFill>
        <a:latin typeface="Arimo" pitchFamily="34" charset="0"/>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45049"/>
    <a:srgbClr val="FAF6F2"/>
    <a:srgbClr val="006937"/>
    <a:srgbClr val="F7F3EE"/>
    <a:srgbClr val="F2EBE4"/>
    <a:srgbClr val="32A544"/>
    <a:srgbClr val="3D61AC"/>
    <a:srgbClr val="F5F1EC"/>
    <a:srgbClr val="274170"/>
    <a:srgbClr val="DBF14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8535188E-67D2-4575-B4F9-CB960D4C5F42}" v="53" dt="2025-12-08T13:15:34.763"/>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845" autoAdjust="0"/>
    <p:restoredTop sz="95033" autoAdjust="0"/>
  </p:normalViewPr>
  <p:slideViewPr>
    <p:cSldViewPr snapToGrid="0" snapToObjects="1">
      <p:cViewPr varScale="1">
        <p:scale>
          <a:sx n="55" d="100"/>
          <a:sy n="55" d="100"/>
        </p:scale>
        <p:origin x="1140" y="264"/>
      </p:cViewPr>
      <p:guideLst/>
    </p:cSldViewPr>
  </p:slideViewPr>
  <p:outlineViewPr>
    <p:cViewPr>
      <p:scale>
        <a:sx n="33" d="100"/>
        <a:sy n="33" d="100"/>
      </p:scale>
      <p:origin x="0" y="0"/>
    </p:cViewPr>
  </p:outlineViewPr>
  <p:notesTextViewPr>
    <p:cViewPr>
      <p:scale>
        <a:sx n="1" d="1"/>
        <a:sy n="1" d="1"/>
      </p:scale>
      <p:origin x="0" y="0"/>
    </p:cViewPr>
  </p:notesTextViewPr>
  <p:sorterViewPr>
    <p:cViewPr varScale="1">
      <p:scale>
        <a:sx n="100" d="100"/>
        <a:sy n="100" d="100"/>
      </p:scale>
      <p:origin x="0" y="-4176"/>
    </p:cViewPr>
  </p:sorterViewPr>
  <p:notesViewPr>
    <p:cSldViewPr snapToGrid="0" snapToObjects="1">
      <p:cViewPr varScale="1">
        <p:scale>
          <a:sx n="62" d="100"/>
          <a:sy n="62" d="100"/>
        </p:scale>
        <p:origin x="3226" y="77"/>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viewProps" Target="viewProps.xml"/><Relationship Id="rId21" Type="http://schemas.openxmlformats.org/officeDocument/2006/relationships/slide" Target="slides/slide20.xml"/><Relationship Id="rId34" Type="http://schemas.openxmlformats.org/officeDocument/2006/relationships/slide" Target="slides/slide33.xml"/><Relationship Id="rId42" Type="http://schemas.microsoft.com/office/2016/11/relationships/changesInfo" Target="changesInfos/changesInfo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handoutMaster" Target="handoutMasters/handoutMaster1.xml"/><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microsoft.com/office/2015/10/relationships/revisionInfo" Target="revisionInfo.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uralee Thummarukudy" userId="bd5a2d20-2253-40a8-ac44-6ffdbbdfdc0e" providerId="ADAL" clId="{6E9121A9-C20F-4DE4-A4BB-274DC41C0795}"/>
    <pc:docChg chg="undo custSel addSld delSld modSld sldOrd">
      <pc:chgData name="Muralee Thummarukudy" userId="bd5a2d20-2253-40a8-ac44-6ffdbbdfdc0e" providerId="ADAL" clId="{6E9121A9-C20F-4DE4-A4BB-274DC41C0795}" dt="2025-12-08T13:18:25.001" v="265" actId="20577"/>
      <pc:docMkLst>
        <pc:docMk/>
      </pc:docMkLst>
      <pc:sldChg chg="modSp">
        <pc:chgData name="Muralee Thummarukudy" userId="bd5a2d20-2253-40a8-ac44-6ffdbbdfdc0e" providerId="ADAL" clId="{6E9121A9-C20F-4DE4-A4BB-274DC41C0795}" dt="2025-12-07T08:42:44.282" v="25" actId="20577"/>
        <pc:sldMkLst>
          <pc:docMk/>
          <pc:sldMk cId="0" sldId="264"/>
        </pc:sldMkLst>
        <pc:spChg chg="mod">
          <ac:chgData name="Muralee Thummarukudy" userId="bd5a2d20-2253-40a8-ac44-6ffdbbdfdc0e" providerId="ADAL" clId="{6E9121A9-C20F-4DE4-A4BB-274DC41C0795}" dt="2025-12-07T08:42:44.282" v="25" actId="20577"/>
          <ac:spMkLst>
            <pc:docMk/>
            <pc:sldMk cId="0" sldId="264"/>
            <ac:spMk id="94" creationId="{1AE51CDF-5049-FC9A-EAAA-109865B4AC33}"/>
          </ac:spMkLst>
        </pc:spChg>
      </pc:sldChg>
      <pc:sldChg chg="del">
        <pc:chgData name="Muralee Thummarukudy" userId="bd5a2d20-2253-40a8-ac44-6ffdbbdfdc0e" providerId="ADAL" clId="{6E9121A9-C20F-4DE4-A4BB-274DC41C0795}" dt="2025-12-07T08:48:34.902" v="77" actId="47"/>
        <pc:sldMkLst>
          <pc:docMk/>
          <pc:sldMk cId="0" sldId="276"/>
        </pc:sldMkLst>
      </pc:sldChg>
      <pc:sldChg chg="del">
        <pc:chgData name="Muralee Thummarukudy" userId="bd5a2d20-2253-40a8-ac44-6ffdbbdfdc0e" providerId="ADAL" clId="{6E9121A9-C20F-4DE4-A4BB-274DC41C0795}" dt="2025-12-07T08:47:17.572" v="53" actId="47"/>
        <pc:sldMkLst>
          <pc:docMk/>
          <pc:sldMk cId="2557459268" sldId="295"/>
        </pc:sldMkLst>
      </pc:sldChg>
      <pc:sldChg chg="del">
        <pc:chgData name="Muralee Thummarukudy" userId="bd5a2d20-2253-40a8-ac44-6ffdbbdfdc0e" providerId="ADAL" clId="{6E9121A9-C20F-4DE4-A4BB-274DC41C0795}" dt="2025-12-07T08:48:38.658" v="79" actId="47"/>
        <pc:sldMkLst>
          <pc:docMk/>
          <pc:sldMk cId="1186586543" sldId="296"/>
        </pc:sldMkLst>
      </pc:sldChg>
      <pc:sldChg chg="del">
        <pc:chgData name="Muralee Thummarukudy" userId="bd5a2d20-2253-40a8-ac44-6ffdbbdfdc0e" providerId="ADAL" clId="{6E9121A9-C20F-4DE4-A4BB-274DC41C0795}" dt="2025-12-07T08:46:06.316" v="42" actId="47"/>
        <pc:sldMkLst>
          <pc:docMk/>
          <pc:sldMk cId="2916669342" sldId="297"/>
        </pc:sldMkLst>
      </pc:sldChg>
      <pc:sldChg chg="del">
        <pc:chgData name="Muralee Thummarukudy" userId="bd5a2d20-2253-40a8-ac44-6ffdbbdfdc0e" providerId="ADAL" clId="{6E9121A9-C20F-4DE4-A4BB-274DC41C0795}" dt="2025-12-07T08:46:11.895" v="43" actId="47"/>
        <pc:sldMkLst>
          <pc:docMk/>
          <pc:sldMk cId="2341122934" sldId="298"/>
        </pc:sldMkLst>
      </pc:sldChg>
      <pc:sldChg chg="del">
        <pc:chgData name="Muralee Thummarukudy" userId="bd5a2d20-2253-40a8-ac44-6ffdbbdfdc0e" providerId="ADAL" clId="{6E9121A9-C20F-4DE4-A4BB-274DC41C0795}" dt="2025-12-07T08:46:12.902" v="44" actId="47"/>
        <pc:sldMkLst>
          <pc:docMk/>
          <pc:sldMk cId="481842444" sldId="299"/>
        </pc:sldMkLst>
      </pc:sldChg>
      <pc:sldChg chg="del">
        <pc:chgData name="Muralee Thummarukudy" userId="bd5a2d20-2253-40a8-ac44-6ffdbbdfdc0e" providerId="ADAL" clId="{6E9121A9-C20F-4DE4-A4BB-274DC41C0795}" dt="2025-12-07T08:46:45.827" v="47" actId="47"/>
        <pc:sldMkLst>
          <pc:docMk/>
          <pc:sldMk cId="3135242003" sldId="303"/>
        </pc:sldMkLst>
      </pc:sldChg>
      <pc:sldChg chg="del">
        <pc:chgData name="Muralee Thummarukudy" userId="bd5a2d20-2253-40a8-ac44-6ffdbbdfdc0e" providerId="ADAL" clId="{6E9121A9-C20F-4DE4-A4BB-274DC41C0795}" dt="2025-12-07T08:46:46.933" v="48" actId="47"/>
        <pc:sldMkLst>
          <pc:docMk/>
          <pc:sldMk cId="538142985" sldId="304"/>
        </pc:sldMkLst>
      </pc:sldChg>
      <pc:sldChg chg="del">
        <pc:chgData name="Muralee Thummarukudy" userId="bd5a2d20-2253-40a8-ac44-6ffdbbdfdc0e" providerId="ADAL" clId="{6E9121A9-C20F-4DE4-A4BB-274DC41C0795}" dt="2025-12-07T08:46:54.650" v="49" actId="47"/>
        <pc:sldMkLst>
          <pc:docMk/>
          <pc:sldMk cId="3345516749" sldId="306"/>
        </pc:sldMkLst>
      </pc:sldChg>
      <pc:sldChg chg="del">
        <pc:chgData name="Muralee Thummarukudy" userId="bd5a2d20-2253-40a8-ac44-6ffdbbdfdc0e" providerId="ADAL" clId="{6E9121A9-C20F-4DE4-A4BB-274DC41C0795}" dt="2025-12-07T08:47:02.325" v="50" actId="47"/>
        <pc:sldMkLst>
          <pc:docMk/>
          <pc:sldMk cId="409020357" sldId="307"/>
        </pc:sldMkLst>
      </pc:sldChg>
      <pc:sldChg chg="modSp add mod">
        <pc:chgData name="Muralee Thummarukudy" userId="bd5a2d20-2253-40a8-ac44-6ffdbbdfdc0e" providerId="ADAL" clId="{6E9121A9-C20F-4DE4-A4BB-274DC41C0795}" dt="2025-12-07T08:51:27.392" v="94" actId="6549"/>
        <pc:sldMkLst>
          <pc:docMk/>
          <pc:sldMk cId="2821037533" sldId="307"/>
        </pc:sldMkLst>
        <pc:spChg chg="mod">
          <ac:chgData name="Muralee Thummarukudy" userId="bd5a2d20-2253-40a8-ac44-6ffdbbdfdc0e" providerId="ADAL" clId="{6E9121A9-C20F-4DE4-A4BB-274DC41C0795}" dt="2025-12-07T08:51:08.222" v="91" actId="255"/>
          <ac:spMkLst>
            <pc:docMk/>
            <pc:sldMk cId="2821037533" sldId="307"/>
            <ac:spMk id="5" creationId="{B06AFC71-CEEF-1EC5-3302-AEA5864F31F0}"/>
          </ac:spMkLst>
        </pc:spChg>
        <pc:spChg chg="mod">
          <ac:chgData name="Muralee Thummarukudy" userId="bd5a2d20-2253-40a8-ac44-6ffdbbdfdc0e" providerId="ADAL" clId="{6E9121A9-C20F-4DE4-A4BB-274DC41C0795}" dt="2025-12-07T08:51:27.392" v="94" actId="6549"/>
          <ac:spMkLst>
            <pc:docMk/>
            <pc:sldMk cId="2821037533" sldId="307"/>
            <ac:spMk id="6" creationId="{6C924BA1-4534-6A0C-7AC6-E001D41E560F}"/>
          </ac:spMkLst>
        </pc:spChg>
      </pc:sldChg>
      <pc:sldChg chg="modSp add mod">
        <pc:chgData name="Muralee Thummarukudy" userId="bd5a2d20-2253-40a8-ac44-6ffdbbdfdc0e" providerId="ADAL" clId="{6E9121A9-C20F-4DE4-A4BB-274DC41C0795}" dt="2025-12-07T08:51:55.762" v="97" actId="255"/>
        <pc:sldMkLst>
          <pc:docMk/>
          <pc:sldMk cId="2287932864" sldId="308"/>
        </pc:sldMkLst>
        <pc:spChg chg="mod">
          <ac:chgData name="Muralee Thummarukudy" userId="bd5a2d20-2253-40a8-ac44-6ffdbbdfdc0e" providerId="ADAL" clId="{6E9121A9-C20F-4DE4-A4BB-274DC41C0795}" dt="2025-12-07T08:51:50.154" v="96" actId="255"/>
          <ac:spMkLst>
            <pc:docMk/>
            <pc:sldMk cId="2287932864" sldId="308"/>
            <ac:spMk id="5" creationId="{EEF4B33E-66B0-6540-2E13-1C51AC527EA9}"/>
          </ac:spMkLst>
        </pc:spChg>
        <pc:spChg chg="mod">
          <ac:chgData name="Muralee Thummarukudy" userId="bd5a2d20-2253-40a8-ac44-6ffdbbdfdc0e" providerId="ADAL" clId="{6E9121A9-C20F-4DE4-A4BB-274DC41C0795}" dt="2025-12-07T08:51:55.762" v="97" actId="255"/>
          <ac:spMkLst>
            <pc:docMk/>
            <pc:sldMk cId="2287932864" sldId="308"/>
            <ac:spMk id="6" creationId="{2E07E8A6-A13E-D5F5-9C49-3BB72AC0B8F6}"/>
          </ac:spMkLst>
        </pc:spChg>
      </pc:sldChg>
      <pc:sldChg chg="add del">
        <pc:chgData name="Muralee Thummarukudy" userId="bd5a2d20-2253-40a8-ac44-6ffdbbdfdc0e" providerId="ADAL" clId="{6E9121A9-C20F-4DE4-A4BB-274DC41C0795}" dt="2025-12-07T08:47:22.263" v="54" actId="47"/>
        <pc:sldMkLst>
          <pc:docMk/>
          <pc:sldMk cId="2485050806" sldId="308"/>
        </pc:sldMkLst>
      </pc:sldChg>
      <pc:sldChg chg="del">
        <pc:chgData name="Muralee Thummarukudy" userId="bd5a2d20-2253-40a8-ac44-6ffdbbdfdc0e" providerId="ADAL" clId="{6E9121A9-C20F-4DE4-A4BB-274DC41C0795}" dt="2025-12-07T08:47:23.749" v="55" actId="47"/>
        <pc:sldMkLst>
          <pc:docMk/>
          <pc:sldMk cId="1881780606" sldId="309"/>
        </pc:sldMkLst>
      </pc:sldChg>
      <pc:sldChg chg="modSp add mod">
        <pc:chgData name="Muralee Thummarukudy" userId="bd5a2d20-2253-40a8-ac44-6ffdbbdfdc0e" providerId="ADAL" clId="{6E9121A9-C20F-4DE4-A4BB-274DC41C0795}" dt="2025-12-07T08:51:39.954" v="95" actId="255"/>
        <pc:sldMkLst>
          <pc:docMk/>
          <pc:sldMk cId="1961139788" sldId="309"/>
        </pc:sldMkLst>
        <pc:spChg chg="mod">
          <ac:chgData name="Muralee Thummarukudy" userId="bd5a2d20-2253-40a8-ac44-6ffdbbdfdc0e" providerId="ADAL" clId="{6E9121A9-C20F-4DE4-A4BB-274DC41C0795}" dt="2025-12-07T08:51:39.954" v="95" actId="255"/>
          <ac:spMkLst>
            <pc:docMk/>
            <pc:sldMk cId="1961139788" sldId="309"/>
            <ac:spMk id="3" creationId="{9B5E5D7A-6A29-E46A-0DAD-84F7D04A274D}"/>
          </ac:spMkLst>
        </pc:spChg>
      </pc:sldChg>
      <pc:sldChg chg="del">
        <pc:chgData name="Muralee Thummarukudy" userId="bd5a2d20-2253-40a8-ac44-6ffdbbdfdc0e" providerId="ADAL" clId="{6E9121A9-C20F-4DE4-A4BB-274DC41C0795}" dt="2025-12-07T08:48:40.583" v="81" actId="47"/>
        <pc:sldMkLst>
          <pc:docMk/>
          <pc:sldMk cId="634532476" sldId="310"/>
        </pc:sldMkLst>
      </pc:sldChg>
      <pc:sldChg chg="del">
        <pc:chgData name="Muralee Thummarukudy" userId="bd5a2d20-2253-40a8-ac44-6ffdbbdfdc0e" providerId="ADAL" clId="{6E9121A9-C20F-4DE4-A4BB-274DC41C0795}" dt="2025-12-07T08:47:45.274" v="56" actId="47"/>
        <pc:sldMkLst>
          <pc:docMk/>
          <pc:sldMk cId="1636474102" sldId="317"/>
        </pc:sldMkLst>
      </pc:sldChg>
      <pc:sldChg chg="del">
        <pc:chgData name="Muralee Thummarukudy" userId="bd5a2d20-2253-40a8-ac44-6ffdbbdfdc0e" providerId="ADAL" clId="{6E9121A9-C20F-4DE4-A4BB-274DC41C0795}" dt="2025-12-07T08:49:39.061" v="89" actId="47"/>
        <pc:sldMkLst>
          <pc:docMk/>
          <pc:sldMk cId="1424400808" sldId="319"/>
        </pc:sldMkLst>
      </pc:sldChg>
      <pc:sldChg chg="modSp">
        <pc:chgData name="Muralee Thummarukudy" userId="bd5a2d20-2253-40a8-ac44-6ffdbbdfdc0e" providerId="ADAL" clId="{6E9121A9-C20F-4DE4-A4BB-274DC41C0795}" dt="2025-12-07T08:48:25.644" v="76" actId="20577"/>
        <pc:sldMkLst>
          <pc:docMk/>
          <pc:sldMk cId="3744016537" sldId="323"/>
        </pc:sldMkLst>
        <pc:spChg chg="mod">
          <ac:chgData name="Muralee Thummarukudy" userId="bd5a2d20-2253-40a8-ac44-6ffdbbdfdc0e" providerId="ADAL" clId="{6E9121A9-C20F-4DE4-A4BB-274DC41C0795}" dt="2025-12-07T08:48:25.644" v="76" actId="20577"/>
          <ac:spMkLst>
            <pc:docMk/>
            <pc:sldMk cId="3744016537" sldId="323"/>
            <ac:spMk id="4" creationId="{D988A98B-EBD4-A95A-C2A5-CBCD000F5DE4}"/>
          </ac:spMkLst>
        </pc:spChg>
      </pc:sldChg>
      <pc:sldChg chg="del">
        <pc:chgData name="Muralee Thummarukudy" userId="bd5a2d20-2253-40a8-ac44-6ffdbbdfdc0e" providerId="ADAL" clId="{6E9121A9-C20F-4DE4-A4BB-274DC41C0795}" dt="2025-12-07T08:48:37.108" v="78" actId="47"/>
        <pc:sldMkLst>
          <pc:docMk/>
          <pc:sldMk cId="2807316572" sldId="329"/>
        </pc:sldMkLst>
      </pc:sldChg>
      <pc:sldChg chg="del">
        <pc:chgData name="Muralee Thummarukudy" userId="bd5a2d20-2253-40a8-ac44-6ffdbbdfdc0e" providerId="ADAL" clId="{6E9121A9-C20F-4DE4-A4BB-274DC41C0795}" dt="2025-12-07T08:48:40.035" v="80" actId="47"/>
        <pc:sldMkLst>
          <pc:docMk/>
          <pc:sldMk cId="1641026518" sldId="330"/>
        </pc:sldMkLst>
      </pc:sldChg>
      <pc:sldChg chg="del">
        <pc:chgData name="Muralee Thummarukudy" userId="bd5a2d20-2253-40a8-ac44-6ffdbbdfdc0e" providerId="ADAL" clId="{6E9121A9-C20F-4DE4-A4BB-274DC41C0795}" dt="2025-12-07T08:48:41.579" v="82" actId="47"/>
        <pc:sldMkLst>
          <pc:docMk/>
          <pc:sldMk cId="0" sldId="331"/>
        </pc:sldMkLst>
      </pc:sldChg>
      <pc:sldChg chg="del">
        <pc:chgData name="Muralee Thummarukudy" userId="bd5a2d20-2253-40a8-ac44-6ffdbbdfdc0e" providerId="ADAL" clId="{6E9121A9-C20F-4DE4-A4BB-274DC41C0795}" dt="2025-12-07T08:48:42.521" v="83" actId="47"/>
        <pc:sldMkLst>
          <pc:docMk/>
          <pc:sldMk cId="0" sldId="332"/>
        </pc:sldMkLst>
      </pc:sldChg>
      <pc:sldChg chg="del">
        <pc:chgData name="Muralee Thummarukudy" userId="bd5a2d20-2253-40a8-ac44-6ffdbbdfdc0e" providerId="ADAL" clId="{6E9121A9-C20F-4DE4-A4BB-274DC41C0795}" dt="2025-12-07T08:48:43.513" v="84" actId="47"/>
        <pc:sldMkLst>
          <pc:docMk/>
          <pc:sldMk cId="0" sldId="333"/>
        </pc:sldMkLst>
      </pc:sldChg>
      <pc:sldChg chg="del">
        <pc:chgData name="Muralee Thummarukudy" userId="bd5a2d20-2253-40a8-ac44-6ffdbbdfdc0e" providerId="ADAL" clId="{6E9121A9-C20F-4DE4-A4BB-274DC41C0795}" dt="2025-12-07T08:48:44.390" v="85" actId="47"/>
        <pc:sldMkLst>
          <pc:docMk/>
          <pc:sldMk cId="0" sldId="334"/>
        </pc:sldMkLst>
      </pc:sldChg>
      <pc:sldChg chg="del">
        <pc:chgData name="Muralee Thummarukudy" userId="bd5a2d20-2253-40a8-ac44-6ffdbbdfdc0e" providerId="ADAL" clId="{6E9121A9-C20F-4DE4-A4BB-274DC41C0795}" dt="2025-12-07T08:48:45.092" v="86" actId="47"/>
        <pc:sldMkLst>
          <pc:docMk/>
          <pc:sldMk cId="0" sldId="335"/>
        </pc:sldMkLst>
      </pc:sldChg>
      <pc:sldChg chg="del">
        <pc:chgData name="Muralee Thummarukudy" userId="bd5a2d20-2253-40a8-ac44-6ffdbbdfdc0e" providerId="ADAL" clId="{6E9121A9-C20F-4DE4-A4BB-274DC41C0795}" dt="2025-12-07T08:48:47.532" v="87" actId="47"/>
        <pc:sldMkLst>
          <pc:docMk/>
          <pc:sldMk cId="4281863530" sldId="336"/>
        </pc:sldMkLst>
      </pc:sldChg>
      <pc:sldChg chg="del">
        <pc:chgData name="Muralee Thummarukudy" userId="bd5a2d20-2253-40a8-ac44-6ffdbbdfdc0e" providerId="ADAL" clId="{6E9121A9-C20F-4DE4-A4BB-274DC41C0795}" dt="2025-12-07T08:48:48.968" v="88" actId="47"/>
        <pc:sldMkLst>
          <pc:docMk/>
          <pc:sldMk cId="0" sldId="337"/>
        </pc:sldMkLst>
      </pc:sldChg>
      <pc:sldChg chg="del">
        <pc:chgData name="Muralee Thummarukudy" userId="bd5a2d20-2253-40a8-ac44-6ffdbbdfdc0e" providerId="ADAL" clId="{6E9121A9-C20F-4DE4-A4BB-274DC41C0795}" dt="2025-12-07T08:46:28.438" v="45" actId="47"/>
        <pc:sldMkLst>
          <pc:docMk/>
          <pc:sldMk cId="1992752771" sldId="338"/>
        </pc:sldMkLst>
      </pc:sldChg>
      <pc:sldChg chg="del">
        <pc:chgData name="Muralee Thummarukudy" userId="bd5a2d20-2253-40a8-ac44-6ffdbbdfdc0e" providerId="ADAL" clId="{6E9121A9-C20F-4DE4-A4BB-274DC41C0795}" dt="2025-12-07T08:46:34.426" v="46" actId="47"/>
        <pc:sldMkLst>
          <pc:docMk/>
          <pc:sldMk cId="2173395384" sldId="339"/>
        </pc:sldMkLst>
      </pc:sldChg>
      <pc:sldChg chg="add del setBg">
        <pc:chgData name="Muralee Thummarukudy" userId="bd5a2d20-2253-40a8-ac44-6ffdbbdfdc0e" providerId="ADAL" clId="{6E9121A9-C20F-4DE4-A4BB-274DC41C0795}" dt="2025-12-07T08:43:16.527" v="27" actId="47"/>
        <pc:sldMkLst>
          <pc:docMk/>
          <pc:sldMk cId="611170832" sldId="340"/>
        </pc:sldMkLst>
      </pc:sldChg>
      <pc:sldChg chg="add del setBg">
        <pc:chgData name="Muralee Thummarukudy" userId="bd5a2d20-2253-40a8-ac44-6ffdbbdfdc0e" providerId="ADAL" clId="{6E9121A9-C20F-4DE4-A4BB-274DC41C0795}" dt="2025-12-07T08:43:43.320" v="28" actId="47"/>
        <pc:sldMkLst>
          <pc:docMk/>
          <pc:sldMk cId="2845629744" sldId="341"/>
        </pc:sldMkLst>
      </pc:sldChg>
      <pc:sldChg chg="add del setBg">
        <pc:chgData name="Muralee Thummarukudy" userId="bd5a2d20-2253-40a8-ac44-6ffdbbdfdc0e" providerId="ADAL" clId="{6E9121A9-C20F-4DE4-A4BB-274DC41C0795}" dt="2025-12-07T08:45:21.429" v="36" actId="47"/>
        <pc:sldMkLst>
          <pc:docMk/>
          <pc:sldMk cId="2575600260" sldId="344"/>
        </pc:sldMkLst>
      </pc:sldChg>
      <pc:sldChg chg="add del">
        <pc:chgData name="Muralee Thummarukudy" userId="bd5a2d20-2253-40a8-ac44-6ffdbbdfdc0e" providerId="ADAL" clId="{6E9121A9-C20F-4DE4-A4BB-274DC41C0795}" dt="2025-12-07T08:45:02.792" v="32" actId="47"/>
        <pc:sldMkLst>
          <pc:docMk/>
          <pc:sldMk cId="2475673439" sldId="347"/>
        </pc:sldMkLst>
      </pc:sldChg>
      <pc:sldChg chg="add del">
        <pc:chgData name="Muralee Thummarukudy" userId="bd5a2d20-2253-40a8-ac44-6ffdbbdfdc0e" providerId="ADAL" clId="{6E9121A9-C20F-4DE4-A4BB-274DC41C0795}" dt="2025-12-07T08:45:02.792" v="32" actId="47"/>
        <pc:sldMkLst>
          <pc:docMk/>
          <pc:sldMk cId="786472140" sldId="349"/>
        </pc:sldMkLst>
      </pc:sldChg>
      <pc:sldChg chg="add del">
        <pc:chgData name="Muralee Thummarukudy" userId="bd5a2d20-2253-40a8-ac44-6ffdbbdfdc0e" providerId="ADAL" clId="{6E9121A9-C20F-4DE4-A4BB-274DC41C0795}" dt="2025-12-07T08:45:02.792" v="32" actId="47"/>
        <pc:sldMkLst>
          <pc:docMk/>
          <pc:sldMk cId="679337369" sldId="350"/>
        </pc:sldMkLst>
      </pc:sldChg>
      <pc:sldChg chg="add del">
        <pc:chgData name="Muralee Thummarukudy" userId="bd5a2d20-2253-40a8-ac44-6ffdbbdfdc0e" providerId="ADAL" clId="{6E9121A9-C20F-4DE4-A4BB-274DC41C0795}" dt="2025-12-07T08:45:14.582" v="33" actId="47"/>
        <pc:sldMkLst>
          <pc:docMk/>
          <pc:sldMk cId="3523816254" sldId="352"/>
        </pc:sldMkLst>
      </pc:sldChg>
      <pc:sldChg chg="add del">
        <pc:chgData name="Muralee Thummarukudy" userId="bd5a2d20-2253-40a8-ac44-6ffdbbdfdc0e" providerId="ADAL" clId="{6E9121A9-C20F-4DE4-A4BB-274DC41C0795}" dt="2025-12-08T13:12:44.219" v="99" actId="47"/>
        <pc:sldMkLst>
          <pc:docMk/>
          <pc:sldMk cId="2455488709" sldId="355"/>
        </pc:sldMkLst>
      </pc:sldChg>
      <pc:sldChg chg="add del">
        <pc:chgData name="Muralee Thummarukudy" userId="bd5a2d20-2253-40a8-ac44-6ffdbbdfdc0e" providerId="ADAL" clId="{6E9121A9-C20F-4DE4-A4BB-274DC41C0795}" dt="2025-12-07T08:45:18.120" v="34" actId="47"/>
        <pc:sldMkLst>
          <pc:docMk/>
          <pc:sldMk cId="3947559730" sldId="358"/>
        </pc:sldMkLst>
      </pc:sldChg>
      <pc:sldChg chg="add del">
        <pc:chgData name="Muralee Thummarukudy" userId="bd5a2d20-2253-40a8-ac44-6ffdbbdfdc0e" providerId="ADAL" clId="{6E9121A9-C20F-4DE4-A4BB-274DC41C0795}" dt="2025-12-07T08:45:36.009" v="38" actId="47"/>
        <pc:sldMkLst>
          <pc:docMk/>
          <pc:sldMk cId="2213412709" sldId="360"/>
        </pc:sldMkLst>
      </pc:sldChg>
      <pc:sldChg chg="add del">
        <pc:chgData name="Muralee Thummarukudy" userId="bd5a2d20-2253-40a8-ac44-6ffdbbdfdc0e" providerId="ADAL" clId="{6E9121A9-C20F-4DE4-A4BB-274DC41C0795}" dt="2025-12-07T08:45:20.072" v="35" actId="47"/>
        <pc:sldMkLst>
          <pc:docMk/>
          <pc:sldMk cId="3320141502" sldId="361"/>
        </pc:sldMkLst>
      </pc:sldChg>
      <pc:sldChg chg="add del setBg">
        <pc:chgData name="Muralee Thummarukudy" userId="bd5a2d20-2253-40a8-ac44-6ffdbbdfdc0e" providerId="ADAL" clId="{6E9121A9-C20F-4DE4-A4BB-274DC41C0795}" dt="2025-12-07T08:45:22.486" v="37" actId="47"/>
        <pc:sldMkLst>
          <pc:docMk/>
          <pc:sldMk cId="1717659579" sldId="362"/>
        </pc:sldMkLst>
      </pc:sldChg>
      <pc:sldChg chg="add del">
        <pc:chgData name="Muralee Thummarukudy" userId="bd5a2d20-2253-40a8-ac44-6ffdbbdfdc0e" providerId="ADAL" clId="{6E9121A9-C20F-4DE4-A4BB-274DC41C0795}" dt="2025-12-07T08:45:02.792" v="32" actId="47"/>
        <pc:sldMkLst>
          <pc:docMk/>
          <pc:sldMk cId="3552011455" sldId="365"/>
        </pc:sldMkLst>
      </pc:sldChg>
      <pc:sldChg chg="add del">
        <pc:chgData name="Muralee Thummarukudy" userId="bd5a2d20-2253-40a8-ac44-6ffdbbdfdc0e" providerId="ADAL" clId="{6E9121A9-C20F-4DE4-A4BB-274DC41C0795}" dt="2025-12-07T08:45:02.792" v="32" actId="47"/>
        <pc:sldMkLst>
          <pc:docMk/>
          <pc:sldMk cId="2358438412" sldId="3770"/>
        </pc:sldMkLst>
      </pc:sldChg>
      <pc:sldChg chg="add">
        <pc:chgData name="Muralee Thummarukudy" userId="bd5a2d20-2253-40a8-ac44-6ffdbbdfdc0e" providerId="ADAL" clId="{6E9121A9-C20F-4DE4-A4BB-274DC41C0795}" dt="2025-12-07T08:43:10.480" v="26"/>
        <pc:sldMkLst>
          <pc:docMk/>
          <pc:sldMk cId="2621064674" sldId="3771"/>
        </pc:sldMkLst>
      </pc:sldChg>
      <pc:sldChg chg="add setBg">
        <pc:chgData name="Muralee Thummarukudy" userId="bd5a2d20-2253-40a8-ac44-6ffdbbdfdc0e" providerId="ADAL" clId="{6E9121A9-C20F-4DE4-A4BB-274DC41C0795}" dt="2025-12-07T08:43:10.480" v="26"/>
        <pc:sldMkLst>
          <pc:docMk/>
          <pc:sldMk cId="215185308" sldId="3772"/>
        </pc:sldMkLst>
      </pc:sldChg>
      <pc:sldChg chg="add del">
        <pc:chgData name="Muralee Thummarukudy" userId="bd5a2d20-2253-40a8-ac44-6ffdbbdfdc0e" providerId="ADAL" clId="{6E9121A9-C20F-4DE4-A4BB-274DC41C0795}" dt="2025-12-07T08:44:05.556" v="29" actId="47"/>
        <pc:sldMkLst>
          <pc:docMk/>
          <pc:sldMk cId="4084679578" sldId="3773"/>
        </pc:sldMkLst>
      </pc:sldChg>
      <pc:sldChg chg="add ord">
        <pc:chgData name="Muralee Thummarukudy" userId="bd5a2d20-2253-40a8-ac44-6ffdbbdfdc0e" providerId="ADAL" clId="{6E9121A9-C20F-4DE4-A4BB-274DC41C0795}" dt="2025-12-07T08:44:22.040" v="31"/>
        <pc:sldMkLst>
          <pc:docMk/>
          <pc:sldMk cId="1229964652" sldId="3774"/>
        </pc:sldMkLst>
      </pc:sldChg>
      <pc:sldChg chg="add">
        <pc:chgData name="Muralee Thummarukudy" userId="bd5a2d20-2253-40a8-ac44-6ffdbbdfdc0e" providerId="ADAL" clId="{6E9121A9-C20F-4DE4-A4BB-274DC41C0795}" dt="2025-12-07T08:43:10.480" v="26"/>
        <pc:sldMkLst>
          <pc:docMk/>
          <pc:sldMk cId="4292856255" sldId="3775"/>
        </pc:sldMkLst>
      </pc:sldChg>
      <pc:sldChg chg="add ord setBg">
        <pc:chgData name="Muralee Thummarukudy" userId="bd5a2d20-2253-40a8-ac44-6ffdbbdfdc0e" providerId="ADAL" clId="{6E9121A9-C20F-4DE4-A4BB-274DC41C0795}" dt="2025-12-07T08:45:47.744" v="41"/>
        <pc:sldMkLst>
          <pc:docMk/>
          <pc:sldMk cId="1021115349" sldId="3776"/>
        </pc:sldMkLst>
      </pc:sldChg>
      <pc:sldChg chg="add del setBg">
        <pc:chgData name="Muralee Thummarukudy" userId="bd5a2d20-2253-40a8-ac44-6ffdbbdfdc0e" providerId="ADAL" clId="{6E9121A9-C20F-4DE4-A4BB-274DC41C0795}" dt="2025-12-07T08:45:37.845" v="39" actId="47"/>
        <pc:sldMkLst>
          <pc:docMk/>
          <pc:sldMk cId="1046836730" sldId="3777"/>
        </pc:sldMkLst>
      </pc:sldChg>
      <pc:sldChg chg="addSp delSp modSp add mod">
        <pc:chgData name="Muralee Thummarukudy" userId="bd5a2d20-2253-40a8-ac44-6ffdbbdfdc0e" providerId="ADAL" clId="{6E9121A9-C20F-4DE4-A4BB-274DC41C0795}" dt="2025-12-08T13:18:25.001" v="265" actId="20577"/>
        <pc:sldMkLst>
          <pc:docMk/>
          <pc:sldMk cId="2900964735" sldId="3777"/>
        </pc:sldMkLst>
        <pc:spChg chg="mod">
          <ac:chgData name="Muralee Thummarukudy" userId="bd5a2d20-2253-40a8-ac44-6ffdbbdfdc0e" providerId="ADAL" clId="{6E9121A9-C20F-4DE4-A4BB-274DC41C0795}" dt="2025-12-08T13:18:25.001" v="265" actId="20577"/>
          <ac:spMkLst>
            <pc:docMk/>
            <pc:sldMk cId="2900964735" sldId="3777"/>
            <ac:spMk id="2" creationId="{6C178FB8-8DC9-0562-FF83-0084F7ED02E6}"/>
          </ac:spMkLst>
        </pc:spChg>
        <pc:spChg chg="del mod">
          <ac:chgData name="Muralee Thummarukudy" userId="bd5a2d20-2253-40a8-ac44-6ffdbbdfdc0e" providerId="ADAL" clId="{6E9121A9-C20F-4DE4-A4BB-274DC41C0795}" dt="2025-12-08T13:13:21.274" v="105" actId="478"/>
          <ac:spMkLst>
            <pc:docMk/>
            <pc:sldMk cId="2900964735" sldId="3777"/>
            <ac:spMk id="8" creationId="{8D876F07-92EA-C22D-8AEF-8C13DF3FBF17}"/>
          </ac:spMkLst>
        </pc:spChg>
        <pc:spChg chg="mod">
          <ac:chgData name="Muralee Thummarukudy" userId="bd5a2d20-2253-40a8-ac44-6ffdbbdfdc0e" providerId="ADAL" clId="{6E9121A9-C20F-4DE4-A4BB-274DC41C0795}" dt="2025-12-08T13:17:06.740" v="175" actId="20577"/>
          <ac:spMkLst>
            <pc:docMk/>
            <pc:sldMk cId="2900964735" sldId="3777"/>
            <ac:spMk id="12" creationId="{8500A0AF-E3BB-A414-2E95-2964E14CCD43}"/>
          </ac:spMkLst>
        </pc:spChg>
        <pc:picChg chg="add mod">
          <ac:chgData name="Muralee Thummarukudy" userId="bd5a2d20-2253-40a8-ac44-6ffdbbdfdc0e" providerId="ADAL" clId="{6E9121A9-C20F-4DE4-A4BB-274DC41C0795}" dt="2025-12-08T13:13:15.365" v="103" actId="14100"/>
          <ac:picMkLst>
            <pc:docMk/>
            <pc:sldMk cId="2900964735" sldId="3777"/>
            <ac:picMk id="3" creationId="{75518E2C-BC26-8B62-8D0A-3436206011BA}"/>
          </ac:picMkLst>
        </pc:picChg>
        <pc:picChg chg="del">
          <ac:chgData name="Muralee Thummarukudy" userId="bd5a2d20-2253-40a8-ac44-6ffdbbdfdc0e" providerId="ADAL" clId="{6E9121A9-C20F-4DE4-A4BB-274DC41C0795}" dt="2025-12-08T13:12:47.918" v="100" actId="478"/>
          <ac:picMkLst>
            <pc:docMk/>
            <pc:sldMk cId="2900964735" sldId="3777"/>
            <ac:picMk id="5" creationId="{B14328F1-2599-24D8-1026-1B48A65F9C37}"/>
          </ac:picMkLst>
        </pc:picChg>
        <pc:cxnChg chg="del">
          <ac:chgData name="Muralee Thummarukudy" userId="bd5a2d20-2253-40a8-ac44-6ffdbbdfdc0e" providerId="ADAL" clId="{6E9121A9-C20F-4DE4-A4BB-274DC41C0795}" dt="2025-12-08T13:13:24.285" v="106" actId="478"/>
          <ac:cxnSpMkLst>
            <pc:docMk/>
            <pc:sldMk cId="2900964735" sldId="3777"/>
            <ac:cxnSpMk id="10" creationId="{33B182E3-C754-414D-99EE-EAABB0A3FE69}"/>
          </ac:cxnSpMkLst>
        </pc:cxnChg>
      </pc:sldChg>
      <pc:sldMasterChg chg="delSldLayout">
        <pc:chgData name="Muralee Thummarukudy" userId="bd5a2d20-2253-40a8-ac44-6ffdbbdfdc0e" providerId="ADAL" clId="{6E9121A9-C20F-4DE4-A4BB-274DC41C0795}" dt="2025-12-07T08:48:47.532" v="87" actId="47"/>
        <pc:sldMasterMkLst>
          <pc:docMk/>
          <pc:sldMasterMk cId="0" sldId="2147483745"/>
        </pc:sldMasterMkLst>
        <pc:sldLayoutChg chg="del">
          <pc:chgData name="Muralee Thummarukudy" userId="bd5a2d20-2253-40a8-ac44-6ffdbbdfdc0e" providerId="ADAL" clId="{6E9121A9-C20F-4DE4-A4BB-274DC41C0795}" dt="2025-12-07T08:48:47.532" v="87" actId="47"/>
          <pc:sldLayoutMkLst>
            <pc:docMk/>
            <pc:sldMasterMk cId="0" sldId="2147483745"/>
            <pc:sldLayoutMk cId="3986181154" sldId="2147483771"/>
          </pc:sldLayoutMkLst>
        </pc:sldLayoutChg>
        <pc:sldLayoutChg chg="del">
          <pc:chgData name="Muralee Thummarukudy" userId="bd5a2d20-2253-40a8-ac44-6ffdbbdfdc0e" providerId="ADAL" clId="{6E9121A9-C20F-4DE4-A4BB-274DC41C0795}" dt="2025-12-07T08:45:14.582" v="33" actId="47"/>
          <pc:sldLayoutMkLst>
            <pc:docMk/>
            <pc:sldMasterMk cId="0" sldId="2147483745"/>
            <pc:sldLayoutMk cId="2439801672" sldId="2147483772"/>
          </pc:sldLayoutMkLst>
        </pc:sldLayout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7DC218E7-73A3-4A02-23F9-5B01B1C77FA2}"/>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eaLnBrk="1" fontAlgn="auto" hangingPunct="1">
              <a:spcBef>
                <a:spcPts val="0"/>
              </a:spcBef>
              <a:spcAft>
                <a:spcPts val="0"/>
              </a:spcAft>
              <a:defRPr sz="1200">
                <a:latin typeface="+mn-lt"/>
              </a:defRPr>
            </a:lvl1pPr>
          </a:lstStyle>
          <a:p>
            <a:pPr>
              <a:defRPr/>
            </a:pPr>
            <a:endParaRPr lang="en-US"/>
          </a:p>
        </p:txBody>
      </p:sp>
      <p:sp>
        <p:nvSpPr>
          <p:cNvPr id="4" name="Footer Placeholder 3">
            <a:extLst>
              <a:ext uri="{FF2B5EF4-FFF2-40B4-BE49-F238E27FC236}">
                <a16:creationId xmlns:a16="http://schemas.microsoft.com/office/drawing/2014/main" id="{991B40AB-8EF0-1861-FC48-D1EE0C31583F}"/>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eaLnBrk="1" fontAlgn="auto" hangingPunct="1">
              <a:spcBef>
                <a:spcPts val="0"/>
              </a:spcBef>
              <a:spcAft>
                <a:spcPts val="0"/>
              </a:spcAft>
              <a:defRPr sz="1200">
                <a:latin typeface="+mn-lt"/>
              </a:defRPr>
            </a:lvl1pPr>
          </a:lstStyle>
          <a:p>
            <a:pPr>
              <a:defRPr/>
            </a:pPr>
            <a:endParaRPr lang="en-US"/>
          </a:p>
        </p:txBody>
      </p:sp>
      <p:sp>
        <p:nvSpPr>
          <p:cNvPr id="5" name="Slide Number Placeholder 4">
            <a:extLst>
              <a:ext uri="{FF2B5EF4-FFF2-40B4-BE49-F238E27FC236}">
                <a16:creationId xmlns:a16="http://schemas.microsoft.com/office/drawing/2014/main" id="{43EB3249-D2F9-1E1A-724D-37BD3E899D75}"/>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eaLnBrk="1" fontAlgn="auto" hangingPunct="1">
              <a:spcBef>
                <a:spcPts val="0"/>
              </a:spcBef>
              <a:spcAft>
                <a:spcPts val="0"/>
              </a:spcAft>
              <a:defRPr sz="1200" smtClean="0">
                <a:latin typeface="+mn-lt"/>
              </a:defRPr>
            </a:lvl1pPr>
          </a:lstStyle>
          <a:p>
            <a:pPr>
              <a:defRPr/>
            </a:pPr>
            <a:fld id="{7EB63A9A-4752-9C42-BDBC-03113705F03A}" type="slidenum">
              <a:rPr lang="en-US"/>
              <a:pPr>
                <a:defRPr/>
              </a:pPr>
              <a:t>‹#›</a:t>
            </a:fld>
            <a:endParaRPr 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E7C8EB8B-8C9F-2BE6-EB80-24A90F5C570C}"/>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eaLnBrk="1" fontAlgn="auto" hangingPunct="1">
              <a:spcBef>
                <a:spcPts val="0"/>
              </a:spcBef>
              <a:spcAft>
                <a:spcPts val="0"/>
              </a:spcAft>
              <a:defRPr sz="1200">
                <a:latin typeface="+mn-lt"/>
              </a:defRPr>
            </a:lvl1pPr>
          </a:lstStyle>
          <a:p>
            <a:pPr>
              <a:defRPr/>
            </a:pPr>
            <a:endParaRPr lang="en-ID"/>
          </a:p>
        </p:txBody>
      </p:sp>
      <p:sp>
        <p:nvSpPr>
          <p:cNvPr id="3" name="Date Placeholder 2">
            <a:extLst>
              <a:ext uri="{FF2B5EF4-FFF2-40B4-BE49-F238E27FC236}">
                <a16:creationId xmlns:a16="http://schemas.microsoft.com/office/drawing/2014/main" id="{216F9116-7EC5-86CD-DE68-7DC7A0D2F18F}"/>
              </a:ext>
            </a:extLst>
          </p:cNvPr>
          <p:cNvSpPr>
            <a:spLocks noGrp="1"/>
          </p:cNvSpPr>
          <p:nvPr>
            <p:ph type="dt" idx="1"/>
          </p:nvPr>
        </p:nvSpPr>
        <p:spPr>
          <a:xfrm>
            <a:off x="3884613" y="0"/>
            <a:ext cx="2971800" cy="458788"/>
          </a:xfrm>
          <a:prstGeom prst="rect">
            <a:avLst/>
          </a:prstGeom>
        </p:spPr>
        <p:txBody>
          <a:bodyPr vert="horz" lIns="91440" tIns="45720" rIns="91440" bIns="45720" rtlCol="0"/>
          <a:lstStyle>
            <a:lvl1pPr algn="r" eaLnBrk="1" fontAlgn="auto" hangingPunct="1">
              <a:spcBef>
                <a:spcPts val="0"/>
              </a:spcBef>
              <a:spcAft>
                <a:spcPts val="0"/>
              </a:spcAft>
              <a:defRPr sz="1200" smtClean="0">
                <a:latin typeface="+mn-lt"/>
              </a:defRPr>
            </a:lvl1pPr>
          </a:lstStyle>
          <a:p>
            <a:pPr>
              <a:defRPr/>
            </a:pPr>
            <a:fld id="{5478BC42-FD35-1646-B960-FE64D30BC0A1}" type="datetimeFigureOut">
              <a:rPr lang="en-ID"/>
              <a:pPr>
                <a:defRPr/>
              </a:pPr>
              <a:t>07/12/2025</a:t>
            </a:fld>
            <a:endParaRPr lang="en-ID"/>
          </a:p>
        </p:txBody>
      </p:sp>
      <p:sp>
        <p:nvSpPr>
          <p:cNvPr id="4" name="Slide Image Placeholder 3">
            <a:extLst>
              <a:ext uri="{FF2B5EF4-FFF2-40B4-BE49-F238E27FC236}">
                <a16:creationId xmlns:a16="http://schemas.microsoft.com/office/drawing/2014/main" id="{5373D400-A1FE-1A75-647B-22B2B32FA5B1}"/>
              </a:ext>
            </a:extLst>
          </p:cNvPr>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lvl="0"/>
            <a:endParaRPr lang="en-ID" noProof="0"/>
          </a:p>
        </p:txBody>
      </p:sp>
      <p:sp>
        <p:nvSpPr>
          <p:cNvPr id="5" name="Notes Placeholder 4">
            <a:extLst>
              <a:ext uri="{FF2B5EF4-FFF2-40B4-BE49-F238E27FC236}">
                <a16:creationId xmlns:a16="http://schemas.microsoft.com/office/drawing/2014/main" id="{58B678DE-F140-F9DB-04E6-B65B3E0FBDB0}"/>
              </a:ext>
            </a:extLst>
          </p:cNvPr>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ID" noProof="0"/>
          </a:p>
        </p:txBody>
      </p:sp>
      <p:sp>
        <p:nvSpPr>
          <p:cNvPr id="6" name="Footer Placeholder 5">
            <a:extLst>
              <a:ext uri="{FF2B5EF4-FFF2-40B4-BE49-F238E27FC236}">
                <a16:creationId xmlns:a16="http://schemas.microsoft.com/office/drawing/2014/main" id="{12FAA4C6-9996-1C2A-7E76-C2E4F1300614}"/>
              </a:ext>
            </a:extLst>
          </p:cNvPr>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eaLnBrk="1" fontAlgn="auto" hangingPunct="1">
              <a:spcBef>
                <a:spcPts val="0"/>
              </a:spcBef>
              <a:spcAft>
                <a:spcPts val="0"/>
              </a:spcAft>
              <a:defRPr sz="1200">
                <a:latin typeface="+mn-lt"/>
              </a:defRPr>
            </a:lvl1pPr>
          </a:lstStyle>
          <a:p>
            <a:pPr>
              <a:defRPr/>
            </a:pPr>
            <a:endParaRPr lang="en-ID"/>
          </a:p>
        </p:txBody>
      </p:sp>
      <p:sp>
        <p:nvSpPr>
          <p:cNvPr id="7" name="Slide Number Placeholder 6">
            <a:extLst>
              <a:ext uri="{FF2B5EF4-FFF2-40B4-BE49-F238E27FC236}">
                <a16:creationId xmlns:a16="http://schemas.microsoft.com/office/drawing/2014/main" id="{B12E02E8-979E-32F3-5E05-BBAC76E6EC99}"/>
              </a:ext>
            </a:extLst>
          </p:cNvPr>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eaLnBrk="1" fontAlgn="auto" hangingPunct="1">
              <a:spcBef>
                <a:spcPts val="0"/>
              </a:spcBef>
              <a:spcAft>
                <a:spcPts val="0"/>
              </a:spcAft>
              <a:defRPr sz="1200" smtClean="0">
                <a:latin typeface="+mn-lt"/>
              </a:defRPr>
            </a:lvl1pPr>
          </a:lstStyle>
          <a:p>
            <a:pPr>
              <a:defRPr/>
            </a:pPr>
            <a:fld id="{1BBC5D2C-80E2-A04D-AA76-F68477BCC969}" type="slidenum">
              <a:rPr lang="en-ID"/>
              <a:pPr>
                <a:defRPr/>
              </a:pPr>
              <a:t>‹#›</a:t>
            </a:fld>
            <a:endParaRPr lang="en-ID"/>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Source: The Land in Numbers (UNCCD, 2014) https://www.unccd.int/resources/publications/land-numbers-livelihoods-tipping-point</a:t>
            </a:r>
            <a:endParaRPr lang="en-DE"/>
          </a:p>
        </p:txBody>
      </p:sp>
      <p:sp>
        <p:nvSpPr>
          <p:cNvPr id="4" name="Slide Number Placeholder 3"/>
          <p:cNvSpPr>
            <a:spLocks noGrp="1"/>
          </p:cNvSpPr>
          <p:nvPr>
            <p:ph type="sldNum" sz="quarter" idx="5"/>
          </p:nvPr>
        </p:nvSpPr>
        <p:spPr/>
        <p:txBody>
          <a:bodyPr/>
          <a:lstStyle/>
          <a:p>
            <a:fld id="{889C669F-AB4A-6B49-9690-C64D4845D506}" type="slidenum">
              <a:rPr lang="en-US" smtClean="0"/>
              <a:pPr/>
              <a:t>2</a:t>
            </a:fld>
            <a:endParaRPr lang="en-US"/>
          </a:p>
        </p:txBody>
      </p:sp>
    </p:spTree>
    <p:extLst>
      <p:ext uri="{BB962C8B-B14F-4D97-AF65-F5344CB8AC3E}">
        <p14:creationId xmlns:p14="http://schemas.microsoft.com/office/powerpoint/2010/main" val="246044196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US">
                <a:latin typeface="Roboto"/>
                <a:ea typeface="Roboto"/>
              </a:rPr>
              <a:t>Much more than an international treaty signed by 197 parties, the United Nations Convention to Combat Desertification (UNCCD) is a multilateral commitment to mitigating today’s impacts of desertification, land degradation and drought, and to shaping tomorrow’s land stewardship.</a:t>
            </a:r>
          </a:p>
          <a:p>
            <a:endParaRPr lang="en-DE">
              <a:latin typeface="Roboto"/>
              <a:ea typeface="Roboto"/>
            </a:endParaRPr>
          </a:p>
        </p:txBody>
      </p:sp>
      <p:sp>
        <p:nvSpPr>
          <p:cNvPr id="4" name="Slide Number Placeholder 3"/>
          <p:cNvSpPr>
            <a:spLocks noGrp="1"/>
          </p:cNvSpPr>
          <p:nvPr>
            <p:ph type="sldNum" sz="quarter" idx="5"/>
          </p:nvPr>
        </p:nvSpPr>
        <p:spPr/>
        <p:txBody>
          <a:bodyPr/>
          <a:lstStyle/>
          <a:p>
            <a:fld id="{889C669F-AB4A-6B49-9690-C64D4845D506}" type="slidenum">
              <a:rPr lang="en-US" smtClean="0"/>
              <a:pPr/>
              <a:t>3</a:t>
            </a:fld>
            <a:endParaRPr lang="en-US"/>
          </a:p>
        </p:txBody>
      </p:sp>
    </p:spTree>
    <p:extLst>
      <p:ext uri="{BB962C8B-B14F-4D97-AF65-F5344CB8AC3E}">
        <p14:creationId xmlns:p14="http://schemas.microsoft.com/office/powerpoint/2010/main" val="384199369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89C669F-AB4A-6B49-9690-C64D4845D506}" type="slidenum">
              <a:rPr kumimoji="0" lang="en-US" sz="1200" b="0" i="0" u="none" strike="noStrike" kern="1200" cap="none" spc="0" normalizeH="0" baseline="0" noProof="0" smtClean="0">
                <a:ln>
                  <a:noFill/>
                </a:ln>
                <a:solidFill>
                  <a:prstClr val="black"/>
                </a:solidFill>
                <a:effectLst/>
                <a:uLnTx/>
                <a:uFillTx/>
                <a:latin typeface="Roboto" panose="02000000000000000000" pitchFamily="2"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en-US" sz="1200" b="0" i="0" u="none" strike="noStrike" kern="1200" cap="none" spc="0" normalizeH="0" baseline="0" noProof="0">
              <a:ln>
                <a:noFill/>
              </a:ln>
              <a:solidFill>
                <a:prstClr val="black"/>
              </a:solidFill>
              <a:effectLst/>
              <a:uLnTx/>
              <a:uFillTx/>
              <a:latin typeface="Roboto" panose="02000000000000000000" pitchFamily="2" charset="0"/>
              <a:ea typeface="+mn-ea"/>
              <a:cs typeface="+mn-cs"/>
            </a:endParaRPr>
          </a:p>
        </p:txBody>
      </p:sp>
    </p:spTree>
    <p:extLst>
      <p:ext uri="{BB962C8B-B14F-4D97-AF65-F5344CB8AC3E}">
        <p14:creationId xmlns:p14="http://schemas.microsoft.com/office/powerpoint/2010/main" val="202355754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i="0">
                <a:solidFill>
                  <a:srgbClr val="000000"/>
                </a:solidFill>
                <a:effectLst/>
                <a:latin typeface="Roboto"/>
                <a:ea typeface="Roboto"/>
              </a:rPr>
              <a:t>Land Degradation Neutrality is </a:t>
            </a:r>
            <a:r>
              <a:rPr lang="en-US">
                <a:solidFill>
                  <a:srgbClr val="000000"/>
                </a:solidFill>
                <a:latin typeface="Roboto"/>
                <a:ea typeface="Roboto"/>
              </a:rPr>
              <a:t>groundbreaking framework and planning tool for the sustainable management of land and water systems. </a:t>
            </a:r>
            <a:endParaRPr lang="en-US">
              <a:solidFill>
                <a:srgbClr val="000000"/>
              </a:solidFill>
              <a:ea typeface="Roboto"/>
            </a:endParaRPr>
          </a:p>
          <a:p>
            <a:r>
              <a:rPr lang="en-US">
                <a:solidFill>
                  <a:srgbClr val="000000"/>
                </a:solidFill>
                <a:latin typeface="Roboto"/>
                <a:ea typeface="Roboto"/>
              </a:rPr>
              <a:t>Adopted by 130 nations worldwide, LDN aims to counteract the potential loss of land-based capital by scaling up sound stewardship and restoration practices in target areas.</a:t>
            </a:r>
          </a:p>
          <a:p>
            <a:r>
              <a:rPr lang="en-US">
                <a:solidFill>
                  <a:srgbClr val="000000"/>
                </a:solidFill>
                <a:latin typeface="Roboto"/>
                <a:ea typeface="Roboto"/>
              </a:rPr>
              <a:t>The result, a baseline of net-zero land loss, ensures the continuity of essential goods and services, including food, water and energy production.</a:t>
            </a:r>
          </a:p>
          <a:p>
            <a:r>
              <a:rPr lang="en-US" b="0" i="0">
                <a:solidFill>
                  <a:srgbClr val="000000"/>
                </a:solidFill>
                <a:effectLst/>
                <a:latin typeface="Roboto"/>
                <a:ea typeface="Roboto"/>
              </a:rPr>
              <a:t>The UNCCD’s goal is a future that avoids, reduces, and reverses land degradation.</a:t>
            </a:r>
            <a:r>
              <a:rPr lang="en-US">
                <a:solidFill>
                  <a:srgbClr val="000000"/>
                </a:solidFill>
                <a:latin typeface="Roboto"/>
                <a:ea typeface="Roboto"/>
              </a:rPr>
              <a:t> </a:t>
            </a:r>
            <a:endParaRPr lang="en-US">
              <a:ea typeface="Roboto"/>
            </a:endParaRPr>
          </a:p>
        </p:txBody>
      </p:sp>
      <p:sp>
        <p:nvSpPr>
          <p:cNvPr id="4" name="Slide Number Placeholder 3"/>
          <p:cNvSpPr>
            <a:spLocks noGrp="1"/>
          </p:cNvSpPr>
          <p:nvPr>
            <p:ph type="sldNum" sz="quarter" idx="5"/>
          </p:nvPr>
        </p:nvSpPr>
        <p:spPr/>
        <p:txBody>
          <a:bodyPr/>
          <a:lstStyle/>
          <a:p>
            <a:fld id="{889C669F-AB4A-6B49-9690-C64D4845D506}" type="slidenum">
              <a:rPr lang="en-US" smtClean="0"/>
              <a:pPr/>
              <a:t>5</a:t>
            </a:fld>
            <a:endParaRPr lang="en-US"/>
          </a:p>
        </p:txBody>
      </p:sp>
    </p:spTree>
    <p:extLst>
      <p:ext uri="{BB962C8B-B14F-4D97-AF65-F5344CB8AC3E}">
        <p14:creationId xmlns:p14="http://schemas.microsoft.com/office/powerpoint/2010/main" val="25555271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7C5F05F-E3F5-59F8-9198-4DAD1B34B87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E5CBF85-DAA8-9381-F081-D8B834C1EA6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E3EE71C-7F01-BEC5-6587-094F944897B1}"/>
              </a:ext>
            </a:extLst>
          </p:cNvPr>
          <p:cNvSpPr>
            <a:spLocks noGrp="1"/>
          </p:cNvSpPr>
          <p:nvPr>
            <p:ph type="body" idx="1"/>
          </p:nvPr>
        </p:nvSpPr>
        <p:spPr/>
        <p:txBody>
          <a:bodyPr/>
          <a:lstStyle/>
          <a:p>
            <a:r>
              <a:rPr lang="en-US" b="0" i="0">
                <a:solidFill>
                  <a:srgbClr val="000000"/>
                </a:solidFill>
                <a:effectLst/>
                <a:latin typeface="Roboto"/>
                <a:ea typeface="Roboto"/>
              </a:rPr>
              <a:t>Land Degradation Neutrality is </a:t>
            </a:r>
            <a:r>
              <a:rPr lang="en-US">
                <a:solidFill>
                  <a:srgbClr val="000000"/>
                </a:solidFill>
                <a:latin typeface="Roboto"/>
                <a:ea typeface="Roboto"/>
              </a:rPr>
              <a:t>groundbreaking framework and planning tool for the sustainable management of land and water systems. </a:t>
            </a:r>
            <a:endParaRPr lang="en-US">
              <a:solidFill>
                <a:srgbClr val="000000"/>
              </a:solidFill>
              <a:ea typeface="Roboto"/>
            </a:endParaRPr>
          </a:p>
          <a:p>
            <a:r>
              <a:rPr lang="en-US">
                <a:solidFill>
                  <a:srgbClr val="000000"/>
                </a:solidFill>
                <a:latin typeface="Roboto"/>
                <a:ea typeface="Roboto"/>
              </a:rPr>
              <a:t>Adopted by 130 nations worldwide, LDN aims to counteract the potential loss of land-based capital by scaling up sound stewardship and restoration practices in target areas.</a:t>
            </a:r>
          </a:p>
          <a:p>
            <a:r>
              <a:rPr lang="en-US">
                <a:solidFill>
                  <a:srgbClr val="000000"/>
                </a:solidFill>
                <a:latin typeface="Roboto"/>
                <a:ea typeface="Roboto"/>
              </a:rPr>
              <a:t>The result, a baseline of net-zero land loss, ensures the continuity of essential goods and services, including food, water and energy production.</a:t>
            </a:r>
          </a:p>
          <a:p>
            <a:r>
              <a:rPr lang="en-US" b="0" i="0">
                <a:solidFill>
                  <a:srgbClr val="000000"/>
                </a:solidFill>
                <a:effectLst/>
                <a:latin typeface="Roboto"/>
                <a:ea typeface="Roboto"/>
              </a:rPr>
              <a:t>The UNCCD’s goal is a future that avoids, reduces, and reverses land degradation.</a:t>
            </a:r>
            <a:r>
              <a:rPr lang="en-US">
                <a:solidFill>
                  <a:srgbClr val="000000"/>
                </a:solidFill>
                <a:latin typeface="Roboto"/>
                <a:ea typeface="Roboto"/>
              </a:rPr>
              <a:t> </a:t>
            </a:r>
            <a:endParaRPr lang="en-US">
              <a:ea typeface="Roboto"/>
            </a:endParaRPr>
          </a:p>
        </p:txBody>
      </p:sp>
      <p:sp>
        <p:nvSpPr>
          <p:cNvPr id="4" name="Slide Number Placeholder 3">
            <a:extLst>
              <a:ext uri="{FF2B5EF4-FFF2-40B4-BE49-F238E27FC236}">
                <a16:creationId xmlns:a16="http://schemas.microsoft.com/office/drawing/2014/main" id="{230F0E4F-32E8-7C81-32B3-9B92911692F4}"/>
              </a:ext>
            </a:extLst>
          </p:cNvPr>
          <p:cNvSpPr>
            <a:spLocks noGrp="1"/>
          </p:cNvSpPr>
          <p:nvPr>
            <p:ph type="sldNum" sz="quarter" idx="5"/>
          </p:nvPr>
        </p:nvSpPr>
        <p:spPr/>
        <p:txBody>
          <a:bodyPr/>
          <a:lstStyle/>
          <a:p>
            <a:fld id="{889C669F-AB4A-6B49-9690-C64D4845D506}" type="slidenum">
              <a:rPr lang="en-US" smtClean="0"/>
              <a:pPr/>
              <a:t>6</a:t>
            </a:fld>
            <a:endParaRPr lang="en-US"/>
          </a:p>
        </p:txBody>
      </p:sp>
    </p:spTree>
    <p:extLst>
      <p:ext uri="{BB962C8B-B14F-4D97-AF65-F5344CB8AC3E}">
        <p14:creationId xmlns:p14="http://schemas.microsoft.com/office/powerpoint/2010/main" val="292943071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a:effectLst/>
                <a:latin typeface="Calibri" panose="020F0502020204030204" pitchFamily="34" charset="0"/>
                <a:ea typeface="Calibri" panose="020F0502020204030204" pitchFamily="34" charset="0"/>
              </a:rPr>
              <a:t>Breathing life back into land yields multiple benefits for people and nature.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a:effectLst/>
                <a:latin typeface="Calibri" panose="020F0502020204030204" pitchFamily="34" charset="0"/>
                <a:ea typeface="Calibri" panose="020F0502020204030204" pitchFamily="34" charset="0"/>
              </a:rPr>
              <a:t>Global commitments to restore degraded land have reached one billion hectares by 2030.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a:effectLst/>
                <a:latin typeface="Calibri" panose="020F0502020204030204" pitchFamily="34" charset="0"/>
                <a:ea typeface="Calibri" panose="020F0502020204030204" pitchFamily="34" charset="0"/>
              </a:rPr>
              <a:t>One such example is the Great Green Wall--an African-led movement with an ambition to grow an 8,000 km natural wonder across the entire width of the continent. By 2030, the Great Green Wall aims to restore 100 million hectares of currently degraded land, sequester 250 million </a:t>
            </a:r>
            <a:r>
              <a:rPr lang="en-US" sz="1800" err="1">
                <a:effectLst/>
                <a:latin typeface="Calibri" panose="020F0502020204030204" pitchFamily="34" charset="0"/>
                <a:ea typeface="Calibri" panose="020F0502020204030204" pitchFamily="34" charset="0"/>
              </a:rPr>
              <a:t>tonnes</a:t>
            </a:r>
            <a:r>
              <a:rPr lang="en-US" sz="1800">
                <a:effectLst/>
                <a:latin typeface="Calibri" panose="020F0502020204030204" pitchFamily="34" charset="0"/>
                <a:ea typeface="Calibri" panose="020F0502020204030204" pitchFamily="34" charset="0"/>
              </a:rPr>
              <a:t> of carbon, create 10 million jobs in rural areas, and much more.</a:t>
            </a:r>
            <a:r>
              <a:rPr lang="en-GB" sz="1800">
                <a:effectLst/>
                <a:latin typeface="Calibri" panose="020F0502020204030204" pitchFamily="34" charset="0"/>
                <a:ea typeface="Calibri" panose="020F0502020204030204" pitchFamily="34" charset="0"/>
              </a:rPr>
              <a:t>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800">
                <a:effectLst/>
                <a:latin typeface="Calibri" panose="020F0502020204030204" pitchFamily="34" charset="0"/>
                <a:ea typeface="Calibri" panose="020F0502020204030204" pitchFamily="34" charset="0"/>
              </a:rPr>
              <a:t>We need to scale up and speed up land restoration efforts around the world.</a:t>
            </a:r>
            <a:endParaRPr lang="en-DE" sz="1800">
              <a:effectLst/>
              <a:latin typeface="Calibri" panose="020F0502020204030204" pitchFamily="34" charset="0"/>
              <a:ea typeface="Calibri" panose="020F0502020204030204" pitchFamily="34" charset="0"/>
            </a:endParaRPr>
          </a:p>
          <a:p>
            <a:endParaRPr lang="en-DE" b="0"/>
          </a:p>
        </p:txBody>
      </p:sp>
      <p:sp>
        <p:nvSpPr>
          <p:cNvPr id="4" name="Slide Number Placeholder 3"/>
          <p:cNvSpPr>
            <a:spLocks noGrp="1"/>
          </p:cNvSpPr>
          <p:nvPr>
            <p:ph type="sldNum" sz="quarter" idx="5"/>
          </p:nvPr>
        </p:nvSpPr>
        <p:spPr/>
        <p:txBody>
          <a:bodyPr/>
          <a:lstStyle/>
          <a:p>
            <a:fld id="{889C669F-AB4A-6B49-9690-C64D4845D506}" type="slidenum">
              <a:rPr lang="en-US" smtClean="0"/>
              <a:pPr/>
              <a:t>7</a:t>
            </a:fld>
            <a:endParaRPr lang="en-US"/>
          </a:p>
        </p:txBody>
      </p:sp>
    </p:spTree>
    <p:extLst>
      <p:ext uri="{BB962C8B-B14F-4D97-AF65-F5344CB8AC3E}">
        <p14:creationId xmlns:p14="http://schemas.microsoft.com/office/powerpoint/2010/main" val="167065625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Slide Image Placeholder 1">
            <a:extLst>
              <a:ext uri="{FF2B5EF4-FFF2-40B4-BE49-F238E27FC236}">
                <a16:creationId xmlns:a16="http://schemas.microsoft.com/office/drawing/2014/main" id="{9FA188A3-0A1F-F415-43CE-1F6BD53CE20F}"/>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1507" name="Notes Placeholder 2">
            <a:extLst>
              <a:ext uri="{FF2B5EF4-FFF2-40B4-BE49-F238E27FC236}">
                <a16:creationId xmlns:a16="http://schemas.microsoft.com/office/drawing/2014/main" id="{797A7AF4-B48D-7843-33D5-434DCE8464B5}"/>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n-ID" altLang="en-US"/>
          </a:p>
        </p:txBody>
      </p:sp>
      <p:sp>
        <p:nvSpPr>
          <p:cNvPr id="21508" name="Slide Number Placeholder 3">
            <a:extLst>
              <a:ext uri="{FF2B5EF4-FFF2-40B4-BE49-F238E27FC236}">
                <a16:creationId xmlns:a16="http://schemas.microsoft.com/office/drawing/2014/main" id="{FAF2AB8E-E77A-AC4E-3996-464D45DB48BF}"/>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mo" pitchFamily="34" charset="0"/>
              </a:defRPr>
            </a:lvl1pPr>
            <a:lvl2pPr marL="742950" indent="-285750">
              <a:defRPr>
                <a:solidFill>
                  <a:schemeClr val="tx1"/>
                </a:solidFill>
                <a:latin typeface="Arimo" pitchFamily="34" charset="0"/>
              </a:defRPr>
            </a:lvl2pPr>
            <a:lvl3pPr marL="1143000" indent="-228600">
              <a:defRPr>
                <a:solidFill>
                  <a:schemeClr val="tx1"/>
                </a:solidFill>
                <a:latin typeface="Arimo" pitchFamily="34" charset="0"/>
              </a:defRPr>
            </a:lvl3pPr>
            <a:lvl4pPr marL="1600200" indent="-228600">
              <a:defRPr>
                <a:solidFill>
                  <a:schemeClr val="tx1"/>
                </a:solidFill>
                <a:latin typeface="Arimo" pitchFamily="34" charset="0"/>
              </a:defRPr>
            </a:lvl4pPr>
            <a:lvl5pPr marL="2057400" indent="-228600">
              <a:defRPr>
                <a:solidFill>
                  <a:schemeClr val="tx1"/>
                </a:solidFill>
                <a:latin typeface="Arimo" pitchFamily="34" charset="0"/>
              </a:defRPr>
            </a:lvl5pPr>
            <a:lvl6pPr marL="2514600" indent="-228600" defTabSz="457200" fontAlgn="base">
              <a:spcBef>
                <a:spcPct val="0"/>
              </a:spcBef>
              <a:spcAft>
                <a:spcPct val="0"/>
              </a:spcAft>
              <a:defRPr>
                <a:solidFill>
                  <a:schemeClr val="tx1"/>
                </a:solidFill>
                <a:latin typeface="Arimo" pitchFamily="34" charset="0"/>
              </a:defRPr>
            </a:lvl6pPr>
            <a:lvl7pPr marL="2971800" indent="-228600" defTabSz="457200" fontAlgn="base">
              <a:spcBef>
                <a:spcPct val="0"/>
              </a:spcBef>
              <a:spcAft>
                <a:spcPct val="0"/>
              </a:spcAft>
              <a:defRPr>
                <a:solidFill>
                  <a:schemeClr val="tx1"/>
                </a:solidFill>
                <a:latin typeface="Arimo" pitchFamily="34" charset="0"/>
              </a:defRPr>
            </a:lvl7pPr>
            <a:lvl8pPr marL="3429000" indent="-228600" defTabSz="457200" fontAlgn="base">
              <a:spcBef>
                <a:spcPct val="0"/>
              </a:spcBef>
              <a:spcAft>
                <a:spcPct val="0"/>
              </a:spcAft>
              <a:defRPr>
                <a:solidFill>
                  <a:schemeClr val="tx1"/>
                </a:solidFill>
                <a:latin typeface="Arimo" pitchFamily="34" charset="0"/>
              </a:defRPr>
            </a:lvl8pPr>
            <a:lvl9pPr marL="3886200" indent="-228600" defTabSz="457200" fontAlgn="base">
              <a:spcBef>
                <a:spcPct val="0"/>
              </a:spcBef>
              <a:spcAft>
                <a:spcPct val="0"/>
              </a:spcAft>
              <a:defRPr>
                <a:solidFill>
                  <a:schemeClr val="tx1"/>
                </a:solidFill>
                <a:latin typeface="Arimo" pitchFamily="34" charset="0"/>
              </a:defRPr>
            </a:lvl9pPr>
          </a:lstStyle>
          <a:p>
            <a:pPr fontAlgn="base">
              <a:spcBef>
                <a:spcPct val="0"/>
              </a:spcBef>
              <a:spcAft>
                <a:spcPct val="0"/>
              </a:spcAft>
            </a:pPr>
            <a:fld id="{20FBDA04-5B27-274C-B45F-564F59EFA6E4}" type="slidenum">
              <a:rPr lang="en-ID" altLang="en-US">
                <a:latin typeface="Aptos" panose="020B0004020202020204" pitchFamily="34" charset="0"/>
              </a:rPr>
              <a:pPr fontAlgn="base">
                <a:spcBef>
                  <a:spcPct val="0"/>
                </a:spcBef>
                <a:spcAft>
                  <a:spcPct val="0"/>
                </a:spcAft>
              </a:pPr>
              <a:t>16</a:t>
            </a:fld>
            <a:endParaRPr lang="en-ID" altLang="en-US">
              <a:latin typeface="Aptos" panose="020B0004020202020204"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Picture Placeholder 2"/>
          <p:cNvSpPr>
            <a:spLocks noGrp="1"/>
          </p:cNvSpPr>
          <p:nvPr>
            <p:ph type="pic" sz="quarter" idx="11"/>
          </p:nvPr>
        </p:nvSpPr>
        <p:spPr>
          <a:xfrm>
            <a:off x="1" y="0"/>
            <a:ext cx="12192000" cy="6858000"/>
          </a:xfrm>
          <a:prstGeom prst="rect">
            <a:avLst/>
          </a:prstGeom>
          <a:blipFill dpi="0" rotWithShape="1">
            <a:blip r:embed="rId2" cstate="screen"/>
            <a:srcRect/>
            <a:tile tx="0" ty="0" sx="100000" sy="100000" flip="none" algn="tl"/>
          </a:blipFill>
          <a:ln w="9525" cap="flat">
            <a:noFill/>
            <a:prstDash val="solid"/>
            <a:miter/>
          </a:ln>
        </p:spPr>
        <p:txBody>
          <a:bodyPr wrap="square" rtlCol="0" anchor="ctr" anchorCtr="1">
            <a:noAutofit/>
          </a:bodyPr>
          <a:lstStyle>
            <a:lvl1pPr>
              <a:defRPr lang="en-ID" sz="600">
                <a:solidFill>
                  <a:schemeClr val="tx1">
                    <a:alpha val="0"/>
                  </a:schemeClr>
                </a:solidFill>
              </a:defRPr>
            </a:lvl1pPr>
          </a:lstStyle>
          <a:p>
            <a:pPr lvl="0"/>
            <a:endParaRPr lang="en-ID" noProof="0" dirty="0"/>
          </a:p>
        </p:txBody>
      </p:sp>
    </p:spTree>
    <p:extLst>
      <p:ext uri="{BB962C8B-B14F-4D97-AF65-F5344CB8AC3E}">
        <p14:creationId xmlns:p14="http://schemas.microsoft.com/office/powerpoint/2010/main" val="203100778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8_Title and Content">
    <p:spTree>
      <p:nvGrpSpPr>
        <p:cNvPr id="1" name=""/>
        <p:cNvGrpSpPr/>
        <p:nvPr/>
      </p:nvGrpSpPr>
      <p:grpSpPr>
        <a:xfrm>
          <a:off x="0" y="0"/>
          <a:ext cx="0" cy="0"/>
          <a:chOff x="0" y="0"/>
          <a:chExt cx="0" cy="0"/>
        </a:xfrm>
      </p:grpSpPr>
      <p:sp>
        <p:nvSpPr>
          <p:cNvPr id="4" name="Picture Placeholder 2"/>
          <p:cNvSpPr>
            <a:spLocks noGrp="1"/>
          </p:cNvSpPr>
          <p:nvPr>
            <p:ph type="pic" sz="quarter" idx="11"/>
          </p:nvPr>
        </p:nvSpPr>
        <p:spPr>
          <a:xfrm>
            <a:off x="797442" y="2052086"/>
            <a:ext cx="2741526" cy="3604436"/>
          </a:xfrm>
          <a:prstGeom prst="rect">
            <a:avLst/>
          </a:prstGeom>
          <a:blipFill dpi="0" rotWithShape="1">
            <a:blip r:embed="rId2" cstate="screen"/>
            <a:srcRect/>
            <a:tile tx="0" ty="0" sx="100000" sy="100000" flip="none" algn="tl"/>
          </a:blipFill>
          <a:ln w="9525" cap="flat">
            <a:noFill/>
            <a:prstDash val="solid"/>
            <a:miter/>
          </a:ln>
        </p:spPr>
        <p:txBody>
          <a:bodyPr wrap="square" rtlCol="0" anchor="ctr" anchorCtr="1">
            <a:noAutofit/>
          </a:bodyPr>
          <a:lstStyle>
            <a:lvl1pPr>
              <a:defRPr lang="en-ID" sz="600">
                <a:solidFill>
                  <a:schemeClr val="tx1">
                    <a:alpha val="0"/>
                  </a:schemeClr>
                </a:solidFill>
              </a:defRPr>
            </a:lvl1pPr>
          </a:lstStyle>
          <a:p>
            <a:pPr lvl="0"/>
            <a:endParaRPr lang="en-ID" noProof="0" dirty="0"/>
          </a:p>
        </p:txBody>
      </p:sp>
      <p:sp>
        <p:nvSpPr>
          <p:cNvPr id="5" name="Picture Placeholder 2"/>
          <p:cNvSpPr>
            <a:spLocks noGrp="1"/>
          </p:cNvSpPr>
          <p:nvPr>
            <p:ph type="pic" sz="quarter" idx="12"/>
          </p:nvPr>
        </p:nvSpPr>
        <p:spPr>
          <a:xfrm>
            <a:off x="3538972" y="2052086"/>
            <a:ext cx="2741526" cy="3604436"/>
          </a:xfrm>
          <a:prstGeom prst="rect">
            <a:avLst/>
          </a:prstGeom>
          <a:blipFill dpi="0" rotWithShape="1">
            <a:blip r:embed="rId2" cstate="screen"/>
            <a:srcRect/>
            <a:tile tx="0" ty="0" sx="100000" sy="100000" flip="none" algn="tl"/>
          </a:blipFill>
          <a:ln w="9525" cap="flat">
            <a:noFill/>
            <a:prstDash val="solid"/>
            <a:miter/>
          </a:ln>
        </p:spPr>
        <p:txBody>
          <a:bodyPr wrap="square" rtlCol="0" anchor="ctr" anchorCtr="1">
            <a:noAutofit/>
          </a:bodyPr>
          <a:lstStyle>
            <a:lvl1pPr>
              <a:defRPr lang="en-ID" sz="600">
                <a:solidFill>
                  <a:schemeClr val="tx1">
                    <a:alpha val="0"/>
                  </a:schemeClr>
                </a:solidFill>
              </a:defRPr>
            </a:lvl1pPr>
          </a:lstStyle>
          <a:p>
            <a:pPr lvl="0"/>
            <a:endParaRPr lang="en-ID" noProof="0" dirty="0"/>
          </a:p>
        </p:txBody>
      </p:sp>
      <p:sp>
        <p:nvSpPr>
          <p:cNvPr id="6" name="Picture Placeholder 2"/>
          <p:cNvSpPr>
            <a:spLocks noGrp="1"/>
          </p:cNvSpPr>
          <p:nvPr>
            <p:ph type="pic" sz="quarter" idx="13"/>
          </p:nvPr>
        </p:nvSpPr>
        <p:spPr>
          <a:xfrm>
            <a:off x="6280502" y="2052085"/>
            <a:ext cx="2741526" cy="3604436"/>
          </a:xfrm>
          <a:prstGeom prst="rect">
            <a:avLst/>
          </a:prstGeom>
          <a:blipFill dpi="0" rotWithShape="1">
            <a:blip r:embed="rId2" cstate="screen"/>
            <a:srcRect/>
            <a:tile tx="0" ty="0" sx="100000" sy="100000" flip="none" algn="tl"/>
          </a:blipFill>
          <a:ln w="9525" cap="flat">
            <a:noFill/>
            <a:prstDash val="solid"/>
            <a:miter/>
          </a:ln>
        </p:spPr>
        <p:txBody>
          <a:bodyPr wrap="square" rtlCol="0" anchor="ctr" anchorCtr="1">
            <a:noAutofit/>
          </a:bodyPr>
          <a:lstStyle>
            <a:lvl1pPr>
              <a:defRPr lang="en-ID" sz="600">
                <a:solidFill>
                  <a:schemeClr val="tx1">
                    <a:alpha val="0"/>
                  </a:schemeClr>
                </a:solidFill>
              </a:defRPr>
            </a:lvl1pPr>
          </a:lstStyle>
          <a:p>
            <a:pPr lvl="0"/>
            <a:endParaRPr lang="en-ID" noProof="0" dirty="0"/>
          </a:p>
        </p:txBody>
      </p:sp>
      <p:sp>
        <p:nvSpPr>
          <p:cNvPr id="7" name="Picture Placeholder 2"/>
          <p:cNvSpPr>
            <a:spLocks noGrp="1"/>
          </p:cNvSpPr>
          <p:nvPr>
            <p:ph type="pic" sz="quarter" idx="14"/>
          </p:nvPr>
        </p:nvSpPr>
        <p:spPr>
          <a:xfrm>
            <a:off x="9022036" y="2052084"/>
            <a:ext cx="3169964" cy="3604436"/>
          </a:xfrm>
          <a:prstGeom prst="rect">
            <a:avLst/>
          </a:prstGeom>
          <a:blipFill dpi="0" rotWithShape="1">
            <a:blip r:embed="rId2" cstate="screen"/>
            <a:srcRect/>
            <a:tile tx="0" ty="0" sx="100000" sy="100000" flip="none" algn="tl"/>
          </a:blipFill>
          <a:ln w="9525" cap="flat">
            <a:noFill/>
            <a:prstDash val="solid"/>
            <a:miter/>
          </a:ln>
        </p:spPr>
        <p:txBody>
          <a:bodyPr wrap="square" rtlCol="0" anchor="ctr" anchorCtr="1">
            <a:noAutofit/>
          </a:bodyPr>
          <a:lstStyle>
            <a:lvl1pPr>
              <a:defRPr lang="en-ID" sz="600">
                <a:solidFill>
                  <a:schemeClr val="tx1">
                    <a:alpha val="0"/>
                  </a:schemeClr>
                </a:solidFill>
              </a:defRPr>
            </a:lvl1pPr>
          </a:lstStyle>
          <a:p>
            <a:pPr lvl="0"/>
            <a:endParaRPr lang="en-ID" noProof="0" dirty="0"/>
          </a:p>
        </p:txBody>
      </p:sp>
    </p:spTree>
    <p:extLst>
      <p:ext uri="{BB962C8B-B14F-4D97-AF65-F5344CB8AC3E}">
        <p14:creationId xmlns:p14="http://schemas.microsoft.com/office/powerpoint/2010/main" val="428293221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9_Title and Content">
    <p:spTree>
      <p:nvGrpSpPr>
        <p:cNvPr id="1" name=""/>
        <p:cNvGrpSpPr/>
        <p:nvPr/>
      </p:nvGrpSpPr>
      <p:grpSpPr>
        <a:xfrm>
          <a:off x="0" y="0"/>
          <a:ext cx="0" cy="0"/>
          <a:chOff x="0" y="0"/>
          <a:chExt cx="0" cy="0"/>
        </a:xfrm>
      </p:grpSpPr>
      <p:sp>
        <p:nvSpPr>
          <p:cNvPr id="9" name="Picture Placeholder 8"/>
          <p:cNvSpPr>
            <a:spLocks noGrp="1"/>
          </p:cNvSpPr>
          <p:nvPr>
            <p:ph type="pic" sz="quarter" idx="12"/>
          </p:nvPr>
        </p:nvSpPr>
        <p:spPr>
          <a:xfrm>
            <a:off x="6411434" y="0"/>
            <a:ext cx="5780568" cy="5805377"/>
          </a:xfrm>
          <a:custGeom>
            <a:avLst/>
            <a:gdLst>
              <a:gd name="connsiteX0" fmla="*/ 919542 w 5110685"/>
              <a:gd name="connsiteY0" fmla="*/ 0 h 6221904"/>
              <a:gd name="connsiteX1" fmla="*/ 5110685 w 5110685"/>
              <a:gd name="connsiteY1" fmla="*/ 0 h 6221904"/>
              <a:gd name="connsiteX2" fmla="*/ 5110685 w 5110685"/>
              <a:gd name="connsiteY2" fmla="*/ 6017709 h 6221904"/>
              <a:gd name="connsiteX3" fmla="*/ 4934677 w 5110685"/>
              <a:gd name="connsiteY3" fmla="*/ 6080778 h 6221904"/>
              <a:gd name="connsiteX4" fmla="*/ 2749561 w 5110685"/>
              <a:gd name="connsiteY4" fmla="*/ 6010192 h 6221904"/>
              <a:gd name="connsiteX5" fmla="*/ 902937 w 5110685"/>
              <a:gd name="connsiteY5" fmla="*/ 4615170 h 6221904"/>
              <a:gd name="connsiteX6" fmla="*/ 15416 w 5110685"/>
              <a:gd name="connsiteY6" fmla="*/ 2759801 h 6221904"/>
              <a:gd name="connsiteX7" fmla="*/ 426288 w 5110685"/>
              <a:gd name="connsiteY7" fmla="*/ 831709 h 6221904"/>
              <a:gd name="connsiteX8" fmla="*/ 804766 w 5110685"/>
              <a:gd name="connsiteY8" fmla="*/ 158861 h 62219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110685" h="6221904">
                <a:moveTo>
                  <a:pt x="919542" y="0"/>
                </a:moveTo>
                <a:lnTo>
                  <a:pt x="5110685" y="0"/>
                </a:lnTo>
                <a:lnTo>
                  <a:pt x="5110685" y="6017709"/>
                </a:lnTo>
                <a:lnTo>
                  <a:pt x="4934677" y="6080778"/>
                </a:lnTo>
                <a:cubicBezTo>
                  <a:pt x="4206914" y="6299609"/>
                  <a:pt x="3413693" y="6254650"/>
                  <a:pt x="2749561" y="6010192"/>
                </a:cubicBezTo>
                <a:cubicBezTo>
                  <a:pt x="1983559" y="5733201"/>
                  <a:pt x="1374489" y="5195722"/>
                  <a:pt x="902937" y="4615170"/>
                </a:cubicBezTo>
                <a:cubicBezTo>
                  <a:pt x="431383" y="4034619"/>
                  <a:pt x="92656" y="3408696"/>
                  <a:pt x="15416" y="2759801"/>
                </a:cubicBezTo>
                <a:cubicBezTo>
                  <a:pt x="-57140" y="2113210"/>
                  <a:pt x="134184" y="1450642"/>
                  <a:pt x="426288" y="831709"/>
                </a:cubicBezTo>
                <a:cubicBezTo>
                  <a:pt x="536690" y="597852"/>
                  <a:pt x="661922" y="370455"/>
                  <a:pt x="804766" y="158861"/>
                </a:cubicBezTo>
                <a:close/>
              </a:path>
            </a:pathLst>
          </a:custGeom>
          <a:blipFill dpi="0" rotWithShape="1">
            <a:blip r:embed="rId2" cstate="screen"/>
            <a:srcRect/>
            <a:tile tx="0" ty="0" sx="100000" sy="100000" flip="none" algn="tl"/>
          </a:blipFill>
          <a:ln w="9525" cap="flat">
            <a:noFill/>
            <a:prstDash val="solid"/>
            <a:miter/>
          </a:ln>
        </p:spPr>
        <p:txBody>
          <a:bodyPr wrap="square" rtlCol="0" anchor="ctr" anchorCtr="1">
            <a:noAutofit/>
          </a:bodyPr>
          <a:lstStyle>
            <a:lvl1pPr>
              <a:defRPr lang="en-ID" sz="600">
                <a:solidFill>
                  <a:schemeClr val="tx1">
                    <a:alpha val="0"/>
                  </a:schemeClr>
                </a:solidFill>
              </a:defRPr>
            </a:lvl1pPr>
          </a:lstStyle>
          <a:p>
            <a:pPr lvl="0"/>
            <a:endParaRPr lang="en-ID" noProof="0" dirty="0"/>
          </a:p>
        </p:txBody>
      </p:sp>
      <p:sp>
        <p:nvSpPr>
          <p:cNvPr id="7" name="Picture Placeholder 6"/>
          <p:cNvSpPr>
            <a:spLocks noGrp="1"/>
          </p:cNvSpPr>
          <p:nvPr>
            <p:ph type="pic" sz="quarter" idx="11"/>
          </p:nvPr>
        </p:nvSpPr>
        <p:spPr>
          <a:xfrm>
            <a:off x="3398851" y="3429000"/>
            <a:ext cx="3851264" cy="3429000"/>
          </a:xfrm>
          <a:custGeom>
            <a:avLst/>
            <a:gdLst>
              <a:gd name="connsiteX0" fmla="*/ 1458194 w 3217758"/>
              <a:gd name="connsiteY0" fmla="*/ 444 h 3429000"/>
              <a:gd name="connsiteX1" fmla="*/ 2876097 w 3217758"/>
              <a:gd name="connsiteY1" fmla="*/ 1167857 h 3429000"/>
              <a:gd name="connsiteX2" fmla="*/ 2987135 w 3217758"/>
              <a:gd name="connsiteY2" fmla="*/ 3094100 h 3429000"/>
              <a:gd name="connsiteX3" fmla="*/ 1023204 w 3217758"/>
              <a:gd name="connsiteY3" fmla="*/ 3176563 h 3429000"/>
              <a:gd name="connsiteX4" fmla="*/ 13695 w 3217758"/>
              <a:gd name="connsiteY4" fmla="*/ 1392903 h 3429000"/>
              <a:gd name="connsiteX5" fmla="*/ 1345465 w 3217758"/>
              <a:gd name="connsiteY5" fmla="*/ 3715 h 3429000"/>
              <a:gd name="connsiteX6" fmla="*/ 1458194 w 3217758"/>
              <a:gd name="connsiteY6" fmla="*/ 444 h 3429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217758" h="3429000">
                <a:moveTo>
                  <a:pt x="1458194" y="444"/>
                </a:moveTo>
                <a:cubicBezTo>
                  <a:pt x="2019520" y="17595"/>
                  <a:pt x="2542709" y="529094"/>
                  <a:pt x="2876097" y="1167857"/>
                </a:cubicBezTo>
                <a:cubicBezTo>
                  <a:pt x="3232960" y="1846765"/>
                  <a:pt x="3372623" y="2672907"/>
                  <a:pt x="2987135" y="3094100"/>
                </a:cubicBezTo>
                <a:cubicBezTo>
                  <a:pt x="2604087" y="3516541"/>
                  <a:pt x="1695892" y="3534035"/>
                  <a:pt x="1023204" y="3176563"/>
                </a:cubicBezTo>
                <a:cubicBezTo>
                  <a:pt x="351766" y="2816651"/>
                  <a:pt x="-84165" y="2081776"/>
                  <a:pt x="13695" y="1392903"/>
                </a:cubicBezTo>
                <a:cubicBezTo>
                  <a:pt x="111553" y="704028"/>
                  <a:pt x="742015" y="57469"/>
                  <a:pt x="1345465" y="3715"/>
                </a:cubicBezTo>
                <a:cubicBezTo>
                  <a:pt x="1383181" y="355"/>
                  <a:pt x="1420773" y="-698"/>
                  <a:pt x="1458194" y="444"/>
                </a:cubicBezTo>
                <a:close/>
              </a:path>
            </a:pathLst>
          </a:custGeom>
          <a:blipFill dpi="0" rotWithShape="1">
            <a:blip r:embed="rId2" cstate="screen"/>
            <a:srcRect/>
            <a:tile tx="0" ty="0" sx="100000" sy="100000" flip="none" algn="tl"/>
          </a:blipFill>
          <a:ln w="9525" cap="flat">
            <a:noFill/>
            <a:prstDash val="solid"/>
            <a:miter/>
          </a:ln>
        </p:spPr>
        <p:txBody>
          <a:bodyPr wrap="square" rtlCol="0" anchor="ctr" anchorCtr="1">
            <a:noAutofit/>
          </a:bodyPr>
          <a:lstStyle>
            <a:lvl1pPr>
              <a:defRPr lang="en-ID" sz="600">
                <a:solidFill>
                  <a:schemeClr val="tx1">
                    <a:alpha val="0"/>
                  </a:schemeClr>
                </a:solidFill>
              </a:defRPr>
            </a:lvl1pPr>
          </a:lstStyle>
          <a:p>
            <a:pPr lvl="0"/>
            <a:endParaRPr lang="en-ID" noProof="0" dirty="0"/>
          </a:p>
        </p:txBody>
      </p:sp>
    </p:spTree>
    <p:extLst>
      <p:ext uri="{BB962C8B-B14F-4D97-AF65-F5344CB8AC3E}">
        <p14:creationId xmlns:p14="http://schemas.microsoft.com/office/powerpoint/2010/main" val="250087448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0_Title and Content">
    <p:spTree>
      <p:nvGrpSpPr>
        <p:cNvPr id="1" name=""/>
        <p:cNvGrpSpPr/>
        <p:nvPr/>
      </p:nvGrpSpPr>
      <p:grpSpPr>
        <a:xfrm>
          <a:off x="0" y="0"/>
          <a:ext cx="0" cy="0"/>
          <a:chOff x="0" y="0"/>
          <a:chExt cx="0" cy="0"/>
        </a:xfrm>
      </p:grpSpPr>
      <p:sp>
        <p:nvSpPr>
          <p:cNvPr id="7" name="Picture Placeholder 2">
            <a:extLst>
              <a:ext uri="{FF2B5EF4-FFF2-40B4-BE49-F238E27FC236}">
                <a16:creationId xmlns:a16="http://schemas.microsoft.com/office/drawing/2014/main" id="{A0C020C4-0BB9-675D-837D-99B2FA3C4B19}"/>
              </a:ext>
            </a:extLst>
          </p:cNvPr>
          <p:cNvSpPr>
            <a:spLocks noGrp="1"/>
          </p:cNvSpPr>
          <p:nvPr>
            <p:ph type="pic" sz="quarter" idx="14"/>
          </p:nvPr>
        </p:nvSpPr>
        <p:spPr>
          <a:xfrm>
            <a:off x="6536670" y="607969"/>
            <a:ext cx="4879441" cy="4869381"/>
          </a:xfrm>
          <a:prstGeom prst="rect">
            <a:avLst/>
          </a:prstGeom>
          <a:blipFill dpi="0" rotWithShape="1">
            <a:blip r:embed="rId2" cstate="screen"/>
            <a:srcRect/>
            <a:tile tx="0" ty="0" sx="100000" sy="100000" flip="none" algn="tl"/>
          </a:blipFill>
          <a:ln w="9525" cap="flat">
            <a:noFill/>
            <a:prstDash val="solid"/>
            <a:miter/>
          </a:ln>
        </p:spPr>
        <p:txBody>
          <a:bodyPr wrap="square" rtlCol="0" anchor="ctr" anchorCtr="1">
            <a:noAutofit/>
          </a:bodyPr>
          <a:lstStyle>
            <a:lvl1pPr>
              <a:defRPr lang="en-ID" sz="600">
                <a:solidFill>
                  <a:schemeClr val="tx1">
                    <a:alpha val="0"/>
                  </a:schemeClr>
                </a:solidFill>
              </a:defRPr>
            </a:lvl1pPr>
          </a:lstStyle>
          <a:p>
            <a:pPr lvl="0"/>
            <a:endParaRPr lang="en-ID" noProof="0" dirty="0"/>
          </a:p>
        </p:txBody>
      </p:sp>
      <p:sp>
        <p:nvSpPr>
          <p:cNvPr id="6" name="Picture Placeholder 2">
            <a:extLst>
              <a:ext uri="{FF2B5EF4-FFF2-40B4-BE49-F238E27FC236}">
                <a16:creationId xmlns:a16="http://schemas.microsoft.com/office/drawing/2014/main" id="{09CA0470-56A9-6B19-31CC-44B81B19E778}"/>
              </a:ext>
            </a:extLst>
          </p:cNvPr>
          <p:cNvSpPr>
            <a:spLocks noGrp="1"/>
          </p:cNvSpPr>
          <p:nvPr>
            <p:ph type="pic" sz="quarter" idx="13"/>
          </p:nvPr>
        </p:nvSpPr>
        <p:spPr>
          <a:xfrm>
            <a:off x="0" y="3893430"/>
            <a:ext cx="6195526" cy="2964570"/>
          </a:xfrm>
          <a:prstGeom prst="rect">
            <a:avLst/>
          </a:prstGeom>
          <a:blipFill dpi="0" rotWithShape="1">
            <a:blip r:embed="rId2" cstate="screen"/>
            <a:srcRect/>
            <a:tile tx="0" ty="0" sx="100000" sy="100000" flip="none" algn="tl"/>
          </a:blipFill>
          <a:ln w="9525" cap="flat">
            <a:noFill/>
            <a:prstDash val="solid"/>
            <a:miter/>
          </a:ln>
        </p:spPr>
        <p:txBody>
          <a:bodyPr wrap="square" rtlCol="0" anchor="ctr" anchorCtr="1">
            <a:noAutofit/>
          </a:bodyPr>
          <a:lstStyle>
            <a:lvl1pPr>
              <a:defRPr lang="en-ID" sz="600">
                <a:solidFill>
                  <a:schemeClr val="tx1">
                    <a:alpha val="0"/>
                  </a:schemeClr>
                </a:solidFill>
              </a:defRPr>
            </a:lvl1pPr>
          </a:lstStyle>
          <a:p>
            <a:pPr lvl="0"/>
            <a:endParaRPr lang="en-ID" noProof="0" dirty="0"/>
          </a:p>
        </p:txBody>
      </p:sp>
    </p:spTree>
    <p:extLst>
      <p:ext uri="{BB962C8B-B14F-4D97-AF65-F5344CB8AC3E}">
        <p14:creationId xmlns:p14="http://schemas.microsoft.com/office/powerpoint/2010/main" val="410158127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1_Title and Content">
    <p:spTree>
      <p:nvGrpSpPr>
        <p:cNvPr id="1" name=""/>
        <p:cNvGrpSpPr/>
        <p:nvPr/>
      </p:nvGrpSpPr>
      <p:grpSpPr>
        <a:xfrm>
          <a:off x="0" y="0"/>
          <a:ext cx="0" cy="0"/>
          <a:chOff x="0" y="0"/>
          <a:chExt cx="0" cy="0"/>
        </a:xfrm>
      </p:grpSpPr>
      <p:sp>
        <p:nvSpPr>
          <p:cNvPr id="2" name="Picture Placeholder 2"/>
          <p:cNvSpPr>
            <a:spLocks noGrp="1"/>
          </p:cNvSpPr>
          <p:nvPr>
            <p:ph type="pic" sz="quarter" idx="12"/>
          </p:nvPr>
        </p:nvSpPr>
        <p:spPr>
          <a:xfrm>
            <a:off x="0" y="5069018"/>
            <a:ext cx="4876800" cy="1788982"/>
          </a:xfrm>
          <a:prstGeom prst="rect">
            <a:avLst/>
          </a:prstGeom>
          <a:blipFill dpi="0" rotWithShape="1">
            <a:blip r:embed="rId2" cstate="screen"/>
            <a:srcRect/>
            <a:tile tx="0" ty="0" sx="100000" sy="100000" flip="none" algn="tl"/>
          </a:blipFill>
          <a:ln w="9525" cap="flat">
            <a:noFill/>
            <a:prstDash val="solid"/>
            <a:miter/>
          </a:ln>
        </p:spPr>
        <p:txBody>
          <a:bodyPr wrap="square" rtlCol="0" anchor="ctr" anchorCtr="1">
            <a:noAutofit/>
          </a:bodyPr>
          <a:lstStyle>
            <a:lvl1pPr>
              <a:defRPr lang="en-ID" sz="600">
                <a:solidFill>
                  <a:schemeClr val="tx1">
                    <a:alpha val="0"/>
                  </a:schemeClr>
                </a:solidFill>
              </a:defRPr>
            </a:lvl1pPr>
          </a:lstStyle>
          <a:p>
            <a:pPr lvl="0"/>
            <a:endParaRPr lang="en-ID" noProof="0" dirty="0"/>
          </a:p>
        </p:txBody>
      </p:sp>
      <p:sp>
        <p:nvSpPr>
          <p:cNvPr id="3" name="Picture Placeholder 2"/>
          <p:cNvSpPr>
            <a:spLocks noGrp="1"/>
          </p:cNvSpPr>
          <p:nvPr>
            <p:ph type="pic" sz="quarter" idx="13"/>
          </p:nvPr>
        </p:nvSpPr>
        <p:spPr>
          <a:xfrm>
            <a:off x="5110066" y="5069014"/>
            <a:ext cx="3591355" cy="1788982"/>
          </a:xfrm>
          <a:prstGeom prst="rect">
            <a:avLst/>
          </a:prstGeom>
          <a:blipFill dpi="0" rotWithShape="1">
            <a:blip r:embed="rId2" cstate="screen"/>
            <a:srcRect/>
            <a:tile tx="0" ty="0" sx="100000" sy="100000" flip="none" algn="tl"/>
          </a:blipFill>
          <a:ln w="9525" cap="flat">
            <a:noFill/>
            <a:prstDash val="solid"/>
            <a:miter/>
          </a:ln>
        </p:spPr>
        <p:txBody>
          <a:bodyPr wrap="square" rtlCol="0" anchor="ctr" anchorCtr="1">
            <a:noAutofit/>
          </a:bodyPr>
          <a:lstStyle>
            <a:lvl1pPr>
              <a:defRPr lang="en-ID" sz="600">
                <a:solidFill>
                  <a:schemeClr val="tx1">
                    <a:alpha val="0"/>
                  </a:schemeClr>
                </a:solidFill>
              </a:defRPr>
            </a:lvl1pPr>
          </a:lstStyle>
          <a:p>
            <a:pPr lvl="0"/>
            <a:endParaRPr lang="en-ID" noProof="0" dirty="0"/>
          </a:p>
        </p:txBody>
      </p:sp>
      <p:sp>
        <p:nvSpPr>
          <p:cNvPr id="4" name="Picture Placeholder 2"/>
          <p:cNvSpPr>
            <a:spLocks noGrp="1"/>
          </p:cNvSpPr>
          <p:nvPr>
            <p:ph type="pic" sz="quarter" idx="14"/>
          </p:nvPr>
        </p:nvSpPr>
        <p:spPr>
          <a:xfrm>
            <a:off x="7560903" y="0"/>
            <a:ext cx="4631098" cy="4232344"/>
          </a:xfrm>
          <a:prstGeom prst="rect">
            <a:avLst/>
          </a:prstGeom>
          <a:blipFill dpi="0" rotWithShape="1">
            <a:blip r:embed="rId2" cstate="screen"/>
            <a:srcRect/>
            <a:tile tx="0" ty="0" sx="100000" sy="100000" flip="none" algn="tl"/>
          </a:blipFill>
          <a:ln w="9525" cap="flat">
            <a:noFill/>
            <a:prstDash val="solid"/>
            <a:miter/>
          </a:ln>
        </p:spPr>
        <p:txBody>
          <a:bodyPr wrap="square" rtlCol="0" anchor="ctr" anchorCtr="1">
            <a:noAutofit/>
          </a:bodyPr>
          <a:lstStyle>
            <a:lvl1pPr>
              <a:defRPr lang="en-ID" sz="600">
                <a:solidFill>
                  <a:schemeClr val="tx1">
                    <a:alpha val="0"/>
                  </a:schemeClr>
                </a:solidFill>
              </a:defRPr>
            </a:lvl1pPr>
          </a:lstStyle>
          <a:p>
            <a:pPr lvl="0"/>
            <a:endParaRPr lang="en-ID" noProof="0" dirty="0"/>
          </a:p>
        </p:txBody>
      </p:sp>
    </p:spTree>
    <p:extLst>
      <p:ext uri="{BB962C8B-B14F-4D97-AF65-F5344CB8AC3E}">
        <p14:creationId xmlns:p14="http://schemas.microsoft.com/office/powerpoint/2010/main" val="138519055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2_Title and Content">
    <p:spTree>
      <p:nvGrpSpPr>
        <p:cNvPr id="1" name=""/>
        <p:cNvGrpSpPr/>
        <p:nvPr/>
      </p:nvGrpSpPr>
      <p:grpSpPr>
        <a:xfrm>
          <a:off x="0" y="0"/>
          <a:ext cx="0" cy="0"/>
          <a:chOff x="0" y="0"/>
          <a:chExt cx="0" cy="0"/>
        </a:xfrm>
      </p:grpSpPr>
      <p:sp>
        <p:nvSpPr>
          <p:cNvPr id="3" name="Picture Placeholder 2"/>
          <p:cNvSpPr>
            <a:spLocks noGrp="1"/>
          </p:cNvSpPr>
          <p:nvPr>
            <p:ph type="pic" sz="quarter" idx="13"/>
          </p:nvPr>
        </p:nvSpPr>
        <p:spPr>
          <a:xfrm>
            <a:off x="1782619" y="2076434"/>
            <a:ext cx="5035496" cy="3197529"/>
          </a:xfrm>
          <a:prstGeom prst="rect">
            <a:avLst/>
          </a:prstGeom>
          <a:blipFill dpi="0" rotWithShape="1">
            <a:blip r:embed="rId2" cstate="screen"/>
            <a:srcRect/>
            <a:tile tx="0" ty="0" sx="100000" sy="100000" flip="none" algn="tl"/>
          </a:blipFill>
          <a:ln w="9525" cap="flat">
            <a:noFill/>
            <a:prstDash val="solid"/>
            <a:miter/>
          </a:ln>
        </p:spPr>
        <p:txBody>
          <a:bodyPr wrap="square" rtlCol="0" anchor="ctr" anchorCtr="1">
            <a:noAutofit/>
          </a:bodyPr>
          <a:lstStyle>
            <a:lvl1pPr>
              <a:defRPr lang="en-ID" sz="600">
                <a:solidFill>
                  <a:schemeClr val="tx1">
                    <a:alpha val="0"/>
                  </a:schemeClr>
                </a:solidFill>
              </a:defRPr>
            </a:lvl1pPr>
          </a:lstStyle>
          <a:p>
            <a:pPr lvl="0"/>
            <a:endParaRPr lang="en-ID" noProof="0" dirty="0"/>
          </a:p>
        </p:txBody>
      </p:sp>
    </p:spTree>
    <p:extLst>
      <p:ext uri="{BB962C8B-B14F-4D97-AF65-F5344CB8AC3E}">
        <p14:creationId xmlns:p14="http://schemas.microsoft.com/office/powerpoint/2010/main" val="302551521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3_Title and Content">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2960F2D0-3F78-8025-40DE-91E0A26A7E86}"/>
              </a:ext>
            </a:extLst>
          </p:cNvPr>
          <p:cNvSpPr>
            <a:spLocks noGrp="1"/>
          </p:cNvSpPr>
          <p:nvPr>
            <p:ph type="pic" sz="quarter" idx="15"/>
          </p:nvPr>
        </p:nvSpPr>
        <p:spPr>
          <a:xfrm>
            <a:off x="5039833" y="2041451"/>
            <a:ext cx="3736390" cy="3963471"/>
          </a:xfrm>
          <a:prstGeom prst="rect">
            <a:avLst/>
          </a:prstGeom>
          <a:blipFill dpi="0" rotWithShape="1">
            <a:blip r:embed="rId2" cstate="screen"/>
            <a:srcRect/>
            <a:tile tx="0" ty="0" sx="100000" sy="100000" flip="none" algn="tl"/>
          </a:blipFill>
          <a:ln w="9525" cap="flat">
            <a:noFill/>
            <a:prstDash val="solid"/>
            <a:miter/>
          </a:ln>
        </p:spPr>
        <p:txBody>
          <a:bodyPr wrap="square" rtlCol="0" anchor="ctr" anchorCtr="1">
            <a:noAutofit/>
          </a:bodyPr>
          <a:lstStyle>
            <a:lvl1pPr>
              <a:defRPr lang="en-ID" sz="600">
                <a:solidFill>
                  <a:schemeClr val="tx1">
                    <a:alpha val="0"/>
                  </a:schemeClr>
                </a:solidFill>
              </a:defRPr>
            </a:lvl1pPr>
          </a:lstStyle>
          <a:p>
            <a:pPr lvl="0"/>
            <a:endParaRPr lang="en-ID" noProof="0" dirty="0"/>
          </a:p>
        </p:txBody>
      </p:sp>
      <p:sp>
        <p:nvSpPr>
          <p:cNvPr id="6" name="Picture Placeholder 2">
            <a:extLst>
              <a:ext uri="{FF2B5EF4-FFF2-40B4-BE49-F238E27FC236}">
                <a16:creationId xmlns:a16="http://schemas.microsoft.com/office/drawing/2014/main" id="{157D3AB8-264A-D6C6-027C-BF98412307C3}"/>
              </a:ext>
            </a:extLst>
          </p:cNvPr>
          <p:cNvSpPr>
            <a:spLocks noGrp="1"/>
          </p:cNvSpPr>
          <p:nvPr>
            <p:ph type="pic" sz="quarter" idx="16"/>
          </p:nvPr>
        </p:nvSpPr>
        <p:spPr>
          <a:xfrm>
            <a:off x="8399720" y="417754"/>
            <a:ext cx="2579965" cy="5174972"/>
          </a:xfrm>
          <a:prstGeom prst="rect">
            <a:avLst/>
          </a:prstGeom>
          <a:blipFill dpi="0" rotWithShape="1">
            <a:blip r:embed="rId2" cstate="screen"/>
            <a:srcRect/>
            <a:tile tx="0" ty="0" sx="100000" sy="100000" flip="none" algn="tl"/>
          </a:blipFill>
          <a:ln w="9525" cap="flat">
            <a:noFill/>
            <a:prstDash val="solid"/>
            <a:miter/>
          </a:ln>
        </p:spPr>
        <p:txBody>
          <a:bodyPr wrap="square" rtlCol="0" anchor="ctr" anchorCtr="1">
            <a:noAutofit/>
          </a:bodyPr>
          <a:lstStyle>
            <a:lvl1pPr>
              <a:defRPr lang="en-ID" sz="600">
                <a:solidFill>
                  <a:schemeClr val="tx1">
                    <a:alpha val="0"/>
                  </a:schemeClr>
                </a:solidFill>
              </a:defRPr>
            </a:lvl1pPr>
          </a:lstStyle>
          <a:p>
            <a:pPr lvl="0"/>
            <a:endParaRPr lang="en-ID" noProof="0" dirty="0"/>
          </a:p>
        </p:txBody>
      </p:sp>
    </p:spTree>
    <p:extLst>
      <p:ext uri="{BB962C8B-B14F-4D97-AF65-F5344CB8AC3E}">
        <p14:creationId xmlns:p14="http://schemas.microsoft.com/office/powerpoint/2010/main" val="213329788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4_Title and Content">
    <p:spTree>
      <p:nvGrpSpPr>
        <p:cNvPr id="1" name=""/>
        <p:cNvGrpSpPr/>
        <p:nvPr/>
      </p:nvGrpSpPr>
      <p:grpSpPr>
        <a:xfrm>
          <a:off x="0" y="0"/>
          <a:ext cx="0" cy="0"/>
          <a:chOff x="0" y="0"/>
          <a:chExt cx="0" cy="0"/>
        </a:xfrm>
      </p:grpSpPr>
      <p:sp>
        <p:nvSpPr>
          <p:cNvPr id="2" name="Picture Placeholder 2"/>
          <p:cNvSpPr>
            <a:spLocks noGrp="1"/>
          </p:cNvSpPr>
          <p:nvPr>
            <p:ph type="pic" sz="quarter" idx="14"/>
          </p:nvPr>
        </p:nvSpPr>
        <p:spPr>
          <a:xfrm>
            <a:off x="0" y="-1"/>
            <a:ext cx="12192001" cy="6858001"/>
          </a:xfrm>
          <a:prstGeom prst="rect">
            <a:avLst/>
          </a:prstGeom>
          <a:blipFill dpi="0" rotWithShape="1">
            <a:blip r:embed="rId2" cstate="screen"/>
            <a:srcRect/>
            <a:tile tx="0" ty="0" sx="100000" sy="100000" flip="none" algn="tl"/>
          </a:blipFill>
          <a:ln w="9525" cap="flat">
            <a:noFill/>
            <a:prstDash val="solid"/>
            <a:miter/>
          </a:ln>
        </p:spPr>
        <p:txBody>
          <a:bodyPr wrap="square" rtlCol="0" anchor="ctr" anchorCtr="1">
            <a:noAutofit/>
          </a:bodyPr>
          <a:lstStyle>
            <a:lvl1pPr>
              <a:defRPr lang="en-ID" sz="600">
                <a:solidFill>
                  <a:schemeClr val="tx1">
                    <a:alpha val="0"/>
                  </a:schemeClr>
                </a:solidFill>
              </a:defRPr>
            </a:lvl1pPr>
          </a:lstStyle>
          <a:p>
            <a:pPr lvl="0"/>
            <a:endParaRPr lang="en-ID" noProof="0" dirty="0"/>
          </a:p>
        </p:txBody>
      </p:sp>
      <p:sp>
        <p:nvSpPr>
          <p:cNvPr id="6" name="Rectangle 5">
            <a:extLst>
              <a:ext uri="{FF2B5EF4-FFF2-40B4-BE49-F238E27FC236}">
                <a16:creationId xmlns:a16="http://schemas.microsoft.com/office/drawing/2014/main" id="{A91BD627-433B-9A3B-E669-2F0DCDB78E1D}"/>
              </a:ext>
            </a:extLst>
          </p:cNvPr>
          <p:cNvSpPr/>
          <p:nvPr userDrawn="1"/>
        </p:nvSpPr>
        <p:spPr>
          <a:xfrm>
            <a:off x="10302875" y="6221413"/>
            <a:ext cx="1889125" cy="636587"/>
          </a:xfrm>
          <a:prstGeom prst="rect">
            <a:avLst/>
          </a:prstGeom>
          <a:solidFill>
            <a:srgbClr val="006937"/>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7" name="Graphic 420" descr="World">
            <a:extLst>
              <a:ext uri="{FF2B5EF4-FFF2-40B4-BE49-F238E27FC236}">
                <a16:creationId xmlns:a16="http://schemas.microsoft.com/office/drawing/2014/main" id="{82C8942C-0373-37DF-2269-E2458B30BF6E}"/>
              </a:ext>
            </a:extLst>
          </p:cNvPr>
          <p:cNvSpPr>
            <a:spLocks/>
          </p:cNvSpPr>
          <p:nvPr userDrawn="1"/>
        </p:nvSpPr>
        <p:spPr bwMode="auto">
          <a:xfrm>
            <a:off x="10537825" y="6440488"/>
            <a:ext cx="200025" cy="200025"/>
          </a:xfrm>
          <a:custGeom>
            <a:avLst/>
            <a:gdLst>
              <a:gd name="T0" fmla="*/ 114554 w 302323"/>
              <a:gd name="T1" fmla="*/ 183024 h 302323"/>
              <a:gd name="T2" fmla="*/ 152476 w 302323"/>
              <a:gd name="T3" fmla="*/ 105338 h 302323"/>
              <a:gd name="T4" fmla="*/ 184077 w 302323"/>
              <a:gd name="T5" fmla="*/ 105338 h 302323"/>
              <a:gd name="T6" fmla="*/ 114554 w 302323"/>
              <a:gd name="T7" fmla="*/ 183024 h 302323"/>
              <a:gd name="T8" fmla="*/ 16064 w 302323"/>
              <a:gd name="T9" fmla="*/ 105338 h 302323"/>
              <a:gd name="T10" fmla="*/ 47665 w 302323"/>
              <a:gd name="T11" fmla="*/ 105338 h 302323"/>
              <a:gd name="T12" fmla="*/ 85587 w 302323"/>
              <a:gd name="T13" fmla="*/ 183024 h 302323"/>
              <a:gd name="T14" fmla="*/ 16064 w 302323"/>
              <a:gd name="T15" fmla="*/ 105338 h 302323"/>
              <a:gd name="T16" fmla="*/ 85587 w 302323"/>
              <a:gd name="T17" fmla="*/ 17118 h 302323"/>
              <a:gd name="T18" fmla="*/ 47665 w 302323"/>
              <a:gd name="T19" fmla="*/ 94804 h 302323"/>
              <a:gd name="T20" fmla="*/ 16064 w 302323"/>
              <a:gd name="T21" fmla="*/ 94804 h 302323"/>
              <a:gd name="T22" fmla="*/ 85587 w 302323"/>
              <a:gd name="T23" fmla="*/ 17118 h 302323"/>
              <a:gd name="T24" fmla="*/ 105338 w 302323"/>
              <a:gd name="T25" fmla="*/ 105338 h 302323"/>
              <a:gd name="T26" fmla="*/ 141942 w 302323"/>
              <a:gd name="T27" fmla="*/ 105338 h 302323"/>
              <a:gd name="T28" fmla="*/ 105338 w 302323"/>
              <a:gd name="T29" fmla="*/ 177757 h 302323"/>
              <a:gd name="T30" fmla="*/ 105338 w 302323"/>
              <a:gd name="T31" fmla="*/ 105338 h 302323"/>
              <a:gd name="T32" fmla="*/ 94804 w 302323"/>
              <a:gd name="T33" fmla="*/ 105338 h 302323"/>
              <a:gd name="T34" fmla="*/ 94804 w 302323"/>
              <a:gd name="T35" fmla="*/ 177757 h 302323"/>
              <a:gd name="T36" fmla="*/ 58199 w 302323"/>
              <a:gd name="T37" fmla="*/ 105338 h 302323"/>
              <a:gd name="T38" fmla="*/ 94804 w 302323"/>
              <a:gd name="T39" fmla="*/ 105338 h 302323"/>
              <a:gd name="T40" fmla="*/ 105338 w 302323"/>
              <a:gd name="T41" fmla="*/ 22384 h 302323"/>
              <a:gd name="T42" fmla="*/ 141942 w 302323"/>
              <a:gd name="T43" fmla="*/ 94804 h 302323"/>
              <a:gd name="T44" fmla="*/ 105338 w 302323"/>
              <a:gd name="T45" fmla="*/ 94804 h 302323"/>
              <a:gd name="T46" fmla="*/ 105338 w 302323"/>
              <a:gd name="T47" fmla="*/ 22384 h 302323"/>
              <a:gd name="T48" fmla="*/ 94804 w 302323"/>
              <a:gd name="T49" fmla="*/ 94804 h 302323"/>
              <a:gd name="T50" fmla="*/ 58199 w 302323"/>
              <a:gd name="T51" fmla="*/ 94804 h 302323"/>
              <a:gd name="T52" fmla="*/ 94804 w 302323"/>
              <a:gd name="T53" fmla="*/ 22384 h 302323"/>
              <a:gd name="T54" fmla="*/ 94804 w 302323"/>
              <a:gd name="T55" fmla="*/ 94804 h 302323"/>
              <a:gd name="T56" fmla="*/ 184077 w 302323"/>
              <a:gd name="T57" fmla="*/ 94804 h 302323"/>
              <a:gd name="T58" fmla="*/ 152476 w 302323"/>
              <a:gd name="T59" fmla="*/ 94804 h 302323"/>
              <a:gd name="T60" fmla="*/ 114554 w 302323"/>
              <a:gd name="T61" fmla="*/ 17118 h 302323"/>
              <a:gd name="T62" fmla="*/ 184077 w 302323"/>
              <a:gd name="T63" fmla="*/ 94804 h 302323"/>
              <a:gd name="T64" fmla="*/ 100071 w 302323"/>
              <a:gd name="T65" fmla="*/ 0 h 302323"/>
              <a:gd name="T66" fmla="*/ 0 w 302323"/>
              <a:gd name="T67" fmla="*/ 100071 h 302323"/>
              <a:gd name="T68" fmla="*/ 100071 w 302323"/>
              <a:gd name="T69" fmla="*/ 200141 h 302323"/>
              <a:gd name="T70" fmla="*/ 200141 w 302323"/>
              <a:gd name="T71" fmla="*/ 100071 h 302323"/>
              <a:gd name="T72" fmla="*/ 100071 w 302323"/>
              <a:gd name="T73" fmla="*/ 0 h 302323"/>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302323" h="302323">
                <a:moveTo>
                  <a:pt x="173040" y="276467"/>
                </a:moveTo>
                <a:cubicBezTo>
                  <a:pt x="198897" y="244643"/>
                  <a:pt x="227538" y="204466"/>
                  <a:pt x="230323" y="159118"/>
                </a:cubicBezTo>
                <a:lnTo>
                  <a:pt x="278058" y="159118"/>
                </a:lnTo>
                <a:cubicBezTo>
                  <a:pt x="274478" y="218389"/>
                  <a:pt x="230323" y="266522"/>
                  <a:pt x="173040" y="276467"/>
                </a:cubicBezTo>
                <a:close/>
                <a:moveTo>
                  <a:pt x="24265" y="159118"/>
                </a:moveTo>
                <a:lnTo>
                  <a:pt x="72001" y="159118"/>
                </a:lnTo>
                <a:cubicBezTo>
                  <a:pt x="75183" y="204466"/>
                  <a:pt x="103426" y="244643"/>
                  <a:pt x="129283" y="276467"/>
                </a:cubicBezTo>
                <a:cubicBezTo>
                  <a:pt x="72001" y="266522"/>
                  <a:pt x="27846" y="218389"/>
                  <a:pt x="24265" y="159118"/>
                </a:cubicBezTo>
                <a:close/>
                <a:moveTo>
                  <a:pt x="129283" y="25857"/>
                </a:moveTo>
                <a:cubicBezTo>
                  <a:pt x="103426" y="57680"/>
                  <a:pt x="74785" y="97857"/>
                  <a:pt x="72001" y="143206"/>
                </a:cubicBezTo>
                <a:lnTo>
                  <a:pt x="24265" y="143206"/>
                </a:lnTo>
                <a:cubicBezTo>
                  <a:pt x="27846" y="83934"/>
                  <a:pt x="72001" y="35801"/>
                  <a:pt x="129283" y="25857"/>
                </a:cubicBezTo>
                <a:close/>
                <a:moveTo>
                  <a:pt x="159118" y="159118"/>
                </a:moveTo>
                <a:lnTo>
                  <a:pt x="214411" y="159118"/>
                </a:lnTo>
                <a:cubicBezTo>
                  <a:pt x="211228" y="200090"/>
                  <a:pt x="184576" y="237085"/>
                  <a:pt x="159118" y="268511"/>
                </a:cubicBezTo>
                <a:lnTo>
                  <a:pt x="159118" y="159118"/>
                </a:lnTo>
                <a:close/>
                <a:moveTo>
                  <a:pt x="143206" y="159118"/>
                </a:moveTo>
                <a:lnTo>
                  <a:pt x="143206" y="268511"/>
                </a:lnTo>
                <a:cubicBezTo>
                  <a:pt x="117747" y="237085"/>
                  <a:pt x="91095" y="200090"/>
                  <a:pt x="87912" y="159118"/>
                </a:cubicBezTo>
                <a:lnTo>
                  <a:pt x="143206" y="159118"/>
                </a:lnTo>
                <a:close/>
                <a:moveTo>
                  <a:pt x="159118" y="33812"/>
                </a:moveTo>
                <a:cubicBezTo>
                  <a:pt x="184576" y="65238"/>
                  <a:pt x="211228" y="101835"/>
                  <a:pt x="214411" y="143206"/>
                </a:cubicBezTo>
                <a:lnTo>
                  <a:pt x="159118" y="143206"/>
                </a:lnTo>
                <a:lnTo>
                  <a:pt x="159118" y="33812"/>
                </a:lnTo>
                <a:close/>
                <a:moveTo>
                  <a:pt x="143206" y="143206"/>
                </a:moveTo>
                <a:lnTo>
                  <a:pt x="87912" y="143206"/>
                </a:lnTo>
                <a:cubicBezTo>
                  <a:pt x="91095" y="102233"/>
                  <a:pt x="117747" y="65238"/>
                  <a:pt x="143206" y="33812"/>
                </a:cubicBezTo>
                <a:lnTo>
                  <a:pt x="143206" y="143206"/>
                </a:lnTo>
                <a:close/>
                <a:moveTo>
                  <a:pt x="278058" y="143206"/>
                </a:moveTo>
                <a:lnTo>
                  <a:pt x="230323" y="143206"/>
                </a:lnTo>
                <a:cubicBezTo>
                  <a:pt x="227538" y="97857"/>
                  <a:pt x="198897" y="57680"/>
                  <a:pt x="173040" y="25857"/>
                </a:cubicBezTo>
                <a:cubicBezTo>
                  <a:pt x="230323" y="35801"/>
                  <a:pt x="274478" y="83934"/>
                  <a:pt x="278058" y="143206"/>
                </a:cubicBezTo>
                <a:close/>
                <a:moveTo>
                  <a:pt x="151162" y="0"/>
                </a:moveTo>
                <a:cubicBezTo>
                  <a:pt x="67625" y="0"/>
                  <a:pt x="0" y="67625"/>
                  <a:pt x="0" y="151162"/>
                </a:cubicBezTo>
                <a:cubicBezTo>
                  <a:pt x="0" y="234698"/>
                  <a:pt x="67625" y="302323"/>
                  <a:pt x="151162" y="302323"/>
                </a:cubicBezTo>
                <a:cubicBezTo>
                  <a:pt x="234698" y="302323"/>
                  <a:pt x="302323" y="234698"/>
                  <a:pt x="302323" y="151162"/>
                </a:cubicBezTo>
                <a:cubicBezTo>
                  <a:pt x="302323" y="67625"/>
                  <a:pt x="234698" y="0"/>
                  <a:pt x="151162" y="0"/>
                </a:cubicBezTo>
                <a:close/>
              </a:path>
            </a:pathLst>
          </a:custGeom>
          <a:solidFill>
            <a:srgbClr val="32A544"/>
          </a:solidFill>
          <a:ln>
            <a:noFill/>
          </a:ln>
        </p:spPr>
        <p:txBody>
          <a:bodyPr anchor="ctr"/>
          <a:lstStyle/>
          <a:p>
            <a:endParaRPr lang="en-US"/>
          </a:p>
        </p:txBody>
      </p:sp>
      <p:sp>
        <p:nvSpPr>
          <p:cNvPr id="8" name="TextBox 7">
            <a:extLst>
              <a:ext uri="{FF2B5EF4-FFF2-40B4-BE49-F238E27FC236}">
                <a16:creationId xmlns:a16="http://schemas.microsoft.com/office/drawing/2014/main" id="{EC444F0D-E553-8F1F-32B8-A8E10B41D1D0}"/>
              </a:ext>
            </a:extLst>
          </p:cNvPr>
          <p:cNvSpPr txBox="1">
            <a:spLocks noChangeArrowheads="1"/>
          </p:cNvSpPr>
          <p:nvPr userDrawn="1"/>
        </p:nvSpPr>
        <p:spPr bwMode="auto">
          <a:xfrm>
            <a:off x="10737849" y="6382049"/>
            <a:ext cx="1196975"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mo" pitchFamily="34" charset="0"/>
              </a:defRPr>
            </a:lvl1pPr>
            <a:lvl2pPr marL="742950" indent="-285750">
              <a:defRPr>
                <a:solidFill>
                  <a:schemeClr val="tx1"/>
                </a:solidFill>
                <a:latin typeface="Arimo" pitchFamily="34" charset="0"/>
              </a:defRPr>
            </a:lvl2pPr>
            <a:lvl3pPr marL="1143000" indent="-228600">
              <a:defRPr>
                <a:solidFill>
                  <a:schemeClr val="tx1"/>
                </a:solidFill>
                <a:latin typeface="Arimo" pitchFamily="34" charset="0"/>
              </a:defRPr>
            </a:lvl3pPr>
            <a:lvl4pPr marL="1600200" indent="-228600">
              <a:defRPr>
                <a:solidFill>
                  <a:schemeClr val="tx1"/>
                </a:solidFill>
                <a:latin typeface="Arimo" pitchFamily="34" charset="0"/>
              </a:defRPr>
            </a:lvl4pPr>
            <a:lvl5pPr marL="2057400" indent="-228600">
              <a:defRPr>
                <a:solidFill>
                  <a:schemeClr val="tx1"/>
                </a:solidFill>
                <a:latin typeface="Arimo" pitchFamily="34" charset="0"/>
              </a:defRPr>
            </a:lvl5pPr>
            <a:lvl6pPr marL="2514600" indent="-228600" defTabSz="457200" fontAlgn="base">
              <a:spcBef>
                <a:spcPct val="0"/>
              </a:spcBef>
              <a:spcAft>
                <a:spcPct val="0"/>
              </a:spcAft>
              <a:defRPr>
                <a:solidFill>
                  <a:schemeClr val="tx1"/>
                </a:solidFill>
                <a:latin typeface="Arimo" pitchFamily="34" charset="0"/>
              </a:defRPr>
            </a:lvl6pPr>
            <a:lvl7pPr marL="2971800" indent="-228600" defTabSz="457200" fontAlgn="base">
              <a:spcBef>
                <a:spcPct val="0"/>
              </a:spcBef>
              <a:spcAft>
                <a:spcPct val="0"/>
              </a:spcAft>
              <a:defRPr>
                <a:solidFill>
                  <a:schemeClr val="tx1"/>
                </a:solidFill>
                <a:latin typeface="Arimo" pitchFamily="34" charset="0"/>
              </a:defRPr>
            </a:lvl7pPr>
            <a:lvl8pPr marL="3429000" indent="-228600" defTabSz="457200" fontAlgn="base">
              <a:spcBef>
                <a:spcPct val="0"/>
              </a:spcBef>
              <a:spcAft>
                <a:spcPct val="0"/>
              </a:spcAft>
              <a:defRPr>
                <a:solidFill>
                  <a:schemeClr val="tx1"/>
                </a:solidFill>
                <a:latin typeface="Arimo" pitchFamily="34" charset="0"/>
              </a:defRPr>
            </a:lvl8pPr>
            <a:lvl9pPr marL="3886200" indent="-228600" defTabSz="457200" fontAlgn="base">
              <a:spcBef>
                <a:spcPct val="0"/>
              </a:spcBef>
              <a:spcAft>
                <a:spcPct val="0"/>
              </a:spcAft>
              <a:defRPr>
                <a:solidFill>
                  <a:schemeClr val="tx1"/>
                </a:solidFill>
                <a:latin typeface="Arimo" pitchFamily="34" charset="0"/>
              </a:defRPr>
            </a:lvl9pPr>
          </a:lstStyle>
          <a:p>
            <a:pPr algn="r" eaLnBrk="1" hangingPunct="1"/>
            <a:r>
              <a:rPr lang="en-US" altLang="en-US" sz="1400" dirty="0">
                <a:solidFill>
                  <a:schemeClr val="bg1"/>
                </a:solidFill>
                <a:latin typeface="Raleway SemiBold" panose="020B0703030101060003" pitchFamily="34" charset="77"/>
              </a:rPr>
              <a:t>g20land.org</a:t>
            </a:r>
          </a:p>
        </p:txBody>
      </p:sp>
      <p:pic>
        <p:nvPicPr>
          <p:cNvPr id="9" name="Picture 8">
            <a:extLst>
              <a:ext uri="{FF2B5EF4-FFF2-40B4-BE49-F238E27FC236}">
                <a16:creationId xmlns:a16="http://schemas.microsoft.com/office/drawing/2014/main" id="{A0F86929-D344-B7A1-853C-2529922467D6}"/>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7643907" y="6345761"/>
            <a:ext cx="2401793" cy="311343"/>
          </a:xfrm>
          <a:prstGeom prst="rect">
            <a:avLst/>
          </a:prstGeom>
        </p:spPr>
      </p:pic>
    </p:spTree>
    <p:extLst>
      <p:ext uri="{BB962C8B-B14F-4D97-AF65-F5344CB8AC3E}">
        <p14:creationId xmlns:p14="http://schemas.microsoft.com/office/powerpoint/2010/main" val="37114573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up)">
                                      <p:cBhvr>
                                        <p:cTn id="7" dur="500"/>
                                        <p:tgtEl>
                                          <p:spTgt spid="6"/>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p:cTn id="11" dur="500" fill="hold"/>
                                        <p:tgtEl>
                                          <p:spTgt spid="7"/>
                                        </p:tgtEl>
                                        <p:attrNameLst>
                                          <p:attrName>ppt_w</p:attrName>
                                        </p:attrNameLst>
                                      </p:cBhvr>
                                      <p:tavLst>
                                        <p:tav tm="0">
                                          <p:val>
                                            <p:fltVal val="0"/>
                                          </p:val>
                                        </p:tav>
                                        <p:tav tm="100000">
                                          <p:val>
                                            <p:strVal val="#ppt_w"/>
                                          </p:val>
                                        </p:tav>
                                      </p:tavLst>
                                    </p:anim>
                                    <p:anim calcmode="lin" valueType="num">
                                      <p:cBhvr>
                                        <p:cTn id="12" dur="500" fill="hold"/>
                                        <p:tgtEl>
                                          <p:spTgt spid="7"/>
                                        </p:tgtEl>
                                        <p:attrNameLst>
                                          <p:attrName>ppt_h</p:attrName>
                                        </p:attrNameLst>
                                      </p:cBhvr>
                                      <p:tavLst>
                                        <p:tav tm="0">
                                          <p:val>
                                            <p:fltVal val="0"/>
                                          </p:val>
                                        </p:tav>
                                        <p:tav tm="100000">
                                          <p:val>
                                            <p:strVal val="#ppt_h"/>
                                          </p:val>
                                        </p:tav>
                                      </p:tavLst>
                                    </p:anim>
                                    <p:animEffect transition="in" filter="fade">
                                      <p:cBhvr>
                                        <p:cTn id="13" dur="500"/>
                                        <p:tgtEl>
                                          <p:spTgt spid="7"/>
                                        </p:tgtEl>
                                      </p:cBhvr>
                                    </p:animEffect>
                                  </p:childTnLst>
                                </p:cTn>
                              </p:par>
                            </p:childTnLst>
                          </p:cTn>
                        </p:par>
                        <p:par>
                          <p:cTn id="14" fill="hold">
                            <p:stCondLst>
                              <p:cond delay="1000"/>
                            </p:stCondLst>
                            <p:childTnLst>
                              <p:par>
                                <p:cTn id="15" presetID="22" presetClass="entr" presetSubtype="8" fill="hold" grpId="0" nodeType="after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ipe(left)">
                                      <p:cBhvr>
                                        <p:cTn id="1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8" grpId="0"/>
    </p:bld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5_Title and Content">
    <p:spTree>
      <p:nvGrpSpPr>
        <p:cNvPr id="1" name=""/>
        <p:cNvGrpSpPr/>
        <p:nvPr/>
      </p:nvGrpSpPr>
      <p:grpSpPr>
        <a:xfrm>
          <a:off x="0" y="0"/>
          <a:ext cx="0" cy="0"/>
          <a:chOff x="0" y="0"/>
          <a:chExt cx="0" cy="0"/>
        </a:xfrm>
      </p:grpSpPr>
      <p:sp>
        <p:nvSpPr>
          <p:cNvPr id="4" name="Picture Placeholder 2">
            <a:extLst>
              <a:ext uri="{FF2B5EF4-FFF2-40B4-BE49-F238E27FC236}">
                <a16:creationId xmlns:a16="http://schemas.microsoft.com/office/drawing/2014/main" id="{449AF0BA-A120-62BB-4CE1-6EBCDB554FA0}"/>
              </a:ext>
            </a:extLst>
          </p:cNvPr>
          <p:cNvSpPr>
            <a:spLocks noGrp="1"/>
          </p:cNvSpPr>
          <p:nvPr>
            <p:ph type="pic" sz="quarter" idx="15"/>
          </p:nvPr>
        </p:nvSpPr>
        <p:spPr>
          <a:xfrm>
            <a:off x="795972" y="2721138"/>
            <a:ext cx="2476245" cy="2141611"/>
          </a:xfrm>
          <a:prstGeom prst="rect">
            <a:avLst/>
          </a:prstGeom>
          <a:blipFill dpi="0" rotWithShape="1">
            <a:blip r:embed="rId2" cstate="screen"/>
            <a:srcRect/>
            <a:tile tx="0" ty="0" sx="100000" sy="100000" flip="none" algn="tl"/>
          </a:blipFill>
          <a:ln w="9525" cap="flat">
            <a:noFill/>
            <a:prstDash val="solid"/>
            <a:miter/>
          </a:ln>
        </p:spPr>
        <p:txBody>
          <a:bodyPr wrap="square" rtlCol="0" anchor="ctr" anchorCtr="1">
            <a:noAutofit/>
          </a:bodyPr>
          <a:lstStyle>
            <a:lvl1pPr>
              <a:defRPr lang="en-ID" sz="600">
                <a:solidFill>
                  <a:schemeClr val="tx1">
                    <a:alpha val="0"/>
                  </a:schemeClr>
                </a:solidFill>
              </a:defRPr>
            </a:lvl1pPr>
          </a:lstStyle>
          <a:p>
            <a:pPr lvl="0"/>
            <a:endParaRPr lang="en-ID" noProof="0" dirty="0"/>
          </a:p>
        </p:txBody>
      </p:sp>
      <p:sp>
        <p:nvSpPr>
          <p:cNvPr id="5" name="Picture Placeholder 2">
            <a:extLst>
              <a:ext uri="{FF2B5EF4-FFF2-40B4-BE49-F238E27FC236}">
                <a16:creationId xmlns:a16="http://schemas.microsoft.com/office/drawing/2014/main" id="{1319345A-AF3C-AE05-586C-3FCAB336C5A2}"/>
              </a:ext>
            </a:extLst>
          </p:cNvPr>
          <p:cNvSpPr>
            <a:spLocks noGrp="1"/>
          </p:cNvSpPr>
          <p:nvPr>
            <p:ph type="pic" sz="quarter" idx="16"/>
          </p:nvPr>
        </p:nvSpPr>
        <p:spPr>
          <a:xfrm>
            <a:off x="3503910" y="2721138"/>
            <a:ext cx="2476245" cy="2141611"/>
          </a:xfrm>
          <a:prstGeom prst="rect">
            <a:avLst/>
          </a:prstGeom>
          <a:blipFill dpi="0" rotWithShape="1">
            <a:blip r:embed="rId2" cstate="screen"/>
            <a:srcRect/>
            <a:tile tx="0" ty="0" sx="100000" sy="100000" flip="none" algn="tl"/>
          </a:blipFill>
          <a:ln w="9525" cap="flat">
            <a:noFill/>
            <a:prstDash val="solid"/>
            <a:miter/>
          </a:ln>
        </p:spPr>
        <p:txBody>
          <a:bodyPr wrap="square" rtlCol="0" anchor="ctr" anchorCtr="1">
            <a:noAutofit/>
          </a:bodyPr>
          <a:lstStyle>
            <a:lvl1pPr>
              <a:defRPr lang="en-ID" sz="600">
                <a:solidFill>
                  <a:schemeClr val="tx1">
                    <a:alpha val="0"/>
                  </a:schemeClr>
                </a:solidFill>
              </a:defRPr>
            </a:lvl1pPr>
          </a:lstStyle>
          <a:p>
            <a:pPr lvl="0"/>
            <a:endParaRPr lang="en-ID" noProof="0" dirty="0"/>
          </a:p>
        </p:txBody>
      </p:sp>
      <p:sp>
        <p:nvSpPr>
          <p:cNvPr id="6" name="Picture Placeholder 2">
            <a:extLst>
              <a:ext uri="{FF2B5EF4-FFF2-40B4-BE49-F238E27FC236}">
                <a16:creationId xmlns:a16="http://schemas.microsoft.com/office/drawing/2014/main" id="{00A6C1EE-24C3-93F2-3F83-35FA893C7BCB}"/>
              </a:ext>
            </a:extLst>
          </p:cNvPr>
          <p:cNvSpPr>
            <a:spLocks noGrp="1"/>
          </p:cNvSpPr>
          <p:nvPr>
            <p:ph type="pic" sz="quarter" idx="17"/>
          </p:nvPr>
        </p:nvSpPr>
        <p:spPr>
          <a:xfrm>
            <a:off x="6211848" y="2721138"/>
            <a:ext cx="2476245" cy="2141611"/>
          </a:xfrm>
          <a:prstGeom prst="rect">
            <a:avLst/>
          </a:prstGeom>
          <a:blipFill dpi="0" rotWithShape="1">
            <a:blip r:embed="rId2" cstate="screen"/>
            <a:srcRect/>
            <a:tile tx="0" ty="0" sx="100000" sy="100000" flip="none" algn="tl"/>
          </a:blipFill>
          <a:ln w="9525" cap="flat">
            <a:noFill/>
            <a:prstDash val="solid"/>
            <a:miter/>
          </a:ln>
        </p:spPr>
        <p:txBody>
          <a:bodyPr wrap="square" rtlCol="0" anchor="ctr" anchorCtr="1">
            <a:noAutofit/>
          </a:bodyPr>
          <a:lstStyle>
            <a:lvl1pPr>
              <a:defRPr lang="en-ID" sz="600">
                <a:solidFill>
                  <a:schemeClr val="tx1">
                    <a:alpha val="0"/>
                  </a:schemeClr>
                </a:solidFill>
              </a:defRPr>
            </a:lvl1pPr>
          </a:lstStyle>
          <a:p>
            <a:pPr lvl="0"/>
            <a:endParaRPr lang="en-ID" noProof="0" dirty="0"/>
          </a:p>
        </p:txBody>
      </p:sp>
      <p:sp>
        <p:nvSpPr>
          <p:cNvPr id="7" name="Picture Placeholder 2">
            <a:extLst>
              <a:ext uri="{FF2B5EF4-FFF2-40B4-BE49-F238E27FC236}">
                <a16:creationId xmlns:a16="http://schemas.microsoft.com/office/drawing/2014/main" id="{54A999B6-6E00-B1EB-0C09-A8FAD6339C99}"/>
              </a:ext>
            </a:extLst>
          </p:cNvPr>
          <p:cNvSpPr>
            <a:spLocks noGrp="1"/>
          </p:cNvSpPr>
          <p:nvPr>
            <p:ph type="pic" sz="quarter" idx="18"/>
          </p:nvPr>
        </p:nvSpPr>
        <p:spPr>
          <a:xfrm>
            <a:off x="8919785" y="2721138"/>
            <a:ext cx="2476245" cy="2141611"/>
          </a:xfrm>
          <a:prstGeom prst="rect">
            <a:avLst/>
          </a:prstGeom>
          <a:blipFill dpi="0" rotWithShape="1">
            <a:blip r:embed="rId2" cstate="screen"/>
            <a:srcRect/>
            <a:tile tx="0" ty="0" sx="100000" sy="100000" flip="none" algn="tl"/>
          </a:blipFill>
          <a:ln w="9525" cap="flat">
            <a:noFill/>
            <a:prstDash val="solid"/>
            <a:miter/>
          </a:ln>
        </p:spPr>
        <p:txBody>
          <a:bodyPr wrap="square" rtlCol="0" anchor="ctr" anchorCtr="1">
            <a:noAutofit/>
          </a:bodyPr>
          <a:lstStyle>
            <a:lvl1pPr>
              <a:defRPr lang="en-ID" sz="600">
                <a:solidFill>
                  <a:schemeClr val="tx1">
                    <a:alpha val="0"/>
                  </a:schemeClr>
                </a:solidFill>
              </a:defRPr>
            </a:lvl1pPr>
          </a:lstStyle>
          <a:p>
            <a:pPr lvl="0"/>
            <a:endParaRPr lang="en-ID" noProof="0" dirty="0"/>
          </a:p>
        </p:txBody>
      </p:sp>
    </p:spTree>
    <p:extLst>
      <p:ext uri="{BB962C8B-B14F-4D97-AF65-F5344CB8AC3E}">
        <p14:creationId xmlns:p14="http://schemas.microsoft.com/office/powerpoint/2010/main" val="425681304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6_Title and Content">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6336C66-EE31-997B-0298-30B81DDAB00E}"/>
              </a:ext>
            </a:extLst>
          </p:cNvPr>
          <p:cNvSpPr>
            <a:spLocks noGrp="1"/>
          </p:cNvSpPr>
          <p:nvPr>
            <p:ph type="pic" sz="quarter" idx="15"/>
          </p:nvPr>
        </p:nvSpPr>
        <p:spPr>
          <a:xfrm>
            <a:off x="5322442" y="-1"/>
            <a:ext cx="5767416" cy="3516905"/>
          </a:xfrm>
          <a:prstGeom prst="rect">
            <a:avLst/>
          </a:prstGeom>
          <a:blipFill dpi="0" rotWithShape="1">
            <a:blip r:embed="rId2" cstate="screen"/>
            <a:srcRect/>
            <a:tile tx="0" ty="0" sx="100000" sy="100000" flip="none" algn="tl"/>
          </a:blipFill>
          <a:ln w="9525" cap="flat">
            <a:noFill/>
            <a:prstDash val="solid"/>
            <a:miter/>
          </a:ln>
        </p:spPr>
        <p:txBody>
          <a:bodyPr wrap="square" rtlCol="0" anchor="ctr" anchorCtr="1">
            <a:noAutofit/>
          </a:bodyPr>
          <a:lstStyle>
            <a:lvl1pPr>
              <a:defRPr lang="en-ID" sz="600">
                <a:solidFill>
                  <a:schemeClr val="tx1">
                    <a:alpha val="0"/>
                  </a:schemeClr>
                </a:solidFill>
              </a:defRPr>
            </a:lvl1pPr>
          </a:lstStyle>
          <a:p>
            <a:pPr lvl="0"/>
            <a:endParaRPr lang="en-ID" noProof="0" dirty="0"/>
          </a:p>
        </p:txBody>
      </p:sp>
    </p:spTree>
    <p:extLst>
      <p:ext uri="{BB962C8B-B14F-4D97-AF65-F5344CB8AC3E}">
        <p14:creationId xmlns:p14="http://schemas.microsoft.com/office/powerpoint/2010/main" val="150908306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7_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339448122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2" name="Picture Placeholder 2"/>
          <p:cNvSpPr>
            <a:spLocks noGrp="1"/>
          </p:cNvSpPr>
          <p:nvPr>
            <p:ph type="pic" sz="quarter" idx="11"/>
          </p:nvPr>
        </p:nvSpPr>
        <p:spPr>
          <a:xfrm>
            <a:off x="4669401" y="636096"/>
            <a:ext cx="4037740" cy="5585808"/>
          </a:xfrm>
          <a:prstGeom prst="roundRect">
            <a:avLst>
              <a:gd name="adj" fmla="val 50000"/>
            </a:avLst>
          </a:prstGeom>
          <a:blipFill dpi="0" rotWithShape="1">
            <a:blip r:embed="rId2" cstate="screen"/>
            <a:srcRect/>
            <a:tile tx="0" ty="0" sx="100000" sy="100000" flip="none" algn="tl"/>
          </a:blipFill>
          <a:ln w="9525" cap="flat">
            <a:noFill/>
            <a:prstDash val="solid"/>
            <a:miter/>
          </a:ln>
        </p:spPr>
        <p:txBody>
          <a:bodyPr wrap="square" rtlCol="0" anchor="ctr" anchorCtr="1">
            <a:noAutofit/>
          </a:bodyPr>
          <a:lstStyle>
            <a:lvl1pPr>
              <a:defRPr lang="en-ID" sz="600">
                <a:solidFill>
                  <a:schemeClr val="tx1">
                    <a:alpha val="0"/>
                  </a:schemeClr>
                </a:solidFill>
              </a:defRPr>
            </a:lvl1pPr>
          </a:lstStyle>
          <a:p>
            <a:pPr lvl="0"/>
            <a:endParaRPr lang="en-ID" noProof="0" dirty="0"/>
          </a:p>
        </p:txBody>
      </p:sp>
    </p:spTree>
    <p:extLst>
      <p:ext uri="{BB962C8B-B14F-4D97-AF65-F5344CB8AC3E}">
        <p14:creationId xmlns:p14="http://schemas.microsoft.com/office/powerpoint/2010/main" val="58444855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8_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409189484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9_Title and Content">
    <p:spTree>
      <p:nvGrpSpPr>
        <p:cNvPr id="1" name=""/>
        <p:cNvGrpSpPr/>
        <p:nvPr/>
      </p:nvGrpSpPr>
      <p:grpSpPr>
        <a:xfrm>
          <a:off x="0" y="0"/>
          <a:ext cx="0" cy="0"/>
          <a:chOff x="0" y="0"/>
          <a:chExt cx="0" cy="0"/>
        </a:xfrm>
      </p:grpSpPr>
      <p:sp>
        <p:nvSpPr>
          <p:cNvPr id="3" name="Picture Placeholder 2"/>
          <p:cNvSpPr>
            <a:spLocks noGrp="1"/>
          </p:cNvSpPr>
          <p:nvPr>
            <p:ph type="pic" sz="quarter" idx="11"/>
          </p:nvPr>
        </p:nvSpPr>
        <p:spPr>
          <a:xfrm>
            <a:off x="0" y="636097"/>
            <a:ext cx="4422710" cy="5585808"/>
          </a:xfrm>
          <a:prstGeom prst="rect">
            <a:avLst/>
          </a:prstGeom>
          <a:blipFill dpi="0" rotWithShape="1">
            <a:blip r:embed="rId2" cstate="screen"/>
            <a:srcRect/>
            <a:tile tx="0" ty="0" sx="100000" sy="100000" flip="none" algn="tl"/>
          </a:blipFill>
          <a:ln w="9525" cap="flat">
            <a:noFill/>
            <a:prstDash val="solid"/>
            <a:miter/>
          </a:ln>
        </p:spPr>
        <p:txBody>
          <a:bodyPr wrap="square" rtlCol="0" anchor="ctr" anchorCtr="1">
            <a:noAutofit/>
          </a:bodyPr>
          <a:lstStyle>
            <a:lvl1pPr>
              <a:defRPr lang="en-ID" sz="600">
                <a:solidFill>
                  <a:schemeClr val="tx1">
                    <a:alpha val="0"/>
                  </a:schemeClr>
                </a:solidFill>
              </a:defRPr>
            </a:lvl1pPr>
          </a:lstStyle>
          <a:p>
            <a:pPr lvl="0"/>
            <a:endParaRPr lang="en-ID" noProof="0" dirty="0"/>
          </a:p>
        </p:txBody>
      </p:sp>
      <p:sp>
        <p:nvSpPr>
          <p:cNvPr id="2" name="Title 1">
            <a:extLst>
              <a:ext uri="{FF2B5EF4-FFF2-40B4-BE49-F238E27FC236}">
                <a16:creationId xmlns:a16="http://schemas.microsoft.com/office/drawing/2014/main" id="{38F73C56-35B6-8722-9415-20EC2BF84D66}"/>
              </a:ext>
            </a:extLst>
          </p:cNvPr>
          <p:cNvSpPr txBox="1">
            <a:spLocks/>
          </p:cNvSpPr>
          <p:nvPr userDrawn="1"/>
        </p:nvSpPr>
        <p:spPr>
          <a:xfrm>
            <a:off x="5328421" y="487220"/>
            <a:ext cx="5169458" cy="1739206"/>
          </a:xfrm>
          <a:prstGeom prst="rect">
            <a:avLst/>
          </a:prstGeom>
        </p:spPr>
        <p:txBody>
          <a:bodyPr anchor="ctr"/>
          <a:lstStyle>
            <a:lvl1pPr algn="l" rtl="0" fontAlgn="base">
              <a:lnSpc>
                <a:spcPct val="100000"/>
              </a:lnSpc>
              <a:spcBef>
                <a:spcPct val="0"/>
              </a:spcBef>
              <a:spcAft>
                <a:spcPct val="0"/>
              </a:spcAft>
              <a:defRPr sz="3600" b="1" kern="1200">
                <a:solidFill>
                  <a:schemeClr val="tx1"/>
                </a:solidFill>
                <a:latin typeface="Raleway SemiBold" panose="020B0703030101060003" pitchFamily="34" charset="77"/>
                <a:ea typeface="+mj-ea"/>
                <a:cs typeface="+mj-cs"/>
              </a:defRPr>
            </a:lvl1pPr>
            <a:lvl2pPr algn="l" rtl="0" fontAlgn="base">
              <a:lnSpc>
                <a:spcPct val="90000"/>
              </a:lnSpc>
              <a:spcBef>
                <a:spcPct val="0"/>
              </a:spcBef>
              <a:spcAft>
                <a:spcPct val="0"/>
              </a:spcAft>
              <a:defRPr sz="4400">
                <a:solidFill>
                  <a:schemeClr val="tx1"/>
                </a:solidFill>
                <a:latin typeface="Arimo" pitchFamily="34" charset="0"/>
              </a:defRPr>
            </a:lvl2pPr>
            <a:lvl3pPr algn="l" rtl="0" fontAlgn="base">
              <a:lnSpc>
                <a:spcPct val="90000"/>
              </a:lnSpc>
              <a:spcBef>
                <a:spcPct val="0"/>
              </a:spcBef>
              <a:spcAft>
                <a:spcPct val="0"/>
              </a:spcAft>
              <a:defRPr sz="4400">
                <a:solidFill>
                  <a:schemeClr val="tx1"/>
                </a:solidFill>
                <a:latin typeface="Arimo" pitchFamily="34" charset="0"/>
              </a:defRPr>
            </a:lvl3pPr>
            <a:lvl4pPr algn="l" rtl="0" fontAlgn="base">
              <a:lnSpc>
                <a:spcPct val="90000"/>
              </a:lnSpc>
              <a:spcBef>
                <a:spcPct val="0"/>
              </a:spcBef>
              <a:spcAft>
                <a:spcPct val="0"/>
              </a:spcAft>
              <a:defRPr sz="4400">
                <a:solidFill>
                  <a:schemeClr val="tx1"/>
                </a:solidFill>
                <a:latin typeface="Arimo" pitchFamily="34" charset="0"/>
              </a:defRPr>
            </a:lvl4pPr>
            <a:lvl5pPr algn="l" rtl="0" fontAlgn="base">
              <a:lnSpc>
                <a:spcPct val="90000"/>
              </a:lnSpc>
              <a:spcBef>
                <a:spcPct val="0"/>
              </a:spcBef>
              <a:spcAft>
                <a:spcPct val="0"/>
              </a:spcAft>
              <a:defRPr sz="4400">
                <a:solidFill>
                  <a:schemeClr val="tx1"/>
                </a:solidFill>
                <a:latin typeface="Arimo" pitchFamily="34" charset="0"/>
              </a:defRPr>
            </a:lvl5pPr>
            <a:lvl6pPr marL="457200" algn="l" rtl="0" fontAlgn="base">
              <a:lnSpc>
                <a:spcPct val="90000"/>
              </a:lnSpc>
              <a:spcBef>
                <a:spcPct val="0"/>
              </a:spcBef>
              <a:spcAft>
                <a:spcPct val="0"/>
              </a:spcAft>
              <a:defRPr sz="4400">
                <a:solidFill>
                  <a:schemeClr val="tx1"/>
                </a:solidFill>
                <a:latin typeface="Arimo" pitchFamily="34" charset="0"/>
              </a:defRPr>
            </a:lvl6pPr>
            <a:lvl7pPr marL="914400" algn="l" rtl="0" fontAlgn="base">
              <a:lnSpc>
                <a:spcPct val="90000"/>
              </a:lnSpc>
              <a:spcBef>
                <a:spcPct val="0"/>
              </a:spcBef>
              <a:spcAft>
                <a:spcPct val="0"/>
              </a:spcAft>
              <a:defRPr sz="4400">
                <a:solidFill>
                  <a:schemeClr val="tx1"/>
                </a:solidFill>
                <a:latin typeface="Arimo" pitchFamily="34" charset="0"/>
              </a:defRPr>
            </a:lvl7pPr>
            <a:lvl8pPr marL="1371600" algn="l" rtl="0" fontAlgn="base">
              <a:lnSpc>
                <a:spcPct val="90000"/>
              </a:lnSpc>
              <a:spcBef>
                <a:spcPct val="0"/>
              </a:spcBef>
              <a:spcAft>
                <a:spcPct val="0"/>
              </a:spcAft>
              <a:defRPr sz="4400">
                <a:solidFill>
                  <a:schemeClr val="tx1"/>
                </a:solidFill>
                <a:latin typeface="Arimo" pitchFamily="34" charset="0"/>
              </a:defRPr>
            </a:lvl8pPr>
            <a:lvl9pPr marL="1828800" algn="l" rtl="0" fontAlgn="base">
              <a:lnSpc>
                <a:spcPct val="90000"/>
              </a:lnSpc>
              <a:spcBef>
                <a:spcPct val="0"/>
              </a:spcBef>
              <a:spcAft>
                <a:spcPct val="0"/>
              </a:spcAft>
              <a:defRPr sz="4400">
                <a:solidFill>
                  <a:schemeClr val="tx1"/>
                </a:solidFill>
                <a:latin typeface="Arimo" pitchFamily="34" charset="0"/>
              </a:defRPr>
            </a:lvl9pPr>
          </a:lstStyle>
          <a:p>
            <a:pPr defTabSz="914400" eaLnBrk="1" hangingPunct="1"/>
            <a:r>
              <a:rPr lang="en-US" sz="3800" dirty="0">
                <a:solidFill>
                  <a:schemeClr val="tx2">
                    <a:lumMod val="50000"/>
                  </a:schemeClr>
                </a:solidFill>
              </a:rPr>
              <a:t>Master title style</a:t>
            </a:r>
            <a:endParaRPr lang="en-ID" sz="3800" dirty="0">
              <a:solidFill>
                <a:schemeClr val="tx2">
                  <a:lumMod val="50000"/>
                </a:schemeClr>
              </a:solidFill>
            </a:endParaRPr>
          </a:p>
        </p:txBody>
      </p:sp>
    </p:spTree>
    <p:extLst>
      <p:ext uri="{BB962C8B-B14F-4D97-AF65-F5344CB8AC3E}">
        <p14:creationId xmlns:p14="http://schemas.microsoft.com/office/powerpoint/2010/main" val="409750204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20_Title and Content">
    <p:spTree>
      <p:nvGrpSpPr>
        <p:cNvPr id="1" name=""/>
        <p:cNvGrpSpPr/>
        <p:nvPr/>
      </p:nvGrpSpPr>
      <p:grpSpPr>
        <a:xfrm>
          <a:off x="0" y="0"/>
          <a:ext cx="0" cy="0"/>
          <a:chOff x="0" y="0"/>
          <a:chExt cx="0" cy="0"/>
        </a:xfrm>
      </p:grpSpPr>
      <p:sp>
        <p:nvSpPr>
          <p:cNvPr id="4" name="Picture Placeholder 2">
            <a:extLst>
              <a:ext uri="{FF2B5EF4-FFF2-40B4-BE49-F238E27FC236}">
                <a16:creationId xmlns:a16="http://schemas.microsoft.com/office/drawing/2014/main" id="{83E0A0A9-1725-666C-D31D-E4FF143F91D4}"/>
              </a:ext>
            </a:extLst>
          </p:cNvPr>
          <p:cNvSpPr>
            <a:spLocks noGrp="1"/>
          </p:cNvSpPr>
          <p:nvPr>
            <p:ph type="pic" sz="quarter" idx="11"/>
          </p:nvPr>
        </p:nvSpPr>
        <p:spPr>
          <a:xfrm>
            <a:off x="7612912" y="-129447"/>
            <a:ext cx="4579088" cy="5585808"/>
          </a:xfrm>
          <a:prstGeom prst="rect">
            <a:avLst/>
          </a:prstGeom>
          <a:blipFill dpi="0" rotWithShape="1">
            <a:blip r:embed="rId2" cstate="screen"/>
            <a:srcRect/>
            <a:tile tx="0" ty="0" sx="100000" sy="100000" flip="none" algn="tl"/>
          </a:blipFill>
          <a:ln w="9525" cap="flat">
            <a:noFill/>
            <a:prstDash val="solid"/>
            <a:miter/>
          </a:ln>
        </p:spPr>
        <p:txBody>
          <a:bodyPr wrap="square" rtlCol="0" anchor="ctr" anchorCtr="1">
            <a:noAutofit/>
          </a:bodyPr>
          <a:lstStyle>
            <a:lvl1pPr>
              <a:defRPr lang="en-ID" sz="600">
                <a:solidFill>
                  <a:schemeClr val="tx1">
                    <a:alpha val="0"/>
                  </a:schemeClr>
                </a:solidFill>
              </a:defRPr>
            </a:lvl1pPr>
          </a:lstStyle>
          <a:p>
            <a:pPr lvl="0"/>
            <a:endParaRPr lang="en-ID" noProof="0" dirty="0"/>
          </a:p>
        </p:txBody>
      </p:sp>
    </p:spTree>
    <p:extLst>
      <p:ext uri="{BB962C8B-B14F-4D97-AF65-F5344CB8AC3E}">
        <p14:creationId xmlns:p14="http://schemas.microsoft.com/office/powerpoint/2010/main" val="1530330431"/>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21_Title and Content">
    <p:spTree>
      <p:nvGrpSpPr>
        <p:cNvPr id="1" name=""/>
        <p:cNvGrpSpPr/>
        <p:nvPr/>
      </p:nvGrpSpPr>
      <p:grpSpPr>
        <a:xfrm>
          <a:off x="0" y="0"/>
          <a:ext cx="0" cy="0"/>
          <a:chOff x="0" y="0"/>
          <a:chExt cx="0" cy="0"/>
        </a:xfrm>
      </p:grpSpPr>
      <p:sp>
        <p:nvSpPr>
          <p:cNvPr id="3" name="Picture Placeholder 2"/>
          <p:cNvSpPr>
            <a:spLocks noGrp="1"/>
          </p:cNvSpPr>
          <p:nvPr>
            <p:ph type="pic" sz="quarter" idx="11"/>
          </p:nvPr>
        </p:nvSpPr>
        <p:spPr>
          <a:xfrm>
            <a:off x="744554" y="1940621"/>
            <a:ext cx="10702892" cy="2238637"/>
          </a:xfrm>
          <a:prstGeom prst="rect">
            <a:avLst/>
          </a:prstGeom>
          <a:blipFill dpi="0" rotWithShape="1">
            <a:blip r:embed="rId2" cstate="screen"/>
            <a:srcRect/>
            <a:tile tx="0" ty="0" sx="100000" sy="100000" flip="none" algn="tl"/>
          </a:blipFill>
          <a:ln w="9525" cap="flat">
            <a:noFill/>
            <a:prstDash val="solid"/>
            <a:miter/>
          </a:ln>
        </p:spPr>
        <p:txBody>
          <a:bodyPr wrap="square" rtlCol="0" anchor="ctr" anchorCtr="1">
            <a:noAutofit/>
          </a:bodyPr>
          <a:lstStyle>
            <a:lvl1pPr>
              <a:defRPr lang="en-ID" sz="600">
                <a:solidFill>
                  <a:schemeClr val="tx1">
                    <a:alpha val="0"/>
                  </a:schemeClr>
                </a:solidFill>
              </a:defRPr>
            </a:lvl1pPr>
          </a:lstStyle>
          <a:p>
            <a:pPr lvl="0"/>
            <a:endParaRPr lang="en-ID" noProof="0" dirty="0"/>
          </a:p>
        </p:txBody>
      </p:sp>
    </p:spTree>
    <p:extLst>
      <p:ext uri="{BB962C8B-B14F-4D97-AF65-F5344CB8AC3E}">
        <p14:creationId xmlns:p14="http://schemas.microsoft.com/office/powerpoint/2010/main" val="138365767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22_Title and Content">
    <p:spTree>
      <p:nvGrpSpPr>
        <p:cNvPr id="1" name=""/>
        <p:cNvGrpSpPr/>
        <p:nvPr/>
      </p:nvGrpSpPr>
      <p:grpSpPr>
        <a:xfrm>
          <a:off x="0" y="0"/>
          <a:ext cx="0" cy="0"/>
          <a:chOff x="0" y="0"/>
          <a:chExt cx="0" cy="0"/>
        </a:xfrm>
      </p:grpSpPr>
      <p:sp>
        <p:nvSpPr>
          <p:cNvPr id="3" name="Picture Placeholder 2"/>
          <p:cNvSpPr>
            <a:spLocks noGrp="1"/>
          </p:cNvSpPr>
          <p:nvPr>
            <p:ph type="pic" sz="quarter" idx="11"/>
          </p:nvPr>
        </p:nvSpPr>
        <p:spPr>
          <a:xfrm>
            <a:off x="-1" y="0"/>
            <a:ext cx="10302171" cy="6221904"/>
          </a:xfrm>
          <a:prstGeom prst="rect">
            <a:avLst/>
          </a:prstGeom>
          <a:blipFill dpi="0" rotWithShape="1">
            <a:blip r:embed="rId2" cstate="screen"/>
            <a:srcRect/>
            <a:tile tx="0" ty="0" sx="100000" sy="100000" flip="none" algn="tl"/>
          </a:blipFill>
          <a:ln w="9525" cap="flat">
            <a:noFill/>
            <a:prstDash val="solid"/>
            <a:miter/>
          </a:ln>
        </p:spPr>
        <p:txBody>
          <a:bodyPr wrap="square" rtlCol="0" anchor="ctr" anchorCtr="1">
            <a:noAutofit/>
          </a:bodyPr>
          <a:lstStyle>
            <a:lvl1pPr>
              <a:defRPr lang="en-ID" sz="600">
                <a:solidFill>
                  <a:schemeClr val="tx1">
                    <a:alpha val="0"/>
                  </a:schemeClr>
                </a:solidFill>
              </a:defRPr>
            </a:lvl1pPr>
          </a:lstStyle>
          <a:p>
            <a:pPr lvl="0"/>
            <a:endParaRPr lang="en-ID" noProof="0" dirty="0"/>
          </a:p>
        </p:txBody>
      </p:sp>
    </p:spTree>
    <p:extLst>
      <p:ext uri="{BB962C8B-B14F-4D97-AF65-F5344CB8AC3E}">
        <p14:creationId xmlns:p14="http://schemas.microsoft.com/office/powerpoint/2010/main" val="2075857893"/>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
  <p:cSld name="Titel und Inhal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1D2CB05-6C07-66E1-8207-F5DEE3E6DF72}"/>
              </a:ext>
            </a:extLst>
          </p:cNvPr>
          <p:cNvSpPr>
            <a:spLocks noGrp="1"/>
          </p:cNvSpPr>
          <p:nvPr>
            <p:ph type="title"/>
          </p:nvPr>
        </p:nvSpPr>
        <p:spPr/>
        <p:txBody>
          <a:bodyPr/>
          <a:lstStyle/>
          <a:p>
            <a:r>
              <a:rPr lang="de-DE"/>
              <a:t>Mastertitelformat bearbeiten</a:t>
            </a:r>
            <a:endParaRPr lang="en-IE"/>
          </a:p>
        </p:txBody>
      </p:sp>
      <p:sp>
        <p:nvSpPr>
          <p:cNvPr id="3" name="Inhaltsplatzhalter 2">
            <a:extLst>
              <a:ext uri="{FF2B5EF4-FFF2-40B4-BE49-F238E27FC236}">
                <a16:creationId xmlns:a16="http://schemas.microsoft.com/office/drawing/2014/main" id="{CE192685-58A5-3D24-D55D-248A64778BE5}"/>
              </a:ext>
            </a:extLst>
          </p:cNvPr>
          <p:cNvSpPr>
            <a:spLocks noGrp="1"/>
          </p:cNvSpPr>
          <p:nvPr>
            <p:ph idx="1"/>
          </p:nvPr>
        </p:nvSpPr>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IE"/>
          </a:p>
        </p:txBody>
      </p:sp>
      <p:sp>
        <p:nvSpPr>
          <p:cNvPr id="4" name="Datumsplatzhalter 3">
            <a:extLst>
              <a:ext uri="{FF2B5EF4-FFF2-40B4-BE49-F238E27FC236}">
                <a16:creationId xmlns:a16="http://schemas.microsoft.com/office/drawing/2014/main" id="{1DB14799-D83D-ED49-7053-48EB566D85AC}"/>
              </a:ext>
            </a:extLst>
          </p:cNvPr>
          <p:cNvSpPr>
            <a:spLocks noGrp="1"/>
          </p:cNvSpPr>
          <p:nvPr>
            <p:ph type="dt" sz="half" idx="10"/>
          </p:nvPr>
        </p:nvSpPr>
        <p:spPr/>
        <p:txBody>
          <a:bodyPr/>
          <a:lstStyle/>
          <a:p>
            <a:fld id="{305FAF8C-CA6B-4C82-91CC-CEF0E0814CAA}" type="datetimeFigureOut">
              <a:rPr lang="en-IE" smtClean="0"/>
              <a:t>07/12/2025</a:t>
            </a:fld>
            <a:endParaRPr lang="en-IE"/>
          </a:p>
        </p:txBody>
      </p:sp>
      <p:sp>
        <p:nvSpPr>
          <p:cNvPr id="5" name="Fußzeilenplatzhalter 4">
            <a:extLst>
              <a:ext uri="{FF2B5EF4-FFF2-40B4-BE49-F238E27FC236}">
                <a16:creationId xmlns:a16="http://schemas.microsoft.com/office/drawing/2014/main" id="{DFCB3049-AC32-0B4F-13D0-CAC1ACE40DE7}"/>
              </a:ext>
            </a:extLst>
          </p:cNvPr>
          <p:cNvSpPr>
            <a:spLocks noGrp="1"/>
          </p:cNvSpPr>
          <p:nvPr>
            <p:ph type="ftr" sz="quarter" idx="11"/>
          </p:nvPr>
        </p:nvSpPr>
        <p:spPr/>
        <p:txBody>
          <a:bodyPr/>
          <a:lstStyle/>
          <a:p>
            <a:endParaRPr lang="en-IE"/>
          </a:p>
        </p:txBody>
      </p:sp>
      <p:sp>
        <p:nvSpPr>
          <p:cNvPr id="6" name="Foliennummernplatzhalter 5">
            <a:extLst>
              <a:ext uri="{FF2B5EF4-FFF2-40B4-BE49-F238E27FC236}">
                <a16:creationId xmlns:a16="http://schemas.microsoft.com/office/drawing/2014/main" id="{4E7B0BD2-3CEA-35FE-DA92-C18B9C8C3BA8}"/>
              </a:ext>
            </a:extLst>
          </p:cNvPr>
          <p:cNvSpPr>
            <a:spLocks noGrp="1"/>
          </p:cNvSpPr>
          <p:nvPr>
            <p:ph type="sldNum" sz="quarter" idx="12"/>
          </p:nvPr>
        </p:nvSpPr>
        <p:spPr/>
        <p:txBody>
          <a:bodyPr/>
          <a:lstStyle/>
          <a:p>
            <a:fld id="{890B216A-74B6-48EE-B575-965B3D1D8BB0}" type="slidenum">
              <a:rPr lang="en-IE" smtClean="0"/>
              <a:t>‹#›</a:t>
            </a:fld>
            <a:endParaRPr lang="en-IE"/>
          </a:p>
        </p:txBody>
      </p:sp>
    </p:spTree>
    <p:extLst>
      <p:ext uri="{BB962C8B-B14F-4D97-AF65-F5344CB8AC3E}">
        <p14:creationId xmlns:p14="http://schemas.microsoft.com/office/powerpoint/2010/main" val="2298256298"/>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Title and two columns" type="twoColTx">
  <p:cSld name="Title and two columns">
    <p:spTree>
      <p:nvGrpSpPr>
        <p:cNvPr id="1" name="Shape 20"/>
        <p:cNvGrpSpPr/>
        <p:nvPr/>
      </p:nvGrpSpPr>
      <p:grpSpPr>
        <a:xfrm>
          <a:off x="0" y="0"/>
          <a:ext cx="0" cy="0"/>
          <a:chOff x="0" y="0"/>
          <a:chExt cx="0" cy="0"/>
        </a:xfrm>
      </p:grpSpPr>
      <p:sp>
        <p:nvSpPr>
          <p:cNvPr id="21" name="Google Shape;21;p42"/>
          <p:cNvSpPr txBox="1">
            <a:spLocks noGrp="1"/>
          </p:cNvSpPr>
          <p:nvPr>
            <p:ph type="title"/>
          </p:nvPr>
        </p:nvSpPr>
        <p:spPr>
          <a:xfrm>
            <a:off x="972600" y="1758200"/>
            <a:ext cx="10251200" cy="7136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Clr>
                <a:schemeClr val="dk2"/>
              </a:buClr>
              <a:buSzPts val="2600"/>
              <a:buNone/>
              <a:defRPr sz="3467">
                <a:solidFill>
                  <a:schemeClr val="dk2"/>
                </a:solidFill>
              </a:defRPr>
            </a:lvl1pPr>
            <a:lvl2pPr lvl="1" algn="l">
              <a:lnSpc>
                <a:spcPct val="100000"/>
              </a:lnSpc>
              <a:spcBef>
                <a:spcPts val="0"/>
              </a:spcBef>
              <a:spcAft>
                <a:spcPts val="0"/>
              </a:spcAft>
              <a:buClr>
                <a:schemeClr val="dk2"/>
              </a:buClr>
              <a:buSzPts val="2600"/>
              <a:buNone/>
              <a:defRPr sz="3467">
                <a:solidFill>
                  <a:schemeClr val="dk2"/>
                </a:solidFill>
              </a:defRPr>
            </a:lvl2pPr>
            <a:lvl3pPr lvl="2" algn="l">
              <a:lnSpc>
                <a:spcPct val="100000"/>
              </a:lnSpc>
              <a:spcBef>
                <a:spcPts val="0"/>
              </a:spcBef>
              <a:spcAft>
                <a:spcPts val="0"/>
              </a:spcAft>
              <a:buClr>
                <a:schemeClr val="dk2"/>
              </a:buClr>
              <a:buSzPts val="2600"/>
              <a:buNone/>
              <a:defRPr sz="3467">
                <a:solidFill>
                  <a:schemeClr val="dk2"/>
                </a:solidFill>
              </a:defRPr>
            </a:lvl3pPr>
            <a:lvl4pPr lvl="3" algn="l">
              <a:lnSpc>
                <a:spcPct val="100000"/>
              </a:lnSpc>
              <a:spcBef>
                <a:spcPts val="0"/>
              </a:spcBef>
              <a:spcAft>
                <a:spcPts val="0"/>
              </a:spcAft>
              <a:buClr>
                <a:schemeClr val="dk2"/>
              </a:buClr>
              <a:buSzPts val="2600"/>
              <a:buNone/>
              <a:defRPr sz="3467">
                <a:solidFill>
                  <a:schemeClr val="dk2"/>
                </a:solidFill>
              </a:defRPr>
            </a:lvl4pPr>
            <a:lvl5pPr lvl="4" algn="l">
              <a:lnSpc>
                <a:spcPct val="100000"/>
              </a:lnSpc>
              <a:spcBef>
                <a:spcPts val="0"/>
              </a:spcBef>
              <a:spcAft>
                <a:spcPts val="0"/>
              </a:spcAft>
              <a:buClr>
                <a:schemeClr val="dk2"/>
              </a:buClr>
              <a:buSzPts val="2600"/>
              <a:buNone/>
              <a:defRPr sz="3467">
                <a:solidFill>
                  <a:schemeClr val="dk2"/>
                </a:solidFill>
              </a:defRPr>
            </a:lvl5pPr>
            <a:lvl6pPr lvl="5" algn="l">
              <a:lnSpc>
                <a:spcPct val="100000"/>
              </a:lnSpc>
              <a:spcBef>
                <a:spcPts val="0"/>
              </a:spcBef>
              <a:spcAft>
                <a:spcPts val="0"/>
              </a:spcAft>
              <a:buClr>
                <a:schemeClr val="dk2"/>
              </a:buClr>
              <a:buSzPts val="2600"/>
              <a:buNone/>
              <a:defRPr sz="3467">
                <a:solidFill>
                  <a:schemeClr val="dk2"/>
                </a:solidFill>
              </a:defRPr>
            </a:lvl6pPr>
            <a:lvl7pPr lvl="6" algn="l">
              <a:lnSpc>
                <a:spcPct val="100000"/>
              </a:lnSpc>
              <a:spcBef>
                <a:spcPts val="0"/>
              </a:spcBef>
              <a:spcAft>
                <a:spcPts val="0"/>
              </a:spcAft>
              <a:buClr>
                <a:schemeClr val="dk2"/>
              </a:buClr>
              <a:buSzPts val="2600"/>
              <a:buNone/>
              <a:defRPr sz="3467">
                <a:solidFill>
                  <a:schemeClr val="dk2"/>
                </a:solidFill>
              </a:defRPr>
            </a:lvl7pPr>
            <a:lvl8pPr lvl="7" algn="l">
              <a:lnSpc>
                <a:spcPct val="100000"/>
              </a:lnSpc>
              <a:spcBef>
                <a:spcPts val="0"/>
              </a:spcBef>
              <a:spcAft>
                <a:spcPts val="0"/>
              </a:spcAft>
              <a:buClr>
                <a:schemeClr val="dk2"/>
              </a:buClr>
              <a:buSzPts val="2600"/>
              <a:buNone/>
              <a:defRPr sz="3467">
                <a:solidFill>
                  <a:schemeClr val="dk2"/>
                </a:solidFill>
              </a:defRPr>
            </a:lvl8pPr>
            <a:lvl9pPr lvl="8" algn="l">
              <a:lnSpc>
                <a:spcPct val="100000"/>
              </a:lnSpc>
              <a:spcBef>
                <a:spcPts val="0"/>
              </a:spcBef>
              <a:spcAft>
                <a:spcPts val="0"/>
              </a:spcAft>
              <a:buClr>
                <a:schemeClr val="dk2"/>
              </a:buClr>
              <a:buSzPts val="2600"/>
              <a:buNone/>
              <a:defRPr sz="3467">
                <a:solidFill>
                  <a:schemeClr val="dk2"/>
                </a:solidFill>
              </a:defRPr>
            </a:lvl9pPr>
          </a:lstStyle>
          <a:p>
            <a:endParaRPr/>
          </a:p>
        </p:txBody>
      </p:sp>
      <p:sp>
        <p:nvSpPr>
          <p:cNvPr id="22" name="Google Shape;22;p42"/>
          <p:cNvSpPr txBox="1">
            <a:spLocks noGrp="1"/>
          </p:cNvSpPr>
          <p:nvPr>
            <p:ph type="body" idx="1"/>
          </p:nvPr>
        </p:nvSpPr>
        <p:spPr>
          <a:xfrm>
            <a:off x="972433" y="2771833"/>
            <a:ext cx="5032400" cy="3014800"/>
          </a:xfrm>
          <a:prstGeom prst="rect">
            <a:avLst/>
          </a:prstGeom>
          <a:noFill/>
          <a:ln>
            <a:noFill/>
          </a:ln>
        </p:spPr>
        <p:txBody>
          <a:bodyPr spcFirstLastPara="1" wrap="square" lIns="91425" tIns="91425" rIns="91425" bIns="91425" anchor="t" anchorCtr="0">
            <a:noAutofit/>
          </a:bodyPr>
          <a:lstStyle>
            <a:lvl1pPr marL="609585" lvl="0" indent="-414856" algn="l">
              <a:lnSpc>
                <a:spcPct val="115000"/>
              </a:lnSpc>
              <a:spcBef>
                <a:spcPts val="0"/>
              </a:spcBef>
              <a:spcAft>
                <a:spcPts val="0"/>
              </a:spcAft>
              <a:buSzPts val="1300"/>
              <a:buChar char="●"/>
              <a:defRPr/>
            </a:lvl1pPr>
            <a:lvl2pPr marL="1219170" lvl="1" indent="-397923" algn="l">
              <a:lnSpc>
                <a:spcPct val="115000"/>
              </a:lnSpc>
              <a:spcBef>
                <a:spcPts val="2133"/>
              </a:spcBef>
              <a:spcAft>
                <a:spcPts val="0"/>
              </a:spcAft>
              <a:buSzPts val="1100"/>
              <a:buChar char="○"/>
              <a:defRPr/>
            </a:lvl2pPr>
            <a:lvl3pPr marL="1828754" lvl="2" indent="-397923" algn="l">
              <a:lnSpc>
                <a:spcPct val="115000"/>
              </a:lnSpc>
              <a:spcBef>
                <a:spcPts val="2133"/>
              </a:spcBef>
              <a:spcAft>
                <a:spcPts val="0"/>
              </a:spcAft>
              <a:buSzPts val="1100"/>
              <a:buChar char="■"/>
              <a:defRPr/>
            </a:lvl3pPr>
            <a:lvl4pPr marL="2438339" lvl="3" indent="-397923" algn="l">
              <a:lnSpc>
                <a:spcPct val="115000"/>
              </a:lnSpc>
              <a:spcBef>
                <a:spcPts val="2133"/>
              </a:spcBef>
              <a:spcAft>
                <a:spcPts val="0"/>
              </a:spcAft>
              <a:buSzPts val="1100"/>
              <a:buChar char="●"/>
              <a:defRPr/>
            </a:lvl4pPr>
            <a:lvl5pPr marL="3047924" lvl="4" indent="-397923" algn="l">
              <a:lnSpc>
                <a:spcPct val="115000"/>
              </a:lnSpc>
              <a:spcBef>
                <a:spcPts val="2133"/>
              </a:spcBef>
              <a:spcAft>
                <a:spcPts val="0"/>
              </a:spcAft>
              <a:buSzPts val="1100"/>
              <a:buChar char="○"/>
              <a:defRPr/>
            </a:lvl5pPr>
            <a:lvl6pPr marL="3657509" lvl="5" indent="-397923" algn="l">
              <a:lnSpc>
                <a:spcPct val="115000"/>
              </a:lnSpc>
              <a:spcBef>
                <a:spcPts val="2133"/>
              </a:spcBef>
              <a:spcAft>
                <a:spcPts val="0"/>
              </a:spcAft>
              <a:buSzPts val="1100"/>
              <a:buChar char="■"/>
              <a:defRPr/>
            </a:lvl6pPr>
            <a:lvl7pPr marL="4267093" lvl="6" indent="-397923" algn="l">
              <a:lnSpc>
                <a:spcPct val="115000"/>
              </a:lnSpc>
              <a:spcBef>
                <a:spcPts val="2133"/>
              </a:spcBef>
              <a:spcAft>
                <a:spcPts val="0"/>
              </a:spcAft>
              <a:buSzPts val="1100"/>
              <a:buChar char="●"/>
              <a:defRPr/>
            </a:lvl7pPr>
            <a:lvl8pPr marL="4876678" lvl="7" indent="-397923" algn="l">
              <a:lnSpc>
                <a:spcPct val="115000"/>
              </a:lnSpc>
              <a:spcBef>
                <a:spcPts val="2133"/>
              </a:spcBef>
              <a:spcAft>
                <a:spcPts val="0"/>
              </a:spcAft>
              <a:buSzPts val="1100"/>
              <a:buChar char="○"/>
              <a:defRPr/>
            </a:lvl8pPr>
            <a:lvl9pPr marL="5486263" lvl="8" indent="-397923" algn="l">
              <a:lnSpc>
                <a:spcPct val="115000"/>
              </a:lnSpc>
              <a:spcBef>
                <a:spcPts val="2133"/>
              </a:spcBef>
              <a:spcAft>
                <a:spcPts val="2133"/>
              </a:spcAft>
              <a:buSzPts val="1100"/>
              <a:buChar char="■"/>
              <a:defRPr/>
            </a:lvl9pPr>
          </a:lstStyle>
          <a:p>
            <a:endParaRPr/>
          </a:p>
        </p:txBody>
      </p:sp>
      <p:sp>
        <p:nvSpPr>
          <p:cNvPr id="23" name="Google Shape;23;p42"/>
          <p:cNvSpPr txBox="1">
            <a:spLocks noGrp="1"/>
          </p:cNvSpPr>
          <p:nvPr>
            <p:ph type="body" idx="2"/>
          </p:nvPr>
        </p:nvSpPr>
        <p:spPr>
          <a:xfrm>
            <a:off x="6191472" y="2771833"/>
            <a:ext cx="5032400" cy="3014800"/>
          </a:xfrm>
          <a:prstGeom prst="rect">
            <a:avLst/>
          </a:prstGeom>
          <a:noFill/>
          <a:ln>
            <a:noFill/>
          </a:ln>
        </p:spPr>
        <p:txBody>
          <a:bodyPr spcFirstLastPara="1" wrap="square" lIns="91425" tIns="91425" rIns="91425" bIns="91425" anchor="t" anchorCtr="0">
            <a:noAutofit/>
          </a:bodyPr>
          <a:lstStyle>
            <a:lvl1pPr marL="609585" lvl="0" indent="-414856" algn="l">
              <a:lnSpc>
                <a:spcPct val="115000"/>
              </a:lnSpc>
              <a:spcBef>
                <a:spcPts val="0"/>
              </a:spcBef>
              <a:spcAft>
                <a:spcPts val="0"/>
              </a:spcAft>
              <a:buSzPts val="1300"/>
              <a:buChar char="●"/>
              <a:defRPr/>
            </a:lvl1pPr>
            <a:lvl2pPr marL="1219170" lvl="1" indent="-397923" algn="l">
              <a:lnSpc>
                <a:spcPct val="115000"/>
              </a:lnSpc>
              <a:spcBef>
                <a:spcPts val="2133"/>
              </a:spcBef>
              <a:spcAft>
                <a:spcPts val="0"/>
              </a:spcAft>
              <a:buSzPts val="1100"/>
              <a:buChar char="○"/>
              <a:defRPr/>
            </a:lvl2pPr>
            <a:lvl3pPr marL="1828754" lvl="2" indent="-397923" algn="l">
              <a:lnSpc>
                <a:spcPct val="115000"/>
              </a:lnSpc>
              <a:spcBef>
                <a:spcPts val="2133"/>
              </a:spcBef>
              <a:spcAft>
                <a:spcPts val="0"/>
              </a:spcAft>
              <a:buSzPts val="1100"/>
              <a:buChar char="■"/>
              <a:defRPr/>
            </a:lvl3pPr>
            <a:lvl4pPr marL="2438339" lvl="3" indent="-397923" algn="l">
              <a:lnSpc>
                <a:spcPct val="115000"/>
              </a:lnSpc>
              <a:spcBef>
                <a:spcPts val="2133"/>
              </a:spcBef>
              <a:spcAft>
                <a:spcPts val="0"/>
              </a:spcAft>
              <a:buSzPts val="1100"/>
              <a:buChar char="●"/>
              <a:defRPr/>
            </a:lvl4pPr>
            <a:lvl5pPr marL="3047924" lvl="4" indent="-397923" algn="l">
              <a:lnSpc>
                <a:spcPct val="115000"/>
              </a:lnSpc>
              <a:spcBef>
                <a:spcPts val="2133"/>
              </a:spcBef>
              <a:spcAft>
                <a:spcPts val="0"/>
              </a:spcAft>
              <a:buSzPts val="1100"/>
              <a:buChar char="○"/>
              <a:defRPr/>
            </a:lvl5pPr>
            <a:lvl6pPr marL="3657509" lvl="5" indent="-397923" algn="l">
              <a:lnSpc>
                <a:spcPct val="115000"/>
              </a:lnSpc>
              <a:spcBef>
                <a:spcPts val="2133"/>
              </a:spcBef>
              <a:spcAft>
                <a:spcPts val="0"/>
              </a:spcAft>
              <a:buSzPts val="1100"/>
              <a:buChar char="■"/>
              <a:defRPr/>
            </a:lvl6pPr>
            <a:lvl7pPr marL="4267093" lvl="6" indent="-397923" algn="l">
              <a:lnSpc>
                <a:spcPct val="115000"/>
              </a:lnSpc>
              <a:spcBef>
                <a:spcPts val="2133"/>
              </a:spcBef>
              <a:spcAft>
                <a:spcPts val="0"/>
              </a:spcAft>
              <a:buSzPts val="1100"/>
              <a:buChar char="●"/>
              <a:defRPr/>
            </a:lvl7pPr>
            <a:lvl8pPr marL="4876678" lvl="7" indent="-397923" algn="l">
              <a:lnSpc>
                <a:spcPct val="115000"/>
              </a:lnSpc>
              <a:spcBef>
                <a:spcPts val="2133"/>
              </a:spcBef>
              <a:spcAft>
                <a:spcPts val="0"/>
              </a:spcAft>
              <a:buSzPts val="1100"/>
              <a:buChar char="○"/>
              <a:defRPr/>
            </a:lvl8pPr>
            <a:lvl9pPr marL="5486263" lvl="8" indent="-397923" algn="l">
              <a:lnSpc>
                <a:spcPct val="115000"/>
              </a:lnSpc>
              <a:spcBef>
                <a:spcPts val="2133"/>
              </a:spcBef>
              <a:spcAft>
                <a:spcPts val="2133"/>
              </a:spcAft>
              <a:buSzPts val="1100"/>
              <a:buChar char="■"/>
              <a:defRPr/>
            </a:lvl9pPr>
          </a:lstStyle>
          <a:p>
            <a:endParaRPr/>
          </a:p>
        </p:txBody>
      </p:sp>
      <p:sp>
        <p:nvSpPr>
          <p:cNvPr id="24" name="Google Shape;24;p42"/>
          <p:cNvSpPr txBox="1">
            <a:spLocks noGrp="1"/>
          </p:cNvSpPr>
          <p:nvPr>
            <p:ph type="sldNum" idx="12"/>
          </p:nvPr>
        </p:nvSpPr>
        <p:spPr>
          <a:xfrm>
            <a:off x="11381736" y="6333135"/>
            <a:ext cx="731600" cy="5248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333" b="0" i="0" u="none" strike="noStrike" cap="none">
                <a:solidFill>
                  <a:schemeClr val="accent1"/>
                </a:solidFill>
                <a:latin typeface="Lato"/>
                <a:ea typeface="Lato"/>
                <a:cs typeface="Lato"/>
                <a:sym typeface="Lato"/>
              </a:defRPr>
            </a:lvl1pPr>
            <a:lvl2pPr marL="0" marR="0" lvl="1" indent="0" algn="r">
              <a:lnSpc>
                <a:spcPct val="100000"/>
              </a:lnSpc>
              <a:spcBef>
                <a:spcPts val="0"/>
              </a:spcBef>
              <a:spcAft>
                <a:spcPts val="0"/>
              </a:spcAft>
              <a:buClr>
                <a:srgbClr val="000000"/>
              </a:buClr>
              <a:buSzPts val="1000"/>
              <a:buFont typeface="Arial"/>
              <a:buNone/>
              <a:defRPr sz="1333" b="0" i="0" u="none" strike="noStrike" cap="none">
                <a:solidFill>
                  <a:schemeClr val="accent1"/>
                </a:solidFill>
                <a:latin typeface="Lato"/>
                <a:ea typeface="Lato"/>
                <a:cs typeface="Lato"/>
                <a:sym typeface="Lato"/>
              </a:defRPr>
            </a:lvl2pPr>
            <a:lvl3pPr marL="0" marR="0" lvl="2" indent="0" algn="r">
              <a:lnSpc>
                <a:spcPct val="100000"/>
              </a:lnSpc>
              <a:spcBef>
                <a:spcPts val="0"/>
              </a:spcBef>
              <a:spcAft>
                <a:spcPts val="0"/>
              </a:spcAft>
              <a:buClr>
                <a:srgbClr val="000000"/>
              </a:buClr>
              <a:buSzPts val="1000"/>
              <a:buFont typeface="Arial"/>
              <a:buNone/>
              <a:defRPr sz="1333" b="0" i="0" u="none" strike="noStrike" cap="none">
                <a:solidFill>
                  <a:schemeClr val="accent1"/>
                </a:solidFill>
                <a:latin typeface="Lato"/>
                <a:ea typeface="Lato"/>
                <a:cs typeface="Lato"/>
                <a:sym typeface="Lato"/>
              </a:defRPr>
            </a:lvl3pPr>
            <a:lvl4pPr marL="0" marR="0" lvl="3" indent="0" algn="r">
              <a:lnSpc>
                <a:spcPct val="100000"/>
              </a:lnSpc>
              <a:spcBef>
                <a:spcPts val="0"/>
              </a:spcBef>
              <a:spcAft>
                <a:spcPts val="0"/>
              </a:spcAft>
              <a:buClr>
                <a:srgbClr val="000000"/>
              </a:buClr>
              <a:buSzPts val="1000"/>
              <a:buFont typeface="Arial"/>
              <a:buNone/>
              <a:defRPr sz="1333" b="0" i="0" u="none" strike="noStrike" cap="none">
                <a:solidFill>
                  <a:schemeClr val="accent1"/>
                </a:solidFill>
                <a:latin typeface="Lato"/>
                <a:ea typeface="Lato"/>
                <a:cs typeface="Lato"/>
                <a:sym typeface="Lato"/>
              </a:defRPr>
            </a:lvl4pPr>
            <a:lvl5pPr marL="0" marR="0" lvl="4" indent="0" algn="r">
              <a:lnSpc>
                <a:spcPct val="100000"/>
              </a:lnSpc>
              <a:spcBef>
                <a:spcPts val="0"/>
              </a:spcBef>
              <a:spcAft>
                <a:spcPts val="0"/>
              </a:spcAft>
              <a:buClr>
                <a:srgbClr val="000000"/>
              </a:buClr>
              <a:buSzPts val="1000"/>
              <a:buFont typeface="Arial"/>
              <a:buNone/>
              <a:defRPr sz="1333" b="0" i="0" u="none" strike="noStrike" cap="none">
                <a:solidFill>
                  <a:schemeClr val="accent1"/>
                </a:solidFill>
                <a:latin typeface="Lato"/>
                <a:ea typeface="Lato"/>
                <a:cs typeface="Lato"/>
                <a:sym typeface="Lato"/>
              </a:defRPr>
            </a:lvl5pPr>
            <a:lvl6pPr marL="0" marR="0" lvl="5" indent="0" algn="r">
              <a:lnSpc>
                <a:spcPct val="100000"/>
              </a:lnSpc>
              <a:spcBef>
                <a:spcPts val="0"/>
              </a:spcBef>
              <a:spcAft>
                <a:spcPts val="0"/>
              </a:spcAft>
              <a:buClr>
                <a:srgbClr val="000000"/>
              </a:buClr>
              <a:buSzPts val="1000"/>
              <a:buFont typeface="Arial"/>
              <a:buNone/>
              <a:defRPr sz="1333" b="0" i="0" u="none" strike="noStrike" cap="none">
                <a:solidFill>
                  <a:schemeClr val="accent1"/>
                </a:solidFill>
                <a:latin typeface="Lato"/>
                <a:ea typeface="Lato"/>
                <a:cs typeface="Lato"/>
                <a:sym typeface="Lato"/>
              </a:defRPr>
            </a:lvl6pPr>
            <a:lvl7pPr marL="0" marR="0" lvl="6" indent="0" algn="r">
              <a:lnSpc>
                <a:spcPct val="100000"/>
              </a:lnSpc>
              <a:spcBef>
                <a:spcPts val="0"/>
              </a:spcBef>
              <a:spcAft>
                <a:spcPts val="0"/>
              </a:spcAft>
              <a:buClr>
                <a:srgbClr val="000000"/>
              </a:buClr>
              <a:buSzPts val="1000"/>
              <a:buFont typeface="Arial"/>
              <a:buNone/>
              <a:defRPr sz="1333" b="0" i="0" u="none" strike="noStrike" cap="none">
                <a:solidFill>
                  <a:schemeClr val="accent1"/>
                </a:solidFill>
                <a:latin typeface="Lato"/>
                <a:ea typeface="Lato"/>
                <a:cs typeface="Lato"/>
                <a:sym typeface="Lato"/>
              </a:defRPr>
            </a:lvl7pPr>
            <a:lvl8pPr marL="0" marR="0" lvl="7" indent="0" algn="r">
              <a:lnSpc>
                <a:spcPct val="100000"/>
              </a:lnSpc>
              <a:spcBef>
                <a:spcPts val="0"/>
              </a:spcBef>
              <a:spcAft>
                <a:spcPts val="0"/>
              </a:spcAft>
              <a:buClr>
                <a:srgbClr val="000000"/>
              </a:buClr>
              <a:buSzPts val="1000"/>
              <a:buFont typeface="Arial"/>
              <a:buNone/>
              <a:defRPr sz="1333" b="0" i="0" u="none" strike="noStrike" cap="none">
                <a:solidFill>
                  <a:schemeClr val="accent1"/>
                </a:solidFill>
                <a:latin typeface="Lato"/>
                <a:ea typeface="Lato"/>
                <a:cs typeface="Lato"/>
                <a:sym typeface="Lato"/>
              </a:defRPr>
            </a:lvl8pPr>
            <a:lvl9pPr marL="0" marR="0" lvl="8" indent="0" algn="r">
              <a:lnSpc>
                <a:spcPct val="100000"/>
              </a:lnSpc>
              <a:spcBef>
                <a:spcPts val="0"/>
              </a:spcBef>
              <a:spcAft>
                <a:spcPts val="0"/>
              </a:spcAft>
              <a:buClr>
                <a:srgbClr val="000000"/>
              </a:buClr>
              <a:buSzPts val="1000"/>
              <a:buFont typeface="Arial"/>
              <a:buNone/>
              <a:defRPr sz="1333" b="0" i="0" u="none" strike="noStrike" cap="none">
                <a:solidFill>
                  <a:schemeClr val="accent1"/>
                </a:solidFill>
                <a:latin typeface="Lato"/>
                <a:ea typeface="Lato"/>
                <a:cs typeface="Lato"/>
                <a:sym typeface="Lato"/>
              </a:defRPr>
            </a:lvl9pPr>
          </a:lstStyle>
          <a:p>
            <a:fld id="{00000000-1234-1234-1234-123412341234}" type="slidenum">
              <a:rPr lang="en-GB" smtClean="0"/>
              <a:pPr/>
              <a:t>‹#›</a:t>
            </a:fld>
            <a:endParaRPr lang="en-GB"/>
          </a:p>
        </p:txBody>
      </p:sp>
      <p:sp>
        <p:nvSpPr>
          <p:cNvPr id="25" name="Google Shape;25;p42"/>
          <p:cNvSpPr/>
          <p:nvPr/>
        </p:nvSpPr>
        <p:spPr>
          <a:xfrm>
            <a:off x="8647" y="6018180"/>
            <a:ext cx="12192000" cy="839821"/>
          </a:xfrm>
          <a:prstGeom prst="rect">
            <a:avLst/>
          </a:prstGeom>
          <a:solidFill>
            <a:srgbClr val="F7F2ED"/>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867" b="0" i="0" u="none" strike="noStrike" cap="none">
              <a:solidFill>
                <a:srgbClr val="000000"/>
              </a:solidFill>
              <a:latin typeface="Arial"/>
              <a:ea typeface="Arial"/>
              <a:cs typeface="Arial"/>
              <a:sym typeface="Arial"/>
            </a:endParaRPr>
          </a:p>
        </p:txBody>
      </p:sp>
      <p:pic>
        <p:nvPicPr>
          <p:cNvPr id="26" name="Google Shape;26;p42"/>
          <p:cNvPicPr preferRelativeResize="0"/>
          <p:nvPr/>
        </p:nvPicPr>
        <p:blipFill rotWithShape="1">
          <a:blip r:embed="rId2">
            <a:alphaModFix/>
          </a:blip>
          <a:srcRect/>
          <a:stretch/>
        </p:blipFill>
        <p:spPr>
          <a:xfrm>
            <a:off x="311650" y="6240613"/>
            <a:ext cx="2472988" cy="320572"/>
          </a:xfrm>
          <a:prstGeom prst="rect">
            <a:avLst/>
          </a:prstGeom>
          <a:noFill/>
          <a:ln>
            <a:noFill/>
          </a:ln>
        </p:spPr>
      </p:pic>
    </p:spTree>
    <p:extLst>
      <p:ext uri="{BB962C8B-B14F-4D97-AF65-F5344CB8AC3E}">
        <p14:creationId xmlns:p14="http://schemas.microsoft.com/office/powerpoint/2010/main" val="270934206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3" name="Picture Placeholder 2"/>
          <p:cNvSpPr>
            <a:spLocks noGrp="1"/>
          </p:cNvSpPr>
          <p:nvPr>
            <p:ph type="pic" sz="quarter" idx="11"/>
          </p:nvPr>
        </p:nvSpPr>
        <p:spPr>
          <a:xfrm>
            <a:off x="893135" y="744553"/>
            <a:ext cx="6127098" cy="6113447"/>
          </a:xfrm>
          <a:prstGeom prst="round2SameRect">
            <a:avLst>
              <a:gd name="adj1" fmla="val 50000"/>
              <a:gd name="adj2" fmla="val 0"/>
            </a:avLst>
          </a:prstGeom>
          <a:blipFill dpi="0" rotWithShape="1">
            <a:blip r:embed="rId2" cstate="screen"/>
            <a:srcRect/>
            <a:tile tx="0" ty="0" sx="100000" sy="100000" flip="none" algn="tl"/>
          </a:blipFill>
          <a:ln w="9525" cap="flat">
            <a:noFill/>
            <a:prstDash val="solid"/>
            <a:miter/>
          </a:ln>
        </p:spPr>
        <p:txBody>
          <a:bodyPr wrap="square" rtlCol="0" anchor="ctr" anchorCtr="1">
            <a:noAutofit/>
          </a:bodyPr>
          <a:lstStyle>
            <a:lvl1pPr>
              <a:defRPr lang="en-ID" sz="600">
                <a:solidFill>
                  <a:schemeClr val="tx1">
                    <a:alpha val="0"/>
                  </a:schemeClr>
                </a:solidFill>
              </a:defRPr>
            </a:lvl1pPr>
          </a:lstStyle>
          <a:p>
            <a:pPr lvl="0"/>
            <a:endParaRPr lang="en-ID" noProof="0" dirty="0"/>
          </a:p>
        </p:txBody>
      </p:sp>
    </p:spTree>
    <p:extLst>
      <p:ext uri="{BB962C8B-B14F-4D97-AF65-F5344CB8AC3E}">
        <p14:creationId xmlns:p14="http://schemas.microsoft.com/office/powerpoint/2010/main" val="31865391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
        <p:nvSpPr>
          <p:cNvPr id="3" name="Picture Placeholder 2"/>
          <p:cNvSpPr>
            <a:spLocks noGrp="1"/>
          </p:cNvSpPr>
          <p:nvPr>
            <p:ph type="pic" sz="quarter" idx="11"/>
          </p:nvPr>
        </p:nvSpPr>
        <p:spPr>
          <a:xfrm>
            <a:off x="6914661" y="-1"/>
            <a:ext cx="5277339" cy="6858000"/>
          </a:xfrm>
          <a:custGeom>
            <a:avLst/>
            <a:gdLst>
              <a:gd name="connsiteX0" fmla="*/ 0 w 5277339"/>
              <a:gd name="connsiteY0" fmla="*/ 0 h 6858000"/>
              <a:gd name="connsiteX1" fmla="*/ 5277339 w 5277339"/>
              <a:gd name="connsiteY1" fmla="*/ 0 h 6858000"/>
              <a:gd name="connsiteX2" fmla="*/ 5277339 w 5277339"/>
              <a:gd name="connsiteY2" fmla="*/ 6858000 h 6858000"/>
              <a:gd name="connsiteX3" fmla="*/ 1790575 w 5277339"/>
              <a:gd name="connsiteY3" fmla="*/ 6858000 h 6858000"/>
              <a:gd name="connsiteX4" fmla="*/ 1790575 w 5277339"/>
              <a:gd name="connsiteY4" fmla="*/ 5069749 h 6858000"/>
              <a:gd name="connsiteX5" fmla="*/ 0 w 5277339"/>
              <a:gd name="connsiteY5" fmla="*/ 5069749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277339" h="6858000">
                <a:moveTo>
                  <a:pt x="0" y="0"/>
                </a:moveTo>
                <a:lnTo>
                  <a:pt x="5277339" y="0"/>
                </a:lnTo>
                <a:lnTo>
                  <a:pt x="5277339" y="6858000"/>
                </a:lnTo>
                <a:lnTo>
                  <a:pt x="1790575" y="6858000"/>
                </a:lnTo>
                <a:lnTo>
                  <a:pt x="1790575" y="5069749"/>
                </a:lnTo>
                <a:lnTo>
                  <a:pt x="0" y="5069749"/>
                </a:lnTo>
                <a:close/>
              </a:path>
            </a:pathLst>
          </a:custGeom>
          <a:blipFill dpi="0" rotWithShape="1">
            <a:blip r:embed="rId2" cstate="screen"/>
            <a:srcRect/>
            <a:tile tx="0" ty="0" sx="100000" sy="100000" flip="none" algn="tl"/>
          </a:blipFill>
          <a:ln w="9525" cap="flat">
            <a:noFill/>
            <a:prstDash val="solid"/>
            <a:miter/>
          </a:ln>
        </p:spPr>
        <p:txBody>
          <a:bodyPr wrap="square" rtlCol="0" anchor="ctr" anchorCtr="1">
            <a:noAutofit/>
          </a:bodyPr>
          <a:lstStyle>
            <a:lvl1pPr>
              <a:defRPr lang="en-ID" sz="600">
                <a:solidFill>
                  <a:schemeClr val="tx1">
                    <a:alpha val="0"/>
                  </a:schemeClr>
                </a:solidFill>
              </a:defRPr>
            </a:lvl1pPr>
          </a:lstStyle>
          <a:p>
            <a:pPr lvl="0"/>
            <a:endParaRPr lang="en-ID" noProof="0" dirty="0"/>
          </a:p>
        </p:txBody>
      </p:sp>
      <p:sp>
        <p:nvSpPr>
          <p:cNvPr id="4" name="Rectangle 3">
            <a:extLst>
              <a:ext uri="{FF2B5EF4-FFF2-40B4-BE49-F238E27FC236}">
                <a16:creationId xmlns:a16="http://schemas.microsoft.com/office/drawing/2014/main" id="{462D8EAF-5B7C-0592-1670-46A5FB034D06}"/>
              </a:ext>
            </a:extLst>
          </p:cNvPr>
          <p:cNvSpPr/>
          <p:nvPr userDrawn="1"/>
        </p:nvSpPr>
        <p:spPr>
          <a:xfrm>
            <a:off x="7272670" y="6273210"/>
            <a:ext cx="1403497" cy="58479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46374521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Title and Content">
    <p:spTree>
      <p:nvGrpSpPr>
        <p:cNvPr id="1" name=""/>
        <p:cNvGrpSpPr/>
        <p:nvPr/>
      </p:nvGrpSpPr>
      <p:grpSpPr>
        <a:xfrm>
          <a:off x="0" y="0"/>
          <a:ext cx="0" cy="0"/>
          <a:chOff x="0" y="0"/>
          <a:chExt cx="0" cy="0"/>
        </a:xfrm>
      </p:grpSpPr>
      <p:sp>
        <p:nvSpPr>
          <p:cNvPr id="6" name="Picture Placeholder 2">
            <a:extLst>
              <a:ext uri="{FF2B5EF4-FFF2-40B4-BE49-F238E27FC236}">
                <a16:creationId xmlns:a16="http://schemas.microsoft.com/office/drawing/2014/main" id="{A4F58C2E-666B-E0EE-CDC2-743CE9327C22}"/>
              </a:ext>
            </a:extLst>
          </p:cNvPr>
          <p:cNvSpPr>
            <a:spLocks noGrp="1"/>
          </p:cNvSpPr>
          <p:nvPr>
            <p:ph type="pic" sz="quarter" idx="14"/>
          </p:nvPr>
        </p:nvSpPr>
        <p:spPr>
          <a:xfrm>
            <a:off x="6310571" y="1850065"/>
            <a:ext cx="5136873" cy="3363167"/>
          </a:xfrm>
          <a:prstGeom prst="rect">
            <a:avLst/>
          </a:prstGeom>
          <a:blipFill dpi="0" rotWithShape="1">
            <a:blip r:embed="rId2" cstate="screen"/>
            <a:srcRect/>
            <a:tile tx="0" ty="0" sx="100000" sy="100000" flip="none" algn="tl"/>
          </a:blipFill>
          <a:ln w="9525" cap="flat">
            <a:noFill/>
            <a:prstDash val="solid"/>
            <a:miter/>
          </a:ln>
        </p:spPr>
        <p:txBody>
          <a:bodyPr wrap="square" rtlCol="0" anchor="ctr" anchorCtr="1">
            <a:noAutofit/>
          </a:bodyPr>
          <a:lstStyle>
            <a:lvl1pPr>
              <a:defRPr lang="en-ID" sz="600">
                <a:solidFill>
                  <a:schemeClr val="tx1">
                    <a:alpha val="0"/>
                  </a:schemeClr>
                </a:solidFill>
              </a:defRPr>
            </a:lvl1pPr>
          </a:lstStyle>
          <a:p>
            <a:pPr lvl="0"/>
            <a:endParaRPr lang="en-ID" noProof="0" dirty="0"/>
          </a:p>
        </p:txBody>
      </p:sp>
    </p:spTree>
    <p:extLst>
      <p:ext uri="{BB962C8B-B14F-4D97-AF65-F5344CB8AC3E}">
        <p14:creationId xmlns:p14="http://schemas.microsoft.com/office/powerpoint/2010/main" val="266526537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4_Title and Content">
    <p:spTree>
      <p:nvGrpSpPr>
        <p:cNvPr id="1" name=""/>
        <p:cNvGrpSpPr/>
        <p:nvPr/>
      </p:nvGrpSpPr>
      <p:grpSpPr>
        <a:xfrm>
          <a:off x="0" y="0"/>
          <a:ext cx="0" cy="0"/>
          <a:chOff x="0" y="0"/>
          <a:chExt cx="0" cy="0"/>
        </a:xfrm>
      </p:grpSpPr>
      <p:sp>
        <p:nvSpPr>
          <p:cNvPr id="3" name="Picture Placeholder 2"/>
          <p:cNvSpPr>
            <a:spLocks noGrp="1"/>
          </p:cNvSpPr>
          <p:nvPr>
            <p:ph type="pic" sz="quarter" idx="11"/>
          </p:nvPr>
        </p:nvSpPr>
        <p:spPr>
          <a:xfrm>
            <a:off x="1" y="3429000"/>
            <a:ext cx="12192000" cy="3429000"/>
          </a:xfrm>
          <a:prstGeom prst="rect">
            <a:avLst/>
          </a:prstGeom>
          <a:blipFill dpi="0" rotWithShape="1">
            <a:blip r:embed="rId2" cstate="screen"/>
            <a:srcRect/>
            <a:tile tx="0" ty="0" sx="100000" sy="100000" flip="none" algn="tl"/>
          </a:blipFill>
          <a:ln w="9525" cap="flat">
            <a:noFill/>
            <a:prstDash val="solid"/>
            <a:miter/>
          </a:ln>
        </p:spPr>
        <p:txBody>
          <a:bodyPr wrap="square" rtlCol="0" anchor="ctr" anchorCtr="1">
            <a:noAutofit/>
          </a:bodyPr>
          <a:lstStyle>
            <a:lvl1pPr>
              <a:defRPr lang="en-ID" sz="600">
                <a:solidFill>
                  <a:schemeClr val="tx1">
                    <a:alpha val="0"/>
                  </a:schemeClr>
                </a:solidFill>
              </a:defRPr>
            </a:lvl1pPr>
          </a:lstStyle>
          <a:p>
            <a:pPr lvl="0"/>
            <a:endParaRPr lang="en-ID" noProof="0" dirty="0"/>
          </a:p>
        </p:txBody>
      </p:sp>
      <p:sp>
        <p:nvSpPr>
          <p:cNvPr id="5" name="Rectangle 4">
            <a:extLst>
              <a:ext uri="{FF2B5EF4-FFF2-40B4-BE49-F238E27FC236}">
                <a16:creationId xmlns:a16="http://schemas.microsoft.com/office/drawing/2014/main" id="{5E9F1797-76C3-5668-AA5A-E436EDA63002}"/>
              </a:ext>
            </a:extLst>
          </p:cNvPr>
          <p:cNvSpPr/>
          <p:nvPr userDrawn="1"/>
        </p:nvSpPr>
        <p:spPr>
          <a:xfrm>
            <a:off x="10302875" y="6221413"/>
            <a:ext cx="1889125" cy="636587"/>
          </a:xfrm>
          <a:prstGeom prst="rect">
            <a:avLst/>
          </a:prstGeom>
          <a:solidFill>
            <a:srgbClr val="006937"/>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6" name="Graphic 420" descr="World">
            <a:extLst>
              <a:ext uri="{FF2B5EF4-FFF2-40B4-BE49-F238E27FC236}">
                <a16:creationId xmlns:a16="http://schemas.microsoft.com/office/drawing/2014/main" id="{01A06756-B190-BAF2-04F9-51D17D0C85DE}"/>
              </a:ext>
            </a:extLst>
          </p:cNvPr>
          <p:cNvSpPr>
            <a:spLocks/>
          </p:cNvSpPr>
          <p:nvPr userDrawn="1"/>
        </p:nvSpPr>
        <p:spPr bwMode="auto">
          <a:xfrm>
            <a:off x="10537825" y="6440488"/>
            <a:ext cx="200025" cy="200025"/>
          </a:xfrm>
          <a:custGeom>
            <a:avLst/>
            <a:gdLst>
              <a:gd name="T0" fmla="*/ 114554 w 302323"/>
              <a:gd name="T1" fmla="*/ 183024 h 302323"/>
              <a:gd name="T2" fmla="*/ 152476 w 302323"/>
              <a:gd name="T3" fmla="*/ 105338 h 302323"/>
              <a:gd name="T4" fmla="*/ 184077 w 302323"/>
              <a:gd name="T5" fmla="*/ 105338 h 302323"/>
              <a:gd name="T6" fmla="*/ 114554 w 302323"/>
              <a:gd name="T7" fmla="*/ 183024 h 302323"/>
              <a:gd name="T8" fmla="*/ 16064 w 302323"/>
              <a:gd name="T9" fmla="*/ 105338 h 302323"/>
              <a:gd name="T10" fmla="*/ 47665 w 302323"/>
              <a:gd name="T11" fmla="*/ 105338 h 302323"/>
              <a:gd name="T12" fmla="*/ 85587 w 302323"/>
              <a:gd name="T13" fmla="*/ 183024 h 302323"/>
              <a:gd name="T14" fmla="*/ 16064 w 302323"/>
              <a:gd name="T15" fmla="*/ 105338 h 302323"/>
              <a:gd name="T16" fmla="*/ 85587 w 302323"/>
              <a:gd name="T17" fmla="*/ 17118 h 302323"/>
              <a:gd name="T18" fmla="*/ 47665 w 302323"/>
              <a:gd name="T19" fmla="*/ 94804 h 302323"/>
              <a:gd name="T20" fmla="*/ 16064 w 302323"/>
              <a:gd name="T21" fmla="*/ 94804 h 302323"/>
              <a:gd name="T22" fmla="*/ 85587 w 302323"/>
              <a:gd name="T23" fmla="*/ 17118 h 302323"/>
              <a:gd name="T24" fmla="*/ 105338 w 302323"/>
              <a:gd name="T25" fmla="*/ 105338 h 302323"/>
              <a:gd name="T26" fmla="*/ 141942 w 302323"/>
              <a:gd name="T27" fmla="*/ 105338 h 302323"/>
              <a:gd name="T28" fmla="*/ 105338 w 302323"/>
              <a:gd name="T29" fmla="*/ 177757 h 302323"/>
              <a:gd name="T30" fmla="*/ 105338 w 302323"/>
              <a:gd name="T31" fmla="*/ 105338 h 302323"/>
              <a:gd name="T32" fmla="*/ 94804 w 302323"/>
              <a:gd name="T33" fmla="*/ 105338 h 302323"/>
              <a:gd name="T34" fmla="*/ 94804 w 302323"/>
              <a:gd name="T35" fmla="*/ 177757 h 302323"/>
              <a:gd name="T36" fmla="*/ 58199 w 302323"/>
              <a:gd name="T37" fmla="*/ 105338 h 302323"/>
              <a:gd name="T38" fmla="*/ 94804 w 302323"/>
              <a:gd name="T39" fmla="*/ 105338 h 302323"/>
              <a:gd name="T40" fmla="*/ 105338 w 302323"/>
              <a:gd name="T41" fmla="*/ 22384 h 302323"/>
              <a:gd name="T42" fmla="*/ 141942 w 302323"/>
              <a:gd name="T43" fmla="*/ 94804 h 302323"/>
              <a:gd name="T44" fmla="*/ 105338 w 302323"/>
              <a:gd name="T45" fmla="*/ 94804 h 302323"/>
              <a:gd name="T46" fmla="*/ 105338 w 302323"/>
              <a:gd name="T47" fmla="*/ 22384 h 302323"/>
              <a:gd name="T48" fmla="*/ 94804 w 302323"/>
              <a:gd name="T49" fmla="*/ 94804 h 302323"/>
              <a:gd name="T50" fmla="*/ 58199 w 302323"/>
              <a:gd name="T51" fmla="*/ 94804 h 302323"/>
              <a:gd name="T52" fmla="*/ 94804 w 302323"/>
              <a:gd name="T53" fmla="*/ 22384 h 302323"/>
              <a:gd name="T54" fmla="*/ 94804 w 302323"/>
              <a:gd name="T55" fmla="*/ 94804 h 302323"/>
              <a:gd name="T56" fmla="*/ 184077 w 302323"/>
              <a:gd name="T57" fmla="*/ 94804 h 302323"/>
              <a:gd name="T58" fmla="*/ 152476 w 302323"/>
              <a:gd name="T59" fmla="*/ 94804 h 302323"/>
              <a:gd name="T60" fmla="*/ 114554 w 302323"/>
              <a:gd name="T61" fmla="*/ 17118 h 302323"/>
              <a:gd name="T62" fmla="*/ 184077 w 302323"/>
              <a:gd name="T63" fmla="*/ 94804 h 302323"/>
              <a:gd name="T64" fmla="*/ 100071 w 302323"/>
              <a:gd name="T65" fmla="*/ 0 h 302323"/>
              <a:gd name="T66" fmla="*/ 0 w 302323"/>
              <a:gd name="T67" fmla="*/ 100071 h 302323"/>
              <a:gd name="T68" fmla="*/ 100071 w 302323"/>
              <a:gd name="T69" fmla="*/ 200141 h 302323"/>
              <a:gd name="T70" fmla="*/ 200141 w 302323"/>
              <a:gd name="T71" fmla="*/ 100071 h 302323"/>
              <a:gd name="T72" fmla="*/ 100071 w 302323"/>
              <a:gd name="T73" fmla="*/ 0 h 302323"/>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302323" h="302323">
                <a:moveTo>
                  <a:pt x="173040" y="276467"/>
                </a:moveTo>
                <a:cubicBezTo>
                  <a:pt x="198897" y="244643"/>
                  <a:pt x="227538" y="204466"/>
                  <a:pt x="230323" y="159118"/>
                </a:cubicBezTo>
                <a:lnTo>
                  <a:pt x="278058" y="159118"/>
                </a:lnTo>
                <a:cubicBezTo>
                  <a:pt x="274478" y="218389"/>
                  <a:pt x="230323" y="266522"/>
                  <a:pt x="173040" y="276467"/>
                </a:cubicBezTo>
                <a:close/>
                <a:moveTo>
                  <a:pt x="24265" y="159118"/>
                </a:moveTo>
                <a:lnTo>
                  <a:pt x="72001" y="159118"/>
                </a:lnTo>
                <a:cubicBezTo>
                  <a:pt x="75183" y="204466"/>
                  <a:pt x="103426" y="244643"/>
                  <a:pt x="129283" y="276467"/>
                </a:cubicBezTo>
                <a:cubicBezTo>
                  <a:pt x="72001" y="266522"/>
                  <a:pt x="27846" y="218389"/>
                  <a:pt x="24265" y="159118"/>
                </a:cubicBezTo>
                <a:close/>
                <a:moveTo>
                  <a:pt x="129283" y="25857"/>
                </a:moveTo>
                <a:cubicBezTo>
                  <a:pt x="103426" y="57680"/>
                  <a:pt x="74785" y="97857"/>
                  <a:pt x="72001" y="143206"/>
                </a:cubicBezTo>
                <a:lnTo>
                  <a:pt x="24265" y="143206"/>
                </a:lnTo>
                <a:cubicBezTo>
                  <a:pt x="27846" y="83934"/>
                  <a:pt x="72001" y="35801"/>
                  <a:pt x="129283" y="25857"/>
                </a:cubicBezTo>
                <a:close/>
                <a:moveTo>
                  <a:pt x="159118" y="159118"/>
                </a:moveTo>
                <a:lnTo>
                  <a:pt x="214411" y="159118"/>
                </a:lnTo>
                <a:cubicBezTo>
                  <a:pt x="211228" y="200090"/>
                  <a:pt x="184576" y="237085"/>
                  <a:pt x="159118" y="268511"/>
                </a:cubicBezTo>
                <a:lnTo>
                  <a:pt x="159118" y="159118"/>
                </a:lnTo>
                <a:close/>
                <a:moveTo>
                  <a:pt x="143206" y="159118"/>
                </a:moveTo>
                <a:lnTo>
                  <a:pt x="143206" y="268511"/>
                </a:lnTo>
                <a:cubicBezTo>
                  <a:pt x="117747" y="237085"/>
                  <a:pt x="91095" y="200090"/>
                  <a:pt x="87912" y="159118"/>
                </a:cubicBezTo>
                <a:lnTo>
                  <a:pt x="143206" y="159118"/>
                </a:lnTo>
                <a:close/>
                <a:moveTo>
                  <a:pt x="159118" y="33812"/>
                </a:moveTo>
                <a:cubicBezTo>
                  <a:pt x="184576" y="65238"/>
                  <a:pt x="211228" y="101835"/>
                  <a:pt x="214411" y="143206"/>
                </a:cubicBezTo>
                <a:lnTo>
                  <a:pt x="159118" y="143206"/>
                </a:lnTo>
                <a:lnTo>
                  <a:pt x="159118" y="33812"/>
                </a:lnTo>
                <a:close/>
                <a:moveTo>
                  <a:pt x="143206" y="143206"/>
                </a:moveTo>
                <a:lnTo>
                  <a:pt x="87912" y="143206"/>
                </a:lnTo>
                <a:cubicBezTo>
                  <a:pt x="91095" y="102233"/>
                  <a:pt x="117747" y="65238"/>
                  <a:pt x="143206" y="33812"/>
                </a:cubicBezTo>
                <a:lnTo>
                  <a:pt x="143206" y="143206"/>
                </a:lnTo>
                <a:close/>
                <a:moveTo>
                  <a:pt x="278058" y="143206"/>
                </a:moveTo>
                <a:lnTo>
                  <a:pt x="230323" y="143206"/>
                </a:lnTo>
                <a:cubicBezTo>
                  <a:pt x="227538" y="97857"/>
                  <a:pt x="198897" y="57680"/>
                  <a:pt x="173040" y="25857"/>
                </a:cubicBezTo>
                <a:cubicBezTo>
                  <a:pt x="230323" y="35801"/>
                  <a:pt x="274478" y="83934"/>
                  <a:pt x="278058" y="143206"/>
                </a:cubicBezTo>
                <a:close/>
                <a:moveTo>
                  <a:pt x="151162" y="0"/>
                </a:moveTo>
                <a:cubicBezTo>
                  <a:pt x="67625" y="0"/>
                  <a:pt x="0" y="67625"/>
                  <a:pt x="0" y="151162"/>
                </a:cubicBezTo>
                <a:cubicBezTo>
                  <a:pt x="0" y="234698"/>
                  <a:pt x="67625" y="302323"/>
                  <a:pt x="151162" y="302323"/>
                </a:cubicBezTo>
                <a:cubicBezTo>
                  <a:pt x="234698" y="302323"/>
                  <a:pt x="302323" y="234698"/>
                  <a:pt x="302323" y="151162"/>
                </a:cubicBezTo>
                <a:cubicBezTo>
                  <a:pt x="302323" y="67625"/>
                  <a:pt x="234698" y="0"/>
                  <a:pt x="151162" y="0"/>
                </a:cubicBezTo>
                <a:close/>
              </a:path>
            </a:pathLst>
          </a:custGeom>
          <a:solidFill>
            <a:srgbClr val="32A544"/>
          </a:solidFill>
          <a:ln>
            <a:noFill/>
          </a:ln>
        </p:spPr>
        <p:txBody>
          <a:bodyPr anchor="ctr"/>
          <a:lstStyle/>
          <a:p>
            <a:endParaRPr lang="en-US"/>
          </a:p>
        </p:txBody>
      </p:sp>
      <p:sp>
        <p:nvSpPr>
          <p:cNvPr id="7" name="TextBox 6">
            <a:extLst>
              <a:ext uri="{FF2B5EF4-FFF2-40B4-BE49-F238E27FC236}">
                <a16:creationId xmlns:a16="http://schemas.microsoft.com/office/drawing/2014/main" id="{9EBFC8A9-B008-7CC3-1686-939FD6D2A7D9}"/>
              </a:ext>
            </a:extLst>
          </p:cNvPr>
          <p:cNvSpPr txBox="1">
            <a:spLocks noChangeArrowheads="1"/>
          </p:cNvSpPr>
          <p:nvPr userDrawn="1"/>
        </p:nvSpPr>
        <p:spPr bwMode="auto">
          <a:xfrm>
            <a:off x="10737849" y="6382049"/>
            <a:ext cx="1196975"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mo" pitchFamily="34" charset="0"/>
              </a:defRPr>
            </a:lvl1pPr>
            <a:lvl2pPr marL="742950" indent="-285750">
              <a:defRPr>
                <a:solidFill>
                  <a:schemeClr val="tx1"/>
                </a:solidFill>
                <a:latin typeface="Arimo" pitchFamily="34" charset="0"/>
              </a:defRPr>
            </a:lvl2pPr>
            <a:lvl3pPr marL="1143000" indent="-228600">
              <a:defRPr>
                <a:solidFill>
                  <a:schemeClr val="tx1"/>
                </a:solidFill>
                <a:latin typeface="Arimo" pitchFamily="34" charset="0"/>
              </a:defRPr>
            </a:lvl3pPr>
            <a:lvl4pPr marL="1600200" indent="-228600">
              <a:defRPr>
                <a:solidFill>
                  <a:schemeClr val="tx1"/>
                </a:solidFill>
                <a:latin typeface="Arimo" pitchFamily="34" charset="0"/>
              </a:defRPr>
            </a:lvl4pPr>
            <a:lvl5pPr marL="2057400" indent="-228600">
              <a:defRPr>
                <a:solidFill>
                  <a:schemeClr val="tx1"/>
                </a:solidFill>
                <a:latin typeface="Arimo" pitchFamily="34" charset="0"/>
              </a:defRPr>
            </a:lvl5pPr>
            <a:lvl6pPr marL="2514600" indent="-228600" defTabSz="457200" fontAlgn="base">
              <a:spcBef>
                <a:spcPct val="0"/>
              </a:spcBef>
              <a:spcAft>
                <a:spcPct val="0"/>
              </a:spcAft>
              <a:defRPr>
                <a:solidFill>
                  <a:schemeClr val="tx1"/>
                </a:solidFill>
                <a:latin typeface="Arimo" pitchFamily="34" charset="0"/>
              </a:defRPr>
            </a:lvl6pPr>
            <a:lvl7pPr marL="2971800" indent="-228600" defTabSz="457200" fontAlgn="base">
              <a:spcBef>
                <a:spcPct val="0"/>
              </a:spcBef>
              <a:spcAft>
                <a:spcPct val="0"/>
              </a:spcAft>
              <a:defRPr>
                <a:solidFill>
                  <a:schemeClr val="tx1"/>
                </a:solidFill>
                <a:latin typeface="Arimo" pitchFamily="34" charset="0"/>
              </a:defRPr>
            </a:lvl7pPr>
            <a:lvl8pPr marL="3429000" indent="-228600" defTabSz="457200" fontAlgn="base">
              <a:spcBef>
                <a:spcPct val="0"/>
              </a:spcBef>
              <a:spcAft>
                <a:spcPct val="0"/>
              </a:spcAft>
              <a:defRPr>
                <a:solidFill>
                  <a:schemeClr val="tx1"/>
                </a:solidFill>
                <a:latin typeface="Arimo" pitchFamily="34" charset="0"/>
              </a:defRPr>
            </a:lvl8pPr>
            <a:lvl9pPr marL="3886200" indent="-228600" defTabSz="457200" fontAlgn="base">
              <a:spcBef>
                <a:spcPct val="0"/>
              </a:spcBef>
              <a:spcAft>
                <a:spcPct val="0"/>
              </a:spcAft>
              <a:defRPr>
                <a:solidFill>
                  <a:schemeClr val="tx1"/>
                </a:solidFill>
                <a:latin typeface="Arimo" pitchFamily="34" charset="0"/>
              </a:defRPr>
            </a:lvl9pPr>
          </a:lstStyle>
          <a:p>
            <a:pPr algn="r" eaLnBrk="1" hangingPunct="1"/>
            <a:r>
              <a:rPr lang="en-US" altLang="en-US" sz="1400" dirty="0">
                <a:solidFill>
                  <a:schemeClr val="bg1"/>
                </a:solidFill>
                <a:latin typeface="Raleway SemiBold" panose="020B0703030101060003" pitchFamily="34" charset="77"/>
              </a:rPr>
              <a:t>g20land.org</a:t>
            </a:r>
          </a:p>
        </p:txBody>
      </p:sp>
      <p:pic>
        <p:nvPicPr>
          <p:cNvPr id="8" name="Picture 7">
            <a:extLst>
              <a:ext uri="{FF2B5EF4-FFF2-40B4-BE49-F238E27FC236}">
                <a16:creationId xmlns:a16="http://schemas.microsoft.com/office/drawing/2014/main" id="{D4313DEB-CEC8-C187-833A-B5BB5DFC7F96}"/>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7643907" y="6345761"/>
            <a:ext cx="2401793" cy="311343"/>
          </a:xfrm>
          <a:prstGeom prst="rect">
            <a:avLst/>
          </a:prstGeom>
        </p:spPr>
      </p:pic>
    </p:spTree>
    <p:extLst>
      <p:ext uri="{BB962C8B-B14F-4D97-AF65-F5344CB8AC3E}">
        <p14:creationId xmlns:p14="http://schemas.microsoft.com/office/powerpoint/2010/main" val="8237047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500"/>
                                        <p:tgtEl>
                                          <p:spTgt spid="5"/>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p:cTn id="11" dur="500" fill="hold"/>
                                        <p:tgtEl>
                                          <p:spTgt spid="6"/>
                                        </p:tgtEl>
                                        <p:attrNameLst>
                                          <p:attrName>ppt_w</p:attrName>
                                        </p:attrNameLst>
                                      </p:cBhvr>
                                      <p:tavLst>
                                        <p:tav tm="0">
                                          <p:val>
                                            <p:fltVal val="0"/>
                                          </p:val>
                                        </p:tav>
                                        <p:tav tm="100000">
                                          <p:val>
                                            <p:strVal val="#ppt_w"/>
                                          </p:val>
                                        </p:tav>
                                      </p:tavLst>
                                    </p:anim>
                                    <p:anim calcmode="lin" valueType="num">
                                      <p:cBhvr>
                                        <p:cTn id="12" dur="500" fill="hold"/>
                                        <p:tgtEl>
                                          <p:spTgt spid="6"/>
                                        </p:tgtEl>
                                        <p:attrNameLst>
                                          <p:attrName>ppt_h</p:attrName>
                                        </p:attrNameLst>
                                      </p:cBhvr>
                                      <p:tavLst>
                                        <p:tav tm="0">
                                          <p:val>
                                            <p:fltVal val="0"/>
                                          </p:val>
                                        </p:tav>
                                        <p:tav tm="100000">
                                          <p:val>
                                            <p:strVal val="#ppt_h"/>
                                          </p:val>
                                        </p:tav>
                                      </p:tavLst>
                                    </p:anim>
                                    <p:animEffect transition="in" filter="fade">
                                      <p:cBhvr>
                                        <p:cTn id="13" dur="500"/>
                                        <p:tgtEl>
                                          <p:spTgt spid="6"/>
                                        </p:tgtEl>
                                      </p:cBhvr>
                                    </p:animEffect>
                                  </p:childTnLst>
                                </p:cTn>
                              </p:par>
                            </p:childTnLst>
                          </p:cTn>
                        </p:par>
                        <p:par>
                          <p:cTn id="14" fill="hold">
                            <p:stCondLst>
                              <p:cond delay="1000"/>
                            </p:stCondLst>
                            <p:childTnLst>
                              <p:par>
                                <p:cTn id="15" presetID="22" presetClass="entr" presetSubtype="8"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ipe(left)">
                                      <p:cBhvr>
                                        <p:cTn id="1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p:bld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5_Title and Content">
    <p:spTree>
      <p:nvGrpSpPr>
        <p:cNvPr id="1" name=""/>
        <p:cNvGrpSpPr/>
        <p:nvPr/>
      </p:nvGrpSpPr>
      <p:grpSpPr>
        <a:xfrm>
          <a:off x="0" y="0"/>
          <a:ext cx="0" cy="0"/>
          <a:chOff x="0" y="0"/>
          <a:chExt cx="0" cy="0"/>
        </a:xfrm>
      </p:grpSpPr>
      <p:sp>
        <p:nvSpPr>
          <p:cNvPr id="4" name="Picture Placeholder 2"/>
          <p:cNvSpPr>
            <a:spLocks noGrp="1"/>
          </p:cNvSpPr>
          <p:nvPr>
            <p:ph type="pic" sz="quarter" idx="11"/>
          </p:nvPr>
        </p:nvSpPr>
        <p:spPr>
          <a:xfrm>
            <a:off x="5080236" y="0"/>
            <a:ext cx="5201448" cy="6188149"/>
          </a:xfrm>
          <a:prstGeom prst="rect">
            <a:avLst/>
          </a:prstGeom>
          <a:blipFill dpi="0" rotWithShape="1">
            <a:blip r:embed="rId2"/>
            <a:srcRect/>
            <a:tile tx="0" ty="0" sx="100000" sy="100000" flip="none" algn="tl"/>
          </a:blipFill>
          <a:ln w="9525" cap="flat">
            <a:noFill/>
            <a:prstDash val="solid"/>
            <a:miter/>
          </a:ln>
        </p:spPr>
        <p:txBody>
          <a:bodyPr wrap="square" rtlCol="0" anchor="ctr" anchorCtr="1">
            <a:noAutofit/>
          </a:bodyPr>
          <a:lstStyle>
            <a:lvl1pPr>
              <a:defRPr lang="en-ID" sz="600">
                <a:solidFill>
                  <a:schemeClr val="tx1">
                    <a:alpha val="0"/>
                  </a:schemeClr>
                </a:solidFill>
              </a:defRPr>
            </a:lvl1pPr>
          </a:lstStyle>
          <a:p>
            <a:pPr lvl="0"/>
            <a:endParaRPr lang="en-ID" noProof="0" dirty="0"/>
          </a:p>
        </p:txBody>
      </p:sp>
    </p:spTree>
    <p:extLst>
      <p:ext uri="{BB962C8B-B14F-4D97-AF65-F5344CB8AC3E}">
        <p14:creationId xmlns:p14="http://schemas.microsoft.com/office/powerpoint/2010/main" val="20601690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6_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81451304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7_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70585910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image" Target="../media/image1.png"/><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61" name="Group 60">
            <a:extLst>
              <a:ext uri="{FF2B5EF4-FFF2-40B4-BE49-F238E27FC236}">
                <a16:creationId xmlns:a16="http://schemas.microsoft.com/office/drawing/2014/main" id="{9ABE83C4-13D8-4CFD-9169-7D2FA1FB0333}"/>
              </a:ext>
            </a:extLst>
          </p:cNvPr>
          <p:cNvGrpSpPr/>
          <p:nvPr userDrawn="1"/>
        </p:nvGrpSpPr>
        <p:grpSpPr>
          <a:xfrm>
            <a:off x="59460" y="0"/>
            <a:ext cx="12073081" cy="5810317"/>
            <a:chOff x="59460" y="0"/>
            <a:chExt cx="12073081" cy="5810317"/>
          </a:xfrm>
          <a:solidFill>
            <a:srgbClr val="006937">
              <a:alpha val="9737"/>
            </a:srgbClr>
          </a:solidFill>
        </p:grpSpPr>
        <p:sp>
          <p:nvSpPr>
            <p:cNvPr id="62" name="Freeform 16">
              <a:extLst>
                <a:ext uri="{FF2B5EF4-FFF2-40B4-BE49-F238E27FC236}">
                  <a16:creationId xmlns:a16="http://schemas.microsoft.com/office/drawing/2014/main" id="{ACDE4DB5-49E2-AAB1-BAB3-CEE429A2BA5D}"/>
                </a:ext>
              </a:extLst>
            </p:cNvPr>
            <p:cNvSpPr>
              <a:spLocks/>
            </p:cNvSpPr>
            <p:nvPr/>
          </p:nvSpPr>
          <p:spPr bwMode="auto">
            <a:xfrm rot="21439442">
              <a:off x="8701203" y="3185735"/>
              <a:ext cx="607718" cy="761571"/>
            </a:xfrm>
            <a:custGeom>
              <a:avLst/>
              <a:gdLst>
                <a:gd name="T0" fmla="*/ 148 w 199"/>
                <a:gd name="T1" fmla="*/ 183 h 247"/>
                <a:gd name="T2" fmla="*/ 184 w 199"/>
                <a:gd name="T3" fmla="*/ 111 h 247"/>
                <a:gd name="T4" fmla="*/ 147 w 199"/>
                <a:gd name="T5" fmla="*/ 182 h 247"/>
                <a:gd name="T6" fmla="*/ 127 w 199"/>
                <a:gd name="T7" fmla="*/ 142 h 247"/>
                <a:gd name="T8" fmla="*/ 159 w 199"/>
                <a:gd name="T9" fmla="*/ 77 h 247"/>
                <a:gd name="T10" fmla="*/ 127 w 199"/>
                <a:gd name="T11" fmla="*/ 141 h 247"/>
                <a:gd name="T12" fmla="*/ 103 w 199"/>
                <a:gd name="T13" fmla="*/ 105 h 247"/>
                <a:gd name="T14" fmla="*/ 136 w 199"/>
                <a:gd name="T15" fmla="*/ 0 h 247"/>
                <a:gd name="T16" fmla="*/ 102 w 199"/>
                <a:gd name="T17" fmla="*/ 104 h 247"/>
                <a:gd name="T18" fmla="*/ 82 w 199"/>
                <a:gd name="T19" fmla="*/ 81 h 247"/>
                <a:gd name="T20" fmla="*/ 0 w 199"/>
                <a:gd name="T21" fmla="*/ 2 h 247"/>
                <a:gd name="T22" fmla="*/ 80 w 199"/>
                <a:gd name="T23" fmla="*/ 83 h 247"/>
                <a:gd name="T24" fmla="*/ 89 w 199"/>
                <a:gd name="T25" fmla="*/ 92 h 247"/>
                <a:gd name="T26" fmla="*/ 20 w 199"/>
                <a:gd name="T27" fmla="*/ 125 h 247"/>
                <a:gd name="T28" fmla="*/ 90 w 199"/>
                <a:gd name="T29" fmla="*/ 94 h 247"/>
                <a:gd name="T30" fmla="*/ 118 w 199"/>
                <a:gd name="T31" fmla="*/ 131 h 247"/>
                <a:gd name="T32" fmla="*/ 48 w 199"/>
                <a:gd name="T33" fmla="*/ 149 h 247"/>
                <a:gd name="T34" fmla="*/ 119 w 199"/>
                <a:gd name="T35" fmla="*/ 134 h 247"/>
                <a:gd name="T36" fmla="*/ 141 w 199"/>
                <a:gd name="T37" fmla="*/ 175 h 247"/>
                <a:gd name="T38" fmla="*/ 77 w 199"/>
                <a:gd name="T39" fmla="*/ 174 h 247"/>
                <a:gd name="T40" fmla="*/ 143 w 199"/>
                <a:gd name="T41" fmla="*/ 178 h 247"/>
                <a:gd name="T42" fmla="*/ 166 w 199"/>
                <a:gd name="T43" fmla="*/ 247 h 247"/>
                <a:gd name="T44" fmla="*/ 169 w 199"/>
                <a:gd name="T45" fmla="*/ 246 h 247"/>
                <a:gd name="T46" fmla="*/ 148 w 199"/>
                <a:gd name="T47" fmla="*/ 183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99" h="247">
                  <a:moveTo>
                    <a:pt x="148" y="183"/>
                  </a:moveTo>
                  <a:cubicBezTo>
                    <a:pt x="199" y="136"/>
                    <a:pt x="184" y="111"/>
                    <a:pt x="184" y="111"/>
                  </a:cubicBezTo>
                  <a:cubicBezTo>
                    <a:pt x="155" y="127"/>
                    <a:pt x="148" y="172"/>
                    <a:pt x="147" y="182"/>
                  </a:cubicBezTo>
                  <a:cubicBezTo>
                    <a:pt x="142" y="170"/>
                    <a:pt x="135" y="156"/>
                    <a:pt x="127" y="142"/>
                  </a:cubicBezTo>
                  <a:cubicBezTo>
                    <a:pt x="167" y="114"/>
                    <a:pt x="159" y="77"/>
                    <a:pt x="159" y="77"/>
                  </a:cubicBezTo>
                  <a:cubicBezTo>
                    <a:pt x="132" y="101"/>
                    <a:pt x="127" y="134"/>
                    <a:pt x="127" y="141"/>
                  </a:cubicBezTo>
                  <a:cubicBezTo>
                    <a:pt x="120" y="129"/>
                    <a:pt x="112" y="117"/>
                    <a:pt x="103" y="105"/>
                  </a:cubicBezTo>
                  <a:cubicBezTo>
                    <a:pt x="138" y="58"/>
                    <a:pt x="136" y="0"/>
                    <a:pt x="136" y="0"/>
                  </a:cubicBezTo>
                  <a:cubicBezTo>
                    <a:pt x="99" y="20"/>
                    <a:pt x="101" y="92"/>
                    <a:pt x="102" y="104"/>
                  </a:cubicBezTo>
                  <a:cubicBezTo>
                    <a:pt x="96" y="96"/>
                    <a:pt x="89" y="89"/>
                    <a:pt x="82" y="81"/>
                  </a:cubicBezTo>
                  <a:cubicBezTo>
                    <a:pt x="79" y="24"/>
                    <a:pt x="0" y="2"/>
                    <a:pt x="0" y="2"/>
                  </a:cubicBezTo>
                  <a:cubicBezTo>
                    <a:pt x="4" y="60"/>
                    <a:pt x="68" y="80"/>
                    <a:pt x="80" y="83"/>
                  </a:cubicBezTo>
                  <a:cubicBezTo>
                    <a:pt x="83" y="86"/>
                    <a:pt x="86" y="89"/>
                    <a:pt x="89" y="92"/>
                  </a:cubicBezTo>
                  <a:cubicBezTo>
                    <a:pt x="50" y="86"/>
                    <a:pt x="20" y="125"/>
                    <a:pt x="20" y="125"/>
                  </a:cubicBezTo>
                  <a:cubicBezTo>
                    <a:pt x="51" y="128"/>
                    <a:pt x="84" y="99"/>
                    <a:pt x="90" y="94"/>
                  </a:cubicBezTo>
                  <a:cubicBezTo>
                    <a:pt x="101" y="106"/>
                    <a:pt x="110" y="119"/>
                    <a:pt x="118" y="131"/>
                  </a:cubicBezTo>
                  <a:cubicBezTo>
                    <a:pt x="84" y="114"/>
                    <a:pt x="48" y="149"/>
                    <a:pt x="48" y="149"/>
                  </a:cubicBezTo>
                  <a:cubicBezTo>
                    <a:pt x="90" y="158"/>
                    <a:pt x="114" y="138"/>
                    <a:pt x="119" y="134"/>
                  </a:cubicBezTo>
                  <a:cubicBezTo>
                    <a:pt x="128" y="148"/>
                    <a:pt x="135" y="162"/>
                    <a:pt x="141" y="175"/>
                  </a:cubicBezTo>
                  <a:cubicBezTo>
                    <a:pt x="115" y="152"/>
                    <a:pt x="77" y="174"/>
                    <a:pt x="77" y="174"/>
                  </a:cubicBezTo>
                  <a:cubicBezTo>
                    <a:pt x="106" y="188"/>
                    <a:pt x="136" y="180"/>
                    <a:pt x="143" y="178"/>
                  </a:cubicBezTo>
                  <a:cubicBezTo>
                    <a:pt x="160" y="216"/>
                    <a:pt x="166" y="246"/>
                    <a:pt x="166" y="247"/>
                  </a:cubicBezTo>
                  <a:cubicBezTo>
                    <a:pt x="169" y="246"/>
                    <a:pt x="169" y="246"/>
                    <a:pt x="169" y="246"/>
                  </a:cubicBezTo>
                  <a:cubicBezTo>
                    <a:pt x="168" y="246"/>
                    <a:pt x="163" y="219"/>
                    <a:pt x="148" y="183"/>
                  </a:cubicBezTo>
                  <a:close/>
                </a:path>
              </a:pathLst>
            </a:custGeom>
            <a:grpFill/>
            <a:ln>
              <a:noFill/>
            </a:ln>
          </p:spPr>
          <p:txBody>
            <a:bodyPr/>
            <a:lstStyle/>
            <a:p>
              <a:pPr eaLnBrk="1" fontAlgn="auto" hangingPunct="1">
                <a:spcBef>
                  <a:spcPts val="0"/>
                </a:spcBef>
                <a:spcAft>
                  <a:spcPts val="0"/>
                </a:spcAft>
                <a:defRPr/>
              </a:pPr>
              <a:endParaRPr lang="en-US">
                <a:latin typeface="+mn-lt"/>
              </a:endParaRPr>
            </a:p>
          </p:txBody>
        </p:sp>
        <p:sp>
          <p:nvSpPr>
            <p:cNvPr id="63" name="Freeform 16">
              <a:extLst>
                <a:ext uri="{FF2B5EF4-FFF2-40B4-BE49-F238E27FC236}">
                  <a16:creationId xmlns:a16="http://schemas.microsoft.com/office/drawing/2014/main" id="{FB6ED900-2FDD-36A7-C66B-90331BF85388}"/>
                </a:ext>
              </a:extLst>
            </p:cNvPr>
            <p:cNvSpPr>
              <a:spLocks/>
            </p:cNvSpPr>
            <p:nvPr/>
          </p:nvSpPr>
          <p:spPr bwMode="auto">
            <a:xfrm>
              <a:off x="612617" y="1342579"/>
              <a:ext cx="752475" cy="942975"/>
            </a:xfrm>
            <a:custGeom>
              <a:avLst/>
              <a:gdLst>
                <a:gd name="T0" fmla="*/ 148 w 199"/>
                <a:gd name="T1" fmla="*/ 183 h 247"/>
                <a:gd name="T2" fmla="*/ 184 w 199"/>
                <a:gd name="T3" fmla="*/ 111 h 247"/>
                <a:gd name="T4" fmla="*/ 147 w 199"/>
                <a:gd name="T5" fmla="*/ 182 h 247"/>
                <a:gd name="T6" fmla="*/ 127 w 199"/>
                <a:gd name="T7" fmla="*/ 142 h 247"/>
                <a:gd name="T8" fmla="*/ 159 w 199"/>
                <a:gd name="T9" fmla="*/ 77 h 247"/>
                <a:gd name="T10" fmla="*/ 127 w 199"/>
                <a:gd name="T11" fmla="*/ 141 h 247"/>
                <a:gd name="T12" fmla="*/ 103 w 199"/>
                <a:gd name="T13" fmla="*/ 105 h 247"/>
                <a:gd name="T14" fmla="*/ 136 w 199"/>
                <a:gd name="T15" fmla="*/ 0 h 247"/>
                <a:gd name="T16" fmla="*/ 102 w 199"/>
                <a:gd name="T17" fmla="*/ 104 h 247"/>
                <a:gd name="T18" fmla="*/ 82 w 199"/>
                <a:gd name="T19" fmla="*/ 81 h 247"/>
                <a:gd name="T20" fmla="*/ 0 w 199"/>
                <a:gd name="T21" fmla="*/ 2 h 247"/>
                <a:gd name="T22" fmla="*/ 80 w 199"/>
                <a:gd name="T23" fmla="*/ 83 h 247"/>
                <a:gd name="T24" fmla="*/ 89 w 199"/>
                <a:gd name="T25" fmla="*/ 92 h 247"/>
                <a:gd name="T26" fmla="*/ 20 w 199"/>
                <a:gd name="T27" fmla="*/ 125 h 247"/>
                <a:gd name="T28" fmla="*/ 90 w 199"/>
                <a:gd name="T29" fmla="*/ 94 h 247"/>
                <a:gd name="T30" fmla="*/ 118 w 199"/>
                <a:gd name="T31" fmla="*/ 131 h 247"/>
                <a:gd name="T32" fmla="*/ 48 w 199"/>
                <a:gd name="T33" fmla="*/ 149 h 247"/>
                <a:gd name="T34" fmla="*/ 119 w 199"/>
                <a:gd name="T35" fmla="*/ 134 h 247"/>
                <a:gd name="T36" fmla="*/ 141 w 199"/>
                <a:gd name="T37" fmla="*/ 175 h 247"/>
                <a:gd name="T38" fmla="*/ 77 w 199"/>
                <a:gd name="T39" fmla="*/ 174 h 247"/>
                <a:gd name="T40" fmla="*/ 143 w 199"/>
                <a:gd name="T41" fmla="*/ 178 h 247"/>
                <a:gd name="T42" fmla="*/ 166 w 199"/>
                <a:gd name="T43" fmla="*/ 247 h 247"/>
                <a:gd name="T44" fmla="*/ 169 w 199"/>
                <a:gd name="T45" fmla="*/ 246 h 247"/>
                <a:gd name="T46" fmla="*/ 148 w 199"/>
                <a:gd name="T47" fmla="*/ 183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99" h="247">
                  <a:moveTo>
                    <a:pt x="148" y="183"/>
                  </a:moveTo>
                  <a:cubicBezTo>
                    <a:pt x="199" y="136"/>
                    <a:pt x="184" y="111"/>
                    <a:pt x="184" y="111"/>
                  </a:cubicBezTo>
                  <a:cubicBezTo>
                    <a:pt x="155" y="127"/>
                    <a:pt x="148" y="172"/>
                    <a:pt x="147" y="182"/>
                  </a:cubicBezTo>
                  <a:cubicBezTo>
                    <a:pt x="142" y="170"/>
                    <a:pt x="135" y="156"/>
                    <a:pt x="127" y="142"/>
                  </a:cubicBezTo>
                  <a:cubicBezTo>
                    <a:pt x="167" y="114"/>
                    <a:pt x="159" y="77"/>
                    <a:pt x="159" y="77"/>
                  </a:cubicBezTo>
                  <a:cubicBezTo>
                    <a:pt x="132" y="101"/>
                    <a:pt x="127" y="134"/>
                    <a:pt x="127" y="141"/>
                  </a:cubicBezTo>
                  <a:cubicBezTo>
                    <a:pt x="120" y="129"/>
                    <a:pt x="112" y="117"/>
                    <a:pt x="103" y="105"/>
                  </a:cubicBezTo>
                  <a:cubicBezTo>
                    <a:pt x="138" y="58"/>
                    <a:pt x="136" y="0"/>
                    <a:pt x="136" y="0"/>
                  </a:cubicBezTo>
                  <a:cubicBezTo>
                    <a:pt x="99" y="20"/>
                    <a:pt x="101" y="92"/>
                    <a:pt x="102" y="104"/>
                  </a:cubicBezTo>
                  <a:cubicBezTo>
                    <a:pt x="96" y="96"/>
                    <a:pt x="89" y="89"/>
                    <a:pt x="82" y="81"/>
                  </a:cubicBezTo>
                  <a:cubicBezTo>
                    <a:pt x="79" y="24"/>
                    <a:pt x="0" y="2"/>
                    <a:pt x="0" y="2"/>
                  </a:cubicBezTo>
                  <a:cubicBezTo>
                    <a:pt x="4" y="60"/>
                    <a:pt x="68" y="80"/>
                    <a:pt x="80" y="83"/>
                  </a:cubicBezTo>
                  <a:cubicBezTo>
                    <a:pt x="83" y="86"/>
                    <a:pt x="86" y="89"/>
                    <a:pt x="89" y="92"/>
                  </a:cubicBezTo>
                  <a:cubicBezTo>
                    <a:pt x="50" y="86"/>
                    <a:pt x="20" y="125"/>
                    <a:pt x="20" y="125"/>
                  </a:cubicBezTo>
                  <a:cubicBezTo>
                    <a:pt x="51" y="128"/>
                    <a:pt x="84" y="99"/>
                    <a:pt x="90" y="94"/>
                  </a:cubicBezTo>
                  <a:cubicBezTo>
                    <a:pt x="101" y="106"/>
                    <a:pt x="110" y="119"/>
                    <a:pt x="118" y="131"/>
                  </a:cubicBezTo>
                  <a:cubicBezTo>
                    <a:pt x="84" y="114"/>
                    <a:pt x="48" y="149"/>
                    <a:pt x="48" y="149"/>
                  </a:cubicBezTo>
                  <a:cubicBezTo>
                    <a:pt x="90" y="158"/>
                    <a:pt x="114" y="138"/>
                    <a:pt x="119" y="134"/>
                  </a:cubicBezTo>
                  <a:cubicBezTo>
                    <a:pt x="128" y="148"/>
                    <a:pt x="135" y="162"/>
                    <a:pt x="141" y="175"/>
                  </a:cubicBezTo>
                  <a:cubicBezTo>
                    <a:pt x="115" y="152"/>
                    <a:pt x="77" y="174"/>
                    <a:pt x="77" y="174"/>
                  </a:cubicBezTo>
                  <a:cubicBezTo>
                    <a:pt x="106" y="188"/>
                    <a:pt x="136" y="180"/>
                    <a:pt x="143" y="178"/>
                  </a:cubicBezTo>
                  <a:cubicBezTo>
                    <a:pt x="160" y="216"/>
                    <a:pt x="166" y="246"/>
                    <a:pt x="166" y="247"/>
                  </a:cubicBezTo>
                  <a:cubicBezTo>
                    <a:pt x="169" y="246"/>
                    <a:pt x="169" y="246"/>
                    <a:pt x="169" y="246"/>
                  </a:cubicBezTo>
                  <a:cubicBezTo>
                    <a:pt x="168" y="246"/>
                    <a:pt x="163" y="219"/>
                    <a:pt x="148" y="183"/>
                  </a:cubicBezTo>
                  <a:close/>
                </a:path>
              </a:pathLst>
            </a:custGeom>
            <a:grpFill/>
            <a:ln>
              <a:noFill/>
            </a:ln>
          </p:spPr>
          <p:txBody>
            <a:bodyPr/>
            <a:lstStyle/>
            <a:p>
              <a:pPr eaLnBrk="1" fontAlgn="auto" hangingPunct="1">
                <a:spcBef>
                  <a:spcPts val="0"/>
                </a:spcBef>
                <a:spcAft>
                  <a:spcPts val="0"/>
                </a:spcAft>
                <a:defRPr/>
              </a:pPr>
              <a:endParaRPr lang="en-US">
                <a:latin typeface="+mn-lt"/>
              </a:endParaRPr>
            </a:p>
          </p:txBody>
        </p:sp>
        <p:sp>
          <p:nvSpPr>
            <p:cNvPr id="64" name="Freeform 17">
              <a:extLst>
                <a:ext uri="{FF2B5EF4-FFF2-40B4-BE49-F238E27FC236}">
                  <a16:creationId xmlns:a16="http://schemas.microsoft.com/office/drawing/2014/main" id="{B052C39E-0F45-F46B-76C1-FB84501E9F4F}"/>
                </a:ext>
              </a:extLst>
            </p:cNvPr>
            <p:cNvSpPr>
              <a:spLocks/>
            </p:cNvSpPr>
            <p:nvPr/>
          </p:nvSpPr>
          <p:spPr bwMode="auto">
            <a:xfrm>
              <a:off x="5283772" y="4700027"/>
              <a:ext cx="731838" cy="747713"/>
            </a:xfrm>
            <a:custGeom>
              <a:avLst/>
              <a:gdLst>
                <a:gd name="T0" fmla="*/ 157 w 193"/>
                <a:gd name="T1" fmla="*/ 170 h 196"/>
                <a:gd name="T2" fmla="*/ 49 w 193"/>
                <a:gd name="T3" fmla="*/ 127 h 196"/>
                <a:gd name="T4" fmla="*/ 100 w 193"/>
                <a:gd name="T5" fmla="*/ 94 h 196"/>
                <a:gd name="T6" fmla="*/ 193 w 193"/>
                <a:gd name="T7" fmla="*/ 48 h 196"/>
                <a:gd name="T8" fmla="*/ 98 w 193"/>
                <a:gd name="T9" fmla="*/ 92 h 196"/>
                <a:gd name="T10" fmla="*/ 80 w 193"/>
                <a:gd name="T11" fmla="*/ 102 h 196"/>
                <a:gd name="T12" fmla="*/ 65 w 193"/>
                <a:gd name="T13" fmla="*/ 0 h 196"/>
                <a:gd name="T14" fmla="*/ 78 w 193"/>
                <a:gd name="T15" fmla="*/ 103 h 196"/>
                <a:gd name="T16" fmla="*/ 31 w 193"/>
                <a:gd name="T17" fmla="*/ 140 h 196"/>
                <a:gd name="T18" fmla="*/ 15 w 193"/>
                <a:gd name="T19" fmla="*/ 41 h 196"/>
                <a:gd name="T20" fmla="*/ 29 w 193"/>
                <a:gd name="T21" fmla="*/ 141 h 196"/>
                <a:gd name="T22" fmla="*/ 0 w 193"/>
                <a:gd name="T23" fmla="*/ 170 h 196"/>
                <a:gd name="T24" fmla="*/ 2 w 193"/>
                <a:gd name="T25" fmla="*/ 171 h 196"/>
                <a:gd name="T26" fmla="*/ 13 w 193"/>
                <a:gd name="T27" fmla="*/ 160 h 196"/>
                <a:gd name="T28" fmla="*/ 93 w 193"/>
                <a:gd name="T29" fmla="*/ 193 h 196"/>
                <a:gd name="T30" fmla="*/ 14 w 193"/>
                <a:gd name="T31" fmla="*/ 159 h 196"/>
                <a:gd name="T32" fmla="*/ 48 w 193"/>
                <a:gd name="T33" fmla="*/ 128 h 196"/>
                <a:gd name="T34" fmla="*/ 157 w 193"/>
                <a:gd name="T35" fmla="*/ 170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93" h="196">
                  <a:moveTo>
                    <a:pt x="157" y="170"/>
                  </a:moveTo>
                  <a:cubicBezTo>
                    <a:pt x="135" y="132"/>
                    <a:pt x="61" y="128"/>
                    <a:pt x="49" y="127"/>
                  </a:cubicBezTo>
                  <a:cubicBezTo>
                    <a:pt x="64" y="115"/>
                    <a:pt x="81" y="103"/>
                    <a:pt x="100" y="94"/>
                  </a:cubicBezTo>
                  <a:cubicBezTo>
                    <a:pt x="155" y="108"/>
                    <a:pt x="193" y="48"/>
                    <a:pt x="193" y="48"/>
                  </a:cubicBezTo>
                  <a:cubicBezTo>
                    <a:pt x="145" y="31"/>
                    <a:pt x="102" y="86"/>
                    <a:pt x="98" y="92"/>
                  </a:cubicBezTo>
                  <a:cubicBezTo>
                    <a:pt x="92" y="95"/>
                    <a:pt x="86" y="99"/>
                    <a:pt x="80" y="102"/>
                  </a:cubicBezTo>
                  <a:cubicBezTo>
                    <a:pt x="96" y="71"/>
                    <a:pt x="65" y="0"/>
                    <a:pt x="65" y="0"/>
                  </a:cubicBezTo>
                  <a:cubicBezTo>
                    <a:pt x="48" y="60"/>
                    <a:pt x="74" y="98"/>
                    <a:pt x="78" y="103"/>
                  </a:cubicBezTo>
                  <a:cubicBezTo>
                    <a:pt x="60" y="115"/>
                    <a:pt x="44" y="128"/>
                    <a:pt x="31" y="140"/>
                  </a:cubicBezTo>
                  <a:cubicBezTo>
                    <a:pt x="52" y="94"/>
                    <a:pt x="15" y="41"/>
                    <a:pt x="15" y="41"/>
                  </a:cubicBezTo>
                  <a:cubicBezTo>
                    <a:pt x="2" y="91"/>
                    <a:pt x="25" y="135"/>
                    <a:pt x="29" y="141"/>
                  </a:cubicBezTo>
                  <a:cubicBezTo>
                    <a:pt x="12" y="157"/>
                    <a:pt x="1" y="170"/>
                    <a:pt x="0" y="170"/>
                  </a:cubicBezTo>
                  <a:cubicBezTo>
                    <a:pt x="2" y="171"/>
                    <a:pt x="2" y="171"/>
                    <a:pt x="2" y="171"/>
                  </a:cubicBezTo>
                  <a:cubicBezTo>
                    <a:pt x="2" y="171"/>
                    <a:pt x="6" y="167"/>
                    <a:pt x="13" y="160"/>
                  </a:cubicBezTo>
                  <a:cubicBezTo>
                    <a:pt x="36" y="196"/>
                    <a:pt x="93" y="193"/>
                    <a:pt x="93" y="193"/>
                  </a:cubicBezTo>
                  <a:cubicBezTo>
                    <a:pt x="74" y="166"/>
                    <a:pt x="23" y="160"/>
                    <a:pt x="14" y="159"/>
                  </a:cubicBezTo>
                  <a:cubicBezTo>
                    <a:pt x="22" y="151"/>
                    <a:pt x="34" y="139"/>
                    <a:pt x="48" y="128"/>
                  </a:cubicBezTo>
                  <a:cubicBezTo>
                    <a:pt x="87" y="181"/>
                    <a:pt x="157" y="170"/>
                    <a:pt x="157" y="170"/>
                  </a:cubicBezTo>
                  <a:close/>
                </a:path>
              </a:pathLst>
            </a:custGeom>
            <a:grpFill/>
            <a:ln>
              <a:noFill/>
            </a:ln>
          </p:spPr>
          <p:txBody>
            <a:bodyPr/>
            <a:lstStyle/>
            <a:p>
              <a:pPr eaLnBrk="1" fontAlgn="auto" hangingPunct="1">
                <a:spcBef>
                  <a:spcPts val="0"/>
                </a:spcBef>
                <a:spcAft>
                  <a:spcPts val="0"/>
                </a:spcAft>
                <a:defRPr/>
              </a:pPr>
              <a:endParaRPr lang="en-US">
                <a:latin typeface="+mn-lt"/>
              </a:endParaRPr>
            </a:p>
          </p:txBody>
        </p:sp>
        <p:sp>
          <p:nvSpPr>
            <p:cNvPr id="65" name="Freeform 16">
              <a:extLst>
                <a:ext uri="{FF2B5EF4-FFF2-40B4-BE49-F238E27FC236}">
                  <a16:creationId xmlns:a16="http://schemas.microsoft.com/office/drawing/2014/main" id="{8DDECD87-D0CC-8C9C-A9EC-96EB73CD3B27}"/>
                </a:ext>
              </a:extLst>
            </p:cNvPr>
            <p:cNvSpPr>
              <a:spLocks/>
            </p:cNvSpPr>
            <p:nvPr/>
          </p:nvSpPr>
          <p:spPr bwMode="auto">
            <a:xfrm rot="15629614">
              <a:off x="6034127" y="-76927"/>
              <a:ext cx="607718" cy="761571"/>
            </a:xfrm>
            <a:custGeom>
              <a:avLst/>
              <a:gdLst>
                <a:gd name="T0" fmla="*/ 148 w 199"/>
                <a:gd name="T1" fmla="*/ 183 h 247"/>
                <a:gd name="T2" fmla="*/ 184 w 199"/>
                <a:gd name="T3" fmla="*/ 111 h 247"/>
                <a:gd name="T4" fmla="*/ 147 w 199"/>
                <a:gd name="T5" fmla="*/ 182 h 247"/>
                <a:gd name="T6" fmla="*/ 127 w 199"/>
                <a:gd name="T7" fmla="*/ 142 h 247"/>
                <a:gd name="T8" fmla="*/ 159 w 199"/>
                <a:gd name="T9" fmla="*/ 77 h 247"/>
                <a:gd name="T10" fmla="*/ 127 w 199"/>
                <a:gd name="T11" fmla="*/ 141 h 247"/>
                <a:gd name="T12" fmla="*/ 103 w 199"/>
                <a:gd name="T13" fmla="*/ 105 h 247"/>
                <a:gd name="T14" fmla="*/ 136 w 199"/>
                <a:gd name="T15" fmla="*/ 0 h 247"/>
                <a:gd name="T16" fmla="*/ 102 w 199"/>
                <a:gd name="T17" fmla="*/ 104 h 247"/>
                <a:gd name="T18" fmla="*/ 82 w 199"/>
                <a:gd name="T19" fmla="*/ 81 h 247"/>
                <a:gd name="T20" fmla="*/ 0 w 199"/>
                <a:gd name="T21" fmla="*/ 2 h 247"/>
                <a:gd name="T22" fmla="*/ 80 w 199"/>
                <a:gd name="T23" fmla="*/ 83 h 247"/>
                <a:gd name="T24" fmla="*/ 89 w 199"/>
                <a:gd name="T25" fmla="*/ 92 h 247"/>
                <a:gd name="T26" fmla="*/ 20 w 199"/>
                <a:gd name="T27" fmla="*/ 125 h 247"/>
                <a:gd name="T28" fmla="*/ 90 w 199"/>
                <a:gd name="T29" fmla="*/ 94 h 247"/>
                <a:gd name="T30" fmla="*/ 118 w 199"/>
                <a:gd name="T31" fmla="*/ 131 h 247"/>
                <a:gd name="T32" fmla="*/ 48 w 199"/>
                <a:gd name="T33" fmla="*/ 149 h 247"/>
                <a:gd name="T34" fmla="*/ 119 w 199"/>
                <a:gd name="T35" fmla="*/ 134 h 247"/>
                <a:gd name="T36" fmla="*/ 141 w 199"/>
                <a:gd name="T37" fmla="*/ 175 h 247"/>
                <a:gd name="T38" fmla="*/ 77 w 199"/>
                <a:gd name="T39" fmla="*/ 174 h 247"/>
                <a:gd name="T40" fmla="*/ 143 w 199"/>
                <a:gd name="T41" fmla="*/ 178 h 247"/>
                <a:gd name="T42" fmla="*/ 166 w 199"/>
                <a:gd name="T43" fmla="*/ 247 h 247"/>
                <a:gd name="T44" fmla="*/ 169 w 199"/>
                <a:gd name="T45" fmla="*/ 246 h 247"/>
                <a:gd name="T46" fmla="*/ 148 w 199"/>
                <a:gd name="T47" fmla="*/ 183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99" h="247">
                  <a:moveTo>
                    <a:pt x="148" y="183"/>
                  </a:moveTo>
                  <a:cubicBezTo>
                    <a:pt x="199" y="136"/>
                    <a:pt x="184" y="111"/>
                    <a:pt x="184" y="111"/>
                  </a:cubicBezTo>
                  <a:cubicBezTo>
                    <a:pt x="155" y="127"/>
                    <a:pt x="148" y="172"/>
                    <a:pt x="147" y="182"/>
                  </a:cubicBezTo>
                  <a:cubicBezTo>
                    <a:pt x="142" y="170"/>
                    <a:pt x="135" y="156"/>
                    <a:pt x="127" y="142"/>
                  </a:cubicBezTo>
                  <a:cubicBezTo>
                    <a:pt x="167" y="114"/>
                    <a:pt x="159" y="77"/>
                    <a:pt x="159" y="77"/>
                  </a:cubicBezTo>
                  <a:cubicBezTo>
                    <a:pt x="132" y="101"/>
                    <a:pt x="127" y="134"/>
                    <a:pt x="127" y="141"/>
                  </a:cubicBezTo>
                  <a:cubicBezTo>
                    <a:pt x="120" y="129"/>
                    <a:pt x="112" y="117"/>
                    <a:pt x="103" y="105"/>
                  </a:cubicBezTo>
                  <a:cubicBezTo>
                    <a:pt x="138" y="58"/>
                    <a:pt x="136" y="0"/>
                    <a:pt x="136" y="0"/>
                  </a:cubicBezTo>
                  <a:cubicBezTo>
                    <a:pt x="99" y="20"/>
                    <a:pt x="101" y="92"/>
                    <a:pt x="102" y="104"/>
                  </a:cubicBezTo>
                  <a:cubicBezTo>
                    <a:pt x="96" y="96"/>
                    <a:pt x="89" y="89"/>
                    <a:pt x="82" y="81"/>
                  </a:cubicBezTo>
                  <a:cubicBezTo>
                    <a:pt x="79" y="24"/>
                    <a:pt x="0" y="2"/>
                    <a:pt x="0" y="2"/>
                  </a:cubicBezTo>
                  <a:cubicBezTo>
                    <a:pt x="4" y="60"/>
                    <a:pt x="68" y="80"/>
                    <a:pt x="80" y="83"/>
                  </a:cubicBezTo>
                  <a:cubicBezTo>
                    <a:pt x="83" y="86"/>
                    <a:pt x="86" y="89"/>
                    <a:pt x="89" y="92"/>
                  </a:cubicBezTo>
                  <a:cubicBezTo>
                    <a:pt x="50" y="86"/>
                    <a:pt x="20" y="125"/>
                    <a:pt x="20" y="125"/>
                  </a:cubicBezTo>
                  <a:cubicBezTo>
                    <a:pt x="51" y="128"/>
                    <a:pt x="84" y="99"/>
                    <a:pt x="90" y="94"/>
                  </a:cubicBezTo>
                  <a:cubicBezTo>
                    <a:pt x="101" y="106"/>
                    <a:pt x="110" y="119"/>
                    <a:pt x="118" y="131"/>
                  </a:cubicBezTo>
                  <a:cubicBezTo>
                    <a:pt x="84" y="114"/>
                    <a:pt x="48" y="149"/>
                    <a:pt x="48" y="149"/>
                  </a:cubicBezTo>
                  <a:cubicBezTo>
                    <a:pt x="90" y="158"/>
                    <a:pt x="114" y="138"/>
                    <a:pt x="119" y="134"/>
                  </a:cubicBezTo>
                  <a:cubicBezTo>
                    <a:pt x="128" y="148"/>
                    <a:pt x="135" y="162"/>
                    <a:pt x="141" y="175"/>
                  </a:cubicBezTo>
                  <a:cubicBezTo>
                    <a:pt x="115" y="152"/>
                    <a:pt x="77" y="174"/>
                    <a:pt x="77" y="174"/>
                  </a:cubicBezTo>
                  <a:cubicBezTo>
                    <a:pt x="106" y="188"/>
                    <a:pt x="136" y="180"/>
                    <a:pt x="143" y="178"/>
                  </a:cubicBezTo>
                  <a:cubicBezTo>
                    <a:pt x="160" y="216"/>
                    <a:pt x="166" y="246"/>
                    <a:pt x="166" y="247"/>
                  </a:cubicBezTo>
                  <a:cubicBezTo>
                    <a:pt x="169" y="246"/>
                    <a:pt x="169" y="246"/>
                    <a:pt x="169" y="246"/>
                  </a:cubicBezTo>
                  <a:cubicBezTo>
                    <a:pt x="168" y="246"/>
                    <a:pt x="163" y="219"/>
                    <a:pt x="148" y="183"/>
                  </a:cubicBezTo>
                  <a:close/>
                </a:path>
              </a:pathLst>
            </a:custGeom>
            <a:grpFill/>
            <a:ln>
              <a:noFill/>
            </a:ln>
          </p:spPr>
          <p:txBody>
            <a:bodyPr/>
            <a:lstStyle/>
            <a:p>
              <a:pPr eaLnBrk="1" fontAlgn="auto" hangingPunct="1">
                <a:spcBef>
                  <a:spcPts val="0"/>
                </a:spcBef>
                <a:spcAft>
                  <a:spcPts val="0"/>
                </a:spcAft>
                <a:defRPr/>
              </a:pPr>
              <a:endParaRPr lang="en-US">
                <a:latin typeface="+mn-lt"/>
              </a:endParaRPr>
            </a:p>
          </p:txBody>
        </p:sp>
        <p:sp>
          <p:nvSpPr>
            <p:cNvPr id="66" name="Freeform 17">
              <a:extLst>
                <a:ext uri="{FF2B5EF4-FFF2-40B4-BE49-F238E27FC236}">
                  <a16:creationId xmlns:a16="http://schemas.microsoft.com/office/drawing/2014/main" id="{59BCF723-A65B-0090-AD14-59060FC00282}"/>
                </a:ext>
              </a:extLst>
            </p:cNvPr>
            <p:cNvSpPr>
              <a:spLocks/>
            </p:cNvSpPr>
            <p:nvPr/>
          </p:nvSpPr>
          <p:spPr bwMode="auto">
            <a:xfrm flipV="1">
              <a:off x="3857396" y="1814066"/>
              <a:ext cx="422306" cy="431467"/>
            </a:xfrm>
            <a:custGeom>
              <a:avLst/>
              <a:gdLst>
                <a:gd name="T0" fmla="*/ 157 w 193"/>
                <a:gd name="T1" fmla="*/ 170 h 196"/>
                <a:gd name="T2" fmla="*/ 49 w 193"/>
                <a:gd name="T3" fmla="*/ 127 h 196"/>
                <a:gd name="T4" fmla="*/ 100 w 193"/>
                <a:gd name="T5" fmla="*/ 94 h 196"/>
                <a:gd name="T6" fmla="*/ 193 w 193"/>
                <a:gd name="T7" fmla="*/ 48 h 196"/>
                <a:gd name="T8" fmla="*/ 98 w 193"/>
                <a:gd name="T9" fmla="*/ 92 h 196"/>
                <a:gd name="T10" fmla="*/ 80 w 193"/>
                <a:gd name="T11" fmla="*/ 102 h 196"/>
                <a:gd name="T12" fmla="*/ 65 w 193"/>
                <a:gd name="T13" fmla="*/ 0 h 196"/>
                <a:gd name="T14" fmla="*/ 78 w 193"/>
                <a:gd name="T15" fmla="*/ 103 h 196"/>
                <a:gd name="T16" fmla="*/ 31 w 193"/>
                <a:gd name="T17" fmla="*/ 140 h 196"/>
                <a:gd name="T18" fmla="*/ 15 w 193"/>
                <a:gd name="T19" fmla="*/ 41 h 196"/>
                <a:gd name="T20" fmla="*/ 29 w 193"/>
                <a:gd name="T21" fmla="*/ 141 h 196"/>
                <a:gd name="T22" fmla="*/ 0 w 193"/>
                <a:gd name="T23" fmla="*/ 170 h 196"/>
                <a:gd name="T24" fmla="*/ 2 w 193"/>
                <a:gd name="T25" fmla="*/ 171 h 196"/>
                <a:gd name="T26" fmla="*/ 13 w 193"/>
                <a:gd name="T27" fmla="*/ 160 h 196"/>
                <a:gd name="T28" fmla="*/ 93 w 193"/>
                <a:gd name="T29" fmla="*/ 193 h 196"/>
                <a:gd name="T30" fmla="*/ 14 w 193"/>
                <a:gd name="T31" fmla="*/ 159 h 196"/>
                <a:gd name="T32" fmla="*/ 48 w 193"/>
                <a:gd name="T33" fmla="*/ 128 h 196"/>
                <a:gd name="T34" fmla="*/ 157 w 193"/>
                <a:gd name="T35" fmla="*/ 170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93" h="196">
                  <a:moveTo>
                    <a:pt x="157" y="170"/>
                  </a:moveTo>
                  <a:cubicBezTo>
                    <a:pt x="135" y="132"/>
                    <a:pt x="61" y="128"/>
                    <a:pt x="49" y="127"/>
                  </a:cubicBezTo>
                  <a:cubicBezTo>
                    <a:pt x="64" y="115"/>
                    <a:pt x="81" y="103"/>
                    <a:pt x="100" y="94"/>
                  </a:cubicBezTo>
                  <a:cubicBezTo>
                    <a:pt x="155" y="108"/>
                    <a:pt x="193" y="48"/>
                    <a:pt x="193" y="48"/>
                  </a:cubicBezTo>
                  <a:cubicBezTo>
                    <a:pt x="145" y="31"/>
                    <a:pt x="102" y="86"/>
                    <a:pt x="98" y="92"/>
                  </a:cubicBezTo>
                  <a:cubicBezTo>
                    <a:pt x="92" y="95"/>
                    <a:pt x="86" y="99"/>
                    <a:pt x="80" y="102"/>
                  </a:cubicBezTo>
                  <a:cubicBezTo>
                    <a:pt x="96" y="71"/>
                    <a:pt x="65" y="0"/>
                    <a:pt x="65" y="0"/>
                  </a:cubicBezTo>
                  <a:cubicBezTo>
                    <a:pt x="48" y="60"/>
                    <a:pt x="74" y="98"/>
                    <a:pt x="78" y="103"/>
                  </a:cubicBezTo>
                  <a:cubicBezTo>
                    <a:pt x="60" y="115"/>
                    <a:pt x="44" y="128"/>
                    <a:pt x="31" y="140"/>
                  </a:cubicBezTo>
                  <a:cubicBezTo>
                    <a:pt x="52" y="94"/>
                    <a:pt x="15" y="41"/>
                    <a:pt x="15" y="41"/>
                  </a:cubicBezTo>
                  <a:cubicBezTo>
                    <a:pt x="2" y="91"/>
                    <a:pt x="25" y="135"/>
                    <a:pt x="29" y="141"/>
                  </a:cubicBezTo>
                  <a:cubicBezTo>
                    <a:pt x="12" y="157"/>
                    <a:pt x="1" y="170"/>
                    <a:pt x="0" y="170"/>
                  </a:cubicBezTo>
                  <a:cubicBezTo>
                    <a:pt x="2" y="171"/>
                    <a:pt x="2" y="171"/>
                    <a:pt x="2" y="171"/>
                  </a:cubicBezTo>
                  <a:cubicBezTo>
                    <a:pt x="2" y="171"/>
                    <a:pt x="6" y="167"/>
                    <a:pt x="13" y="160"/>
                  </a:cubicBezTo>
                  <a:cubicBezTo>
                    <a:pt x="36" y="196"/>
                    <a:pt x="93" y="193"/>
                    <a:pt x="93" y="193"/>
                  </a:cubicBezTo>
                  <a:cubicBezTo>
                    <a:pt x="74" y="166"/>
                    <a:pt x="23" y="160"/>
                    <a:pt x="14" y="159"/>
                  </a:cubicBezTo>
                  <a:cubicBezTo>
                    <a:pt x="22" y="151"/>
                    <a:pt x="34" y="139"/>
                    <a:pt x="48" y="128"/>
                  </a:cubicBezTo>
                  <a:cubicBezTo>
                    <a:pt x="87" y="181"/>
                    <a:pt x="157" y="170"/>
                    <a:pt x="157" y="170"/>
                  </a:cubicBezTo>
                  <a:close/>
                </a:path>
              </a:pathLst>
            </a:custGeom>
            <a:grpFill/>
            <a:ln>
              <a:noFill/>
            </a:ln>
          </p:spPr>
          <p:txBody>
            <a:bodyPr/>
            <a:lstStyle/>
            <a:p>
              <a:pPr eaLnBrk="1" fontAlgn="auto" hangingPunct="1">
                <a:spcBef>
                  <a:spcPts val="0"/>
                </a:spcBef>
                <a:spcAft>
                  <a:spcPts val="0"/>
                </a:spcAft>
                <a:defRPr/>
              </a:pPr>
              <a:endParaRPr lang="en-US">
                <a:latin typeface="+mn-lt"/>
              </a:endParaRPr>
            </a:p>
          </p:txBody>
        </p:sp>
        <p:sp>
          <p:nvSpPr>
            <p:cNvPr id="67" name="Freeform 17">
              <a:extLst>
                <a:ext uri="{FF2B5EF4-FFF2-40B4-BE49-F238E27FC236}">
                  <a16:creationId xmlns:a16="http://schemas.microsoft.com/office/drawing/2014/main" id="{12C5E643-1136-1230-99FE-41E3B3C7AA12}"/>
                </a:ext>
              </a:extLst>
            </p:cNvPr>
            <p:cNvSpPr>
              <a:spLocks/>
            </p:cNvSpPr>
            <p:nvPr/>
          </p:nvSpPr>
          <p:spPr bwMode="auto">
            <a:xfrm>
              <a:off x="11400703" y="5062604"/>
              <a:ext cx="731838" cy="747713"/>
            </a:xfrm>
            <a:custGeom>
              <a:avLst/>
              <a:gdLst>
                <a:gd name="T0" fmla="*/ 157 w 193"/>
                <a:gd name="T1" fmla="*/ 170 h 196"/>
                <a:gd name="T2" fmla="*/ 49 w 193"/>
                <a:gd name="T3" fmla="*/ 127 h 196"/>
                <a:gd name="T4" fmla="*/ 100 w 193"/>
                <a:gd name="T5" fmla="*/ 94 h 196"/>
                <a:gd name="T6" fmla="*/ 193 w 193"/>
                <a:gd name="T7" fmla="*/ 48 h 196"/>
                <a:gd name="T8" fmla="*/ 98 w 193"/>
                <a:gd name="T9" fmla="*/ 92 h 196"/>
                <a:gd name="T10" fmla="*/ 80 w 193"/>
                <a:gd name="T11" fmla="*/ 102 h 196"/>
                <a:gd name="T12" fmla="*/ 65 w 193"/>
                <a:gd name="T13" fmla="*/ 0 h 196"/>
                <a:gd name="T14" fmla="*/ 78 w 193"/>
                <a:gd name="T15" fmla="*/ 103 h 196"/>
                <a:gd name="T16" fmla="*/ 31 w 193"/>
                <a:gd name="T17" fmla="*/ 140 h 196"/>
                <a:gd name="T18" fmla="*/ 15 w 193"/>
                <a:gd name="T19" fmla="*/ 41 h 196"/>
                <a:gd name="T20" fmla="*/ 29 w 193"/>
                <a:gd name="T21" fmla="*/ 141 h 196"/>
                <a:gd name="T22" fmla="*/ 0 w 193"/>
                <a:gd name="T23" fmla="*/ 170 h 196"/>
                <a:gd name="T24" fmla="*/ 2 w 193"/>
                <a:gd name="T25" fmla="*/ 171 h 196"/>
                <a:gd name="T26" fmla="*/ 13 w 193"/>
                <a:gd name="T27" fmla="*/ 160 h 196"/>
                <a:gd name="T28" fmla="*/ 93 w 193"/>
                <a:gd name="T29" fmla="*/ 193 h 196"/>
                <a:gd name="T30" fmla="*/ 14 w 193"/>
                <a:gd name="T31" fmla="*/ 159 h 196"/>
                <a:gd name="T32" fmla="*/ 48 w 193"/>
                <a:gd name="T33" fmla="*/ 128 h 196"/>
                <a:gd name="T34" fmla="*/ 157 w 193"/>
                <a:gd name="T35" fmla="*/ 170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93" h="196">
                  <a:moveTo>
                    <a:pt x="157" y="170"/>
                  </a:moveTo>
                  <a:cubicBezTo>
                    <a:pt x="135" y="132"/>
                    <a:pt x="61" y="128"/>
                    <a:pt x="49" y="127"/>
                  </a:cubicBezTo>
                  <a:cubicBezTo>
                    <a:pt x="64" y="115"/>
                    <a:pt x="81" y="103"/>
                    <a:pt x="100" y="94"/>
                  </a:cubicBezTo>
                  <a:cubicBezTo>
                    <a:pt x="155" y="108"/>
                    <a:pt x="193" y="48"/>
                    <a:pt x="193" y="48"/>
                  </a:cubicBezTo>
                  <a:cubicBezTo>
                    <a:pt x="145" y="31"/>
                    <a:pt x="102" y="86"/>
                    <a:pt x="98" y="92"/>
                  </a:cubicBezTo>
                  <a:cubicBezTo>
                    <a:pt x="92" y="95"/>
                    <a:pt x="86" y="99"/>
                    <a:pt x="80" y="102"/>
                  </a:cubicBezTo>
                  <a:cubicBezTo>
                    <a:pt x="96" y="71"/>
                    <a:pt x="65" y="0"/>
                    <a:pt x="65" y="0"/>
                  </a:cubicBezTo>
                  <a:cubicBezTo>
                    <a:pt x="48" y="60"/>
                    <a:pt x="74" y="98"/>
                    <a:pt x="78" y="103"/>
                  </a:cubicBezTo>
                  <a:cubicBezTo>
                    <a:pt x="60" y="115"/>
                    <a:pt x="44" y="128"/>
                    <a:pt x="31" y="140"/>
                  </a:cubicBezTo>
                  <a:cubicBezTo>
                    <a:pt x="52" y="94"/>
                    <a:pt x="15" y="41"/>
                    <a:pt x="15" y="41"/>
                  </a:cubicBezTo>
                  <a:cubicBezTo>
                    <a:pt x="2" y="91"/>
                    <a:pt x="25" y="135"/>
                    <a:pt x="29" y="141"/>
                  </a:cubicBezTo>
                  <a:cubicBezTo>
                    <a:pt x="12" y="157"/>
                    <a:pt x="1" y="170"/>
                    <a:pt x="0" y="170"/>
                  </a:cubicBezTo>
                  <a:cubicBezTo>
                    <a:pt x="2" y="171"/>
                    <a:pt x="2" y="171"/>
                    <a:pt x="2" y="171"/>
                  </a:cubicBezTo>
                  <a:cubicBezTo>
                    <a:pt x="2" y="171"/>
                    <a:pt x="6" y="167"/>
                    <a:pt x="13" y="160"/>
                  </a:cubicBezTo>
                  <a:cubicBezTo>
                    <a:pt x="36" y="196"/>
                    <a:pt x="93" y="193"/>
                    <a:pt x="93" y="193"/>
                  </a:cubicBezTo>
                  <a:cubicBezTo>
                    <a:pt x="74" y="166"/>
                    <a:pt x="23" y="160"/>
                    <a:pt x="14" y="159"/>
                  </a:cubicBezTo>
                  <a:cubicBezTo>
                    <a:pt x="22" y="151"/>
                    <a:pt x="34" y="139"/>
                    <a:pt x="48" y="128"/>
                  </a:cubicBezTo>
                  <a:cubicBezTo>
                    <a:pt x="87" y="181"/>
                    <a:pt x="157" y="170"/>
                    <a:pt x="157" y="170"/>
                  </a:cubicBezTo>
                  <a:close/>
                </a:path>
              </a:pathLst>
            </a:custGeom>
            <a:grpFill/>
            <a:ln>
              <a:noFill/>
            </a:ln>
          </p:spPr>
          <p:txBody>
            <a:bodyPr/>
            <a:lstStyle/>
            <a:p>
              <a:pPr eaLnBrk="1" fontAlgn="auto" hangingPunct="1">
                <a:spcBef>
                  <a:spcPts val="0"/>
                </a:spcBef>
                <a:spcAft>
                  <a:spcPts val="0"/>
                </a:spcAft>
                <a:defRPr/>
              </a:pPr>
              <a:endParaRPr lang="en-US">
                <a:latin typeface="+mn-lt"/>
              </a:endParaRPr>
            </a:p>
          </p:txBody>
        </p:sp>
        <p:sp>
          <p:nvSpPr>
            <p:cNvPr id="68" name="Freeform 16">
              <a:extLst>
                <a:ext uri="{FF2B5EF4-FFF2-40B4-BE49-F238E27FC236}">
                  <a16:creationId xmlns:a16="http://schemas.microsoft.com/office/drawing/2014/main" id="{58E5524E-FB60-2CE1-01F1-CA86ED6C5AE3}"/>
                </a:ext>
              </a:extLst>
            </p:cNvPr>
            <p:cNvSpPr>
              <a:spLocks/>
            </p:cNvSpPr>
            <p:nvPr/>
          </p:nvSpPr>
          <p:spPr bwMode="auto">
            <a:xfrm rot="15629614">
              <a:off x="136387" y="4693099"/>
              <a:ext cx="607718" cy="761571"/>
            </a:xfrm>
            <a:custGeom>
              <a:avLst/>
              <a:gdLst>
                <a:gd name="T0" fmla="*/ 148 w 199"/>
                <a:gd name="T1" fmla="*/ 183 h 247"/>
                <a:gd name="T2" fmla="*/ 184 w 199"/>
                <a:gd name="T3" fmla="*/ 111 h 247"/>
                <a:gd name="T4" fmla="*/ 147 w 199"/>
                <a:gd name="T5" fmla="*/ 182 h 247"/>
                <a:gd name="T6" fmla="*/ 127 w 199"/>
                <a:gd name="T7" fmla="*/ 142 h 247"/>
                <a:gd name="T8" fmla="*/ 159 w 199"/>
                <a:gd name="T9" fmla="*/ 77 h 247"/>
                <a:gd name="T10" fmla="*/ 127 w 199"/>
                <a:gd name="T11" fmla="*/ 141 h 247"/>
                <a:gd name="T12" fmla="*/ 103 w 199"/>
                <a:gd name="T13" fmla="*/ 105 h 247"/>
                <a:gd name="T14" fmla="*/ 136 w 199"/>
                <a:gd name="T15" fmla="*/ 0 h 247"/>
                <a:gd name="T16" fmla="*/ 102 w 199"/>
                <a:gd name="T17" fmla="*/ 104 h 247"/>
                <a:gd name="T18" fmla="*/ 82 w 199"/>
                <a:gd name="T19" fmla="*/ 81 h 247"/>
                <a:gd name="T20" fmla="*/ 0 w 199"/>
                <a:gd name="T21" fmla="*/ 2 h 247"/>
                <a:gd name="T22" fmla="*/ 80 w 199"/>
                <a:gd name="T23" fmla="*/ 83 h 247"/>
                <a:gd name="T24" fmla="*/ 89 w 199"/>
                <a:gd name="T25" fmla="*/ 92 h 247"/>
                <a:gd name="T26" fmla="*/ 20 w 199"/>
                <a:gd name="T27" fmla="*/ 125 h 247"/>
                <a:gd name="T28" fmla="*/ 90 w 199"/>
                <a:gd name="T29" fmla="*/ 94 h 247"/>
                <a:gd name="T30" fmla="*/ 118 w 199"/>
                <a:gd name="T31" fmla="*/ 131 h 247"/>
                <a:gd name="T32" fmla="*/ 48 w 199"/>
                <a:gd name="T33" fmla="*/ 149 h 247"/>
                <a:gd name="T34" fmla="*/ 119 w 199"/>
                <a:gd name="T35" fmla="*/ 134 h 247"/>
                <a:gd name="T36" fmla="*/ 141 w 199"/>
                <a:gd name="T37" fmla="*/ 175 h 247"/>
                <a:gd name="T38" fmla="*/ 77 w 199"/>
                <a:gd name="T39" fmla="*/ 174 h 247"/>
                <a:gd name="T40" fmla="*/ 143 w 199"/>
                <a:gd name="T41" fmla="*/ 178 h 247"/>
                <a:gd name="T42" fmla="*/ 166 w 199"/>
                <a:gd name="T43" fmla="*/ 247 h 247"/>
                <a:gd name="T44" fmla="*/ 169 w 199"/>
                <a:gd name="T45" fmla="*/ 246 h 247"/>
                <a:gd name="T46" fmla="*/ 148 w 199"/>
                <a:gd name="T47" fmla="*/ 183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99" h="247">
                  <a:moveTo>
                    <a:pt x="148" y="183"/>
                  </a:moveTo>
                  <a:cubicBezTo>
                    <a:pt x="199" y="136"/>
                    <a:pt x="184" y="111"/>
                    <a:pt x="184" y="111"/>
                  </a:cubicBezTo>
                  <a:cubicBezTo>
                    <a:pt x="155" y="127"/>
                    <a:pt x="148" y="172"/>
                    <a:pt x="147" y="182"/>
                  </a:cubicBezTo>
                  <a:cubicBezTo>
                    <a:pt x="142" y="170"/>
                    <a:pt x="135" y="156"/>
                    <a:pt x="127" y="142"/>
                  </a:cubicBezTo>
                  <a:cubicBezTo>
                    <a:pt x="167" y="114"/>
                    <a:pt x="159" y="77"/>
                    <a:pt x="159" y="77"/>
                  </a:cubicBezTo>
                  <a:cubicBezTo>
                    <a:pt x="132" y="101"/>
                    <a:pt x="127" y="134"/>
                    <a:pt x="127" y="141"/>
                  </a:cubicBezTo>
                  <a:cubicBezTo>
                    <a:pt x="120" y="129"/>
                    <a:pt x="112" y="117"/>
                    <a:pt x="103" y="105"/>
                  </a:cubicBezTo>
                  <a:cubicBezTo>
                    <a:pt x="138" y="58"/>
                    <a:pt x="136" y="0"/>
                    <a:pt x="136" y="0"/>
                  </a:cubicBezTo>
                  <a:cubicBezTo>
                    <a:pt x="99" y="20"/>
                    <a:pt x="101" y="92"/>
                    <a:pt x="102" y="104"/>
                  </a:cubicBezTo>
                  <a:cubicBezTo>
                    <a:pt x="96" y="96"/>
                    <a:pt x="89" y="89"/>
                    <a:pt x="82" y="81"/>
                  </a:cubicBezTo>
                  <a:cubicBezTo>
                    <a:pt x="79" y="24"/>
                    <a:pt x="0" y="2"/>
                    <a:pt x="0" y="2"/>
                  </a:cubicBezTo>
                  <a:cubicBezTo>
                    <a:pt x="4" y="60"/>
                    <a:pt x="68" y="80"/>
                    <a:pt x="80" y="83"/>
                  </a:cubicBezTo>
                  <a:cubicBezTo>
                    <a:pt x="83" y="86"/>
                    <a:pt x="86" y="89"/>
                    <a:pt x="89" y="92"/>
                  </a:cubicBezTo>
                  <a:cubicBezTo>
                    <a:pt x="50" y="86"/>
                    <a:pt x="20" y="125"/>
                    <a:pt x="20" y="125"/>
                  </a:cubicBezTo>
                  <a:cubicBezTo>
                    <a:pt x="51" y="128"/>
                    <a:pt x="84" y="99"/>
                    <a:pt x="90" y="94"/>
                  </a:cubicBezTo>
                  <a:cubicBezTo>
                    <a:pt x="101" y="106"/>
                    <a:pt x="110" y="119"/>
                    <a:pt x="118" y="131"/>
                  </a:cubicBezTo>
                  <a:cubicBezTo>
                    <a:pt x="84" y="114"/>
                    <a:pt x="48" y="149"/>
                    <a:pt x="48" y="149"/>
                  </a:cubicBezTo>
                  <a:cubicBezTo>
                    <a:pt x="90" y="158"/>
                    <a:pt x="114" y="138"/>
                    <a:pt x="119" y="134"/>
                  </a:cubicBezTo>
                  <a:cubicBezTo>
                    <a:pt x="128" y="148"/>
                    <a:pt x="135" y="162"/>
                    <a:pt x="141" y="175"/>
                  </a:cubicBezTo>
                  <a:cubicBezTo>
                    <a:pt x="115" y="152"/>
                    <a:pt x="77" y="174"/>
                    <a:pt x="77" y="174"/>
                  </a:cubicBezTo>
                  <a:cubicBezTo>
                    <a:pt x="106" y="188"/>
                    <a:pt x="136" y="180"/>
                    <a:pt x="143" y="178"/>
                  </a:cubicBezTo>
                  <a:cubicBezTo>
                    <a:pt x="160" y="216"/>
                    <a:pt x="166" y="246"/>
                    <a:pt x="166" y="247"/>
                  </a:cubicBezTo>
                  <a:cubicBezTo>
                    <a:pt x="169" y="246"/>
                    <a:pt x="169" y="246"/>
                    <a:pt x="169" y="246"/>
                  </a:cubicBezTo>
                  <a:cubicBezTo>
                    <a:pt x="168" y="246"/>
                    <a:pt x="163" y="219"/>
                    <a:pt x="148" y="183"/>
                  </a:cubicBezTo>
                  <a:close/>
                </a:path>
              </a:pathLst>
            </a:custGeom>
            <a:grpFill/>
            <a:ln>
              <a:noFill/>
            </a:ln>
          </p:spPr>
          <p:txBody>
            <a:bodyPr/>
            <a:lstStyle/>
            <a:p>
              <a:pPr eaLnBrk="1" fontAlgn="auto" hangingPunct="1">
                <a:spcBef>
                  <a:spcPts val="0"/>
                </a:spcBef>
                <a:spcAft>
                  <a:spcPts val="0"/>
                </a:spcAft>
                <a:defRPr/>
              </a:pPr>
              <a:endParaRPr lang="en-US">
                <a:latin typeface="+mn-lt"/>
              </a:endParaRPr>
            </a:p>
          </p:txBody>
        </p:sp>
        <p:sp>
          <p:nvSpPr>
            <p:cNvPr id="69" name="Freeform 17">
              <a:extLst>
                <a:ext uri="{FF2B5EF4-FFF2-40B4-BE49-F238E27FC236}">
                  <a16:creationId xmlns:a16="http://schemas.microsoft.com/office/drawing/2014/main" id="{FBB124B0-92EB-EE61-2AF2-D792F2E85A16}"/>
                </a:ext>
              </a:extLst>
            </p:cNvPr>
            <p:cNvSpPr>
              <a:spLocks/>
            </p:cNvSpPr>
            <p:nvPr/>
          </p:nvSpPr>
          <p:spPr bwMode="auto">
            <a:xfrm flipV="1">
              <a:off x="11312788" y="640"/>
              <a:ext cx="752475" cy="768798"/>
            </a:xfrm>
            <a:custGeom>
              <a:avLst/>
              <a:gdLst>
                <a:gd name="T0" fmla="*/ 157 w 193"/>
                <a:gd name="T1" fmla="*/ 170 h 196"/>
                <a:gd name="T2" fmla="*/ 49 w 193"/>
                <a:gd name="T3" fmla="*/ 127 h 196"/>
                <a:gd name="T4" fmla="*/ 100 w 193"/>
                <a:gd name="T5" fmla="*/ 94 h 196"/>
                <a:gd name="T6" fmla="*/ 193 w 193"/>
                <a:gd name="T7" fmla="*/ 48 h 196"/>
                <a:gd name="T8" fmla="*/ 98 w 193"/>
                <a:gd name="T9" fmla="*/ 92 h 196"/>
                <a:gd name="T10" fmla="*/ 80 w 193"/>
                <a:gd name="T11" fmla="*/ 102 h 196"/>
                <a:gd name="T12" fmla="*/ 65 w 193"/>
                <a:gd name="T13" fmla="*/ 0 h 196"/>
                <a:gd name="T14" fmla="*/ 78 w 193"/>
                <a:gd name="T15" fmla="*/ 103 h 196"/>
                <a:gd name="T16" fmla="*/ 31 w 193"/>
                <a:gd name="T17" fmla="*/ 140 h 196"/>
                <a:gd name="T18" fmla="*/ 15 w 193"/>
                <a:gd name="T19" fmla="*/ 41 h 196"/>
                <a:gd name="T20" fmla="*/ 29 w 193"/>
                <a:gd name="T21" fmla="*/ 141 h 196"/>
                <a:gd name="T22" fmla="*/ 0 w 193"/>
                <a:gd name="T23" fmla="*/ 170 h 196"/>
                <a:gd name="T24" fmla="*/ 2 w 193"/>
                <a:gd name="T25" fmla="*/ 171 h 196"/>
                <a:gd name="T26" fmla="*/ 13 w 193"/>
                <a:gd name="T27" fmla="*/ 160 h 196"/>
                <a:gd name="T28" fmla="*/ 93 w 193"/>
                <a:gd name="T29" fmla="*/ 193 h 196"/>
                <a:gd name="T30" fmla="*/ 14 w 193"/>
                <a:gd name="T31" fmla="*/ 159 h 196"/>
                <a:gd name="T32" fmla="*/ 48 w 193"/>
                <a:gd name="T33" fmla="*/ 128 h 196"/>
                <a:gd name="T34" fmla="*/ 157 w 193"/>
                <a:gd name="T35" fmla="*/ 170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93" h="196">
                  <a:moveTo>
                    <a:pt x="157" y="170"/>
                  </a:moveTo>
                  <a:cubicBezTo>
                    <a:pt x="135" y="132"/>
                    <a:pt x="61" y="128"/>
                    <a:pt x="49" y="127"/>
                  </a:cubicBezTo>
                  <a:cubicBezTo>
                    <a:pt x="64" y="115"/>
                    <a:pt x="81" y="103"/>
                    <a:pt x="100" y="94"/>
                  </a:cubicBezTo>
                  <a:cubicBezTo>
                    <a:pt x="155" y="108"/>
                    <a:pt x="193" y="48"/>
                    <a:pt x="193" y="48"/>
                  </a:cubicBezTo>
                  <a:cubicBezTo>
                    <a:pt x="145" y="31"/>
                    <a:pt x="102" y="86"/>
                    <a:pt x="98" y="92"/>
                  </a:cubicBezTo>
                  <a:cubicBezTo>
                    <a:pt x="92" y="95"/>
                    <a:pt x="86" y="99"/>
                    <a:pt x="80" y="102"/>
                  </a:cubicBezTo>
                  <a:cubicBezTo>
                    <a:pt x="96" y="71"/>
                    <a:pt x="65" y="0"/>
                    <a:pt x="65" y="0"/>
                  </a:cubicBezTo>
                  <a:cubicBezTo>
                    <a:pt x="48" y="60"/>
                    <a:pt x="74" y="98"/>
                    <a:pt x="78" y="103"/>
                  </a:cubicBezTo>
                  <a:cubicBezTo>
                    <a:pt x="60" y="115"/>
                    <a:pt x="44" y="128"/>
                    <a:pt x="31" y="140"/>
                  </a:cubicBezTo>
                  <a:cubicBezTo>
                    <a:pt x="52" y="94"/>
                    <a:pt x="15" y="41"/>
                    <a:pt x="15" y="41"/>
                  </a:cubicBezTo>
                  <a:cubicBezTo>
                    <a:pt x="2" y="91"/>
                    <a:pt x="25" y="135"/>
                    <a:pt x="29" y="141"/>
                  </a:cubicBezTo>
                  <a:cubicBezTo>
                    <a:pt x="12" y="157"/>
                    <a:pt x="1" y="170"/>
                    <a:pt x="0" y="170"/>
                  </a:cubicBezTo>
                  <a:cubicBezTo>
                    <a:pt x="2" y="171"/>
                    <a:pt x="2" y="171"/>
                    <a:pt x="2" y="171"/>
                  </a:cubicBezTo>
                  <a:cubicBezTo>
                    <a:pt x="2" y="171"/>
                    <a:pt x="6" y="167"/>
                    <a:pt x="13" y="160"/>
                  </a:cubicBezTo>
                  <a:cubicBezTo>
                    <a:pt x="36" y="196"/>
                    <a:pt x="93" y="193"/>
                    <a:pt x="93" y="193"/>
                  </a:cubicBezTo>
                  <a:cubicBezTo>
                    <a:pt x="74" y="166"/>
                    <a:pt x="23" y="160"/>
                    <a:pt x="14" y="159"/>
                  </a:cubicBezTo>
                  <a:cubicBezTo>
                    <a:pt x="22" y="151"/>
                    <a:pt x="34" y="139"/>
                    <a:pt x="48" y="128"/>
                  </a:cubicBezTo>
                  <a:cubicBezTo>
                    <a:pt x="87" y="181"/>
                    <a:pt x="157" y="170"/>
                    <a:pt x="157" y="170"/>
                  </a:cubicBezTo>
                  <a:close/>
                </a:path>
              </a:pathLst>
            </a:custGeom>
            <a:grpFill/>
            <a:ln>
              <a:noFill/>
            </a:ln>
          </p:spPr>
          <p:txBody>
            <a:bodyPr/>
            <a:lstStyle/>
            <a:p>
              <a:pPr eaLnBrk="1" fontAlgn="auto" hangingPunct="1">
                <a:spcBef>
                  <a:spcPts val="0"/>
                </a:spcBef>
                <a:spcAft>
                  <a:spcPts val="0"/>
                </a:spcAft>
                <a:defRPr/>
              </a:pPr>
              <a:endParaRPr lang="en-US">
                <a:latin typeface="+mn-lt"/>
              </a:endParaRPr>
            </a:p>
          </p:txBody>
        </p:sp>
      </p:grpSp>
      <p:sp>
        <p:nvSpPr>
          <p:cNvPr id="13" name="Rectangle 12">
            <a:extLst>
              <a:ext uri="{FF2B5EF4-FFF2-40B4-BE49-F238E27FC236}">
                <a16:creationId xmlns:a16="http://schemas.microsoft.com/office/drawing/2014/main" id="{CC3174C4-D503-6F61-423A-F4BB9576568A}"/>
              </a:ext>
            </a:extLst>
          </p:cNvPr>
          <p:cNvSpPr/>
          <p:nvPr userDrawn="1"/>
        </p:nvSpPr>
        <p:spPr>
          <a:xfrm>
            <a:off x="10302875" y="6221413"/>
            <a:ext cx="1889125" cy="636587"/>
          </a:xfrm>
          <a:prstGeom prst="rect">
            <a:avLst/>
          </a:prstGeom>
          <a:solidFill>
            <a:srgbClr val="006937"/>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14" name="Graphic 420" descr="World">
            <a:extLst>
              <a:ext uri="{FF2B5EF4-FFF2-40B4-BE49-F238E27FC236}">
                <a16:creationId xmlns:a16="http://schemas.microsoft.com/office/drawing/2014/main" id="{183E9B66-00E4-39F5-747A-759051E4B605}"/>
              </a:ext>
            </a:extLst>
          </p:cNvPr>
          <p:cNvSpPr>
            <a:spLocks/>
          </p:cNvSpPr>
          <p:nvPr userDrawn="1"/>
        </p:nvSpPr>
        <p:spPr bwMode="auto">
          <a:xfrm>
            <a:off x="10537825" y="6440488"/>
            <a:ext cx="200025" cy="200025"/>
          </a:xfrm>
          <a:custGeom>
            <a:avLst/>
            <a:gdLst>
              <a:gd name="T0" fmla="*/ 114554 w 302323"/>
              <a:gd name="T1" fmla="*/ 183024 h 302323"/>
              <a:gd name="T2" fmla="*/ 152476 w 302323"/>
              <a:gd name="T3" fmla="*/ 105338 h 302323"/>
              <a:gd name="T4" fmla="*/ 184077 w 302323"/>
              <a:gd name="T5" fmla="*/ 105338 h 302323"/>
              <a:gd name="T6" fmla="*/ 114554 w 302323"/>
              <a:gd name="T7" fmla="*/ 183024 h 302323"/>
              <a:gd name="T8" fmla="*/ 16064 w 302323"/>
              <a:gd name="T9" fmla="*/ 105338 h 302323"/>
              <a:gd name="T10" fmla="*/ 47665 w 302323"/>
              <a:gd name="T11" fmla="*/ 105338 h 302323"/>
              <a:gd name="T12" fmla="*/ 85587 w 302323"/>
              <a:gd name="T13" fmla="*/ 183024 h 302323"/>
              <a:gd name="T14" fmla="*/ 16064 w 302323"/>
              <a:gd name="T15" fmla="*/ 105338 h 302323"/>
              <a:gd name="T16" fmla="*/ 85587 w 302323"/>
              <a:gd name="T17" fmla="*/ 17118 h 302323"/>
              <a:gd name="T18" fmla="*/ 47665 w 302323"/>
              <a:gd name="T19" fmla="*/ 94804 h 302323"/>
              <a:gd name="T20" fmla="*/ 16064 w 302323"/>
              <a:gd name="T21" fmla="*/ 94804 h 302323"/>
              <a:gd name="T22" fmla="*/ 85587 w 302323"/>
              <a:gd name="T23" fmla="*/ 17118 h 302323"/>
              <a:gd name="T24" fmla="*/ 105338 w 302323"/>
              <a:gd name="T25" fmla="*/ 105338 h 302323"/>
              <a:gd name="T26" fmla="*/ 141942 w 302323"/>
              <a:gd name="T27" fmla="*/ 105338 h 302323"/>
              <a:gd name="T28" fmla="*/ 105338 w 302323"/>
              <a:gd name="T29" fmla="*/ 177757 h 302323"/>
              <a:gd name="T30" fmla="*/ 105338 w 302323"/>
              <a:gd name="T31" fmla="*/ 105338 h 302323"/>
              <a:gd name="T32" fmla="*/ 94804 w 302323"/>
              <a:gd name="T33" fmla="*/ 105338 h 302323"/>
              <a:gd name="T34" fmla="*/ 94804 w 302323"/>
              <a:gd name="T35" fmla="*/ 177757 h 302323"/>
              <a:gd name="T36" fmla="*/ 58199 w 302323"/>
              <a:gd name="T37" fmla="*/ 105338 h 302323"/>
              <a:gd name="T38" fmla="*/ 94804 w 302323"/>
              <a:gd name="T39" fmla="*/ 105338 h 302323"/>
              <a:gd name="T40" fmla="*/ 105338 w 302323"/>
              <a:gd name="T41" fmla="*/ 22384 h 302323"/>
              <a:gd name="T42" fmla="*/ 141942 w 302323"/>
              <a:gd name="T43" fmla="*/ 94804 h 302323"/>
              <a:gd name="T44" fmla="*/ 105338 w 302323"/>
              <a:gd name="T45" fmla="*/ 94804 h 302323"/>
              <a:gd name="T46" fmla="*/ 105338 w 302323"/>
              <a:gd name="T47" fmla="*/ 22384 h 302323"/>
              <a:gd name="T48" fmla="*/ 94804 w 302323"/>
              <a:gd name="T49" fmla="*/ 94804 h 302323"/>
              <a:gd name="T50" fmla="*/ 58199 w 302323"/>
              <a:gd name="T51" fmla="*/ 94804 h 302323"/>
              <a:gd name="T52" fmla="*/ 94804 w 302323"/>
              <a:gd name="T53" fmla="*/ 22384 h 302323"/>
              <a:gd name="T54" fmla="*/ 94804 w 302323"/>
              <a:gd name="T55" fmla="*/ 94804 h 302323"/>
              <a:gd name="T56" fmla="*/ 184077 w 302323"/>
              <a:gd name="T57" fmla="*/ 94804 h 302323"/>
              <a:gd name="T58" fmla="*/ 152476 w 302323"/>
              <a:gd name="T59" fmla="*/ 94804 h 302323"/>
              <a:gd name="T60" fmla="*/ 114554 w 302323"/>
              <a:gd name="T61" fmla="*/ 17118 h 302323"/>
              <a:gd name="T62" fmla="*/ 184077 w 302323"/>
              <a:gd name="T63" fmla="*/ 94804 h 302323"/>
              <a:gd name="T64" fmla="*/ 100071 w 302323"/>
              <a:gd name="T65" fmla="*/ 0 h 302323"/>
              <a:gd name="T66" fmla="*/ 0 w 302323"/>
              <a:gd name="T67" fmla="*/ 100071 h 302323"/>
              <a:gd name="T68" fmla="*/ 100071 w 302323"/>
              <a:gd name="T69" fmla="*/ 200141 h 302323"/>
              <a:gd name="T70" fmla="*/ 200141 w 302323"/>
              <a:gd name="T71" fmla="*/ 100071 h 302323"/>
              <a:gd name="T72" fmla="*/ 100071 w 302323"/>
              <a:gd name="T73" fmla="*/ 0 h 302323"/>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302323" h="302323">
                <a:moveTo>
                  <a:pt x="173040" y="276467"/>
                </a:moveTo>
                <a:cubicBezTo>
                  <a:pt x="198897" y="244643"/>
                  <a:pt x="227538" y="204466"/>
                  <a:pt x="230323" y="159118"/>
                </a:cubicBezTo>
                <a:lnTo>
                  <a:pt x="278058" y="159118"/>
                </a:lnTo>
                <a:cubicBezTo>
                  <a:pt x="274478" y="218389"/>
                  <a:pt x="230323" y="266522"/>
                  <a:pt x="173040" y="276467"/>
                </a:cubicBezTo>
                <a:close/>
                <a:moveTo>
                  <a:pt x="24265" y="159118"/>
                </a:moveTo>
                <a:lnTo>
                  <a:pt x="72001" y="159118"/>
                </a:lnTo>
                <a:cubicBezTo>
                  <a:pt x="75183" y="204466"/>
                  <a:pt x="103426" y="244643"/>
                  <a:pt x="129283" y="276467"/>
                </a:cubicBezTo>
                <a:cubicBezTo>
                  <a:pt x="72001" y="266522"/>
                  <a:pt x="27846" y="218389"/>
                  <a:pt x="24265" y="159118"/>
                </a:cubicBezTo>
                <a:close/>
                <a:moveTo>
                  <a:pt x="129283" y="25857"/>
                </a:moveTo>
                <a:cubicBezTo>
                  <a:pt x="103426" y="57680"/>
                  <a:pt x="74785" y="97857"/>
                  <a:pt x="72001" y="143206"/>
                </a:cubicBezTo>
                <a:lnTo>
                  <a:pt x="24265" y="143206"/>
                </a:lnTo>
                <a:cubicBezTo>
                  <a:pt x="27846" y="83934"/>
                  <a:pt x="72001" y="35801"/>
                  <a:pt x="129283" y="25857"/>
                </a:cubicBezTo>
                <a:close/>
                <a:moveTo>
                  <a:pt x="159118" y="159118"/>
                </a:moveTo>
                <a:lnTo>
                  <a:pt x="214411" y="159118"/>
                </a:lnTo>
                <a:cubicBezTo>
                  <a:pt x="211228" y="200090"/>
                  <a:pt x="184576" y="237085"/>
                  <a:pt x="159118" y="268511"/>
                </a:cubicBezTo>
                <a:lnTo>
                  <a:pt x="159118" y="159118"/>
                </a:lnTo>
                <a:close/>
                <a:moveTo>
                  <a:pt x="143206" y="159118"/>
                </a:moveTo>
                <a:lnTo>
                  <a:pt x="143206" y="268511"/>
                </a:lnTo>
                <a:cubicBezTo>
                  <a:pt x="117747" y="237085"/>
                  <a:pt x="91095" y="200090"/>
                  <a:pt x="87912" y="159118"/>
                </a:cubicBezTo>
                <a:lnTo>
                  <a:pt x="143206" y="159118"/>
                </a:lnTo>
                <a:close/>
                <a:moveTo>
                  <a:pt x="159118" y="33812"/>
                </a:moveTo>
                <a:cubicBezTo>
                  <a:pt x="184576" y="65238"/>
                  <a:pt x="211228" y="101835"/>
                  <a:pt x="214411" y="143206"/>
                </a:cubicBezTo>
                <a:lnTo>
                  <a:pt x="159118" y="143206"/>
                </a:lnTo>
                <a:lnTo>
                  <a:pt x="159118" y="33812"/>
                </a:lnTo>
                <a:close/>
                <a:moveTo>
                  <a:pt x="143206" y="143206"/>
                </a:moveTo>
                <a:lnTo>
                  <a:pt x="87912" y="143206"/>
                </a:lnTo>
                <a:cubicBezTo>
                  <a:pt x="91095" y="102233"/>
                  <a:pt x="117747" y="65238"/>
                  <a:pt x="143206" y="33812"/>
                </a:cubicBezTo>
                <a:lnTo>
                  <a:pt x="143206" y="143206"/>
                </a:lnTo>
                <a:close/>
                <a:moveTo>
                  <a:pt x="278058" y="143206"/>
                </a:moveTo>
                <a:lnTo>
                  <a:pt x="230323" y="143206"/>
                </a:lnTo>
                <a:cubicBezTo>
                  <a:pt x="227538" y="97857"/>
                  <a:pt x="198897" y="57680"/>
                  <a:pt x="173040" y="25857"/>
                </a:cubicBezTo>
                <a:cubicBezTo>
                  <a:pt x="230323" y="35801"/>
                  <a:pt x="274478" y="83934"/>
                  <a:pt x="278058" y="143206"/>
                </a:cubicBezTo>
                <a:close/>
                <a:moveTo>
                  <a:pt x="151162" y="0"/>
                </a:moveTo>
                <a:cubicBezTo>
                  <a:pt x="67625" y="0"/>
                  <a:pt x="0" y="67625"/>
                  <a:pt x="0" y="151162"/>
                </a:cubicBezTo>
                <a:cubicBezTo>
                  <a:pt x="0" y="234698"/>
                  <a:pt x="67625" y="302323"/>
                  <a:pt x="151162" y="302323"/>
                </a:cubicBezTo>
                <a:cubicBezTo>
                  <a:pt x="234698" y="302323"/>
                  <a:pt x="302323" y="234698"/>
                  <a:pt x="302323" y="151162"/>
                </a:cubicBezTo>
                <a:cubicBezTo>
                  <a:pt x="302323" y="67625"/>
                  <a:pt x="234698" y="0"/>
                  <a:pt x="151162" y="0"/>
                </a:cubicBezTo>
                <a:close/>
              </a:path>
            </a:pathLst>
          </a:custGeom>
          <a:solidFill>
            <a:srgbClr val="32A544"/>
          </a:solidFill>
          <a:ln>
            <a:noFill/>
          </a:ln>
        </p:spPr>
        <p:txBody>
          <a:bodyPr anchor="ctr"/>
          <a:lstStyle/>
          <a:p>
            <a:endParaRPr lang="en-US"/>
          </a:p>
        </p:txBody>
      </p:sp>
      <p:sp>
        <p:nvSpPr>
          <p:cNvPr id="15" name="TextBox 14">
            <a:extLst>
              <a:ext uri="{FF2B5EF4-FFF2-40B4-BE49-F238E27FC236}">
                <a16:creationId xmlns:a16="http://schemas.microsoft.com/office/drawing/2014/main" id="{E8E6774C-3DCA-9390-3FAA-4EA593A3736F}"/>
              </a:ext>
            </a:extLst>
          </p:cNvPr>
          <p:cNvSpPr txBox="1">
            <a:spLocks noChangeArrowheads="1"/>
          </p:cNvSpPr>
          <p:nvPr userDrawn="1"/>
        </p:nvSpPr>
        <p:spPr bwMode="auto">
          <a:xfrm>
            <a:off x="10737849" y="6382049"/>
            <a:ext cx="1196975"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mo" pitchFamily="34" charset="0"/>
              </a:defRPr>
            </a:lvl1pPr>
            <a:lvl2pPr marL="742950" indent="-285750">
              <a:defRPr>
                <a:solidFill>
                  <a:schemeClr val="tx1"/>
                </a:solidFill>
                <a:latin typeface="Arimo" pitchFamily="34" charset="0"/>
              </a:defRPr>
            </a:lvl2pPr>
            <a:lvl3pPr marL="1143000" indent="-228600">
              <a:defRPr>
                <a:solidFill>
                  <a:schemeClr val="tx1"/>
                </a:solidFill>
                <a:latin typeface="Arimo" pitchFamily="34" charset="0"/>
              </a:defRPr>
            </a:lvl3pPr>
            <a:lvl4pPr marL="1600200" indent="-228600">
              <a:defRPr>
                <a:solidFill>
                  <a:schemeClr val="tx1"/>
                </a:solidFill>
                <a:latin typeface="Arimo" pitchFamily="34" charset="0"/>
              </a:defRPr>
            </a:lvl4pPr>
            <a:lvl5pPr marL="2057400" indent="-228600">
              <a:defRPr>
                <a:solidFill>
                  <a:schemeClr val="tx1"/>
                </a:solidFill>
                <a:latin typeface="Arimo" pitchFamily="34" charset="0"/>
              </a:defRPr>
            </a:lvl5pPr>
            <a:lvl6pPr marL="2514600" indent="-228600" defTabSz="457200" fontAlgn="base">
              <a:spcBef>
                <a:spcPct val="0"/>
              </a:spcBef>
              <a:spcAft>
                <a:spcPct val="0"/>
              </a:spcAft>
              <a:defRPr>
                <a:solidFill>
                  <a:schemeClr val="tx1"/>
                </a:solidFill>
                <a:latin typeface="Arimo" pitchFamily="34" charset="0"/>
              </a:defRPr>
            </a:lvl6pPr>
            <a:lvl7pPr marL="2971800" indent="-228600" defTabSz="457200" fontAlgn="base">
              <a:spcBef>
                <a:spcPct val="0"/>
              </a:spcBef>
              <a:spcAft>
                <a:spcPct val="0"/>
              </a:spcAft>
              <a:defRPr>
                <a:solidFill>
                  <a:schemeClr val="tx1"/>
                </a:solidFill>
                <a:latin typeface="Arimo" pitchFamily="34" charset="0"/>
              </a:defRPr>
            </a:lvl7pPr>
            <a:lvl8pPr marL="3429000" indent="-228600" defTabSz="457200" fontAlgn="base">
              <a:spcBef>
                <a:spcPct val="0"/>
              </a:spcBef>
              <a:spcAft>
                <a:spcPct val="0"/>
              </a:spcAft>
              <a:defRPr>
                <a:solidFill>
                  <a:schemeClr val="tx1"/>
                </a:solidFill>
                <a:latin typeface="Arimo" pitchFamily="34" charset="0"/>
              </a:defRPr>
            </a:lvl8pPr>
            <a:lvl9pPr marL="3886200" indent="-228600" defTabSz="457200" fontAlgn="base">
              <a:spcBef>
                <a:spcPct val="0"/>
              </a:spcBef>
              <a:spcAft>
                <a:spcPct val="0"/>
              </a:spcAft>
              <a:defRPr>
                <a:solidFill>
                  <a:schemeClr val="tx1"/>
                </a:solidFill>
                <a:latin typeface="Arimo" pitchFamily="34" charset="0"/>
              </a:defRPr>
            </a:lvl9pPr>
          </a:lstStyle>
          <a:p>
            <a:pPr algn="r" eaLnBrk="1" hangingPunct="1"/>
            <a:r>
              <a:rPr lang="en-US" altLang="en-US" sz="1400" dirty="0">
                <a:solidFill>
                  <a:schemeClr val="bg1"/>
                </a:solidFill>
                <a:latin typeface="Raleway SemiBold" panose="020B0703030101060003" pitchFamily="34" charset="77"/>
              </a:rPr>
              <a:t>g20land.org</a:t>
            </a:r>
          </a:p>
        </p:txBody>
      </p:sp>
      <p:pic>
        <p:nvPicPr>
          <p:cNvPr id="3" name="Picture 2">
            <a:extLst>
              <a:ext uri="{FF2B5EF4-FFF2-40B4-BE49-F238E27FC236}">
                <a16:creationId xmlns:a16="http://schemas.microsoft.com/office/drawing/2014/main" id="{36E1730A-EC14-EC3B-7710-B70AEA3D7638}"/>
              </a:ext>
            </a:extLst>
          </p:cNvPr>
          <p:cNvPicPr>
            <a:picLocks noChangeAspect="1"/>
          </p:cNvPicPr>
          <p:nvPr userDrawn="1"/>
        </p:nvPicPr>
        <p:blipFill>
          <a:blip r:embed="rId28" cstate="print">
            <a:extLst>
              <a:ext uri="{28A0092B-C50C-407E-A947-70E740481C1C}">
                <a14:useLocalDpi xmlns:a14="http://schemas.microsoft.com/office/drawing/2010/main"/>
              </a:ext>
            </a:extLst>
          </a:blip>
          <a:stretch>
            <a:fillRect/>
          </a:stretch>
        </p:blipFill>
        <p:spPr>
          <a:xfrm>
            <a:off x="7643907" y="6345761"/>
            <a:ext cx="2401793" cy="311343"/>
          </a:xfrm>
          <a:prstGeom prst="rect">
            <a:avLst/>
          </a:prstGeom>
        </p:spPr>
      </p:pic>
    </p:spTree>
  </p:cSld>
  <p:clrMap bg1="lt1" tx1="dk1" bg2="lt2" tx2="dk2" accent1="accent1" accent2="accent2" accent3="accent3" accent4="accent4" accent5="accent5" accent6="accent6" hlink="hlink" folHlink="folHlink"/>
  <p:sldLayoutIdLst>
    <p:sldLayoutId id="2147483746" r:id="rId1"/>
    <p:sldLayoutId id="2147483747" r:id="rId2"/>
    <p:sldLayoutId id="2147483748" r:id="rId3"/>
    <p:sldLayoutId id="2147483749" r:id="rId4"/>
    <p:sldLayoutId id="2147483750" r:id="rId5"/>
    <p:sldLayoutId id="2147483751" r:id="rId6"/>
    <p:sldLayoutId id="2147483752" r:id="rId7"/>
    <p:sldLayoutId id="2147483753" r:id="rId8"/>
    <p:sldLayoutId id="2147483754" r:id="rId9"/>
    <p:sldLayoutId id="2147483755" r:id="rId10"/>
    <p:sldLayoutId id="2147483756" r:id="rId11"/>
    <p:sldLayoutId id="2147483757" r:id="rId12"/>
    <p:sldLayoutId id="2147483758" r:id="rId13"/>
    <p:sldLayoutId id="2147483759" r:id="rId14"/>
    <p:sldLayoutId id="2147483760" r:id="rId15"/>
    <p:sldLayoutId id="2147483761" r:id="rId16"/>
    <p:sldLayoutId id="2147483762" r:id="rId17"/>
    <p:sldLayoutId id="2147483763" r:id="rId18"/>
    <p:sldLayoutId id="2147483764" r:id="rId19"/>
    <p:sldLayoutId id="2147483765" r:id="rId20"/>
    <p:sldLayoutId id="2147483766" r:id="rId21"/>
    <p:sldLayoutId id="2147483767" r:id="rId22"/>
    <p:sldLayoutId id="2147483768" r:id="rId23"/>
    <p:sldLayoutId id="2147483769" r:id="rId24"/>
    <p:sldLayoutId id="2147483770" r:id="rId25"/>
    <p:sldLayoutId id="2147483771" r:id="rId26"/>
  </p:sldLayoutIdLs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nodeType="afterEffect">
                                  <p:stCondLst>
                                    <p:cond delay="0"/>
                                  </p:stCondLst>
                                  <p:childTnLst>
                                    <p:set>
                                      <p:cBhvr>
                                        <p:cTn id="6" dur="1" fill="hold">
                                          <p:stCondLst>
                                            <p:cond delay="0"/>
                                          </p:stCondLst>
                                        </p:cTn>
                                        <p:tgtEl>
                                          <p:spTgt spid="61"/>
                                        </p:tgtEl>
                                        <p:attrNameLst>
                                          <p:attrName>style.visibility</p:attrName>
                                        </p:attrNameLst>
                                      </p:cBhvr>
                                      <p:to>
                                        <p:strVal val="visible"/>
                                      </p:to>
                                    </p:set>
                                    <p:animEffect transition="in" filter="fade">
                                      <p:cBhvr>
                                        <p:cTn id="7" dur="500"/>
                                        <p:tgtEl>
                                          <p:spTgt spid="61"/>
                                        </p:tgtEl>
                                      </p:cBhvr>
                                    </p:animEffect>
                                  </p:childTnLst>
                                </p:cTn>
                              </p:par>
                            </p:childTnLst>
                          </p:cTn>
                        </p:par>
                        <p:par>
                          <p:cTn id="8" fill="hold" nodeType="afterGroup">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up)">
                                      <p:cBhvr>
                                        <p:cTn id="11" dur="500"/>
                                        <p:tgtEl>
                                          <p:spTgt spid="13"/>
                                        </p:tgtEl>
                                      </p:cBhvr>
                                    </p:animEffect>
                                  </p:childTnLst>
                                </p:cTn>
                              </p:par>
                            </p:childTnLst>
                          </p:cTn>
                        </p:par>
                        <p:par>
                          <p:cTn id="12" fill="hold" nodeType="afterGroup">
                            <p:stCondLst>
                              <p:cond delay="1000"/>
                            </p:stCondLst>
                            <p:childTnLst>
                              <p:par>
                                <p:cTn id="13" presetID="53" presetClass="entr" presetSubtype="16" fill="hold" nodeType="afterEffect">
                                  <p:stCondLst>
                                    <p:cond delay="0"/>
                                  </p:stCondLst>
                                  <p:childTnLst>
                                    <p:set>
                                      <p:cBhvr>
                                        <p:cTn id="14" dur="1" fill="hold">
                                          <p:stCondLst>
                                            <p:cond delay="0"/>
                                          </p:stCondLst>
                                        </p:cTn>
                                        <p:tgtEl>
                                          <p:spTgt spid="14"/>
                                        </p:tgtEl>
                                        <p:attrNameLst>
                                          <p:attrName>style.visibility</p:attrName>
                                        </p:attrNameLst>
                                      </p:cBhvr>
                                      <p:to>
                                        <p:strVal val="visible"/>
                                      </p:to>
                                    </p:set>
                                    <p:anim calcmode="lin" valueType="num">
                                      <p:cBhvr>
                                        <p:cTn id="15" dur="500" fill="hold"/>
                                        <p:tgtEl>
                                          <p:spTgt spid="14"/>
                                        </p:tgtEl>
                                        <p:attrNameLst>
                                          <p:attrName>ppt_w</p:attrName>
                                        </p:attrNameLst>
                                      </p:cBhvr>
                                      <p:tavLst>
                                        <p:tav tm="0">
                                          <p:val>
                                            <p:fltVal val="0"/>
                                          </p:val>
                                        </p:tav>
                                        <p:tav tm="100000">
                                          <p:val>
                                            <p:strVal val="#ppt_w"/>
                                          </p:val>
                                        </p:tav>
                                      </p:tavLst>
                                    </p:anim>
                                    <p:anim calcmode="lin" valueType="num">
                                      <p:cBhvr>
                                        <p:cTn id="16" dur="500" fill="hold"/>
                                        <p:tgtEl>
                                          <p:spTgt spid="14"/>
                                        </p:tgtEl>
                                        <p:attrNameLst>
                                          <p:attrName>ppt_h</p:attrName>
                                        </p:attrNameLst>
                                      </p:cBhvr>
                                      <p:tavLst>
                                        <p:tav tm="0">
                                          <p:val>
                                            <p:fltVal val="0"/>
                                          </p:val>
                                        </p:tav>
                                        <p:tav tm="100000">
                                          <p:val>
                                            <p:strVal val="#ppt_h"/>
                                          </p:val>
                                        </p:tav>
                                      </p:tavLst>
                                    </p:anim>
                                    <p:animEffect transition="in" filter="fade">
                                      <p:cBhvr>
                                        <p:cTn id="17" dur="500"/>
                                        <p:tgtEl>
                                          <p:spTgt spid="14"/>
                                        </p:tgtEl>
                                      </p:cBhvr>
                                    </p:animEffect>
                                  </p:childTnLst>
                                </p:cTn>
                              </p:par>
                            </p:childTnLst>
                          </p:cTn>
                        </p:par>
                        <p:par>
                          <p:cTn id="18" fill="hold" nodeType="afterGroup">
                            <p:stCondLst>
                              <p:cond delay="1500"/>
                            </p:stCondLst>
                            <p:childTnLst>
                              <p:par>
                                <p:cTn id="19" presetID="22" presetClass="entr" presetSubtype="8" fill="hold" grpId="0" nodeType="afterEffect">
                                  <p:stCondLst>
                                    <p:cond delay="0"/>
                                  </p:stCondLst>
                                  <p:childTnLst>
                                    <p:set>
                                      <p:cBhvr>
                                        <p:cTn id="20" dur="1" fill="hold">
                                          <p:stCondLst>
                                            <p:cond delay="0"/>
                                          </p:stCondLst>
                                        </p:cTn>
                                        <p:tgtEl>
                                          <p:spTgt spid="15"/>
                                        </p:tgtEl>
                                        <p:attrNameLst>
                                          <p:attrName>style.visibility</p:attrName>
                                        </p:attrNameLst>
                                      </p:cBhvr>
                                      <p:to>
                                        <p:strVal val="visible"/>
                                      </p:to>
                                    </p:set>
                                    <p:animEffect transition="in" filter="wipe(left)">
                                      <p:cBhvr>
                                        <p:cTn id="21"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5" grpId="0"/>
    </p:bldLst>
  </p:timing>
  <p:txStyles>
    <p:titleStyle>
      <a:lvl1pPr algn="l" rtl="0" fontAlgn="base">
        <a:lnSpc>
          <a:spcPct val="90000"/>
        </a:lnSpc>
        <a:spcBef>
          <a:spcPct val="0"/>
        </a:spcBef>
        <a:spcAft>
          <a:spcPct val="0"/>
        </a:spcAft>
        <a:defRPr sz="4400" kern="1200">
          <a:solidFill>
            <a:schemeClr val="tx1"/>
          </a:solidFill>
          <a:latin typeface="+mj-lt"/>
          <a:ea typeface="+mj-ea"/>
          <a:cs typeface="+mj-cs"/>
        </a:defRPr>
      </a:lvl1pPr>
      <a:lvl2pPr algn="l" rtl="0" fontAlgn="base">
        <a:lnSpc>
          <a:spcPct val="90000"/>
        </a:lnSpc>
        <a:spcBef>
          <a:spcPct val="0"/>
        </a:spcBef>
        <a:spcAft>
          <a:spcPct val="0"/>
        </a:spcAft>
        <a:defRPr sz="4400">
          <a:solidFill>
            <a:schemeClr val="tx1"/>
          </a:solidFill>
          <a:latin typeface="Arimo" pitchFamily="34" charset="0"/>
        </a:defRPr>
      </a:lvl2pPr>
      <a:lvl3pPr algn="l" rtl="0" fontAlgn="base">
        <a:lnSpc>
          <a:spcPct val="90000"/>
        </a:lnSpc>
        <a:spcBef>
          <a:spcPct val="0"/>
        </a:spcBef>
        <a:spcAft>
          <a:spcPct val="0"/>
        </a:spcAft>
        <a:defRPr sz="4400">
          <a:solidFill>
            <a:schemeClr val="tx1"/>
          </a:solidFill>
          <a:latin typeface="Arimo" pitchFamily="34" charset="0"/>
        </a:defRPr>
      </a:lvl3pPr>
      <a:lvl4pPr algn="l" rtl="0" fontAlgn="base">
        <a:lnSpc>
          <a:spcPct val="90000"/>
        </a:lnSpc>
        <a:spcBef>
          <a:spcPct val="0"/>
        </a:spcBef>
        <a:spcAft>
          <a:spcPct val="0"/>
        </a:spcAft>
        <a:defRPr sz="4400">
          <a:solidFill>
            <a:schemeClr val="tx1"/>
          </a:solidFill>
          <a:latin typeface="Arimo" pitchFamily="34" charset="0"/>
        </a:defRPr>
      </a:lvl4pPr>
      <a:lvl5pPr algn="l" rtl="0" fontAlgn="base">
        <a:lnSpc>
          <a:spcPct val="90000"/>
        </a:lnSpc>
        <a:spcBef>
          <a:spcPct val="0"/>
        </a:spcBef>
        <a:spcAft>
          <a:spcPct val="0"/>
        </a:spcAft>
        <a:defRPr sz="4400">
          <a:solidFill>
            <a:schemeClr val="tx1"/>
          </a:solidFill>
          <a:latin typeface="Arimo" pitchFamily="34" charset="0"/>
        </a:defRPr>
      </a:lvl5pPr>
      <a:lvl6pPr marL="457200" algn="l" rtl="0" fontAlgn="base">
        <a:lnSpc>
          <a:spcPct val="90000"/>
        </a:lnSpc>
        <a:spcBef>
          <a:spcPct val="0"/>
        </a:spcBef>
        <a:spcAft>
          <a:spcPct val="0"/>
        </a:spcAft>
        <a:defRPr sz="4400">
          <a:solidFill>
            <a:schemeClr val="tx1"/>
          </a:solidFill>
          <a:latin typeface="Arimo" pitchFamily="34" charset="0"/>
        </a:defRPr>
      </a:lvl6pPr>
      <a:lvl7pPr marL="914400" algn="l" rtl="0" fontAlgn="base">
        <a:lnSpc>
          <a:spcPct val="90000"/>
        </a:lnSpc>
        <a:spcBef>
          <a:spcPct val="0"/>
        </a:spcBef>
        <a:spcAft>
          <a:spcPct val="0"/>
        </a:spcAft>
        <a:defRPr sz="4400">
          <a:solidFill>
            <a:schemeClr val="tx1"/>
          </a:solidFill>
          <a:latin typeface="Arimo" pitchFamily="34" charset="0"/>
        </a:defRPr>
      </a:lvl7pPr>
      <a:lvl8pPr marL="1371600" algn="l" rtl="0" fontAlgn="base">
        <a:lnSpc>
          <a:spcPct val="90000"/>
        </a:lnSpc>
        <a:spcBef>
          <a:spcPct val="0"/>
        </a:spcBef>
        <a:spcAft>
          <a:spcPct val="0"/>
        </a:spcAft>
        <a:defRPr sz="4400">
          <a:solidFill>
            <a:schemeClr val="tx1"/>
          </a:solidFill>
          <a:latin typeface="Arimo" pitchFamily="34" charset="0"/>
        </a:defRPr>
      </a:lvl8pPr>
      <a:lvl9pPr marL="1828800" algn="l" rtl="0" fontAlgn="base">
        <a:lnSpc>
          <a:spcPct val="90000"/>
        </a:lnSpc>
        <a:spcBef>
          <a:spcPct val="0"/>
        </a:spcBef>
        <a:spcAft>
          <a:spcPct val="0"/>
        </a:spcAft>
        <a:defRPr sz="4400">
          <a:solidFill>
            <a:schemeClr val="tx1"/>
          </a:solidFill>
          <a:latin typeface="Arimo" pitchFamily="34" charset="0"/>
        </a:defRPr>
      </a:lvl9pPr>
    </p:titleStyle>
    <p:bodyStyle>
      <a:lvl1pPr marL="228600" indent="-228600" algn="l" rtl="0" fontAlgn="base">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9.png"/><Relationship Id="rId2" Type="http://schemas.openxmlformats.org/officeDocument/2006/relationships/image" Target="../media/image4.jpg"/><Relationship Id="rId1" Type="http://schemas.openxmlformats.org/officeDocument/2006/relationships/slideLayout" Target="../slideLayouts/slideLayout1.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_rels/slide10.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Layout" Target="../slideLayouts/slideLayout8.xml"/><Relationship Id="rId5" Type="http://schemas.openxmlformats.org/officeDocument/2006/relationships/image" Target="../media/image32.png"/><Relationship Id="rId4" Type="http://schemas.openxmlformats.org/officeDocument/2006/relationships/image" Target="../media/image31.png"/></Relationships>
</file>

<file path=ppt/slides/_rels/slide16.xml.rels><?xml version="1.0" encoding="UTF-8" standalone="yes"?>
<Relationships xmlns="http://schemas.openxmlformats.org/package/2006/relationships"><Relationship Id="rId3" Type="http://schemas.openxmlformats.org/officeDocument/2006/relationships/image" Target="../media/image33.jpg"/><Relationship Id="rId2" Type="http://schemas.openxmlformats.org/officeDocument/2006/relationships/notesSlide" Target="../notesSlides/notesSlide7.xml"/><Relationship Id="rId1" Type="http://schemas.openxmlformats.org/officeDocument/2006/relationships/slideLayout" Target="../slideLayouts/slideLayout16.xml"/></Relationships>
</file>

<file path=ppt/slides/_rels/slide17.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7.png"/><Relationship Id="rId1" Type="http://schemas.openxmlformats.org/officeDocument/2006/relationships/slideLayout" Target="../slideLayouts/slideLayout5.xml"/><Relationship Id="rId4" Type="http://schemas.openxmlformats.org/officeDocument/2006/relationships/image" Target="../media/image39.png"/></Relationships>
</file>

<file path=ppt/slides/_rels/slide2.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xml"/><Relationship Id="rId1" Type="http://schemas.openxmlformats.org/officeDocument/2006/relationships/slideLayout" Target="../slideLayouts/slideLayout25.xml"/><Relationship Id="rId4" Type="http://schemas.openxmlformats.org/officeDocument/2006/relationships/image" Target="../media/image11.png"/></Relationships>
</file>

<file path=ppt/slides/_rels/slide20.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2.xml"/><Relationship Id="rId1" Type="http://schemas.openxmlformats.org/officeDocument/2006/relationships/slideLayout" Target="../slideLayouts/slideLayout25.xml"/><Relationship Id="rId4" Type="http://schemas.openxmlformats.org/officeDocument/2006/relationships/image" Target="../media/image13.png"/></Relationships>
</file>

<file path=ppt/slides/_rels/slide30.xml.rels><?xml version="1.0" encoding="UTF-8" standalone="yes"?>
<Relationships xmlns="http://schemas.openxmlformats.org/package/2006/relationships"><Relationship Id="rId2" Type="http://schemas.openxmlformats.org/officeDocument/2006/relationships/image" Target="../media/image50.jpeg"/><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32.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26.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34.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image" Target="../media/image52.jpeg"/><Relationship Id="rId1" Type="http://schemas.openxmlformats.org/officeDocument/2006/relationships/slideLayout" Target="../slideLayouts/slideLayout24.xml"/><Relationship Id="rId4" Type="http://schemas.openxmlformats.org/officeDocument/2006/relationships/hyperlink" Target="mailto:name@unccd.int" TargetMode="External"/></Relationships>
</file>

<file path=ppt/slides/_rels/slide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3.xml"/><Relationship Id="rId1" Type="http://schemas.openxmlformats.org/officeDocument/2006/relationships/slideLayout" Target="../slideLayouts/slideLayout25.xml"/><Relationship Id="rId4" Type="http://schemas.openxmlformats.org/officeDocument/2006/relationships/image" Target="../media/image15.png"/></Relationships>
</file>

<file path=ppt/slides/_rels/slide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4.xml"/><Relationship Id="rId1" Type="http://schemas.openxmlformats.org/officeDocument/2006/relationships/slideLayout" Target="../slideLayouts/slideLayout25.xml"/><Relationship Id="rId4" Type="http://schemas.openxmlformats.org/officeDocument/2006/relationships/image" Target="../media/image16.png"/></Relationships>
</file>

<file path=ppt/slides/_rels/slide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5.xml"/><Relationship Id="rId1" Type="http://schemas.openxmlformats.org/officeDocument/2006/relationships/slideLayout" Target="../slideLayouts/slideLayout25.xml"/><Relationship Id="rId4" Type="http://schemas.openxmlformats.org/officeDocument/2006/relationships/image" Target="../media/image17.png"/></Relationships>
</file>

<file path=ppt/slides/_rels/slide7.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6.xml"/><Relationship Id="rId1" Type="http://schemas.openxmlformats.org/officeDocument/2006/relationships/slideLayout" Target="../slideLayouts/slideLayout25.xml"/><Relationship Id="rId4" Type="http://schemas.openxmlformats.org/officeDocument/2006/relationships/image" Target="../media/image19.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9.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6.xml"/><Relationship Id="rId4" Type="http://schemas.openxmlformats.org/officeDocument/2006/relationships/image" Target="../media/image22.png"/></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6" name="Picture 15" descr="A house in a green field&#10;&#10;AI-generated content may be incorrect.">
            <a:extLst>
              <a:ext uri="{FF2B5EF4-FFF2-40B4-BE49-F238E27FC236}">
                <a16:creationId xmlns:a16="http://schemas.microsoft.com/office/drawing/2014/main" id="{76173ADF-E629-162E-74E2-3D3085724ACE}"/>
              </a:ext>
            </a:extLst>
          </p:cNvPr>
          <p:cNvPicPr>
            <a:picLocks noChangeAspect="1"/>
          </p:cNvPicPr>
          <p:nvPr/>
        </p:nvPicPr>
        <p:blipFill>
          <a:blip r:embed="rId2"/>
          <a:stretch>
            <a:fillRect/>
          </a:stretch>
        </p:blipFill>
        <p:spPr>
          <a:xfrm>
            <a:off x="0" y="-724535"/>
            <a:ext cx="12192000" cy="8128000"/>
          </a:xfrm>
          <a:prstGeom prst="rect">
            <a:avLst/>
          </a:prstGeom>
        </p:spPr>
      </p:pic>
      <p:sp>
        <p:nvSpPr>
          <p:cNvPr id="2" name="Rectangle: Rounded Corners 1">
            <a:extLst>
              <a:ext uri="{FF2B5EF4-FFF2-40B4-BE49-F238E27FC236}">
                <a16:creationId xmlns:a16="http://schemas.microsoft.com/office/drawing/2014/main" id="{BD5B3463-C1AB-8F97-E1D7-C05E5F7296EB}"/>
              </a:ext>
            </a:extLst>
          </p:cNvPr>
          <p:cNvSpPr/>
          <p:nvPr/>
        </p:nvSpPr>
        <p:spPr>
          <a:xfrm>
            <a:off x="1462087" y="1303756"/>
            <a:ext cx="9271000" cy="3937000"/>
          </a:xfrm>
          <a:prstGeom prst="rect">
            <a:avLst/>
          </a:prstGeom>
          <a:solidFill>
            <a:srgbClr val="00693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89" name="TextBox 88">
            <a:extLst>
              <a:ext uri="{FF2B5EF4-FFF2-40B4-BE49-F238E27FC236}">
                <a16:creationId xmlns:a16="http://schemas.microsoft.com/office/drawing/2014/main" id="{C26DC34B-657F-58E8-201A-DE6AF5315A2A}"/>
              </a:ext>
            </a:extLst>
          </p:cNvPr>
          <p:cNvSpPr txBox="1">
            <a:spLocks noChangeArrowheads="1"/>
          </p:cNvSpPr>
          <p:nvPr/>
        </p:nvSpPr>
        <p:spPr bwMode="auto">
          <a:xfrm>
            <a:off x="2020185" y="4033150"/>
            <a:ext cx="5251053" cy="593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mo" pitchFamily="34" charset="0"/>
              </a:defRPr>
            </a:lvl1pPr>
            <a:lvl2pPr marL="742950" indent="-285750">
              <a:defRPr>
                <a:solidFill>
                  <a:schemeClr val="tx1"/>
                </a:solidFill>
                <a:latin typeface="Arimo" pitchFamily="34" charset="0"/>
              </a:defRPr>
            </a:lvl2pPr>
            <a:lvl3pPr marL="1143000" indent="-228600">
              <a:defRPr>
                <a:solidFill>
                  <a:schemeClr val="tx1"/>
                </a:solidFill>
                <a:latin typeface="Arimo" pitchFamily="34" charset="0"/>
              </a:defRPr>
            </a:lvl3pPr>
            <a:lvl4pPr marL="1600200" indent="-228600">
              <a:defRPr>
                <a:solidFill>
                  <a:schemeClr val="tx1"/>
                </a:solidFill>
                <a:latin typeface="Arimo" pitchFamily="34" charset="0"/>
              </a:defRPr>
            </a:lvl4pPr>
            <a:lvl5pPr marL="2057400" indent="-228600">
              <a:defRPr>
                <a:solidFill>
                  <a:schemeClr val="tx1"/>
                </a:solidFill>
                <a:latin typeface="Arimo" pitchFamily="34" charset="0"/>
              </a:defRPr>
            </a:lvl5pPr>
            <a:lvl6pPr marL="2514600" indent="-228600" defTabSz="457200" fontAlgn="base">
              <a:spcBef>
                <a:spcPct val="0"/>
              </a:spcBef>
              <a:spcAft>
                <a:spcPct val="0"/>
              </a:spcAft>
              <a:defRPr>
                <a:solidFill>
                  <a:schemeClr val="tx1"/>
                </a:solidFill>
                <a:latin typeface="Arimo" pitchFamily="34" charset="0"/>
              </a:defRPr>
            </a:lvl6pPr>
            <a:lvl7pPr marL="2971800" indent="-228600" defTabSz="457200" fontAlgn="base">
              <a:spcBef>
                <a:spcPct val="0"/>
              </a:spcBef>
              <a:spcAft>
                <a:spcPct val="0"/>
              </a:spcAft>
              <a:defRPr>
                <a:solidFill>
                  <a:schemeClr val="tx1"/>
                </a:solidFill>
                <a:latin typeface="Arimo" pitchFamily="34" charset="0"/>
              </a:defRPr>
            </a:lvl7pPr>
            <a:lvl8pPr marL="3429000" indent="-228600" defTabSz="457200" fontAlgn="base">
              <a:spcBef>
                <a:spcPct val="0"/>
              </a:spcBef>
              <a:spcAft>
                <a:spcPct val="0"/>
              </a:spcAft>
              <a:defRPr>
                <a:solidFill>
                  <a:schemeClr val="tx1"/>
                </a:solidFill>
                <a:latin typeface="Arimo" pitchFamily="34" charset="0"/>
              </a:defRPr>
            </a:lvl8pPr>
            <a:lvl9pPr marL="3886200" indent="-228600" defTabSz="457200" fontAlgn="base">
              <a:spcBef>
                <a:spcPct val="0"/>
              </a:spcBef>
              <a:spcAft>
                <a:spcPct val="0"/>
              </a:spcAft>
              <a:defRPr>
                <a:solidFill>
                  <a:schemeClr val="tx1"/>
                </a:solidFill>
                <a:latin typeface="Arimo" pitchFamily="34" charset="0"/>
              </a:defRPr>
            </a:lvl9pPr>
          </a:lstStyle>
          <a:p>
            <a:pPr lvl="0">
              <a:spcBef>
                <a:spcPts val="0"/>
              </a:spcBef>
              <a:spcAft>
                <a:spcPts val="0"/>
              </a:spcAft>
              <a:buSzPts val="1600"/>
            </a:pPr>
            <a:r>
              <a:rPr lang="en-GB" sz="1400" dirty="0">
                <a:solidFill>
                  <a:schemeClr val="bg1"/>
                </a:solidFill>
                <a:latin typeface="Raleway SemiBold" panose="020B0703030101060003" pitchFamily="34" charset="77"/>
              </a:rPr>
              <a:t>Dr. Muralee </a:t>
            </a:r>
            <a:r>
              <a:rPr lang="en-GB" sz="1400" dirty="0" err="1">
                <a:solidFill>
                  <a:schemeClr val="bg1"/>
                </a:solidFill>
                <a:latin typeface="Raleway SemiBold" panose="020B0703030101060003" pitchFamily="34" charset="77"/>
              </a:rPr>
              <a:t>Thummarukudy</a:t>
            </a:r>
            <a:endParaRPr lang="en-GB" sz="1400" dirty="0">
              <a:solidFill>
                <a:schemeClr val="bg1"/>
              </a:solidFill>
              <a:latin typeface="Raleway SemiBold" panose="020B0703030101060003" pitchFamily="34" charset="77"/>
            </a:endParaRPr>
          </a:p>
          <a:p>
            <a:pPr lvl="0">
              <a:lnSpc>
                <a:spcPct val="150000"/>
              </a:lnSpc>
              <a:spcBef>
                <a:spcPts val="0"/>
              </a:spcBef>
              <a:spcAft>
                <a:spcPts val="0"/>
              </a:spcAft>
              <a:buSzPts val="1600"/>
            </a:pPr>
            <a:r>
              <a:rPr lang="en-GB" sz="1400" dirty="0">
                <a:solidFill>
                  <a:schemeClr val="bg1"/>
                </a:solidFill>
                <a:latin typeface="Raleway SemiBold" panose="020B0703030101060003" pitchFamily="34" charset="77"/>
              </a:rPr>
              <a:t>G20 Global Initiative's Coordination Office</a:t>
            </a:r>
          </a:p>
        </p:txBody>
      </p:sp>
      <p:sp>
        <p:nvSpPr>
          <p:cNvPr id="94" name="TextBox 93">
            <a:extLst>
              <a:ext uri="{FF2B5EF4-FFF2-40B4-BE49-F238E27FC236}">
                <a16:creationId xmlns:a16="http://schemas.microsoft.com/office/drawing/2014/main" id="{1AE51CDF-5049-FC9A-EAAA-109865B4AC33}"/>
              </a:ext>
            </a:extLst>
          </p:cNvPr>
          <p:cNvSpPr txBox="1"/>
          <p:nvPr/>
        </p:nvSpPr>
        <p:spPr>
          <a:xfrm>
            <a:off x="1939635" y="2824850"/>
            <a:ext cx="8066213" cy="800219"/>
          </a:xfrm>
          <a:prstGeom prst="rect">
            <a:avLst/>
          </a:prstGeom>
          <a:noFill/>
        </p:spPr>
        <p:txBody>
          <a:bodyPr wrap="square" anchor="ctr">
            <a:spAutoFit/>
          </a:bodyPr>
          <a:lstStyle/>
          <a:p>
            <a:pPr eaLnBrk="1" fontAlgn="auto" hangingPunct="1">
              <a:spcBef>
                <a:spcPts val="0"/>
              </a:spcBef>
              <a:spcAft>
                <a:spcPts val="0"/>
              </a:spcAft>
              <a:defRPr/>
            </a:pPr>
            <a:r>
              <a:rPr lang="en-US" sz="4600" b="1" dirty="0">
                <a:solidFill>
                  <a:schemeClr val="bg2"/>
                </a:solidFill>
                <a:latin typeface="Raleway SemiBold" panose="020B0703030101060003" pitchFamily="34" charset="77"/>
              </a:rPr>
              <a:t>G20 Global Land Initiative</a:t>
            </a:r>
          </a:p>
        </p:txBody>
      </p:sp>
      <p:pic>
        <p:nvPicPr>
          <p:cNvPr id="5" name="Picture 4">
            <a:extLst>
              <a:ext uri="{FF2B5EF4-FFF2-40B4-BE49-F238E27FC236}">
                <a16:creationId xmlns:a16="http://schemas.microsoft.com/office/drawing/2014/main" id="{3ABA1155-0475-D86E-BB40-75FFFB3FADC0}"/>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2052661" y="1862505"/>
            <a:ext cx="3732122" cy="487141"/>
          </a:xfrm>
          <a:prstGeom prst="rect">
            <a:avLst/>
          </a:prstGeom>
        </p:spPr>
      </p:pic>
      <p:pic>
        <p:nvPicPr>
          <p:cNvPr id="18" name="Picture 17">
            <a:extLst>
              <a:ext uri="{FF2B5EF4-FFF2-40B4-BE49-F238E27FC236}">
                <a16:creationId xmlns:a16="http://schemas.microsoft.com/office/drawing/2014/main" id="{951C9257-5FF9-CCC2-B749-B81500DCFEF0}"/>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7376549" y="4236154"/>
            <a:ext cx="593112" cy="593112"/>
          </a:xfrm>
          <a:prstGeom prst="rect">
            <a:avLst/>
          </a:prstGeom>
        </p:spPr>
      </p:pic>
      <p:pic>
        <p:nvPicPr>
          <p:cNvPr id="19" name="Picture 18">
            <a:extLst>
              <a:ext uri="{FF2B5EF4-FFF2-40B4-BE49-F238E27FC236}">
                <a16:creationId xmlns:a16="http://schemas.microsoft.com/office/drawing/2014/main" id="{6097C0BB-4A20-53AE-E2FD-4C360B42C817}"/>
              </a:ext>
            </a:extLst>
          </p:cNvPr>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8152744" y="4236152"/>
            <a:ext cx="593113" cy="593113"/>
          </a:xfrm>
          <a:prstGeom prst="rect">
            <a:avLst/>
          </a:prstGeom>
        </p:spPr>
      </p:pic>
      <p:pic>
        <p:nvPicPr>
          <p:cNvPr id="20" name="Picture 19">
            <a:extLst>
              <a:ext uri="{FF2B5EF4-FFF2-40B4-BE49-F238E27FC236}">
                <a16:creationId xmlns:a16="http://schemas.microsoft.com/office/drawing/2014/main" id="{5A71265F-628B-6583-5B30-57AB67577363}"/>
              </a:ext>
            </a:extLst>
          </p:cNvPr>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8928940" y="4236151"/>
            <a:ext cx="593114" cy="593114"/>
          </a:xfrm>
          <a:prstGeom prst="rect">
            <a:avLst/>
          </a:prstGeom>
        </p:spPr>
      </p:pic>
      <p:pic>
        <p:nvPicPr>
          <p:cNvPr id="21" name="Picture 20">
            <a:extLst>
              <a:ext uri="{FF2B5EF4-FFF2-40B4-BE49-F238E27FC236}">
                <a16:creationId xmlns:a16="http://schemas.microsoft.com/office/drawing/2014/main" id="{1A7354B3-BEF7-1635-F80B-416765671D62}"/>
              </a:ext>
            </a:extLst>
          </p:cNvPr>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9705136" y="4230358"/>
            <a:ext cx="593114" cy="593114"/>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94"/>
                                        </p:tgtEl>
                                        <p:attrNameLst>
                                          <p:attrName>style.visibility</p:attrName>
                                        </p:attrNameLst>
                                      </p:cBhvr>
                                      <p:to>
                                        <p:strVal val="visible"/>
                                      </p:to>
                                    </p:set>
                                    <p:animEffect transition="in" filter="wipe(up)">
                                      <p:cBhvr>
                                        <p:cTn id="11" dur="500"/>
                                        <p:tgtEl>
                                          <p:spTgt spid="94"/>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89"/>
                                        </p:tgtEl>
                                        <p:attrNameLst>
                                          <p:attrName>style.visibility</p:attrName>
                                        </p:attrNameLst>
                                      </p:cBhvr>
                                      <p:to>
                                        <p:strVal val="visible"/>
                                      </p:to>
                                    </p:set>
                                    <p:animEffect transition="in" filter="wipe(left)">
                                      <p:cBhvr>
                                        <p:cTn id="15" dur="500"/>
                                        <p:tgtEl>
                                          <p:spTgt spid="8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autoUpdateAnimBg="0"/>
      <p:bldP spid="89" grpId="0" autoUpdateAnimBg="0"/>
      <p:bldP spid="94" grpId="0" autoUpdateAnimBg="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Box 17">
            <a:extLst>
              <a:ext uri="{FF2B5EF4-FFF2-40B4-BE49-F238E27FC236}">
                <a16:creationId xmlns:a16="http://schemas.microsoft.com/office/drawing/2014/main" id="{A00211D7-8102-605D-45F3-BED01980B105}"/>
              </a:ext>
            </a:extLst>
          </p:cNvPr>
          <p:cNvSpPr txBox="1"/>
          <p:nvPr/>
        </p:nvSpPr>
        <p:spPr>
          <a:xfrm>
            <a:off x="2581988" y="1241353"/>
            <a:ext cx="4094163" cy="2123658"/>
          </a:xfrm>
          <a:prstGeom prst="rect">
            <a:avLst/>
          </a:prstGeom>
          <a:noFill/>
        </p:spPr>
        <p:txBody>
          <a:bodyPr>
            <a:spAutoFit/>
          </a:bodyPr>
          <a:lstStyle/>
          <a:p>
            <a:pPr eaLnBrk="1" fontAlgn="auto" hangingPunct="1">
              <a:spcBef>
                <a:spcPts val="0"/>
              </a:spcBef>
              <a:spcAft>
                <a:spcPts val="0"/>
              </a:spcAft>
              <a:defRPr/>
            </a:pPr>
            <a:r>
              <a:rPr lang="en-US" sz="4400" b="1" dirty="0">
                <a:solidFill>
                  <a:srgbClr val="32A544"/>
                </a:solidFill>
                <a:latin typeface="Raleway SemiBold" panose="020B0703030101060003" pitchFamily="34" charset="77"/>
              </a:rPr>
              <a:t>Global and inclusive of all countries</a:t>
            </a:r>
          </a:p>
        </p:txBody>
      </p:sp>
      <p:pic>
        <p:nvPicPr>
          <p:cNvPr id="26" name="Picture 25" descr="A close-up of grass&#10;&#10;AI-generated content may be incorrect.">
            <a:extLst>
              <a:ext uri="{FF2B5EF4-FFF2-40B4-BE49-F238E27FC236}">
                <a16:creationId xmlns:a16="http://schemas.microsoft.com/office/drawing/2014/main" id="{FE05FEB6-8804-A985-E14D-28A238479A25}"/>
              </a:ext>
            </a:extLst>
          </p:cNvPr>
          <p:cNvPicPr>
            <a:picLocks noChangeAspect="1"/>
          </p:cNvPicPr>
          <p:nvPr/>
        </p:nvPicPr>
        <p:blipFill>
          <a:blip r:embed="rId2" cstate="print">
            <a:extLst>
              <a:ext uri="{28A0092B-C50C-407E-A947-70E740481C1C}">
                <a14:useLocalDpi xmlns:a14="http://schemas.microsoft.com/office/drawing/2010/main"/>
              </a:ext>
            </a:extLst>
          </a:blip>
          <a:srcRect/>
          <a:stretch/>
        </p:blipFill>
        <p:spPr>
          <a:xfrm flipH="1">
            <a:off x="-1" y="1998708"/>
            <a:ext cx="2835621" cy="5009212"/>
          </a:xfrm>
          <a:prstGeom prst="rect">
            <a:avLst/>
          </a:prstGeom>
        </p:spPr>
      </p:pic>
      <p:sp>
        <p:nvSpPr>
          <p:cNvPr id="6" name="TextBox 35">
            <a:extLst>
              <a:ext uri="{FF2B5EF4-FFF2-40B4-BE49-F238E27FC236}">
                <a16:creationId xmlns:a16="http://schemas.microsoft.com/office/drawing/2014/main" id="{89C96CFE-2AFF-6F37-5AC9-C29B6C23BCE3}"/>
              </a:ext>
            </a:extLst>
          </p:cNvPr>
          <p:cNvSpPr txBox="1"/>
          <p:nvPr/>
        </p:nvSpPr>
        <p:spPr>
          <a:xfrm>
            <a:off x="2581988" y="3528507"/>
            <a:ext cx="4805253" cy="1754326"/>
          </a:xfrm>
          <a:prstGeom prst="rect">
            <a:avLst/>
          </a:prstGeom>
          <a:noFill/>
        </p:spPr>
        <p:txBody>
          <a:bodyPr wrap="square">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r>
              <a:rPr lang="en-US" b="1" dirty="0">
                <a:latin typeface="Raleway SemiBold" panose="020B0703030101060003" pitchFamily="34" charset="77"/>
              </a:rPr>
              <a:t>While initiated by G20 members, the Initiative will seek to be inclusive of all countries who are interested in being be associated with it. All countries will have opportunities to both contribute to the Initiative as well as benefit from it.</a:t>
            </a:r>
          </a:p>
        </p:txBody>
      </p:sp>
      <p:pic>
        <p:nvPicPr>
          <p:cNvPr id="8" name="Picture 7">
            <a:extLst>
              <a:ext uri="{FF2B5EF4-FFF2-40B4-BE49-F238E27FC236}">
                <a16:creationId xmlns:a16="http://schemas.microsoft.com/office/drawing/2014/main" id="{76546E33-901F-C9D6-E60F-CFFB605BADE8}"/>
              </a:ext>
            </a:extLst>
          </p:cNvPr>
          <p:cNvPicPr>
            <a:picLocks noChangeAspect="1"/>
          </p:cNvPicPr>
          <p:nvPr/>
        </p:nvPicPr>
        <p:blipFill>
          <a:blip r:embed="rId3"/>
          <a:stretch>
            <a:fillRect/>
          </a:stretch>
        </p:blipFill>
        <p:spPr>
          <a:xfrm>
            <a:off x="7426272" y="1410128"/>
            <a:ext cx="3663736" cy="3617939"/>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up)">
                                      <p:cBhvr>
                                        <p:cTn id="7" dur="500"/>
                                        <p:tgtEl>
                                          <p:spTgt spid="18"/>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wipe(left)">
                                      <p:cBhvr>
                                        <p:cTn id="10" dur="500"/>
                                        <p:tgtEl>
                                          <p:spTgt spid="6"/>
                                        </p:tgtEl>
                                      </p:cBhvr>
                                    </p:animEffect>
                                  </p:childTnLst>
                                </p:cTn>
                              </p:par>
                              <p:par>
                                <p:cTn id="11" presetID="9" presetClass="entr" presetSubtype="0" fill="hold" grpId="1"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dissolve">
                                      <p:cBhvr>
                                        <p:cTn id="13" dur="500"/>
                                        <p:tgtEl>
                                          <p:spTgt spid="6"/>
                                        </p:tgtEl>
                                      </p:cBhvr>
                                    </p:animEffect>
                                  </p:childTnLst>
                                </p:cTn>
                              </p:par>
                              <p:par>
                                <p:cTn id="14" presetID="9" presetClass="entr" presetSubtype="0" fill="hold" nodeType="with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dissolve">
                                      <p:cBhvr>
                                        <p:cTn id="16"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6" grpId="0"/>
      <p:bldP spid="6" grpId="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F060E4-900C-715F-6DAE-56D0BBF902C5}"/>
              </a:ext>
            </a:extLst>
          </p:cNvPr>
          <p:cNvSpPr txBox="1">
            <a:spLocks/>
          </p:cNvSpPr>
          <p:nvPr/>
        </p:nvSpPr>
        <p:spPr>
          <a:xfrm>
            <a:off x="813022" y="835615"/>
            <a:ext cx="7364026" cy="1739206"/>
          </a:xfrm>
          <a:prstGeom prst="rect">
            <a:avLst/>
          </a:prstGeom>
        </p:spPr>
        <p:txBody>
          <a:bodyPr anchor="ctr"/>
          <a:lstStyle>
            <a:lvl1pPr algn="l" rtl="0" fontAlgn="base">
              <a:lnSpc>
                <a:spcPct val="100000"/>
              </a:lnSpc>
              <a:spcBef>
                <a:spcPct val="0"/>
              </a:spcBef>
              <a:spcAft>
                <a:spcPct val="0"/>
              </a:spcAft>
              <a:defRPr sz="3600" b="1" kern="1200">
                <a:solidFill>
                  <a:schemeClr val="tx1"/>
                </a:solidFill>
                <a:latin typeface="Raleway SemiBold" panose="020B0703030101060003" pitchFamily="34" charset="77"/>
                <a:ea typeface="+mj-ea"/>
                <a:cs typeface="+mj-cs"/>
              </a:defRPr>
            </a:lvl1pPr>
            <a:lvl2pPr algn="l" rtl="0" fontAlgn="base">
              <a:lnSpc>
                <a:spcPct val="90000"/>
              </a:lnSpc>
              <a:spcBef>
                <a:spcPct val="0"/>
              </a:spcBef>
              <a:spcAft>
                <a:spcPct val="0"/>
              </a:spcAft>
              <a:defRPr sz="4400">
                <a:solidFill>
                  <a:schemeClr val="tx1"/>
                </a:solidFill>
                <a:latin typeface="Arimo" pitchFamily="34" charset="0"/>
              </a:defRPr>
            </a:lvl2pPr>
            <a:lvl3pPr algn="l" rtl="0" fontAlgn="base">
              <a:lnSpc>
                <a:spcPct val="90000"/>
              </a:lnSpc>
              <a:spcBef>
                <a:spcPct val="0"/>
              </a:spcBef>
              <a:spcAft>
                <a:spcPct val="0"/>
              </a:spcAft>
              <a:defRPr sz="4400">
                <a:solidFill>
                  <a:schemeClr val="tx1"/>
                </a:solidFill>
                <a:latin typeface="Arimo" pitchFamily="34" charset="0"/>
              </a:defRPr>
            </a:lvl3pPr>
            <a:lvl4pPr algn="l" rtl="0" fontAlgn="base">
              <a:lnSpc>
                <a:spcPct val="90000"/>
              </a:lnSpc>
              <a:spcBef>
                <a:spcPct val="0"/>
              </a:spcBef>
              <a:spcAft>
                <a:spcPct val="0"/>
              </a:spcAft>
              <a:defRPr sz="4400">
                <a:solidFill>
                  <a:schemeClr val="tx1"/>
                </a:solidFill>
                <a:latin typeface="Arimo" pitchFamily="34" charset="0"/>
              </a:defRPr>
            </a:lvl4pPr>
            <a:lvl5pPr algn="l" rtl="0" fontAlgn="base">
              <a:lnSpc>
                <a:spcPct val="90000"/>
              </a:lnSpc>
              <a:spcBef>
                <a:spcPct val="0"/>
              </a:spcBef>
              <a:spcAft>
                <a:spcPct val="0"/>
              </a:spcAft>
              <a:defRPr sz="4400">
                <a:solidFill>
                  <a:schemeClr val="tx1"/>
                </a:solidFill>
                <a:latin typeface="Arimo" pitchFamily="34" charset="0"/>
              </a:defRPr>
            </a:lvl5pPr>
            <a:lvl6pPr marL="457200" algn="l" rtl="0" fontAlgn="base">
              <a:lnSpc>
                <a:spcPct val="90000"/>
              </a:lnSpc>
              <a:spcBef>
                <a:spcPct val="0"/>
              </a:spcBef>
              <a:spcAft>
                <a:spcPct val="0"/>
              </a:spcAft>
              <a:defRPr sz="4400">
                <a:solidFill>
                  <a:schemeClr val="tx1"/>
                </a:solidFill>
                <a:latin typeface="Arimo" pitchFamily="34" charset="0"/>
              </a:defRPr>
            </a:lvl6pPr>
            <a:lvl7pPr marL="914400" algn="l" rtl="0" fontAlgn="base">
              <a:lnSpc>
                <a:spcPct val="90000"/>
              </a:lnSpc>
              <a:spcBef>
                <a:spcPct val="0"/>
              </a:spcBef>
              <a:spcAft>
                <a:spcPct val="0"/>
              </a:spcAft>
              <a:defRPr sz="4400">
                <a:solidFill>
                  <a:schemeClr val="tx1"/>
                </a:solidFill>
                <a:latin typeface="Arimo" pitchFamily="34" charset="0"/>
              </a:defRPr>
            </a:lvl7pPr>
            <a:lvl8pPr marL="1371600" algn="l" rtl="0" fontAlgn="base">
              <a:lnSpc>
                <a:spcPct val="90000"/>
              </a:lnSpc>
              <a:spcBef>
                <a:spcPct val="0"/>
              </a:spcBef>
              <a:spcAft>
                <a:spcPct val="0"/>
              </a:spcAft>
              <a:defRPr sz="4400">
                <a:solidFill>
                  <a:schemeClr val="tx1"/>
                </a:solidFill>
                <a:latin typeface="Arimo" pitchFamily="34" charset="0"/>
              </a:defRPr>
            </a:lvl8pPr>
            <a:lvl9pPr marL="1828800" algn="l" rtl="0" fontAlgn="base">
              <a:lnSpc>
                <a:spcPct val="90000"/>
              </a:lnSpc>
              <a:spcBef>
                <a:spcPct val="0"/>
              </a:spcBef>
              <a:spcAft>
                <a:spcPct val="0"/>
              </a:spcAft>
              <a:defRPr sz="4400">
                <a:solidFill>
                  <a:schemeClr val="tx1"/>
                </a:solidFill>
                <a:latin typeface="Arimo" pitchFamily="34" charset="0"/>
              </a:defRPr>
            </a:lvl9pPr>
          </a:lstStyle>
          <a:p>
            <a:pPr defTabSz="914400" eaLnBrk="1" hangingPunct="1"/>
            <a:r>
              <a:rPr lang="en-US" sz="4400" dirty="0">
                <a:solidFill>
                  <a:schemeClr val="tx2">
                    <a:lumMod val="50000"/>
                  </a:schemeClr>
                </a:solidFill>
              </a:rPr>
              <a:t>All terrestrial ecosystems are included</a:t>
            </a:r>
            <a:endParaRPr lang="en-ID" sz="4400" dirty="0">
              <a:solidFill>
                <a:schemeClr val="tx2">
                  <a:lumMod val="50000"/>
                </a:schemeClr>
              </a:solidFill>
            </a:endParaRPr>
          </a:p>
        </p:txBody>
      </p:sp>
      <p:sp>
        <p:nvSpPr>
          <p:cNvPr id="3" name="TextBox 35">
            <a:extLst>
              <a:ext uri="{FF2B5EF4-FFF2-40B4-BE49-F238E27FC236}">
                <a16:creationId xmlns:a16="http://schemas.microsoft.com/office/drawing/2014/main" id="{BFA53456-D3F3-D105-4FAF-C68353FDF085}"/>
              </a:ext>
            </a:extLst>
          </p:cNvPr>
          <p:cNvSpPr txBox="1"/>
          <p:nvPr/>
        </p:nvSpPr>
        <p:spPr>
          <a:xfrm>
            <a:off x="813022" y="2816714"/>
            <a:ext cx="3653875" cy="2031325"/>
          </a:xfrm>
          <a:prstGeom prst="rect">
            <a:avLst/>
          </a:prstGeom>
          <a:noFill/>
        </p:spPr>
        <p:txBody>
          <a:bodyPr wrap="square">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r>
              <a:rPr lang="en-US" b="1" dirty="0">
                <a:latin typeface="Raleway SemiBold" panose="020B0703030101060003" pitchFamily="34" charset="77"/>
              </a:rPr>
              <a:t>The Initiative stresses that ecosystems including, but not limited to, forests, grasslands, drylands, rangelands, croplands, peatlands, mangroves, soil, tundra, karst and wetlands </a:t>
            </a:r>
          </a:p>
        </p:txBody>
      </p:sp>
      <p:pic>
        <p:nvPicPr>
          <p:cNvPr id="7" name="Picture 6">
            <a:extLst>
              <a:ext uri="{FF2B5EF4-FFF2-40B4-BE49-F238E27FC236}">
                <a16:creationId xmlns:a16="http://schemas.microsoft.com/office/drawing/2014/main" id="{BC769104-63AE-E13A-5047-6F3D87AA1B43}"/>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5865496" y="2144111"/>
            <a:ext cx="5703765" cy="3208368"/>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par>
                                <p:cTn id="8" presetID="9" presetClass="entr" presetSubtype="0" fill="hold" grpId="1"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dissolve">
                                      <p:cBhvr>
                                        <p:cTn id="10" dur="500"/>
                                        <p:tgtEl>
                                          <p:spTgt spid="3"/>
                                        </p:tgtEl>
                                      </p:cBhvr>
                                    </p:animEffect>
                                  </p:childTnLst>
                                </p:cTn>
                              </p:par>
                              <p:par>
                                <p:cTn id="11" presetID="9" presetClass="entr" presetSubtype="0" fill="hold" grpId="0" nodeType="with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dissolve">
                                      <p:cBhvr>
                                        <p:cTn id="13" dur="500"/>
                                        <p:tgtEl>
                                          <p:spTgt spid="2"/>
                                        </p:tgtEl>
                                      </p:cBhvr>
                                    </p:animEffect>
                                  </p:childTnLst>
                                </p:cTn>
                              </p:par>
                              <p:par>
                                <p:cTn id="14" presetID="9" presetClass="entr" presetSubtype="0" fill="hold"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dissolve">
                                      <p:cBhvr>
                                        <p:cTn id="16"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3" grpId="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814D025-343A-CB85-A9E4-E0D3C8D89B6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EEF8819-AB08-4EE1-D82A-D96D3A9E9CCB}"/>
              </a:ext>
            </a:extLst>
          </p:cNvPr>
          <p:cNvSpPr txBox="1">
            <a:spLocks/>
          </p:cNvSpPr>
          <p:nvPr/>
        </p:nvSpPr>
        <p:spPr>
          <a:xfrm>
            <a:off x="813021" y="404905"/>
            <a:ext cx="10095984" cy="1739206"/>
          </a:xfrm>
          <a:prstGeom prst="rect">
            <a:avLst/>
          </a:prstGeom>
        </p:spPr>
        <p:txBody>
          <a:bodyPr anchor="ctr"/>
          <a:lstStyle>
            <a:lvl1pPr algn="l" rtl="0" fontAlgn="base">
              <a:lnSpc>
                <a:spcPct val="100000"/>
              </a:lnSpc>
              <a:spcBef>
                <a:spcPct val="0"/>
              </a:spcBef>
              <a:spcAft>
                <a:spcPct val="0"/>
              </a:spcAft>
              <a:defRPr sz="3600" b="1" kern="1200">
                <a:solidFill>
                  <a:schemeClr val="tx1"/>
                </a:solidFill>
                <a:latin typeface="Raleway SemiBold" panose="020B0703030101060003" pitchFamily="34" charset="77"/>
                <a:ea typeface="+mj-ea"/>
                <a:cs typeface="+mj-cs"/>
              </a:defRPr>
            </a:lvl1pPr>
            <a:lvl2pPr algn="l" rtl="0" fontAlgn="base">
              <a:lnSpc>
                <a:spcPct val="90000"/>
              </a:lnSpc>
              <a:spcBef>
                <a:spcPct val="0"/>
              </a:spcBef>
              <a:spcAft>
                <a:spcPct val="0"/>
              </a:spcAft>
              <a:defRPr sz="4400">
                <a:solidFill>
                  <a:schemeClr val="tx1"/>
                </a:solidFill>
                <a:latin typeface="Arimo" pitchFamily="34" charset="0"/>
              </a:defRPr>
            </a:lvl2pPr>
            <a:lvl3pPr algn="l" rtl="0" fontAlgn="base">
              <a:lnSpc>
                <a:spcPct val="90000"/>
              </a:lnSpc>
              <a:spcBef>
                <a:spcPct val="0"/>
              </a:spcBef>
              <a:spcAft>
                <a:spcPct val="0"/>
              </a:spcAft>
              <a:defRPr sz="4400">
                <a:solidFill>
                  <a:schemeClr val="tx1"/>
                </a:solidFill>
                <a:latin typeface="Arimo" pitchFamily="34" charset="0"/>
              </a:defRPr>
            </a:lvl3pPr>
            <a:lvl4pPr algn="l" rtl="0" fontAlgn="base">
              <a:lnSpc>
                <a:spcPct val="90000"/>
              </a:lnSpc>
              <a:spcBef>
                <a:spcPct val="0"/>
              </a:spcBef>
              <a:spcAft>
                <a:spcPct val="0"/>
              </a:spcAft>
              <a:defRPr sz="4400">
                <a:solidFill>
                  <a:schemeClr val="tx1"/>
                </a:solidFill>
                <a:latin typeface="Arimo" pitchFamily="34" charset="0"/>
              </a:defRPr>
            </a:lvl4pPr>
            <a:lvl5pPr algn="l" rtl="0" fontAlgn="base">
              <a:lnSpc>
                <a:spcPct val="90000"/>
              </a:lnSpc>
              <a:spcBef>
                <a:spcPct val="0"/>
              </a:spcBef>
              <a:spcAft>
                <a:spcPct val="0"/>
              </a:spcAft>
              <a:defRPr sz="4400">
                <a:solidFill>
                  <a:schemeClr val="tx1"/>
                </a:solidFill>
                <a:latin typeface="Arimo" pitchFamily="34" charset="0"/>
              </a:defRPr>
            </a:lvl5pPr>
            <a:lvl6pPr marL="457200" algn="l" rtl="0" fontAlgn="base">
              <a:lnSpc>
                <a:spcPct val="90000"/>
              </a:lnSpc>
              <a:spcBef>
                <a:spcPct val="0"/>
              </a:spcBef>
              <a:spcAft>
                <a:spcPct val="0"/>
              </a:spcAft>
              <a:defRPr sz="4400">
                <a:solidFill>
                  <a:schemeClr val="tx1"/>
                </a:solidFill>
                <a:latin typeface="Arimo" pitchFamily="34" charset="0"/>
              </a:defRPr>
            </a:lvl6pPr>
            <a:lvl7pPr marL="914400" algn="l" rtl="0" fontAlgn="base">
              <a:lnSpc>
                <a:spcPct val="90000"/>
              </a:lnSpc>
              <a:spcBef>
                <a:spcPct val="0"/>
              </a:spcBef>
              <a:spcAft>
                <a:spcPct val="0"/>
              </a:spcAft>
              <a:defRPr sz="4400">
                <a:solidFill>
                  <a:schemeClr val="tx1"/>
                </a:solidFill>
                <a:latin typeface="Arimo" pitchFamily="34" charset="0"/>
              </a:defRPr>
            </a:lvl7pPr>
            <a:lvl8pPr marL="1371600" algn="l" rtl="0" fontAlgn="base">
              <a:lnSpc>
                <a:spcPct val="90000"/>
              </a:lnSpc>
              <a:spcBef>
                <a:spcPct val="0"/>
              </a:spcBef>
              <a:spcAft>
                <a:spcPct val="0"/>
              </a:spcAft>
              <a:defRPr sz="4400">
                <a:solidFill>
                  <a:schemeClr val="tx1"/>
                </a:solidFill>
                <a:latin typeface="Arimo" pitchFamily="34" charset="0"/>
              </a:defRPr>
            </a:lvl8pPr>
            <a:lvl9pPr marL="1828800" algn="l" rtl="0" fontAlgn="base">
              <a:lnSpc>
                <a:spcPct val="90000"/>
              </a:lnSpc>
              <a:spcBef>
                <a:spcPct val="0"/>
              </a:spcBef>
              <a:spcAft>
                <a:spcPct val="0"/>
              </a:spcAft>
              <a:defRPr sz="4400">
                <a:solidFill>
                  <a:schemeClr val="tx1"/>
                </a:solidFill>
                <a:latin typeface="Arimo" pitchFamily="34" charset="0"/>
              </a:defRPr>
            </a:lvl9pPr>
          </a:lstStyle>
          <a:p>
            <a:pPr defTabSz="914400" eaLnBrk="1" hangingPunct="1"/>
            <a:r>
              <a:rPr lang="en-US" sz="4400" dirty="0">
                <a:solidFill>
                  <a:schemeClr val="tx2">
                    <a:lumMod val="50000"/>
                  </a:schemeClr>
                </a:solidFill>
              </a:rPr>
              <a:t>Global Restoration Commitments</a:t>
            </a:r>
            <a:endParaRPr lang="en-ID" sz="4400" dirty="0">
              <a:solidFill>
                <a:schemeClr val="tx2">
                  <a:lumMod val="50000"/>
                </a:schemeClr>
              </a:solidFill>
            </a:endParaRPr>
          </a:p>
        </p:txBody>
      </p:sp>
      <p:sp>
        <p:nvSpPr>
          <p:cNvPr id="3" name="TextBox 35">
            <a:extLst>
              <a:ext uri="{FF2B5EF4-FFF2-40B4-BE49-F238E27FC236}">
                <a16:creationId xmlns:a16="http://schemas.microsoft.com/office/drawing/2014/main" id="{2586643C-F0A4-68B9-D75B-F8738AB86B11}"/>
              </a:ext>
            </a:extLst>
          </p:cNvPr>
          <p:cNvSpPr txBox="1"/>
          <p:nvPr/>
        </p:nvSpPr>
        <p:spPr>
          <a:xfrm>
            <a:off x="974282" y="2175355"/>
            <a:ext cx="4650341" cy="3416320"/>
          </a:xfrm>
          <a:prstGeom prst="rect">
            <a:avLst/>
          </a:prstGeom>
          <a:noFill/>
        </p:spPr>
        <p:txBody>
          <a:bodyPr wrap="square">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285750" indent="-285750" fontAlgn="auto">
              <a:spcBef>
                <a:spcPts val="0"/>
              </a:spcBef>
              <a:spcAft>
                <a:spcPts val="0"/>
              </a:spcAft>
              <a:buClr>
                <a:srgbClr val="32A544"/>
              </a:buClr>
              <a:buSzPct val="130000"/>
              <a:buFont typeface="Arial" panose="020B0604020202020204" pitchFamily="34" charset="0"/>
              <a:buChar char="•"/>
              <a:defRPr/>
            </a:pPr>
            <a:r>
              <a:rPr lang="en-US" b="1" dirty="0">
                <a:latin typeface="Raleway SemiBold" panose="020B0703030101060003" pitchFamily="34" charset="77"/>
              </a:rPr>
              <a:t>Combined 1.192 Million Ha</a:t>
            </a:r>
          </a:p>
          <a:p>
            <a:pPr marL="285750" indent="-285750" fontAlgn="auto">
              <a:spcBef>
                <a:spcPts val="0"/>
              </a:spcBef>
              <a:spcAft>
                <a:spcPts val="0"/>
              </a:spcAft>
              <a:buClr>
                <a:srgbClr val="32A544"/>
              </a:buClr>
              <a:buSzPct val="130000"/>
              <a:buFont typeface="Arial" panose="020B0604020202020204" pitchFamily="34" charset="0"/>
              <a:buChar char="•"/>
              <a:defRPr/>
            </a:pPr>
            <a:endParaRPr lang="en-US" b="1" dirty="0">
              <a:latin typeface="Raleway SemiBold" panose="020B0703030101060003" pitchFamily="34" charset="77"/>
            </a:endParaRPr>
          </a:p>
          <a:p>
            <a:pPr marL="285750" indent="-285750" fontAlgn="auto">
              <a:spcBef>
                <a:spcPts val="0"/>
              </a:spcBef>
              <a:spcAft>
                <a:spcPts val="0"/>
              </a:spcAft>
              <a:buClr>
                <a:srgbClr val="32A544"/>
              </a:buClr>
              <a:buSzPct val="130000"/>
              <a:buFont typeface="Arial" panose="020B0604020202020204" pitchFamily="34" charset="0"/>
              <a:buChar char="•"/>
              <a:defRPr/>
            </a:pPr>
            <a:endParaRPr lang="en-US" b="1" dirty="0">
              <a:latin typeface="Raleway SemiBold" panose="020B0703030101060003" pitchFamily="34" charset="77"/>
            </a:endParaRPr>
          </a:p>
          <a:p>
            <a:pPr marL="285750" indent="-285750" fontAlgn="auto">
              <a:spcBef>
                <a:spcPts val="0"/>
              </a:spcBef>
              <a:spcAft>
                <a:spcPts val="0"/>
              </a:spcAft>
              <a:buClr>
                <a:srgbClr val="32A544"/>
              </a:buClr>
              <a:buSzPct val="130000"/>
              <a:buFont typeface="Arial" panose="020B0604020202020204" pitchFamily="34" charset="0"/>
              <a:buChar char="•"/>
              <a:defRPr/>
            </a:pPr>
            <a:r>
              <a:rPr lang="en-US" b="1" dirty="0">
                <a:latin typeface="Raleway SemiBold" panose="020B0703030101060003" pitchFamily="34" charset="77"/>
              </a:rPr>
              <a:t>From 106 million ha to 200 ha</a:t>
            </a:r>
          </a:p>
          <a:p>
            <a:pPr marL="285750" indent="-285750" fontAlgn="auto">
              <a:spcBef>
                <a:spcPts val="0"/>
              </a:spcBef>
              <a:spcAft>
                <a:spcPts val="0"/>
              </a:spcAft>
              <a:buClr>
                <a:srgbClr val="32A544"/>
              </a:buClr>
              <a:buSzPct val="130000"/>
              <a:buFont typeface="Arial" panose="020B0604020202020204" pitchFamily="34" charset="0"/>
              <a:buChar char="•"/>
              <a:defRPr/>
            </a:pPr>
            <a:endParaRPr lang="en-US" b="1" dirty="0">
              <a:latin typeface="Raleway SemiBold" panose="020B0703030101060003" pitchFamily="34" charset="77"/>
            </a:endParaRPr>
          </a:p>
          <a:p>
            <a:pPr marL="285750" indent="-285750" fontAlgn="auto">
              <a:spcBef>
                <a:spcPts val="0"/>
              </a:spcBef>
              <a:spcAft>
                <a:spcPts val="0"/>
              </a:spcAft>
              <a:buClr>
                <a:srgbClr val="32A544"/>
              </a:buClr>
              <a:buSzPct val="130000"/>
              <a:buFont typeface="Arial" panose="020B0604020202020204" pitchFamily="34" charset="0"/>
              <a:buChar char="•"/>
              <a:defRPr/>
            </a:pPr>
            <a:endParaRPr lang="en-US" b="1" dirty="0">
              <a:latin typeface="Raleway SemiBold" panose="020B0703030101060003" pitchFamily="34" charset="77"/>
            </a:endParaRPr>
          </a:p>
          <a:p>
            <a:pPr marL="285750" indent="-285750" fontAlgn="auto">
              <a:spcBef>
                <a:spcPts val="0"/>
              </a:spcBef>
              <a:spcAft>
                <a:spcPts val="0"/>
              </a:spcAft>
              <a:buClr>
                <a:srgbClr val="32A544"/>
              </a:buClr>
              <a:buSzPct val="130000"/>
              <a:buFont typeface="Arial" panose="020B0604020202020204" pitchFamily="34" charset="0"/>
              <a:buChar char="•"/>
              <a:defRPr/>
            </a:pPr>
            <a:r>
              <a:rPr lang="en-US" b="1" dirty="0">
                <a:latin typeface="Raleway SemiBold" panose="020B0703030101060003" pitchFamily="34" charset="77"/>
              </a:rPr>
              <a:t>80 Countries with more than 1 million ha commitment</a:t>
            </a:r>
          </a:p>
          <a:p>
            <a:pPr marL="285750" indent="-285750" fontAlgn="auto">
              <a:spcBef>
                <a:spcPts val="0"/>
              </a:spcBef>
              <a:spcAft>
                <a:spcPts val="0"/>
              </a:spcAft>
              <a:buClr>
                <a:srgbClr val="32A544"/>
              </a:buClr>
              <a:buSzPct val="130000"/>
              <a:buFont typeface="Arial" panose="020B0604020202020204" pitchFamily="34" charset="0"/>
              <a:buChar char="•"/>
              <a:defRPr/>
            </a:pPr>
            <a:endParaRPr lang="en-US" b="1" dirty="0">
              <a:latin typeface="Raleway SemiBold" panose="020B0703030101060003" pitchFamily="34" charset="77"/>
            </a:endParaRPr>
          </a:p>
          <a:p>
            <a:pPr marL="285750" indent="-285750" fontAlgn="auto">
              <a:spcBef>
                <a:spcPts val="0"/>
              </a:spcBef>
              <a:spcAft>
                <a:spcPts val="0"/>
              </a:spcAft>
              <a:buClr>
                <a:srgbClr val="32A544"/>
              </a:buClr>
              <a:buSzPct val="130000"/>
              <a:buFont typeface="Arial" panose="020B0604020202020204" pitchFamily="34" charset="0"/>
              <a:buChar char="•"/>
              <a:defRPr/>
            </a:pPr>
            <a:endParaRPr lang="en-US" b="1" dirty="0">
              <a:latin typeface="Raleway SemiBold" panose="020B0703030101060003" pitchFamily="34" charset="77"/>
            </a:endParaRPr>
          </a:p>
          <a:p>
            <a:pPr marL="285750" indent="-285750" fontAlgn="auto">
              <a:spcBef>
                <a:spcPts val="0"/>
              </a:spcBef>
              <a:spcAft>
                <a:spcPts val="0"/>
              </a:spcAft>
              <a:buClr>
                <a:srgbClr val="32A544"/>
              </a:buClr>
              <a:buSzPct val="130000"/>
              <a:buFont typeface="Arial" panose="020B0604020202020204" pitchFamily="34" charset="0"/>
              <a:buChar char="•"/>
              <a:defRPr/>
            </a:pPr>
            <a:r>
              <a:rPr lang="en-US" b="1" dirty="0">
                <a:latin typeface="Raleway SemiBold" panose="020B0703030101060003" pitchFamily="34" charset="77"/>
              </a:rPr>
              <a:t>10 countries, 50 % of commitment</a:t>
            </a:r>
          </a:p>
          <a:p>
            <a:pPr marL="285750" indent="-285750" fontAlgn="auto">
              <a:spcBef>
                <a:spcPts val="0"/>
              </a:spcBef>
              <a:spcAft>
                <a:spcPts val="0"/>
              </a:spcAft>
              <a:buClr>
                <a:srgbClr val="32A544"/>
              </a:buClr>
              <a:buSzPct val="130000"/>
              <a:buFont typeface="Arial" panose="020B0604020202020204" pitchFamily="34" charset="0"/>
              <a:buChar char="•"/>
              <a:defRPr/>
            </a:pPr>
            <a:endParaRPr lang="en-US" b="1" dirty="0">
              <a:latin typeface="Raleway SemiBold" panose="020B0703030101060003" pitchFamily="34" charset="77"/>
            </a:endParaRPr>
          </a:p>
        </p:txBody>
      </p:sp>
      <p:pic>
        <p:nvPicPr>
          <p:cNvPr id="6" name="Picture 5">
            <a:extLst>
              <a:ext uri="{FF2B5EF4-FFF2-40B4-BE49-F238E27FC236}">
                <a16:creationId xmlns:a16="http://schemas.microsoft.com/office/drawing/2014/main" id="{0233EE90-A411-6082-47EA-F5D7F506E37C}"/>
              </a:ext>
            </a:extLst>
          </p:cNvPr>
          <p:cNvPicPr>
            <a:picLocks noChangeAspect="1"/>
          </p:cNvPicPr>
          <p:nvPr/>
        </p:nvPicPr>
        <p:blipFill>
          <a:blip r:embed="rId2"/>
          <a:stretch>
            <a:fillRect/>
          </a:stretch>
        </p:blipFill>
        <p:spPr>
          <a:xfrm>
            <a:off x="6096000" y="2018808"/>
            <a:ext cx="5693866" cy="3416320"/>
          </a:xfrm>
          <a:prstGeom prst="rect">
            <a:avLst/>
          </a:prstGeom>
        </p:spPr>
      </p:pic>
    </p:spTree>
    <p:extLst>
      <p:ext uri="{BB962C8B-B14F-4D97-AF65-F5344CB8AC3E}">
        <p14:creationId xmlns:p14="http://schemas.microsoft.com/office/powerpoint/2010/main" val="24957024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par>
                                <p:cTn id="8" presetID="9" presetClass="entr" presetSubtype="0" fill="hold" grpId="1"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dissolve">
                                      <p:cBhvr>
                                        <p:cTn id="10" dur="500"/>
                                        <p:tgtEl>
                                          <p:spTgt spid="3"/>
                                        </p:tgtEl>
                                      </p:cBhvr>
                                    </p:animEffect>
                                  </p:childTnLst>
                                </p:cTn>
                              </p:par>
                              <p:par>
                                <p:cTn id="11" presetID="9" presetClass="entr" presetSubtype="0" fill="hold" grpId="0" nodeType="with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dissolve">
                                      <p:cBhvr>
                                        <p:cTn id="13" dur="500"/>
                                        <p:tgtEl>
                                          <p:spTgt spid="2"/>
                                        </p:tgtEl>
                                      </p:cBhvr>
                                    </p:animEffect>
                                  </p:childTnLst>
                                </p:cTn>
                              </p:par>
                              <p:par>
                                <p:cTn id="14" presetID="10" presetClass="entr" presetSubtype="0" fill="hold" nodeType="with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fade">
                                      <p:cBhvr>
                                        <p:cTn id="16"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3" grpId="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E498BF-BCB6-56B2-BE8F-B16BFBC9DD4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98CAD94-E468-A1F9-02B9-53EDCA0993AF}"/>
              </a:ext>
            </a:extLst>
          </p:cNvPr>
          <p:cNvSpPr txBox="1">
            <a:spLocks/>
          </p:cNvSpPr>
          <p:nvPr/>
        </p:nvSpPr>
        <p:spPr>
          <a:xfrm>
            <a:off x="813021" y="2541915"/>
            <a:ext cx="5768532" cy="1739206"/>
          </a:xfrm>
          <a:prstGeom prst="rect">
            <a:avLst/>
          </a:prstGeom>
        </p:spPr>
        <p:txBody>
          <a:bodyPr anchor="ctr"/>
          <a:lstStyle>
            <a:lvl1pPr algn="l" rtl="0" fontAlgn="base">
              <a:lnSpc>
                <a:spcPct val="100000"/>
              </a:lnSpc>
              <a:spcBef>
                <a:spcPct val="0"/>
              </a:spcBef>
              <a:spcAft>
                <a:spcPct val="0"/>
              </a:spcAft>
              <a:defRPr sz="3600" b="1" kern="1200">
                <a:solidFill>
                  <a:schemeClr val="tx1"/>
                </a:solidFill>
                <a:latin typeface="Raleway SemiBold" panose="020B0703030101060003" pitchFamily="34" charset="77"/>
                <a:ea typeface="+mj-ea"/>
                <a:cs typeface="+mj-cs"/>
              </a:defRPr>
            </a:lvl1pPr>
            <a:lvl2pPr algn="l" rtl="0" fontAlgn="base">
              <a:lnSpc>
                <a:spcPct val="90000"/>
              </a:lnSpc>
              <a:spcBef>
                <a:spcPct val="0"/>
              </a:spcBef>
              <a:spcAft>
                <a:spcPct val="0"/>
              </a:spcAft>
              <a:defRPr sz="4400">
                <a:solidFill>
                  <a:schemeClr val="tx1"/>
                </a:solidFill>
                <a:latin typeface="Arimo" pitchFamily="34" charset="0"/>
              </a:defRPr>
            </a:lvl2pPr>
            <a:lvl3pPr algn="l" rtl="0" fontAlgn="base">
              <a:lnSpc>
                <a:spcPct val="90000"/>
              </a:lnSpc>
              <a:spcBef>
                <a:spcPct val="0"/>
              </a:spcBef>
              <a:spcAft>
                <a:spcPct val="0"/>
              </a:spcAft>
              <a:defRPr sz="4400">
                <a:solidFill>
                  <a:schemeClr val="tx1"/>
                </a:solidFill>
                <a:latin typeface="Arimo" pitchFamily="34" charset="0"/>
              </a:defRPr>
            </a:lvl3pPr>
            <a:lvl4pPr algn="l" rtl="0" fontAlgn="base">
              <a:lnSpc>
                <a:spcPct val="90000"/>
              </a:lnSpc>
              <a:spcBef>
                <a:spcPct val="0"/>
              </a:spcBef>
              <a:spcAft>
                <a:spcPct val="0"/>
              </a:spcAft>
              <a:defRPr sz="4400">
                <a:solidFill>
                  <a:schemeClr val="tx1"/>
                </a:solidFill>
                <a:latin typeface="Arimo" pitchFamily="34" charset="0"/>
              </a:defRPr>
            </a:lvl4pPr>
            <a:lvl5pPr algn="l" rtl="0" fontAlgn="base">
              <a:lnSpc>
                <a:spcPct val="90000"/>
              </a:lnSpc>
              <a:spcBef>
                <a:spcPct val="0"/>
              </a:spcBef>
              <a:spcAft>
                <a:spcPct val="0"/>
              </a:spcAft>
              <a:defRPr sz="4400">
                <a:solidFill>
                  <a:schemeClr val="tx1"/>
                </a:solidFill>
                <a:latin typeface="Arimo" pitchFamily="34" charset="0"/>
              </a:defRPr>
            </a:lvl5pPr>
            <a:lvl6pPr marL="457200" algn="l" rtl="0" fontAlgn="base">
              <a:lnSpc>
                <a:spcPct val="90000"/>
              </a:lnSpc>
              <a:spcBef>
                <a:spcPct val="0"/>
              </a:spcBef>
              <a:spcAft>
                <a:spcPct val="0"/>
              </a:spcAft>
              <a:defRPr sz="4400">
                <a:solidFill>
                  <a:schemeClr val="tx1"/>
                </a:solidFill>
                <a:latin typeface="Arimo" pitchFamily="34" charset="0"/>
              </a:defRPr>
            </a:lvl6pPr>
            <a:lvl7pPr marL="914400" algn="l" rtl="0" fontAlgn="base">
              <a:lnSpc>
                <a:spcPct val="90000"/>
              </a:lnSpc>
              <a:spcBef>
                <a:spcPct val="0"/>
              </a:spcBef>
              <a:spcAft>
                <a:spcPct val="0"/>
              </a:spcAft>
              <a:defRPr sz="4400">
                <a:solidFill>
                  <a:schemeClr val="tx1"/>
                </a:solidFill>
                <a:latin typeface="Arimo" pitchFamily="34" charset="0"/>
              </a:defRPr>
            </a:lvl7pPr>
            <a:lvl8pPr marL="1371600" algn="l" rtl="0" fontAlgn="base">
              <a:lnSpc>
                <a:spcPct val="90000"/>
              </a:lnSpc>
              <a:spcBef>
                <a:spcPct val="0"/>
              </a:spcBef>
              <a:spcAft>
                <a:spcPct val="0"/>
              </a:spcAft>
              <a:defRPr sz="4400">
                <a:solidFill>
                  <a:schemeClr val="tx1"/>
                </a:solidFill>
                <a:latin typeface="Arimo" pitchFamily="34" charset="0"/>
              </a:defRPr>
            </a:lvl8pPr>
            <a:lvl9pPr marL="1828800" algn="l" rtl="0" fontAlgn="base">
              <a:lnSpc>
                <a:spcPct val="90000"/>
              </a:lnSpc>
              <a:spcBef>
                <a:spcPct val="0"/>
              </a:spcBef>
              <a:spcAft>
                <a:spcPct val="0"/>
              </a:spcAft>
              <a:defRPr sz="4400">
                <a:solidFill>
                  <a:schemeClr val="tx1"/>
                </a:solidFill>
                <a:latin typeface="Arimo" pitchFamily="34" charset="0"/>
              </a:defRPr>
            </a:lvl9pPr>
          </a:lstStyle>
          <a:p>
            <a:pPr defTabSz="914400" eaLnBrk="1" hangingPunct="1"/>
            <a:r>
              <a:rPr lang="en-US" sz="4400" dirty="0">
                <a:solidFill>
                  <a:schemeClr val="tx2">
                    <a:lumMod val="50000"/>
                  </a:schemeClr>
                </a:solidFill>
              </a:rPr>
              <a:t>Why is restoration not happening?</a:t>
            </a:r>
            <a:endParaRPr lang="en-ID" sz="4400" dirty="0">
              <a:solidFill>
                <a:schemeClr val="tx2">
                  <a:lumMod val="50000"/>
                </a:schemeClr>
              </a:solidFill>
            </a:endParaRPr>
          </a:p>
        </p:txBody>
      </p:sp>
      <p:pic>
        <p:nvPicPr>
          <p:cNvPr id="4" name="Picture 3" descr="A picture containing symbol, logo, graphics, emblem&#10;&#10;Description automatically generated">
            <a:extLst>
              <a:ext uri="{FF2B5EF4-FFF2-40B4-BE49-F238E27FC236}">
                <a16:creationId xmlns:a16="http://schemas.microsoft.com/office/drawing/2014/main" id="{3A560F02-04A4-1CA9-8743-C1CB649644FD}"/>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8039553" y="1755078"/>
            <a:ext cx="2241494" cy="2612823"/>
          </a:xfrm>
          <a:prstGeom prst="rect">
            <a:avLst/>
          </a:prstGeom>
        </p:spPr>
      </p:pic>
      <p:sp>
        <p:nvSpPr>
          <p:cNvPr id="5" name="Text Placeholder 2">
            <a:extLst>
              <a:ext uri="{FF2B5EF4-FFF2-40B4-BE49-F238E27FC236}">
                <a16:creationId xmlns:a16="http://schemas.microsoft.com/office/drawing/2014/main" id="{2A770A5E-247A-0239-0943-7D494FF53DDE}"/>
              </a:ext>
            </a:extLst>
          </p:cNvPr>
          <p:cNvSpPr txBox="1">
            <a:spLocks/>
          </p:cNvSpPr>
          <p:nvPr/>
        </p:nvSpPr>
        <p:spPr>
          <a:xfrm>
            <a:off x="7074613" y="2342238"/>
            <a:ext cx="1589876" cy="465587"/>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44450">
              <a:buClr>
                <a:schemeClr val="bg1"/>
              </a:buClr>
              <a:buSzPct val="120000"/>
            </a:pPr>
            <a:r>
              <a:rPr lang="en-US" sz="1000" dirty="0">
                <a:solidFill>
                  <a:schemeClr val="tx1"/>
                </a:solidFill>
                <a:latin typeface="Raleway" panose="020B0503030101060003" pitchFamily="34" charset="77"/>
              </a:rPr>
              <a:t>Restoration Actors</a:t>
            </a:r>
            <a:endParaRPr lang="en-DE" sz="1000" dirty="0">
              <a:solidFill>
                <a:schemeClr val="tx1"/>
              </a:solidFill>
            </a:endParaRPr>
          </a:p>
        </p:txBody>
      </p:sp>
      <p:sp>
        <p:nvSpPr>
          <p:cNvPr id="7" name="Text Placeholder 2">
            <a:extLst>
              <a:ext uri="{FF2B5EF4-FFF2-40B4-BE49-F238E27FC236}">
                <a16:creationId xmlns:a16="http://schemas.microsoft.com/office/drawing/2014/main" id="{60A59B5B-23FD-8C7E-13C9-76A3F117BC74}"/>
              </a:ext>
            </a:extLst>
          </p:cNvPr>
          <p:cNvSpPr txBox="1">
            <a:spLocks/>
          </p:cNvSpPr>
          <p:nvPr/>
        </p:nvSpPr>
        <p:spPr>
          <a:xfrm>
            <a:off x="8664489" y="1815602"/>
            <a:ext cx="1053246" cy="293318"/>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44450">
              <a:buClr>
                <a:schemeClr val="bg1"/>
              </a:buClr>
              <a:buSzPct val="120000"/>
            </a:pPr>
            <a:r>
              <a:rPr lang="en-US" sz="1000" dirty="0">
                <a:solidFill>
                  <a:schemeClr val="tx1"/>
                </a:solidFill>
                <a:latin typeface="Raleway" panose="020B0503030101060003" pitchFamily="34" charset="77"/>
              </a:rPr>
              <a:t>Legislations</a:t>
            </a:r>
            <a:endParaRPr lang="en-DE" sz="1000" dirty="0">
              <a:solidFill>
                <a:schemeClr val="tx1"/>
              </a:solidFill>
            </a:endParaRPr>
          </a:p>
        </p:txBody>
      </p:sp>
      <p:sp>
        <p:nvSpPr>
          <p:cNvPr id="8" name="Text Placeholder 2">
            <a:extLst>
              <a:ext uri="{FF2B5EF4-FFF2-40B4-BE49-F238E27FC236}">
                <a16:creationId xmlns:a16="http://schemas.microsoft.com/office/drawing/2014/main" id="{D14C7AA8-5B20-99EA-5D31-CF5E7FF0FB1B}"/>
              </a:ext>
            </a:extLst>
          </p:cNvPr>
          <p:cNvSpPr txBox="1">
            <a:spLocks/>
          </p:cNvSpPr>
          <p:nvPr/>
        </p:nvSpPr>
        <p:spPr>
          <a:xfrm>
            <a:off x="10164472" y="2395256"/>
            <a:ext cx="1053246" cy="293318"/>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44450">
              <a:buClr>
                <a:schemeClr val="bg1"/>
              </a:buClr>
              <a:buSzPct val="120000"/>
            </a:pPr>
            <a:r>
              <a:rPr lang="en-US" sz="1000" dirty="0">
                <a:solidFill>
                  <a:schemeClr val="tx1"/>
                </a:solidFill>
                <a:latin typeface="Raleway" panose="020B0503030101060003" pitchFamily="34" charset="77"/>
              </a:rPr>
              <a:t>Institutions</a:t>
            </a:r>
            <a:endParaRPr lang="en-DE" sz="1000" dirty="0">
              <a:solidFill>
                <a:schemeClr val="tx1"/>
              </a:solidFill>
            </a:endParaRPr>
          </a:p>
        </p:txBody>
      </p:sp>
      <p:sp>
        <p:nvSpPr>
          <p:cNvPr id="9" name="Text Placeholder 2">
            <a:extLst>
              <a:ext uri="{FF2B5EF4-FFF2-40B4-BE49-F238E27FC236}">
                <a16:creationId xmlns:a16="http://schemas.microsoft.com/office/drawing/2014/main" id="{87C0062E-ED34-2306-D14E-82248A0C7E68}"/>
              </a:ext>
            </a:extLst>
          </p:cNvPr>
          <p:cNvSpPr txBox="1">
            <a:spLocks/>
          </p:cNvSpPr>
          <p:nvPr/>
        </p:nvSpPr>
        <p:spPr>
          <a:xfrm>
            <a:off x="10146651" y="3631384"/>
            <a:ext cx="1053246" cy="293318"/>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44450">
              <a:buClr>
                <a:schemeClr val="bg1"/>
              </a:buClr>
              <a:buSzPct val="120000"/>
            </a:pPr>
            <a:r>
              <a:rPr lang="en-US" sz="1000" dirty="0">
                <a:solidFill>
                  <a:schemeClr val="tx1"/>
                </a:solidFill>
                <a:latin typeface="Raleway" panose="020B0503030101060003" pitchFamily="34" charset="77"/>
              </a:rPr>
              <a:t>Finances</a:t>
            </a:r>
            <a:endParaRPr lang="en-DE" sz="1000" dirty="0">
              <a:solidFill>
                <a:schemeClr val="tx1"/>
              </a:solidFill>
            </a:endParaRPr>
          </a:p>
        </p:txBody>
      </p:sp>
      <p:sp>
        <p:nvSpPr>
          <p:cNvPr id="10" name="Text Placeholder 2">
            <a:extLst>
              <a:ext uri="{FF2B5EF4-FFF2-40B4-BE49-F238E27FC236}">
                <a16:creationId xmlns:a16="http://schemas.microsoft.com/office/drawing/2014/main" id="{E8C5A8AE-B41B-24CF-11EF-F16931478361}"/>
              </a:ext>
            </a:extLst>
          </p:cNvPr>
          <p:cNvSpPr txBox="1">
            <a:spLocks/>
          </p:cNvSpPr>
          <p:nvPr/>
        </p:nvSpPr>
        <p:spPr>
          <a:xfrm>
            <a:off x="8396174" y="4286687"/>
            <a:ext cx="1589876" cy="395748"/>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44450">
              <a:buClr>
                <a:schemeClr val="bg1"/>
              </a:buClr>
              <a:buSzPct val="120000"/>
            </a:pPr>
            <a:r>
              <a:rPr lang="en-US" sz="1000" dirty="0">
                <a:solidFill>
                  <a:schemeClr val="tx1"/>
                </a:solidFill>
                <a:latin typeface="Raleway" panose="020B0503030101060003" pitchFamily="34" charset="77"/>
              </a:rPr>
              <a:t>Technology for scaling</a:t>
            </a:r>
            <a:endParaRPr lang="en-DE" sz="1000" dirty="0">
              <a:solidFill>
                <a:schemeClr val="tx1"/>
              </a:solidFill>
            </a:endParaRPr>
          </a:p>
        </p:txBody>
      </p:sp>
      <p:sp>
        <p:nvSpPr>
          <p:cNvPr id="11" name="Text Placeholder 2">
            <a:extLst>
              <a:ext uri="{FF2B5EF4-FFF2-40B4-BE49-F238E27FC236}">
                <a16:creationId xmlns:a16="http://schemas.microsoft.com/office/drawing/2014/main" id="{E9C9F230-7F38-82A5-3370-DA25B22ED2A5}"/>
              </a:ext>
            </a:extLst>
          </p:cNvPr>
          <p:cNvSpPr txBox="1">
            <a:spLocks/>
          </p:cNvSpPr>
          <p:nvPr/>
        </p:nvSpPr>
        <p:spPr>
          <a:xfrm>
            <a:off x="7342702" y="3452134"/>
            <a:ext cx="874245" cy="358500"/>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44450">
              <a:buClr>
                <a:schemeClr val="bg1"/>
              </a:buClr>
              <a:buSzPct val="120000"/>
            </a:pPr>
            <a:r>
              <a:rPr lang="en-US" sz="1000" dirty="0">
                <a:solidFill>
                  <a:schemeClr val="tx1"/>
                </a:solidFill>
                <a:latin typeface="Raleway" panose="020B0503030101060003" pitchFamily="34" charset="77"/>
              </a:rPr>
              <a:t>Technical expertise </a:t>
            </a:r>
            <a:endParaRPr lang="en-DE" sz="1000" dirty="0">
              <a:solidFill>
                <a:schemeClr val="tx1"/>
              </a:solidFill>
            </a:endParaRPr>
          </a:p>
        </p:txBody>
      </p:sp>
      <p:sp>
        <p:nvSpPr>
          <p:cNvPr id="12" name="Text Placeholder 2">
            <a:extLst>
              <a:ext uri="{FF2B5EF4-FFF2-40B4-BE49-F238E27FC236}">
                <a16:creationId xmlns:a16="http://schemas.microsoft.com/office/drawing/2014/main" id="{03F06B86-5261-4609-E183-09CFA86BBD36}"/>
              </a:ext>
            </a:extLst>
          </p:cNvPr>
          <p:cNvSpPr txBox="1">
            <a:spLocks/>
          </p:cNvSpPr>
          <p:nvPr/>
        </p:nvSpPr>
        <p:spPr>
          <a:xfrm>
            <a:off x="8343428" y="1302563"/>
            <a:ext cx="2091235" cy="325010"/>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44450">
              <a:buClr>
                <a:schemeClr val="bg1"/>
              </a:buClr>
              <a:buSzPct val="120000"/>
            </a:pPr>
            <a:r>
              <a:rPr lang="en-US" sz="1800" b="1" dirty="0">
                <a:solidFill>
                  <a:schemeClr val="tx1"/>
                </a:solidFill>
                <a:latin typeface="Proxima Nova Rg" panose="02000506030000020004" pitchFamily="2" charset="0"/>
              </a:rPr>
              <a:t>Gap Analyses</a:t>
            </a:r>
            <a:endParaRPr lang="en-DE" sz="1800" b="1" dirty="0">
              <a:solidFill>
                <a:schemeClr val="tx1"/>
              </a:solidFill>
              <a:latin typeface="Proxima Nova Rg" panose="02000506030000020004" pitchFamily="2" charset="0"/>
            </a:endParaRPr>
          </a:p>
        </p:txBody>
      </p:sp>
      <p:sp>
        <p:nvSpPr>
          <p:cNvPr id="13" name="Text Placeholder 2">
            <a:extLst>
              <a:ext uri="{FF2B5EF4-FFF2-40B4-BE49-F238E27FC236}">
                <a16:creationId xmlns:a16="http://schemas.microsoft.com/office/drawing/2014/main" id="{F057F1B2-7339-253B-46F1-2FF51BFC12FE}"/>
              </a:ext>
            </a:extLst>
          </p:cNvPr>
          <p:cNvSpPr txBox="1">
            <a:spLocks/>
          </p:cNvSpPr>
          <p:nvPr/>
        </p:nvSpPr>
        <p:spPr>
          <a:xfrm>
            <a:off x="7600523" y="4711584"/>
            <a:ext cx="1589876" cy="395748"/>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44450">
              <a:buClr>
                <a:schemeClr val="bg1"/>
              </a:buClr>
              <a:buSzPct val="120000"/>
            </a:pPr>
            <a:r>
              <a:rPr lang="en-US" sz="1000" b="1" dirty="0">
                <a:solidFill>
                  <a:schemeClr val="tx1"/>
                </a:solidFill>
                <a:latin typeface="Raleway" panose="020B0503030101060003" pitchFamily="34" charset="77"/>
              </a:rPr>
              <a:t>Country 1</a:t>
            </a:r>
            <a:endParaRPr lang="en-DE" sz="1000" b="1" dirty="0">
              <a:solidFill>
                <a:schemeClr val="tx1"/>
              </a:solidFill>
            </a:endParaRPr>
          </a:p>
        </p:txBody>
      </p:sp>
      <p:sp>
        <p:nvSpPr>
          <p:cNvPr id="14" name="Rectangle 13">
            <a:extLst>
              <a:ext uri="{FF2B5EF4-FFF2-40B4-BE49-F238E27FC236}">
                <a16:creationId xmlns:a16="http://schemas.microsoft.com/office/drawing/2014/main" id="{60CE4985-D0DA-2678-35FD-83FA97E1C3FB}"/>
              </a:ext>
            </a:extLst>
          </p:cNvPr>
          <p:cNvSpPr/>
          <p:nvPr/>
        </p:nvSpPr>
        <p:spPr>
          <a:xfrm>
            <a:off x="7287672" y="4755306"/>
            <a:ext cx="376943" cy="122447"/>
          </a:xfrm>
          <a:prstGeom prst="rect">
            <a:avLst/>
          </a:prstGeom>
          <a:solidFill>
            <a:srgbClr val="FFF12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SE">
              <a:solidFill>
                <a:schemeClr val="tx1"/>
              </a:solidFill>
            </a:endParaRPr>
          </a:p>
        </p:txBody>
      </p:sp>
      <p:sp>
        <p:nvSpPr>
          <p:cNvPr id="15" name="Text Placeholder 2">
            <a:extLst>
              <a:ext uri="{FF2B5EF4-FFF2-40B4-BE49-F238E27FC236}">
                <a16:creationId xmlns:a16="http://schemas.microsoft.com/office/drawing/2014/main" id="{15D7FD9E-A2C7-E931-FE4E-DEA466097B19}"/>
              </a:ext>
            </a:extLst>
          </p:cNvPr>
          <p:cNvSpPr txBox="1">
            <a:spLocks/>
          </p:cNvSpPr>
          <p:nvPr/>
        </p:nvSpPr>
        <p:spPr>
          <a:xfrm>
            <a:off x="8925140" y="4711584"/>
            <a:ext cx="1589876" cy="395748"/>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44450">
              <a:buClr>
                <a:schemeClr val="bg1"/>
              </a:buClr>
              <a:buSzPct val="120000"/>
            </a:pPr>
            <a:r>
              <a:rPr lang="en-US" sz="1000" b="1" dirty="0">
                <a:solidFill>
                  <a:schemeClr val="tx1"/>
                </a:solidFill>
                <a:latin typeface="Raleway" panose="020B0503030101060003" pitchFamily="34" charset="77"/>
              </a:rPr>
              <a:t>Country 2</a:t>
            </a:r>
            <a:endParaRPr lang="en-DE" sz="1000" b="1" dirty="0">
              <a:solidFill>
                <a:schemeClr val="tx1"/>
              </a:solidFill>
            </a:endParaRPr>
          </a:p>
        </p:txBody>
      </p:sp>
      <p:sp>
        <p:nvSpPr>
          <p:cNvPr id="16" name="Rectangle 15">
            <a:extLst>
              <a:ext uri="{FF2B5EF4-FFF2-40B4-BE49-F238E27FC236}">
                <a16:creationId xmlns:a16="http://schemas.microsoft.com/office/drawing/2014/main" id="{A102362D-C077-2BE0-37F5-5B8A1C158C99}"/>
              </a:ext>
            </a:extLst>
          </p:cNvPr>
          <p:cNvSpPr/>
          <p:nvPr/>
        </p:nvSpPr>
        <p:spPr>
          <a:xfrm>
            <a:off x="8612289" y="4755306"/>
            <a:ext cx="376943" cy="122447"/>
          </a:xfrm>
          <a:prstGeom prst="rect">
            <a:avLst/>
          </a:prstGeom>
          <a:solidFill>
            <a:srgbClr val="FEA92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SE">
              <a:solidFill>
                <a:schemeClr val="tx1"/>
              </a:solidFill>
            </a:endParaRPr>
          </a:p>
        </p:txBody>
      </p:sp>
      <p:sp>
        <p:nvSpPr>
          <p:cNvPr id="17" name="Rectangle 16">
            <a:extLst>
              <a:ext uri="{FF2B5EF4-FFF2-40B4-BE49-F238E27FC236}">
                <a16:creationId xmlns:a16="http://schemas.microsoft.com/office/drawing/2014/main" id="{DF9BD99B-FB01-1744-7F7C-A3035886B714}"/>
              </a:ext>
            </a:extLst>
          </p:cNvPr>
          <p:cNvSpPr/>
          <p:nvPr/>
        </p:nvSpPr>
        <p:spPr>
          <a:xfrm>
            <a:off x="9936906" y="4755306"/>
            <a:ext cx="376943" cy="122447"/>
          </a:xfrm>
          <a:prstGeom prst="rect">
            <a:avLst/>
          </a:prstGeom>
          <a:solidFill>
            <a:srgbClr val="3E97F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SE">
              <a:solidFill>
                <a:schemeClr val="tx1"/>
              </a:solidFill>
            </a:endParaRPr>
          </a:p>
        </p:txBody>
      </p:sp>
    </p:spTree>
    <p:extLst>
      <p:ext uri="{BB962C8B-B14F-4D97-AF65-F5344CB8AC3E}">
        <p14:creationId xmlns:p14="http://schemas.microsoft.com/office/powerpoint/2010/main" val="14476707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ssolve">
                                      <p:cBhvr>
                                        <p:cTn id="7" dur="500"/>
                                        <p:tgtEl>
                                          <p:spTgt spid="2"/>
                                        </p:tgtEl>
                                      </p:cBhvr>
                                    </p:animEffect>
                                  </p:childTnLst>
                                </p:cTn>
                              </p:par>
                              <p:par>
                                <p:cTn id="8" presetID="10" presetClass="entr" presetSubtype="0" fill="hold" grpId="1"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fade">
                                      <p:cBhvr>
                                        <p:cTn id="10" dur="500"/>
                                        <p:tgtEl>
                                          <p:spTgt spid="2"/>
                                        </p:tgtEl>
                                      </p:cBhvr>
                                    </p:animEffect>
                                  </p:childTnLst>
                                </p:cTn>
                              </p:par>
                              <p:par>
                                <p:cTn id="11" presetID="10" presetClass="entr" presetSubtype="0" fill="hold"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500"/>
                                        <p:tgtEl>
                                          <p:spTgt spid="4"/>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fade">
                                      <p:cBhvr>
                                        <p:cTn id="16" dur="500"/>
                                        <p:tgtEl>
                                          <p:spTgt spid="5"/>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500"/>
                                        <p:tgtEl>
                                          <p:spTgt spid="7"/>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fade">
                                      <p:cBhvr>
                                        <p:cTn id="22" dur="500"/>
                                        <p:tgtEl>
                                          <p:spTgt spid="8"/>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fade">
                                      <p:cBhvr>
                                        <p:cTn id="25" dur="500"/>
                                        <p:tgtEl>
                                          <p:spTgt spid="9"/>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fade">
                                      <p:cBhvr>
                                        <p:cTn id="28" dur="500"/>
                                        <p:tgtEl>
                                          <p:spTgt spid="10"/>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fade">
                                      <p:cBhvr>
                                        <p:cTn id="31" dur="500"/>
                                        <p:tgtEl>
                                          <p:spTgt spid="11"/>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12"/>
                                        </p:tgtEl>
                                        <p:attrNameLst>
                                          <p:attrName>style.visibility</p:attrName>
                                        </p:attrNameLst>
                                      </p:cBhvr>
                                      <p:to>
                                        <p:strVal val="visible"/>
                                      </p:to>
                                    </p:set>
                                    <p:animEffect transition="in" filter="fade">
                                      <p:cBhvr>
                                        <p:cTn id="34" dur="500"/>
                                        <p:tgtEl>
                                          <p:spTgt spid="12"/>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13"/>
                                        </p:tgtEl>
                                        <p:attrNameLst>
                                          <p:attrName>style.visibility</p:attrName>
                                        </p:attrNameLst>
                                      </p:cBhvr>
                                      <p:to>
                                        <p:strVal val="visible"/>
                                      </p:to>
                                    </p:set>
                                    <p:animEffect transition="in" filter="fade">
                                      <p:cBhvr>
                                        <p:cTn id="37" dur="500"/>
                                        <p:tgtEl>
                                          <p:spTgt spid="13"/>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14"/>
                                        </p:tgtEl>
                                        <p:attrNameLst>
                                          <p:attrName>style.visibility</p:attrName>
                                        </p:attrNameLst>
                                      </p:cBhvr>
                                      <p:to>
                                        <p:strVal val="visible"/>
                                      </p:to>
                                    </p:set>
                                    <p:animEffect transition="in" filter="fade">
                                      <p:cBhvr>
                                        <p:cTn id="40" dur="500"/>
                                        <p:tgtEl>
                                          <p:spTgt spid="14"/>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15"/>
                                        </p:tgtEl>
                                        <p:attrNameLst>
                                          <p:attrName>style.visibility</p:attrName>
                                        </p:attrNameLst>
                                      </p:cBhvr>
                                      <p:to>
                                        <p:strVal val="visible"/>
                                      </p:to>
                                    </p:set>
                                    <p:animEffect transition="in" filter="fade">
                                      <p:cBhvr>
                                        <p:cTn id="43" dur="500"/>
                                        <p:tgtEl>
                                          <p:spTgt spid="15"/>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16"/>
                                        </p:tgtEl>
                                        <p:attrNameLst>
                                          <p:attrName>style.visibility</p:attrName>
                                        </p:attrNameLst>
                                      </p:cBhvr>
                                      <p:to>
                                        <p:strVal val="visible"/>
                                      </p:to>
                                    </p:set>
                                    <p:animEffect transition="in" filter="fade">
                                      <p:cBhvr>
                                        <p:cTn id="46" dur="500"/>
                                        <p:tgtEl>
                                          <p:spTgt spid="16"/>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17"/>
                                        </p:tgtEl>
                                        <p:attrNameLst>
                                          <p:attrName>style.visibility</p:attrName>
                                        </p:attrNameLst>
                                      </p:cBhvr>
                                      <p:to>
                                        <p:strVal val="visible"/>
                                      </p:to>
                                    </p:set>
                                    <p:animEffect transition="in" filter="fade">
                                      <p:cBhvr>
                                        <p:cTn id="49"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5" grpId="0"/>
      <p:bldP spid="7" grpId="0"/>
      <p:bldP spid="8" grpId="0"/>
      <p:bldP spid="9" grpId="0"/>
      <p:bldP spid="10" grpId="0"/>
      <p:bldP spid="11" grpId="0"/>
      <p:bldP spid="12" grpId="0"/>
      <p:bldP spid="13" grpId="0"/>
      <p:bldP spid="14" grpId="0" animBg="1"/>
      <p:bldP spid="15" grpId="0"/>
      <p:bldP spid="16" grpId="0" animBg="1"/>
      <p:bldP spid="17"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F797181-E600-A9BA-853C-32346ECC9EA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629B4E5-EF61-4F8D-143F-F76B1719C32B}"/>
              </a:ext>
            </a:extLst>
          </p:cNvPr>
          <p:cNvSpPr txBox="1">
            <a:spLocks/>
          </p:cNvSpPr>
          <p:nvPr/>
        </p:nvSpPr>
        <p:spPr>
          <a:xfrm>
            <a:off x="813021" y="2541915"/>
            <a:ext cx="5768532" cy="1739206"/>
          </a:xfrm>
          <a:prstGeom prst="rect">
            <a:avLst/>
          </a:prstGeom>
        </p:spPr>
        <p:txBody>
          <a:bodyPr anchor="ctr"/>
          <a:lstStyle>
            <a:lvl1pPr algn="l" rtl="0" fontAlgn="base">
              <a:lnSpc>
                <a:spcPct val="100000"/>
              </a:lnSpc>
              <a:spcBef>
                <a:spcPct val="0"/>
              </a:spcBef>
              <a:spcAft>
                <a:spcPct val="0"/>
              </a:spcAft>
              <a:defRPr sz="3600" b="1" kern="1200">
                <a:solidFill>
                  <a:schemeClr val="tx1"/>
                </a:solidFill>
                <a:latin typeface="Raleway SemiBold" panose="020B0703030101060003" pitchFamily="34" charset="77"/>
                <a:ea typeface="+mj-ea"/>
                <a:cs typeface="+mj-cs"/>
              </a:defRPr>
            </a:lvl1pPr>
            <a:lvl2pPr algn="l" rtl="0" fontAlgn="base">
              <a:lnSpc>
                <a:spcPct val="90000"/>
              </a:lnSpc>
              <a:spcBef>
                <a:spcPct val="0"/>
              </a:spcBef>
              <a:spcAft>
                <a:spcPct val="0"/>
              </a:spcAft>
              <a:defRPr sz="4400">
                <a:solidFill>
                  <a:schemeClr val="tx1"/>
                </a:solidFill>
                <a:latin typeface="Arimo" pitchFamily="34" charset="0"/>
              </a:defRPr>
            </a:lvl2pPr>
            <a:lvl3pPr algn="l" rtl="0" fontAlgn="base">
              <a:lnSpc>
                <a:spcPct val="90000"/>
              </a:lnSpc>
              <a:spcBef>
                <a:spcPct val="0"/>
              </a:spcBef>
              <a:spcAft>
                <a:spcPct val="0"/>
              </a:spcAft>
              <a:defRPr sz="4400">
                <a:solidFill>
                  <a:schemeClr val="tx1"/>
                </a:solidFill>
                <a:latin typeface="Arimo" pitchFamily="34" charset="0"/>
              </a:defRPr>
            </a:lvl3pPr>
            <a:lvl4pPr algn="l" rtl="0" fontAlgn="base">
              <a:lnSpc>
                <a:spcPct val="90000"/>
              </a:lnSpc>
              <a:spcBef>
                <a:spcPct val="0"/>
              </a:spcBef>
              <a:spcAft>
                <a:spcPct val="0"/>
              </a:spcAft>
              <a:defRPr sz="4400">
                <a:solidFill>
                  <a:schemeClr val="tx1"/>
                </a:solidFill>
                <a:latin typeface="Arimo" pitchFamily="34" charset="0"/>
              </a:defRPr>
            </a:lvl4pPr>
            <a:lvl5pPr algn="l" rtl="0" fontAlgn="base">
              <a:lnSpc>
                <a:spcPct val="90000"/>
              </a:lnSpc>
              <a:spcBef>
                <a:spcPct val="0"/>
              </a:spcBef>
              <a:spcAft>
                <a:spcPct val="0"/>
              </a:spcAft>
              <a:defRPr sz="4400">
                <a:solidFill>
                  <a:schemeClr val="tx1"/>
                </a:solidFill>
                <a:latin typeface="Arimo" pitchFamily="34" charset="0"/>
              </a:defRPr>
            </a:lvl5pPr>
            <a:lvl6pPr marL="457200" algn="l" rtl="0" fontAlgn="base">
              <a:lnSpc>
                <a:spcPct val="90000"/>
              </a:lnSpc>
              <a:spcBef>
                <a:spcPct val="0"/>
              </a:spcBef>
              <a:spcAft>
                <a:spcPct val="0"/>
              </a:spcAft>
              <a:defRPr sz="4400">
                <a:solidFill>
                  <a:schemeClr val="tx1"/>
                </a:solidFill>
                <a:latin typeface="Arimo" pitchFamily="34" charset="0"/>
              </a:defRPr>
            </a:lvl6pPr>
            <a:lvl7pPr marL="914400" algn="l" rtl="0" fontAlgn="base">
              <a:lnSpc>
                <a:spcPct val="90000"/>
              </a:lnSpc>
              <a:spcBef>
                <a:spcPct val="0"/>
              </a:spcBef>
              <a:spcAft>
                <a:spcPct val="0"/>
              </a:spcAft>
              <a:defRPr sz="4400">
                <a:solidFill>
                  <a:schemeClr val="tx1"/>
                </a:solidFill>
                <a:latin typeface="Arimo" pitchFamily="34" charset="0"/>
              </a:defRPr>
            </a:lvl7pPr>
            <a:lvl8pPr marL="1371600" algn="l" rtl="0" fontAlgn="base">
              <a:lnSpc>
                <a:spcPct val="90000"/>
              </a:lnSpc>
              <a:spcBef>
                <a:spcPct val="0"/>
              </a:spcBef>
              <a:spcAft>
                <a:spcPct val="0"/>
              </a:spcAft>
              <a:defRPr sz="4400">
                <a:solidFill>
                  <a:schemeClr val="tx1"/>
                </a:solidFill>
                <a:latin typeface="Arimo" pitchFamily="34" charset="0"/>
              </a:defRPr>
            </a:lvl8pPr>
            <a:lvl9pPr marL="1828800" algn="l" rtl="0" fontAlgn="base">
              <a:lnSpc>
                <a:spcPct val="90000"/>
              </a:lnSpc>
              <a:spcBef>
                <a:spcPct val="0"/>
              </a:spcBef>
              <a:spcAft>
                <a:spcPct val="0"/>
              </a:spcAft>
              <a:defRPr sz="4400">
                <a:solidFill>
                  <a:schemeClr val="tx1"/>
                </a:solidFill>
                <a:latin typeface="Arimo" pitchFamily="34" charset="0"/>
              </a:defRPr>
            </a:lvl9pPr>
          </a:lstStyle>
          <a:p>
            <a:pPr defTabSz="914400" eaLnBrk="1" hangingPunct="1"/>
            <a:r>
              <a:rPr lang="en-US" dirty="0">
                <a:solidFill>
                  <a:schemeClr val="tx2">
                    <a:lumMod val="50000"/>
                  </a:schemeClr>
                </a:solidFill>
              </a:rPr>
              <a:t>Implementation </a:t>
            </a:r>
          </a:p>
          <a:p>
            <a:pPr defTabSz="914400" eaLnBrk="1" hangingPunct="1"/>
            <a:r>
              <a:rPr lang="en-US" dirty="0">
                <a:solidFill>
                  <a:schemeClr val="tx2">
                    <a:lumMod val="50000"/>
                  </a:schemeClr>
                </a:solidFill>
              </a:rPr>
              <a:t>Strategy and Work Plan</a:t>
            </a:r>
            <a:endParaRPr lang="en-ID" dirty="0">
              <a:solidFill>
                <a:schemeClr val="tx2">
                  <a:lumMod val="50000"/>
                </a:schemeClr>
              </a:solidFill>
            </a:endParaRPr>
          </a:p>
        </p:txBody>
      </p:sp>
      <p:pic>
        <p:nvPicPr>
          <p:cNvPr id="3" name="Content Placeholder 5">
            <a:extLst>
              <a:ext uri="{FF2B5EF4-FFF2-40B4-BE49-F238E27FC236}">
                <a16:creationId xmlns:a16="http://schemas.microsoft.com/office/drawing/2014/main" id="{5DB47137-56B4-10EA-55FC-20EB5044FECA}"/>
              </a:ext>
            </a:extLst>
          </p:cNvPr>
          <p:cNvPicPr>
            <a:picLocks noChangeAspect="1"/>
          </p:cNvPicPr>
          <p:nvPr/>
        </p:nvPicPr>
        <p:blipFill>
          <a:blip r:embed="rId2"/>
          <a:stretch>
            <a:fillRect/>
          </a:stretch>
        </p:blipFill>
        <p:spPr>
          <a:xfrm>
            <a:off x="7359657" y="1348733"/>
            <a:ext cx="2815701" cy="4125570"/>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0472245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ssolve">
                                      <p:cBhvr>
                                        <p:cTn id="7" dur="500"/>
                                        <p:tgtEl>
                                          <p:spTgt spid="2"/>
                                        </p:tgtEl>
                                      </p:cBhvr>
                                    </p:animEffect>
                                  </p:childTnLst>
                                </p:cTn>
                              </p:par>
                              <p:par>
                                <p:cTn id="8" presetID="10" presetClass="entr" presetSubtype="0" fill="hold" grpId="1"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fade">
                                      <p:cBhvr>
                                        <p:cTn id="10" dur="500"/>
                                        <p:tgtEl>
                                          <p:spTgt spid="2"/>
                                        </p:tgtEl>
                                      </p:cBhvr>
                                    </p:animEffect>
                                  </p:childTnLst>
                                </p:cTn>
                              </p:par>
                              <p:par>
                                <p:cTn id="11" presetID="10" presetClass="entr" presetSubtype="0" fill="hold" nodeType="with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DE08629-20E3-93C7-BD79-CBE8AC3CB64E}"/>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E780EA51-ECE0-3F4D-C5A0-13ED4026F6FD}"/>
              </a:ext>
            </a:extLst>
          </p:cNvPr>
          <p:cNvSpPr txBox="1"/>
          <p:nvPr/>
        </p:nvSpPr>
        <p:spPr>
          <a:xfrm>
            <a:off x="1510674" y="3903078"/>
            <a:ext cx="4424588" cy="2077492"/>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wrap="square">
            <a:spAutoFit/>
          </a:bodyPr>
          <a:lstStyle/>
          <a:p>
            <a:r>
              <a:rPr lang="en-US" sz="1000" b="1" dirty="0">
                <a:solidFill>
                  <a:schemeClr val="bg1"/>
                </a:solidFill>
                <a:latin typeface="Montserrat Thin" pitchFamily="2" charset="77"/>
              </a:rPr>
              <a:t>The Global Restoration Initiative Hub (GRIH) provides a user-friendly visual tool for exploring global restoration commitments. Key features include:</a:t>
            </a:r>
          </a:p>
          <a:p>
            <a:endParaRPr lang="en-US" sz="900" b="1" dirty="0">
              <a:solidFill>
                <a:schemeClr val="bg1"/>
              </a:solidFill>
              <a:latin typeface="Montserrat Thin" pitchFamily="2" charset="77"/>
            </a:endParaRPr>
          </a:p>
          <a:p>
            <a:pPr marL="142875" lvl="2" indent="-142875">
              <a:buFont typeface="Arial" panose="020B0604020202020204" pitchFamily="34" charset="0"/>
              <a:buChar char="•"/>
            </a:pPr>
            <a:r>
              <a:rPr lang="en-US" sz="900" b="1" dirty="0">
                <a:solidFill>
                  <a:schemeClr val="bg1"/>
                </a:solidFill>
                <a:latin typeface="Montserrat Thin" pitchFamily="2" charset="77"/>
              </a:rPr>
              <a:t>Data Visualization: Offers maps, tables, and graphs for clear and comparative insights</a:t>
            </a:r>
          </a:p>
          <a:p>
            <a:pPr marL="142875" lvl="2" indent="-142875">
              <a:buFont typeface="Arial" panose="020B0604020202020204" pitchFamily="34" charset="0"/>
              <a:buChar char="•"/>
            </a:pPr>
            <a:endParaRPr lang="en-US" sz="900" b="1" dirty="0">
              <a:noFill/>
              <a:latin typeface="Montserrat Thin" pitchFamily="2" charset="77"/>
            </a:endParaRPr>
          </a:p>
          <a:p>
            <a:pPr marL="142875" lvl="2" indent="-142875">
              <a:buFont typeface="Arial" panose="020B0604020202020204" pitchFamily="34" charset="0"/>
              <a:buChar char="•"/>
            </a:pPr>
            <a:r>
              <a:rPr lang="en-US" sz="900" b="1" dirty="0">
                <a:solidFill>
                  <a:schemeClr val="bg1"/>
                </a:solidFill>
                <a:latin typeface="Montserrat Thin" pitchFamily="2" charset="77"/>
              </a:rPr>
              <a:t>Interactive Filtering: Allows users to easily search and find specific data </a:t>
            </a:r>
          </a:p>
          <a:p>
            <a:pPr lvl="2"/>
            <a:endParaRPr lang="en-US" sz="900" b="1" dirty="0">
              <a:solidFill>
                <a:schemeClr val="bg1"/>
              </a:solidFill>
              <a:latin typeface="Montserrat Thin" pitchFamily="2" charset="77"/>
            </a:endParaRPr>
          </a:p>
          <a:p>
            <a:pPr marL="142875" lvl="2" indent="-142875">
              <a:buFont typeface="Arial" panose="020B0604020202020204" pitchFamily="34" charset="0"/>
              <a:buChar char="•"/>
            </a:pPr>
            <a:r>
              <a:rPr lang="en-US" sz="900" b="1" dirty="0">
                <a:solidFill>
                  <a:schemeClr val="bg1"/>
                </a:solidFill>
                <a:latin typeface="Montserrat Thin" pitchFamily="2" charset="77"/>
              </a:rPr>
              <a:t>Regional Aggregation: Enables data comparison by region for targeted analysis</a:t>
            </a:r>
          </a:p>
          <a:p>
            <a:pPr marL="142875" lvl="2" indent="-142875">
              <a:buFont typeface="Arial" panose="020B0604020202020204" pitchFamily="34" charset="0"/>
              <a:buChar char="•"/>
            </a:pPr>
            <a:endParaRPr lang="en-US" sz="900" b="1" dirty="0">
              <a:solidFill>
                <a:schemeClr val="bg1"/>
              </a:solidFill>
              <a:latin typeface="Montserrat Thin" pitchFamily="2" charset="77"/>
            </a:endParaRPr>
          </a:p>
          <a:p>
            <a:r>
              <a:rPr lang="en-US" sz="900" b="1" dirty="0">
                <a:solidFill>
                  <a:schemeClr val="bg1"/>
                </a:solidFill>
                <a:latin typeface="Montserrat Thin" pitchFamily="2" charset="77"/>
              </a:rPr>
              <a:t>These features facilitate informed decision-making with accessible and detailed global restoration data..</a:t>
            </a:r>
          </a:p>
        </p:txBody>
      </p:sp>
      <p:pic>
        <p:nvPicPr>
          <p:cNvPr id="7" name="Picture 6">
            <a:extLst>
              <a:ext uri="{FF2B5EF4-FFF2-40B4-BE49-F238E27FC236}">
                <a16:creationId xmlns:a16="http://schemas.microsoft.com/office/drawing/2014/main" id="{86D1537F-72EF-4DEB-AB5B-7D7D9D80AEE3}"/>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6256738" y="4806836"/>
            <a:ext cx="4043521" cy="1143135"/>
          </a:xfrm>
          <a:prstGeom prst="rect">
            <a:avLst/>
          </a:prstGeom>
          <a:ln>
            <a:noFill/>
          </a:ln>
          <a:effectLst>
            <a:outerShdw blurRad="292100" dist="139700" dir="2700000" algn="tl" rotWithShape="0">
              <a:srgbClr val="333333">
                <a:alpha val="65000"/>
              </a:srgbClr>
            </a:outerShdw>
          </a:effectLst>
        </p:spPr>
      </p:pic>
      <p:pic>
        <p:nvPicPr>
          <p:cNvPr id="8" name="Picture 7">
            <a:extLst>
              <a:ext uri="{FF2B5EF4-FFF2-40B4-BE49-F238E27FC236}">
                <a16:creationId xmlns:a16="http://schemas.microsoft.com/office/drawing/2014/main" id="{0085364F-EC33-216F-3E23-826982D83C60}"/>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611468" y="1652616"/>
            <a:ext cx="4171494" cy="2055330"/>
          </a:xfrm>
          <a:prstGeom prst="rect">
            <a:avLst/>
          </a:prstGeom>
          <a:ln w="88900" cap="sq" cmpd="thickThin">
            <a:solidFill>
              <a:srgbClr val="000000"/>
            </a:solidFill>
            <a:prstDash val="solid"/>
            <a:miter lim="800000"/>
          </a:ln>
          <a:effectLst>
            <a:innerShdw blurRad="76200">
              <a:srgbClr val="000000"/>
            </a:innerShdw>
          </a:effectLst>
        </p:spPr>
      </p:pic>
      <p:sp>
        <p:nvSpPr>
          <p:cNvPr id="9" name="Google Shape;145;g2ede57a2863_0_32">
            <a:extLst>
              <a:ext uri="{FF2B5EF4-FFF2-40B4-BE49-F238E27FC236}">
                <a16:creationId xmlns:a16="http://schemas.microsoft.com/office/drawing/2014/main" id="{AF9E17C8-18EB-2954-5712-3879FD3C35C9}"/>
              </a:ext>
            </a:extLst>
          </p:cNvPr>
          <p:cNvSpPr txBox="1"/>
          <p:nvPr/>
        </p:nvSpPr>
        <p:spPr>
          <a:xfrm>
            <a:off x="1510674" y="718109"/>
            <a:ext cx="4272288" cy="738664"/>
          </a:xfrm>
          <a:prstGeom prst="rect">
            <a:avLst/>
          </a:prstGeom>
          <a:noFill/>
          <a:ln>
            <a:noFill/>
          </a:ln>
        </p:spPr>
        <p:txBody>
          <a:bodyPr spcFirstLastPara="1" wrap="square" lIns="0" tIns="0" rIns="0" bIns="0" anchor="t" anchorCtr="0">
            <a:spAutoFit/>
          </a:bodyPr>
          <a:lstStyle/>
          <a:p>
            <a:pPr defTabSz="914400" eaLnBrk="1" hangingPunct="1"/>
            <a:r>
              <a:rPr lang="en-US" sz="2400" b="1" dirty="0">
                <a:solidFill>
                  <a:schemeClr val="tx2">
                    <a:lumMod val="50000"/>
                  </a:schemeClr>
                </a:solidFill>
                <a:latin typeface="Raleway SemiBold" panose="020B0703030101060003" pitchFamily="34" charset="77"/>
                <a:ea typeface="+mj-ea"/>
                <a:cs typeface="+mj-cs"/>
                <a:sym typeface="Open Sans ExtraBold"/>
              </a:rPr>
              <a:t>Tracking Global Restoration Commitments (ha):</a:t>
            </a:r>
            <a:endParaRPr lang="en-US" sz="2400" b="1" dirty="0">
              <a:solidFill>
                <a:schemeClr val="tx2">
                  <a:lumMod val="50000"/>
                </a:schemeClr>
              </a:solidFill>
              <a:latin typeface="Raleway SemiBold" panose="020B0703030101060003" pitchFamily="34" charset="77"/>
              <a:ea typeface="+mj-ea"/>
              <a:cs typeface="+mj-cs"/>
            </a:endParaRPr>
          </a:p>
        </p:txBody>
      </p:sp>
      <p:pic>
        <p:nvPicPr>
          <p:cNvPr id="11" name="Picture 10">
            <a:extLst>
              <a:ext uri="{FF2B5EF4-FFF2-40B4-BE49-F238E27FC236}">
                <a16:creationId xmlns:a16="http://schemas.microsoft.com/office/drawing/2014/main" id="{8CDACB15-00D8-D096-80FE-1ACDCAE929E8}"/>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256737" y="1272746"/>
            <a:ext cx="4043521" cy="1875187"/>
          </a:xfrm>
          <a:prstGeom prst="rect">
            <a:avLst/>
          </a:prstGeom>
          <a:ln>
            <a:noFill/>
          </a:ln>
          <a:effectLst>
            <a:outerShdw blurRad="292100" dist="139700" dir="2700000" algn="tl" rotWithShape="0">
              <a:srgbClr val="333333">
                <a:alpha val="65000"/>
              </a:srgbClr>
            </a:outerShdw>
          </a:effectLst>
        </p:spPr>
      </p:pic>
      <p:pic>
        <p:nvPicPr>
          <p:cNvPr id="12" name="Picture 11">
            <a:extLst>
              <a:ext uri="{FF2B5EF4-FFF2-40B4-BE49-F238E27FC236}">
                <a16:creationId xmlns:a16="http://schemas.microsoft.com/office/drawing/2014/main" id="{225B73F1-9277-5FC5-1192-1E13DD01B8E3}"/>
              </a:ext>
            </a:extLst>
          </p:cNvPr>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6251718" y="3241650"/>
            <a:ext cx="4043522" cy="1471468"/>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972080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par>
                                <p:cTn id="11" presetID="10" presetClass="entr" presetSubtype="0" fill="hold"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500"/>
                                        <p:tgtEl>
                                          <p:spTgt spid="8"/>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fade">
                                      <p:cBhvr>
                                        <p:cTn id="16" dur="500"/>
                                        <p:tgtEl>
                                          <p:spTgt spid="9"/>
                                        </p:tgtEl>
                                      </p:cBhvr>
                                    </p:animEffect>
                                  </p:childTnLst>
                                </p:cTn>
                              </p:par>
                              <p:par>
                                <p:cTn id="17" presetID="10" presetClass="entr" presetSubtype="0" fill="hold" nodeType="with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fade">
                                      <p:cBhvr>
                                        <p:cTn id="19" dur="500"/>
                                        <p:tgtEl>
                                          <p:spTgt spid="11"/>
                                        </p:tgtEl>
                                      </p:cBhvr>
                                    </p:animEffect>
                                  </p:childTnLst>
                                </p:cTn>
                              </p:par>
                              <p:par>
                                <p:cTn id="20" presetID="10" presetClass="entr" presetSubtype="0" fill="hold" nodeType="with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fade">
                                      <p:cBhvr>
                                        <p:cTn id="2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9" grpId="0"/>
    </p:bld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 name="Picture 2" descr="A group of people in orange vests and helmets standing in front of a crane&#10;&#10;AI-generated content may be incorrect.">
            <a:extLst>
              <a:ext uri="{FF2B5EF4-FFF2-40B4-BE49-F238E27FC236}">
                <a16:creationId xmlns:a16="http://schemas.microsoft.com/office/drawing/2014/main" id="{93B93D4F-C33E-B79C-1721-A373F67459CA}"/>
              </a:ext>
            </a:extLst>
          </p:cNvPr>
          <p:cNvPicPr>
            <a:picLocks noChangeAspect="1"/>
          </p:cNvPicPr>
          <p:nvPr/>
        </p:nvPicPr>
        <p:blipFill>
          <a:blip r:embed="rId3"/>
          <a:stretch>
            <a:fillRect/>
          </a:stretch>
        </p:blipFill>
        <p:spPr>
          <a:xfrm>
            <a:off x="-14504" y="0"/>
            <a:ext cx="12206504" cy="6872261"/>
          </a:xfrm>
          <a:prstGeom prst="rect">
            <a:avLst/>
          </a:prstGeom>
        </p:spPr>
      </p:pic>
      <p:sp>
        <p:nvSpPr>
          <p:cNvPr id="10" name="Rectangle 9">
            <a:extLst>
              <a:ext uri="{FF2B5EF4-FFF2-40B4-BE49-F238E27FC236}">
                <a16:creationId xmlns:a16="http://schemas.microsoft.com/office/drawing/2014/main" id="{0C4A4AD5-D57D-0CFC-A389-7F89744EBA70}"/>
              </a:ext>
            </a:extLst>
          </p:cNvPr>
          <p:cNvSpPr/>
          <p:nvPr/>
        </p:nvSpPr>
        <p:spPr>
          <a:xfrm>
            <a:off x="-14504" y="-35012"/>
            <a:ext cx="12192000" cy="6942283"/>
          </a:xfrm>
          <a:prstGeom prst="rect">
            <a:avLst/>
          </a:prstGeom>
          <a:gradFill>
            <a:gsLst>
              <a:gs pos="0">
                <a:schemeClr val="tx2">
                  <a:lumMod val="50000"/>
                  <a:alpha val="40000"/>
                </a:schemeClr>
              </a:gs>
              <a:gs pos="100000">
                <a:schemeClr val="tx2">
                  <a:lumMod val="50000"/>
                </a:schemeClr>
              </a:gs>
            </a:gsLst>
            <a:lin ang="54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grpSp>
        <p:nvGrpSpPr>
          <p:cNvPr id="13" name="Group 12">
            <a:extLst>
              <a:ext uri="{FF2B5EF4-FFF2-40B4-BE49-F238E27FC236}">
                <a16:creationId xmlns:a16="http://schemas.microsoft.com/office/drawing/2014/main" id="{7CD7866E-E44E-8CF2-E49F-DAAA06EBCC18}"/>
              </a:ext>
            </a:extLst>
          </p:cNvPr>
          <p:cNvGrpSpPr/>
          <p:nvPr/>
        </p:nvGrpSpPr>
        <p:grpSpPr>
          <a:xfrm>
            <a:off x="59460" y="0"/>
            <a:ext cx="12073081" cy="5810317"/>
            <a:chOff x="59460" y="0"/>
            <a:chExt cx="12073081" cy="5810317"/>
          </a:xfrm>
          <a:solidFill>
            <a:schemeClr val="bg2">
              <a:alpha val="15000"/>
            </a:schemeClr>
          </a:solidFill>
        </p:grpSpPr>
        <p:sp>
          <p:nvSpPr>
            <p:cNvPr id="14" name="Freeform 16">
              <a:extLst>
                <a:ext uri="{FF2B5EF4-FFF2-40B4-BE49-F238E27FC236}">
                  <a16:creationId xmlns:a16="http://schemas.microsoft.com/office/drawing/2014/main" id="{B331978F-C00D-6516-5BA3-D9F6FB408ECE}"/>
                </a:ext>
              </a:extLst>
            </p:cNvPr>
            <p:cNvSpPr>
              <a:spLocks/>
            </p:cNvSpPr>
            <p:nvPr/>
          </p:nvSpPr>
          <p:spPr bwMode="auto">
            <a:xfrm rot="21439442">
              <a:off x="8701203" y="3185735"/>
              <a:ext cx="607718" cy="761571"/>
            </a:xfrm>
            <a:custGeom>
              <a:avLst/>
              <a:gdLst>
                <a:gd name="T0" fmla="*/ 148 w 199"/>
                <a:gd name="T1" fmla="*/ 183 h 247"/>
                <a:gd name="T2" fmla="*/ 184 w 199"/>
                <a:gd name="T3" fmla="*/ 111 h 247"/>
                <a:gd name="T4" fmla="*/ 147 w 199"/>
                <a:gd name="T5" fmla="*/ 182 h 247"/>
                <a:gd name="T6" fmla="*/ 127 w 199"/>
                <a:gd name="T7" fmla="*/ 142 h 247"/>
                <a:gd name="T8" fmla="*/ 159 w 199"/>
                <a:gd name="T9" fmla="*/ 77 h 247"/>
                <a:gd name="T10" fmla="*/ 127 w 199"/>
                <a:gd name="T11" fmla="*/ 141 h 247"/>
                <a:gd name="T12" fmla="*/ 103 w 199"/>
                <a:gd name="T13" fmla="*/ 105 h 247"/>
                <a:gd name="T14" fmla="*/ 136 w 199"/>
                <a:gd name="T15" fmla="*/ 0 h 247"/>
                <a:gd name="T16" fmla="*/ 102 w 199"/>
                <a:gd name="T17" fmla="*/ 104 h 247"/>
                <a:gd name="T18" fmla="*/ 82 w 199"/>
                <a:gd name="T19" fmla="*/ 81 h 247"/>
                <a:gd name="T20" fmla="*/ 0 w 199"/>
                <a:gd name="T21" fmla="*/ 2 h 247"/>
                <a:gd name="T22" fmla="*/ 80 w 199"/>
                <a:gd name="T23" fmla="*/ 83 h 247"/>
                <a:gd name="T24" fmla="*/ 89 w 199"/>
                <a:gd name="T25" fmla="*/ 92 h 247"/>
                <a:gd name="T26" fmla="*/ 20 w 199"/>
                <a:gd name="T27" fmla="*/ 125 h 247"/>
                <a:gd name="T28" fmla="*/ 90 w 199"/>
                <a:gd name="T29" fmla="*/ 94 h 247"/>
                <a:gd name="T30" fmla="*/ 118 w 199"/>
                <a:gd name="T31" fmla="*/ 131 h 247"/>
                <a:gd name="T32" fmla="*/ 48 w 199"/>
                <a:gd name="T33" fmla="*/ 149 h 247"/>
                <a:gd name="T34" fmla="*/ 119 w 199"/>
                <a:gd name="T35" fmla="*/ 134 h 247"/>
                <a:gd name="T36" fmla="*/ 141 w 199"/>
                <a:gd name="T37" fmla="*/ 175 h 247"/>
                <a:gd name="T38" fmla="*/ 77 w 199"/>
                <a:gd name="T39" fmla="*/ 174 h 247"/>
                <a:gd name="T40" fmla="*/ 143 w 199"/>
                <a:gd name="T41" fmla="*/ 178 h 247"/>
                <a:gd name="T42" fmla="*/ 166 w 199"/>
                <a:gd name="T43" fmla="*/ 247 h 247"/>
                <a:gd name="T44" fmla="*/ 169 w 199"/>
                <a:gd name="T45" fmla="*/ 246 h 247"/>
                <a:gd name="T46" fmla="*/ 148 w 199"/>
                <a:gd name="T47" fmla="*/ 183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99" h="247">
                  <a:moveTo>
                    <a:pt x="148" y="183"/>
                  </a:moveTo>
                  <a:cubicBezTo>
                    <a:pt x="199" y="136"/>
                    <a:pt x="184" y="111"/>
                    <a:pt x="184" y="111"/>
                  </a:cubicBezTo>
                  <a:cubicBezTo>
                    <a:pt x="155" y="127"/>
                    <a:pt x="148" y="172"/>
                    <a:pt x="147" y="182"/>
                  </a:cubicBezTo>
                  <a:cubicBezTo>
                    <a:pt x="142" y="170"/>
                    <a:pt x="135" y="156"/>
                    <a:pt x="127" y="142"/>
                  </a:cubicBezTo>
                  <a:cubicBezTo>
                    <a:pt x="167" y="114"/>
                    <a:pt x="159" y="77"/>
                    <a:pt x="159" y="77"/>
                  </a:cubicBezTo>
                  <a:cubicBezTo>
                    <a:pt x="132" y="101"/>
                    <a:pt x="127" y="134"/>
                    <a:pt x="127" y="141"/>
                  </a:cubicBezTo>
                  <a:cubicBezTo>
                    <a:pt x="120" y="129"/>
                    <a:pt x="112" y="117"/>
                    <a:pt x="103" y="105"/>
                  </a:cubicBezTo>
                  <a:cubicBezTo>
                    <a:pt x="138" y="58"/>
                    <a:pt x="136" y="0"/>
                    <a:pt x="136" y="0"/>
                  </a:cubicBezTo>
                  <a:cubicBezTo>
                    <a:pt x="99" y="20"/>
                    <a:pt x="101" y="92"/>
                    <a:pt x="102" y="104"/>
                  </a:cubicBezTo>
                  <a:cubicBezTo>
                    <a:pt x="96" y="96"/>
                    <a:pt x="89" y="89"/>
                    <a:pt x="82" y="81"/>
                  </a:cubicBezTo>
                  <a:cubicBezTo>
                    <a:pt x="79" y="24"/>
                    <a:pt x="0" y="2"/>
                    <a:pt x="0" y="2"/>
                  </a:cubicBezTo>
                  <a:cubicBezTo>
                    <a:pt x="4" y="60"/>
                    <a:pt x="68" y="80"/>
                    <a:pt x="80" y="83"/>
                  </a:cubicBezTo>
                  <a:cubicBezTo>
                    <a:pt x="83" y="86"/>
                    <a:pt x="86" y="89"/>
                    <a:pt x="89" y="92"/>
                  </a:cubicBezTo>
                  <a:cubicBezTo>
                    <a:pt x="50" y="86"/>
                    <a:pt x="20" y="125"/>
                    <a:pt x="20" y="125"/>
                  </a:cubicBezTo>
                  <a:cubicBezTo>
                    <a:pt x="51" y="128"/>
                    <a:pt x="84" y="99"/>
                    <a:pt x="90" y="94"/>
                  </a:cubicBezTo>
                  <a:cubicBezTo>
                    <a:pt x="101" y="106"/>
                    <a:pt x="110" y="119"/>
                    <a:pt x="118" y="131"/>
                  </a:cubicBezTo>
                  <a:cubicBezTo>
                    <a:pt x="84" y="114"/>
                    <a:pt x="48" y="149"/>
                    <a:pt x="48" y="149"/>
                  </a:cubicBezTo>
                  <a:cubicBezTo>
                    <a:pt x="90" y="158"/>
                    <a:pt x="114" y="138"/>
                    <a:pt x="119" y="134"/>
                  </a:cubicBezTo>
                  <a:cubicBezTo>
                    <a:pt x="128" y="148"/>
                    <a:pt x="135" y="162"/>
                    <a:pt x="141" y="175"/>
                  </a:cubicBezTo>
                  <a:cubicBezTo>
                    <a:pt x="115" y="152"/>
                    <a:pt x="77" y="174"/>
                    <a:pt x="77" y="174"/>
                  </a:cubicBezTo>
                  <a:cubicBezTo>
                    <a:pt x="106" y="188"/>
                    <a:pt x="136" y="180"/>
                    <a:pt x="143" y="178"/>
                  </a:cubicBezTo>
                  <a:cubicBezTo>
                    <a:pt x="160" y="216"/>
                    <a:pt x="166" y="246"/>
                    <a:pt x="166" y="247"/>
                  </a:cubicBezTo>
                  <a:cubicBezTo>
                    <a:pt x="169" y="246"/>
                    <a:pt x="169" y="246"/>
                    <a:pt x="169" y="246"/>
                  </a:cubicBezTo>
                  <a:cubicBezTo>
                    <a:pt x="168" y="246"/>
                    <a:pt x="163" y="219"/>
                    <a:pt x="148" y="183"/>
                  </a:cubicBezTo>
                  <a:close/>
                </a:path>
              </a:pathLst>
            </a:custGeom>
            <a:grpFill/>
            <a:ln>
              <a:noFill/>
            </a:ln>
          </p:spPr>
          <p:txBody>
            <a:bodyPr/>
            <a:lstStyle/>
            <a:p>
              <a:pPr eaLnBrk="1" fontAlgn="auto" hangingPunct="1">
                <a:spcBef>
                  <a:spcPts val="0"/>
                </a:spcBef>
                <a:spcAft>
                  <a:spcPts val="0"/>
                </a:spcAft>
                <a:defRPr/>
              </a:pPr>
              <a:endParaRPr lang="en-US">
                <a:latin typeface="+mn-lt"/>
              </a:endParaRPr>
            </a:p>
          </p:txBody>
        </p:sp>
        <p:sp>
          <p:nvSpPr>
            <p:cNvPr id="15" name="Freeform 16">
              <a:extLst>
                <a:ext uri="{FF2B5EF4-FFF2-40B4-BE49-F238E27FC236}">
                  <a16:creationId xmlns:a16="http://schemas.microsoft.com/office/drawing/2014/main" id="{F2F80414-86B0-FFF7-CBD9-110B25B2D86A}"/>
                </a:ext>
              </a:extLst>
            </p:cNvPr>
            <p:cNvSpPr>
              <a:spLocks/>
            </p:cNvSpPr>
            <p:nvPr/>
          </p:nvSpPr>
          <p:spPr bwMode="auto">
            <a:xfrm>
              <a:off x="612617" y="1342579"/>
              <a:ext cx="752475" cy="942975"/>
            </a:xfrm>
            <a:custGeom>
              <a:avLst/>
              <a:gdLst>
                <a:gd name="T0" fmla="*/ 148 w 199"/>
                <a:gd name="T1" fmla="*/ 183 h 247"/>
                <a:gd name="T2" fmla="*/ 184 w 199"/>
                <a:gd name="T3" fmla="*/ 111 h 247"/>
                <a:gd name="T4" fmla="*/ 147 w 199"/>
                <a:gd name="T5" fmla="*/ 182 h 247"/>
                <a:gd name="T6" fmla="*/ 127 w 199"/>
                <a:gd name="T7" fmla="*/ 142 h 247"/>
                <a:gd name="T8" fmla="*/ 159 w 199"/>
                <a:gd name="T9" fmla="*/ 77 h 247"/>
                <a:gd name="T10" fmla="*/ 127 w 199"/>
                <a:gd name="T11" fmla="*/ 141 h 247"/>
                <a:gd name="T12" fmla="*/ 103 w 199"/>
                <a:gd name="T13" fmla="*/ 105 h 247"/>
                <a:gd name="T14" fmla="*/ 136 w 199"/>
                <a:gd name="T15" fmla="*/ 0 h 247"/>
                <a:gd name="T16" fmla="*/ 102 w 199"/>
                <a:gd name="T17" fmla="*/ 104 h 247"/>
                <a:gd name="T18" fmla="*/ 82 w 199"/>
                <a:gd name="T19" fmla="*/ 81 h 247"/>
                <a:gd name="T20" fmla="*/ 0 w 199"/>
                <a:gd name="T21" fmla="*/ 2 h 247"/>
                <a:gd name="T22" fmla="*/ 80 w 199"/>
                <a:gd name="T23" fmla="*/ 83 h 247"/>
                <a:gd name="T24" fmla="*/ 89 w 199"/>
                <a:gd name="T25" fmla="*/ 92 h 247"/>
                <a:gd name="T26" fmla="*/ 20 w 199"/>
                <a:gd name="T27" fmla="*/ 125 h 247"/>
                <a:gd name="T28" fmla="*/ 90 w 199"/>
                <a:gd name="T29" fmla="*/ 94 h 247"/>
                <a:gd name="T30" fmla="*/ 118 w 199"/>
                <a:gd name="T31" fmla="*/ 131 h 247"/>
                <a:gd name="T32" fmla="*/ 48 w 199"/>
                <a:gd name="T33" fmla="*/ 149 h 247"/>
                <a:gd name="T34" fmla="*/ 119 w 199"/>
                <a:gd name="T35" fmla="*/ 134 h 247"/>
                <a:gd name="T36" fmla="*/ 141 w 199"/>
                <a:gd name="T37" fmla="*/ 175 h 247"/>
                <a:gd name="T38" fmla="*/ 77 w 199"/>
                <a:gd name="T39" fmla="*/ 174 h 247"/>
                <a:gd name="T40" fmla="*/ 143 w 199"/>
                <a:gd name="T41" fmla="*/ 178 h 247"/>
                <a:gd name="T42" fmla="*/ 166 w 199"/>
                <a:gd name="T43" fmla="*/ 247 h 247"/>
                <a:gd name="T44" fmla="*/ 169 w 199"/>
                <a:gd name="T45" fmla="*/ 246 h 247"/>
                <a:gd name="T46" fmla="*/ 148 w 199"/>
                <a:gd name="T47" fmla="*/ 183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99" h="247">
                  <a:moveTo>
                    <a:pt x="148" y="183"/>
                  </a:moveTo>
                  <a:cubicBezTo>
                    <a:pt x="199" y="136"/>
                    <a:pt x="184" y="111"/>
                    <a:pt x="184" y="111"/>
                  </a:cubicBezTo>
                  <a:cubicBezTo>
                    <a:pt x="155" y="127"/>
                    <a:pt x="148" y="172"/>
                    <a:pt x="147" y="182"/>
                  </a:cubicBezTo>
                  <a:cubicBezTo>
                    <a:pt x="142" y="170"/>
                    <a:pt x="135" y="156"/>
                    <a:pt x="127" y="142"/>
                  </a:cubicBezTo>
                  <a:cubicBezTo>
                    <a:pt x="167" y="114"/>
                    <a:pt x="159" y="77"/>
                    <a:pt x="159" y="77"/>
                  </a:cubicBezTo>
                  <a:cubicBezTo>
                    <a:pt x="132" y="101"/>
                    <a:pt x="127" y="134"/>
                    <a:pt x="127" y="141"/>
                  </a:cubicBezTo>
                  <a:cubicBezTo>
                    <a:pt x="120" y="129"/>
                    <a:pt x="112" y="117"/>
                    <a:pt x="103" y="105"/>
                  </a:cubicBezTo>
                  <a:cubicBezTo>
                    <a:pt x="138" y="58"/>
                    <a:pt x="136" y="0"/>
                    <a:pt x="136" y="0"/>
                  </a:cubicBezTo>
                  <a:cubicBezTo>
                    <a:pt x="99" y="20"/>
                    <a:pt x="101" y="92"/>
                    <a:pt x="102" y="104"/>
                  </a:cubicBezTo>
                  <a:cubicBezTo>
                    <a:pt x="96" y="96"/>
                    <a:pt x="89" y="89"/>
                    <a:pt x="82" y="81"/>
                  </a:cubicBezTo>
                  <a:cubicBezTo>
                    <a:pt x="79" y="24"/>
                    <a:pt x="0" y="2"/>
                    <a:pt x="0" y="2"/>
                  </a:cubicBezTo>
                  <a:cubicBezTo>
                    <a:pt x="4" y="60"/>
                    <a:pt x="68" y="80"/>
                    <a:pt x="80" y="83"/>
                  </a:cubicBezTo>
                  <a:cubicBezTo>
                    <a:pt x="83" y="86"/>
                    <a:pt x="86" y="89"/>
                    <a:pt x="89" y="92"/>
                  </a:cubicBezTo>
                  <a:cubicBezTo>
                    <a:pt x="50" y="86"/>
                    <a:pt x="20" y="125"/>
                    <a:pt x="20" y="125"/>
                  </a:cubicBezTo>
                  <a:cubicBezTo>
                    <a:pt x="51" y="128"/>
                    <a:pt x="84" y="99"/>
                    <a:pt x="90" y="94"/>
                  </a:cubicBezTo>
                  <a:cubicBezTo>
                    <a:pt x="101" y="106"/>
                    <a:pt x="110" y="119"/>
                    <a:pt x="118" y="131"/>
                  </a:cubicBezTo>
                  <a:cubicBezTo>
                    <a:pt x="84" y="114"/>
                    <a:pt x="48" y="149"/>
                    <a:pt x="48" y="149"/>
                  </a:cubicBezTo>
                  <a:cubicBezTo>
                    <a:pt x="90" y="158"/>
                    <a:pt x="114" y="138"/>
                    <a:pt x="119" y="134"/>
                  </a:cubicBezTo>
                  <a:cubicBezTo>
                    <a:pt x="128" y="148"/>
                    <a:pt x="135" y="162"/>
                    <a:pt x="141" y="175"/>
                  </a:cubicBezTo>
                  <a:cubicBezTo>
                    <a:pt x="115" y="152"/>
                    <a:pt x="77" y="174"/>
                    <a:pt x="77" y="174"/>
                  </a:cubicBezTo>
                  <a:cubicBezTo>
                    <a:pt x="106" y="188"/>
                    <a:pt x="136" y="180"/>
                    <a:pt x="143" y="178"/>
                  </a:cubicBezTo>
                  <a:cubicBezTo>
                    <a:pt x="160" y="216"/>
                    <a:pt x="166" y="246"/>
                    <a:pt x="166" y="247"/>
                  </a:cubicBezTo>
                  <a:cubicBezTo>
                    <a:pt x="169" y="246"/>
                    <a:pt x="169" y="246"/>
                    <a:pt x="169" y="246"/>
                  </a:cubicBezTo>
                  <a:cubicBezTo>
                    <a:pt x="168" y="246"/>
                    <a:pt x="163" y="219"/>
                    <a:pt x="148" y="183"/>
                  </a:cubicBezTo>
                  <a:close/>
                </a:path>
              </a:pathLst>
            </a:custGeom>
            <a:grpFill/>
            <a:ln>
              <a:noFill/>
            </a:ln>
          </p:spPr>
          <p:txBody>
            <a:bodyPr/>
            <a:lstStyle/>
            <a:p>
              <a:pPr eaLnBrk="1" fontAlgn="auto" hangingPunct="1">
                <a:spcBef>
                  <a:spcPts val="0"/>
                </a:spcBef>
                <a:spcAft>
                  <a:spcPts val="0"/>
                </a:spcAft>
                <a:defRPr/>
              </a:pPr>
              <a:endParaRPr lang="en-US">
                <a:latin typeface="+mn-lt"/>
              </a:endParaRPr>
            </a:p>
          </p:txBody>
        </p:sp>
        <p:sp>
          <p:nvSpPr>
            <p:cNvPr id="16" name="Freeform 17">
              <a:extLst>
                <a:ext uri="{FF2B5EF4-FFF2-40B4-BE49-F238E27FC236}">
                  <a16:creationId xmlns:a16="http://schemas.microsoft.com/office/drawing/2014/main" id="{6EDC24D5-E0CF-C139-C9B9-BC99247EFE70}"/>
                </a:ext>
              </a:extLst>
            </p:cNvPr>
            <p:cNvSpPr>
              <a:spLocks/>
            </p:cNvSpPr>
            <p:nvPr/>
          </p:nvSpPr>
          <p:spPr bwMode="auto">
            <a:xfrm>
              <a:off x="5283772" y="4700027"/>
              <a:ext cx="731838" cy="747713"/>
            </a:xfrm>
            <a:custGeom>
              <a:avLst/>
              <a:gdLst>
                <a:gd name="T0" fmla="*/ 157 w 193"/>
                <a:gd name="T1" fmla="*/ 170 h 196"/>
                <a:gd name="T2" fmla="*/ 49 w 193"/>
                <a:gd name="T3" fmla="*/ 127 h 196"/>
                <a:gd name="T4" fmla="*/ 100 w 193"/>
                <a:gd name="T5" fmla="*/ 94 h 196"/>
                <a:gd name="T6" fmla="*/ 193 w 193"/>
                <a:gd name="T7" fmla="*/ 48 h 196"/>
                <a:gd name="T8" fmla="*/ 98 w 193"/>
                <a:gd name="T9" fmla="*/ 92 h 196"/>
                <a:gd name="T10" fmla="*/ 80 w 193"/>
                <a:gd name="T11" fmla="*/ 102 h 196"/>
                <a:gd name="T12" fmla="*/ 65 w 193"/>
                <a:gd name="T13" fmla="*/ 0 h 196"/>
                <a:gd name="T14" fmla="*/ 78 w 193"/>
                <a:gd name="T15" fmla="*/ 103 h 196"/>
                <a:gd name="T16" fmla="*/ 31 w 193"/>
                <a:gd name="T17" fmla="*/ 140 h 196"/>
                <a:gd name="T18" fmla="*/ 15 w 193"/>
                <a:gd name="T19" fmla="*/ 41 h 196"/>
                <a:gd name="T20" fmla="*/ 29 w 193"/>
                <a:gd name="T21" fmla="*/ 141 h 196"/>
                <a:gd name="T22" fmla="*/ 0 w 193"/>
                <a:gd name="T23" fmla="*/ 170 h 196"/>
                <a:gd name="T24" fmla="*/ 2 w 193"/>
                <a:gd name="T25" fmla="*/ 171 h 196"/>
                <a:gd name="T26" fmla="*/ 13 w 193"/>
                <a:gd name="T27" fmla="*/ 160 h 196"/>
                <a:gd name="T28" fmla="*/ 93 w 193"/>
                <a:gd name="T29" fmla="*/ 193 h 196"/>
                <a:gd name="T30" fmla="*/ 14 w 193"/>
                <a:gd name="T31" fmla="*/ 159 h 196"/>
                <a:gd name="T32" fmla="*/ 48 w 193"/>
                <a:gd name="T33" fmla="*/ 128 h 196"/>
                <a:gd name="T34" fmla="*/ 157 w 193"/>
                <a:gd name="T35" fmla="*/ 170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93" h="196">
                  <a:moveTo>
                    <a:pt x="157" y="170"/>
                  </a:moveTo>
                  <a:cubicBezTo>
                    <a:pt x="135" y="132"/>
                    <a:pt x="61" y="128"/>
                    <a:pt x="49" y="127"/>
                  </a:cubicBezTo>
                  <a:cubicBezTo>
                    <a:pt x="64" y="115"/>
                    <a:pt x="81" y="103"/>
                    <a:pt x="100" y="94"/>
                  </a:cubicBezTo>
                  <a:cubicBezTo>
                    <a:pt x="155" y="108"/>
                    <a:pt x="193" y="48"/>
                    <a:pt x="193" y="48"/>
                  </a:cubicBezTo>
                  <a:cubicBezTo>
                    <a:pt x="145" y="31"/>
                    <a:pt x="102" y="86"/>
                    <a:pt x="98" y="92"/>
                  </a:cubicBezTo>
                  <a:cubicBezTo>
                    <a:pt x="92" y="95"/>
                    <a:pt x="86" y="99"/>
                    <a:pt x="80" y="102"/>
                  </a:cubicBezTo>
                  <a:cubicBezTo>
                    <a:pt x="96" y="71"/>
                    <a:pt x="65" y="0"/>
                    <a:pt x="65" y="0"/>
                  </a:cubicBezTo>
                  <a:cubicBezTo>
                    <a:pt x="48" y="60"/>
                    <a:pt x="74" y="98"/>
                    <a:pt x="78" y="103"/>
                  </a:cubicBezTo>
                  <a:cubicBezTo>
                    <a:pt x="60" y="115"/>
                    <a:pt x="44" y="128"/>
                    <a:pt x="31" y="140"/>
                  </a:cubicBezTo>
                  <a:cubicBezTo>
                    <a:pt x="52" y="94"/>
                    <a:pt x="15" y="41"/>
                    <a:pt x="15" y="41"/>
                  </a:cubicBezTo>
                  <a:cubicBezTo>
                    <a:pt x="2" y="91"/>
                    <a:pt x="25" y="135"/>
                    <a:pt x="29" y="141"/>
                  </a:cubicBezTo>
                  <a:cubicBezTo>
                    <a:pt x="12" y="157"/>
                    <a:pt x="1" y="170"/>
                    <a:pt x="0" y="170"/>
                  </a:cubicBezTo>
                  <a:cubicBezTo>
                    <a:pt x="2" y="171"/>
                    <a:pt x="2" y="171"/>
                    <a:pt x="2" y="171"/>
                  </a:cubicBezTo>
                  <a:cubicBezTo>
                    <a:pt x="2" y="171"/>
                    <a:pt x="6" y="167"/>
                    <a:pt x="13" y="160"/>
                  </a:cubicBezTo>
                  <a:cubicBezTo>
                    <a:pt x="36" y="196"/>
                    <a:pt x="93" y="193"/>
                    <a:pt x="93" y="193"/>
                  </a:cubicBezTo>
                  <a:cubicBezTo>
                    <a:pt x="74" y="166"/>
                    <a:pt x="23" y="160"/>
                    <a:pt x="14" y="159"/>
                  </a:cubicBezTo>
                  <a:cubicBezTo>
                    <a:pt x="22" y="151"/>
                    <a:pt x="34" y="139"/>
                    <a:pt x="48" y="128"/>
                  </a:cubicBezTo>
                  <a:cubicBezTo>
                    <a:pt x="87" y="181"/>
                    <a:pt x="157" y="170"/>
                    <a:pt x="157" y="170"/>
                  </a:cubicBezTo>
                  <a:close/>
                </a:path>
              </a:pathLst>
            </a:custGeom>
            <a:grpFill/>
            <a:ln>
              <a:noFill/>
            </a:ln>
          </p:spPr>
          <p:txBody>
            <a:bodyPr/>
            <a:lstStyle/>
            <a:p>
              <a:pPr eaLnBrk="1" fontAlgn="auto" hangingPunct="1">
                <a:spcBef>
                  <a:spcPts val="0"/>
                </a:spcBef>
                <a:spcAft>
                  <a:spcPts val="0"/>
                </a:spcAft>
                <a:defRPr/>
              </a:pPr>
              <a:endParaRPr lang="en-US">
                <a:latin typeface="+mn-lt"/>
              </a:endParaRPr>
            </a:p>
          </p:txBody>
        </p:sp>
        <p:sp>
          <p:nvSpPr>
            <p:cNvPr id="17" name="Freeform 16">
              <a:extLst>
                <a:ext uri="{FF2B5EF4-FFF2-40B4-BE49-F238E27FC236}">
                  <a16:creationId xmlns:a16="http://schemas.microsoft.com/office/drawing/2014/main" id="{58EC03BC-858E-3F68-7E1A-1F5CF5C6F07D}"/>
                </a:ext>
              </a:extLst>
            </p:cNvPr>
            <p:cNvSpPr>
              <a:spLocks/>
            </p:cNvSpPr>
            <p:nvPr/>
          </p:nvSpPr>
          <p:spPr bwMode="auto">
            <a:xfrm rot="15629614">
              <a:off x="6034127" y="-76927"/>
              <a:ext cx="607718" cy="761571"/>
            </a:xfrm>
            <a:custGeom>
              <a:avLst/>
              <a:gdLst>
                <a:gd name="T0" fmla="*/ 148 w 199"/>
                <a:gd name="T1" fmla="*/ 183 h 247"/>
                <a:gd name="T2" fmla="*/ 184 w 199"/>
                <a:gd name="T3" fmla="*/ 111 h 247"/>
                <a:gd name="T4" fmla="*/ 147 w 199"/>
                <a:gd name="T5" fmla="*/ 182 h 247"/>
                <a:gd name="T6" fmla="*/ 127 w 199"/>
                <a:gd name="T7" fmla="*/ 142 h 247"/>
                <a:gd name="T8" fmla="*/ 159 w 199"/>
                <a:gd name="T9" fmla="*/ 77 h 247"/>
                <a:gd name="T10" fmla="*/ 127 w 199"/>
                <a:gd name="T11" fmla="*/ 141 h 247"/>
                <a:gd name="T12" fmla="*/ 103 w 199"/>
                <a:gd name="T13" fmla="*/ 105 h 247"/>
                <a:gd name="T14" fmla="*/ 136 w 199"/>
                <a:gd name="T15" fmla="*/ 0 h 247"/>
                <a:gd name="T16" fmla="*/ 102 w 199"/>
                <a:gd name="T17" fmla="*/ 104 h 247"/>
                <a:gd name="T18" fmla="*/ 82 w 199"/>
                <a:gd name="T19" fmla="*/ 81 h 247"/>
                <a:gd name="T20" fmla="*/ 0 w 199"/>
                <a:gd name="T21" fmla="*/ 2 h 247"/>
                <a:gd name="T22" fmla="*/ 80 w 199"/>
                <a:gd name="T23" fmla="*/ 83 h 247"/>
                <a:gd name="T24" fmla="*/ 89 w 199"/>
                <a:gd name="T25" fmla="*/ 92 h 247"/>
                <a:gd name="T26" fmla="*/ 20 w 199"/>
                <a:gd name="T27" fmla="*/ 125 h 247"/>
                <a:gd name="T28" fmla="*/ 90 w 199"/>
                <a:gd name="T29" fmla="*/ 94 h 247"/>
                <a:gd name="T30" fmla="*/ 118 w 199"/>
                <a:gd name="T31" fmla="*/ 131 h 247"/>
                <a:gd name="T32" fmla="*/ 48 w 199"/>
                <a:gd name="T33" fmla="*/ 149 h 247"/>
                <a:gd name="T34" fmla="*/ 119 w 199"/>
                <a:gd name="T35" fmla="*/ 134 h 247"/>
                <a:gd name="T36" fmla="*/ 141 w 199"/>
                <a:gd name="T37" fmla="*/ 175 h 247"/>
                <a:gd name="T38" fmla="*/ 77 w 199"/>
                <a:gd name="T39" fmla="*/ 174 h 247"/>
                <a:gd name="T40" fmla="*/ 143 w 199"/>
                <a:gd name="T41" fmla="*/ 178 h 247"/>
                <a:gd name="T42" fmla="*/ 166 w 199"/>
                <a:gd name="T43" fmla="*/ 247 h 247"/>
                <a:gd name="T44" fmla="*/ 169 w 199"/>
                <a:gd name="T45" fmla="*/ 246 h 247"/>
                <a:gd name="T46" fmla="*/ 148 w 199"/>
                <a:gd name="T47" fmla="*/ 183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99" h="247">
                  <a:moveTo>
                    <a:pt x="148" y="183"/>
                  </a:moveTo>
                  <a:cubicBezTo>
                    <a:pt x="199" y="136"/>
                    <a:pt x="184" y="111"/>
                    <a:pt x="184" y="111"/>
                  </a:cubicBezTo>
                  <a:cubicBezTo>
                    <a:pt x="155" y="127"/>
                    <a:pt x="148" y="172"/>
                    <a:pt x="147" y="182"/>
                  </a:cubicBezTo>
                  <a:cubicBezTo>
                    <a:pt x="142" y="170"/>
                    <a:pt x="135" y="156"/>
                    <a:pt x="127" y="142"/>
                  </a:cubicBezTo>
                  <a:cubicBezTo>
                    <a:pt x="167" y="114"/>
                    <a:pt x="159" y="77"/>
                    <a:pt x="159" y="77"/>
                  </a:cubicBezTo>
                  <a:cubicBezTo>
                    <a:pt x="132" y="101"/>
                    <a:pt x="127" y="134"/>
                    <a:pt x="127" y="141"/>
                  </a:cubicBezTo>
                  <a:cubicBezTo>
                    <a:pt x="120" y="129"/>
                    <a:pt x="112" y="117"/>
                    <a:pt x="103" y="105"/>
                  </a:cubicBezTo>
                  <a:cubicBezTo>
                    <a:pt x="138" y="58"/>
                    <a:pt x="136" y="0"/>
                    <a:pt x="136" y="0"/>
                  </a:cubicBezTo>
                  <a:cubicBezTo>
                    <a:pt x="99" y="20"/>
                    <a:pt x="101" y="92"/>
                    <a:pt x="102" y="104"/>
                  </a:cubicBezTo>
                  <a:cubicBezTo>
                    <a:pt x="96" y="96"/>
                    <a:pt x="89" y="89"/>
                    <a:pt x="82" y="81"/>
                  </a:cubicBezTo>
                  <a:cubicBezTo>
                    <a:pt x="79" y="24"/>
                    <a:pt x="0" y="2"/>
                    <a:pt x="0" y="2"/>
                  </a:cubicBezTo>
                  <a:cubicBezTo>
                    <a:pt x="4" y="60"/>
                    <a:pt x="68" y="80"/>
                    <a:pt x="80" y="83"/>
                  </a:cubicBezTo>
                  <a:cubicBezTo>
                    <a:pt x="83" y="86"/>
                    <a:pt x="86" y="89"/>
                    <a:pt x="89" y="92"/>
                  </a:cubicBezTo>
                  <a:cubicBezTo>
                    <a:pt x="50" y="86"/>
                    <a:pt x="20" y="125"/>
                    <a:pt x="20" y="125"/>
                  </a:cubicBezTo>
                  <a:cubicBezTo>
                    <a:pt x="51" y="128"/>
                    <a:pt x="84" y="99"/>
                    <a:pt x="90" y="94"/>
                  </a:cubicBezTo>
                  <a:cubicBezTo>
                    <a:pt x="101" y="106"/>
                    <a:pt x="110" y="119"/>
                    <a:pt x="118" y="131"/>
                  </a:cubicBezTo>
                  <a:cubicBezTo>
                    <a:pt x="84" y="114"/>
                    <a:pt x="48" y="149"/>
                    <a:pt x="48" y="149"/>
                  </a:cubicBezTo>
                  <a:cubicBezTo>
                    <a:pt x="90" y="158"/>
                    <a:pt x="114" y="138"/>
                    <a:pt x="119" y="134"/>
                  </a:cubicBezTo>
                  <a:cubicBezTo>
                    <a:pt x="128" y="148"/>
                    <a:pt x="135" y="162"/>
                    <a:pt x="141" y="175"/>
                  </a:cubicBezTo>
                  <a:cubicBezTo>
                    <a:pt x="115" y="152"/>
                    <a:pt x="77" y="174"/>
                    <a:pt x="77" y="174"/>
                  </a:cubicBezTo>
                  <a:cubicBezTo>
                    <a:pt x="106" y="188"/>
                    <a:pt x="136" y="180"/>
                    <a:pt x="143" y="178"/>
                  </a:cubicBezTo>
                  <a:cubicBezTo>
                    <a:pt x="160" y="216"/>
                    <a:pt x="166" y="246"/>
                    <a:pt x="166" y="247"/>
                  </a:cubicBezTo>
                  <a:cubicBezTo>
                    <a:pt x="169" y="246"/>
                    <a:pt x="169" y="246"/>
                    <a:pt x="169" y="246"/>
                  </a:cubicBezTo>
                  <a:cubicBezTo>
                    <a:pt x="168" y="246"/>
                    <a:pt x="163" y="219"/>
                    <a:pt x="148" y="183"/>
                  </a:cubicBezTo>
                  <a:close/>
                </a:path>
              </a:pathLst>
            </a:custGeom>
            <a:grpFill/>
            <a:ln>
              <a:noFill/>
            </a:ln>
          </p:spPr>
          <p:txBody>
            <a:bodyPr/>
            <a:lstStyle/>
            <a:p>
              <a:pPr eaLnBrk="1" fontAlgn="auto" hangingPunct="1">
                <a:spcBef>
                  <a:spcPts val="0"/>
                </a:spcBef>
                <a:spcAft>
                  <a:spcPts val="0"/>
                </a:spcAft>
                <a:defRPr/>
              </a:pPr>
              <a:endParaRPr lang="en-US">
                <a:latin typeface="+mn-lt"/>
              </a:endParaRPr>
            </a:p>
          </p:txBody>
        </p:sp>
        <p:sp>
          <p:nvSpPr>
            <p:cNvPr id="18" name="Freeform 17">
              <a:extLst>
                <a:ext uri="{FF2B5EF4-FFF2-40B4-BE49-F238E27FC236}">
                  <a16:creationId xmlns:a16="http://schemas.microsoft.com/office/drawing/2014/main" id="{C5410C58-9EB3-55A6-ABED-4CD023CCAA3B}"/>
                </a:ext>
              </a:extLst>
            </p:cNvPr>
            <p:cNvSpPr>
              <a:spLocks/>
            </p:cNvSpPr>
            <p:nvPr/>
          </p:nvSpPr>
          <p:spPr bwMode="auto">
            <a:xfrm flipV="1">
              <a:off x="3857396" y="1814066"/>
              <a:ext cx="422306" cy="431467"/>
            </a:xfrm>
            <a:custGeom>
              <a:avLst/>
              <a:gdLst>
                <a:gd name="T0" fmla="*/ 157 w 193"/>
                <a:gd name="T1" fmla="*/ 170 h 196"/>
                <a:gd name="T2" fmla="*/ 49 w 193"/>
                <a:gd name="T3" fmla="*/ 127 h 196"/>
                <a:gd name="T4" fmla="*/ 100 w 193"/>
                <a:gd name="T5" fmla="*/ 94 h 196"/>
                <a:gd name="T6" fmla="*/ 193 w 193"/>
                <a:gd name="T7" fmla="*/ 48 h 196"/>
                <a:gd name="T8" fmla="*/ 98 w 193"/>
                <a:gd name="T9" fmla="*/ 92 h 196"/>
                <a:gd name="T10" fmla="*/ 80 w 193"/>
                <a:gd name="T11" fmla="*/ 102 h 196"/>
                <a:gd name="T12" fmla="*/ 65 w 193"/>
                <a:gd name="T13" fmla="*/ 0 h 196"/>
                <a:gd name="T14" fmla="*/ 78 w 193"/>
                <a:gd name="T15" fmla="*/ 103 h 196"/>
                <a:gd name="T16" fmla="*/ 31 w 193"/>
                <a:gd name="T17" fmla="*/ 140 h 196"/>
                <a:gd name="T18" fmla="*/ 15 w 193"/>
                <a:gd name="T19" fmla="*/ 41 h 196"/>
                <a:gd name="T20" fmla="*/ 29 w 193"/>
                <a:gd name="T21" fmla="*/ 141 h 196"/>
                <a:gd name="T22" fmla="*/ 0 w 193"/>
                <a:gd name="T23" fmla="*/ 170 h 196"/>
                <a:gd name="T24" fmla="*/ 2 w 193"/>
                <a:gd name="T25" fmla="*/ 171 h 196"/>
                <a:gd name="T26" fmla="*/ 13 w 193"/>
                <a:gd name="T27" fmla="*/ 160 h 196"/>
                <a:gd name="T28" fmla="*/ 93 w 193"/>
                <a:gd name="T29" fmla="*/ 193 h 196"/>
                <a:gd name="T30" fmla="*/ 14 w 193"/>
                <a:gd name="T31" fmla="*/ 159 h 196"/>
                <a:gd name="T32" fmla="*/ 48 w 193"/>
                <a:gd name="T33" fmla="*/ 128 h 196"/>
                <a:gd name="T34" fmla="*/ 157 w 193"/>
                <a:gd name="T35" fmla="*/ 170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93" h="196">
                  <a:moveTo>
                    <a:pt x="157" y="170"/>
                  </a:moveTo>
                  <a:cubicBezTo>
                    <a:pt x="135" y="132"/>
                    <a:pt x="61" y="128"/>
                    <a:pt x="49" y="127"/>
                  </a:cubicBezTo>
                  <a:cubicBezTo>
                    <a:pt x="64" y="115"/>
                    <a:pt x="81" y="103"/>
                    <a:pt x="100" y="94"/>
                  </a:cubicBezTo>
                  <a:cubicBezTo>
                    <a:pt x="155" y="108"/>
                    <a:pt x="193" y="48"/>
                    <a:pt x="193" y="48"/>
                  </a:cubicBezTo>
                  <a:cubicBezTo>
                    <a:pt x="145" y="31"/>
                    <a:pt x="102" y="86"/>
                    <a:pt x="98" y="92"/>
                  </a:cubicBezTo>
                  <a:cubicBezTo>
                    <a:pt x="92" y="95"/>
                    <a:pt x="86" y="99"/>
                    <a:pt x="80" y="102"/>
                  </a:cubicBezTo>
                  <a:cubicBezTo>
                    <a:pt x="96" y="71"/>
                    <a:pt x="65" y="0"/>
                    <a:pt x="65" y="0"/>
                  </a:cubicBezTo>
                  <a:cubicBezTo>
                    <a:pt x="48" y="60"/>
                    <a:pt x="74" y="98"/>
                    <a:pt x="78" y="103"/>
                  </a:cubicBezTo>
                  <a:cubicBezTo>
                    <a:pt x="60" y="115"/>
                    <a:pt x="44" y="128"/>
                    <a:pt x="31" y="140"/>
                  </a:cubicBezTo>
                  <a:cubicBezTo>
                    <a:pt x="52" y="94"/>
                    <a:pt x="15" y="41"/>
                    <a:pt x="15" y="41"/>
                  </a:cubicBezTo>
                  <a:cubicBezTo>
                    <a:pt x="2" y="91"/>
                    <a:pt x="25" y="135"/>
                    <a:pt x="29" y="141"/>
                  </a:cubicBezTo>
                  <a:cubicBezTo>
                    <a:pt x="12" y="157"/>
                    <a:pt x="1" y="170"/>
                    <a:pt x="0" y="170"/>
                  </a:cubicBezTo>
                  <a:cubicBezTo>
                    <a:pt x="2" y="171"/>
                    <a:pt x="2" y="171"/>
                    <a:pt x="2" y="171"/>
                  </a:cubicBezTo>
                  <a:cubicBezTo>
                    <a:pt x="2" y="171"/>
                    <a:pt x="6" y="167"/>
                    <a:pt x="13" y="160"/>
                  </a:cubicBezTo>
                  <a:cubicBezTo>
                    <a:pt x="36" y="196"/>
                    <a:pt x="93" y="193"/>
                    <a:pt x="93" y="193"/>
                  </a:cubicBezTo>
                  <a:cubicBezTo>
                    <a:pt x="74" y="166"/>
                    <a:pt x="23" y="160"/>
                    <a:pt x="14" y="159"/>
                  </a:cubicBezTo>
                  <a:cubicBezTo>
                    <a:pt x="22" y="151"/>
                    <a:pt x="34" y="139"/>
                    <a:pt x="48" y="128"/>
                  </a:cubicBezTo>
                  <a:cubicBezTo>
                    <a:pt x="87" y="181"/>
                    <a:pt x="157" y="170"/>
                    <a:pt x="157" y="170"/>
                  </a:cubicBezTo>
                  <a:close/>
                </a:path>
              </a:pathLst>
            </a:custGeom>
            <a:grpFill/>
            <a:ln>
              <a:noFill/>
            </a:ln>
          </p:spPr>
          <p:txBody>
            <a:bodyPr/>
            <a:lstStyle/>
            <a:p>
              <a:pPr eaLnBrk="1" fontAlgn="auto" hangingPunct="1">
                <a:spcBef>
                  <a:spcPts val="0"/>
                </a:spcBef>
                <a:spcAft>
                  <a:spcPts val="0"/>
                </a:spcAft>
                <a:defRPr/>
              </a:pPr>
              <a:endParaRPr lang="en-US">
                <a:latin typeface="+mn-lt"/>
              </a:endParaRPr>
            </a:p>
          </p:txBody>
        </p:sp>
        <p:sp>
          <p:nvSpPr>
            <p:cNvPr id="19" name="Freeform 17">
              <a:extLst>
                <a:ext uri="{FF2B5EF4-FFF2-40B4-BE49-F238E27FC236}">
                  <a16:creationId xmlns:a16="http://schemas.microsoft.com/office/drawing/2014/main" id="{B901A8B4-ACA7-0A38-F2A0-734829DCBAF5}"/>
                </a:ext>
              </a:extLst>
            </p:cNvPr>
            <p:cNvSpPr>
              <a:spLocks/>
            </p:cNvSpPr>
            <p:nvPr/>
          </p:nvSpPr>
          <p:spPr bwMode="auto">
            <a:xfrm>
              <a:off x="11400703" y="5062604"/>
              <a:ext cx="731838" cy="747713"/>
            </a:xfrm>
            <a:custGeom>
              <a:avLst/>
              <a:gdLst>
                <a:gd name="T0" fmla="*/ 157 w 193"/>
                <a:gd name="T1" fmla="*/ 170 h 196"/>
                <a:gd name="T2" fmla="*/ 49 w 193"/>
                <a:gd name="T3" fmla="*/ 127 h 196"/>
                <a:gd name="T4" fmla="*/ 100 w 193"/>
                <a:gd name="T5" fmla="*/ 94 h 196"/>
                <a:gd name="T6" fmla="*/ 193 w 193"/>
                <a:gd name="T7" fmla="*/ 48 h 196"/>
                <a:gd name="T8" fmla="*/ 98 w 193"/>
                <a:gd name="T9" fmla="*/ 92 h 196"/>
                <a:gd name="T10" fmla="*/ 80 w 193"/>
                <a:gd name="T11" fmla="*/ 102 h 196"/>
                <a:gd name="T12" fmla="*/ 65 w 193"/>
                <a:gd name="T13" fmla="*/ 0 h 196"/>
                <a:gd name="T14" fmla="*/ 78 w 193"/>
                <a:gd name="T15" fmla="*/ 103 h 196"/>
                <a:gd name="T16" fmla="*/ 31 w 193"/>
                <a:gd name="T17" fmla="*/ 140 h 196"/>
                <a:gd name="T18" fmla="*/ 15 w 193"/>
                <a:gd name="T19" fmla="*/ 41 h 196"/>
                <a:gd name="T20" fmla="*/ 29 w 193"/>
                <a:gd name="T21" fmla="*/ 141 h 196"/>
                <a:gd name="T22" fmla="*/ 0 w 193"/>
                <a:gd name="T23" fmla="*/ 170 h 196"/>
                <a:gd name="T24" fmla="*/ 2 w 193"/>
                <a:gd name="T25" fmla="*/ 171 h 196"/>
                <a:gd name="T26" fmla="*/ 13 w 193"/>
                <a:gd name="T27" fmla="*/ 160 h 196"/>
                <a:gd name="T28" fmla="*/ 93 w 193"/>
                <a:gd name="T29" fmla="*/ 193 h 196"/>
                <a:gd name="T30" fmla="*/ 14 w 193"/>
                <a:gd name="T31" fmla="*/ 159 h 196"/>
                <a:gd name="T32" fmla="*/ 48 w 193"/>
                <a:gd name="T33" fmla="*/ 128 h 196"/>
                <a:gd name="T34" fmla="*/ 157 w 193"/>
                <a:gd name="T35" fmla="*/ 170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93" h="196">
                  <a:moveTo>
                    <a:pt x="157" y="170"/>
                  </a:moveTo>
                  <a:cubicBezTo>
                    <a:pt x="135" y="132"/>
                    <a:pt x="61" y="128"/>
                    <a:pt x="49" y="127"/>
                  </a:cubicBezTo>
                  <a:cubicBezTo>
                    <a:pt x="64" y="115"/>
                    <a:pt x="81" y="103"/>
                    <a:pt x="100" y="94"/>
                  </a:cubicBezTo>
                  <a:cubicBezTo>
                    <a:pt x="155" y="108"/>
                    <a:pt x="193" y="48"/>
                    <a:pt x="193" y="48"/>
                  </a:cubicBezTo>
                  <a:cubicBezTo>
                    <a:pt x="145" y="31"/>
                    <a:pt x="102" y="86"/>
                    <a:pt x="98" y="92"/>
                  </a:cubicBezTo>
                  <a:cubicBezTo>
                    <a:pt x="92" y="95"/>
                    <a:pt x="86" y="99"/>
                    <a:pt x="80" y="102"/>
                  </a:cubicBezTo>
                  <a:cubicBezTo>
                    <a:pt x="96" y="71"/>
                    <a:pt x="65" y="0"/>
                    <a:pt x="65" y="0"/>
                  </a:cubicBezTo>
                  <a:cubicBezTo>
                    <a:pt x="48" y="60"/>
                    <a:pt x="74" y="98"/>
                    <a:pt x="78" y="103"/>
                  </a:cubicBezTo>
                  <a:cubicBezTo>
                    <a:pt x="60" y="115"/>
                    <a:pt x="44" y="128"/>
                    <a:pt x="31" y="140"/>
                  </a:cubicBezTo>
                  <a:cubicBezTo>
                    <a:pt x="52" y="94"/>
                    <a:pt x="15" y="41"/>
                    <a:pt x="15" y="41"/>
                  </a:cubicBezTo>
                  <a:cubicBezTo>
                    <a:pt x="2" y="91"/>
                    <a:pt x="25" y="135"/>
                    <a:pt x="29" y="141"/>
                  </a:cubicBezTo>
                  <a:cubicBezTo>
                    <a:pt x="12" y="157"/>
                    <a:pt x="1" y="170"/>
                    <a:pt x="0" y="170"/>
                  </a:cubicBezTo>
                  <a:cubicBezTo>
                    <a:pt x="2" y="171"/>
                    <a:pt x="2" y="171"/>
                    <a:pt x="2" y="171"/>
                  </a:cubicBezTo>
                  <a:cubicBezTo>
                    <a:pt x="2" y="171"/>
                    <a:pt x="6" y="167"/>
                    <a:pt x="13" y="160"/>
                  </a:cubicBezTo>
                  <a:cubicBezTo>
                    <a:pt x="36" y="196"/>
                    <a:pt x="93" y="193"/>
                    <a:pt x="93" y="193"/>
                  </a:cubicBezTo>
                  <a:cubicBezTo>
                    <a:pt x="74" y="166"/>
                    <a:pt x="23" y="160"/>
                    <a:pt x="14" y="159"/>
                  </a:cubicBezTo>
                  <a:cubicBezTo>
                    <a:pt x="22" y="151"/>
                    <a:pt x="34" y="139"/>
                    <a:pt x="48" y="128"/>
                  </a:cubicBezTo>
                  <a:cubicBezTo>
                    <a:pt x="87" y="181"/>
                    <a:pt x="157" y="170"/>
                    <a:pt x="157" y="170"/>
                  </a:cubicBezTo>
                  <a:close/>
                </a:path>
              </a:pathLst>
            </a:custGeom>
            <a:grpFill/>
            <a:ln>
              <a:noFill/>
            </a:ln>
          </p:spPr>
          <p:txBody>
            <a:bodyPr/>
            <a:lstStyle/>
            <a:p>
              <a:pPr eaLnBrk="1" fontAlgn="auto" hangingPunct="1">
                <a:spcBef>
                  <a:spcPts val="0"/>
                </a:spcBef>
                <a:spcAft>
                  <a:spcPts val="0"/>
                </a:spcAft>
                <a:defRPr/>
              </a:pPr>
              <a:endParaRPr lang="en-US">
                <a:latin typeface="+mn-lt"/>
              </a:endParaRPr>
            </a:p>
          </p:txBody>
        </p:sp>
        <p:sp>
          <p:nvSpPr>
            <p:cNvPr id="20" name="Freeform 16">
              <a:extLst>
                <a:ext uri="{FF2B5EF4-FFF2-40B4-BE49-F238E27FC236}">
                  <a16:creationId xmlns:a16="http://schemas.microsoft.com/office/drawing/2014/main" id="{D6B560F9-6E70-BDAE-BEF4-54CE82C86315}"/>
                </a:ext>
              </a:extLst>
            </p:cNvPr>
            <p:cNvSpPr>
              <a:spLocks/>
            </p:cNvSpPr>
            <p:nvPr/>
          </p:nvSpPr>
          <p:spPr bwMode="auto">
            <a:xfrm rot="15629614">
              <a:off x="136387" y="4693099"/>
              <a:ext cx="607718" cy="761571"/>
            </a:xfrm>
            <a:custGeom>
              <a:avLst/>
              <a:gdLst>
                <a:gd name="T0" fmla="*/ 148 w 199"/>
                <a:gd name="T1" fmla="*/ 183 h 247"/>
                <a:gd name="T2" fmla="*/ 184 w 199"/>
                <a:gd name="T3" fmla="*/ 111 h 247"/>
                <a:gd name="T4" fmla="*/ 147 w 199"/>
                <a:gd name="T5" fmla="*/ 182 h 247"/>
                <a:gd name="T6" fmla="*/ 127 w 199"/>
                <a:gd name="T7" fmla="*/ 142 h 247"/>
                <a:gd name="T8" fmla="*/ 159 w 199"/>
                <a:gd name="T9" fmla="*/ 77 h 247"/>
                <a:gd name="T10" fmla="*/ 127 w 199"/>
                <a:gd name="T11" fmla="*/ 141 h 247"/>
                <a:gd name="T12" fmla="*/ 103 w 199"/>
                <a:gd name="T13" fmla="*/ 105 h 247"/>
                <a:gd name="T14" fmla="*/ 136 w 199"/>
                <a:gd name="T15" fmla="*/ 0 h 247"/>
                <a:gd name="T16" fmla="*/ 102 w 199"/>
                <a:gd name="T17" fmla="*/ 104 h 247"/>
                <a:gd name="T18" fmla="*/ 82 w 199"/>
                <a:gd name="T19" fmla="*/ 81 h 247"/>
                <a:gd name="T20" fmla="*/ 0 w 199"/>
                <a:gd name="T21" fmla="*/ 2 h 247"/>
                <a:gd name="T22" fmla="*/ 80 w 199"/>
                <a:gd name="T23" fmla="*/ 83 h 247"/>
                <a:gd name="T24" fmla="*/ 89 w 199"/>
                <a:gd name="T25" fmla="*/ 92 h 247"/>
                <a:gd name="T26" fmla="*/ 20 w 199"/>
                <a:gd name="T27" fmla="*/ 125 h 247"/>
                <a:gd name="T28" fmla="*/ 90 w 199"/>
                <a:gd name="T29" fmla="*/ 94 h 247"/>
                <a:gd name="T30" fmla="*/ 118 w 199"/>
                <a:gd name="T31" fmla="*/ 131 h 247"/>
                <a:gd name="T32" fmla="*/ 48 w 199"/>
                <a:gd name="T33" fmla="*/ 149 h 247"/>
                <a:gd name="T34" fmla="*/ 119 w 199"/>
                <a:gd name="T35" fmla="*/ 134 h 247"/>
                <a:gd name="T36" fmla="*/ 141 w 199"/>
                <a:gd name="T37" fmla="*/ 175 h 247"/>
                <a:gd name="T38" fmla="*/ 77 w 199"/>
                <a:gd name="T39" fmla="*/ 174 h 247"/>
                <a:gd name="T40" fmla="*/ 143 w 199"/>
                <a:gd name="T41" fmla="*/ 178 h 247"/>
                <a:gd name="T42" fmla="*/ 166 w 199"/>
                <a:gd name="T43" fmla="*/ 247 h 247"/>
                <a:gd name="T44" fmla="*/ 169 w 199"/>
                <a:gd name="T45" fmla="*/ 246 h 247"/>
                <a:gd name="T46" fmla="*/ 148 w 199"/>
                <a:gd name="T47" fmla="*/ 183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99" h="247">
                  <a:moveTo>
                    <a:pt x="148" y="183"/>
                  </a:moveTo>
                  <a:cubicBezTo>
                    <a:pt x="199" y="136"/>
                    <a:pt x="184" y="111"/>
                    <a:pt x="184" y="111"/>
                  </a:cubicBezTo>
                  <a:cubicBezTo>
                    <a:pt x="155" y="127"/>
                    <a:pt x="148" y="172"/>
                    <a:pt x="147" y="182"/>
                  </a:cubicBezTo>
                  <a:cubicBezTo>
                    <a:pt x="142" y="170"/>
                    <a:pt x="135" y="156"/>
                    <a:pt x="127" y="142"/>
                  </a:cubicBezTo>
                  <a:cubicBezTo>
                    <a:pt x="167" y="114"/>
                    <a:pt x="159" y="77"/>
                    <a:pt x="159" y="77"/>
                  </a:cubicBezTo>
                  <a:cubicBezTo>
                    <a:pt x="132" y="101"/>
                    <a:pt x="127" y="134"/>
                    <a:pt x="127" y="141"/>
                  </a:cubicBezTo>
                  <a:cubicBezTo>
                    <a:pt x="120" y="129"/>
                    <a:pt x="112" y="117"/>
                    <a:pt x="103" y="105"/>
                  </a:cubicBezTo>
                  <a:cubicBezTo>
                    <a:pt x="138" y="58"/>
                    <a:pt x="136" y="0"/>
                    <a:pt x="136" y="0"/>
                  </a:cubicBezTo>
                  <a:cubicBezTo>
                    <a:pt x="99" y="20"/>
                    <a:pt x="101" y="92"/>
                    <a:pt x="102" y="104"/>
                  </a:cubicBezTo>
                  <a:cubicBezTo>
                    <a:pt x="96" y="96"/>
                    <a:pt x="89" y="89"/>
                    <a:pt x="82" y="81"/>
                  </a:cubicBezTo>
                  <a:cubicBezTo>
                    <a:pt x="79" y="24"/>
                    <a:pt x="0" y="2"/>
                    <a:pt x="0" y="2"/>
                  </a:cubicBezTo>
                  <a:cubicBezTo>
                    <a:pt x="4" y="60"/>
                    <a:pt x="68" y="80"/>
                    <a:pt x="80" y="83"/>
                  </a:cubicBezTo>
                  <a:cubicBezTo>
                    <a:pt x="83" y="86"/>
                    <a:pt x="86" y="89"/>
                    <a:pt x="89" y="92"/>
                  </a:cubicBezTo>
                  <a:cubicBezTo>
                    <a:pt x="50" y="86"/>
                    <a:pt x="20" y="125"/>
                    <a:pt x="20" y="125"/>
                  </a:cubicBezTo>
                  <a:cubicBezTo>
                    <a:pt x="51" y="128"/>
                    <a:pt x="84" y="99"/>
                    <a:pt x="90" y="94"/>
                  </a:cubicBezTo>
                  <a:cubicBezTo>
                    <a:pt x="101" y="106"/>
                    <a:pt x="110" y="119"/>
                    <a:pt x="118" y="131"/>
                  </a:cubicBezTo>
                  <a:cubicBezTo>
                    <a:pt x="84" y="114"/>
                    <a:pt x="48" y="149"/>
                    <a:pt x="48" y="149"/>
                  </a:cubicBezTo>
                  <a:cubicBezTo>
                    <a:pt x="90" y="158"/>
                    <a:pt x="114" y="138"/>
                    <a:pt x="119" y="134"/>
                  </a:cubicBezTo>
                  <a:cubicBezTo>
                    <a:pt x="128" y="148"/>
                    <a:pt x="135" y="162"/>
                    <a:pt x="141" y="175"/>
                  </a:cubicBezTo>
                  <a:cubicBezTo>
                    <a:pt x="115" y="152"/>
                    <a:pt x="77" y="174"/>
                    <a:pt x="77" y="174"/>
                  </a:cubicBezTo>
                  <a:cubicBezTo>
                    <a:pt x="106" y="188"/>
                    <a:pt x="136" y="180"/>
                    <a:pt x="143" y="178"/>
                  </a:cubicBezTo>
                  <a:cubicBezTo>
                    <a:pt x="160" y="216"/>
                    <a:pt x="166" y="246"/>
                    <a:pt x="166" y="247"/>
                  </a:cubicBezTo>
                  <a:cubicBezTo>
                    <a:pt x="169" y="246"/>
                    <a:pt x="169" y="246"/>
                    <a:pt x="169" y="246"/>
                  </a:cubicBezTo>
                  <a:cubicBezTo>
                    <a:pt x="168" y="246"/>
                    <a:pt x="163" y="219"/>
                    <a:pt x="148" y="183"/>
                  </a:cubicBezTo>
                  <a:close/>
                </a:path>
              </a:pathLst>
            </a:custGeom>
            <a:grpFill/>
            <a:ln>
              <a:noFill/>
            </a:ln>
          </p:spPr>
          <p:txBody>
            <a:bodyPr/>
            <a:lstStyle/>
            <a:p>
              <a:pPr eaLnBrk="1" fontAlgn="auto" hangingPunct="1">
                <a:spcBef>
                  <a:spcPts val="0"/>
                </a:spcBef>
                <a:spcAft>
                  <a:spcPts val="0"/>
                </a:spcAft>
                <a:defRPr/>
              </a:pPr>
              <a:endParaRPr lang="en-US">
                <a:latin typeface="+mn-lt"/>
              </a:endParaRPr>
            </a:p>
          </p:txBody>
        </p:sp>
        <p:sp>
          <p:nvSpPr>
            <p:cNvPr id="21" name="Freeform 17">
              <a:extLst>
                <a:ext uri="{FF2B5EF4-FFF2-40B4-BE49-F238E27FC236}">
                  <a16:creationId xmlns:a16="http://schemas.microsoft.com/office/drawing/2014/main" id="{51D36FAF-468F-9974-D81B-F5DF7B3C4FDF}"/>
                </a:ext>
              </a:extLst>
            </p:cNvPr>
            <p:cNvSpPr>
              <a:spLocks/>
            </p:cNvSpPr>
            <p:nvPr/>
          </p:nvSpPr>
          <p:spPr bwMode="auto">
            <a:xfrm flipV="1">
              <a:off x="11312788" y="640"/>
              <a:ext cx="752475" cy="768798"/>
            </a:xfrm>
            <a:custGeom>
              <a:avLst/>
              <a:gdLst>
                <a:gd name="T0" fmla="*/ 157 w 193"/>
                <a:gd name="T1" fmla="*/ 170 h 196"/>
                <a:gd name="T2" fmla="*/ 49 w 193"/>
                <a:gd name="T3" fmla="*/ 127 h 196"/>
                <a:gd name="T4" fmla="*/ 100 w 193"/>
                <a:gd name="T5" fmla="*/ 94 h 196"/>
                <a:gd name="T6" fmla="*/ 193 w 193"/>
                <a:gd name="T7" fmla="*/ 48 h 196"/>
                <a:gd name="T8" fmla="*/ 98 w 193"/>
                <a:gd name="T9" fmla="*/ 92 h 196"/>
                <a:gd name="T10" fmla="*/ 80 w 193"/>
                <a:gd name="T11" fmla="*/ 102 h 196"/>
                <a:gd name="T12" fmla="*/ 65 w 193"/>
                <a:gd name="T13" fmla="*/ 0 h 196"/>
                <a:gd name="T14" fmla="*/ 78 w 193"/>
                <a:gd name="T15" fmla="*/ 103 h 196"/>
                <a:gd name="T16" fmla="*/ 31 w 193"/>
                <a:gd name="T17" fmla="*/ 140 h 196"/>
                <a:gd name="T18" fmla="*/ 15 w 193"/>
                <a:gd name="T19" fmla="*/ 41 h 196"/>
                <a:gd name="T20" fmla="*/ 29 w 193"/>
                <a:gd name="T21" fmla="*/ 141 h 196"/>
                <a:gd name="T22" fmla="*/ 0 w 193"/>
                <a:gd name="T23" fmla="*/ 170 h 196"/>
                <a:gd name="T24" fmla="*/ 2 w 193"/>
                <a:gd name="T25" fmla="*/ 171 h 196"/>
                <a:gd name="T26" fmla="*/ 13 w 193"/>
                <a:gd name="T27" fmla="*/ 160 h 196"/>
                <a:gd name="T28" fmla="*/ 93 w 193"/>
                <a:gd name="T29" fmla="*/ 193 h 196"/>
                <a:gd name="T30" fmla="*/ 14 w 193"/>
                <a:gd name="T31" fmla="*/ 159 h 196"/>
                <a:gd name="T32" fmla="*/ 48 w 193"/>
                <a:gd name="T33" fmla="*/ 128 h 196"/>
                <a:gd name="T34" fmla="*/ 157 w 193"/>
                <a:gd name="T35" fmla="*/ 170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93" h="196">
                  <a:moveTo>
                    <a:pt x="157" y="170"/>
                  </a:moveTo>
                  <a:cubicBezTo>
                    <a:pt x="135" y="132"/>
                    <a:pt x="61" y="128"/>
                    <a:pt x="49" y="127"/>
                  </a:cubicBezTo>
                  <a:cubicBezTo>
                    <a:pt x="64" y="115"/>
                    <a:pt x="81" y="103"/>
                    <a:pt x="100" y="94"/>
                  </a:cubicBezTo>
                  <a:cubicBezTo>
                    <a:pt x="155" y="108"/>
                    <a:pt x="193" y="48"/>
                    <a:pt x="193" y="48"/>
                  </a:cubicBezTo>
                  <a:cubicBezTo>
                    <a:pt x="145" y="31"/>
                    <a:pt x="102" y="86"/>
                    <a:pt x="98" y="92"/>
                  </a:cubicBezTo>
                  <a:cubicBezTo>
                    <a:pt x="92" y="95"/>
                    <a:pt x="86" y="99"/>
                    <a:pt x="80" y="102"/>
                  </a:cubicBezTo>
                  <a:cubicBezTo>
                    <a:pt x="96" y="71"/>
                    <a:pt x="65" y="0"/>
                    <a:pt x="65" y="0"/>
                  </a:cubicBezTo>
                  <a:cubicBezTo>
                    <a:pt x="48" y="60"/>
                    <a:pt x="74" y="98"/>
                    <a:pt x="78" y="103"/>
                  </a:cubicBezTo>
                  <a:cubicBezTo>
                    <a:pt x="60" y="115"/>
                    <a:pt x="44" y="128"/>
                    <a:pt x="31" y="140"/>
                  </a:cubicBezTo>
                  <a:cubicBezTo>
                    <a:pt x="52" y="94"/>
                    <a:pt x="15" y="41"/>
                    <a:pt x="15" y="41"/>
                  </a:cubicBezTo>
                  <a:cubicBezTo>
                    <a:pt x="2" y="91"/>
                    <a:pt x="25" y="135"/>
                    <a:pt x="29" y="141"/>
                  </a:cubicBezTo>
                  <a:cubicBezTo>
                    <a:pt x="12" y="157"/>
                    <a:pt x="1" y="170"/>
                    <a:pt x="0" y="170"/>
                  </a:cubicBezTo>
                  <a:cubicBezTo>
                    <a:pt x="2" y="171"/>
                    <a:pt x="2" y="171"/>
                    <a:pt x="2" y="171"/>
                  </a:cubicBezTo>
                  <a:cubicBezTo>
                    <a:pt x="2" y="171"/>
                    <a:pt x="6" y="167"/>
                    <a:pt x="13" y="160"/>
                  </a:cubicBezTo>
                  <a:cubicBezTo>
                    <a:pt x="36" y="196"/>
                    <a:pt x="93" y="193"/>
                    <a:pt x="93" y="193"/>
                  </a:cubicBezTo>
                  <a:cubicBezTo>
                    <a:pt x="74" y="166"/>
                    <a:pt x="23" y="160"/>
                    <a:pt x="14" y="159"/>
                  </a:cubicBezTo>
                  <a:cubicBezTo>
                    <a:pt x="22" y="151"/>
                    <a:pt x="34" y="139"/>
                    <a:pt x="48" y="128"/>
                  </a:cubicBezTo>
                  <a:cubicBezTo>
                    <a:pt x="87" y="181"/>
                    <a:pt x="157" y="170"/>
                    <a:pt x="157" y="170"/>
                  </a:cubicBezTo>
                  <a:close/>
                </a:path>
              </a:pathLst>
            </a:custGeom>
            <a:grpFill/>
            <a:ln>
              <a:noFill/>
            </a:ln>
          </p:spPr>
          <p:txBody>
            <a:bodyPr/>
            <a:lstStyle/>
            <a:p>
              <a:pPr eaLnBrk="1" fontAlgn="auto" hangingPunct="1">
                <a:spcBef>
                  <a:spcPts val="0"/>
                </a:spcBef>
                <a:spcAft>
                  <a:spcPts val="0"/>
                </a:spcAft>
                <a:defRPr/>
              </a:pPr>
              <a:endParaRPr lang="en-US">
                <a:latin typeface="+mn-lt"/>
              </a:endParaRPr>
            </a:p>
          </p:txBody>
        </p:sp>
      </p:grpSp>
      <p:sp>
        <p:nvSpPr>
          <p:cNvPr id="35" name="TextBox 34">
            <a:extLst>
              <a:ext uri="{FF2B5EF4-FFF2-40B4-BE49-F238E27FC236}">
                <a16:creationId xmlns:a16="http://schemas.microsoft.com/office/drawing/2014/main" id="{ABC6C3DE-1DAC-064B-3220-6B96724360E0}"/>
              </a:ext>
            </a:extLst>
          </p:cNvPr>
          <p:cNvSpPr txBox="1"/>
          <p:nvPr/>
        </p:nvSpPr>
        <p:spPr>
          <a:xfrm>
            <a:off x="2593975" y="2405047"/>
            <a:ext cx="7004050" cy="2062163"/>
          </a:xfrm>
          <a:prstGeom prst="rect">
            <a:avLst/>
          </a:prstGeom>
          <a:noFill/>
        </p:spPr>
        <p:txBody>
          <a:bodyPr>
            <a:spAutoFit/>
          </a:bodyPr>
          <a:lstStyle/>
          <a:p>
            <a:pPr algn="ctr" eaLnBrk="1" fontAlgn="auto" hangingPunct="1">
              <a:spcBef>
                <a:spcPts val="0"/>
              </a:spcBef>
              <a:spcAft>
                <a:spcPts val="0"/>
              </a:spcAft>
              <a:defRPr/>
            </a:pPr>
            <a:r>
              <a:rPr lang="en-US" sz="3200" b="1" dirty="0">
                <a:solidFill>
                  <a:schemeClr val="bg2"/>
                </a:solidFill>
                <a:latin typeface="Raleway SemiBold" panose="020B0703030101060003" pitchFamily="34" charset="77"/>
              </a:rPr>
              <a:t>The Global</a:t>
            </a:r>
          </a:p>
          <a:p>
            <a:pPr algn="ctr" eaLnBrk="1" fontAlgn="auto" hangingPunct="1">
              <a:spcBef>
                <a:spcPts val="0"/>
              </a:spcBef>
              <a:spcAft>
                <a:spcPts val="0"/>
              </a:spcAft>
              <a:defRPr/>
            </a:pPr>
            <a:r>
              <a:rPr lang="en-US" sz="3200" b="1" dirty="0">
                <a:solidFill>
                  <a:schemeClr val="bg2"/>
                </a:solidFill>
                <a:latin typeface="Raleway SemiBold" panose="020B0703030101060003" pitchFamily="34" charset="77"/>
              </a:rPr>
              <a:t>Changemaker Academy</a:t>
            </a:r>
          </a:p>
          <a:p>
            <a:pPr algn="ctr" eaLnBrk="1" fontAlgn="auto" hangingPunct="1">
              <a:spcBef>
                <a:spcPts val="0"/>
              </a:spcBef>
              <a:spcAft>
                <a:spcPts val="0"/>
              </a:spcAft>
              <a:defRPr/>
            </a:pPr>
            <a:r>
              <a:rPr lang="en-US" sz="3200" b="1" dirty="0">
                <a:solidFill>
                  <a:schemeClr val="bg2"/>
                </a:solidFill>
                <a:latin typeface="Raleway SemiBold" panose="020B0703030101060003" pitchFamily="34" charset="77"/>
              </a:rPr>
              <a:t>for Parliamentarians</a:t>
            </a:r>
          </a:p>
          <a:p>
            <a:pPr algn="ctr" eaLnBrk="1" fontAlgn="auto" hangingPunct="1">
              <a:spcBef>
                <a:spcPts val="0"/>
              </a:spcBef>
              <a:spcAft>
                <a:spcPts val="0"/>
              </a:spcAft>
              <a:defRPr/>
            </a:pPr>
            <a:r>
              <a:rPr lang="en-US" sz="3200" b="1" dirty="0">
                <a:solidFill>
                  <a:schemeClr val="bg2"/>
                </a:solidFill>
                <a:latin typeface="Raleway SemiBold" panose="020B0703030101060003" pitchFamily="34" charset="77"/>
              </a:rPr>
              <a:t>(G-CAP)</a:t>
            </a:r>
            <a:endParaRPr lang="en-ID" sz="3200" b="1" dirty="0">
              <a:solidFill>
                <a:schemeClr val="bg2"/>
              </a:solidFill>
              <a:latin typeface="Raleway SemiBold" panose="020B0703030101060003" pitchFamily="34" charset="77"/>
            </a:endParaRPr>
          </a:p>
        </p:txBody>
      </p:sp>
      <p:grpSp>
        <p:nvGrpSpPr>
          <p:cNvPr id="32" name="Group 31">
            <a:extLst>
              <a:ext uri="{FF2B5EF4-FFF2-40B4-BE49-F238E27FC236}">
                <a16:creationId xmlns:a16="http://schemas.microsoft.com/office/drawing/2014/main" id="{9B184E15-9B8E-56B8-2B3B-8ADC92CA927E}"/>
              </a:ext>
            </a:extLst>
          </p:cNvPr>
          <p:cNvGrpSpPr/>
          <p:nvPr/>
        </p:nvGrpSpPr>
        <p:grpSpPr>
          <a:xfrm>
            <a:off x="5964347" y="1671564"/>
            <a:ext cx="263307" cy="234848"/>
            <a:chOff x="744554" y="744553"/>
            <a:chExt cx="263307" cy="234848"/>
          </a:xfrm>
          <a:solidFill>
            <a:schemeClr val="bg2"/>
          </a:solidFill>
        </p:grpSpPr>
        <p:sp>
          <p:nvSpPr>
            <p:cNvPr id="33" name="Freeform 6">
              <a:extLst>
                <a:ext uri="{FF2B5EF4-FFF2-40B4-BE49-F238E27FC236}">
                  <a16:creationId xmlns:a16="http://schemas.microsoft.com/office/drawing/2014/main" id="{8AD433E2-36FF-5DE7-67A0-3D1032AF9576}"/>
                </a:ext>
              </a:extLst>
            </p:cNvPr>
            <p:cNvSpPr>
              <a:spLocks/>
            </p:cNvSpPr>
            <p:nvPr/>
          </p:nvSpPr>
          <p:spPr bwMode="auto">
            <a:xfrm>
              <a:off x="866337" y="837877"/>
              <a:ext cx="141524" cy="141524"/>
            </a:xfrm>
            <a:prstGeom prst="roundRect">
              <a:avLst/>
            </a:prstGeom>
            <a:grpFill/>
            <a:ln>
              <a:noFill/>
            </a:ln>
          </p:spPr>
          <p:txBody>
            <a:bodyPr/>
            <a:lstStyle/>
            <a:p>
              <a:pPr eaLnBrk="1" fontAlgn="auto" hangingPunct="1">
                <a:spcBef>
                  <a:spcPts val="0"/>
                </a:spcBef>
                <a:spcAft>
                  <a:spcPts val="0"/>
                </a:spcAft>
                <a:defRPr/>
              </a:pPr>
              <a:endParaRPr lang="en-US">
                <a:latin typeface="+mn-lt"/>
              </a:endParaRPr>
            </a:p>
          </p:txBody>
        </p:sp>
        <p:sp>
          <p:nvSpPr>
            <p:cNvPr id="34" name="Freeform 7">
              <a:extLst>
                <a:ext uri="{FF2B5EF4-FFF2-40B4-BE49-F238E27FC236}">
                  <a16:creationId xmlns:a16="http://schemas.microsoft.com/office/drawing/2014/main" id="{D94EC7DD-64F5-F6FA-0747-E2BF0C06D2E0}"/>
                </a:ext>
              </a:extLst>
            </p:cNvPr>
            <p:cNvSpPr>
              <a:spLocks/>
            </p:cNvSpPr>
            <p:nvPr/>
          </p:nvSpPr>
          <p:spPr bwMode="auto">
            <a:xfrm>
              <a:off x="744554" y="744553"/>
              <a:ext cx="94350" cy="93324"/>
            </a:xfrm>
            <a:prstGeom prst="roundRect">
              <a:avLst/>
            </a:prstGeom>
            <a:grpFill/>
            <a:ln>
              <a:noFill/>
            </a:ln>
          </p:spPr>
          <p:txBody>
            <a:bodyPr/>
            <a:lstStyle/>
            <a:p>
              <a:pPr eaLnBrk="1" fontAlgn="auto" hangingPunct="1">
                <a:spcBef>
                  <a:spcPts val="0"/>
                </a:spcBef>
                <a:spcAft>
                  <a:spcPts val="0"/>
                </a:spcAft>
                <a:defRPr/>
              </a:pPr>
              <a:endParaRPr lang="en-US">
                <a:latin typeface="+mn-lt"/>
              </a:endParaRPr>
            </a:p>
          </p:txBody>
        </p:sp>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par>
                          <p:cTn id="8" fill="hold" nodeType="afterGroup">
                            <p:stCondLst>
                              <p:cond delay="500"/>
                            </p:stCondLst>
                            <p:childTnLst>
                              <p:par>
                                <p:cTn id="9" presetID="10" presetClass="entr" presetSubtype="0" fill="hold"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fade">
                                      <p:cBhvr>
                                        <p:cTn id="11" dur="500"/>
                                        <p:tgtEl>
                                          <p:spTgt spid="13"/>
                                        </p:tgtEl>
                                      </p:cBhvr>
                                    </p:animEffect>
                                  </p:childTnLst>
                                </p:cTn>
                              </p:par>
                            </p:childTnLst>
                          </p:cTn>
                        </p:par>
                        <p:par>
                          <p:cTn id="12" fill="hold" nodeType="afterGroup">
                            <p:stCondLst>
                              <p:cond delay="1000"/>
                            </p:stCondLst>
                            <p:childTnLst>
                              <p:par>
                                <p:cTn id="13" presetID="53" presetClass="entr" presetSubtype="16" fill="hold" nodeType="afterEffect">
                                  <p:stCondLst>
                                    <p:cond delay="0"/>
                                  </p:stCondLst>
                                  <p:childTnLst>
                                    <p:set>
                                      <p:cBhvr>
                                        <p:cTn id="14" dur="1" fill="hold">
                                          <p:stCondLst>
                                            <p:cond delay="0"/>
                                          </p:stCondLst>
                                        </p:cTn>
                                        <p:tgtEl>
                                          <p:spTgt spid="32"/>
                                        </p:tgtEl>
                                        <p:attrNameLst>
                                          <p:attrName>style.visibility</p:attrName>
                                        </p:attrNameLst>
                                      </p:cBhvr>
                                      <p:to>
                                        <p:strVal val="visible"/>
                                      </p:to>
                                    </p:set>
                                    <p:anim calcmode="lin" valueType="num">
                                      <p:cBhvr>
                                        <p:cTn id="15" dur="500" fill="hold"/>
                                        <p:tgtEl>
                                          <p:spTgt spid="32"/>
                                        </p:tgtEl>
                                        <p:attrNameLst>
                                          <p:attrName>ppt_w</p:attrName>
                                        </p:attrNameLst>
                                      </p:cBhvr>
                                      <p:tavLst>
                                        <p:tav tm="0">
                                          <p:val>
                                            <p:fltVal val="0"/>
                                          </p:val>
                                        </p:tav>
                                        <p:tav tm="100000">
                                          <p:val>
                                            <p:strVal val="#ppt_w"/>
                                          </p:val>
                                        </p:tav>
                                      </p:tavLst>
                                    </p:anim>
                                    <p:anim calcmode="lin" valueType="num">
                                      <p:cBhvr>
                                        <p:cTn id="16" dur="500" fill="hold"/>
                                        <p:tgtEl>
                                          <p:spTgt spid="32"/>
                                        </p:tgtEl>
                                        <p:attrNameLst>
                                          <p:attrName>ppt_h</p:attrName>
                                        </p:attrNameLst>
                                      </p:cBhvr>
                                      <p:tavLst>
                                        <p:tav tm="0">
                                          <p:val>
                                            <p:fltVal val="0"/>
                                          </p:val>
                                        </p:tav>
                                        <p:tav tm="100000">
                                          <p:val>
                                            <p:strVal val="#ppt_h"/>
                                          </p:val>
                                        </p:tav>
                                      </p:tavLst>
                                    </p:anim>
                                    <p:animEffect transition="in" filter="fade">
                                      <p:cBhvr>
                                        <p:cTn id="17" dur="500"/>
                                        <p:tgtEl>
                                          <p:spTgt spid="32"/>
                                        </p:tgtEl>
                                      </p:cBhvr>
                                    </p:animEffect>
                                  </p:childTnLst>
                                </p:cTn>
                              </p:par>
                            </p:childTnLst>
                          </p:cTn>
                        </p:par>
                        <p:par>
                          <p:cTn id="18" fill="hold" nodeType="afterGroup">
                            <p:stCondLst>
                              <p:cond delay="1500"/>
                            </p:stCondLst>
                            <p:childTnLst>
                              <p:par>
                                <p:cTn id="19" presetID="22" presetClass="entr" presetSubtype="1" fill="hold" grpId="0" nodeType="afterEffect">
                                  <p:stCondLst>
                                    <p:cond delay="0"/>
                                  </p:stCondLst>
                                  <p:childTnLst>
                                    <p:set>
                                      <p:cBhvr>
                                        <p:cTn id="20" dur="1" fill="hold">
                                          <p:stCondLst>
                                            <p:cond delay="0"/>
                                          </p:stCondLst>
                                        </p:cTn>
                                        <p:tgtEl>
                                          <p:spTgt spid="35"/>
                                        </p:tgtEl>
                                        <p:attrNameLst>
                                          <p:attrName>style.visibility</p:attrName>
                                        </p:attrNameLst>
                                      </p:cBhvr>
                                      <p:to>
                                        <p:strVal val="visible"/>
                                      </p:to>
                                    </p:set>
                                    <p:animEffect transition="in" filter="wipe(up)">
                                      <p:cBhvr>
                                        <p:cTn id="21"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35"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1D28AC2-AB26-D676-0C28-A03B3A697830}"/>
            </a:ext>
          </a:extLst>
        </p:cNvPr>
        <p:cNvGrpSpPr/>
        <p:nvPr/>
      </p:nvGrpSpPr>
      <p:grpSpPr>
        <a:xfrm>
          <a:off x="0" y="0"/>
          <a:ext cx="0" cy="0"/>
          <a:chOff x="0" y="0"/>
          <a:chExt cx="0" cy="0"/>
        </a:xfrm>
      </p:grpSpPr>
      <p:sp>
        <p:nvSpPr>
          <p:cNvPr id="95" name="Title 94">
            <a:extLst>
              <a:ext uri="{FF2B5EF4-FFF2-40B4-BE49-F238E27FC236}">
                <a16:creationId xmlns:a16="http://schemas.microsoft.com/office/drawing/2014/main" id="{A5CA9185-A231-433E-3718-5254DAD9B738}"/>
              </a:ext>
            </a:extLst>
          </p:cNvPr>
          <p:cNvSpPr>
            <a:spLocks noGrp="1" noChangeArrowheads="1"/>
          </p:cNvSpPr>
          <p:nvPr>
            <p:ph type="title" idx="4294967295"/>
          </p:nvPr>
        </p:nvSpPr>
        <p:spPr bwMode="auto">
          <a:xfrm>
            <a:off x="1096964" y="673321"/>
            <a:ext cx="8104910" cy="1375397"/>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0" compatLnSpc="1">
            <a:prstTxWarp prst="textNoShape">
              <a:avLst/>
            </a:prstTxWarp>
          </a:bodyPr>
          <a:lstStyle/>
          <a:p>
            <a:r>
              <a:rPr lang="en-US" altLang="en-US" dirty="0">
                <a:solidFill>
                  <a:schemeClr val="tx1">
                    <a:lumMod val="50000"/>
                  </a:schemeClr>
                </a:solidFill>
                <a:latin typeface="Raleway SemiBold" panose="020B0703030101060003" pitchFamily="34" charset="77"/>
              </a:rPr>
              <a:t>Developing Modular Legislations</a:t>
            </a:r>
            <a:endParaRPr lang="en-US" altLang="en-US" sz="4400" dirty="0">
              <a:solidFill>
                <a:schemeClr val="tx1">
                  <a:lumMod val="50000"/>
                </a:schemeClr>
              </a:solidFill>
              <a:latin typeface="Raleway SemiBold" panose="020B0703030101060003" pitchFamily="34" charset="77"/>
            </a:endParaRPr>
          </a:p>
        </p:txBody>
      </p:sp>
      <p:pic>
        <p:nvPicPr>
          <p:cNvPr id="2" name="Picture 1">
            <a:extLst>
              <a:ext uri="{FF2B5EF4-FFF2-40B4-BE49-F238E27FC236}">
                <a16:creationId xmlns:a16="http://schemas.microsoft.com/office/drawing/2014/main" id="{9FD54D57-BBB7-DDD1-4C07-B349E7AA013B}"/>
              </a:ext>
            </a:extLst>
          </p:cNvPr>
          <p:cNvPicPr>
            <a:picLocks noChangeAspect="1"/>
          </p:cNvPicPr>
          <p:nvPr/>
        </p:nvPicPr>
        <p:blipFill>
          <a:blip r:embed="rId2"/>
          <a:srcRect t="34344" r="-2" b="8705"/>
          <a:stretch>
            <a:fillRect/>
          </a:stretch>
        </p:blipFill>
        <p:spPr>
          <a:xfrm>
            <a:off x="1645200" y="2284670"/>
            <a:ext cx="4069800" cy="3264408"/>
          </a:xfrm>
          <a:prstGeom prst="rect">
            <a:avLst/>
          </a:prstGeom>
          <a:noFill/>
          <a:ln>
            <a:noFill/>
          </a:ln>
        </p:spPr>
      </p:pic>
      <p:pic>
        <p:nvPicPr>
          <p:cNvPr id="3" name="Picture 2">
            <a:extLst>
              <a:ext uri="{FF2B5EF4-FFF2-40B4-BE49-F238E27FC236}">
                <a16:creationId xmlns:a16="http://schemas.microsoft.com/office/drawing/2014/main" id="{44C754C4-8A36-30E1-ED96-DC25D54D89A5}"/>
              </a:ext>
            </a:extLst>
          </p:cNvPr>
          <p:cNvPicPr>
            <a:picLocks noChangeAspect="1"/>
          </p:cNvPicPr>
          <p:nvPr/>
        </p:nvPicPr>
        <p:blipFill>
          <a:blip r:embed="rId3"/>
          <a:srcRect b="19789"/>
          <a:stretch>
            <a:fillRect/>
          </a:stretch>
        </p:blipFill>
        <p:spPr>
          <a:xfrm>
            <a:off x="6096000" y="2284670"/>
            <a:ext cx="4069800" cy="3264408"/>
          </a:xfrm>
          <a:prstGeom prst="rect">
            <a:avLst/>
          </a:prstGeom>
          <a:noFill/>
          <a:ln>
            <a:noFill/>
          </a:ln>
        </p:spPr>
      </p:pic>
    </p:spTree>
    <p:extLst>
      <p:ext uri="{BB962C8B-B14F-4D97-AF65-F5344CB8AC3E}">
        <p14:creationId xmlns:p14="http://schemas.microsoft.com/office/powerpoint/2010/main" val="336337779"/>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withEffect">
                                  <p:stCondLst>
                                    <p:cond delay="0"/>
                                  </p:stCondLst>
                                  <p:childTnLst>
                                    <p:set>
                                      <p:cBhvr>
                                        <p:cTn id="6" dur="1" fill="hold">
                                          <p:stCondLst>
                                            <p:cond delay="0"/>
                                          </p:stCondLst>
                                        </p:cTn>
                                        <p:tgtEl>
                                          <p:spTgt spid="95"/>
                                        </p:tgtEl>
                                        <p:attrNameLst>
                                          <p:attrName>style.visibility</p:attrName>
                                        </p:attrNameLst>
                                      </p:cBhvr>
                                      <p:to>
                                        <p:strVal val="visible"/>
                                      </p:to>
                                    </p:set>
                                    <p:animEffect transition="in" filter="wipe(left)">
                                      <p:cBhvr>
                                        <p:cTn id="7" dur="500"/>
                                        <p:tgtEl>
                                          <p:spTgt spid="95"/>
                                        </p:tgtEl>
                                      </p:cBhvr>
                                    </p:animEffect>
                                  </p:childTnLst>
                                </p:cTn>
                              </p:par>
                              <p:par>
                                <p:cTn id="8" presetID="9" presetClass="entr" presetSubtype="0" fill="hold" grpId="1" nodeType="withEffect">
                                  <p:stCondLst>
                                    <p:cond delay="0"/>
                                  </p:stCondLst>
                                  <p:childTnLst>
                                    <p:set>
                                      <p:cBhvr>
                                        <p:cTn id="9" dur="1" fill="hold">
                                          <p:stCondLst>
                                            <p:cond delay="0"/>
                                          </p:stCondLst>
                                        </p:cTn>
                                        <p:tgtEl>
                                          <p:spTgt spid="95"/>
                                        </p:tgtEl>
                                        <p:attrNameLst>
                                          <p:attrName>style.visibility</p:attrName>
                                        </p:attrNameLst>
                                      </p:cBhvr>
                                      <p:to>
                                        <p:strVal val="visible"/>
                                      </p:to>
                                    </p:set>
                                    <p:animEffect transition="in" filter="dissolve">
                                      <p:cBhvr>
                                        <p:cTn id="10" dur="500"/>
                                        <p:tgtEl>
                                          <p:spTgt spid="95"/>
                                        </p:tgtEl>
                                      </p:cBhvr>
                                    </p:animEffect>
                                  </p:childTnLst>
                                </p:cTn>
                              </p:par>
                              <p:par>
                                <p:cTn id="11" presetID="2" presetClass="entr" presetSubtype="4" fill="hold" nodeType="with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par>
                                <p:cTn id="15" presetID="2" presetClass="entr" presetSubtype="4" fill="hold" nodeType="with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additive="base">
                                        <p:cTn id="17" dur="500" fill="hold"/>
                                        <p:tgtEl>
                                          <p:spTgt spid="3"/>
                                        </p:tgtEl>
                                        <p:attrNameLst>
                                          <p:attrName>ppt_x</p:attrName>
                                        </p:attrNameLst>
                                      </p:cBhvr>
                                      <p:tavLst>
                                        <p:tav tm="0">
                                          <p:val>
                                            <p:strVal val="#ppt_x"/>
                                          </p:val>
                                        </p:tav>
                                        <p:tav tm="100000">
                                          <p:val>
                                            <p:strVal val="#ppt_x"/>
                                          </p:val>
                                        </p:tav>
                                      </p:tavLst>
                                    </p:anim>
                                    <p:anim calcmode="lin" valueType="num">
                                      <p:cBhvr additive="base">
                                        <p:cTn id="18" dur="500" fill="hold"/>
                                        <p:tgtEl>
                                          <p:spTgt spid="3"/>
                                        </p:tgtEl>
                                        <p:attrNameLst>
                                          <p:attrName>ppt_y</p:attrName>
                                        </p:attrNameLst>
                                      </p:cBhvr>
                                      <p:tavLst>
                                        <p:tav tm="0">
                                          <p:val>
                                            <p:strVal val="1+#ppt_h/2"/>
                                          </p:val>
                                        </p:tav>
                                        <p:tav tm="100000">
                                          <p:val>
                                            <p:strVal val="#ppt_y"/>
                                          </p:val>
                                        </p:tav>
                                      </p:tavLst>
                                    </p:anim>
                                  </p:childTnLst>
                                </p:cTn>
                              </p:par>
                              <p:par>
                                <p:cTn id="19" presetID="2" presetClass="entr" presetSubtype="4" fill="hold" grpId="2" nodeType="withEffect">
                                  <p:stCondLst>
                                    <p:cond delay="0"/>
                                  </p:stCondLst>
                                  <p:childTnLst>
                                    <p:set>
                                      <p:cBhvr>
                                        <p:cTn id="20" dur="1" fill="hold">
                                          <p:stCondLst>
                                            <p:cond delay="0"/>
                                          </p:stCondLst>
                                        </p:cTn>
                                        <p:tgtEl>
                                          <p:spTgt spid="95"/>
                                        </p:tgtEl>
                                        <p:attrNameLst>
                                          <p:attrName>style.visibility</p:attrName>
                                        </p:attrNameLst>
                                      </p:cBhvr>
                                      <p:to>
                                        <p:strVal val="visible"/>
                                      </p:to>
                                    </p:set>
                                    <p:anim calcmode="lin" valueType="num">
                                      <p:cBhvr additive="base">
                                        <p:cTn id="21" dur="500" fill="hold"/>
                                        <p:tgtEl>
                                          <p:spTgt spid="95"/>
                                        </p:tgtEl>
                                        <p:attrNameLst>
                                          <p:attrName>ppt_x</p:attrName>
                                        </p:attrNameLst>
                                      </p:cBhvr>
                                      <p:tavLst>
                                        <p:tav tm="0">
                                          <p:val>
                                            <p:strVal val="#ppt_x"/>
                                          </p:val>
                                        </p:tav>
                                        <p:tav tm="100000">
                                          <p:val>
                                            <p:strVal val="#ppt_x"/>
                                          </p:val>
                                        </p:tav>
                                      </p:tavLst>
                                    </p:anim>
                                    <p:anim calcmode="lin" valueType="num">
                                      <p:cBhvr additive="base">
                                        <p:cTn id="22" dur="500" fill="hold"/>
                                        <p:tgtEl>
                                          <p:spTgt spid="9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5" grpId="0"/>
      <p:bldP spid="95" grpId="1"/>
      <p:bldP spid="95" grpId="2"/>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16D6495-8D40-A780-0575-FAB2454912C3}"/>
            </a:ext>
          </a:extLst>
        </p:cNvPr>
        <p:cNvGrpSpPr/>
        <p:nvPr/>
      </p:nvGrpSpPr>
      <p:grpSpPr>
        <a:xfrm>
          <a:off x="0" y="0"/>
          <a:ext cx="0" cy="0"/>
          <a:chOff x="0" y="0"/>
          <a:chExt cx="0" cy="0"/>
        </a:xfrm>
      </p:grpSpPr>
      <p:pic>
        <p:nvPicPr>
          <p:cNvPr id="4" name="Content Placeholder 3">
            <a:extLst>
              <a:ext uri="{FF2B5EF4-FFF2-40B4-BE49-F238E27FC236}">
                <a16:creationId xmlns:a16="http://schemas.microsoft.com/office/drawing/2014/main" id="{2BC72E76-471D-2A37-3222-50627ED3A49D}"/>
              </a:ext>
            </a:extLst>
          </p:cNvPr>
          <p:cNvPicPr>
            <a:picLocks noChangeAspect="1"/>
          </p:cNvPicPr>
          <p:nvPr/>
        </p:nvPicPr>
        <p:blipFill>
          <a:blip r:embed="rId2"/>
          <a:srcRect t="2607" b="15575"/>
          <a:stretch/>
        </p:blipFill>
        <p:spPr>
          <a:xfrm>
            <a:off x="0" y="0"/>
            <a:ext cx="12192000" cy="6858002"/>
          </a:xfrm>
          <a:prstGeom prst="rect">
            <a:avLst/>
          </a:prstGeom>
          <a:noFill/>
        </p:spPr>
      </p:pic>
    </p:spTree>
    <p:extLst>
      <p:ext uri="{BB962C8B-B14F-4D97-AF65-F5344CB8AC3E}">
        <p14:creationId xmlns:p14="http://schemas.microsoft.com/office/powerpoint/2010/main" val="194655006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54557EA-3FF4-E13E-8BD8-EA8F57E12B80}"/>
            </a:ext>
          </a:extLst>
        </p:cNvPr>
        <p:cNvGrpSpPr/>
        <p:nvPr/>
      </p:nvGrpSpPr>
      <p:grpSpPr>
        <a:xfrm>
          <a:off x="0" y="0"/>
          <a:ext cx="0" cy="0"/>
          <a:chOff x="0" y="0"/>
          <a:chExt cx="0" cy="0"/>
        </a:xfrm>
      </p:grpSpPr>
      <p:pic>
        <p:nvPicPr>
          <p:cNvPr id="2" name="Picture 1">
            <a:extLst>
              <a:ext uri="{FF2B5EF4-FFF2-40B4-BE49-F238E27FC236}">
                <a16:creationId xmlns:a16="http://schemas.microsoft.com/office/drawing/2014/main" id="{24673898-3938-9E47-EAC1-F79DAD239D87}"/>
              </a:ext>
            </a:extLst>
          </p:cNvPr>
          <p:cNvPicPr>
            <a:picLocks noChangeAspect="1"/>
          </p:cNvPicPr>
          <p:nvPr/>
        </p:nvPicPr>
        <p:blipFill>
          <a:blip r:embed="rId2"/>
          <a:stretch>
            <a:fillRect/>
          </a:stretch>
        </p:blipFill>
        <p:spPr>
          <a:xfrm>
            <a:off x="7598981" y="1187670"/>
            <a:ext cx="2990146" cy="4264748"/>
          </a:xfrm>
          <a:prstGeom prst="rect">
            <a:avLst/>
          </a:prstGeom>
          <a:ln>
            <a:noFill/>
          </a:ln>
          <a:effectLst>
            <a:outerShdw blurRad="292100" dist="139700" dir="2700000" algn="tl" rotWithShape="0">
              <a:srgbClr val="333333">
                <a:alpha val="65000"/>
              </a:srgbClr>
            </a:outerShdw>
          </a:effectLst>
        </p:spPr>
      </p:pic>
      <p:pic>
        <p:nvPicPr>
          <p:cNvPr id="3" name="Picture 2">
            <a:extLst>
              <a:ext uri="{FF2B5EF4-FFF2-40B4-BE49-F238E27FC236}">
                <a16:creationId xmlns:a16="http://schemas.microsoft.com/office/drawing/2014/main" id="{7664842B-8276-5087-2D7C-54C5B21F1055}"/>
              </a:ext>
            </a:extLst>
          </p:cNvPr>
          <p:cNvPicPr>
            <a:picLocks noChangeAspect="1"/>
          </p:cNvPicPr>
          <p:nvPr/>
        </p:nvPicPr>
        <p:blipFill>
          <a:blip r:embed="rId3"/>
          <a:stretch>
            <a:fillRect/>
          </a:stretch>
        </p:blipFill>
        <p:spPr>
          <a:xfrm>
            <a:off x="4268652" y="1181622"/>
            <a:ext cx="2990148" cy="4195206"/>
          </a:xfrm>
          <a:prstGeom prst="rect">
            <a:avLst/>
          </a:prstGeom>
          <a:ln>
            <a:noFill/>
          </a:ln>
          <a:effectLst>
            <a:outerShdw blurRad="292100" dist="139700" dir="2700000" algn="tl" rotWithShape="0">
              <a:srgbClr val="333333">
                <a:alpha val="65000"/>
              </a:srgbClr>
            </a:outerShdw>
          </a:effectLst>
        </p:spPr>
      </p:pic>
      <p:pic>
        <p:nvPicPr>
          <p:cNvPr id="4" name="Picture 3" descr="A group of flowers in a patch of grass&#10;&#10;AI-generated content may be incorrect.">
            <a:extLst>
              <a:ext uri="{FF2B5EF4-FFF2-40B4-BE49-F238E27FC236}">
                <a16:creationId xmlns:a16="http://schemas.microsoft.com/office/drawing/2014/main" id="{8F7D66D0-EBB7-DA50-7CEC-DD6616A32E4E}"/>
              </a:ext>
            </a:extLst>
          </p:cNvPr>
          <p:cNvPicPr>
            <a:picLocks noChangeAspect="1"/>
          </p:cNvPicPr>
          <p:nvPr/>
        </p:nvPicPr>
        <p:blipFill>
          <a:blip r:embed="rId4" cstate="print">
            <a:extLst>
              <a:ext uri="{28A0092B-C50C-407E-A947-70E740481C1C}">
                <a14:useLocalDpi xmlns:a14="http://schemas.microsoft.com/office/drawing/2010/main"/>
              </a:ext>
            </a:extLst>
          </a:blip>
          <a:srcRect/>
          <a:stretch/>
        </p:blipFill>
        <p:spPr>
          <a:xfrm>
            <a:off x="-240462" y="3799013"/>
            <a:ext cx="4303344" cy="3058987"/>
          </a:xfrm>
          <a:prstGeom prst="rect">
            <a:avLst/>
          </a:prstGeom>
        </p:spPr>
      </p:pic>
    </p:spTree>
    <p:extLst>
      <p:ext uri="{BB962C8B-B14F-4D97-AF65-F5344CB8AC3E}">
        <p14:creationId xmlns:p14="http://schemas.microsoft.com/office/powerpoint/2010/main" val="19785422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trips(downLeft)">
                                      <p:cBhvr>
                                        <p:cTn id="7" dur="500"/>
                                        <p:tgtEl>
                                          <p:spTgt spid="2"/>
                                        </p:tgtEl>
                                      </p:cBhvr>
                                    </p:animEffect>
                                  </p:childTnLst>
                                </p:cTn>
                              </p:par>
                              <p:par>
                                <p:cTn id="8" presetID="18" presetClass="entr" presetSubtype="12"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strips(downLeft)">
                                      <p:cBhvr>
                                        <p:cTn id="10" dur="500"/>
                                        <p:tgtEl>
                                          <p:spTgt spid="3"/>
                                        </p:tgtEl>
                                      </p:cBhvr>
                                    </p:animEffect>
                                  </p:childTnLst>
                                </p:cTn>
                              </p:par>
                            </p:childTnLst>
                          </p:cTn>
                        </p:par>
                        <p:par>
                          <p:cTn id="11" fill="hold">
                            <p:stCondLst>
                              <p:cond delay="500"/>
                            </p:stCondLst>
                            <p:childTnLst>
                              <p:par>
                                <p:cTn id="12" presetID="22" presetClass="entr" presetSubtype="4" fill="hold" nodeType="after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wipe(down)">
                                      <p:cBhvr>
                                        <p:cTn id="14"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high angle view of a plantation&#10;&#10;Description automatically generated with medium confidence">
            <a:extLst>
              <a:ext uri="{FF2B5EF4-FFF2-40B4-BE49-F238E27FC236}">
                <a16:creationId xmlns:a16="http://schemas.microsoft.com/office/drawing/2014/main" id="{D5532632-9576-F540-B1AF-F2BEE9AC7A70}"/>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b="15484"/>
          <a:stretch/>
        </p:blipFill>
        <p:spPr>
          <a:xfrm>
            <a:off x="2059" y="-10298"/>
            <a:ext cx="12189941" cy="6868298"/>
          </a:xfrm>
          <a:prstGeom prst="rect">
            <a:avLst/>
          </a:prstGeom>
        </p:spPr>
      </p:pic>
      <p:sp>
        <p:nvSpPr>
          <p:cNvPr id="11" name="TextBox 10">
            <a:extLst>
              <a:ext uri="{FF2B5EF4-FFF2-40B4-BE49-F238E27FC236}">
                <a16:creationId xmlns:a16="http://schemas.microsoft.com/office/drawing/2014/main" id="{43B1D989-81E5-424D-AFB2-17F0FC556128}"/>
              </a:ext>
            </a:extLst>
          </p:cNvPr>
          <p:cNvSpPr txBox="1"/>
          <p:nvPr/>
        </p:nvSpPr>
        <p:spPr>
          <a:xfrm>
            <a:off x="723160" y="838200"/>
            <a:ext cx="7887440" cy="861774"/>
          </a:xfrm>
          <a:prstGeom prst="rect">
            <a:avLst/>
          </a:prstGeom>
          <a:noFill/>
        </p:spPr>
        <p:txBody>
          <a:bodyPr wrap="square" rtlCol="0">
            <a:spAutoFit/>
          </a:bodyPr>
          <a:lstStyle/>
          <a:p>
            <a:r>
              <a:rPr lang="en-US" sz="5000" b="1">
                <a:solidFill>
                  <a:schemeClr val="bg1"/>
                </a:solidFill>
                <a:latin typeface="Roboto" panose="02000000000000000000" pitchFamily="2" charset="0"/>
                <a:ea typeface="Roboto" panose="02000000000000000000" pitchFamily="2" charset="0"/>
              </a:rPr>
              <a:t>Land is life</a:t>
            </a:r>
            <a:endParaRPr lang="en-SE" sz="5000" b="1">
              <a:solidFill>
                <a:schemeClr val="bg1"/>
              </a:solidFill>
              <a:latin typeface="Roboto" panose="02000000000000000000" pitchFamily="2" charset="0"/>
              <a:ea typeface="Roboto" panose="02000000000000000000" pitchFamily="2" charset="0"/>
            </a:endParaRPr>
          </a:p>
        </p:txBody>
      </p:sp>
      <p:sp>
        <p:nvSpPr>
          <p:cNvPr id="12" name="TextBox 11">
            <a:extLst>
              <a:ext uri="{FF2B5EF4-FFF2-40B4-BE49-F238E27FC236}">
                <a16:creationId xmlns:a16="http://schemas.microsoft.com/office/drawing/2014/main" id="{9ED1278A-BCB4-384C-8D83-F1E9F6B05BD2}"/>
              </a:ext>
            </a:extLst>
          </p:cNvPr>
          <p:cNvSpPr txBox="1"/>
          <p:nvPr/>
        </p:nvSpPr>
        <p:spPr>
          <a:xfrm>
            <a:off x="735860" y="2239595"/>
            <a:ext cx="7506440" cy="4154984"/>
          </a:xfrm>
          <a:prstGeom prst="rect">
            <a:avLst/>
          </a:prstGeom>
          <a:noFill/>
        </p:spPr>
        <p:txBody>
          <a:bodyPr wrap="square" lIns="91440" tIns="45720" rIns="91440" bIns="45720" rtlCol="0" anchor="t">
            <a:spAutoFit/>
          </a:bodyPr>
          <a:lstStyle/>
          <a:p>
            <a:r>
              <a:rPr lang="en-US" sz="2800" b="1" dirty="0">
                <a:solidFill>
                  <a:schemeClr val="bg1"/>
                </a:solidFill>
                <a:latin typeface="Roboto" panose="02000000000000000000" pitchFamily="2" charset="0"/>
              </a:rPr>
              <a:t>Our lives depend on land. </a:t>
            </a:r>
          </a:p>
          <a:p>
            <a:r>
              <a:rPr lang="en-US" sz="2800" b="1" dirty="0">
                <a:solidFill>
                  <a:schemeClr val="bg1"/>
                </a:solidFill>
                <a:latin typeface="Roboto" panose="02000000000000000000" pitchFamily="2" charset="0"/>
              </a:rPr>
              <a:t>Healthy land feeds, shelters and clothes us. </a:t>
            </a:r>
          </a:p>
          <a:p>
            <a:endParaRPr lang="en-US" sz="2800" b="1" dirty="0">
              <a:solidFill>
                <a:schemeClr val="bg1"/>
              </a:solidFill>
              <a:latin typeface="Roboto" panose="02000000000000000000" pitchFamily="2" charset="0"/>
            </a:endParaRPr>
          </a:p>
          <a:p>
            <a:r>
              <a:rPr lang="en-US" sz="9600" b="1" dirty="0">
                <a:solidFill>
                  <a:schemeClr val="bg1"/>
                </a:solidFill>
                <a:latin typeface="Roboto"/>
                <a:ea typeface="Roboto"/>
              </a:rPr>
              <a:t>up to 40% </a:t>
            </a:r>
            <a:endParaRPr lang="en-US" sz="9600" b="1" dirty="0">
              <a:solidFill>
                <a:schemeClr val="bg1"/>
              </a:solidFill>
              <a:latin typeface="Roboto" panose="02000000000000000000" pitchFamily="2" charset="0"/>
              <a:ea typeface="Roboto"/>
            </a:endParaRPr>
          </a:p>
          <a:p>
            <a:r>
              <a:rPr lang="en-US" sz="2800" b="1" dirty="0">
                <a:solidFill>
                  <a:schemeClr val="bg1"/>
                </a:solidFill>
                <a:latin typeface="Roboto"/>
                <a:ea typeface="Roboto"/>
              </a:rPr>
              <a:t>of land worldwide has been degraded, with dire consequences for our climate, biodiversity and livelihoods. </a:t>
            </a:r>
            <a:endParaRPr lang="en-SE" sz="2800" b="1" dirty="0">
              <a:solidFill>
                <a:schemeClr val="bg1"/>
              </a:solidFill>
              <a:latin typeface="Roboto Light" panose="02000000000000000000" pitchFamily="2" charset="0"/>
              <a:ea typeface="Roboto Light" panose="02000000000000000000" pitchFamily="2" charset="0"/>
            </a:endParaRPr>
          </a:p>
        </p:txBody>
      </p:sp>
      <p:pic>
        <p:nvPicPr>
          <p:cNvPr id="8" name="Picture 7">
            <a:extLst>
              <a:ext uri="{FF2B5EF4-FFF2-40B4-BE49-F238E27FC236}">
                <a16:creationId xmlns:a16="http://schemas.microsoft.com/office/drawing/2014/main" id="{902969C4-04B7-9B4E-9063-935A1509944D}"/>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t="-1329" b="-1669"/>
          <a:stretch/>
        </p:blipFill>
        <p:spPr>
          <a:xfrm>
            <a:off x="9906000" y="609919"/>
            <a:ext cx="1815129" cy="2679631"/>
          </a:xfrm>
          <a:prstGeom prst="rect">
            <a:avLst/>
          </a:prstGeom>
        </p:spPr>
      </p:pic>
    </p:spTree>
    <p:extLst>
      <p:ext uri="{BB962C8B-B14F-4D97-AF65-F5344CB8AC3E}">
        <p14:creationId xmlns:p14="http://schemas.microsoft.com/office/powerpoint/2010/main" val="262106467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B66C445-64A0-06B0-73A9-8BAFEA991803}"/>
            </a:ext>
          </a:extLst>
        </p:cNvPr>
        <p:cNvGrpSpPr/>
        <p:nvPr/>
      </p:nvGrpSpPr>
      <p:grpSpPr>
        <a:xfrm>
          <a:off x="0" y="0"/>
          <a:ext cx="0" cy="0"/>
          <a:chOff x="0" y="0"/>
          <a:chExt cx="0" cy="0"/>
        </a:xfrm>
      </p:grpSpPr>
      <p:pic>
        <p:nvPicPr>
          <p:cNvPr id="4" name="Picture 3">
            <a:extLst>
              <a:ext uri="{FF2B5EF4-FFF2-40B4-BE49-F238E27FC236}">
                <a16:creationId xmlns:a16="http://schemas.microsoft.com/office/drawing/2014/main" id="{F24FE91A-4880-371C-7826-9C2CD9E98AD9}"/>
              </a:ext>
            </a:extLst>
          </p:cNvPr>
          <p:cNvPicPr>
            <a:picLocks noChangeAspect="1"/>
          </p:cNvPicPr>
          <p:nvPr/>
        </p:nvPicPr>
        <p:blipFill>
          <a:blip r:embed="rId2"/>
          <a:srcRect t="13801" b="11199"/>
          <a:stretch>
            <a:fillRect/>
          </a:stretch>
        </p:blipFill>
        <p:spPr>
          <a:xfrm>
            <a:off x="0" y="0"/>
            <a:ext cx="12192000" cy="6858002"/>
          </a:xfrm>
          <a:prstGeom prst="rect">
            <a:avLst/>
          </a:prstGeom>
          <a:noFill/>
        </p:spPr>
      </p:pic>
    </p:spTree>
    <p:extLst>
      <p:ext uri="{BB962C8B-B14F-4D97-AF65-F5344CB8AC3E}">
        <p14:creationId xmlns:p14="http://schemas.microsoft.com/office/powerpoint/2010/main" val="62755418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ECF72E4-2982-59E9-42C3-AFE8D587BD18}"/>
            </a:ext>
          </a:extLst>
        </p:cNvPr>
        <p:cNvGrpSpPr/>
        <p:nvPr/>
      </p:nvGrpSpPr>
      <p:grpSpPr>
        <a:xfrm>
          <a:off x="0" y="0"/>
          <a:ext cx="0" cy="0"/>
          <a:chOff x="0" y="0"/>
          <a:chExt cx="0" cy="0"/>
        </a:xfrm>
      </p:grpSpPr>
      <p:pic>
        <p:nvPicPr>
          <p:cNvPr id="2" name="Picture 1">
            <a:extLst>
              <a:ext uri="{FF2B5EF4-FFF2-40B4-BE49-F238E27FC236}">
                <a16:creationId xmlns:a16="http://schemas.microsoft.com/office/drawing/2014/main" id="{3F882C93-CC67-A097-2994-14B6660CCCAD}"/>
              </a:ext>
            </a:extLst>
          </p:cNvPr>
          <p:cNvPicPr>
            <a:picLocks noChangeAspect="1"/>
          </p:cNvPicPr>
          <p:nvPr/>
        </p:nvPicPr>
        <p:blipFill>
          <a:blip r:embed="rId2"/>
          <a:stretch>
            <a:fillRect/>
          </a:stretch>
        </p:blipFill>
        <p:spPr>
          <a:xfrm>
            <a:off x="0" y="1209554"/>
            <a:ext cx="12233903" cy="5648446"/>
          </a:xfrm>
          <a:prstGeom prst="rect">
            <a:avLst/>
          </a:prstGeom>
        </p:spPr>
      </p:pic>
    </p:spTree>
    <p:extLst>
      <p:ext uri="{BB962C8B-B14F-4D97-AF65-F5344CB8AC3E}">
        <p14:creationId xmlns:p14="http://schemas.microsoft.com/office/powerpoint/2010/main" val="77480772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4735346-B276-484D-0981-54F5204E96CE}"/>
            </a:ext>
          </a:extLst>
        </p:cNvPr>
        <p:cNvGrpSpPr/>
        <p:nvPr/>
      </p:nvGrpSpPr>
      <p:grpSpPr>
        <a:xfrm>
          <a:off x="0" y="0"/>
          <a:ext cx="0" cy="0"/>
          <a:chOff x="0" y="0"/>
          <a:chExt cx="0" cy="0"/>
        </a:xfrm>
      </p:grpSpPr>
      <p:sp>
        <p:nvSpPr>
          <p:cNvPr id="95" name="Title 94">
            <a:extLst>
              <a:ext uri="{FF2B5EF4-FFF2-40B4-BE49-F238E27FC236}">
                <a16:creationId xmlns:a16="http://schemas.microsoft.com/office/drawing/2014/main" id="{FB8BA7CC-6034-20C6-1D0B-BBB573121615}"/>
              </a:ext>
            </a:extLst>
          </p:cNvPr>
          <p:cNvSpPr>
            <a:spLocks noGrp="1" noChangeArrowheads="1"/>
          </p:cNvSpPr>
          <p:nvPr>
            <p:ph type="title" idx="4294967295"/>
          </p:nvPr>
        </p:nvSpPr>
        <p:spPr bwMode="auto">
          <a:xfrm>
            <a:off x="1096964" y="1053296"/>
            <a:ext cx="8104910" cy="995422"/>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0" compatLnSpc="1">
            <a:prstTxWarp prst="textNoShape">
              <a:avLst/>
            </a:prstTxWarp>
          </a:bodyPr>
          <a:lstStyle/>
          <a:p>
            <a:r>
              <a:rPr lang="en-US" altLang="en-US" dirty="0">
                <a:solidFill>
                  <a:schemeClr val="tx1">
                    <a:lumMod val="50000"/>
                  </a:schemeClr>
                </a:solidFill>
                <a:latin typeface="Raleway SemiBold" panose="020B0703030101060003" pitchFamily="34" charset="77"/>
              </a:rPr>
              <a:t>Support to NGOs</a:t>
            </a:r>
            <a:endParaRPr lang="en-US" altLang="en-US" sz="4400" dirty="0">
              <a:solidFill>
                <a:schemeClr val="tx1">
                  <a:lumMod val="50000"/>
                </a:schemeClr>
              </a:solidFill>
              <a:latin typeface="Raleway SemiBold" panose="020B0703030101060003" pitchFamily="34" charset="77"/>
            </a:endParaRPr>
          </a:p>
        </p:txBody>
      </p:sp>
      <p:sp>
        <p:nvSpPr>
          <p:cNvPr id="4" name="Text Placeholder 3">
            <a:extLst>
              <a:ext uri="{FF2B5EF4-FFF2-40B4-BE49-F238E27FC236}">
                <a16:creationId xmlns:a16="http://schemas.microsoft.com/office/drawing/2014/main" id="{BE7F1D58-478F-00CB-9E69-7D615F553BFC}"/>
              </a:ext>
            </a:extLst>
          </p:cNvPr>
          <p:cNvSpPr txBox="1">
            <a:spLocks/>
          </p:cNvSpPr>
          <p:nvPr/>
        </p:nvSpPr>
        <p:spPr>
          <a:xfrm>
            <a:off x="1238610" y="2442258"/>
            <a:ext cx="6389105" cy="3576578"/>
          </a:xfrm>
          <a:prstGeom prst="rect">
            <a:avLst/>
          </a:prstGeom>
        </p:spPr>
        <p:txBody>
          <a:bodyPr/>
          <a:lstStyle>
            <a:lvl1pPr marL="228600" indent="-228600" algn="l" rtl="0" fontAlgn="base">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defTabSz="914400" eaLnBrk="1" hangingPunct="1"/>
            <a:r>
              <a:rPr lang="en-US" sz="2400" dirty="0">
                <a:latin typeface="Open Sans" pitchFamily="2" charset="0"/>
                <a:ea typeface="Open Sans" pitchFamily="2" charset="0"/>
                <a:cs typeface="Open Sans" pitchFamily="2" charset="0"/>
              </a:rPr>
              <a:t>First cohort 40 NGOs</a:t>
            </a:r>
          </a:p>
          <a:p>
            <a:pPr defTabSz="914400" eaLnBrk="1" hangingPunct="1"/>
            <a:endParaRPr lang="en-US" sz="2400" dirty="0">
              <a:latin typeface="Open Sans" pitchFamily="2" charset="0"/>
              <a:ea typeface="Open Sans" pitchFamily="2" charset="0"/>
              <a:cs typeface="Open Sans" pitchFamily="2" charset="0"/>
            </a:endParaRPr>
          </a:p>
          <a:p>
            <a:pPr defTabSz="914400" eaLnBrk="1" hangingPunct="1"/>
            <a:r>
              <a:rPr lang="en-US" sz="2400" dirty="0">
                <a:latin typeface="Open Sans" pitchFamily="2" charset="0"/>
                <a:ea typeface="Open Sans" pitchFamily="2" charset="0"/>
                <a:cs typeface="Open Sans" pitchFamily="2" charset="0"/>
              </a:rPr>
              <a:t>Second </a:t>
            </a:r>
            <a:r>
              <a:rPr lang="en-US" sz="2400" dirty="0" err="1">
                <a:latin typeface="Open Sans" pitchFamily="2" charset="0"/>
                <a:ea typeface="Open Sans" pitchFamily="2" charset="0"/>
                <a:cs typeface="Open Sans" pitchFamily="2" charset="0"/>
              </a:rPr>
              <a:t>Cohor</a:t>
            </a:r>
            <a:r>
              <a:rPr lang="en-US" sz="2400" dirty="0">
                <a:latin typeface="Open Sans" pitchFamily="2" charset="0"/>
                <a:ea typeface="Open Sans" pitchFamily="2" charset="0"/>
                <a:cs typeface="Open Sans" pitchFamily="2" charset="0"/>
              </a:rPr>
              <a:t> now Open</a:t>
            </a:r>
          </a:p>
          <a:p>
            <a:pPr defTabSz="914400" eaLnBrk="1" hangingPunct="1"/>
            <a:endParaRPr lang="en-US" sz="2400" dirty="0">
              <a:latin typeface="Open Sans" pitchFamily="2" charset="0"/>
              <a:ea typeface="Open Sans" pitchFamily="2" charset="0"/>
              <a:cs typeface="Open Sans" pitchFamily="2" charset="0"/>
            </a:endParaRPr>
          </a:p>
          <a:p>
            <a:pPr defTabSz="914400" eaLnBrk="1" hangingPunct="1"/>
            <a:r>
              <a:rPr lang="en-US" sz="2400" dirty="0">
                <a:latin typeface="Open Sans" pitchFamily="2" charset="0"/>
                <a:ea typeface="Open Sans" pitchFamily="2" charset="0"/>
                <a:cs typeface="Open Sans" pitchFamily="2" charset="0"/>
              </a:rPr>
              <a:t>Interest in Japanese NGOs?</a:t>
            </a:r>
          </a:p>
          <a:p>
            <a:pPr defTabSz="914400" eaLnBrk="1" hangingPunct="1"/>
            <a:endParaRPr lang="en-US" sz="2400" dirty="0">
              <a:latin typeface="Open Sans" pitchFamily="2" charset="0"/>
              <a:ea typeface="Open Sans" pitchFamily="2" charset="0"/>
              <a:cs typeface="Open Sans" pitchFamily="2" charset="0"/>
            </a:endParaRPr>
          </a:p>
          <a:p>
            <a:pPr defTabSz="914400" eaLnBrk="1" hangingPunct="1"/>
            <a:r>
              <a:rPr lang="en-US" sz="2400" dirty="0">
                <a:latin typeface="Open Sans" pitchFamily="2" charset="0"/>
                <a:ea typeface="Open Sans" pitchFamily="2" charset="0"/>
                <a:cs typeface="Open Sans" pitchFamily="2" charset="0"/>
              </a:rPr>
              <a:t>Any other way to support ?</a:t>
            </a:r>
          </a:p>
        </p:txBody>
      </p:sp>
      <p:pic>
        <p:nvPicPr>
          <p:cNvPr id="5" name="Picture 4">
            <a:extLst>
              <a:ext uri="{FF2B5EF4-FFF2-40B4-BE49-F238E27FC236}">
                <a16:creationId xmlns:a16="http://schemas.microsoft.com/office/drawing/2014/main" id="{49791031-D740-4403-4711-EFC124A5D482}"/>
              </a:ext>
            </a:extLst>
          </p:cNvPr>
          <p:cNvPicPr>
            <a:picLocks noChangeAspect="1"/>
          </p:cNvPicPr>
          <p:nvPr/>
        </p:nvPicPr>
        <p:blipFill>
          <a:blip r:embed="rId2"/>
          <a:stretch>
            <a:fillRect/>
          </a:stretch>
        </p:blipFill>
        <p:spPr>
          <a:xfrm>
            <a:off x="7367084" y="1053296"/>
            <a:ext cx="3207888" cy="4543063"/>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1605139966"/>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withEffect">
                                  <p:stCondLst>
                                    <p:cond delay="0"/>
                                  </p:stCondLst>
                                  <p:childTnLst>
                                    <p:set>
                                      <p:cBhvr>
                                        <p:cTn id="6" dur="1" fill="hold">
                                          <p:stCondLst>
                                            <p:cond delay="0"/>
                                          </p:stCondLst>
                                        </p:cTn>
                                        <p:tgtEl>
                                          <p:spTgt spid="95"/>
                                        </p:tgtEl>
                                        <p:attrNameLst>
                                          <p:attrName>style.visibility</p:attrName>
                                        </p:attrNameLst>
                                      </p:cBhvr>
                                      <p:to>
                                        <p:strVal val="visible"/>
                                      </p:to>
                                    </p:set>
                                    <p:animEffect transition="in" filter="wipe(left)">
                                      <p:cBhvr>
                                        <p:cTn id="7" dur="500"/>
                                        <p:tgtEl>
                                          <p:spTgt spid="95"/>
                                        </p:tgtEl>
                                      </p:cBhvr>
                                    </p:animEffect>
                                  </p:childTnLst>
                                </p:cTn>
                              </p:par>
                              <p:par>
                                <p:cTn id="8" presetID="9" presetClass="entr" presetSubtype="0" fill="hold" grpId="1" nodeType="withEffect">
                                  <p:stCondLst>
                                    <p:cond delay="0"/>
                                  </p:stCondLst>
                                  <p:childTnLst>
                                    <p:set>
                                      <p:cBhvr>
                                        <p:cTn id="9" dur="1" fill="hold">
                                          <p:stCondLst>
                                            <p:cond delay="0"/>
                                          </p:stCondLst>
                                        </p:cTn>
                                        <p:tgtEl>
                                          <p:spTgt spid="95"/>
                                        </p:tgtEl>
                                        <p:attrNameLst>
                                          <p:attrName>style.visibility</p:attrName>
                                        </p:attrNameLst>
                                      </p:cBhvr>
                                      <p:to>
                                        <p:strVal val="visible"/>
                                      </p:to>
                                    </p:set>
                                    <p:animEffect transition="in" filter="dissolve">
                                      <p:cBhvr>
                                        <p:cTn id="10" dur="500"/>
                                        <p:tgtEl>
                                          <p:spTgt spid="95"/>
                                        </p:tgtEl>
                                      </p:cBhvr>
                                    </p:animEffect>
                                  </p:childTnLst>
                                </p:cTn>
                              </p:par>
                              <p:par>
                                <p:cTn id="11" presetID="2" presetClass="entr" presetSubtype="4" fill="hold" grpId="2" nodeType="withEffect">
                                  <p:stCondLst>
                                    <p:cond delay="0"/>
                                  </p:stCondLst>
                                  <p:childTnLst>
                                    <p:set>
                                      <p:cBhvr>
                                        <p:cTn id="12" dur="1" fill="hold">
                                          <p:stCondLst>
                                            <p:cond delay="0"/>
                                          </p:stCondLst>
                                        </p:cTn>
                                        <p:tgtEl>
                                          <p:spTgt spid="95"/>
                                        </p:tgtEl>
                                        <p:attrNameLst>
                                          <p:attrName>style.visibility</p:attrName>
                                        </p:attrNameLst>
                                      </p:cBhvr>
                                      <p:to>
                                        <p:strVal val="visible"/>
                                      </p:to>
                                    </p:set>
                                    <p:anim calcmode="lin" valueType="num">
                                      <p:cBhvr additive="base">
                                        <p:cTn id="13" dur="500" fill="hold"/>
                                        <p:tgtEl>
                                          <p:spTgt spid="95"/>
                                        </p:tgtEl>
                                        <p:attrNameLst>
                                          <p:attrName>ppt_x</p:attrName>
                                        </p:attrNameLst>
                                      </p:cBhvr>
                                      <p:tavLst>
                                        <p:tav tm="0">
                                          <p:val>
                                            <p:strVal val="#ppt_x"/>
                                          </p:val>
                                        </p:tav>
                                        <p:tav tm="100000">
                                          <p:val>
                                            <p:strVal val="#ppt_x"/>
                                          </p:val>
                                        </p:tav>
                                      </p:tavLst>
                                    </p:anim>
                                    <p:anim calcmode="lin" valueType="num">
                                      <p:cBhvr additive="base">
                                        <p:cTn id="14" dur="500" fill="hold"/>
                                        <p:tgtEl>
                                          <p:spTgt spid="95"/>
                                        </p:tgtEl>
                                        <p:attrNameLst>
                                          <p:attrName>ppt_y</p:attrName>
                                        </p:attrNameLst>
                                      </p:cBhvr>
                                      <p:tavLst>
                                        <p:tav tm="0">
                                          <p:val>
                                            <p:strVal val="1+#ppt_h/2"/>
                                          </p:val>
                                        </p:tav>
                                        <p:tav tm="100000">
                                          <p:val>
                                            <p:strVal val="#ppt_y"/>
                                          </p:val>
                                        </p:tav>
                                      </p:tavLst>
                                    </p:anim>
                                  </p:childTnLst>
                                </p:cTn>
                              </p:par>
                              <p:par>
                                <p:cTn id="15" presetID="9" presetClass="entr" presetSubtype="0" fill="hold" grpId="3" nodeType="withEffect">
                                  <p:stCondLst>
                                    <p:cond delay="0"/>
                                  </p:stCondLst>
                                  <p:childTnLst>
                                    <p:set>
                                      <p:cBhvr>
                                        <p:cTn id="16" dur="1" fill="hold">
                                          <p:stCondLst>
                                            <p:cond delay="0"/>
                                          </p:stCondLst>
                                        </p:cTn>
                                        <p:tgtEl>
                                          <p:spTgt spid="95"/>
                                        </p:tgtEl>
                                        <p:attrNameLst>
                                          <p:attrName>style.visibility</p:attrName>
                                        </p:attrNameLst>
                                      </p:cBhvr>
                                      <p:to>
                                        <p:strVal val="visible"/>
                                      </p:to>
                                    </p:set>
                                    <p:animEffect transition="in" filter="dissolve">
                                      <p:cBhvr>
                                        <p:cTn id="17" dur="500"/>
                                        <p:tgtEl>
                                          <p:spTgt spid="95"/>
                                        </p:tgtEl>
                                      </p:cBhvr>
                                    </p:animEffect>
                                  </p:childTnLst>
                                </p:cTn>
                              </p:par>
                              <p:par>
                                <p:cTn id="18" presetID="9" presetClass="entr" presetSubtype="0" fill="hold" grpId="0" nodeType="with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dissolve">
                                      <p:cBhvr>
                                        <p:cTn id="20" dur="500"/>
                                        <p:tgtEl>
                                          <p:spTgt spid="4"/>
                                        </p:tgtEl>
                                      </p:cBhvr>
                                    </p:animEffect>
                                  </p:childTnLst>
                                </p:cTn>
                              </p:par>
                              <p:par>
                                <p:cTn id="21" presetID="9" presetClass="entr" presetSubtype="0" fill="hold" nodeType="with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dissolve">
                                      <p:cBhvr>
                                        <p:cTn id="2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5" grpId="0"/>
      <p:bldP spid="95" grpId="1"/>
      <p:bldP spid="95" grpId="2"/>
      <p:bldP spid="95" grpId="3"/>
      <p:bldP spid="4"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55BB159-0170-699C-4099-237057B52A13}"/>
            </a:ext>
          </a:extLst>
        </p:cNvPr>
        <p:cNvGrpSpPr/>
        <p:nvPr/>
      </p:nvGrpSpPr>
      <p:grpSpPr>
        <a:xfrm>
          <a:off x="0" y="0"/>
          <a:ext cx="0" cy="0"/>
          <a:chOff x="0" y="0"/>
          <a:chExt cx="0" cy="0"/>
        </a:xfrm>
      </p:grpSpPr>
      <p:sp>
        <p:nvSpPr>
          <p:cNvPr id="3" name="Rectangle 2">
            <a:extLst>
              <a:ext uri="{FF2B5EF4-FFF2-40B4-BE49-F238E27FC236}">
                <a16:creationId xmlns:a16="http://schemas.microsoft.com/office/drawing/2014/main" id="{85EA7143-FB90-B306-F461-16A54E802B9F}"/>
              </a:ext>
            </a:extLst>
          </p:cNvPr>
          <p:cNvSpPr/>
          <p:nvPr/>
        </p:nvSpPr>
        <p:spPr>
          <a:xfrm flipV="1">
            <a:off x="0" y="-16953"/>
            <a:ext cx="12192000" cy="6874951"/>
          </a:xfrm>
          <a:prstGeom prst="rect">
            <a:avLst/>
          </a:prstGeom>
          <a:solidFill>
            <a:srgbClr val="FAF6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E" sz="1050"/>
          </a:p>
        </p:txBody>
      </p:sp>
      <p:pic>
        <p:nvPicPr>
          <p:cNvPr id="2" name="Content Placeholder 3">
            <a:extLst>
              <a:ext uri="{FF2B5EF4-FFF2-40B4-BE49-F238E27FC236}">
                <a16:creationId xmlns:a16="http://schemas.microsoft.com/office/drawing/2014/main" id="{37D2CAD9-21C2-1529-7072-244FE275DDA9}"/>
              </a:ext>
            </a:extLst>
          </p:cNvPr>
          <p:cNvPicPr>
            <a:picLocks noChangeAspect="1"/>
          </p:cNvPicPr>
          <p:nvPr/>
        </p:nvPicPr>
        <p:blipFill>
          <a:blip r:embed="rId2"/>
          <a:stretch>
            <a:fillRect/>
          </a:stretch>
        </p:blipFill>
        <p:spPr>
          <a:xfrm>
            <a:off x="2300288" y="-16953"/>
            <a:ext cx="7574224" cy="6873609"/>
          </a:xfrm>
          <a:prstGeom prst="rect">
            <a:avLst/>
          </a:prstGeom>
          <a:noFill/>
        </p:spPr>
      </p:pic>
    </p:spTree>
    <p:extLst>
      <p:ext uri="{BB962C8B-B14F-4D97-AF65-F5344CB8AC3E}">
        <p14:creationId xmlns:p14="http://schemas.microsoft.com/office/powerpoint/2010/main" val="42426380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dissolve">
                                      <p:cBhvr>
                                        <p:cTn id="7" dur="500"/>
                                        <p:tgtEl>
                                          <p:spTgt spid="3"/>
                                        </p:tgtEl>
                                      </p:cBhvr>
                                    </p:animEffect>
                                  </p:childTnLst>
                                </p:cTn>
                              </p:par>
                              <p:par>
                                <p:cTn id="8" presetID="9" presetClass="entr" presetSubtype="0"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dissolve">
                                      <p:cBhvr>
                                        <p:cTn id="10" dur="500"/>
                                        <p:tgtEl>
                                          <p:spTgt spid="2"/>
                                        </p:tgtEl>
                                      </p:cBhvr>
                                    </p:animEffect>
                                  </p:childTnLst>
                                </p:cTn>
                              </p:par>
                              <p:par>
                                <p:cTn id="11" presetID="9" presetClass="entr" presetSubtype="0" fill="hold" grpId="1" nodeType="with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dissolve">
                                      <p:cBhvr>
                                        <p:cTn id="1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3" grpId="1"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7B74D2-2CEF-DB15-049E-939EB1DAEAF0}"/>
            </a:ext>
          </a:extLst>
        </p:cNvPr>
        <p:cNvGrpSpPr/>
        <p:nvPr/>
      </p:nvGrpSpPr>
      <p:grpSpPr>
        <a:xfrm>
          <a:off x="0" y="0"/>
          <a:ext cx="0" cy="0"/>
          <a:chOff x="0" y="0"/>
          <a:chExt cx="0" cy="0"/>
        </a:xfrm>
      </p:grpSpPr>
      <p:pic>
        <p:nvPicPr>
          <p:cNvPr id="4" name="Picture 3">
            <a:extLst>
              <a:ext uri="{FF2B5EF4-FFF2-40B4-BE49-F238E27FC236}">
                <a16:creationId xmlns:a16="http://schemas.microsoft.com/office/drawing/2014/main" id="{8B5A87E9-D71F-52CC-A81C-5C86D4413F56}"/>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284697" y="857250"/>
            <a:ext cx="3622605" cy="5143500"/>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120442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ssolv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63038F5-16B2-74F9-79B2-22A9F7A19066}"/>
            </a:ext>
          </a:extLst>
        </p:cNvPr>
        <p:cNvGrpSpPr/>
        <p:nvPr/>
      </p:nvGrpSpPr>
      <p:grpSpPr>
        <a:xfrm>
          <a:off x="0" y="0"/>
          <a:ext cx="0" cy="0"/>
          <a:chOff x="0" y="0"/>
          <a:chExt cx="0" cy="0"/>
        </a:xfrm>
      </p:grpSpPr>
      <p:pic>
        <p:nvPicPr>
          <p:cNvPr id="2" name="Picture 1">
            <a:extLst>
              <a:ext uri="{FF2B5EF4-FFF2-40B4-BE49-F238E27FC236}">
                <a16:creationId xmlns:a16="http://schemas.microsoft.com/office/drawing/2014/main" id="{FDBC9F9D-B040-05A8-483C-6D503EF54983}"/>
              </a:ext>
            </a:extLst>
          </p:cNvPr>
          <p:cNvPicPr>
            <a:picLocks noChangeAspect="1"/>
          </p:cNvPicPr>
          <p:nvPr/>
        </p:nvPicPr>
        <p:blipFill>
          <a:blip r:embed="rId2" cstate="email">
            <a:extLst>
              <a:ext uri="{28A0092B-C50C-407E-A947-70E740481C1C}">
                <a14:useLocalDpi xmlns:a14="http://schemas.microsoft.com/office/drawing/2010/main"/>
              </a:ext>
            </a:extLst>
          </a:blip>
          <a:srcRect b="2756"/>
          <a:stretch>
            <a:fillRect/>
          </a:stretch>
        </p:blipFill>
        <p:spPr>
          <a:xfrm>
            <a:off x="0" y="0"/>
            <a:ext cx="12192000" cy="6143625"/>
          </a:xfrm>
          <a:prstGeom prst="rect">
            <a:avLst/>
          </a:prstGeom>
        </p:spPr>
      </p:pic>
    </p:spTree>
    <p:extLst>
      <p:ext uri="{BB962C8B-B14F-4D97-AF65-F5344CB8AC3E}">
        <p14:creationId xmlns:p14="http://schemas.microsoft.com/office/powerpoint/2010/main" val="219011998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1E93D88-07C5-22F5-F3C7-283F2973A99E}"/>
            </a:ext>
          </a:extLst>
        </p:cNvPr>
        <p:cNvGrpSpPr/>
        <p:nvPr/>
      </p:nvGrpSpPr>
      <p:grpSpPr>
        <a:xfrm>
          <a:off x="0" y="0"/>
          <a:ext cx="0" cy="0"/>
          <a:chOff x="0" y="0"/>
          <a:chExt cx="0" cy="0"/>
        </a:xfrm>
      </p:grpSpPr>
      <p:sp>
        <p:nvSpPr>
          <p:cNvPr id="95" name="Title 94">
            <a:extLst>
              <a:ext uri="{FF2B5EF4-FFF2-40B4-BE49-F238E27FC236}">
                <a16:creationId xmlns:a16="http://schemas.microsoft.com/office/drawing/2014/main" id="{366E4D83-FE79-6D32-32BE-2C31C69A2ACA}"/>
              </a:ext>
            </a:extLst>
          </p:cNvPr>
          <p:cNvSpPr>
            <a:spLocks noGrp="1" noChangeArrowheads="1"/>
          </p:cNvSpPr>
          <p:nvPr>
            <p:ph type="title" idx="4294967295"/>
          </p:nvPr>
        </p:nvSpPr>
        <p:spPr bwMode="auto">
          <a:xfrm>
            <a:off x="1096964" y="839164"/>
            <a:ext cx="6061074" cy="995422"/>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0" compatLnSpc="1">
            <a:prstTxWarp prst="textNoShape">
              <a:avLst/>
            </a:prstTxWarp>
          </a:bodyPr>
          <a:lstStyle/>
          <a:p>
            <a:r>
              <a:rPr lang="en-US" altLang="en-US" dirty="0">
                <a:solidFill>
                  <a:schemeClr val="tx1">
                    <a:lumMod val="50000"/>
                  </a:schemeClr>
                </a:solidFill>
                <a:latin typeface="Raleway SemiBold" panose="020B0703030101060003" pitchFamily="34" charset="77"/>
              </a:rPr>
              <a:t>Youth Training and Green Jobs</a:t>
            </a:r>
            <a:endParaRPr lang="en-US" altLang="en-US" sz="4400" dirty="0">
              <a:solidFill>
                <a:schemeClr val="tx1">
                  <a:lumMod val="50000"/>
                </a:schemeClr>
              </a:solidFill>
              <a:latin typeface="Raleway SemiBold" panose="020B0703030101060003" pitchFamily="34" charset="77"/>
            </a:endParaRPr>
          </a:p>
        </p:txBody>
      </p:sp>
      <p:sp>
        <p:nvSpPr>
          <p:cNvPr id="4" name="Text Placeholder 3">
            <a:extLst>
              <a:ext uri="{FF2B5EF4-FFF2-40B4-BE49-F238E27FC236}">
                <a16:creationId xmlns:a16="http://schemas.microsoft.com/office/drawing/2014/main" id="{D988A98B-EBD4-A95A-C2A5-CBCD000F5DE4}"/>
              </a:ext>
            </a:extLst>
          </p:cNvPr>
          <p:cNvSpPr txBox="1">
            <a:spLocks/>
          </p:cNvSpPr>
          <p:nvPr/>
        </p:nvSpPr>
        <p:spPr>
          <a:xfrm>
            <a:off x="1238610" y="2442258"/>
            <a:ext cx="6389105" cy="3576578"/>
          </a:xfrm>
          <a:prstGeom prst="rect">
            <a:avLst/>
          </a:prstGeom>
        </p:spPr>
        <p:txBody>
          <a:bodyPr/>
          <a:lstStyle>
            <a:lvl1pPr marL="228600" indent="-228600" algn="l" rtl="0" fontAlgn="base">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defTabSz="914400" eaLnBrk="1" hangingPunct="1"/>
            <a:r>
              <a:rPr lang="en-US" sz="2400" dirty="0">
                <a:latin typeface="Open Sans" pitchFamily="2" charset="0"/>
                <a:ea typeface="Open Sans" pitchFamily="2" charset="0"/>
                <a:cs typeface="Open Sans" pitchFamily="2" charset="0"/>
              </a:rPr>
              <a:t>Land Restoration as Start up</a:t>
            </a:r>
          </a:p>
          <a:p>
            <a:pPr marL="0" indent="0" defTabSz="914400" eaLnBrk="1" hangingPunct="1">
              <a:buNone/>
            </a:pPr>
            <a:endParaRPr lang="en-US" sz="2400" dirty="0">
              <a:latin typeface="Open Sans" pitchFamily="2" charset="0"/>
              <a:ea typeface="Open Sans" pitchFamily="2" charset="0"/>
              <a:cs typeface="Open Sans" pitchFamily="2" charset="0"/>
            </a:endParaRPr>
          </a:p>
          <a:p>
            <a:pPr defTabSz="914400" eaLnBrk="1" hangingPunct="1"/>
            <a:r>
              <a:rPr lang="en-US" sz="2400" dirty="0">
                <a:latin typeface="Open Sans" pitchFamily="2" charset="0"/>
                <a:ea typeface="Open Sans" pitchFamily="2" charset="0"/>
                <a:cs typeface="Open Sans" pitchFamily="2" charset="0"/>
              </a:rPr>
              <a:t>Interest in your countries</a:t>
            </a:r>
          </a:p>
          <a:p>
            <a:pPr marL="0" indent="0" defTabSz="914400" eaLnBrk="1" hangingPunct="1">
              <a:buNone/>
            </a:pPr>
            <a:endParaRPr lang="en-US" sz="2400" dirty="0">
              <a:latin typeface="Open Sans" pitchFamily="2" charset="0"/>
              <a:ea typeface="Open Sans" pitchFamily="2" charset="0"/>
              <a:cs typeface="Open Sans" pitchFamily="2" charset="0"/>
            </a:endParaRPr>
          </a:p>
          <a:p>
            <a:pPr defTabSz="914400" eaLnBrk="1" hangingPunct="1"/>
            <a:r>
              <a:rPr lang="en-US" sz="2400" dirty="0">
                <a:latin typeface="Open Sans" pitchFamily="2" charset="0"/>
                <a:ea typeface="Open Sans" pitchFamily="2" charset="0"/>
                <a:cs typeface="Open Sans" pitchFamily="2" charset="0"/>
              </a:rPr>
              <a:t>Potential  to support training</a:t>
            </a:r>
          </a:p>
          <a:p>
            <a:pPr marL="0" indent="0" defTabSz="914400" eaLnBrk="1" hangingPunct="1">
              <a:buNone/>
            </a:pPr>
            <a:endParaRPr lang="en-US" sz="2400" dirty="0">
              <a:latin typeface="Open Sans" pitchFamily="2" charset="0"/>
              <a:ea typeface="Open Sans" pitchFamily="2" charset="0"/>
              <a:cs typeface="Open Sans" pitchFamily="2" charset="0"/>
            </a:endParaRPr>
          </a:p>
          <a:p>
            <a:pPr defTabSz="914400" eaLnBrk="1" hangingPunct="1"/>
            <a:r>
              <a:rPr lang="en-US" sz="2400" dirty="0">
                <a:latin typeface="Open Sans" pitchFamily="2" charset="0"/>
                <a:ea typeface="Open Sans" pitchFamily="2" charset="0"/>
                <a:cs typeface="Open Sans" pitchFamily="2" charset="0"/>
              </a:rPr>
              <a:t>Other possible engagement</a:t>
            </a:r>
          </a:p>
        </p:txBody>
      </p:sp>
      <p:pic>
        <p:nvPicPr>
          <p:cNvPr id="6" name="Picture 5">
            <a:extLst>
              <a:ext uri="{FF2B5EF4-FFF2-40B4-BE49-F238E27FC236}">
                <a16:creationId xmlns:a16="http://schemas.microsoft.com/office/drawing/2014/main" id="{1CA938DE-D462-7799-6F0E-057DBCBD439B}"/>
              </a:ext>
            </a:extLst>
          </p:cNvPr>
          <p:cNvPicPr>
            <a:picLocks noChangeAspect="1"/>
          </p:cNvPicPr>
          <p:nvPr/>
        </p:nvPicPr>
        <p:blipFill>
          <a:blip r:embed="rId2"/>
          <a:stretch>
            <a:fillRect/>
          </a:stretch>
        </p:blipFill>
        <p:spPr>
          <a:xfrm>
            <a:off x="7285000" y="942975"/>
            <a:ext cx="3289972" cy="4653384"/>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3744016537"/>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withEffect">
                                  <p:stCondLst>
                                    <p:cond delay="0"/>
                                  </p:stCondLst>
                                  <p:childTnLst>
                                    <p:set>
                                      <p:cBhvr>
                                        <p:cTn id="6" dur="1" fill="hold">
                                          <p:stCondLst>
                                            <p:cond delay="0"/>
                                          </p:stCondLst>
                                        </p:cTn>
                                        <p:tgtEl>
                                          <p:spTgt spid="95"/>
                                        </p:tgtEl>
                                        <p:attrNameLst>
                                          <p:attrName>style.visibility</p:attrName>
                                        </p:attrNameLst>
                                      </p:cBhvr>
                                      <p:to>
                                        <p:strVal val="visible"/>
                                      </p:to>
                                    </p:set>
                                    <p:animEffect transition="in" filter="wipe(left)">
                                      <p:cBhvr>
                                        <p:cTn id="7" dur="500"/>
                                        <p:tgtEl>
                                          <p:spTgt spid="95"/>
                                        </p:tgtEl>
                                      </p:cBhvr>
                                    </p:animEffect>
                                  </p:childTnLst>
                                </p:cTn>
                              </p:par>
                              <p:par>
                                <p:cTn id="8" presetID="9" presetClass="entr" presetSubtype="0" fill="hold" grpId="1" nodeType="withEffect">
                                  <p:stCondLst>
                                    <p:cond delay="0"/>
                                  </p:stCondLst>
                                  <p:childTnLst>
                                    <p:set>
                                      <p:cBhvr>
                                        <p:cTn id="9" dur="1" fill="hold">
                                          <p:stCondLst>
                                            <p:cond delay="0"/>
                                          </p:stCondLst>
                                        </p:cTn>
                                        <p:tgtEl>
                                          <p:spTgt spid="95"/>
                                        </p:tgtEl>
                                        <p:attrNameLst>
                                          <p:attrName>style.visibility</p:attrName>
                                        </p:attrNameLst>
                                      </p:cBhvr>
                                      <p:to>
                                        <p:strVal val="visible"/>
                                      </p:to>
                                    </p:set>
                                    <p:animEffect transition="in" filter="dissolve">
                                      <p:cBhvr>
                                        <p:cTn id="10" dur="500"/>
                                        <p:tgtEl>
                                          <p:spTgt spid="95"/>
                                        </p:tgtEl>
                                      </p:cBhvr>
                                    </p:animEffect>
                                  </p:childTnLst>
                                </p:cTn>
                              </p:par>
                              <p:par>
                                <p:cTn id="11" presetID="2" presetClass="entr" presetSubtype="4" fill="hold" grpId="2" nodeType="withEffect">
                                  <p:stCondLst>
                                    <p:cond delay="0"/>
                                  </p:stCondLst>
                                  <p:childTnLst>
                                    <p:set>
                                      <p:cBhvr>
                                        <p:cTn id="12" dur="1" fill="hold">
                                          <p:stCondLst>
                                            <p:cond delay="0"/>
                                          </p:stCondLst>
                                        </p:cTn>
                                        <p:tgtEl>
                                          <p:spTgt spid="95"/>
                                        </p:tgtEl>
                                        <p:attrNameLst>
                                          <p:attrName>style.visibility</p:attrName>
                                        </p:attrNameLst>
                                      </p:cBhvr>
                                      <p:to>
                                        <p:strVal val="visible"/>
                                      </p:to>
                                    </p:set>
                                    <p:anim calcmode="lin" valueType="num">
                                      <p:cBhvr additive="base">
                                        <p:cTn id="13" dur="500" fill="hold"/>
                                        <p:tgtEl>
                                          <p:spTgt spid="95"/>
                                        </p:tgtEl>
                                        <p:attrNameLst>
                                          <p:attrName>ppt_x</p:attrName>
                                        </p:attrNameLst>
                                      </p:cBhvr>
                                      <p:tavLst>
                                        <p:tav tm="0">
                                          <p:val>
                                            <p:strVal val="#ppt_x"/>
                                          </p:val>
                                        </p:tav>
                                        <p:tav tm="100000">
                                          <p:val>
                                            <p:strVal val="#ppt_x"/>
                                          </p:val>
                                        </p:tav>
                                      </p:tavLst>
                                    </p:anim>
                                    <p:anim calcmode="lin" valueType="num">
                                      <p:cBhvr additive="base">
                                        <p:cTn id="14" dur="500" fill="hold"/>
                                        <p:tgtEl>
                                          <p:spTgt spid="95"/>
                                        </p:tgtEl>
                                        <p:attrNameLst>
                                          <p:attrName>ppt_y</p:attrName>
                                        </p:attrNameLst>
                                      </p:cBhvr>
                                      <p:tavLst>
                                        <p:tav tm="0">
                                          <p:val>
                                            <p:strVal val="1+#ppt_h/2"/>
                                          </p:val>
                                        </p:tav>
                                        <p:tav tm="100000">
                                          <p:val>
                                            <p:strVal val="#ppt_y"/>
                                          </p:val>
                                        </p:tav>
                                      </p:tavLst>
                                    </p:anim>
                                  </p:childTnLst>
                                </p:cTn>
                              </p:par>
                              <p:par>
                                <p:cTn id="15" presetID="9" presetClass="entr" presetSubtype="0" fill="hold" grpId="3" nodeType="withEffect">
                                  <p:stCondLst>
                                    <p:cond delay="0"/>
                                  </p:stCondLst>
                                  <p:childTnLst>
                                    <p:set>
                                      <p:cBhvr>
                                        <p:cTn id="16" dur="1" fill="hold">
                                          <p:stCondLst>
                                            <p:cond delay="0"/>
                                          </p:stCondLst>
                                        </p:cTn>
                                        <p:tgtEl>
                                          <p:spTgt spid="95"/>
                                        </p:tgtEl>
                                        <p:attrNameLst>
                                          <p:attrName>style.visibility</p:attrName>
                                        </p:attrNameLst>
                                      </p:cBhvr>
                                      <p:to>
                                        <p:strVal val="visible"/>
                                      </p:to>
                                    </p:set>
                                    <p:animEffect transition="in" filter="dissolve">
                                      <p:cBhvr>
                                        <p:cTn id="17" dur="500"/>
                                        <p:tgtEl>
                                          <p:spTgt spid="95"/>
                                        </p:tgtEl>
                                      </p:cBhvr>
                                    </p:animEffect>
                                  </p:childTnLst>
                                </p:cTn>
                              </p:par>
                              <p:par>
                                <p:cTn id="18" presetID="9" presetClass="entr" presetSubtype="0" fill="hold" grpId="0" nodeType="with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dissolve">
                                      <p:cBhvr>
                                        <p:cTn id="20" dur="500"/>
                                        <p:tgtEl>
                                          <p:spTgt spid="4"/>
                                        </p:tgtEl>
                                      </p:cBhvr>
                                    </p:animEffect>
                                  </p:childTnLst>
                                </p:cTn>
                              </p:par>
                              <p:par>
                                <p:cTn id="21" presetID="9" presetClass="entr" presetSubtype="0" fill="hold" grpId="4" nodeType="withEffect">
                                  <p:stCondLst>
                                    <p:cond delay="0"/>
                                  </p:stCondLst>
                                  <p:childTnLst>
                                    <p:set>
                                      <p:cBhvr>
                                        <p:cTn id="22" dur="1" fill="hold">
                                          <p:stCondLst>
                                            <p:cond delay="0"/>
                                          </p:stCondLst>
                                        </p:cTn>
                                        <p:tgtEl>
                                          <p:spTgt spid="95"/>
                                        </p:tgtEl>
                                        <p:attrNameLst>
                                          <p:attrName>style.visibility</p:attrName>
                                        </p:attrNameLst>
                                      </p:cBhvr>
                                      <p:to>
                                        <p:strVal val="visible"/>
                                      </p:to>
                                    </p:set>
                                    <p:animEffect transition="in" filter="dissolve">
                                      <p:cBhvr>
                                        <p:cTn id="23" dur="500"/>
                                        <p:tgtEl>
                                          <p:spTgt spid="95"/>
                                        </p:tgtEl>
                                      </p:cBhvr>
                                    </p:animEffect>
                                  </p:childTnLst>
                                </p:cTn>
                              </p:par>
                              <p:par>
                                <p:cTn id="24" presetID="9" presetClass="entr" presetSubtype="0" fill="hold" grpId="1" nodeType="withEffect">
                                  <p:stCondLst>
                                    <p:cond delay="0"/>
                                  </p:stCondLst>
                                  <p:childTnLst>
                                    <p:set>
                                      <p:cBhvr>
                                        <p:cTn id="25" dur="1" fill="hold">
                                          <p:stCondLst>
                                            <p:cond delay="0"/>
                                          </p:stCondLst>
                                        </p:cTn>
                                        <p:tgtEl>
                                          <p:spTgt spid="4"/>
                                        </p:tgtEl>
                                        <p:attrNameLst>
                                          <p:attrName>style.visibility</p:attrName>
                                        </p:attrNameLst>
                                      </p:cBhvr>
                                      <p:to>
                                        <p:strVal val="visible"/>
                                      </p:to>
                                    </p:set>
                                    <p:animEffect transition="in" filter="dissolve">
                                      <p:cBhvr>
                                        <p:cTn id="26" dur="500"/>
                                        <p:tgtEl>
                                          <p:spTgt spid="4"/>
                                        </p:tgtEl>
                                      </p:cBhvr>
                                    </p:animEffect>
                                  </p:childTnLst>
                                </p:cTn>
                              </p:par>
                              <p:par>
                                <p:cTn id="27" presetID="9" presetClass="entr" presetSubtype="0" fill="hold" nodeType="withEffect">
                                  <p:stCondLst>
                                    <p:cond delay="0"/>
                                  </p:stCondLst>
                                  <p:childTnLst>
                                    <p:set>
                                      <p:cBhvr>
                                        <p:cTn id="28" dur="1" fill="hold">
                                          <p:stCondLst>
                                            <p:cond delay="0"/>
                                          </p:stCondLst>
                                        </p:cTn>
                                        <p:tgtEl>
                                          <p:spTgt spid="6"/>
                                        </p:tgtEl>
                                        <p:attrNameLst>
                                          <p:attrName>style.visibility</p:attrName>
                                        </p:attrNameLst>
                                      </p:cBhvr>
                                      <p:to>
                                        <p:strVal val="visible"/>
                                      </p:to>
                                    </p:set>
                                    <p:animEffect transition="in" filter="dissolve">
                                      <p:cBhvr>
                                        <p:cTn id="29"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5" grpId="0"/>
      <p:bldP spid="95" grpId="1"/>
      <p:bldP spid="95" grpId="2"/>
      <p:bldP spid="95" grpId="3"/>
      <p:bldP spid="95" grpId="4"/>
      <p:bldP spid="4" grpId="0"/>
      <p:bldP spid="4" grpId="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5221358-A93C-B67D-6363-1CAE83D9D387}"/>
            </a:ext>
          </a:extLst>
        </p:cNvPr>
        <p:cNvGrpSpPr/>
        <p:nvPr/>
      </p:nvGrpSpPr>
      <p:grpSpPr>
        <a:xfrm>
          <a:off x="0" y="0"/>
          <a:ext cx="0" cy="0"/>
          <a:chOff x="0" y="0"/>
          <a:chExt cx="0" cy="0"/>
        </a:xfrm>
      </p:grpSpPr>
      <p:sp>
        <p:nvSpPr>
          <p:cNvPr id="95" name="Title 94">
            <a:extLst>
              <a:ext uri="{FF2B5EF4-FFF2-40B4-BE49-F238E27FC236}">
                <a16:creationId xmlns:a16="http://schemas.microsoft.com/office/drawing/2014/main" id="{CA7C0033-3312-FF88-A1B6-6623DDDCEC30}"/>
              </a:ext>
            </a:extLst>
          </p:cNvPr>
          <p:cNvSpPr>
            <a:spLocks noGrp="1" noChangeArrowheads="1"/>
          </p:cNvSpPr>
          <p:nvPr>
            <p:ph type="title" idx="4294967295"/>
          </p:nvPr>
        </p:nvSpPr>
        <p:spPr bwMode="auto">
          <a:xfrm>
            <a:off x="1096964" y="1194906"/>
            <a:ext cx="6061074" cy="995422"/>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0" compatLnSpc="1">
            <a:prstTxWarp prst="textNoShape">
              <a:avLst/>
            </a:prstTxWarp>
          </a:bodyPr>
          <a:lstStyle/>
          <a:p>
            <a:r>
              <a:rPr lang="en-US" altLang="en-US" dirty="0">
                <a:solidFill>
                  <a:schemeClr val="tx1">
                    <a:lumMod val="50000"/>
                  </a:schemeClr>
                </a:solidFill>
                <a:latin typeface="Raleway SemiBold" panose="020B0703030101060003" pitchFamily="34" charset="77"/>
              </a:rPr>
              <a:t>Nature Labs</a:t>
            </a:r>
            <a:endParaRPr lang="en-US" altLang="en-US" sz="4400" dirty="0">
              <a:solidFill>
                <a:schemeClr val="tx1">
                  <a:lumMod val="50000"/>
                </a:schemeClr>
              </a:solidFill>
              <a:latin typeface="Raleway SemiBold" panose="020B0703030101060003" pitchFamily="34" charset="77"/>
            </a:endParaRPr>
          </a:p>
        </p:txBody>
      </p:sp>
      <p:sp>
        <p:nvSpPr>
          <p:cNvPr id="4" name="Text Placeholder 3">
            <a:extLst>
              <a:ext uri="{FF2B5EF4-FFF2-40B4-BE49-F238E27FC236}">
                <a16:creationId xmlns:a16="http://schemas.microsoft.com/office/drawing/2014/main" id="{A1D15562-5CC6-4CAA-8E8E-BBE0AC6D9C9F}"/>
              </a:ext>
            </a:extLst>
          </p:cNvPr>
          <p:cNvSpPr txBox="1">
            <a:spLocks/>
          </p:cNvSpPr>
          <p:nvPr/>
        </p:nvSpPr>
        <p:spPr>
          <a:xfrm>
            <a:off x="1238610" y="2442258"/>
            <a:ext cx="6389105" cy="3576578"/>
          </a:xfrm>
          <a:prstGeom prst="rect">
            <a:avLst/>
          </a:prstGeom>
        </p:spPr>
        <p:txBody>
          <a:bodyPr/>
          <a:lstStyle>
            <a:lvl1pPr marL="228600" indent="-228600" algn="l" rtl="0" fontAlgn="base">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defTabSz="914400" eaLnBrk="1" hangingPunct="1"/>
            <a:r>
              <a:rPr lang="en-US" sz="2400" dirty="0">
                <a:latin typeface="Open Sans" pitchFamily="2" charset="0"/>
                <a:ea typeface="Open Sans" pitchFamily="2" charset="0"/>
                <a:cs typeface="Open Sans" pitchFamily="2" charset="0"/>
              </a:rPr>
              <a:t>Nature Labs in School</a:t>
            </a:r>
          </a:p>
          <a:p>
            <a:pPr marL="0" indent="0" defTabSz="914400" eaLnBrk="1" hangingPunct="1">
              <a:buNone/>
            </a:pPr>
            <a:endParaRPr lang="en-US" sz="2400" dirty="0">
              <a:latin typeface="Open Sans" pitchFamily="2" charset="0"/>
              <a:ea typeface="Open Sans" pitchFamily="2" charset="0"/>
              <a:cs typeface="Open Sans" pitchFamily="2" charset="0"/>
            </a:endParaRPr>
          </a:p>
          <a:p>
            <a:pPr defTabSz="914400" eaLnBrk="1" hangingPunct="1"/>
            <a:r>
              <a:rPr lang="en-US" sz="2400" dirty="0">
                <a:latin typeface="Open Sans" pitchFamily="2" charset="0"/>
                <a:ea typeface="Open Sans" pitchFamily="2" charset="0"/>
                <a:cs typeface="Open Sans" pitchFamily="2" charset="0"/>
              </a:rPr>
              <a:t>Potential in Japan</a:t>
            </a:r>
          </a:p>
          <a:p>
            <a:pPr marL="0" indent="0" defTabSz="914400" eaLnBrk="1" hangingPunct="1">
              <a:buNone/>
            </a:pPr>
            <a:endParaRPr lang="en-US" sz="2400" dirty="0">
              <a:latin typeface="Open Sans" pitchFamily="2" charset="0"/>
              <a:ea typeface="Open Sans" pitchFamily="2" charset="0"/>
              <a:cs typeface="Open Sans" pitchFamily="2" charset="0"/>
            </a:endParaRPr>
          </a:p>
          <a:p>
            <a:pPr defTabSz="914400" eaLnBrk="1" hangingPunct="1"/>
            <a:r>
              <a:rPr lang="en-US" sz="2400" dirty="0">
                <a:latin typeface="Open Sans" pitchFamily="2" charset="0"/>
                <a:ea typeface="Open Sans" pitchFamily="2" charset="0"/>
                <a:cs typeface="Open Sans" pitchFamily="2" charset="0"/>
              </a:rPr>
              <a:t>Miyawaki Forests Promotion?</a:t>
            </a:r>
          </a:p>
        </p:txBody>
      </p:sp>
      <p:pic>
        <p:nvPicPr>
          <p:cNvPr id="3" name="Picture 2">
            <a:extLst>
              <a:ext uri="{FF2B5EF4-FFF2-40B4-BE49-F238E27FC236}">
                <a16:creationId xmlns:a16="http://schemas.microsoft.com/office/drawing/2014/main" id="{39C48E18-DE3E-8DB4-D94B-0218742D4070}"/>
              </a:ext>
            </a:extLst>
          </p:cNvPr>
          <p:cNvPicPr>
            <a:picLocks noChangeAspect="1"/>
          </p:cNvPicPr>
          <p:nvPr/>
        </p:nvPicPr>
        <p:blipFill>
          <a:blip r:embed="rId2"/>
          <a:stretch>
            <a:fillRect/>
          </a:stretch>
        </p:blipFill>
        <p:spPr>
          <a:xfrm>
            <a:off x="7252121" y="892517"/>
            <a:ext cx="3355729" cy="4770577"/>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1468955808"/>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withEffect">
                                  <p:stCondLst>
                                    <p:cond delay="0"/>
                                  </p:stCondLst>
                                  <p:childTnLst>
                                    <p:set>
                                      <p:cBhvr>
                                        <p:cTn id="6" dur="1" fill="hold">
                                          <p:stCondLst>
                                            <p:cond delay="0"/>
                                          </p:stCondLst>
                                        </p:cTn>
                                        <p:tgtEl>
                                          <p:spTgt spid="95"/>
                                        </p:tgtEl>
                                        <p:attrNameLst>
                                          <p:attrName>style.visibility</p:attrName>
                                        </p:attrNameLst>
                                      </p:cBhvr>
                                      <p:to>
                                        <p:strVal val="visible"/>
                                      </p:to>
                                    </p:set>
                                    <p:animEffect transition="in" filter="wipe(left)">
                                      <p:cBhvr>
                                        <p:cTn id="7" dur="500"/>
                                        <p:tgtEl>
                                          <p:spTgt spid="95"/>
                                        </p:tgtEl>
                                      </p:cBhvr>
                                    </p:animEffect>
                                  </p:childTnLst>
                                </p:cTn>
                              </p:par>
                              <p:par>
                                <p:cTn id="8" presetID="9" presetClass="entr" presetSubtype="0" fill="hold" grpId="1" nodeType="withEffect">
                                  <p:stCondLst>
                                    <p:cond delay="0"/>
                                  </p:stCondLst>
                                  <p:childTnLst>
                                    <p:set>
                                      <p:cBhvr>
                                        <p:cTn id="9" dur="1" fill="hold">
                                          <p:stCondLst>
                                            <p:cond delay="0"/>
                                          </p:stCondLst>
                                        </p:cTn>
                                        <p:tgtEl>
                                          <p:spTgt spid="95"/>
                                        </p:tgtEl>
                                        <p:attrNameLst>
                                          <p:attrName>style.visibility</p:attrName>
                                        </p:attrNameLst>
                                      </p:cBhvr>
                                      <p:to>
                                        <p:strVal val="visible"/>
                                      </p:to>
                                    </p:set>
                                    <p:animEffect transition="in" filter="dissolve">
                                      <p:cBhvr>
                                        <p:cTn id="10" dur="500"/>
                                        <p:tgtEl>
                                          <p:spTgt spid="95"/>
                                        </p:tgtEl>
                                      </p:cBhvr>
                                    </p:animEffect>
                                  </p:childTnLst>
                                </p:cTn>
                              </p:par>
                              <p:par>
                                <p:cTn id="11" presetID="2" presetClass="entr" presetSubtype="4" fill="hold" grpId="2" nodeType="withEffect">
                                  <p:stCondLst>
                                    <p:cond delay="0"/>
                                  </p:stCondLst>
                                  <p:childTnLst>
                                    <p:set>
                                      <p:cBhvr>
                                        <p:cTn id="12" dur="1" fill="hold">
                                          <p:stCondLst>
                                            <p:cond delay="0"/>
                                          </p:stCondLst>
                                        </p:cTn>
                                        <p:tgtEl>
                                          <p:spTgt spid="95"/>
                                        </p:tgtEl>
                                        <p:attrNameLst>
                                          <p:attrName>style.visibility</p:attrName>
                                        </p:attrNameLst>
                                      </p:cBhvr>
                                      <p:to>
                                        <p:strVal val="visible"/>
                                      </p:to>
                                    </p:set>
                                    <p:anim calcmode="lin" valueType="num">
                                      <p:cBhvr additive="base">
                                        <p:cTn id="13" dur="500" fill="hold"/>
                                        <p:tgtEl>
                                          <p:spTgt spid="95"/>
                                        </p:tgtEl>
                                        <p:attrNameLst>
                                          <p:attrName>ppt_x</p:attrName>
                                        </p:attrNameLst>
                                      </p:cBhvr>
                                      <p:tavLst>
                                        <p:tav tm="0">
                                          <p:val>
                                            <p:strVal val="#ppt_x"/>
                                          </p:val>
                                        </p:tav>
                                        <p:tav tm="100000">
                                          <p:val>
                                            <p:strVal val="#ppt_x"/>
                                          </p:val>
                                        </p:tav>
                                      </p:tavLst>
                                    </p:anim>
                                    <p:anim calcmode="lin" valueType="num">
                                      <p:cBhvr additive="base">
                                        <p:cTn id="14" dur="500" fill="hold"/>
                                        <p:tgtEl>
                                          <p:spTgt spid="95"/>
                                        </p:tgtEl>
                                        <p:attrNameLst>
                                          <p:attrName>ppt_y</p:attrName>
                                        </p:attrNameLst>
                                      </p:cBhvr>
                                      <p:tavLst>
                                        <p:tav tm="0">
                                          <p:val>
                                            <p:strVal val="1+#ppt_h/2"/>
                                          </p:val>
                                        </p:tav>
                                        <p:tav tm="100000">
                                          <p:val>
                                            <p:strVal val="#ppt_y"/>
                                          </p:val>
                                        </p:tav>
                                      </p:tavLst>
                                    </p:anim>
                                  </p:childTnLst>
                                </p:cTn>
                              </p:par>
                              <p:par>
                                <p:cTn id="15" presetID="9" presetClass="entr" presetSubtype="0" fill="hold" grpId="3" nodeType="withEffect">
                                  <p:stCondLst>
                                    <p:cond delay="0"/>
                                  </p:stCondLst>
                                  <p:childTnLst>
                                    <p:set>
                                      <p:cBhvr>
                                        <p:cTn id="16" dur="1" fill="hold">
                                          <p:stCondLst>
                                            <p:cond delay="0"/>
                                          </p:stCondLst>
                                        </p:cTn>
                                        <p:tgtEl>
                                          <p:spTgt spid="95"/>
                                        </p:tgtEl>
                                        <p:attrNameLst>
                                          <p:attrName>style.visibility</p:attrName>
                                        </p:attrNameLst>
                                      </p:cBhvr>
                                      <p:to>
                                        <p:strVal val="visible"/>
                                      </p:to>
                                    </p:set>
                                    <p:animEffect transition="in" filter="dissolve">
                                      <p:cBhvr>
                                        <p:cTn id="17" dur="500"/>
                                        <p:tgtEl>
                                          <p:spTgt spid="95"/>
                                        </p:tgtEl>
                                      </p:cBhvr>
                                    </p:animEffect>
                                  </p:childTnLst>
                                </p:cTn>
                              </p:par>
                              <p:par>
                                <p:cTn id="18" presetID="9" presetClass="entr" presetSubtype="0" fill="hold" grpId="0" nodeType="with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dissolve">
                                      <p:cBhvr>
                                        <p:cTn id="20" dur="500"/>
                                        <p:tgtEl>
                                          <p:spTgt spid="4"/>
                                        </p:tgtEl>
                                      </p:cBhvr>
                                    </p:animEffect>
                                  </p:childTnLst>
                                </p:cTn>
                              </p:par>
                              <p:par>
                                <p:cTn id="21" presetID="9" presetClass="entr" presetSubtype="0" fill="hold" grpId="4" nodeType="withEffect">
                                  <p:stCondLst>
                                    <p:cond delay="0"/>
                                  </p:stCondLst>
                                  <p:childTnLst>
                                    <p:set>
                                      <p:cBhvr>
                                        <p:cTn id="22" dur="1" fill="hold">
                                          <p:stCondLst>
                                            <p:cond delay="0"/>
                                          </p:stCondLst>
                                        </p:cTn>
                                        <p:tgtEl>
                                          <p:spTgt spid="95"/>
                                        </p:tgtEl>
                                        <p:attrNameLst>
                                          <p:attrName>style.visibility</p:attrName>
                                        </p:attrNameLst>
                                      </p:cBhvr>
                                      <p:to>
                                        <p:strVal val="visible"/>
                                      </p:to>
                                    </p:set>
                                    <p:animEffect transition="in" filter="dissolve">
                                      <p:cBhvr>
                                        <p:cTn id="23" dur="500"/>
                                        <p:tgtEl>
                                          <p:spTgt spid="95"/>
                                        </p:tgtEl>
                                      </p:cBhvr>
                                    </p:animEffect>
                                  </p:childTnLst>
                                </p:cTn>
                              </p:par>
                              <p:par>
                                <p:cTn id="24" presetID="9" presetClass="entr" presetSubtype="0" fill="hold" grpId="1" nodeType="withEffect">
                                  <p:stCondLst>
                                    <p:cond delay="0"/>
                                  </p:stCondLst>
                                  <p:childTnLst>
                                    <p:set>
                                      <p:cBhvr>
                                        <p:cTn id="25" dur="1" fill="hold">
                                          <p:stCondLst>
                                            <p:cond delay="0"/>
                                          </p:stCondLst>
                                        </p:cTn>
                                        <p:tgtEl>
                                          <p:spTgt spid="4"/>
                                        </p:tgtEl>
                                        <p:attrNameLst>
                                          <p:attrName>style.visibility</p:attrName>
                                        </p:attrNameLst>
                                      </p:cBhvr>
                                      <p:to>
                                        <p:strVal val="visible"/>
                                      </p:to>
                                    </p:set>
                                    <p:animEffect transition="in" filter="dissolve">
                                      <p:cBhvr>
                                        <p:cTn id="26" dur="500"/>
                                        <p:tgtEl>
                                          <p:spTgt spid="4"/>
                                        </p:tgtEl>
                                      </p:cBhvr>
                                    </p:animEffect>
                                  </p:childTnLst>
                                </p:cTn>
                              </p:par>
                              <p:par>
                                <p:cTn id="27" presetID="9" presetClass="entr" presetSubtype="0" fill="hold" grpId="5" nodeType="withEffect">
                                  <p:stCondLst>
                                    <p:cond delay="0"/>
                                  </p:stCondLst>
                                  <p:childTnLst>
                                    <p:set>
                                      <p:cBhvr>
                                        <p:cTn id="28" dur="1" fill="hold">
                                          <p:stCondLst>
                                            <p:cond delay="0"/>
                                          </p:stCondLst>
                                        </p:cTn>
                                        <p:tgtEl>
                                          <p:spTgt spid="95"/>
                                        </p:tgtEl>
                                        <p:attrNameLst>
                                          <p:attrName>style.visibility</p:attrName>
                                        </p:attrNameLst>
                                      </p:cBhvr>
                                      <p:to>
                                        <p:strVal val="visible"/>
                                      </p:to>
                                    </p:set>
                                    <p:animEffect transition="in" filter="dissolve">
                                      <p:cBhvr>
                                        <p:cTn id="29" dur="500"/>
                                        <p:tgtEl>
                                          <p:spTgt spid="95"/>
                                        </p:tgtEl>
                                      </p:cBhvr>
                                    </p:animEffect>
                                  </p:childTnLst>
                                </p:cTn>
                              </p:par>
                              <p:par>
                                <p:cTn id="30" presetID="9" presetClass="entr" presetSubtype="0" fill="hold" grpId="2" nodeType="withEffect">
                                  <p:stCondLst>
                                    <p:cond delay="0"/>
                                  </p:stCondLst>
                                  <p:childTnLst>
                                    <p:set>
                                      <p:cBhvr>
                                        <p:cTn id="31" dur="1" fill="hold">
                                          <p:stCondLst>
                                            <p:cond delay="0"/>
                                          </p:stCondLst>
                                        </p:cTn>
                                        <p:tgtEl>
                                          <p:spTgt spid="4"/>
                                        </p:tgtEl>
                                        <p:attrNameLst>
                                          <p:attrName>style.visibility</p:attrName>
                                        </p:attrNameLst>
                                      </p:cBhvr>
                                      <p:to>
                                        <p:strVal val="visible"/>
                                      </p:to>
                                    </p:set>
                                    <p:animEffect transition="in" filter="dissolve">
                                      <p:cBhvr>
                                        <p:cTn id="32" dur="500"/>
                                        <p:tgtEl>
                                          <p:spTgt spid="4"/>
                                        </p:tgtEl>
                                      </p:cBhvr>
                                    </p:animEffect>
                                  </p:childTnLst>
                                </p:cTn>
                              </p:par>
                              <p:par>
                                <p:cTn id="33" presetID="9" presetClass="entr" presetSubtype="0" fill="hold" nodeType="withEffect">
                                  <p:stCondLst>
                                    <p:cond delay="0"/>
                                  </p:stCondLst>
                                  <p:childTnLst>
                                    <p:set>
                                      <p:cBhvr>
                                        <p:cTn id="34" dur="1" fill="hold">
                                          <p:stCondLst>
                                            <p:cond delay="0"/>
                                          </p:stCondLst>
                                        </p:cTn>
                                        <p:tgtEl>
                                          <p:spTgt spid="3"/>
                                        </p:tgtEl>
                                        <p:attrNameLst>
                                          <p:attrName>style.visibility</p:attrName>
                                        </p:attrNameLst>
                                      </p:cBhvr>
                                      <p:to>
                                        <p:strVal val="visible"/>
                                      </p:to>
                                    </p:set>
                                    <p:animEffect transition="in" filter="dissolve">
                                      <p:cBhvr>
                                        <p:cTn id="35"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5" grpId="0"/>
      <p:bldP spid="95" grpId="1"/>
      <p:bldP spid="95" grpId="2"/>
      <p:bldP spid="95" grpId="3"/>
      <p:bldP spid="95" grpId="4"/>
      <p:bldP spid="95" grpId="5"/>
      <p:bldP spid="4" grpId="0"/>
      <p:bldP spid="4" grpId="1"/>
      <p:bldP spid="4" grpId="2"/>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0E47A4D-EBD2-A19C-7E0D-B4FBEEA08288}"/>
            </a:ext>
          </a:extLst>
        </p:cNvPr>
        <p:cNvGrpSpPr/>
        <p:nvPr/>
      </p:nvGrpSpPr>
      <p:grpSpPr>
        <a:xfrm>
          <a:off x="0" y="0"/>
          <a:ext cx="0" cy="0"/>
          <a:chOff x="0" y="0"/>
          <a:chExt cx="0" cy="0"/>
        </a:xfrm>
      </p:grpSpPr>
      <p:sp>
        <p:nvSpPr>
          <p:cNvPr id="5" name="Rectangle 4">
            <a:extLst>
              <a:ext uri="{FF2B5EF4-FFF2-40B4-BE49-F238E27FC236}">
                <a16:creationId xmlns:a16="http://schemas.microsoft.com/office/drawing/2014/main" id="{823C653F-49CE-C571-7EB9-DB220F8FEF7B}"/>
              </a:ext>
            </a:extLst>
          </p:cNvPr>
          <p:cNvSpPr/>
          <p:nvPr/>
        </p:nvSpPr>
        <p:spPr>
          <a:xfrm>
            <a:off x="0" y="0"/>
            <a:ext cx="12192000" cy="6858000"/>
          </a:xfrm>
          <a:prstGeom prst="rect">
            <a:avLst/>
          </a:prstGeom>
          <a:solidFill>
            <a:srgbClr val="F7F3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F"/>
          </a:p>
        </p:txBody>
      </p:sp>
      <p:pic>
        <p:nvPicPr>
          <p:cNvPr id="2" name="Content Placeholder 3" descr="A diagram of a scale&#10;&#10;Description automatically generated">
            <a:extLst>
              <a:ext uri="{FF2B5EF4-FFF2-40B4-BE49-F238E27FC236}">
                <a16:creationId xmlns:a16="http://schemas.microsoft.com/office/drawing/2014/main" id="{39123488-4184-07C4-6C12-731FEBEBCB36}"/>
              </a:ext>
            </a:extLst>
          </p:cNvPr>
          <p:cNvPicPr>
            <a:picLocks noChangeAspect="1"/>
          </p:cNvPicPr>
          <p:nvPr/>
        </p:nvPicPr>
        <p:blipFill>
          <a:blip r:embed="rId2"/>
          <a:srcRect l="2580" t="3433" r="2409" b="3011"/>
          <a:stretch>
            <a:fillRect/>
          </a:stretch>
        </p:blipFill>
        <p:spPr>
          <a:xfrm>
            <a:off x="2786063" y="285750"/>
            <a:ext cx="6429375" cy="6315076"/>
          </a:xfrm>
          <a:prstGeom prst="rect">
            <a:avLst/>
          </a:prstGeom>
          <a:noFill/>
          <a:ln>
            <a:noFill/>
          </a:ln>
        </p:spPr>
      </p:pic>
    </p:spTree>
    <p:extLst>
      <p:ext uri="{BB962C8B-B14F-4D97-AF65-F5344CB8AC3E}">
        <p14:creationId xmlns:p14="http://schemas.microsoft.com/office/powerpoint/2010/main" val="26913821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000"/>
                                        <p:tgtEl>
                                          <p:spTgt spid="2"/>
                                        </p:tgtEl>
                                      </p:cBhvr>
                                    </p:animEffect>
                                    <p:anim calcmode="lin" valueType="num">
                                      <p:cBhvr>
                                        <p:cTn id="8" dur="2000" fill="hold"/>
                                        <p:tgtEl>
                                          <p:spTgt spid="2"/>
                                        </p:tgtEl>
                                        <p:attrNameLst>
                                          <p:attrName>style.rotation</p:attrName>
                                        </p:attrNameLst>
                                      </p:cBhvr>
                                      <p:tavLst>
                                        <p:tav tm="0">
                                          <p:val>
                                            <p:fltVal val="720"/>
                                          </p:val>
                                        </p:tav>
                                        <p:tav tm="100000">
                                          <p:val>
                                            <p:fltVal val="0"/>
                                          </p:val>
                                        </p:tav>
                                      </p:tavLst>
                                    </p:anim>
                                    <p:anim calcmode="lin" valueType="num">
                                      <p:cBhvr>
                                        <p:cTn id="9" dur="2000" fill="hold"/>
                                        <p:tgtEl>
                                          <p:spTgt spid="2"/>
                                        </p:tgtEl>
                                        <p:attrNameLst>
                                          <p:attrName>ppt_h</p:attrName>
                                        </p:attrNameLst>
                                      </p:cBhvr>
                                      <p:tavLst>
                                        <p:tav tm="0">
                                          <p:val>
                                            <p:fltVal val="0"/>
                                          </p:val>
                                        </p:tav>
                                        <p:tav tm="100000">
                                          <p:val>
                                            <p:strVal val="#ppt_h"/>
                                          </p:val>
                                        </p:tav>
                                      </p:tavLst>
                                    </p:anim>
                                    <p:anim calcmode="lin" valueType="num">
                                      <p:cBhvr>
                                        <p:cTn id="10" dur="2000" fill="hold"/>
                                        <p:tgtEl>
                                          <p:spTgt spid="2"/>
                                        </p:tgtEl>
                                        <p:attrNameLst>
                                          <p:attrName>ppt_w</p:attrName>
                                        </p:attrNameLst>
                                      </p:cBhvr>
                                      <p:tavLst>
                                        <p:tav tm="0">
                                          <p:val>
                                            <p:fltVal val="0"/>
                                          </p:val>
                                        </p:tav>
                                        <p:tav tm="100000">
                                          <p:val>
                                            <p:strVal val="#ppt_w"/>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6560CE4-4F4F-0040-0A1E-440DAD9B1848}"/>
            </a:ext>
          </a:extLst>
        </p:cNvPr>
        <p:cNvGrpSpPr/>
        <p:nvPr/>
      </p:nvGrpSpPr>
      <p:grpSpPr>
        <a:xfrm>
          <a:off x="0" y="0"/>
          <a:ext cx="0" cy="0"/>
          <a:chOff x="0" y="0"/>
          <a:chExt cx="0" cy="0"/>
        </a:xfrm>
      </p:grpSpPr>
      <p:sp>
        <p:nvSpPr>
          <p:cNvPr id="95" name="Title 94">
            <a:extLst>
              <a:ext uri="{FF2B5EF4-FFF2-40B4-BE49-F238E27FC236}">
                <a16:creationId xmlns:a16="http://schemas.microsoft.com/office/drawing/2014/main" id="{F69CCFD6-4A59-D6E5-A02F-C809DB7170E3}"/>
              </a:ext>
            </a:extLst>
          </p:cNvPr>
          <p:cNvSpPr>
            <a:spLocks noGrp="1" noChangeArrowheads="1"/>
          </p:cNvSpPr>
          <p:nvPr>
            <p:ph type="title" idx="4294967295"/>
          </p:nvPr>
        </p:nvSpPr>
        <p:spPr bwMode="auto">
          <a:xfrm>
            <a:off x="1096963" y="642938"/>
            <a:ext cx="7947025" cy="995422"/>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0" compatLnSpc="1">
            <a:prstTxWarp prst="textNoShape">
              <a:avLst/>
            </a:prstTxWarp>
          </a:bodyPr>
          <a:lstStyle/>
          <a:p>
            <a:r>
              <a:rPr lang="en-US" altLang="en-US" dirty="0">
                <a:solidFill>
                  <a:schemeClr val="tx1">
                    <a:lumMod val="50000"/>
                  </a:schemeClr>
                </a:solidFill>
                <a:latin typeface="Raleway SemiBold" panose="020B0703030101060003" pitchFamily="34" charset="77"/>
              </a:rPr>
              <a:t>Capacity Building at Scale</a:t>
            </a:r>
            <a:endParaRPr lang="en-US" altLang="en-US" sz="4400" dirty="0">
              <a:solidFill>
                <a:schemeClr val="tx1">
                  <a:lumMod val="50000"/>
                </a:schemeClr>
              </a:solidFill>
              <a:latin typeface="Raleway SemiBold" panose="020B0703030101060003" pitchFamily="34" charset="77"/>
            </a:endParaRPr>
          </a:p>
        </p:txBody>
      </p:sp>
      <p:sp>
        <p:nvSpPr>
          <p:cNvPr id="4" name="Text Placeholder 3">
            <a:extLst>
              <a:ext uri="{FF2B5EF4-FFF2-40B4-BE49-F238E27FC236}">
                <a16:creationId xmlns:a16="http://schemas.microsoft.com/office/drawing/2014/main" id="{3A201FB4-CA06-9639-E91A-4A0271824167}"/>
              </a:ext>
            </a:extLst>
          </p:cNvPr>
          <p:cNvSpPr txBox="1">
            <a:spLocks/>
          </p:cNvSpPr>
          <p:nvPr/>
        </p:nvSpPr>
        <p:spPr>
          <a:xfrm>
            <a:off x="1238610" y="1985057"/>
            <a:ext cx="6389105" cy="4230005"/>
          </a:xfrm>
          <a:prstGeom prst="rect">
            <a:avLst/>
          </a:prstGeom>
        </p:spPr>
        <p:txBody>
          <a:bodyPr/>
          <a:lstStyle>
            <a:lvl1pPr marL="228600" indent="-228600" algn="l" rtl="0" fontAlgn="base">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defTabSz="914400" eaLnBrk="1" hangingPunct="1"/>
            <a:r>
              <a:rPr lang="en-US" sz="2000" dirty="0">
                <a:latin typeface="Open Sans" pitchFamily="2" charset="0"/>
                <a:ea typeface="Open Sans" pitchFamily="2" charset="0"/>
                <a:cs typeface="Open Sans" pitchFamily="2" charset="0"/>
              </a:rPr>
              <a:t>Hardwiring land restoration into University curriculum </a:t>
            </a:r>
          </a:p>
          <a:p>
            <a:pPr marL="0" indent="0" defTabSz="914400" eaLnBrk="1" hangingPunct="1">
              <a:buNone/>
            </a:pPr>
            <a:endParaRPr lang="en-US" sz="2000" dirty="0">
              <a:latin typeface="Open Sans" pitchFamily="2" charset="0"/>
              <a:ea typeface="Open Sans" pitchFamily="2" charset="0"/>
              <a:cs typeface="Open Sans" pitchFamily="2" charset="0"/>
            </a:endParaRPr>
          </a:p>
          <a:p>
            <a:pPr defTabSz="914400" eaLnBrk="1" hangingPunct="1"/>
            <a:r>
              <a:rPr lang="en-US" sz="2000" dirty="0">
                <a:latin typeface="Open Sans" pitchFamily="2" charset="0"/>
                <a:ea typeface="Open Sans" pitchFamily="2" charset="0"/>
                <a:cs typeface="Open Sans" pitchFamily="2" charset="0"/>
              </a:rPr>
              <a:t>Courses on Agriculture and Urban Land restoration</a:t>
            </a:r>
          </a:p>
          <a:p>
            <a:pPr marL="0" indent="0" defTabSz="914400" eaLnBrk="1" hangingPunct="1">
              <a:buNone/>
            </a:pPr>
            <a:endParaRPr lang="en-US" sz="2000" dirty="0">
              <a:latin typeface="Open Sans" pitchFamily="2" charset="0"/>
              <a:ea typeface="Open Sans" pitchFamily="2" charset="0"/>
              <a:cs typeface="Open Sans" pitchFamily="2" charset="0"/>
            </a:endParaRPr>
          </a:p>
          <a:p>
            <a:pPr defTabSz="914400" eaLnBrk="1" hangingPunct="1"/>
            <a:r>
              <a:rPr lang="en-US" sz="2000" dirty="0">
                <a:latin typeface="Open Sans" pitchFamily="2" charset="0"/>
                <a:ea typeface="Open Sans" pitchFamily="2" charset="0"/>
                <a:cs typeface="Open Sans" pitchFamily="2" charset="0"/>
              </a:rPr>
              <a:t>Over 600 universities already signed up</a:t>
            </a:r>
          </a:p>
          <a:p>
            <a:pPr marL="0" indent="0" defTabSz="914400" eaLnBrk="1" hangingPunct="1">
              <a:buNone/>
            </a:pPr>
            <a:endParaRPr lang="en-US" sz="2000" dirty="0">
              <a:latin typeface="Open Sans" pitchFamily="2" charset="0"/>
              <a:ea typeface="Open Sans" pitchFamily="2" charset="0"/>
              <a:cs typeface="Open Sans" pitchFamily="2" charset="0"/>
            </a:endParaRPr>
          </a:p>
          <a:p>
            <a:pPr defTabSz="914400" eaLnBrk="1" hangingPunct="1"/>
            <a:r>
              <a:rPr lang="en-US" sz="2000" dirty="0">
                <a:latin typeface="Open Sans" pitchFamily="2" charset="0"/>
                <a:ea typeface="Open Sans" pitchFamily="2" charset="0"/>
                <a:cs typeface="Open Sans" pitchFamily="2" charset="0"/>
              </a:rPr>
              <a:t>How do we promote more in Japan</a:t>
            </a:r>
          </a:p>
          <a:p>
            <a:pPr marL="0" indent="0" defTabSz="914400" eaLnBrk="1" hangingPunct="1">
              <a:buNone/>
            </a:pPr>
            <a:endParaRPr lang="en-US" sz="2000" dirty="0">
              <a:latin typeface="Open Sans" pitchFamily="2" charset="0"/>
              <a:ea typeface="Open Sans" pitchFamily="2" charset="0"/>
              <a:cs typeface="Open Sans" pitchFamily="2" charset="0"/>
            </a:endParaRPr>
          </a:p>
          <a:p>
            <a:pPr defTabSz="914400" eaLnBrk="1" hangingPunct="1"/>
            <a:r>
              <a:rPr lang="en-US" sz="2000" dirty="0">
                <a:latin typeface="Open Sans" pitchFamily="2" charset="0"/>
                <a:ea typeface="Open Sans" pitchFamily="2" charset="0"/>
                <a:cs typeface="Open Sans" pitchFamily="2" charset="0"/>
              </a:rPr>
              <a:t>Translation to Japanese?</a:t>
            </a:r>
          </a:p>
          <a:p>
            <a:pPr marL="0" indent="0" defTabSz="914400" eaLnBrk="1" hangingPunct="1">
              <a:buNone/>
            </a:pPr>
            <a:endParaRPr lang="en-US" sz="2000" dirty="0">
              <a:latin typeface="Open Sans" pitchFamily="2" charset="0"/>
              <a:ea typeface="Open Sans" pitchFamily="2" charset="0"/>
              <a:cs typeface="Open Sans" pitchFamily="2" charset="0"/>
            </a:endParaRPr>
          </a:p>
        </p:txBody>
      </p:sp>
      <p:pic>
        <p:nvPicPr>
          <p:cNvPr id="5" name="Picture 4">
            <a:extLst>
              <a:ext uri="{FF2B5EF4-FFF2-40B4-BE49-F238E27FC236}">
                <a16:creationId xmlns:a16="http://schemas.microsoft.com/office/drawing/2014/main" id="{A9AEB8F1-EF53-492D-45A2-6CD3A4706FB8}"/>
              </a:ext>
            </a:extLst>
          </p:cNvPr>
          <p:cNvPicPr>
            <a:picLocks noChangeAspect="1"/>
          </p:cNvPicPr>
          <p:nvPr/>
        </p:nvPicPr>
        <p:blipFill>
          <a:blip r:embed="rId2"/>
          <a:stretch>
            <a:fillRect/>
          </a:stretch>
        </p:blipFill>
        <p:spPr>
          <a:xfrm>
            <a:off x="7846838" y="1457868"/>
            <a:ext cx="3136605" cy="4410497"/>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574136174"/>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withEffect">
                                  <p:stCondLst>
                                    <p:cond delay="0"/>
                                  </p:stCondLst>
                                  <p:childTnLst>
                                    <p:set>
                                      <p:cBhvr>
                                        <p:cTn id="6" dur="1" fill="hold">
                                          <p:stCondLst>
                                            <p:cond delay="0"/>
                                          </p:stCondLst>
                                        </p:cTn>
                                        <p:tgtEl>
                                          <p:spTgt spid="95"/>
                                        </p:tgtEl>
                                        <p:attrNameLst>
                                          <p:attrName>style.visibility</p:attrName>
                                        </p:attrNameLst>
                                      </p:cBhvr>
                                      <p:to>
                                        <p:strVal val="visible"/>
                                      </p:to>
                                    </p:set>
                                    <p:animEffect transition="in" filter="wipe(left)">
                                      <p:cBhvr>
                                        <p:cTn id="7" dur="500"/>
                                        <p:tgtEl>
                                          <p:spTgt spid="95"/>
                                        </p:tgtEl>
                                      </p:cBhvr>
                                    </p:animEffect>
                                  </p:childTnLst>
                                </p:cTn>
                              </p:par>
                              <p:par>
                                <p:cTn id="8" presetID="9" presetClass="entr" presetSubtype="0" fill="hold" grpId="1" nodeType="withEffect">
                                  <p:stCondLst>
                                    <p:cond delay="0"/>
                                  </p:stCondLst>
                                  <p:childTnLst>
                                    <p:set>
                                      <p:cBhvr>
                                        <p:cTn id="9" dur="1" fill="hold">
                                          <p:stCondLst>
                                            <p:cond delay="0"/>
                                          </p:stCondLst>
                                        </p:cTn>
                                        <p:tgtEl>
                                          <p:spTgt spid="95"/>
                                        </p:tgtEl>
                                        <p:attrNameLst>
                                          <p:attrName>style.visibility</p:attrName>
                                        </p:attrNameLst>
                                      </p:cBhvr>
                                      <p:to>
                                        <p:strVal val="visible"/>
                                      </p:to>
                                    </p:set>
                                    <p:animEffect transition="in" filter="dissolve">
                                      <p:cBhvr>
                                        <p:cTn id="10" dur="500"/>
                                        <p:tgtEl>
                                          <p:spTgt spid="95"/>
                                        </p:tgtEl>
                                      </p:cBhvr>
                                    </p:animEffect>
                                  </p:childTnLst>
                                </p:cTn>
                              </p:par>
                              <p:par>
                                <p:cTn id="11" presetID="2" presetClass="entr" presetSubtype="4" fill="hold" grpId="2" nodeType="withEffect">
                                  <p:stCondLst>
                                    <p:cond delay="0"/>
                                  </p:stCondLst>
                                  <p:childTnLst>
                                    <p:set>
                                      <p:cBhvr>
                                        <p:cTn id="12" dur="1" fill="hold">
                                          <p:stCondLst>
                                            <p:cond delay="0"/>
                                          </p:stCondLst>
                                        </p:cTn>
                                        <p:tgtEl>
                                          <p:spTgt spid="95"/>
                                        </p:tgtEl>
                                        <p:attrNameLst>
                                          <p:attrName>style.visibility</p:attrName>
                                        </p:attrNameLst>
                                      </p:cBhvr>
                                      <p:to>
                                        <p:strVal val="visible"/>
                                      </p:to>
                                    </p:set>
                                    <p:anim calcmode="lin" valueType="num">
                                      <p:cBhvr additive="base">
                                        <p:cTn id="13" dur="500" fill="hold"/>
                                        <p:tgtEl>
                                          <p:spTgt spid="95"/>
                                        </p:tgtEl>
                                        <p:attrNameLst>
                                          <p:attrName>ppt_x</p:attrName>
                                        </p:attrNameLst>
                                      </p:cBhvr>
                                      <p:tavLst>
                                        <p:tav tm="0">
                                          <p:val>
                                            <p:strVal val="#ppt_x"/>
                                          </p:val>
                                        </p:tav>
                                        <p:tav tm="100000">
                                          <p:val>
                                            <p:strVal val="#ppt_x"/>
                                          </p:val>
                                        </p:tav>
                                      </p:tavLst>
                                    </p:anim>
                                    <p:anim calcmode="lin" valueType="num">
                                      <p:cBhvr additive="base">
                                        <p:cTn id="14" dur="500" fill="hold"/>
                                        <p:tgtEl>
                                          <p:spTgt spid="95"/>
                                        </p:tgtEl>
                                        <p:attrNameLst>
                                          <p:attrName>ppt_y</p:attrName>
                                        </p:attrNameLst>
                                      </p:cBhvr>
                                      <p:tavLst>
                                        <p:tav tm="0">
                                          <p:val>
                                            <p:strVal val="1+#ppt_h/2"/>
                                          </p:val>
                                        </p:tav>
                                        <p:tav tm="100000">
                                          <p:val>
                                            <p:strVal val="#ppt_y"/>
                                          </p:val>
                                        </p:tav>
                                      </p:tavLst>
                                    </p:anim>
                                  </p:childTnLst>
                                </p:cTn>
                              </p:par>
                              <p:par>
                                <p:cTn id="15" presetID="9" presetClass="entr" presetSubtype="0" fill="hold" grpId="3" nodeType="withEffect">
                                  <p:stCondLst>
                                    <p:cond delay="0"/>
                                  </p:stCondLst>
                                  <p:childTnLst>
                                    <p:set>
                                      <p:cBhvr>
                                        <p:cTn id="16" dur="1" fill="hold">
                                          <p:stCondLst>
                                            <p:cond delay="0"/>
                                          </p:stCondLst>
                                        </p:cTn>
                                        <p:tgtEl>
                                          <p:spTgt spid="95"/>
                                        </p:tgtEl>
                                        <p:attrNameLst>
                                          <p:attrName>style.visibility</p:attrName>
                                        </p:attrNameLst>
                                      </p:cBhvr>
                                      <p:to>
                                        <p:strVal val="visible"/>
                                      </p:to>
                                    </p:set>
                                    <p:animEffect transition="in" filter="dissolve">
                                      <p:cBhvr>
                                        <p:cTn id="17" dur="500"/>
                                        <p:tgtEl>
                                          <p:spTgt spid="95"/>
                                        </p:tgtEl>
                                      </p:cBhvr>
                                    </p:animEffect>
                                  </p:childTnLst>
                                </p:cTn>
                              </p:par>
                              <p:par>
                                <p:cTn id="18" presetID="9" presetClass="entr" presetSubtype="0" fill="hold" grpId="0" nodeType="with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dissolve">
                                      <p:cBhvr>
                                        <p:cTn id="20" dur="500"/>
                                        <p:tgtEl>
                                          <p:spTgt spid="4"/>
                                        </p:tgtEl>
                                      </p:cBhvr>
                                    </p:animEffect>
                                  </p:childTnLst>
                                </p:cTn>
                              </p:par>
                              <p:par>
                                <p:cTn id="21" presetID="9" presetClass="entr" presetSubtype="0" fill="hold" grpId="4" nodeType="withEffect">
                                  <p:stCondLst>
                                    <p:cond delay="0"/>
                                  </p:stCondLst>
                                  <p:childTnLst>
                                    <p:set>
                                      <p:cBhvr>
                                        <p:cTn id="22" dur="1" fill="hold">
                                          <p:stCondLst>
                                            <p:cond delay="0"/>
                                          </p:stCondLst>
                                        </p:cTn>
                                        <p:tgtEl>
                                          <p:spTgt spid="95"/>
                                        </p:tgtEl>
                                        <p:attrNameLst>
                                          <p:attrName>style.visibility</p:attrName>
                                        </p:attrNameLst>
                                      </p:cBhvr>
                                      <p:to>
                                        <p:strVal val="visible"/>
                                      </p:to>
                                    </p:set>
                                    <p:animEffect transition="in" filter="dissolve">
                                      <p:cBhvr>
                                        <p:cTn id="23" dur="500"/>
                                        <p:tgtEl>
                                          <p:spTgt spid="95"/>
                                        </p:tgtEl>
                                      </p:cBhvr>
                                    </p:animEffect>
                                  </p:childTnLst>
                                </p:cTn>
                              </p:par>
                              <p:par>
                                <p:cTn id="24" presetID="9" presetClass="entr" presetSubtype="0" fill="hold" grpId="1" nodeType="withEffect">
                                  <p:stCondLst>
                                    <p:cond delay="0"/>
                                  </p:stCondLst>
                                  <p:childTnLst>
                                    <p:set>
                                      <p:cBhvr>
                                        <p:cTn id="25" dur="1" fill="hold">
                                          <p:stCondLst>
                                            <p:cond delay="0"/>
                                          </p:stCondLst>
                                        </p:cTn>
                                        <p:tgtEl>
                                          <p:spTgt spid="4"/>
                                        </p:tgtEl>
                                        <p:attrNameLst>
                                          <p:attrName>style.visibility</p:attrName>
                                        </p:attrNameLst>
                                      </p:cBhvr>
                                      <p:to>
                                        <p:strVal val="visible"/>
                                      </p:to>
                                    </p:set>
                                    <p:animEffect transition="in" filter="dissolve">
                                      <p:cBhvr>
                                        <p:cTn id="26" dur="500"/>
                                        <p:tgtEl>
                                          <p:spTgt spid="4"/>
                                        </p:tgtEl>
                                      </p:cBhvr>
                                    </p:animEffect>
                                  </p:childTnLst>
                                </p:cTn>
                              </p:par>
                              <p:par>
                                <p:cTn id="27" presetID="9" presetClass="entr" presetSubtype="0" fill="hold" grpId="5" nodeType="withEffect">
                                  <p:stCondLst>
                                    <p:cond delay="0"/>
                                  </p:stCondLst>
                                  <p:childTnLst>
                                    <p:set>
                                      <p:cBhvr>
                                        <p:cTn id="28" dur="1" fill="hold">
                                          <p:stCondLst>
                                            <p:cond delay="0"/>
                                          </p:stCondLst>
                                        </p:cTn>
                                        <p:tgtEl>
                                          <p:spTgt spid="95"/>
                                        </p:tgtEl>
                                        <p:attrNameLst>
                                          <p:attrName>style.visibility</p:attrName>
                                        </p:attrNameLst>
                                      </p:cBhvr>
                                      <p:to>
                                        <p:strVal val="visible"/>
                                      </p:to>
                                    </p:set>
                                    <p:animEffect transition="in" filter="dissolve">
                                      <p:cBhvr>
                                        <p:cTn id="29" dur="500"/>
                                        <p:tgtEl>
                                          <p:spTgt spid="95"/>
                                        </p:tgtEl>
                                      </p:cBhvr>
                                    </p:animEffect>
                                  </p:childTnLst>
                                </p:cTn>
                              </p:par>
                              <p:par>
                                <p:cTn id="30" presetID="9" presetClass="entr" presetSubtype="0" fill="hold" grpId="2" nodeType="withEffect">
                                  <p:stCondLst>
                                    <p:cond delay="0"/>
                                  </p:stCondLst>
                                  <p:childTnLst>
                                    <p:set>
                                      <p:cBhvr>
                                        <p:cTn id="31" dur="1" fill="hold">
                                          <p:stCondLst>
                                            <p:cond delay="0"/>
                                          </p:stCondLst>
                                        </p:cTn>
                                        <p:tgtEl>
                                          <p:spTgt spid="4"/>
                                        </p:tgtEl>
                                        <p:attrNameLst>
                                          <p:attrName>style.visibility</p:attrName>
                                        </p:attrNameLst>
                                      </p:cBhvr>
                                      <p:to>
                                        <p:strVal val="visible"/>
                                      </p:to>
                                    </p:set>
                                    <p:animEffect transition="in" filter="dissolve">
                                      <p:cBhvr>
                                        <p:cTn id="32" dur="500"/>
                                        <p:tgtEl>
                                          <p:spTgt spid="4"/>
                                        </p:tgtEl>
                                      </p:cBhvr>
                                    </p:animEffect>
                                  </p:childTnLst>
                                </p:cTn>
                              </p:par>
                              <p:par>
                                <p:cTn id="33" presetID="9" presetClass="entr" presetSubtype="0" fill="hold" grpId="6" nodeType="withEffect">
                                  <p:stCondLst>
                                    <p:cond delay="0"/>
                                  </p:stCondLst>
                                  <p:childTnLst>
                                    <p:set>
                                      <p:cBhvr>
                                        <p:cTn id="34" dur="1" fill="hold">
                                          <p:stCondLst>
                                            <p:cond delay="0"/>
                                          </p:stCondLst>
                                        </p:cTn>
                                        <p:tgtEl>
                                          <p:spTgt spid="95"/>
                                        </p:tgtEl>
                                        <p:attrNameLst>
                                          <p:attrName>style.visibility</p:attrName>
                                        </p:attrNameLst>
                                      </p:cBhvr>
                                      <p:to>
                                        <p:strVal val="visible"/>
                                      </p:to>
                                    </p:set>
                                    <p:animEffect transition="in" filter="dissolve">
                                      <p:cBhvr>
                                        <p:cTn id="35" dur="500"/>
                                        <p:tgtEl>
                                          <p:spTgt spid="95"/>
                                        </p:tgtEl>
                                      </p:cBhvr>
                                    </p:animEffect>
                                  </p:childTnLst>
                                </p:cTn>
                              </p:par>
                              <p:par>
                                <p:cTn id="36" presetID="9" presetClass="entr" presetSubtype="0" fill="hold" grpId="3" nodeType="withEffect">
                                  <p:stCondLst>
                                    <p:cond delay="0"/>
                                  </p:stCondLst>
                                  <p:childTnLst>
                                    <p:set>
                                      <p:cBhvr>
                                        <p:cTn id="37" dur="1" fill="hold">
                                          <p:stCondLst>
                                            <p:cond delay="0"/>
                                          </p:stCondLst>
                                        </p:cTn>
                                        <p:tgtEl>
                                          <p:spTgt spid="4"/>
                                        </p:tgtEl>
                                        <p:attrNameLst>
                                          <p:attrName>style.visibility</p:attrName>
                                        </p:attrNameLst>
                                      </p:cBhvr>
                                      <p:to>
                                        <p:strVal val="visible"/>
                                      </p:to>
                                    </p:set>
                                    <p:animEffect transition="in" filter="dissolve">
                                      <p:cBhvr>
                                        <p:cTn id="38" dur="500"/>
                                        <p:tgtEl>
                                          <p:spTgt spid="4"/>
                                        </p:tgtEl>
                                      </p:cBhvr>
                                    </p:animEffect>
                                  </p:childTnLst>
                                </p:cTn>
                              </p:par>
                              <p:par>
                                <p:cTn id="39" presetID="9" presetClass="entr" presetSubtype="0" fill="hold" nodeType="withEffect">
                                  <p:stCondLst>
                                    <p:cond delay="0"/>
                                  </p:stCondLst>
                                  <p:childTnLst>
                                    <p:set>
                                      <p:cBhvr>
                                        <p:cTn id="40" dur="1" fill="hold">
                                          <p:stCondLst>
                                            <p:cond delay="0"/>
                                          </p:stCondLst>
                                        </p:cTn>
                                        <p:tgtEl>
                                          <p:spTgt spid="5"/>
                                        </p:tgtEl>
                                        <p:attrNameLst>
                                          <p:attrName>style.visibility</p:attrName>
                                        </p:attrNameLst>
                                      </p:cBhvr>
                                      <p:to>
                                        <p:strVal val="visible"/>
                                      </p:to>
                                    </p:set>
                                    <p:animEffect transition="in" filter="dissolve">
                                      <p:cBhvr>
                                        <p:cTn id="4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5" grpId="0"/>
      <p:bldP spid="95" grpId="1"/>
      <p:bldP spid="95" grpId="2"/>
      <p:bldP spid="95" grpId="3"/>
      <p:bldP spid="95" grpId="4"/>
      <p:bldP spid="95" grpId="5"/>
      <p:bldP spid="95" grpId="6"/>
      <p:bldP spid="4" grpId="0"/>
      <p:bldP spid="4" grpId="1"/>
      <p:bldP spid="4" grpId="2"/>
      <p:bldP spid="4" grpId="3"/>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icture containing sky, outdoor, nature, mountain&#10;&#10;Description automatically generated">
            <a:extLst>
              <a:ext uri="{FF2B5EF4-FFF2-40B4-BE49-F238E27FC236}">
                <a16:creationId xmlns:a16="http://schemas.microsoft.com/office/drawing/2014/main" id="{3867DC5E-DA75-9846-AEC4-20690D0C5AC3}"/>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t="18967" r="9091" b="4202"/>
          <a:stretch/>
        </p:blipFill>
        <p:spPr>
          <a:xfrm>
            <a:off x="-1" y="0"/>
            <a:ext cx="12192001" cy="6858000"/>
          </a:xfrm>
          <a:prstGeom prst="rect">
            <a:avLst/>
          </a:prstGeom>
        </p:spPr>
      </p:pic>
      <p:sp>
        <p:nvSpPr>
          <p:cNvPr id="13" name="Rectangle 12">
            <a:extLst>
              <a:ext uri="{FF2B5EF4-FFF2-40B4-BE49-F238E27FC236}">
                <a16:creationId xmlns:a16="http://schemas.microsoft.com/office/drawing/2014/main" id="{055C5294-EB52-B543-A3A7-4789DE5BAD22}"/>
              </a:ext>
            </a:extLst>
          </p:cNvPr>
          <p:cNvSpPr/>
          <p:nvPr/>
        </p:nvSpPr>
        <p:spPr>
          <a:xfrm>
            <a:off x="-1" y="3451274"/>
            <a:ext cx="4876801" cy="838200"/>
          </a:xfrm>
          <a:prstGeom prst="rect">
            <a:avLst/>
          </a:prstGeom>
          <a:solidFill>
            <a:srgbClr val="007CB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SE"/>
          </a:p>
        </p:txBody>
      </p:sp>
      <p:sp>
        <p:nvSpPr>
          <p:cNvPr id="14" name="Rectangle 13">
            <a:extLst>
              <a:ext uri="{FF2B5EF4-FFF2-40B4-BE49-F238E27FC236}">
                <a16:creationId xmlns:a16="http://schemas.microsoft.com/office/drawing/2014/main" id="{0C989F10-4F37-EA49-97C3-FBF7886A8E92}"/>
              </a:ext>
            </a:extLst>
          </p:cNvPr>
          <p:cNvSpPr/>
          <p:nvPr/>
        </p:nvSpPr>
        <p:spPr>
          <a:xfrm>
            <a:off x="-1" y="4261021"/>
            <a:ext cx="6134843" cy="838200"/>
          </a:xfrm>
          <a:prstGeom prst="rect">
            <a:avLst/>
          </a:prstGeom>
          <a:solidFill>
            <a:srgbClr val="007CB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SE"/>
          </a:p>
        </p:txBody>
      </p:sp>
      <p:sp>
        <p:nvSpPr>
          <p:cNvPr id="15" name="Rectangle 14">
            <a:extLst>
              <a:ext uri="{FF2B5EF4-FFF2-40B4-BE49-F238E27FC236}">
                <a16:creationId xmlns:a16="http://schemas.microsoft.com/office/drawing/2014/main" id="{67FEA245-E941-BA42-8EB7-3D6DC03DC431}"/>
              </a:ext>
            </a:extLst>
          </p:cNvPr>
          <p:cNvSpPr/>
          <p:nvPr/>
        </p:nvSpPr>
        <p:spPr>
          <a:xfrm>
            <a:off x="-1" y="5101280"/>
            <a:ext cx="5334000" cy="838200"/>
          </a:xfrm>
          <a:prstGeom prst="rect">
            <a:avLst/>
          </a:prstGeom>
          <a:solidFill>
            <a:srgbClr val="007CB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SE"/>
          </a:p>
        </p:txBody>
      </p:sp>
      <p:sp>
        <p:nvSpPr>
          <p:cNvPr id="11" name="TextBox 10">
            <a:extLst>
              <a:ext uri="{FF2B5EF4-FFF2-40B4-BE49-F238E27FC236}">
                <a16:creationId xmlns:a16="http://schemas.microsoft.com/office/drawing/2014/main" id="{43B1D989-81E5-424D-AFB2-17F0FC556128}"/>
              </a:ext>
            </a:extLst>
          </p:cNvPr>
          <p:cNvSpPr txBox="1"/>
          <p:nvPr/>
        </p:nvSpPr>
        <p:spPr>
          <a:xfrm>
            <a:off x="497644" y="3451274"/>
            <a:ext cx="5334000" cy="2400657"/>
          </a:xfrm>
          <a:prstGeom prst="rect">
            <a:avLst/>
          </a:prstGeom>
          <a:noFill/>
        </p:spPr>
        <p:txBody>
          <a:bodyPr wrap="square" rtlCol="0">
            <a:spAutoFit/>
          </a:bodyPr>
          <a:lstStyle/>
          <a:p>
            <a:r>
              <a:rPr lang="en-US" sz="5000" b="1">
                <a:solidFill>
                  <a:schemeClr val="bg1"/>
                </a:solidFill>
                <a:latin typeface="Roboto" panose="02000000000000000000" pitchFamily="2" charset="0"/>
                <a:ea typeface="Roboto" panose="02000000000000000000" pitchFamily="2" charset="0"/>
              </a:rPr>
              <a:t>UNCCD is the global vision and voice for land</a:t>
            </a:r>
            <a:endParaRPr lang="en-SE" sz="5000" b="1">
              <a:solidFill>
                <a:schemeClr val="bg1"/>
              </a:solidFill>
              <a:latin typeface="Roboto" panose="02000000000000000000" pitchFamily="2" charset="0"/>
              <a:ea typeface="Roboto" panose="02000000000000000000" pitchFamily="2" charset="0"/>
            </a:endParaRPr>
          </a:p>
        </p:txBody>
      </p:sp>
      <p:pic>
        <p:nvPicPr>
          <p:cNvPr id="8" name="Picture 7">
            <a:extLst>
              <a:ext uri="{FF2B5EF4-FFF2-40B4-BE49-F238E27FC236}">
                <a16:creationId xmlns:a16="http://schemas.microsoft.com/office/drawing/2014/main" id="{902969C4-04B7-9B4E-9063-935A1509944D}"/>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t="-1329" b="-1669"/>
          <a:stretch/>
        </p:blipFill>
        <p:spPr>
          <a:xfrm>
            <a:off x="9601200" y="3207632"/>
            <a:ext cx="2119929" cy="3129600"/>
          </a:xfrm>
          <a:prstGeom prst="rect">
            <a:avLst/>
          </a:prstGeom>
        </p:spPr>
      </p:pic>
    </p:spTree>
    <p:extLst>
      <p:ext uri="{BB962C8B-B14F-4D97-AF65-F5344CB8AC3E}">
        <p14:creationId xmlns:p14="http://schemas.microsoft.com/office/powerpoint/2010/main" val="21518530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904C2A3-5F9B-B658-A6E9-42D245586A62}"/>
            </a:ext>
          </a:extLst>
        </p:cNvPr>
        <p:cNvGrpSpPr/>
        <p:nvPr/>
      </p:nvGrpSpPr>
      <p:grpSpPr>
        <a:xfrm>
          <a:off x="0" y="0"/>
          <a:ext cx="0" cy="0"/>
          <a:chOff x="0" y="0"/>
          <a:chExt cx="0" cy="0"/>
        </a:xfrm>
      </p:grpSpPr>
      <p:pic>
        <p:nvPicPr>
          <p:cNvPr id="2" name="Picture 1">
            <a:extLst>
              <a:ext uri="{FF2B5EF4-FFF2-40B4-BE49-F238E27FC236}">
                <a16:creationId xmlns:a16="http://schemas.microsoft.com/office/drawing/2014/main" id="{A4CE69FD-4E17-7127-93E6-FC19FC0B5D38}"/>
              </a:ext>
            </a:extLst>
          </p:cNvPr>
          <p:cNvPicPr>
            <a:picLocks noChangeAspect="1"/>
          </p:cNvPicPr>
          <p:nvPr/>
        </p:nvPicPr>
        <p:blipFill>
          <a:blip r:embed="rId2" cstate="email">
            <a:extLst>
              <a:ext uri="{28A0092B-C50C-407E-A947-70E740481C1C}">
                <a14:useLocalDpi xmlns:a14="http://schemas.microsoft.com/office/drawing/2010/main"/>
              </a:ext>
            </a:extLst>
          </a:blip>
          <a:srcRect t="7786" b="7786"/>
          <a:stretch/>
        </p:blipFill>
        <p:spPr bwMode="auto">
          <a:xfrm>
            <a:off x="-23810" y="0"/>
            <a:ext cx="12215809" cy="6871391"/>
          </a:xfrm>
          <a:prstGeom prst="rect">
            <a:avLst/>
          </a:prstGeom>
          <a:extLst>
            <a:ext uri="{53640926-AAD7-44D8-BBD7-CCE9431645EC}">
              <a14:shadowObscured xmlns:a14="http://schemas.microsoft.com/office/drawing/2010/main"/>
            </a:ext>
          </a:extLst>
        </p:spPr>
      </p:pic>
      <p:sp>
        <p:nvSpPr>
          <p:cNvPr id="3" name="Rectangle 2">
            <a:extLst>
              <a:ext uri="{FF2B5EF4-FFF2-40B4-BE49-F238E27FC236}">
                <a16:creationId xmlns:a16="http://schemas.microsoft.com/office/drawing/2014/main" id="{4220B04E-64F5-C766-95D5-C19DADDE0591}"/>
              </a:ext>
            </a:extLst>
          </p:cNvPr>
          <p:cNvSpPr/>
          <p:nvPr/>
        </p:nvSpPr>
        <p:spPr>
          <a:xfrm>
            <a:off x="-23810" y="-5364"/>
            <a:ext cx="12215809" cy="6865151"/>
          </a:xfrm>
          <a:prstGeom prst="rect">
            <a:avLst/>
          </a:prstGeom>
          <a:gradFill>
            <a:gsLst>
              <a:gs pos="0">
                <a:schemeClr val="tx1">
                  <a:alpha val="0"/>
                  <a:lumMod val="0"/>
                </a:schemeClr>
              </a:gs>
              <a:gs pos="34000">
                <a:srgbClr val="000000">
                  <a:alpha val="36000"/>
                  <a:lumMod val="0"/>
                </a:srgbClr>
              </a:gs>
              <a:gs pos="81000">
                <a:schemeClr val="tx1"/>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4C0EFE8B-4A7B-AED1-608B-322068B3A8C5}"/>
              </a:ext>
            </a:extLst>
          </p:cNvPr>
          <p:cNvSpPr txBox="1"/>
          <p:nvPr/>
        </p:nvSpPr>
        <p:spPr>
          <a:xfrm>
            <a:off x="395946" y="4210206"/>
            <a:ext cx="2459747" cy="1269578"/>
          </a:xfrm>
          <a:prstGeom prst="rect">
            <a:avLst/>
          </a:prstGeom>
          <a:noFill/>
        </p:spPr>
        <p:txBody>
          <a:bodyPr wrap="square">
            <a:spAutoFit/>
          </a:bodyPr>
          <a:lst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a:lstStyle>
          <a:p>
            <a:pPr algn="r" defTabSz="914378">
              <a:lnSpc>
                <a:spcPct val="85000"/>
              </a:lnSpc>
              <a:spcAft>
                <a:spcPts val="300"/>
              </a:spcAft>
              <a:buSzPts val="2800"/>
            </a:pPr>
            <a:r>
              <a:rPr lang="en-US" sz="1800" b="1" dirty="0">
                <a:ln w="34925">
                  <a:noFill/>
                </a:ln>
                <a:solidFill>
                  <a:schemeClr val="bg1">
                    <a:alpha val="82508"/>
                  </a:schemeClr>
                </a:solidFill>
                <a:latin typeface="Roboto Black" panose="02000000000000000000" pitchFamily="2" charset="0"/>
                <a:ea typeface="Roboto Black" panose="02000000000000000000" pitchFamily="2" charset="0"/>
              </a:rPr>
              <a:t>POST-MINING LANDSCAPE RESTORATION: A HANDS-ON WORKSHOP</a:t>
            </a:r>
          </a:p>
        </p:txBody>
      </p:sp>
      <p:grpSp>
        <p:nvGrpSpPr>
          <p:cNvPr id="7" name="Group 6">
            <a:extLst>
              <a:ext uri="{FF2B5EF4-FFF2-40B4-BE49-F238E27FC236}">
                <a16:creationId xmlns:a16="http://schemas.microsoft.com/office/drawing/2014/main" id="{59B37AC5-7D64-1A91-32CA-41947384C799}"/>
              </a:ext>
            </a:extLst>
          </p:cNvPr>
          <p:cNvGrpSpPr/>
          <p:nvPr/>
        </p:nvGrpSpPr>
        <p:grpSpPr>
          <a:xfrm>
            <a:off x="3722348" y="3841644"/>
            <a:ext cx="7839397" cy="2215991"/>
            <a:chOff x="2868325" y="2372325"/>
            <a:chExt cx="5868088" cy="1661993"/>
          </a:xfrm>
        </p:grpSpPr>
        <p:sp>
          <p:nvSpPr>
            <p:cNvPr id="8" name="TextBox 7">
              <a:extLst>
                <a:ext uri="{FF2B5EF4-FFF2-40B4-BE49-F238E27FC236}">
                  <a16:creationId xmlns:a16="http://schemas.microsoft.com/office/drawing/2014/main" id="{E793FE9E-49DD-64FD-92B1-421FF0C279C4}"/>
                </a:ext>
              </a:extLst>
            </p:cNvPr>
            <p:cNvSpPr txBox="1"/>
            <p:nvPr/>
          </p:nvSpPr>
          <p:spPr>
            <a:xfrm>
              <a:off x="2868325" y="2372325"/>
              <a:ext cx="1456851" cy="657872"/>
            </a:xfrm>
            <a:prstGeom prst="rect">
              <a:avLst/>
            </a:prstGeom>
            <a:noFill/>
          </p:spPr>
          <p:txBody>
            <a:bodyPr wrap="square">
              <a:spAutoFit/>
            </a:bodyPr>
            <a:lstStyle>
              <a:defPPr marR="0" lvl="0" algn="l" rtl="0">
                <a:lnSpc>
                  <a:spcPct val="100000"/>
                </a:lnSpc>
                <a:spcBef>
                  <a:spcPts val="0"/>
                </a:spcBef>
                <a:spcAft>
                  <a:spcPts val="0"/>
                </a:spcAft>
              </a:defPPr>
              <a:lvl1pPr marL="0" defTabSz="914378" eaLnBrk="1" latinLnBrk="0" hangingPunct="1">
                <a:lnSpc>
                  <a:spcPct val="85000"/>
                </a:lnSpc>
                <a:buSzPts val="2800"/>
                <a:defRPr sz="1200" b="1" kern="1200">
                  <a:ln w="34925">
                    <a:noFill/>
                  </a:ln>
                  <a:solidFill>
                    <a:schemeClr val="tx1">
                      <a:alpha val="65000"/>
                    </a:schemeClr>
                  </a:solidFill>
                  <a:latin typeface="Roboto" panose="02000000000000000000" pitchFamily="2" charset="0"/>
                  <a:ea typeface="Roboto" panose="02000000000000000000" pitchFamily="2" charset="0"/>
                  <a:cs typeface="+mn-cs"/>
                </a:defRPr>
              </a:lvl1pPr>
              <a:lvl2pPr marL="609585" defTabSz="1219170" eaLnBrk="1" latinLnBrk="0" hangingPunct="1">
                <a:defRPr sz="2400" kern="1200">
                  <a:solidFill>
                    <a:schemeClr val="tx1"/>
                  </a:solidFill>
                  <a:latin typeface="+mn-lt"/>
                  <a:ea typeface="+mn-ea"/>
                  <a:cs typeface="+mn-cs"/>
                </a:defRPr>
              </a:lvl2pPr>
              <a:lvl3pPr marL="1219170" defTabSz="1219170" eaLnBrk="1" latinLnBrk="0" hangingPunct="1">
                <a:defRPr sz="2400" kern="1200">
                  <a:solidFill>
                    <a:schemeClr val="tx1"/>
                  </a:solidFill>
                  <a:latin typeface="+mn-lt"/>
                  <a:ea typeface="+mn-ea"/>
                  <a:cs typeface="+mn-cs"/>
                </a:defRPr>
              </a:lvl3pPr>
              <a:lvl4pPr marL="1828754" defTabSz="1219170" eaLnBrk="1" latinLnBrk="0" hangingPunct="1">
                <a:defRPr sz="2400" kern="1200">
                  <a:solidFill>
                    <a:schemeClr val="tx1"/>
                  </a:solidFill>
                  <a:latin typeface="+mn-lt"/>
                  <a:ea typeface="+mn-ea"/>
                  <a:cs typeface="+mn-cs"/>
                </a:defRPr>
              </a:lvl4pPr>
              <a:lvl5pPr marL="2438339" defTabSz="1219170" eaLnBrk="1" latinLnBrk="0" hangingPunct="1">
                <a:defRPr sz="2400" kern="1200">
                  <a:solidFill>
                    <a:schemeClr val="tx1"/>
                  </a:solidFill>
                  <a:latin typeface="+mn-lt"/>
                  <a:ea typeface="+mn-ea"/>
                  <a:cs typeface="+mn-cs"/>
                </a:defRPr>
              </a:lvl5pPr>
              <a:lvl6pPr marL="3047924" defTabSz="1219170" eaLnBrk="1" latinLnBrk="0" hangingPunct="1">
                <a:defRPr sz="2400" kern="1200">
                  <a:solidFill>
                    <a:schemeClr val="tx1"/>
                  </a:solidFill>
                  <a:latin typeface="+mn-lt"/>
                  <a:ea typeface="+mn-ea"/>
                  <a:cs typeface="+mn-cs"/>
                </a:defRPr>
              </a:lvl6pPr>
              <a:lvl7pPr marL="3657509" defTabSz="1219170" eaLnBrk="1" latinLnBrk="0" hangingPunct="1">
                <a:defRPr sz="2400" kern="1200">
                  <a:solidFill>
                    <a:schemeClr val="tx1"/>
                  </a:solidFill>
                  <a:latin typeface="+mn-lt"/>
                  <a:ea typeface="+mn-ea"/>
                  <a:cs typeface="+mn-cs"/>
                </a:defRPr>
              </a:lvl7pPr>
              <a:lvl8pPr marL="4267093" defTabSz="1219170" eaLnBrk="1" latinLnBrk="0" hangingPunct="1">
                <a:defRPr sz="2400" kern="1200">
                  <a:solidFill>
                    <a:schemeClr val="tx1"/>
                  </a:solidFill>
                  <a:latin typeface="+mn-lt"/>
                  <a:ea typeface="+mn-ea"/>
                  <a:cs typeface="+mn-cs"/>
                </a:defRPr>
              </a:lvl8pPr>
              <a:lvl9pPr marL="4876678" defTabSz="1219170" eaLnBrk="1" latinLnBrk="0" hangingPunct="1">
                <a:defRPr sz="2400" kern="1200">
                  <a:solidFill>
                    <a:schemeClr val="tx1"/>
                  </a:solidFill>
                  <a:latin typeface="+mn-lt"/>
                  <a:ea typeface="+mn-ea"/>
                  <a:cs typeface="+mn-cs"/>
                </a:defRPr>
              </a:lvl9pPr>
            </a:lstStyle>
            <a:p>
              <a:pPr>
                <a:buSzPct val="80000"/>
              </a:pPr>
              <a:r>
                <a:rPr lang="en-IN" dirty="0">
                  <a:solidFill>
                    <a:schemeClr val="bg1">
                      <a:alpha val="65000"/>
                    </a:schemeClr>
                  </a:solidFill>
                </a:rPr>
                <a:t>Four-day workshop </a:t>
              </a:r>
              <a:r>
                <a:rPr lang="en-IN" b="0" dirty="0">
                  <a:solidFill>
                    <a:schemeClr val="bg1">
                      <a:alpha val="65000"/>
                    </a:schemeClr>
                  </a:solidFill>
                </a:rPr>
                <a:t>organized by G20 GLI/UNCCD in collaboration with UNU-FLORES</a:t>
              </a:r>
            </a:p>
          </p:txBody>
        </p:sp>
        <p:sp>
          <p:nvSpPr>
            <p:cNvPr id="9" name="TextBox 8">
              <a:extLst>
                <a:ext uri="{FF2B5EF4-FFF2-40B4-BE49-F238E27FC236}">
                  <a16:creationId xmlns:a16="http://schemas.microsoft.com/office/drawing/2014/main" id="{CAC91B26-466B-7FC0-CD79-BAD1AFDDEE1E}"/>
                </a:ext>
              </a:extLst>
            </p:cNvPr>
            <p:cNvSpPr txBox="1"/>
            <p:nvPr/>
          </p:nvSpPr>
          <p:spPr>
            <a:xfrm>
              <a:off x="4545584" y="2372325"/>
              <a:ext cx="2176267" cy="1661993"/>
            </a:xfrm>
            <a:prstGeom prst="rect">
              <a:avLst/>
            </a:prstGeom>
            <a:noFill/>
          </p:spPr>
          <p:txBody>
            <a:bodyPr wrap="square">
              <a:spAutoFit/>
            </a:bodyPr>
            <a:lstStyle>
              <a:defPPr marR="0" lvl="0" algn="l" rtl="0">
                <a:lnSpc>
                  <a:spcPct val="100000"/>
                </a:lnSpc>
                <a:spcBef>
                  <a:spcPts val="0"/>
                </a:spcBef>
                <a:spcAft>
                  <a:spcPts val="0"/>
                </a:spcAft>
                <a:defRPr/>
              </a:defPPr>
              <a:lvl1pPr marL="0" defTabSz="914378" eaLnBrk="1" latinLnBrk="0" hangingPunct="1">
                <a:lnSpc>
                  <a:spcPct val="85000"/>
                </a:lnSpc>
                <a:buSzPct val="80000"/>
                <a:defRPr b="1" kern="1200">
                  <a:ln w="34925">
                    <a:noFill/>
                  </a:ln>
                  <a:solidFill>
                    <a:schemeClr val="bg1">
                      <a:alpha val="65000"/>
                    </a:schemeClr>
                  </a:solidFill>
                  <a:latin typeface="Roboto Light" panose="02000000000000000000" pitchFamily="2" charset="0"/>
                  <a:ea typeface="Roboto Light" panose="02000000000000000000" pitchFamily="2" charset="0"/>
                  <a:cs typeface="+mn-cs"/>
                </a:defRPr>
              </a:lvl1pPr>
              <a:lvl2pPr marL="609585" defTabSz="1219170" eaLnBrk="1" latinLnBrk="0" hangingPunct="1">
                <a:defRPr sz="2400" kern="1200">
                  <a:solidFill>
                    <a:schemeClr val="tx1"/>
                  </a:solidFill>
                  <a:latin typeface="+mn-lt"/>
                  <a:ea typeface="+mn-ea"/>
                  <a:cs typeface="+mn-cs"/>
                </a:defRPr>
              </a:lvl2pPr>
              <a:lvl3pPr marL="1219170" defTabSz="1219170" eaLnBrk="1" latinLnBrk="0" hangingPunct="1">
                <a:defRPr sz="2400" kern="1200">
                  <a:solidFill>
                    <a:schemeClr val="tx1"/>
                  </a:solidFill>
                  <a:latin typeface="+mn-lt"/>
                  <a:ea typeface="+mn-ea"/>
                  <a:cs typeface="+mn-cs"/>
                </a:defRPr>
              </a:lvl3pPr>
              <a:lvl4pPr marL="1828754" defTabSz="1219170" eaLnBrk="1" latinLnBrk="0" hangingPunct="1">
                <a:defRPr sz="2400" kern="1200">
                  <a:solidFill>
                    <a:schemeClr val="tx1"/>
                  </a:solidFill>
                  <a:latin typeface="+mn-lt"/>
                  <a:ea typeface="+mn-ea"/>
                  <a:cs typeface="+mn-cs"/>
                </a:defRPr>
              </a:lvl4pPr>
              <a:lvl5pPr marL="2438339" defTabSz="1219170" eaLnBrk="1" latinLnBrk="0" hangingPunct="1">
                <a:defRPr sz="2400" kern="1200">
                  <a:solidFill>
                    <a:schemeClr val="tx1"/>
                  </a:solidFill>
                  <a:latin typeface="+mn-lt"/>
                  <a:ea typeface="+mn-ea"/>
                  <a:cs typeface="+mn-cs"/>
                </a:defRPr>
              </a:lvl5pPr>
              <a:lvl6pPr marL="3047924" defTabSz="1219170" eaLnBrk="1" latinLnBrk="0" hangingPunct="1">
                <a:defRPr sz="2400" kern="1200">
                  <a:solidFill>
                    <a:schemeClr val="tx1"/>
                  </a:solidFill>
                  <a:latin typeface="+mn-lt"/>
                  <a:ea typeface="+mn-ea"/>
                  <a:cs typeface="+mn-cs"/>
                </a:defRPr>
              </a:lvl6pPr>
              <a:lvl7pPr marL="3657509" defTabSz="1219170" eaLnBrk="1" latinLnBrk="0" hangingPunct="1">
                <a:defRPr sz="2400" kern="1200">
                  <a:solidFill>
                    <a:schemeClr val="tx1"/>
                  </a:solidFill>
                  <a:latin typeface="+mn-lt"/>
                  <a:ea typeface="+mn-ea"/>
                  <a:cs typeface="+mn-cs"/>
                </a:defRPr>
              </a:lvl7pPr>
              <a:lvl8pPr marL="4267093" defTabSz="1219170" eaLnBrk="1" latinLnBrk="0" hangingPunct="1">
                <a:defRPr sz="2400" kern="1200">
                  <a:solidFill>
                    <a:schemeClr val="tx1"/>
                  </a:solidFill>
                  <a:latin typeface="+mn-lt"/>
                  <a:ea typeface="+mn-ea"/>
                  <a:cs typeface="+mn-cs"/>
                </a:defRPr>
              </a:lvl8pPr>
              <a:lvl9pPr marL="4876678" defTabSz="1219170" eaLnBrk="1" latinLnBrk="0" hangingPunct="1">
                <a:defRPr sz="2400" kern="1200">
                  <a:solidFill>
                    <a:schemeClr val="tx1"/>
                  </a:solidFill>
                  <a:latin typeface="+mn-lt"/>
                  <a:ea typeface="+mn-ea"/>
                  <a:cs typeface="+mn-cs"/>
                </a:defRPr>
              </a:lvl9pPr>
            </a:lstStyle>
            <a:p>
              <a:r>
                <a:rPr lang="en-IN" sz="1200" b="0" dirty="0"/>
                <a:t>The training provided interactive classroom sessions with hands-on field learning. Designed to immerse participants in the nuances of post-mining land restoration, the curriculum spans environmental, economic, and climate change mitigation facets. </a:t>
              </a:r>
            </a:p>
          </p:txBody>
        </p:sp>
        <p:sp>
          <p:nvSpPr>
            <p:cNvPr id="10" name="TextBox 9">
              <a:extLst>
                <a:ext uri="{FF2B5EF4-FFF2-40B4-BE49-F238E27FC236}">
                  <a16:creationId xmlns:a16="http://schemas.microsoft.com/office/drawing/2014/main" id="{AE78CA0E-8A55-E696-CB7B-92928B605298}"/>
                </a:ext>
              </a:extLst>
            </p:cNvPr>
            <p:cNvSpPr txBox="1"/>
            <p:nvPr/>
          </p:nvSpPr>
          <p:spPr>
            <a:xfrm>
              <a:off x="6749991" y="2372325"/>
              <a:ext cx="1986422" cy="406265"/>
            </a:xfrm>
            <a:prstGeom prst="rect">
              <a:avLst/>
            </a:prstGeom>
            <a:noFill/>
          </p:spPr>
          <p:txBody>
            <a:bodyPr wrap="square">
              <a:spAutoFit/>
            </a:bodyPr>
            <a:lstStyle>
              <a:defPPr marR="0" lvl="0" algn="l" rtl="0">
                <a:lnSpc>
                  <a:spcPct val="100000"/>
                </a:lnSpc>
                <a:spcBef>
                  <a:spcPts val="0"/>
                </a:spcBef>
                <a:spcAft>
                  <a:spcPts val="0"/>
                </a:spcAft>
                <a:defRPr/>
              </a:defPPr>
              <a:lvl1pPr marL="0" defTabSz="914378" eaLnBrk="1" latinLnBrk="0" hangingPunct="1">
                <a:lnSpc>
                  <a:spcPct val="85000"/>
                </a:lnSpc>
                <a:buSzPct val="80000"/>
                <a:defRPr b="1" kern="1200">
                  <a:ln w="34925">
                    <a:noFill/>
                  </a:ln>
                  <a:solidFill>
                    <a:schemeClr val="bg1">
                      <a:alpha val="65000"/>
                    </a:schemeClr>
                  </a:solidFill>
                  <a:latin typeface="Roboto Light" panose="02000000000000000000" pitchFamily="2" charset="0"/>
                  <a:ea typeface="Roboto Light" panose="02000000000000000000" pitchFamily="2" charset="0"/>
                  <a:cs typeface="+mn-cs"/>
                </a:defRPr>
              </a:lvl1pPr>
              <a:lvl2pPr marL="609585" defTabSz="1219170" eaLnBrk="1" latinLnBrk="0" hangingPunct="1">
                <a:defRPr sz="2400" kern="1200">
                  <a:solidFill>
                    <a:schemeClr val="tx1"/>
                  </a:solidFill>
                  <a:latin typeface="+mn-lt"/>
                  <a:ea typeface="+mn-ea"/>
                  <a:cs typeface="+mn-cs"/>
                </a:defRPr>
              </a:lvl2pPr>
              <a:lvl3pPr marL="1219170" defTabSz="1219170" eaLnBrk="1" latinLnBrk="0" hangingPunct="1">
                <a:defRPr sz="2400" kern="1200">
                  <a:solidFill>
                    <a:schemeClr val="tx1"/>
                  </a:solidFill>
                  <a:latin typeface="+mn-lt"/>
                  <a:ea typeface="+mn-ea"/>
                  <a:cs typeface="+mn-cs"/>
                </a:defRPr>
              </a:lvl3pPr>
              <a:lvl4pPr marL="1828754" defTabSz="1219170" eaLnBrk="1" latinLnBrk="0" hangingPunct="1">
                <a:defRPr sz="2400" kern="1200">
                  <a:solidFill>
                    <a:schemeClr val="tx1"/>
                  </a:solidFill>
                  <a:latin typeface="+mn-lt"/>
                  <a:ea typeface="+mn-ea"/>
                  <a:cs typeface="+mn-cs"/>
                </a:defRPr>
              </a:lvl4pPr>
              <a:lvl5pPr marL="2438339" defTabSz="1219170" eaLnBrk="1" latinLnBrk="0" hangingPunct="1">
                <a:defRPr sz="2400" kern="1200">
                  <a:solidFill>
                    <a:schemeClr val="tx1"/>
                  </a:solidFill>
                  <a:latin typeface="+mn-lt"/>
                  <a:ea typeface="+mn-ea"/>
                  <a:cs typeface="+mn-cs"/>
                </a:defRPr>
              </a:lvl5pPr>
              <a:lvl6pPr marL="3047924" defTabSz="1219170" eaLnBrk="1" latinLnBrk="0" hangingPunct="1">
                <a:defRPr sz="2400" kern="1200">
                  <a:solidFill>
                    <a:schemeClr val="tx1"/>
                  </a:solidFill>
                  <a:latin typeface="+mn-lt"/>
                  <a:ea typeface="+mn-ea"/>
                  <a:cs typeface="+mn-cs"/>
                </a:defRPr>
              </a:lvl6pPr>
              <a:lvl7pPr marL="3657509" defTabSz="1219170" eaLnBrk="1" latinLnBrk="0" hangingPunct="1">
                <a:defRPr sz="2400" kern="1200">
                  <a:solidFill>
                    <a:schemeClr val="tx1"/>
                  </a:solidFill>
                  <a:latin typeface="+mn-lt"/>
                  <a:ea typeface="+mn-ea"/>
                  <a:cs typeface="+mn-cs"/>
                </a:defRPr>
              </a:lvl7pPr>
              <a:lvl8pPr marL="4267093" defTabSz="1219170" eaLnBrk="1" latinLnBrk="0" hangingPunct="1">
                <a:defRPr sz="2400" kern="1200">
                  <a:solidFill>
                    <a:schemeClr val="tx1"/>
                  </a:solidFill>
                  <a:latin typeface="+mn-lt"/>
                  <a:ea typeface="+mn-ea"/>
                  <a:cs typeface="+mn-cs"/>
                </a:defRPr>
              </a:lvl8pPr>
              <a:lvl9pPr marL="4876678" defTabSz="1219170" eaLnBrk="1" latinLnBrk="0" hangingPunct="1">
                <a:defRPr sz="2400" kern="1200">
                  <a:solidFill>
                    <a:schemeClr val="tx1"/>
                  </a:solidFill>
                  <a:latin typeface="+mn-lt"/>
                  <a:ea typeface="+mn-ea"/>
                  <a:cs typeface="+mn-cs"/>
                </a:defRPr>
              </a:lvl9pPr>
            </a:lstStyle>
            <a:p>
              <a:r>
                <a:rPr lang="en-IN" sz="1200" b="0" dirty="0"/>
                <a:t>Held in Dresden, Germany between 15-18 April</a:t>
              </a:r>
              <a:endParaRPr lang="en-IN" sz="1200" dirty="0">
                <a:latin typeface="Roboto" panose="02000000000000000000" pitchFamily="2" charset="0"/>
                <a:ea typeface="Roboto" panose="02000000000000000000" pitchFamily="2" charset="0"/>
              </a:endParaRPr>
            </a:p>
          </p:txBody>
        </p:sp>
        <p:sp>
          <p:nvSpPr>
            <p:cNvPr id="11" name="TextBox 10">
              <a:extLst>
                <a:ext uri="{FF2B5EF4-FFF2-40B4-BE49-F238E27FC236}">
                  <a16:creationId xmlns:a16="http://schemas.microsoft.com/office/drawing/2014/main" id="{AA5E58E4-3B6D-045A-C872-279D8F4469B3}"/>
                </a:ext>
              </a:extLst>
            </p:cNvPr>
            <p:cNvSpPr txBox="1"/>
            <p:nvPr/>
          </p:nvSpPr>
          <p:spPr>
            <a:xfrm>
              <a:off x="6768830" y="3416577"/>
              <a:ext cx="1505206" cy="406265"/>
            </a:xfrm>
            <a:prstGeom prst="rect">
              <a:avLst/>
            </a:prstGeom>
            <a:noFill/>
          </p:spPr>
          <p:txBody>
            <a:bodyPr wrap="square">
              <a:spAutoFit/>
            </a:bodyPr>
            <a:lstStyle>
              <a:defPPr marR="0" lvl="0" algn="l" rtl="0">
                <a:lnSpc>
                  <a:spcPct val="100000"/>
                </a:lnSpc>
                <a:spcBef>
                  <a:spcPts val="0"/>
                </a:spcBef>
                <a:spcAft>
                  <a:spcPts val="0"/>
                </a:spcAft>
                <a:defRPr/>
              </a:defPPr>
              <a:lvl1pPr marL="0" defTabSz="914378" eaLnBrk="1" latinLnBrk="0" hangingPunct="1">
                <a:lnSpc>
                  <a:spcPct val="85000"/>
                </a:lnSpc>
                <a:buSzPct val="80000"/>
                <a:defRPr b="1" kern="1200">
                  <a:ln w="34925">
                    <a:noFill/>
                  </a:ln>
                  <a:solidFill>
                    <a:schemeClr val="bg1">
                      <a:alpha val="65000"/>
                    </a:schemeClr>
                  </a:solidFill>
                  <a:latin typeface="Roboto Light" panose="02000000000000000000" pitchFamily="2" charset="0"/>
                  <a:ea typeface="Roboto Light" panose="02000000000000000000" pitchFamily="2" charset="0"/>
                  <a:cs typeface="+mn-cs"/>
                </a:defRPr>
              </a:lvl1pPr>
              <a:lvl2pPr marL="609585" defTabSz="1219170" eaLnBrk="1" latinLnBrk="0" hangingPunct="1">
                <a:defRPr sz="2400" kern="1200">
                  <a:solidFill>
                    <a:schemeClr val="tx1"/>
                  </a:solidFill>
                  <a:latin typeface="+mn-lt"/>
                  <a:ea typeface="+mn-ea"/>
                  <a:cs typeface="+mn-cs"/>
                </a:defRPr>
              </a:lvl2pPr>
              <a:lvl3pPr marL="1219170" defTabSz="1219170" eaLnBrk="1" latinLnBrk="0" hangingPunct="1">
                <a:defRPr sz="2400" kern="1200">
                  <a:solidFill>
                    <a:schemeClr val="tx1"/>
                  </a:solidFill>
                  <a:latin typeface="+mn-lt"/>
                  <a:ea typeface="+mn-ea"/>
                  <a:cs typeface="+mn-cs"/>
                </a:defRPr>
              </a:lvl3pPr>
              <a:lvl4pPr marL="1828754" defTabSz="1219170" eaLnBrk="1" latinLnBrk="0" hangingPunct="1">
                <a:defRPr sz="2400" kern="1200">
                  <a:solidFill>
                    <a:schemeClr val="tx1"/>
                  </a:solidFill>
                  <a:latin typeface="+mn-lt"/>
                  <a:ea typeface="+mn-ea"/>
                  <a:cs typeface="+mn-cs"/>
                </a:defRPr>
              </a:lvl4pPr>
              <a:lvl5pPr marL="2438339" defTabSz="1219170" eaLnBrk="1" latinLnBrk="0" hangingPunct="1">
                <a:defRPr sz="2400" kern="1200">
                  <a:solidFill>
                    <a:schemeClr val="tx1"/>
                  </a:solidFill>
                  <a:latin typeface="+mn-lt"/>
                  <a:ea typeface="+mn-ea"/>
                  <a:cs typeface="+mn-cs"/>
                </a:defRPr>
              </a:lvl5pPr>
              <a:lvl6pPr marL="3047924" defTabSz="1219170" eaLnBrk="1" latinLnBrk="0" hangingPunct="1">
                <a:defRPr sz="2400" kern="1200">
                  <a:solidFill>
                    <a:schemeClr val="tx1"/>
                  </a:solidFill>
                  <a:latin typeface="+mn-lt"/>
                  <a:ea typeface="+mn-ea"/>
                  <a:cs typeface="+mn-cs"/>
                </a:defRPr>
              </a:lvl6pPr>
              <a:lvl7pPr marL="3657509" defTabSz="1219170" eaLnBrk="1" latinLnBrk="0" hangingPunct="1">
                <a:defRPr sz="2400" kern="1200">
                  <a:solidFill>
                    <a:schemeClr val="tx1"/>
                  </a:solidFill>
                  <a:latin typeface="+mn-lt"/>
                  <a:ea typeface="+mn-ea"/>
                  <a:cs typeface="+mn-cs"/>
                </a:defRPr>
              </a:lvl7pPr>
              <a:lvl8pPr marL="4267093" defTabSz="1219170" eaLnBrk="1" latinLnBrk="0" hangingPunct="1">
                <a:defRPr sz="2400" kern="1200">
                  <a:solidFill>
                    <a:schemeClr val="tx1"/>
                  </a:solidFill>
                  <a:latin typeface="+mn-lt"/>
                  <a:ea typeface="+mn-ea"/>
                  <a:cs typeface="+mn-cs"/>
                </a:defRPr>
              </a:lvl8pPr>
              <a:lvl9pPr marL="4876678" defTabSz="1219170" eaLnBrk="1" latinLnBrk="0" hangingPunct="1">
                <a:defRPr sz="2400" kern="1200">
                  <a:solidFill>
                    <a:schemeClr val="tx1"/>
                  </a:solidFill>
                  <a:latin typeface="+mn-lt"/>
                  <a:ea typeface="+mn-ea"/>
                  <a:cs typeface="+mn-cs"/>
                </a:defRPr>
              </a:lvl9pPr>
            </a:lstStyle>
            <a:p>
              <a:r>
                <a:rPr lang="en-IN" sz="1200" dirty="0"/>
                <a:t>43 participants </a:t>
              </a:r>
              <a:r>
                <a:rPr lang="en-IN" sz="1200" b="0" dirty="0"/>
                <a:t>from </a:t>
              </a:r>
              <a:r>
                <a:rPr lang="en-IN" sz="1200" b="0" dirty="0">
                  <a:latin typeface="Roboto" panose="02000000000000000000" pitchFamily="2" charset="0"/>
                  <a:ea typeface="Roboto" panose="02000000000000000000" pitchFamily="2" charset="0"/>
                </a:rPr>
                <a:t>34</a:t>
              </a:r>
              <a:r>
                <a:rPr lang="en-IN" sz="1200" dirty="0">
                  <a:latin typeface="Roboto" panose="02000000000000000000" pitchFamily="2" charset="0"/>
                  <a:ea typeface="Roboto" panose="02000000000000000000" pitchFamily="2" charset="0"/>
                </a:rPr>
                <a:t> countries</a:t>
              </a:r>
            </a:p>
          </p:txBody>
        </p:sp>
        <p:cxnSp>
          <p:nvCxnSpPr>
            <p:cNvPr id="12" name="Straight Connector 11">
              <a:extLst>
                <a:ext uri="{FF2B5EF4-FFF2-40B4-BE49-F238E27FC236}">
                  <a16:creationId xmlns:a16="http://schemas.microsoft.com/office/drawing/2014/main" id="{806A5F17-1777-CA06-850A-74C15209AE72}"/>
                </a:ext>
              </a:extLst>
            </p:cNvPr>
            <p:cNvCxnSpPr>
              <a:cxnSpLocks/>
            </p:cNvCxnSpPr>
            <p:nvPr/>
          </p:nvCxnSpPr>
          <p:spPr>
            <a:xfrm>
              <a:off x="4492159" y="2378103"/>
              <a:ext cx="0" cy="1656215"/>
            </a:xfrm>
            <a:prstGeom prst="line">
              <a:avLst/>
            </a:prstGeom>
            <a:ln>
              <a:solidFill>
                <a:schemeClr val="bg1">
                  <a:alpha val="80000"/>
                </a:schemeClr>
              </a:solidFill>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41E516C5-B20B-BDFB-5C41-4A34B37BC088}"/>
                </a:ext>
              </a:extLst>
            </p:cNvPr>
            <p:cNvCxnSpPr>
              <a:cxnSpLocks/>
            </p:cNvCxnSpPr>
            <p:nvPr/>
          </p:nvCxnSpPr>
          <p:spPr>
            <a:xfrm flipH="1">
              <a:off x="6807467" y="3124838"/>
              <a:ext cx="1751993" cy="0"/>
            </a:xfrm>
            <a:prstGeom prst="line">
              <a:avLst/>
            </a:prstGeom>
            <a:ln>
              <a:solidFill>
                <a:schemeClr val="bg1">
                  <a:alpha val="80000"/>
                </a:schemeClr>
              </a:solidFill>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87C32075-735A-27CC-A03F-928CE68A3A87}"/>
                </a:ext>
              </a:extLst>
            </p:cNvPr>
            <p:cNvCxnSpPr>
              <a:cxnSpLocks/>
            </p:cNvCxnSpPr>
            <p:nvPr/>
          </p:nvCxnSpPr>
          <p:spPr>
            <a:xfrm>
              <a:off x="6651159" y="2378103"/>
              <a:ext cx="0" cy="1656215"/>
            </a:xfrm>
            <a:prstGeom prst="line">
              <a:avLst/>
            </a:prstGeom>
            <a:ln>
              <a:solidFill>
                <a:schemeClr val="bg1">
                  <a:alpha val="80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930597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childTnLst>
                                </p:cTn>
                              </p:par>
                              <p:par>
                                <p:cTn id="8" presetID="42" presetClass="entr" presetSubtype="0"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1000"/>
                                        <p:tgtEl>
                                          <p:spTgt spid="7"/>
                                        </p:tgtEl>
                                      </p:cBhvr>
                                    </p:animEffect>
                                    <p:anim calcmode="lin" valueType="num">
                                      <p:cBhvr>
                                        <p:cTn id="11" dur="1000" fill="hold"/>
                                        <p:tgtEl>
                                          <p:spTgt spid="7"/>
                                        </p:tgtEl>
                                        <p:attrNameLst>
                                          <p:attrName>ppt_x</p:attrName>
                                        </p:attrNameLst>
                                      </p:cBhvr>
                                      <p:tavLst>
                                        <p:tav tm="0">
                                          <p:val>
                                            <p:strVal val="#ppt_x"/>
                                          </p:val>
                                        </p:tav>
                                        <p:tav tm="100000">
                                          <p:val>
                                            <p:strVal val="#ppt_x"/>
                                          </p:val>
                                        </p:tav>
                                      </p:tavLst>
                                    </p:anim>
                                    <p:anim calcmode="lin" valueType="num">
                                      <p:cBhvr>
                                        <p:cTn id="12" dur="1000" fill="hold"/>
                                        <p:tgtEl>
                                          <p:spTgt spid="7"/>
                                        </p:tgtEl>
                                        <p:attrNameLst>
                                          <p:attrName>ppt_y</p:attrName>
                                        </p:attrNameLst>
                                      </p:cBhvr>
                                      <p:tavLst>
                                        <p:tav tm="0">
                                          <p:val>
                                            <p:strVal val="#ppt_y+.1"/>
                                          </p:val>
                                        </p:tav>
                                        <p:tav tm="100000">
                                          <p:val>
                                            <p:strVal val="#ppt_y"/>
                                          </p:val>
                                        </p:tav>
                                      </p:tavLst>
                                    </p:anim>
                                  </p:childTnLst>
                                </p:cTn>
                              </p:par>
                              <p:par>
                                <p:cTn id="13" presetID="10" presetClass="entr" presetSubtype="0" fill="hold" nodeType="with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500"/>
                                        <p:tgtEl>
                                          <p:spTgt spid="2"/>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fade">
                                      <p:cBhvr>
                                        <p:cTn id="18" dur="500"/>
                                        <p:tgtEl>
                                          <p:spTgt spid="3"/>
                                        </p:tgtEl>
                                      </p:cBhvr>
                                    </p:animEffect>
                                  </p:childTnLst>
                                </p:cTn>
                              </p:par>
                              <p:par>
                                <p:cTn id="19" presetID="10" presetClass="entr" presetSubtype="0" fill="hold" grpId="1" nodeType="with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fade">
                                      <p:cBhvr>
                                        <p:cTn id="21" dur="500"/>
                                        <p:tgtEl>
                                          <p:spTgt spid="6"/>
                                        </p:tgtEl>
                                      </p:cBhvr>
                                    </p:animEffect>
                                  </p:childTnLst>
                                </p:cTn>
                              </p:par>
                              <p:par>
                                <p:cTn id="22" presetID="10" presetClass="entr" presetSubtype="0" fill="hold" nodeType="with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fade">
                                      <p:cBhvr>
                                        <p:cTn id="24"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p:bldP spid="6" grpId="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E87EF233-B9F8-0FD2-BD15-396BB8CE4762}"/>
              </a:ext>
            </a:extLst>
          </p:cNvPr>
          <p:cNvSpPr>
            <a:spLocks noGrp="1"/>
          </p:cNvSpPr>
          <p:nvPr>
            <p:ph type="title"/>
          </p:nvPr>
        </p:nvSpPr>
        <p:spPr>
          <a:xfrm>
            <a:off x="972435" y="964939"/>
            <a:ext cx="10251200" cy="713600"/>
          </a:xfrm>
        </p:spPr>
        <p:txBody>
          <a:bodyPr/>
          <a:lstStyle/>
          <a:p>
            <a:r>
              <a:rPr lang="en-US" dirty="0"/>
              <a:t>Associate Memberships - Countries</a:t>
            </a:r>
          </a:p>
        </p:txBody>
      </p:sp>
      <p:sp>
        <p:nvSpPr>
          <p:cNvPr id="5" name="Text Placeholder 4">
            <a:extLst>
              <a:ext uri="{FF2B5EF4-FFF2-40B4-BE49-F238E27FC236}">
                <a16:creationId xmlns:a16="http://schemas.microsoft.com/office/drawing/2014/main" id="{B06AFC71-CEEF-1EC5-3302-AEA5864F31F0}"/>
              </a:ext>
            </a:extLst>
          </p:cNvPr>
          <p:cNvSpPr>
            <a:spLocks noGrp="1"/>
          </p:cNvSpPr>
          <p:nvPr>
            <p:ph type="body" idx="1"/>
          </p:nvPr>
        </p:nvSpPr>
        <p:spPr>
          <a:xfrm>
            <a:off x="1063600" y="2140461"/>
            <a:ext cx="5032400" cy="3014800"/>
          </a:xfrm>
        </p:spPr>
        <p:txBody>
          <a:bodyPr/>
          <a:lstStyle/>
          <a:p>
            <a:r>
              <a:rPr lang="en-US" sz="1800" b="1" dirty="0"/>
              <a:t>Countries will need to send a letter to the Initiative Coordination Office Expressing Interest to join the initiate</a:t>
            </a:r>
          </a:p>
          <a:p>
            <a:endParaRPr lang="en-US" sz="1800" b="1" dirty="0"/>
          </a:p>
          <a:p>
            <a:r>
              <a:rPr lang="en-US" sz="1800" b="1" dirty="0"/>
              <a:t>Express interest in land restoration and benefit from the activities of the G20 Global Land Initiative</a:t>
            </a:r>
          </a:p>
          <a:p>
            <a:endParaRPr lang="en-US" sz="1800" b="1" dirty="0"/>
          </a:p>
          <a:p>
            <a:r>
              <a:rPr lang="en-US" sz="1800" b="1" dirty="0"/>
              <a:t>Identify a focal point for correspondence </a:t>
            </a:r>
          </a:p>
        </p:txBody>
      </p:sp>
      <p:sp>
        <p:nvSpPr>
          <p:cNvPr id="6" name="Text Placeholder 5">
            <a:extLst>
              <a:ext uri="{FF2B5EF4-FFF2-40B4-BE49-F238E27FC236}">
                <a16:creationId xmlns:a16="http://schemas.microsoft.com/office/drawing/2014/main" id="{6C924BA1-4534-6A0C-7AC6-E001D41E560F}"/>
              </a:ext>
            </a:extLst>
          </p:cNvPr>
          <p:cNvSpPr>
            <a:spLocks noGrp="1"/>
          </p:cNvSpPr>
          <p:nvPr>
            <p:ph type="body" idx="2"/>
          </p:nvPr>
        </p:nvSpPr>
        <p:spPr>
          <a:xfrm>
            <a:off x="6191235" y="2140461"/>
            <a:ext cx="5032400" cy="3014800"/>
          </a:xfrm>
        </p:spPr>
        <p:txBody>
          <a:bodyPr/>
          <a:lstStyle/>
          <a:p>
            <a:r>
              <a:rPr lang="en-US" sz="1800" b="1" dirty="0"/>
              <a:t>ICO will present before the SC member for approval</a:t>
            </a:r>
          </a:p>
          <a:p>
            <a:r>
              <a:rPr lang="en-US" sz="1800" b="1" dirty="0"/>
              <a:t>Once approve, prepare a country profile to understand their status on land restoration</a:t>
            </a:r>
          </a:p>
          <a:p>
            <a:r>
              <a:rPr lang="en-US" sz="1800" b="1" dirty="0"/>
              <a:t>Initiate scoping mission to understand their technical needs</a:t>
            </a:r>
          </a:p>
          <a:p>
            <a:r>
              <a:rPr lang="en-US" sz="1800" b="1" dirty="0"/>
              <a:t>Promote G20 GLI related activities in the country and provide targeted technical assistance</a:t>
            </a:r>
          </a:p>
        </p:txBody>
      </p:sp>
    </p:spTree>
    <p:extLst>
      <p:ext uri="{BB962C8B-B14F-4D97-AF65-F5344CB8AC3E}">
        <p14:creationId xmlns:p14="http://schemas.microsoft.com/office/powerpoint/2010/main" val="282103753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5F15A9-1D5D-EB91-DF55-E4BF9232CA10}"/>
              </a:ext>
            </a:extLst>
          </p:cNvPr>
          <p:cNvSpPr>
            <a:spLocks noGrp="1"/>
          </p:cNvSpPr>
          <p:nvPr>
            <p:ph type="title"/>
          </p:nvPr>
        </p:nvSpPr>
        <p:spPr>
          <a:xfrm>
            <a:off x="1065872" y="714567"/>
            <a:ext cx="10251200" cy="713600"/>
          </a:xfrm>
        </p:spPr>
        <p:txBody>
          <a:bodyPr/>
          <a:lstStyle/>
          <a:p>
            <a:r>
              <a:rPr lang="en-US"/>
              <a:t>What will new members get?</a:t>
            </a:r>
          </a:p>
        </p:txBody>
      </p:sp>
      <p:sp>
        <p:nvSpPr>
          <p:cNvPr id="3" name="Text Placeholder 2">
            <a:extLst>
              <a:ext uri="{FF2B5EF4-FFF2-40B4-BE49-F238E27FC236}">
                <a16:creationId xmlns:a16="http://schemas.microsoft.com/office/drawing/2014/main" id="{9B5E5D7A-6A29-E46A-0DAD-84F7D04A274D}"/>
              </a:ext>
            </a:extLst>
          </p:cNvPr>
          <p:cNvSpPr>
            <a:spLocks noGrp="1"/>
          </p:cNvSpPr>
          <p:nvPr>
            <p:ph type="body" idx="1"/>
          </p:nvPr>
        </p:nvSpPr>
        <p:spPr>
          <a:xfrm>
            <a:off x="972433" y="1872343"/>
            <a:ext cx="5032400" cy="3914291"/>
          </a:xfrm>
        </p:spPr>
        <p:txBody>
          <a:bodyPr/>
          <a:lstStyle/>
          <a:p>
            <a:r>
              <a:rPr lang="en-US" sz="2400" dirty="0"/>
              <a:t>Country Profile regarding land degradation</a:t>
            </a:r>
          </a:p>
          <a:p>
            <a:endParaRPr lang="en-US" sz="2400" dirty="0"/>
          </a:p>
          <a:p>
            <a:r>
              <a:rPr lang="en-US" sz="2400" dirty="0"/>
              <a:t>Capacity Needs Assessment</a:t>
            </a:r>
          </a:p>
          <a:p>
            <a:endParaRPr lang="en-US" sz="2400" dirty="0"/>
          </a:p>
          <a:p>
            <a:r>
              <a:rPr lang="en-US" sz="2400" dirty="0"/>
              <a:t>Access to Technical Support</a:t>
            </a:r>
          </a:p>
          <a:p>
            <a:endParaRPr lang="en-US" sz="2400" dirty="0"/>
          </a:p>
          <a:p>
            <a:r>
              <a:rPr lang="en-US" sz="2400" dirty="0"/>
              <a:t>Access to capacity building activities</a:t>
            </a:r>
          </a:p>
          <a:p>
            <a:endParaRPr lang="en-US" dirty="0"/>
          </a:p>
          <a:p>
            <a:endParaRPr lang="en-US" dirty="0"/>
          </a:p>
        </p:txBody>
      </p:sp>
      <p:pic>
        <p:nvPicPr>
          <p:cNvPr id="6" name="Picture 5">
            <a:extLst>
              <a:ext uri="{FF2B5EF4-FFF2-40B4-BE49-F238E27FC236}">
                <a16:creationId xmlns:a16="http://schemas.microsoft.com/office/drawing/2014/main" id="{5A40FFFF-A927-8D2C-037C-17D291F4989E}"/>
              </a:ext>
            </a:extLst>
          </p:cNvPr>
          <p:cNvPicPr>
            <a:picLocks noChangeAspect="1"/>
          </p:cNvPicPr>
          <p:nvPr/>
        </p:nvPicPr>
        <p:blipFill>
          <a:blip r:embed="rId2"/>
          <a:stretch>
            <a:fillRect/>
          </a:stretch>
        </p:blipFill>
        <p:spPr>
          <a:xfrm>
            <a:off x="6469289" y="1412423"/>
            <a:ext cx="5034423" cy="4321628"/>
          </a:xfrm>
          <a:prstGeom prst="rect">
            <a:avLst/>
          </a:prstGeom>
        </p:spPr>
      </p:pic>
    </p:spTree>
    <p:extLst>
      <p:ext uri="{BB962C8B-B14F-4D97-AF65-F5344CB8AC3E}">
        <p14:creationId xmlns:p14="http://schemas.microsoft.com/office/powerpoint/2010/main" val="196113978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7801BD1-2324-EE94-52F1-31896329751C}"/>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358CB3AB-0996-DF86-F21C-D504718F3771}"/>
              </a:ext>
            </a:extLst>
          </p:cNvPr>
          <p:cNvSpPr>
            <a:spLocks noGrp="1"/>
          </p:cNvSpPr>
          <p:nvPr>
            <p:ph type="title"/>
          </p:nvPr>
        </p:nvSpPr>
        <p:spPr>
          <a:xfrm>
            <a:off x="972435" y="964939"/>
            <a:ext cx="10251200" cy="713600"/>
          </a:xfrm>
        </p:spPr>
        <p:txBody>
          <a:bodyPr/>
          <a:lstStyle/>
          <a:p>
            <a:r>
              <a:rPr lang="en-US"/>
              <a:t>Associate Memberships - </a:t>
            </a:r>
            <a:r>
              <a:rPr lang="en-US" err="1"/>
              <a:t>Organisations</a:t>
            </a:r>
            <a:endParaRPr lang="en-US"/>
          </a:p>
        </p:txBody>
      </p:sp>
      <p:sp>
        <p:nvSpPr>
          <p:cNvPr id="5" name="Text Placeholder 4">
            <a:extLst>
              <a:ext uri="{FF2B5EF4-FFF2-40B4-BE49-F238E27FC236}">
                <a16:creationId xmlns:a16="http://schemas.microsoft.com/office/drawing/2014/main" id="{EEF4B33E-66B0-6540-2E13-1C51AC527EA9}"/>
              </a:ext>
            </a:extLst>
          </p:cNvPr>
          <p:cNvSpPr>
            <a:spLocks noGrp="1"/>
          </p:cNvSpPr>
          <p:nvPr>
            <p:ph type="body" idx="1"/>
          </p:nvPr>
        </p:nvSpPr>
        <p:spPr>
          <a:xfrm>
            <a:off x="1063600" y="2140461"/>
            <a:ext cx="5032400" cy="3014800"/>
          </a:xfrm>
        </p:spPr>
        <p:txBody>
          <a:bodyPr/>
          <a:lstStyle/>
          <a:p>
            <a:r>
              <a:rPr lang="en-US" sz="1800" b="1" dirty="0"/>
              <a:t>GLI is currently leading the “Restoration Challenge – Land” in the Decade for </a:t>
            </a:r>
            <a:r>
              <a:rPr lang="en-US" sz="1800" b="1" dirty="0" err="1"/>
              <a:t>Ecosytem</a:t>
            </a:r>
            <a:r>
              <a:rPr lang="en-US" sz="1800" b="1" dirty="0"/>
              <a:t> Restoration </a:t>
            </a:r>
          </a:p>
          <a:p>
            <a:endParaRPr lang="en-US" sz="1800" b="1" dirty="0"/>
          </a:p>
          <a:p>
            <a:r>
              <a:rPr lang="en-US" sz="1800" b="1" dirty="0"/>
              <a:t>Got 143 NGOs, academic institutions and private sector whoa re partners for that</a:t>
            </a:r>
          </a:p>
          <a:p>
            <a:endParaRPr lang="en-US" sz="1800" b="1" dirty="0"/>
          </a:p>
          <a:p>
            <a:r>
              <a:rPr lang="en-US" sz="1800" b="1" dirty="0"/>
              <a:t>We could make a targeted effort to increase that pool </a:t>
            </a:r>
          </a:p>
        </p:txBody>
      </p:sp>
      <p:sp>
        <p:nvSpPr>
          <p:cNvPr id="6" name="Text Placeholder 5">
            <a:extLst>
              <a:ext uri="{FF2B5EF4-FFF2-40B4-BE49-F238E27FC236}">
                <a16:creationId xmlns:a16="http://schemas.microsoft.com/office/drawing/2014/main" id="{2E07E8A6-A13E-D5F5-9C49-3BB72AC0B8F6}"/>
              </a:ext>
            </a:extLst>
          </p:cNvPr>
          <p:cNvSpPr>
            <a:spLocks noGrp="1"/>
          </p:cNvSpPr>
          <p:nvPr>
            <p:ph type="body" idx="2"/>
          </p:nvPr>
        </p:nvSpPr>
        <p:spPr>
          <a:xfrm>
            <a:off x="6191235" y="2140461"/>
            <a:ext cx="5032400" cy="3014800"/>
          </a:xfrm>
        </p:spPr>
        <p:txBody>
          <a:bodyPr/>
          <a:lstStyle/>
          <a:p>
            <a:r>
              <a:rPr lang="en-US" sz="1800" b="1" dirty="0"/>
              <a:t>Alternatively we can create an “Associated Membership for </a:t>
            </a:r>
            <a:r>
              <a:rPr lang="en-US" sz="1800" b="1" dirty="0" err="1"/>
              <a:t>Organisations</a:t>
            </a:r>
            <a:r>
              <a:rPr lang="en-US" sz="1800" b="1" dirty="0"/>
              <a:t>”</a:t>
            </a:r>
          </a:p>
          <a:p>
            <a:endParaRPr lang="en-US" sz="1800" b="1" dirty="0"/>
          </a:p>
          <a:p>
            <a:r>
              <a:rPr lang="en-US" sz="1800" b="1" dirty="0"/>
              <a:t>Should private sector be included”</a:t>
            </a:r>
          </a:p>
          <a:p>
            <a:endParaRPr lang="en-US" sz="1800" b="1" dirty="0"/>
          </a:p>
          <a:p>
            <a:r>
              <a:rPr lang="en-US" sz="1800" b="1" dirty="0"/>
              <a:t>Due diligence requirements for private sector?</a:t>
            </a:r>
          </a:p>
          <a:p>
            <a:endParaRPr lang="en-US" sz="1800" b="1" dirty="0"/>
          </a:p>
          <a:p>
            <a:r>
              <a:rPr lang="en-US" sz="1800" b="1" dirty="0"/>
              <a:t>Initiative Coordination Office  recommendation is to expand the pool of the “Land Challenge” </a:t>
            </a:r>
          </a:p>
        </p:txBody>
      </p:sp>
    </p:spTree>
    <p:extLst>
      <p:ext uri="{BB962C8B-B14F-4D97-AF65-F5344CB8AC3E}">
        <p14:creationId xmlns:p14="http://schemas.microsoft.com/office/powerpoint/2010/main" val="228793286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0" name="Picture 9" descr="A river in a green field&#10;&#10;AI-generated content may be incorrect.">
            <a:extLst>
              <a:ext uri="{FF2B5EF4-FFF2-40B4-BE49-F238E27FC236}">
                <a16:creationId xmlns:a16="http://schemas.microsoft.com/office/drawing/2014/main" id="{299B5659-0DF4-A12E-2FF5-1487B0B5F018}"/>
              </a:ext>
            </a:extLst>
          </p:cNvPr>
          <p:cNvPicPr>
            <a:picLocks noChangeAspect="1"/>
          </p:cNvPicPr>
          <p:nvPr/>
        </p:nvPicPr>
        <p:blipFill>
          <a:blip r:embed="rId2" cstate="print">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7" name="Google Shape;420;p34">
            <a:extLst>
              <a:ext uri="{FF2B5EF4-FFF2-40B4-BE49-F238E27FC236}">
                <a16:creationId xmlns:a16="http://schemas.microsoft.com/office/drawing/2014/main" id="{1A0B0A50-0D83-98AC-3ACB-3FAAEAA0203D}"/>
              </a:ext>
            </a:extLst>
          </p:cNvPr>
          <p:cNvSpPr/>
          <p:nvPr/>
        </p:nvSpPr>
        <p:spPr>
          <a:xfrm>
            <a:off x="-1" y="18399"/>
            <a:ext cx="12192000" cy="6838961"/>
          </a:xfrm>
          <a:prstGeom prst="rect">
            <a:avLst/>
          </a:prstGeom>
          <a:solidFill>
            <a:srgbClr val="006937">
              <a:alpha val="63529"/>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grpSp>
        <p:nvGrpSpPr>
          <p:cNvPr id="2" name="Group 1">
            <a:extLst>
              <a:ext uri="{FF2B5EF4-FFF2-40B4-BE49-F238E27FC236}">
                <a16:creationId xmlns:a16="http://schemas.microsoft.com/office/drawing/2014/main" id="{5396CD20-60E8-E3F1-A0B1-89AB2637C97D}"/>
              </a:ext>
            </a:extLst>
          </p:cNvPr>
          <p:cNvGrpSpPr/>
          <p:nvPr/>
        </p:nvGrpSpPr>
        <p:grpSpPr>
          <a:xfrm>
            <a:off x="59460" y="0"/>
            <a:ext cx="12073081" cy="5810317"/>
            <a:chOff x="59460" y="0"/>
            <a:chExt cx="12073081" cy="5810317"/>
          </a:xfrm>
          <a:solidFill>
            <a:schemeClr val="tx1">
              <a:alpha val="6000"/>
            </a:schemeClr>
          </a:solidFill>
        </p:grpSpPr>
        <p:sp>
          <p:nvSpPr>
            <p:cNvPr id="3" name="Freeform 16">
              <a:extLst>
                <a:ext uri="{FF2B5EF4-FFF2-40B4-BE49-F238E27FC236}">
                  <a16:creationId xmlns:a16="http://schemas.microsoft.com/office/drawing/2014/main" id="{F80EEB49-C2DB-710E-D40D-01CAD339E044}"/>
                </a:ext>
              </a:extLst>
            </p:cNvPr>
            <p:cNvSpPr>
              <a:spLocks/>
            </p:cNvSpPr>
            <p:nvPr/>
          </p:nvSpPr>
          <p:spPr bwMode="auto">
            <a:xfrm rot="21439442">
              <a:off x="8701203" y="3185735"/>
              <a:ext cx="607718" cy="761571"/>
            </a:xfrm>
            <a:custGeom>
              <a:avLst/>
              <a:gdLst>
                <a:gd name="T0" fmla="*/ 148 w 199"/>
                <a:gd name="T1" fmla="*/ 183 h 247"/>
                <a:gd name="T2" fmla="*/ 184 w 199"/>
                <a:gd name="T3" fmla="*/ 111 h 247"/>
                <a:gd name="T4" fmla="*/ 147 w 199"/>
                <a:gd name="T5" fmla="*/ 182 h 247"/>
                <a:gd name="T6" fmla="*/ 127 w 199"/>
                <a:gd name="T7" fmla="*/ 142 h 247"/>
                <a:gd name="T8" fmla="*/ 159 w 199"/>
                <a:gd name="T9" fmla="*/ 77 h 247"/>
                <a:gd name="T10" fmla="*/ 127 w 199"/>
                <a:gd name="T11" fmla="*/ 141 h 247"/>
                <a:gd name="T12" fmla="*/ 103 w 199"/>
                <a:gd name="T13" fmla="*/ 105 h 247"/>
                <a:gd name="T14" fmla="*/ 136 w 199"/>
                <a:gd name="T15" fmla="*/ 0 h 247"/>
                <a:gd name="T16" fmla="*/ 102 w 199"/>
                <a:gd name="T17" fmla="*/ 104 h 247"/>
                <a:gd name="T18" fmla="*/ 82 w 199"/>
                <a:gd name="T19" fmla="*/ 81 h 247"/>
                <a:gd name="T20" fmla="*/ 0 w 199"/>
                <a:gd name="T21" fmla="*/ 2 h 247"/>
                <a:gd name="T22" fmla="*/ 80 w 199"/>
                <a:gd name="T23" fmla="*/ 83 h 247"/>
                <a:gd name="T24" fmla="*/ 89 w 199"/>
                <a:gd name="T25" fmla="*/ 92 h 247"/>
                <a:gd name="T26" fmla="*/ 20 w 199"/>
                <a:gd name="T27" fmla="*/ 125 h 247"/>
                <a:gd name="T28" fmla="*/ 90 w 199"/>
                <a:gd name="T29" fmla="*/ 94 h 247"/>
                <a:gd name="T30" fmla="*/ 118 w 199"/>
                <a:gd name="T31" fmla="*/ 131 h 247"/>
                <a:gd name="T32" fmla="*/ 48 w 199"/>
                <a:gd name="T33" fmla="*/ 149 h 247"/>
                <a:gd name="T34" fmla="*/ 119 w 199"/>
                <a:gd name="T35" fmla="*/ 134 h 247"/>
                <a:gd name="T36" fmla="*/ 141 w 199"/>
                <a:gd name="T37" fmla="*/ 175 h 247"/>
                <a:gd name="T38" fmla="*/ 77 w 199"/>
                <a:gd name="T39" fmla="*/ 174 h 247"/>
                <a:gd name="T40" fmla="*/ 143 w 199"/>
                <a:gd name="T41" fmla="*/ 178 h 247"/>
                <a:gd name="T42" fmla="*/ 166 w 199"/>
                <a:gd name="T43" fmla="*/ 247 h 247"/>
                <a:gd name="T44" fmla="*/ 169 w 199"/>
                <a:gd name="T45" fmla="*/ 246 h 247"/>
                <a:gd name="T46" fmla="*/ 148 w 199"/>
                <a:gd name="T47" fmla="*/ 183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99" h="247">
                  <a:moveTo>
                    <a:pt x="148" y="183"/>
                  </a:moveTo>
                  <a:cubicBezTo>
                    <a:pt x="199" y="136"/>
                    <a:pt x="184" y="111"/>
                    <a:pt x="184" y="111"/>
                  </a:cubicBezTo>
                  <a:cubicBezTo>
                    <a:pt x="155" y="127"/>
                    <a:pt x="148" y="172"/>
                    <a:pt x="147" y="182"/>
                  </a:cubicBezTo>
                  <a:cubicBezTo>
                    <a:pt x="142" y="170"/>
                    <a:pt x="135" y="156"/>
                    <a:pt x="127" y="142"/>
                  </a:cubicBezTo>
                  <a:cubicBezTo>
                    <a:pt x="167" y="114"/>
                    <a:pt x="159" y="77"/>
                    <a:pt x="159" y="77"/>
                  </a:cubicBezTo>
                  <a:cubicBezTo>
                    <a:pt x="132" y="101"/>
                    <a:pt x="127" y="134"/>
                    <a:pt x="127" y="141"/>
                  </a:cubicBezTo>
                  <a:cubicBezTo>
                    <a:pt x="120" y="129"/>
                    <a:pt x="112" y="117"/>
                    <a:pt x="103" y="105"/>
                  </a:cubicBezTo>
                  <a:cubicBezTo>
                    <a:pt x="138" y="58"/>
                    <a:pt x="136" y="0"/>
                    <a:pt x="136" y="0"/>
                  </a:cubicBezTo>
                  <a:cubicBezTo>
                    <a:pt x="99" y="20"/>
                    <a:pt x="101" y="92"/>
                    <a:pt x="102" y="104"/>
                  </a:cubicBezTo>
                  <a:cubicBezTo>
                    <a:pt x="96" y="96"/>
                    <a:pt x="89" y="89"/>
                    <a:pt x="82" y="81"/>
                  </a:cubicBezTo>
                  <a:cubicBezTo>
                    <a:pt x="79" y="24"/>
                    <a:pt x="0" y="2"/>
                    <a:pt x="0" y="2"/>
                  </a:cubicBezTo>
                  <a:cubicBezTo>
                    <a:pt x="4" y="60"/>
                    <a:pt x="68" y="80"/>
                    <a:pt x="80" y="83"/>
                  </a:cubicBezTo>
                  <a:cubicBezTo>
                    <a:pt x="83" y="86"/>
                    <a:pt x="86" y="89"/>
                    <a:pt x="89" y="92"/>
                  </a:cubicBezTo>
                  <a:cubicBezTo>
                    <a:pt x="50" y="86"/>
                    <a:pt x="20" y="125"/>
                    <a:pt x="20" y="125"/>
                  </a:cubicBezTo>
                  <a:cubicBezTo>
                    <a:pt x="51" y="128"/>
                    <a:pt x="84" y="99"/>
                    <a:pt x="90" y="94"/>
                  </a:cubicBezTo>
                  <a:cubicBezTo>
                    <a:pt x="101" y="106"/>
                    <a:pt x="110" y="119"/>
                    <a:pt x="118" y="131"/>
                  </a:cubicBezTo>
                  <a:cubicBezTo>
                    <a:pt x="84" y="114"/>
                    <a:pt x="48" y="149"/>
                    <a:pt x="48" y="149"/>
                  </a:cubicBezTo>
                  <a:cubicBezTo>
                    <a:pt x="90" y="158"/>
                    <a:pt x="114" y="138"/>
                    <a:pt x="119" y="134"/>
                  </a:cubicBezTo>
                  <a:cubicBezTo>
                    <a:pt x="128" y="148"/>
                    <a:pt x="135" y="162"/>
                    <a:pt x="141" y="175"/>
                  </a:cubicBezTo>
                  <a:cubicBezTo>
                    <a:pt x="115" y="152"/>
                    <a:pt x="77" y="174"/>
                    <a:pt x="77" y="174"/>
                  </a:cubicBezTo>
                  <a:cubicBezTo>
                    <a:pt x="106" y="188"/>
                    <a:pt x="136" y="180"/>
                    <a:pt x="143" y="178"/>
                  </a:cubicBezTo>
                  <a:cubicBezTo>
                    <a:pt x="160" y="216"/>
                    <a:pt x="166" y="246"/>
                    <a:pt x="166" y="247"/>
                  </a:cubicBezTo>
                  <a:cubicBezTo>
                    <a:pt x="169" y="246"/>
                    <a:pt x="169" y="246"/>
                    <a:pt x="169" y="246"/>
                  </a:cubicBezTo>
                  <a:cubicBezTo>
                    <a:pt x="168" y="246"/>
                    <a:pt x="163" y="219"/>
                    <a:pt x="148" y="183"/>
                  </a:cubicBezTo>
                  <a:close/>
                </a:path>
              </a:pathLst>
            </a:custGeom>
            <a:grpFill/>
            <a:ln>
              <a:noFill/>
            </a:ln>
          </p:spPr>
          <p:txBody>
            <a:bodyPr/>
            <a:lstStyle/>
            <a:p>
              <a:pPr eaLnBrk="1" fontAlgn="auto" hangingPunct="1">
                <a:spcBef>
                  <a:spcPts val="0"/>
                </a:spcBef>
                <a:spcAft>
                  <a:spcPts val="0"/>
                </a:spcAft>
                <a:defRPr/>
              </a:pPr>
              <a:endParaRPr lang="en-US">
                <a:latin typeface="+mn-lt"/>
              </a:endParaRPr>
            </a:p>
          </p:txBody>
        </p:sp>
        <p:sp>
          <p:nvSpPr>
            <p:cNvPr id="4" name="Freeform 16">
              <a:extLst>
                <a:ext uri="{FF2B5EF4-FFF2-40B4-BE49-F238E27FC236}">
                  <a16:creationId xmlns:a16="http://schemas.microsoft.com/office/drawing/2014/main" id="{DEB942A3-9F44-3FCA-5BA2-13379888B76B}"/>
                </a:ext>
              </a:extLst>
            </p:cNvPr>
            <p:cNvSpPr>
              <a:spLocks/>
            </p:cNvSpPr>
            <p:nvPr/>
          </p:nvSpPr>
          <p:spPr bwMode="auto">
            <a:xfrm>
              <a:off x="612617" y="1342579"/>
              <a:ext cx="752475" cy="942975"/>
            </a:xfrm>
            <a:custGeom>
              <a:avLst/>
              <a:gdLst>
                <a:gd name="T0" fmla="*/ 148 w 199"/>
                <a:gd name="T1" fmla="*/ 183 h 247"/>
                <a:gd name="T2" fmla="*/ 184 w 199"/>
                <a:gd name="T3" fmla="*/ 111 h 247"/>
                <a:gd name="T4" fmla="*/ 147 w 199"/>
                <a:gd name="T5" fmla="*/ 182 h 247"/>
                <a:gd name="T6" fmla="*/ 127 w 199"/>
                <a:gd name="T7" fmla="*/ 142 h 247"/>
                <a:gd name="T8" fmla="*/ 159 w 199"/>
                <a:gd name="T9" fmla="*/ 77 h 247"/>
                <a:gd name="T10" fmla="*/ 127 w 199"/>
                <a:gd name="T11" fmla="*/ 141 h 247"/>
                <a:gd name="T12" fmla="*/ 103 w 199"/>
                <a:gd name="T13" fmla="*/ 105 h 247"/>
                <a:gd name="T14" fmla="*/ 136 w 199"/>
                <a:gd name="T15" fmla="*/ 0 h 247"/>
                <a:gd name="T16" fmla="*/ 102 w 199"/>
                <a:gd name="T17" fmla="*/ 104 h 247"/>
                <a:gd name="T18" fmla="*/ 82 w 199"/>
                <a:gd name="T19" fmla="*/ 81 h 247"/>
                <a:gd name="T20" fmla="*/ 0 w 199"/>
                <a:gd name="T21" fmla="*/ 2 h 247"/>
                <a:gd name="T22" fmla="*/ 80 w 199"/>
                <a:gd name="T23" fmla="*/ 83 h 247"/>
                <a:gd name="T24" fmla="*/ 89 w 199"/>
                <a:gd name="T25" fmla="*/ 92 h 247"/>
                <a:gd name="T26" fmla="*/ 20 w 199"/>
                <a:gd name="T27" fmla="*/ 125 h 247"/>
                <a:gd name="T28" fmla="*/ 90 w 199"/>
                <a:gd name="T29" fmla="*/ 94 h 247"/>
                <a:gd name="T30" fmla="*/ 118 w 199"/>
                <a:gd name="T31" fmla="*/ 131 h 247"/>
                <a:gd name="T32" fmla="*/ 48 w 199"/>
                <a:gd name="T33" fmla="*/ 149 h 247"/>
                <a:gd name="T34" fmla="*/ 119 w 199"/>
                <a:gd name="T35" fmla="*/ 134 h 247"/>
                <a:gd name="T36" fmla="*/ 141 w 199"/>
                <a:gd name="T37" fmla="*/ 175 h 247"/>
                <a:gd name="T38" fmla="*/ 77 w 199"/>
                <a:gd name="T39" fmla="*/ 174 h 247"/>
                <a:gd name="T40" fmla="*/ 143 w 199"/>
                <a:gd name="T41" fmla="*/ 178 h 247"/>
                <a:gd name="T42" fmla="*/ 166 w 199"/>
                <a:gd name="T43" fmla="*/ 247 h 247"/>
                <a:gd name="T44" fmla="*/ 169 w 199"/>
                <a:gd name="T45" fmla="*/ 246 h 247"/>
                <a:gd name="T46" fmla="*/ 148 w 199"/>
                <a:gd name="T47" fmla="*/ 183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99" h="247">
                  <a:moveTo>
                    <a:pt x="148" y="183"/>
                  </a:moveTo>
                  <a:cubicBezTo>
                    <a:pt x="199" y="136"/>
                    <a:pt x="184" y="111"/>
                    <a:pt x="184" y="111"/>
                  </a:cubicBezTo>
                  <a:cubicBezTo>
                    <a:pt x="155" y="127"/>
                    <a:pt x="148" y="172"/>
                    <a:pt x="147" y="182"/>
                  </a:cubicBezTo>
                  <a:cubicBezTo>
                    <a:pt x="142" y="170"/>
                    <a:pt x="135" y="156"/>
                    <a:pt x="127" y="142"/>
                  </a:cubicBezTo>
                  <a:cubicBezTo>
                    <a:pt x="167" y="114"/>
                    <a:pt x="159" y="77"/>
                    <a:pt x="159" y="77"/>
                  </a:cubicBezTo>
                  <a:cubicBezTo>
                    <a:pt x="132" y="101"/>
                    <a:pt x="127" y="134"/>
                    <a:pt x="127" y="141"/>
                  </a:cubicBezTo>
                  <a:cubicBezTo>
                    <a:pt x="120" y="129"/>
                    <a:pt x="112" y="117"/>
                    <a:pt x="103" y="105"/>
                  </a:cubicBezTo>
                  <a:cubicBezTo>
                    <a:pt x="138" y="58"/>
                    <a:pt x="136" y="0"/>
                    <a:pt x="136" y="0"/>
                  </a:cubicBezTo>
                  <a:cubicBezTo>
                    <a:pt x="99" y="20"/>
                    <a:pt x="101" y="92"/>
                    <a:pt x="102" y="104"/>
                  </a:cubicBezTo>
                  <a:cubicBezTo>
                    <a:pt x="96" y="96"/>
                    <a:pt x="89" y="89"/>
                    <a:pt x="82" y="81"/>
                  </a:cubicBezTo>
                  <a:cubicBezTo>
                    <a:pt x="79" y="24"/>
                    <a:pt x="0" y="2"/>
                    <a:pt x="0" y="2"/>
                  </a:cubicBezTo>
                  <a:cubicBezTo>
                    <a:pt x="4" y="60"/>
                    <a:pt x="68" y="80"/>
                    <a:pt x="80" y="83"/>
                  </a:cubicBezTo>
                  <a:cubicBezTo>
                    <a:pt x="83" y="86"/>
                    <a:pt x="86" y="89"/>
                    <a:pt x="89" y="92"/>
                  </a:cubicBezTo>
                  <a:cubicBezTo>
                    <a:pt x="50" y="86"/>
                    <a:pt x="20" y="125"/>
                    <a:pt x="20" y="125"/>
                  </a:cubicBezTo>
                  <a:cubicBezTo>
                    <a:pt x="51" y="128"/>
                    <a:pt x="84" y="99"/>
                    <a:pt x="90" y="94"/>
                  </a:cubicBezTo>
                  <a:cubicBezTo>
                    <a:pt x="101" y="106"/>
                    <a:pt x="110" y="119"/>
                    <a:pt x="118" y="131"/>
                  </a:cubicBezTo>
                  <a:cubicBezTo>
                    <a:pt x="84" y="114"/>
                    <a:pt x="48" y="149"/>
                    <a:pt x="48" y="149"/>
                  </a:cubicBezTo>
                  <a:cubicBezTo>
                    <a:pt x="90" y="158"/>
                    <a:pt x="114" y="138"/>
                    <a:pt x="119" y="134"/>
                  </a:cubicBezTo>
                  <a:cubicBezTo>
                    <a:pt x="128" y="148"/>
                    <a:pt x="135" y="162"/>
                    <a:pt x="141" y="175"/>
                  </a:cubicBezTo>
                  <a:cubicBezTo>
                    <a:pt x="115" y="152"/>
                    <a:pt x="77" y="174"/>
                    <a:pt x="77" y="174"/>
                  </a:cubicBezTo>
                  <a:cubicBezTo>
                    <a:pt x="106" y="188"/>
                    <a:pt x="136" y="180"/>
                    <a:pt x="143" y="178"/>
                  </a:cubicBezTo>
                  <a:cubicBezTo>
                    <a:pt x="160" y="216"/>
                    <a:pt x="166" y="246"/>
                    <a:pt x="166" y="247"/>
                  </a:cubicBezTo>
                  <a:cubicBezTo>
                    <a:pt x="169" y="246"/>
                    <a:pt x="169" y="246"/>
                    <a:pt x="169" y="246"/>
                  </a:cubicBezTo>
                  <a:cubicBezTo>
                    <a:pt x="168" y="246"/>
                    <a:pt x="163" y="219"/>
                    <a:pt x="148" y="183"/>
                  </a:cubicBezTo>
                  <a:close/>
                </a:path>
              </a:pathLst>
            </a:custGeom>
            <a:grpFill/>
            <a:ln>
              <a:noFill/>
            </a:ln>
          </p:spPr>
          <p:txBody>
            <a:bodyPr/>
            <a:lstStyle/>
            <a:p>
              <a:pPr eaLnBrk="1" fontAlgn="auto" hangingPunct="1">
                <a:spcBef>
                  <a:spcPts val="0"/>
                </a:spcBef>
                <a:spcAft>
                  <a:spcPts val="0"/>
                </a:spcAft>
                <a:defRPr/>
              </a:pPr>
              <a:endParaRPr lang="en-US">
                <a:latin typeface="+mn-lt"/>
              </a:endParaRPr>
            </a:p>
          </p:txBody>
        </p:sp>
        <p:sp>
          <p:nvSpPr>
            <p:cNvPr id="5" name="Freeform 17">
              <a:extLst>
                <a:ext uri="{FF2B5EF4-FFF2-40B4-BE49-F238E27FC236}">
                  <a16:creationId xmlns:a16="http://schemas.microsoft.com/office/drawing/2014/main" id="{669D2B66-6FA8-61F3-7303-3D1730840DFD}"/>
                </a:ext>
              </a:extLst>
            </p:cNvPr>
            <p:cNvSpPr>
              <a:spLocks/>
            </p:cNvSpPr>
            <p:nvPr/>
          </p:nvSpPr>
          <p:spPr bwMode="auto">
            <a:xfrm>
              <a:off x="5283772" y="4700027"/>
              <a:ext cx="731838" cy="747713"/>
            </a:xfrm>
            <a:custGeom>
              <a:avLst/>
              <a:gdLst>
                <a:gd name="T0" fmla="*/ 157 w 193"/>
                <a:gd name="T1" fmla="*/ 170 h 196"/>
                <a:gd name="T2" fmla="*/ 49 w 193"/>
                <a:gd name="T3" fmla="*/ 127 h 196"/>
                <a:gd name="T4" fmla="*/ 100 w 193"/>
                <a:gd name="T5" fmla="*/ 94 h 196"/>
                <a:gd name="T6" fmla="*/ 193 w 193"/>
                <a:gd name="T7" fmla="*/ 48 h 196"/>
                <a:gd name="T8" fmla="*/ 98 w 193"/>
                <a:gd name="T9" fmla="*/ 92 h 196"/>
                <a:gd name="T10" fmla="*/ 80 w 193"/>
                <a:gd name="T11" fmla="*/ 102 h 196"/>
                <a:gd name="T12" fmla="*/ 65 w 193"/>
                <a:gd name="T13" fmla="*/ 0 h 196"/>
                <a:gd name="T14" fmla="*/ 78 w 193"/>
                <a:gd name="T15" fmla="*/ 103 h 196"/>
                <a:gd name="T16" fmla="*/ 31 w 193"/>
                <a:gd name="T17" fmla="*/ 140 h 196"/>
                <a:gd name="T18" fmla="*/ 15 w 193"/>
                <a:gd name="T19" fmla="*/ 41 h 196"/>
                <a:gd name="T20" fmla="*/ 29 w 193"/>
                <a:gd name="T21" fmla="*/ 141 h 196"/>
                <a:gd name="T22" fmla="*/ 0 w 193"/>
                <a:gd name="T23" fmla="*/ 170 h 196"/>
                <a:gd name="T24" fmla="*/ 2 w 193"/>
                <a:gd name="T25" fmla="*/ 171 h 196"/>
                <a:gd name="T26" fmla="*/ 13 w 193"/>
                <a:gd name="T27" fmla="*/ 160 h 196"/>
                <a:gd name="T28" fmla="*/ 93 w 193"/>
                <a:gd name="T29" fmla="*/ 193 h 196"/>
                <a:gd name="T30" fmla="*/ 14 w 193"/>
                <a:gd name="T31" fmla="*/ 159 h 196"/>
                <a:gd name="T32" fmla="*/ 48 w 193"/>
                <a:gd name="T33" fmla="*/ 128 h 196"/>
                <a:gd name="T34" fmla="*/ 157 w 193"/>
                <a:gd name="T35" fmla="*/ 170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93" h="196">
                  <a:moveTo>
                    <a:pt x="157" y="170"/>
                  </a:moveTo>
                  <a:cubicBezTo>
                    <a:pt x="135" y="132"/>
                    <a:pt x="61" y="128"/>
                    <a:pt x="49" y="127"/>
                  </a:cubicBezTo>
                  <a:cubicBezTo>
                    <a:pt x="64" y="115"/>
                    <a:pt x="81" y="103"/>
                    <a:pt x="100" y="94"/>
                  </a:cubicBezTo>
                  <a:cubicBezTo>
                    <a:pt x="155" y="108"/>
                    <a:pt x="193" y="48"/>
                    <a:pt x="193" y="48"/>
                  </a:cubicBezTo>
                  <a:cubicBezTo>
                    <a:pt x="145" y="31"/>
                    <a:pt x="102" y="86"/>
                    <a:pt x="98" y="92"/>
                  </a:cubicBezTo>
                  <a:cubicBezTo>
                    <a:pt x="92" y="95"/>
                    <a:pt x="86" y="99"/>
                    <a:pt x="80" y="102"/>
                  </a:cubicBezTo>
                  <a:cubicBezTo>
                    <a:pt x="96" y="71"/>
                    <a:pt x="65" y="0"/>
                    <a:pt x="65" y="0"/>
                  </a:cubicBezTo>
                  <a:cubicBezTo>
                    <a:pt x="48" y="60"/>
                    <a:pt x="74" y="98"/>
                    <a:pt x="78" y="103"/>
                  </a:cubicBezTo>
                  <a:cubicBezTo>
                    <a:pt x="60" y="115"/>
                    <a:pt x="44" y="128"/>
                    <a:pt x="31" y="140"/>
                  </a:cubicBezTo>
                  <a:cubicBezTo>
                    <a:pt x="52" y="94"/>
                    <a:pt x="15" y="41"/>
                    <a:pt x="15" y="41"/>
                  </a:cubicBezTo>
                  <a:cubicBezTo>
                    <a:pt x="2" y="91"/>
                    <a:pt x="25" y="135"/>
                    <a:pt x="29" y="141"/>
                  </a:cubicBezTo>
                  <a:cubicBezTo>
                    <a:pt x="12" y="157"/>
                    <a:pt x="1" y="170"/>
                    <a:pt x="0" y="170"/>
                  </a:cubicBezTo>
                  <a:cubicBezTo>
                    <a:pt x="2" y="171"/>
                    <a:pt x="2" y="171"/>
                    <a:pt x="2" y="171"/>
                  </a:cubicBezTo>
                  <a:cubicBezTo>
                    <a:pt x="2" y="171"/>
                    <a:pt x="6" y="167"/>
                    <a:pt x="13" y="160"/>
                  </a:cubicBezTo>
                  <a:cubicBezTo>
                    <a:pt x="36" y="196"/>
                    <a:pt x="93" y="193"/>
                    <a:pt x="93" y="193"/>
                  </a:cubicBezTo>
                  <a:cubicBezTo>
                    <a:pt x="74" y="166"/>
                    <a:pt x="23" y="160"/>
                    <a:pt x="14" y="159"/>
                  </a:cubicBezTo>
                  <a:cubicBezTo>
                    <a:pt x="22" y="151"/>
                    <a:pt x="34" y="139"/>
                    <a:pt x="48" y="128"/>
                  </a:cubicBezTo>
                  <a:cubicBezTo>
                    <a:pt x="87" y="181"/>
                    <a:pt x="157" y="170"/>
                    <a:pt x="157" y="170"/>
                  </a:cubicBezTo>
                  <a:close/>
                </a:path>
              </a:pathLst>
            </a:custGeom>
            <a:grpFill/>
            <a:ln>
              <a:noFill/>
            </a:ln>
          </p:spPr>
          <p:txBody>
            <a:bodyPr/>
            <a:lstStyle/>
            <a:p>
              <a:pPr eaLnBrk="1" fontAlgn="auto" hangingPunct="1">
                <a:spcBef>
                  <a:spcPts val="0"/>
                </a:spcBef>
                <a:spcAft>
                  <a:spcPts val="0"/>
                </a:spcAft>
                <a:defRPr/>
              </a:pPr>
              <a:endParaRPr lang="en-US">
                <a:latin typeface="+mn-lt"/>
              </a:endParaRPr>
            </a:p>
          </p:txBody>
        </p:sp>
        <p:sp>
          <p:nvSpPr>
            <p:cNvPr id="6" name="Freeform 16">
              <a:extLst>
                <a:ext uri="{FF2B5EF4-FFF2-40B4-BE49-F238E27FC236}">
                  <a16:creationId xmlns:a16="http://schemas.microsoft.com/office/drawing/2014/main" id="{4074624B-1E67-9E81-C572-0AD6558DE5ED}"/>
                </a:ext>
              </a:extLst>
            </p:cNvPr>
            <p:cNvSpPr>
              <a:spLocks/>
            </p:cNvSpPr>
            <p:nvPr/>
          </p:nvSpPr>
          <p:spPr bwMode="auto">
            <a:xfrm rot="15629614">
              <a:off x="6034127" y="-76927"/>
              <a:ext cx="607718" cy="761571"/>
            </a:xfrm>
            <a:custGeom>
              <a:avLst/>
              <a:gdLst>
                <a:gd name="T0" fmla="*/ 148 w 199"/>
                <a:gd name="T1" fmla="*/ 183 h 247"/>
                <a:gd name="T2" fmla="*/ 184 w 199"/>
                <a:gd name="T3" fmla="*/ 111 h 247"/>
                <a:gd name="T4" fmla="*/ 147 w 199"/>
                <a:gd name="T5" fmla="*/ 182 h 247"/>
                <a:gd name="T6" fmla="*/ 127 w 199"/>
                <a:gd name="T7" fmla="*/ 142 h 247"/>
                <a:gd name="T8" fmla="*/ 159 w 199"/>
                <a:gd name="T9" fmla="*/ 77 h 247"/>
                <a:gd name="T10" fmla="*/ 127 w 199"/>
                <a:gd name="T11" fmla="*/ 141 h 247"/>
                <a:gd name="T12" fmla="*/ 103 w 199"/>
                <a:gd name="T13" fmla="*/ 105 h 247"/>
                <a:gd name="T14" fmla="*/ 136 w 199"/>
                <a:gd name="T15" fmla="*/ 0 h 247"/>
                <a:gd name="T16" fmla="*/ 102 w 199"/>
                <a:gd name="T17" fmla="*/ 104 h 247"/>
                <a:gd name="T18" fmla="*/ 82 w 199"/>
                <a:gd name="T19" fmla="*/ 81 h 247"/>
                <a:gd name="T20" fmla="*/ 0 w 199"/>
                <a:gd name="T21" fmla="*/ 2 h 247"/>
                <a:gd name="T22" fmla="*/ 80 w 199"/>
                <a:gd name="T23" fmla="*/ 83 h 247"/>
                <a:gd name="T24" fmla="*/ 89 w 199"/>
                <a:gd name="T25" fmla="*/ 92 h 247"/>
                <a:gd name="T26" fmla="*/ 20 w 199"/>
                <a:gd name="T27" fmla="*/ 125 h 247"/>
                <a:gd name="T28" fmla="*/ 90 w 199"/>
                <a:gd name="T29" fmla="*/ 94 h 247"/>
                <a:gd name="T30" fmla="*/ 118 w 199"/>
                <a:gd name="T31" fmla="*/ 131 h 247"/>
                <a:gd name="T32" fmla="*/ 48 w 199"/>
                <a:gd name="T33" fmla="*/ 149 h 247"/>
                <a:gd name="T34" fmla="*/ 119 w 199"/>
                <a:gd name="T35" fmla="*/ 134 h 247"/>
                <a:gd name="T36" fmla="*/ 141 w 199"/>
                <a:gd name="T37" fmla="*/ 175 h 247"/>
                <a:gd name="T38" fmla="*/ 77 w 199"/>
                <a:gd name="T39" fmla="*/ 174 h 247"/>
                <a:gd name="T40" fmla="*/ 143 w 199"/>
                <a:gd name="T41" fmla="*/ 178 h 247"/>
                <a:gd name="T42" fmla="*/ 166 w 199"/>
                <a:gd name="T43" fmla="*/ 247 h 247"/>
                <a:gd name="T44" fmla="*/ 169 w 199"/>
                <a:gd name="T45" fmla="*/ 246 h 247"/>
                <a:gd name="T46" fmla="*/ 148 w 199"/>
                <a:gd name="T47" fmla="*/ 183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99" h="247">
                  <a:moveTo>
                    <a:pt x="148" y="183"/>
                  </a:moveTo>
                  <a:cubicBezTo>
                    <a:pt x="199" y="136"/>
                    <a:pt x="184" y="111"/>
                    <a:pt x="184" y="111"/>
                  </a:cubicBezTo>
                  <a:cubicBezTo>
                    <a:pt x="155" y="127"/>
                    <a:pt x="148" y="172"/>
                    <a:pt x="147" y="182"/>
                  </a:cubicBezTo>
                  <a:cubicBezTo>
                    <a:pt x="142" y="170"/>
                    <a:pt x="135" y="156"/>
                    <a:pt x="127" y="142"/>
                  </a:cubicBezTo>
                  <a:cubicBezTo>
                    <a:pt x="167" y="114"/>
                    <a:pt x="159" y="77"/>
                    <a:pt x="159" y="77"/>
                  </a:cubicBezTo>
                  <a:cubicBezTo>
                    <a:pt x="132" y="101"/>
                    <a:pt x="127" y="134"/>
                    <a:pt x="127" y="141"/>
                  </a:cubicBezTo>
                  <a:cubicBezTo>
                    <a:pt x="120" y="129"/>
                    <a:pt x="112" y="117"/>
                    <a:pt x="103" y="105"/>
                  </a:cubicBezTo>
                  <a:cubicBezTo>
                    <a:pt x="138" y="58"/>
                    <a:pt x="136" y="0"/>
                    <a:pt x="136" y="0"/>
                  </a:cubicBezTo>
                  <a:cubicBezTo>
                    <a:pt x="99" y="20"/>
                    <a:pt x="101" y="92"/>
                    <a:pt x="102" y="104"/>
                  </a:cubicBezTo>
                  <a:cubicBezTo>
                    <a:pt x="96" y="96"/>
                    <a:pt x="89" y="89"/>
                    <a:pt x="82" y="81"/>
                  </a:cubicBezTo>
                  <a:cubicBezTo>
                    <a:pt x="79" y="24"/>
                    <a:pt x="0" y="2"/>
                    <a:pt x="0" y="2"/>
                  </a:cubicBezTo>
                  <a:cubicBezTo>
                    <a:pt x="4" y="60"/>
                    <a:pt x="68" y="80"/>
                    <a:pt x="80" y="83"/>
                  </a:cubicBezTo>
                  <a:cubicBezTo>
                    <a:pt x="83" y="86"/>
                    <a:pt x="86" y="89"/>
                    <a:pt x="89" y="92"/>
                  </a:cubicBezTo>
                  <a:cubicBezTo>
                    <a:pt x="50" y="86"/>
                    <a:pt x="20" y="125"/>
                    <a:pt x="20" y="125"/>
                  </a:cubicBezTo>
                  <a:cubicBezTo>
                    <a:pt x="51" y="128"/>
                    <a:pt x="84" y="99"/>
                    <a:pt x="90" y="94"/>
                  </a:cubicBezTo>
                  <a:cubicBezTo>
                    <a:pt x="101" y="106"/>
                    <a:pt x="110" y="119"/>
                    <a:pt x="118" y="131"/>
                  </a:cubicBezTo>
                  <a:cubicBezTo>
                    <a:pt x="84" y="114"/>
                    <a:pt x="48" y="149"/>
                    <a:pt x="48" y="149"/>
                  </a:cubicBezTo>
                  <a:cubicBezTo>
                    <a:pt x="90" y="158"/>
                    <a:pt x="114" y="138"/>
                    <a:pt x="119" y="134"/>
                  </a:cubicBezTo>
                  <a:cubicBezTo>
                    <a:pt x="128" y="148"/>
                    <a:pt x="135" y="162"/>
                    <a:pt x="141" y="175"/>
                  </a:cubicBezTo>
                  <a:cubicBezTo>
                    <a:pt x="115" y="152"/>
                    <a:pt x="77" y="174"/>
                    <a:pt x="77" y="174"/>
                  </a:cubicBezTo>
                  <a:cubicBezTo>
                    <a:pt x="106" y="188"/>
                    <a:pt x="136" y="180"/>
                    <a:pt x="143" y="178"/>
                  </a:cubicBezTo>
                  <a:cubicBezTo>
                    <a:pt x="160" y="216"/>
                    <a:pt x="166" y="246"/>
                    <a:pt x="166" y="247"/>
                  </a:cubicBezTo>
                  <a:cubicBezTo>
                    <a:pt x="169" y="246"/>
                    <a:pt x="169" y="246"/>
                    <a:pt x="169" y="246"/>
                  </a:cubicBezTo>
                  <a:cubicBezTo>
                    <a:pt x="168" y="246"/>
                    <a:pt x="163" y="219"/>
                    <a:pt x="148" y="183"/>
                  </a:cubicBezTo>
                  <a:close/>
                </a:path>
              </a:pathLst>
            </a:custGeom>
            <a:grpFill/>
            <a:ln>
              <a:noFill/>
            </a:ln>
          </p:spPr>
          <p:txBody>
            <a:bodyPr/>
            <a:lstStyle/>
            <a:p>
              <a:pPr eaLnBrk="1" fontAlgn="auto" hangingPunct="1">
                <a:spcBef>
                  <a:spcPts val="0"/>
                </a:spcBef>
                <a:spcAft>
                  <a:spcPts val="0"/>
                </a:spcAft>
                <a:defRPr/>
              </a:pPr>
              <a:endParaRPr lang="en-US">
                <a:latin typeface="+mn-lt"/>
              </a:endParaRPr>
            </a:p>
          </p:txBody>
        </p:sp>
        <p:sp>
          <p:nvSpPr>
            <p:cNvPr id="34" name="Freeform 17">
              <a:extLst>
                <a:ext uri="{FF2B5EF4-FFF2-40B4-BE49-F238E27FC236}">
                  <a16:creationId xmlns:a16="http://schemas.microsoft.com/office/drawing/2014/main" id="{B07204F6-5114-20D7-5BBC-4A7D1FE44167}"/>
                </a:ext>
              </a:extLst>
            </p:cNvPr>
            <p:cNvSpPr>
              <a:spLocks/>
            </p:cNvSpPr>
            <p:nvPr/>
          </p:nvSpPr>
          <p:spPr bwMode="auto">
            <a:xfrm flipV="1">
              <a:off x="3857396" y="1814066"/>
              <a:ext cx="422306" cy="431467"/>
            </a:xfrm>
            <a:custGeom>
              <a:avLst/>
              <a:gdLst>
                <a:gd name="T0" fmla="*/ 157 w 193"/>
                <a:gd name="T1" fmla="*/ 170 h 196"/>
                <a:gd name="T2" fmla="*/ 49 w 193"/>
                <a:gd name="T3" fmla="*/ 127 h 196"/>
                <a:gd name="T4" fmla="*/ 100 w 193"/>
                <a:gd name="T5" fmla="*/ 94 h 196"/>
                <a:gd name="T6" fmla="*/ 193 w 193"/>
                <a:gd name="T7" fmla="*/ 48 h 196"/>
                <a:gd name="T8" fmla="*/ 98 w 193"/>
                <a:gd name="T9" fmla="*/ 92 h 196"/>
                <a:gd name="T10" fmla="*/ 80 w 193"/>
                <a:gd name="T11" fmla="*/ 102 h 196"/>
                <a:gd name="T12" fmla="*/ 65 w 193"/>
                <a:gd name="T13" fmla="*/ 0 h 196"/>
                <a:gd name="T14" fmla="*/ 78 w 193"/>
                <a:gd name="T15" fmla="*/ 103 h 196"/>
                <a:gd name="T16" fmla="*/ 31 w 193"/>
                <a:gd name="T17" fmla="*/ 140 h 196"/>
                <a:gd name="T18" fmla="*/ 15 w 193"/>
                <a:gd name="T19" fmla="*/ 41 h 196"/>
                <a:gd name="T20" fmla="*/ 29 w 193"/>
                <a:gd name="T21" fmla="*/ 141 h 196"/>
                <a:gd name="T22" fmla="*/ 0 w 193"/>
                <a:gd name="T23" fmla="*/ 170 h 196"/>
                <a:gd name="T24" fmla="*/ 2 w 193"/>
                <a:gd name="T25" fmla="*/ 171 h 196"/>
                <a:gd name="T26" fmla="*/ 13 w 193"/>
                <a:gd name="T27" fmla="*/ 160 h 196"/>
                <a:gd name="T28" fmla="*/ 93 w 193"/>
                <a:gd name="T29" fmla="*/ 193 h 196"/>
                <a:gd name="T30" fmla="*/ 14 w 193"/>
                <a:gd name="T31" fmla="*/ 159 h 196"/>
                <a:gd name="T32" fmla="*/ 48 w 193"/>
                <a:gd name="T33" fmla="*/ 128 h 196"/>
                <a:gd name="T34" fmla="*/ 157 w 193"/>
                <a:gd name="T35" fmla="*/ 170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93" h="196">
                  <a:moveTo>
                    <a:pt x="157" y="170"/>
                  </a:moveTo>
                  <a:cubicBezTo>
                    <a:pt x="135" y="132"/>
                    <a:pt x="61" y="128"/>
                    <a:pt x="49" y="127"/>
                  </a:cubicBezTo>
                  <a:cubicBezTo>
                    <a:pt x="64" y="115"/>
                    <a:pt x="81" y="103"/>
                    <a:pt x="100" y="94"/>
                  </a:cubicBezTo>
                  <a:cubicBezTo>
                    <a:pt x="155" y="108"/>
                    <a:pt x="193" y="48"/>
                    <a:pt x="193" y="48"/>
                  </a:cubicBezTo>
                  <a:cubicBezTo>
                    <a:pt x="145" y="31"/>
                    <a:pt x="102" y="86"/>
                    <a:pt x="98" y="92"/>
                  </a:cubicBezTo>
                  <a:cubicBezTo>
                    <a:pt x="92" y="95"/>
                    <a:pt x="86" y="99"/>
                    <a:pt x="80" y="102"/>
                  </a:cubicBezTo>
                  <a:cubicBezTo>
                    <a:pt x="96" y="71"/>
                    <a:pt x="65" y="0"/>
                    <a:pt x="65" y="0"/>
                  </a:cubicBezTo>
                  <a:cubicBezTo>
                    <a:pt x="48" y="60"/>
                    <a:pt x="74" y="98"/>
                    <a:pt x="78" y="103"/>
                  </a:cubicBezTo>
                  <a:cubicBezTo>
                    <a:pt x="60" y="115"/>
                    <a:pt x="44" y="128"/>
                    <a:pt x="31" y="140"/>
                  </a:cubicBezTo>
                  <a:cubicBezTo>
                    <a:pt x="52" y="94"/>
                    <a:pt x="15" y="41"/>
                    <a:pt x="15" y="41"/>
                  </a:cubicBezTo>
                  <a:cubicBezTo>
                    <a:pt x="2" y="91"/>
                    <a:pt x="25" y="135"/>
                    <a:pt x="29" y="141"/>
                  </a:cubicBezTo>
                  <a:cubicBezTo>
                    <a:pt x="12" y="157"/>
                    <a:pt x="1" y="170"/>
                    <a:pt x="0" y="170"/>
                  </a:cubicBezTo>
                  <a:cubicBezTo>
                    <a:pt x="2" y="171"/>
                    <a:pt x="2" y="171"/>
                    <a:pt x="2" y="171"/>
                  </a:cubicBezTo>
                  <a:cubicBezTo>
                    <a:pt x="2" y="171"/>
                    <a:pt x="6" y="167"/>
                    <a:pt x="13" y="160"/>
                  </a:cubicBezTo>
                  <a:cubicBezTo>
                    <a:pt x="36" y="196"/>
                    <a:pt x="93" y="193"/>
                    <a:pt x="93" y="193"/>
                  </a:cubicBezTo>
                  <a:cubicBezTo>
                    <a:pt x="74" y="166"/>
                    <a:pt x="23" y="160"/>
                    <a:pt x="14" y="159"/>
                  </a:cubicBezTo>
                  <a:cubicBezTo>
                    <a:pt x="22" y="151"/>
                    <a:pt x="34" y="139"/>
                    <a:pt x="48" y="128"/>
                  </a:cubicBezTo>
                  <a:cubicBezTo>
                    <a:pt x="87" y="181"/>
                    <a:pt x="157" y="170"/>
                    <a:pt x="157" y="170"/>
                  </a:cubicBezTo>
                  <a:close/>
                </a:path>
              </a:pathLst>
            </a:custGeom>
            <a:grpFill/>
            <a:ln>
              <a:noFill/>
            </a:ln>
          </p:spPr>
          <p:txBody>
            <a:bodyPr/>
            <a:lstStyle/>
            <a:p>
              <a:pPr eaLnBrk="1" fontAlgn="auto" hangingPunct="1">
                <a:spcBef>
                  <a:spcPts val="0"/>
                </a:spcBef>
                <a:spcAft>
                  <a:spcPts val="0"/>
                </a:spcAft>
                <a:defRPr/>
              </a:pPr>
              <a:endParaRPr lang="en-US">
                <a:latin typeface="+mn-lt"/>
              </a:endParaRPr>
            </a:p>
          </p:txBody>
        </p:sp>
        <p:sp>
          <p:nvSpPr>
            <p:cNvPr id="37" name="Freeform 17">
              <a:extLst>
                <a:ext uri="{FF2B5EF4-FFF2-40B4-BE49-F238E27FC236}">
                  <a16:creationId xmlns:a16="http://schemas.microsoft.com/office/drawing/2014/main" id="{C2D42AA2-FDC6-38EB-0B22-6A8AA9F4929B}"/>
                </a:ext>
              </a:extLst>
            </p:cNvPr>
            <p:cNvSpPr>
              <a:spLocks/>
            </p:cNvSpPr>
            <p:nvPr/>
          </p:nvSpPr>
          <p:spPr bwMode="auto">
            <a:xfrm>
              <a:off x="11400703" y="5062604"/>
              <a:ext cx="731838" cy="747713"/>
            </a:xfrm>
            <a:custGeom>
              <a:avLst/>
              <a:gdLst>
                <a:gd name="T0" fmla="*/ 157 w 193"/>
                <a:gd name="T1" fmla="*/ 170 h 196"/>
                <a:gd name="T2" fmla="*/ 49 w 193"/>
                <a:gd name="T3" fmla="*/ 127 h 196"/>
                <a:gd name="T4" fmla="*/ 100 w 193"/>
                <a:gd name="T5" fmla="*/ 94 h 196"/>
                <a:gd name="T6" fmla="*/ 193 w 193"/>
                <a:gd name="T7" fmla="*/ 48 h 196"/>
                <a:gd name="T8" fmla="*/ 98 w 193"/>
                <a:gd name="T9" fmla="*/ 92 h 196"/>
                <a:gd name="T10" fmla="*/ 80 w 193"/>
                <a:gd name="T11" fmla="*/ 102 h 196"/>
                <a:gd name="T12" fmla="*/ 65 w 193"/>
                <a:gd name="T13" fmla="*/ 0 h 196"/>
                <a:gd name="T14" fmla="*/ 78 w 193"/>
                <a:gd name="T15" fmla="*/ 103 h 196"/>
                <a:gd name="T16" fmla="*/ 31 w 193"/>
                <a:gd name="T17" fmla="*/ 140 h 196"/>
                <a:gd name="T18" fmla="*/ 15 w 193"/>
                <a:gd name="T19" fmla="*/ 41 h 196"/>
                <a:gd name="T20" fmla="*/ 29 w 193"/>
                <a:gd name="T21" fmla="*/ 141 h 196"/>
                <a:gd name="T22" fmla="*/ 0 w 193"/>
                <a:gd name="T23" fmla="*/ 170 h 196"/>
                <a:gd name="T24" fmla="*/ 2 w 193"/>
                <a:gd name="T25" fmla="*/ 171 h 196"/>
                <a:gd name="T26" fmla="*/ 13 w 193"/>
                <a:gd name="T27" fmla="*/ 160 h 196"/>
                <a:gd name="T28" fmla="*/ 93 w 193"/>
                <a:gd name="T29" fmla="*/ 193 h 196"/>
                <a:gd name="T30" fmla="*/ 14 w 193"/>
                <a:gd name="T31" fmla="*/ 159 h 196"/>
                <a:gd name="T32" fmla="*/ 48 w 193"/>
                <a:gd name="T33" fmla="*/ 128 h 196"/>
                <a:gd name="T34" fmla="*/ 157 w 193"/>
                <a:gd name="T35" fmla="*/ 170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93" h="196">
                  <a:moveTo>
                    <a:pt x="157" y="170"/>
                  </a:moveTo>
                  <a:cubicBezTo>
                    <a:pt x="135" y="132"/>
                    <a:pt x="61" y="128"/>
                    <a:pt x="49" y="127"/>
                  </a:cubicBezTo>
                  <a:cubicBezTo>
                    <a:pt x="64" y="115"/>
                    <a:pt x="81" y="103"/>
                    <a:pt x="100" y="94"/>
                  </a:cubicBezTo>
                  <a:cubicBezTo>
                    <a:pt x="155" y="108"/>
                    <a:pt x="193" y="48"/>
                    <a:pt x="193" y="48"/>
                  </a:cubicBezTo>
                  <a:cubicBezTo>
                    <a:pt x="145" y="31"/>
                    <a:pt x="102" y="86"/>
                    <a:pt x="98" y="92"/>
                  </a:cubicBezTo>
                  <a:cubicBezTo>
                    <a:pt x="92" y="95"/>
                    <a:pt x="86" y="99"/>
                    <a:pt x="80" y="102"/>
                  </a:cubicBezTo>
                  <a:cubicBezTo>
                    <a:pt x="96" y="71"/>
                    <a:pt x="65" y="0"/>
                    <a:pt x="65" y="0"/>
                  </a:cubicBezTo>
                  <a:cubicBezTo>
                    <a:pt x="48" y="60"/>
                    <a:pt x="74" y="98"/>
                    <a:pt x="78" y="103"/>
                  </a:cubicBezTo>
                  <a:cubicBezTo>
                    <a:pt x="60" y="115"/>
                    <a:pt x="44" y="128"/>
                    <a:pt x="31" y="140"/>
                  </a:cubicBezTo>
                  <a:cubicBezTo>
                    <a:pt x="52" y="94"/>
                    <a:pt x="15" y="41"/>
                    <a:pt x="15" y="41"/>
                  </a:cubicBezTo>
                  <a:cubicBezTo>
                    <a:pt x="2" y="91"/>
                    <a:pt x="25" y="135"/>
                    <a:pt x="29" y="141"/>
                  </a:cubicBezTo>
                  <a:cubicBezTo>
                    <a:pt x="12" y="157"/>
                    <a:pt x="1" y="170"/>
                    <a:pt x="0" y="170"/>
                  </a:cubicBezTo>
                  <a:cubicBezTo>
                    <a:pt x="2" y="171"/>
                    <a:pt x="2" y="171"/>
                    <a:pt x="2" y="171"/>
                  </a:cubicBezTo>
                  <a:cubicBezTo>
                    <a:pt x="2" y="171"/>
                    <a:pt x="6" y="167"/>
                    <a:pt x="13" y="160"/>
                  </a:cubicBezTo>
                  <a:cubicBezTo>
                    <a:pt x="36" y="196"/>
                    <a:pt x="93" y="193"/>
                    <a:pt x="93" y="193"/>
                  </a:cubicBezTo>
                  <a:cubicBezTo>
                    <a:pt x="74" y="166"/>
                    <a:pt x="23" y="160"/>
                    <a:pt x="14" y="159"/>
                  </a:cubicBezTo>
                  <a:cubicBezTo>
                    <a:pt x="22" y="151"/>
                    <a:pt x="34" y="139"/>
                    <a:pt x="48" y="128"/>
                  </a:cubicBezTo>
                  <a:cubicBezTo>
                    <a:pt x="87" y="181"/>
                    <a:pt x="157" y="170"/>
                    <a:pt x="157" y="170"/>
                  </a:cubicBezTo>
                  <a:close/>
                </a:path>
              </a:pathLst>
            </a:custGeom>
            <a:grpFill/>
            <a:ln>
              <a:noFill/>
            </a:ln>
          </p:spPr>
          <p:txBody>
            <a:bodyPr/>
            <a:lstStyle/>
            <a:p>
              <a:pPr eaLnBrk="1" fontAlgn="auto" hangingPunct="1">
                <a:spcBef>
                  <a:spcPts val="0"/>
                </a:spcBef>
                <a:spcAft>
                  <a:spcPts val="0"/>
                </a:spcAft>
                <a:defRPr/>
              </a:pPr>
              <a:endParaRPr lang="en-US">
                <a:latin typeface="+mn-lt"/>
              </a:endParaRPr>
            </a:p>
          </p:txBody>
        </p:sp>
        <p:sp>
          <p:nvSpPr>
            <p:cNvPr id="38" name="Freeform 16">
              <a:extLst>
                <a:ext uri="{FF2B5EF4-FFF2-40B4-BE49-F238E27FC236}">
                  <a16:creationId xmlns:a16="http://schemas.microsoft.com/office/drawing/2014/main" id="{84869263-7B48-4F37-6921-CE74A6293A45}"/>
                </a:ext>
              </a:extLst>
            </p:cNvPr>
            <p:cNvSpPr>
              <a:spLocks/>
            </p:cNvSpPr>
            <p:nvPr/>
          </p:nvSpPr>
          <p:spPr bwMode="auto">
            <a:xfrm rot="15629614">
              <a:off x="136387" y="4693099"/>
              <a:ext cx="607718" cy="761571"/>
            </a:xfrm>
            <a:custGeom>
              <a:avLst/>
              <a:gdLst>
                <a:gd name="T0" fmla="*/ 148 w 199"/>
                <a:gd name="T1" fmla="*/ 183 h 247"/>
                <a:gd name="T2" fmla="*/ 184 w 199"/>
                <a:gd name="T3" fmla="*/ 111 h 247"/>
                <a:gd name="T4" fmla="*/ 147 w 199"/>
                <a:gd name="T5" fmla="*/ 182 h 247"/>
                <a:gd name="T6" fmla="*/ 127 w 199"/>
                <a:gd name="T7" fmla="*/ 142 h 247"/>
                <a:gd name="T8" fmla="*/ 159 w 199"/>
                <a:gd name="T9" fmla="*/ 77 h 247"/>
                <a:gd name="T10" fmla="*/ 127 w 199"/>
                <a:gd name="T11" fmla="*/ 141 h 247"/>
                <a:gd name="T12" fmla="*/ 103 w 199"/>
                <a:gd name="T13" fmla="*/ 105 h 247"/>
                <a:gd name="T14" fmla="*/ 136 w 199"/>
                <a:gd name="T15" fmla="*/ 0 h 247"/>
                <a:gd name="T16" fmla="*/ 102 w 199"/>
                <a:gd name="T17" fmla="*/ 104 h 247"/>
                <a:gd name="T18" fmla="*/ 82 w 199"/>
                <a:gd name="T19" fmla="*/ 81 h 247"/>
                <a:gd name="T20" fmla="*/ 0 w 199"/>
                <a:gd name="T21" fmla="*/ 2 h 247"/>
                <a:gd name="T22" fmla="*/ 80 w 199"/>
                <a:gd name="T23" fmla="*/ 83 h 247"/>
                <a:gd name="T24" fmla="*/ 89 w 199"/>
                <a:gd name="T25" fmla="*/ 92 h 247"/>
                <a:gd name="T26" fmla="*/ 20 w 199"/>
                <a:gd name="T27" fmla="*/ 125 h 247"/>
                <a:gd name="T28" fmla="*/ 90 w 199"/>
                <a:gd name="T29" fmla="*/ 94 h 247"/>
                <a:gd name="T30" fmla="*/ 118 w 199"/>
                <a:gd name="T31" fmla="*/ 131 h 247"/>
                <a:gd name="T32" fmla="*/ 48 w 199"/>
                <a:gd name="T33" fmla="*/ 149 h 247"/>
                <a:gd name="T34" fmla="*/ 119 w 199"/>
                <a:gd name="T35" fmla="*/ 134 h 247"/>
                <a:gd name="T36" fmla="*/ 141 w 199"/>
                <a:gd name="T37" fmla="*/ 175 h 247"/>
                <a:gd name="T38" fmla="*/ 77 w 199"/>
                <a:gd name="T39" fmla="*/ 174 h 247"/>
                <a:gd name="T40" fmla="*/ 143 w 199"/>
                <a:gd name="T41" fmla="*/ 178 h 247"/>
                <a:gd name="T42" fmla="*/ 166 w 199"/>
                <a:gd name="T43" fmla="*/ 247 h 247"/>
                <a:gd name="T44" fmla="*/ 169 w 199"/>
                <a:gd name="T45" fmla="*/ 246 h 247"/>
                <a:gd name="T46" fmla="*/ 148 w 199"/>
                <a:gd name="T47" fmla="*/ 183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99" h="247">
                  <a:moveTo>
                    <a:pt x="148" y="183"/>
                  </a:moveTo>
                  <a:cubicBezTo>
                    <a:pt x="199" y="136"/>
                    <a:pt x="184" y="111"/>
                    <a:pt x="184" y="111"/>
                  </a:cubicBezTo>
                  <a:cubicBezTo>
                    <a:pt x="155" y="127"/>
                    <a:pt x="148" y="172"/>
                    <a:pt x="147" y="182"/>
                  </a:cubicBezTo>
                  <a:cubicBezTo>
                    <a:pt x="142" y="170"/>
                    <a:pt x="135" y="156"/>
                    <a:pt x="127" y="142"/>
                  </a:cubicBezTo>
                  <a:cubicBezTo>
                    <a:pt x="167" y="114"/>
                    <a:pt x="159" y="77"/>
                    <a:pt x="159" y="77"/>
                  </a:cubicBezTo>
                  <a:cubicBezTo>
                    <a:pt x="132" y="101"/>
                    <a:pt x="127" y="134"/>
                    <a:pt x="127" y="141"/>
                  </a:cubicBezTo>
                  <a:cubicBezTo>
                    <a:pt x="120" y="129"/>
                    <a:pt x="112" y="117"/>
                    <a:pt x="103" y="105"/>
                  </a:cubicBezTo>
                  <a:cubicBezTo>
                    <a:pt x="138" y="58"/>
                    <a:pt x="136" y="0"/>
                    <a:pt x="136" y="0"/>
                  </a:cubicBezTo>
                  <a:cubicBezTo>
                    <a:pt x="99" y="20"/>
                    <a:pt x="101" y="92"/>
                    <a:pt x="102" y="104"/>
                  </a:cubicBezTo>
                  <a:cubicBezTo>
                    <a:pt x="96" y="96"/>
                    <a:pt x="89" y="89"/>
                    <a:pt x="82" y="81"/>
                  </a:cubicBezTo>
                  <a:cubicBezTo>
                    <a:pt x="79" y="24"/>
                    <a:pt x="0" y="2"/>
                    <a:pt x="0" y="2"/>
                  </a:cubicBezTo>
                  <a:cubicBezTo>
                    <a:pt x="4" y="60"/>
                    <a:pt x="68" y="80"/>
                    <a:pt x="80" y="83"/>
                  </a:cubicBezTo>
                  <a:cubicBezTo>
                    <a:pt x="83" y="86"/>
                    <a:pt x="86" y="89"/>
                    <a:pt x="89" y="92"/>
                  </a:cubicBezTo>
                  <a:cubicBezTo>
                    <a:pt x="50" y="86"/>
                    <a:pt x="20" y="125"/>
                    <a:pt x="20" y="125"/>
                  </a:cubicBezTo>
                  <a:cubicBezTo>
                    <a:pt x="51" y="128"/>
                    <a:pt x="84" y="99"/>
                    <a:pt x="90" y="94"/>
                  </a:cubicBezTo>
                  <a:cubicBezTo>
                    <a:pt x="101" y="106"/>
                    <a:pt x="110" y="119"/>
                    <a:pt x="118" y="131"/>
                  </a:cubicBezTo>
                  <a:cubicBezTo>
                    <a:pt x="84" y="114"/>
                    <a:pt x="48" y="149"/>
                    <a:pt x="48" y="149"/>
                  </a:cubicBezTo>
                  <a:cubicBezTo>
                    <a:pt x="90" y="158"/>
                    <a:pt x="114" y="138"/>
                    <a:pt x="119" y="134"/>
                  </a:cubicBezTo>
                  <a:cubicBezTo>
                    <a:pt x="128" y="148"/>
                    <a:pt x="135" y="162"/>
                    <a:pt x="141" y="175"/>
                  </a:cubicBezTo>
                  <a:cubicBezTo>
                    <a:pt x="115" y="152"/>
                    <a:pt x="77" y="174"/>
                    <a:pt x="77" y="174"/>
                  </a:cubicBezTo>
                  <a:cubicBezTo>
                    <a:pt x="106" y="188"/>
                    <a:pt x="136" y="180"/>
                    <a:pt x="143" y="178"/>
                  </a:cubicBezTo>
                  <a:cubicBezTo>
                    <a:pt x="160" y="216"/>
                    <a:pt x="166" y="246"/>
                    <a:pt x="166" y="247"/>
                  </a:cubicBezTo>
                  <a:cubicBezTo>
                    <a:pt x="169" y="246"/>
                    <a:pt x="169" y="246"/>
                    <a:pt x="169" y="246"/>
                  </a:cubicBezTo>
                  <a:cubicBezTo>
                    <a:pt x="168" y="246"/>
                    <a:pt x="163" y="219"/>
                    <a:pt x="148" y="183"/>
                  </a:cubicBezTo>
                  <a:close/>
                </a:path>
              </a:pathLst>
            </a:custGeom>
            <a:grpFill/>
            <a:ln>
              <a:noFill/>
            </a:ln>
          </p:spPr>
          <p:txBody>
            <a:bodyPr/>
            <a:lstStyle/>
            <a:p>
              <a:pPr eaLnBrk="1" fontAlgn="auto" hangingPunct="1">
                <a:spcBef>
                  <a:spcPts val="0"/>
                </a:spcBef>
                <a:spcAft>
                  <a:spcPts val="0"/>
                </a:spcAft>
                <a:defRPr/>
              </a:pPr>
              <a:endParaRPr lang="en-US">
                <a:latin typeface="+mn-lt"/>
              </a:endParaRPr>
            </a:p>
          </p:txBody>
        </p:sp>
        <p:sp>
          <p:nvSpPr>
            <p:cNvPr id="39" name="Freeform 17">
              <a:extLst>
                <a:ext uri="{FF2B5EF4-FFF2-40B4-BE49-F238E27FC236}">
                  <a16:creationId xmlns:a16="http://schemas.microsoft.com/office/drawing/2014/main" id="{3FCE10D2-77FF-2677-FD99-DF6778D176FE}"/>
                </a:ext>
              </a:extLst>
            </p:cNvPr>
            <p:cNvSpPr>
              <a:spLocks/>
            </p:cNvSpPr>
            <p:nvPr/>
          </p:nvSpPr>
          <p:spPr bwMode="auto">
            <a:xfrm flipV="1">
              <a:off x="11312788" y="640"/>
              <a:ext cx="752475" cy="768798"/>
            </a:xfrm>
            <a:custGeom>
              <a:avLst/>
              <a:gdLst>
                <a:gd name="T0" fmla="*/ 157 w 193"/>
                <a:gd name="T1" fmla="*/ 170 h 196"/>
                <a:gd name="T2" fmla="*/ 49 w 193"/>
                <a:gd name="T3" fmla="*/ 127 h 196"/>
                <a:gd name="T4" fmla="*/ 100 w 193"/>
                <a:gd name="T5" fmla="*/ 94 h 196"/>
                <a:gd name="T6" fmla="*/ 193 w 193"/>
                <a:gd name="T7" fmla="*/ 48 h 196"/>
                <a:gd name="T8" fmla="*/ 98 w 193"/>
                <a:gd name="T9" fmla="*/ 92 h 196"/>
                <a:gd name="T10" fmla="*/ 80 w 193"/>
                <a:gd name="T11" fmla="*/ 102 h 196"/>
                <a:gd name="T12" fmla="*/ 65 w 193"/>
                <a:gd name="T13" fmla="*/ 0 h 196"/>
                <a:gd name="T14" fmla="*/ 78 w 193"/>
                <a:gd name="T15" fmla="*/ 103 h 196"/>
                <a:gd name="T16" fmla="*/ 31 w 193"/>
                <a:gd name="T17" fmla="*/ 140 h 196"/>
                <a:gd name="T18" fmla="*/ 15 w 193"/>
                <a:gd name="T19" fmla="*/ 41 h 196"/>
                <a:gd name="T20" fmla="*/ 29 w 193"/>
                <a:gd name="T21" fmla="*/ 141 h 196"/>
                <a:gd name="T22" fmla="*/ 0 w 193"/>
                <a:gd name="T23" fmla="*/ 170 h 196"/>
                <a:gd name="T24" fmla="*/ 2 w 193"/>
                <a:gd name="T25" fmla="*/ 171 h 196"/>
                <a:gd name="T26" fmla="*/ 13 w 193"/>
                <a:gd name="T27" fmla="*/ 160 h 196"/>
                <a:gd name="T28" fmla="*/ 93 w 193"/>
                <a:gd name="T29" fmla="*/ 193 h 196"/>
                <a:gd name="T30" fmla="*/ 14 w 193"/>
                <a:gd name="T31" fmla="*/ 159 h 196"/>
                <a:gd name="T32" fmla="*/ 48 w 193"/>
                <a:gd name="T33" fmla="*/ 128 h 196"/>
                <a:gd name="T34" fmla="*/ 157 w 193"/>
                <a:gd name="T35" fmla="*/ 170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93" h="196">
                  <a:moveTo>
                    <a:pt x="157" y="170"/>
                  </a:moveTo>
                  <a:cubicBezTo>
                    <a:pt x="135" y="132"/>
                    <a:pt x="61" y="128"/>
                    <a:pt x="49" y="127"/>
                  </a:cubicBezTo>
                  <a:cubicBezTo>
                    <a:pt x="64" y="115"/>
                    <a:pt x="81" y="103"/>
                    <a:pt x="100" y="94"/>
                  </a:cubicBezTo>
                  <a:cubicBezTo>
                    <a:pt x="155" y="108"/>
                    <a:pt x="193" y="48"/>
                    <a:pt x="193" y="48"/>
                  </a:cubicBezTo>
                  <a:cubicBezTo>
                    <a:pt x="145" y="31"/>
                    <a:pt x="102" y="86"/>
                    <a:pt x="98" y="92"/>
                  </a:cubicBezTo>
                  <a:cubicBezTo>
                    <a:pt x="92" y="95"/>
                    <a:pt x="86" y="99"/>
                    <a:pt x="80" y="102"/>
                  </a:cubicBezTo>
                  <a:cubicBezTo>
                    <a:pt x="96" y="71"/>
                    <a:pt x="65" y="0"/>
                    <a:pt x="65" y="0"/>
                  </a:cubicBezTo>
                  <a:cubicBezTo>
                    <a:pt x="48" y="60"/>
                    <a:pt x="74" y="98"/>
                    <a:pt x="78" y="103"/>
                  </a:cubicBezTo>
                  <a:cubicBezTo>
                    <a:pt x="60" y="115"/>
                    <a:pt x="44" y="128"/>
                    <a:pt x="31" y="140"/>
                  </a:cubicBezTo>
                  <a:cubicBezTo>
                    <a:pt x="52" y="94"/>
                    <a:pt x="15" y="41"/>
                    <a:pt x="15" y="41"/>
                  </a:cubicBezTo>
                  <a:cubicBezTo>
                    <a:pt x="2" y="91"/>
                    <a:pt x="25" y="135"/>
                    <a:pt x="29" y="141"/>
                  </a:cubicBezTo>
                  <a:cubicBezTo>
                    <a:pt x="12" y="157"/>
                    <a:pt x="1" y="170"/>
                    <a:pt x="0" y="170"/>
                  </a:cubicBezTo>
                  <a:cubicBezTo>
                    <a:pt x="2" y="171"/>
                    <a:pt x="2" y="171"/>
                    <a:pt x="2" y="171"/>
                  </a:cubicBezTo>
                  <a:cubicBezTo>
                    <a:pt x="2" y="171"/>
                    <a:pt x="6" y="167"/>
                    <a:pt x="13" y="160"/>
                  </a:cubicBezTo>
                  <a:cubicBezTo>
                    <a:pt x="36" y="196"/>
                    <a:pt x="93" y="193"/>
                    <a:pt x="93" y="193"/>
                  </a:cubicBezTo>
                  <a:cubicBezTo>
                    <a:pt x="74" y="166"/>
                    <a:pt x="23" y="160"/>
                    <a:pt x="14" y="159"/>
                  </a:cubicBezTo>
                  <a:cubicBezTo>
                    <a:pt x="22" y="151"/>
                    <a:pt x="34" y="139"/>
                    <a:pt x="48" y="128"/>
                  </a:cubicBezTo>
                  <a:cubicBezTo>
                    <a:pt x="87" y="181"/>
                    <a:pt x="157" y="170"/>
                    <a:pt x="157" y="170"/>
                  </a:cubicBezTo>
                  <a:close/>
                </a:path>
              </a:pathLst>
            </a:custGeom>
            <a:grpFill/>
            <a:ln>
              <a:noFill/>
            </a:ln>
          </p:spPr>
          <p:txBody>
            <a:bodyPr/>
            <a:lstStyle/>
            <a:p>
              <a:pPr eaLnBrk="1" fontAlgn="auto" hangingPunct="1">
                <a:spcBef>
                  <a:spcPts val="0"/>
                </a:spcBef>
                <a:spcAft>
                  <a:spcPts val="0"/>
                </a:spcAft>
                <a:defRPr/>
              </a:pPr>
              <a:endParaRPr lang="en-US">
                <a:latin typeface="+mn-lt"/>
              </a:endParaRPr>
            </a:p>
          </p:txBody>
        </p:sp>
      </p:grpSp>
      <p:sp>
        <p:nvSpPr>
          <p:cNvPr id="35" name="TextBox 34">
            <a:extLst>
              <a:ext uri="{FF2B5EF4-FFF2-40B4-BE49-F238E27FC236}">
                <a16:creationId xmlns:a16="http://schemas.microsoft.com/office/drawing/2014/main" id="{0EBFACBC-BFC9-7FD8-A494-4363DEBD5DFF}"/>
              </a:ext>
            </a:extLst>
          </p:cNvPr>
          <p:cNvSpPr txBox="1"/>
          <p:nvPr/>
        </p:nvSpPr>
        <p:spPr>
          <a:xfrm>
            <a:off x="3768424" y="2854903"/>
            <a:ext cx="4617272" cy="1092607"/>
          </a:xfrm>
          <a:prstGeom prst="rect">
            <a:avLst/>
          </a:prstGeom>
          <a:noFill/>
        </p:spPr>
        <p:txBody>
          <a:bodyPr wrap="square">
            <a:spAutoFit/>
          </a:bodyPr>
          <a:lstStyle/>
          <a:p>
            <a:pPr eaLnBrk="1" fontAlgn="auto" hangingPunct="1">
              <a:spcBef>
                <a:spcPts val="0"/>
              </a:spcBef>
              <a:spcAft>
                <a:spcPts val="0"/>
              </a:spcAft>
              <a:defRPr/>
            </a:pPr>
            <a:r>
              <a:rPr lang="en-US" sz="6500" b="1" dirty="0">
                <a:solidFill>
                  <a:schemeClr val="bg2"/>
                </a:solidFill>
                <a:latin typeface="Raleway SemiBold" panose="020B0703030101060003" pitchFamily="34" charset="77"/>
              </a:rPr>
              <a:t>Thank You!</a:t>
            </a:r>
          </a:p>
        </p:txBody>
      </p:sp>
      <p:pic>
        <p:nvPicPr>
          <p:cNvPr id="9" name="Picture 8">
            <a:extLst>
              <a:ext uri="{FF2B5EF4-FFF2-40B4-BE49-F238E27FC236}">
                <a16:creationId xmlns:a16="http://schemas.microsoft.com/office/drawing/2014/main" id="{65E1EB37-CC78-3FA2-A565-D12511E1111E}"/>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7962729" y="5942778"/>
            <a:ext cx="3726296" cy="486379"/>
          </a:xfrm>
          <a:prstGeom prst="rect">
            <a:avLst/>
          </a:prstGeom>
        </p:spPr>
      </p:pic>
      <p:sp>
        <p:nvSpPr>
          <p:cNvPr id="12" name="Google Shape;425;p34">
            <a:extLst>
              <a:ext uri="{FF2B5EF4-FFF2-40B4-BE49-F238E27FC236}">
                <a16:creationId xmlns:a16="http://schemas.microsoft.com/office/drawing/2014/main" id="{A88AA29B-0106-EA53-F7FE-6352C6B1891E}"/>
              </a:ext>
            </a:extLst>
          </p:cNvPr>
          <p:cNvSpPr txBox="1"/>
          <p:nvPr/>
        </p:nvSpPr>
        <p:spPr>
          <a:xfrm>
            <a:off x="578497" y="4392056"/>
            <a:ext cx="5257800" cy="2246729"/>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br>
              <a:rPr lang="en-GB" sz="1000" b="0" i="0" u="none" strike="noStrike" cap="none" dirty="0">
                <a:solidFill>
                  <a:srgbClr val="000000"/>
                </a:solidFill>
                <a:latin typeface="Raleway"/>
                <a:ea typeface="Raleway"/>
                <a:cs typeface="Raleway"/>
                <a:sym typeface="Raleway"/>
              </a:rPr>
            </a:br>
            <a:r>
              <a:rPr lang="en-GB" sz="1000" b="1" i="0" u="none" strike="noStrike" cap="none" dirty="0">
                <a:solidFill>
                  <a:schemeClr val="lt1"/>
                </a:solidFill>
                <a:latin typeface="Raleway"/>
                <a:ea typeface="Raleway"/>
                <a:cs typeface="Raleway"/>
                <a:sym typeface="Raleway"/>
              </a:rPr>
              <a:t>United Nations Convention to Combat Desertification</a:t>
            </a:r>
            <a:br>
              <a:rPr lang="en-GB" sz="1000" b="0" i="0" u="none" strike="noStrike" cap="none" dirty="0">
                <a:solidFill>
                  <a:schemeClr val="lt1"/>
                </a:solidFill>
                <a:latin typeface="Raleway"/>
                <a:ea typeface="Raleway"/>
                <a:cs typeface="Raleway"/>
                <a:sym typeface="Raleway"/>
              </a:rPr>
            </a:br>
            <a:r>
              <a:rPr lang="en-GB" sz="1000" b="0" i="0" u="none" strike="noStrike" cap="none" dirty="0">
                <a:solidFill>
                  <a:schemeClr val="lt1"/>
                </a:solidFill>
                <a:latin typeface="Raleway"/>
                <a:ea typeface="Raleway"/>
                <a:cs typeface="Raleway"/>
                <a:sym typeface="Raleway"/>
              </a:rPr>
              <a:t>P.O. Box 260129</a:t>
            </a:r>
            <a:br>
              <a:rPr lang="en-GB" sz="1000" b="0" i="0" u="none" strike="noStrike" cap="none" dirty="0">
                <a:solidFill>
                  <a:schemeClr val="lt1"/>
                </a:solidFill>
                <a:latin typeface="Raleway"/>
                <a:ea typeface="Raleway"/>
                <a:cs typeface="Raleway"/>
                <a:sym typeface="Raleway"/>
              </a:rPr>
            </a:br>
            <a:r>
              <a:rPr lang="en-GB" sz="1000" b="0" i="0" u="none" strike="noStrike" cap="none" dirty="0">
                <a:solidFill>
                  <a:schemeClr val="lt1"/>
                </a:solidFill>
                <a:latin typeface="Raleway"/>
                <a:ea typeface="Raleway"/>
                <a:cs typeface="Raleway"/>
                <a:sym typeface="Raleway"/>
              </a:rPr>
              <a:t>D-53153 Bonn, Germany</a:t>
            </a:r>
            <a:endParaRPr dirty="0"/>
          </a:p>
          <a:p>
            <a:pPr marL="0" marR="0" lvl="0" indent="0" algn="l" rtl="0">
              <a:lnSpc>
                <a:spcPct val="100000"/>
              </a:lnSpc>
              <a:spcBef>
                <a:spcPts val="0"/>
              </a:spcBef>
              <a:spcAft>
                <a:spcPts val="0"/>
              </a:spcAft>
              <a:buNone/>
            </a:pPr>
            <a:endParaRPr sz="1000" b="0" i="0" u="none" strike="noStrike" cap="none" dirty="0">
              <a:solidFill>
                <a:schemeClr val="lt1"/>
              </a:solidFill>
              <a:latin typeface="Raleway"/>
              <a:ea typeface="Raleway"/>
              <a:cs typeface="Raleway"/>
              <a:sym typeface="Raleway"/>
            </a:endParaRPr>
          </a:p>
          <a:p>
            <a:pPr marL="0" marR="0" lvl="0" indent="0" algn="l" rtl="0">
              <a:lnSpc>
                <a:spcPct val="100000"/>
              </a:lnSpc>
              <a:spcBef>
                <a:spcPts val="0"/>
              </a:spcBef>
              <a:spcAft>
                <a:spcPts val="0"/>
              </a:spcAft>
              <a:buNone/>
            </a:pPr>
            <a:r>
              <a:rPr lang="en-GB" sz="1000" b="1" i="0" u="none" strike="noStrike" cap="none" dirty="0">
                <a:solidFill>
                  <a:schemeClr val="lt1"/>
                </a:solidFill>
                <a:latin typeface="Raleway"/>
                <a:ea typeface="Raleway"/>
                <a:cs typeface="Raleway"/>
                <a:sym typeface="Raleway"/>
              </a:rPr>
              <a:t>Office Location</a:t>
            </a:r>
            <a:br>
              <a:rPr lang="en-GB" sz="1000" b="0" i="0" u="none" strike="noStrike" cap="none" dirty="0">
                <a:solidFill>
                  <a:schemeClr val="lt1"/>
                </a:solidFill>
                <a:latin typeface="Raleway"/>
                <a:ea typeface="Raleway"/>
                <a:cs typeface="Raleway"/>
                <a:sym typeface="Raleway"/>
              </a:rPr>
            </a:br>
            <a:r>
              <a:rPr lang="en-GB" sz="1000" b="0" i="0" u="none" strike="noStrike" cap="none" dirty="0">
                <a:solidFill>
                  <a:schemeClr val="lt1"/>
                </a:solidFill>
                <a:latin typeface="Raleway"/>
                <a:ea typeface="Raleway"/>
                <a:cs typeface="Raleway"/>
                <a:sym typeface="Raleway"/>
              </a:rPr>
              <a:t>Platz der </a:t>
            </a:r>
            <a:r>
              <a:rPr lang="en-GB" sz="1000" b="0" i="0" u="none" strike="noStrike" cap="none" dirty="0" err="1">
                <a:solidFill>
                  <a:schemeClr val="lt1"/>
                </a:solidFill>
                <a:latin typeface="Raleway"/>
                <a:ea typeface="Raleway"/>
                <a:cs typeface="Raleway"/>
                <a:sym typeface="Raleway"/>
              </a:rPr>
              <a:t>Vereinten</a:t>
            </a:r>
            <a:r>
              <a:rPr lang="en-GB" sz="1000" b="0" i="0" u="none" strike="noStrike" cap="none" dirty="0">
                <a:solidFill>
                  <a:schemeClr val="lt1"/>
                </a:solidFill>
                <a:latin typeface="Raleway"/>
                <a:ea typeface="Raleway"/>
                <a:cs typeface="Raleway"/>
                <a:sym typeface="Raleway"/>
              </a:rPr>
              <a:t> </a:t>
            </a:r>
            <a:r>
              <a:rPr lang="en-GB" sz="1000" b="0" i="0" u="none" strike="noStrike" cap="none" dirty="0" err="1">
                <a:solidFill>
                  <a:schemeClr val="lt1"/>
                </a:solidFill>
                <a:latin typeface="Raleway"/>
                <a:ea typeface="Raleway"/>
                <a:cs typeface="Raleway"/>
                <a:sym typeface="Raleway"/>
              </a:rPr>
              <a:t>Nationen</a:t>
            </a:r>
            <a:r>
              <a:rPr lang="en-GB" sz="1000" b="0" i="0" u="none" strike="noStrike" cap="none" dirty="0">
                <a:solidFill>
                  <a:schemeClr val="lt1"/>
                </a:solidFill>
                <a:latin typeface="Raleway"/>
                <a:ea typeface="Raleway"/>
                <a:cs typeface="Raleway"/>
                <a:sym typeface="Raleway"/>
              </a:rPr>
              <a:t> 1</a:t>
            </a:r>
            <a:br>
              <a:rPr lang="en-GB" sz="1000" b="0" i="0" u="none" strike="noStrike" cap="none" dirty="0">
                <a:solidFill>
                  <a:schemeClr val="lt1"/>
                </a:solidFill>
                <a:latin typeface="Raleway"/>
                <a:ea typeface="Raleway"/>
                <a:cs typeface="Raleway"/>
                <a:sym typeface="Raleway"/>
              </a:rPr>
            </a:br>
            <a:r>
              <a:rPr lang="en-GB" sz="1000" b="0" i="0" u="none" strike="noStrike" cap="none" dirty="0">
                <a:solidFill>
                  <a:schemeClr val="lt1"/>
                </a:solidFill>
                <a:latin typeface="Raleway"/>
                <a:ea typeface="Raleway"/>
                <a:cs typeface="Raleway"/>
                <a:sym typeface="Raleway"/>
              </a:rPr>
              <a:t>D-53113 Bonn, Germany</a:t>
            </a:r>
            <a:endParaRPr dirty="0"/>
          </a:p>
          <a:p>
            <a:pPr marL="0" marR="0" lvl="0" indent="0" algn="l" rtl="0">
              <a:lnSpc>
                <a:spcPct val="100000"/>
              </a:lnSpc>
              <a:spcBef>
                <a:spcPts val="0"/>
              </a:spcBef>
              <a:spcAft>
                <a:spcPts val="0"/>
              </a:spcAft>
              <a:buNone/>
            </a:pPr>
            <a:endParaRPr sz="1000" b="0" i="0" u="none" strike="noStrike" cap="none" dirty="0">
              <a:solidFill>
                <a:schemeClr val="lt1"/>
              </a:solidFill>
              <a:latin typeface="Raleway"/>
              <a:ea typeface="Raleway"/>
              <a:cs typeface="Raleway"/>
              <a:sym typeface="Raleway"/>
            </a:endParaRPr>
          </a:p>
          <a:p>
            <a:pPr marL="0" marR="0" lvl="0" indent="0" algn="l" rtl="0">
              <a:lnSpc>
                <a:spcPct val="100000"/>
              </a:lnSpc>
              <a:spcBef>
                <a:spcPts val="0"/>
              </a:spcBef>
              <a:spcAft>
                <a:spcPts val="0"/>
              </a:spcAft>
              <a:buNone/>
            </a:pPr>
            <a:r>
              <a:rPr lang="en-GB" sz="1000" b="1" i="0" u="none" strike="noStrike" cap="none" dirty="0">
                <a:solidFill>
                  <a:schemeClr val="lt1"/>
                </a:solidFill>
                <a:latin typeface="Raleway"/>
                <a:ea typeface="Raleway"/>
                <a:cs typeface="Raleway"/>
                <a:sym typeface="Raleway"/>
              </a:rPr>
              <a:t>Switchboard</a:t>
            </a:r>
            <a:endParaRPr dirty="0"/>
          </a:p>
          <a:p>
            <a:pPr marL="0" marR="0" lvl="0" indent="0" algn="l" rtl="0">
              <a:lnSpc>
                <a:spcPct val="100000"/>
              </a:lnSpc>
              <a:spcBef>
                <a:spcPts val="0"/>
              </a:spcBef>
              <a:spcAft>
                <a:spcPts val="0"/>
              </a:spcAft>
              <a:buNone/>
            </a:pPr>
            <a:r>
              <a:rPr lang="en-GB" sz="1000" b="0" i="0" u="none" strike="noStrike" cap="none" dirty="0">
                <a:solidFill>
                  <a:schemeClr val="lt1"/>
                </a:solidFill>
                <a:latin typeface="Raleway"/>
                <a:ea typeface="Raleway"/>
                <a:cs typeface="Raleway"/>
                <a:sym typeface="Raleway"/>
              </a:rPr>
              <a:t>Tel: 00 49 172 268 8866</a:t>
            </a:r>
            <a:br>
              <a:rPr lang="en-GB" sz="1000" b="0" i="0" u="none" strike="noStrike" cap="none" dirty="0">
                <a:solidFill>
                  <a:schemeClr val="lt1"/>
                </a:solidFill>
                <a:latin typeface="Raleway"/>
                <a:ea typeface="Raleway"/>
                <a:cs typeface="Raleway"/>
                <a:sym typeface="Raleway"/>
              </a:rPr>
            </a:br>
            <a:r>
              <a:rPr lang="en-GB" sz="1000" b="0" i="0" u="none" strike="noStrike" cap="none" dirty="0">
                <a:solidFill>
                  <a:schemeClr val="lt1"/>
                </a:solidFill>
                <a:latin typeface="Raleway"/>
                <a:ea typeface="Raleway"/>
                <a:cs typeface="Raleway"/>
                <a:sym typeface="Raleway"/>
              </a:rPr>
              <a:t>Email: </a:t>
            </a:r>
            <a:r>
              <a:rPr lang="en-GB" sz="1000" b="0" i="0" u="sng" strike="noStrike" cap="none" dirty="0">
                <a:solidFill>
                  <a:schemeClr val="lt1"/>
                </a:solidFill>
                <a:latin typeface="Raleway"/>
                <a:ea typeface="Raleway"/>
                <a:cs typeface="Raleway"/>
                <a:sym typeface="Raleway"/>
                <a:hlinkClick r:id="rId4">
                  <a:extLst>
                    <a:ext uri="{A12FA001-AC4F-418D-AE19-62706E023703}">
                      <ahyp:hlinkClr xmlns:ahyp="http://schemas.microsoft.com/office/drawing/2018/hyperlinkcolor" val="tx"/>
                    </a:ext>
                  </a:extLst>
                </a:hlinkClick>
              </a:rPr>
              <a:t>name@unccd.int</a:t>
            </a:r>
            <a:endParaRPr sz="1000" b="0" i="0" u="none" strike="noStrike" cap="none" dirty="0">
              <a:solidFill>
                <a:schemeClr val="lt1"/>
              </a:solidFill>
              <a:latin typeface="Raleway"/>
              <a:ea typeface="Raleway"/>
              <a:cs typeface="Raleway"/>
              <a:sym typeface="Raleway"/>
            </a:endParaRPr>
          </a:p>
          <a:p>
            <a:pPr marL="0" marR="0" lvl="0" indent="0" algn="l" rtl="0">
              <a:lnSpc>
                <a:spcPct val="100000"/>
              </a:lnSpc>
              <a:spcBef>
                <a:spcPts val="0"/>
              </a:spcBef>
              <a:spcAft>
                <a:spcPts val="0"/>
              </a:spcAft>
              <a:buNone/>
            </a:pPr>
            <a:br>
              <a:rPr lang="en-GB" sz="1000" b="0" i="0" u="none" strike="noStrike" cap="none" dirty="0">
                <a:solidFill>
                  <a:srgbClr val="000000"/>
                </a:solidFill>
                <a:latin typeface="Raleway"/>
                <a:ea typeface="Raleway"/>
                <a:cs typeface="Raleway"/>
                <a:sym typeface="Raleway"/>
              </a:rPr>
            </a:br>
            <a:r>
              <a:rPr lang="en-GB" sz="1000" b="0" i="0" u="none" strike="noStrike" cap="none" dirty="0">
                <a:solidFill>
                  <a:srgbClr val="000000"/>
                </a:solidFill>
                <a:latin typeface="Raleway"/>
                <a:ea typeface="Raleway"/>
                <a:cs typeface="Raleway"/>
                <a:sym typeface="Raleway"/>
              </a:rPr>
              <a:t> </a:t>
            </a:r>
            <a:endParaRPr dirty="0"/>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nodeType="afterGroup">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35"/>
                                        </p:tgtEl>
                                        <p:attrNameLst>
                                          <p:attrName>style.visibility</p:attrName>
                                        </p:attrNameLst>
                                      </p:cBhvr>
                                      <p:to>
                                        <p:strVal val="visible"/>
                                      </p:to>
                                    </p:set>
                                    <p:animEffect transition="in" filter="wipe(up)">
                                      <p:cBhvr>
                                        <p:cTn id="11"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p:cNvSpPr/>
          <p:nvPr/>
        </p:nvSpPr>
        <p:spPr>
          <a:xfrm>
            <a:off x="0" y="0"/>
            <a:ext cx="12192000" cy="1066800"/>
          </a:xfrm>
          <a:prstGeom prst="rect">
            <a:avLst/>
          </a:prstGeom>
          <a:solidFill>
            <a:srgbClr val="007CB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boto" panose="02000000000000000000" pitchFamily="2" charset="0"/>
              <a:ea typeface="+mn-ea"/>
              <a:cs typeface="+mn-cs"/>
            </a:endParaRPr>
          </a:p>
        </p:txBody>
      </p:sp>
      <p:sp>
        <p:nvSpPr>
          <p:cNvPr id="12" name="TextBox 11"/>
          <p:cNvSpPr txBox="1"/>
          <p:nvPr/>
        </p:nvSpPr>
        <p:spPr>
          <a:xfrm>
            <a:off x="342900" y="188298"/>
            <a:ext cx="9829800"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600" b="1" i="0" u="none" strike="noStrike" kern="1200" cap="none" spc="0" normalizeH="0" baseline="0" noProof="0" dirty="0">
                <a:ln>
                  <a:noFill/>
                </a:ln>
                <a:solidFill>
                  <a:prstClr val="white"/>
                </a:solidFill>
                <a:effectLst/>
                <a:uLnTx/>
                <a:uFillTx/>
                <a:latin typeface="Roboto" panose="02000000000000000000" pitchFamily="2" charset="0"/>
                <a:ea typeface="+mn-ea"/>
                <a:cs typeface="+mn-cs"/>
              </a:rPr>
              <a:t>UNCCD</a:t>
            </a:r>
          </a:p>
        </p:txBody>
      </p:sp>
      <p:pic>
        <p:nvPicPr>
          <p:cNvPr id="13" name="Picture 12" descr="Text&#10;&#10;Description automatically generated">
            <a:extLst>
              <a:ext uri="{FF2B5EF4-FFF2-40B4-BE49-F238E27FC236}">
                <a16:creationId xmlns:a16="http://schemas.microsoft.com/office/drawing/2014/main" id="{300B2AA7-DC66-004C-95F9-DC1965A4CA89}"/>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52400" y="6128720"/>
            <a:ext cx="3429000" cy="576879"/>
          </a:xfrm>
          <a:prstGeom prst="rect">
            <a:avLst/>
          </a:prstGeom>
        </p:spPr>
      </p:pic>
      <p:sp>
        <p:nvSpPr>
          <p:cNvPr id="6" name="TextBox 5">
            <a:extLst>
              <a:ext uri="{FF2B5EF4-FFF2-40B4-BE49-F238E27FC236}">
                <a16:creationId xmlns:a16="http://schemas.microsoft.com/office/drawing/2014/main" id="{CED11934-3978-FB48-BE58-2E8B11FEBEE6}"/>
              </a:ext>
            </a:extLst>
          </p:cNvPr>
          <p:cNvSpPr txBox="1"/>
          <p:nvPr/>
        </p:nvSpPr>
        <p:spPr>
          <a:xfrm>
            <a:off x="838200" y="1600200"/>
            <a:ext cx="5257800" cy="2799356"/>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lang="en-US" sz="2400" b="0" i="0" dirty="0">
                <a:solidFill>
                  <a:srgbClr val="4D5156"/>
                </a:solidFill>
                <a:effectLst/>
                <a:latin typeface="arial" panose="020B0604020202020204" pitchFamily="34" charset="0"/>
              </a:rPr>
              <a:t>The United Nations Convention to Combat Desertification in Those Countries Experiencing Serious Drought and/or Desertification, Particularly in Africa</a:t>
            </a:r>
            <a:endParaRPr kumimoji="0" lang="en-SE" sz="2000" b="0" i="0" u="none" strike="noStrike" kern="1200" cap="none" spc="0" normalizeH="0" baseline="0" noProof="0" dirty="0">
              <a:ln>
                <a:noFill/>
              </a:ln>
              <a:solidFill>
                <a:prstClr val="black"/>
              </a:solidFill>
              <a:effectLst/>
              <a:uLnTx/>
              <a:uFillTx/>
              <a:latin typeface="Roboto" panose="02000000000000000000" pitchFamily="2" charset="0"/>
              <a:ea typeface="Roboto" panose="02000000000000000000" pitchFamily="2" charset="0"/>
              <a:cs typeface="+mn-cs"/>
            </a:endParaRPr>
          </a:p>
        </p:txBody>
      </p:sp>
      <p:cxnSp>
        <p:nvCxnSpPr>
          <p:cNvPr id="8" name="Straight Connector 7">
            <a:extLst>
              <a:ext uri="{FF2B5EF4-FFF2-40B4-BE49-F238E27FC236}">
                <a16:creationId xmlns:a16="http://schemas.microsoft.com/office/drawing/2014/main" id="{B555EF23-85B5-8A4B-B2BA-535226D4FF55}"/>
              </a:ext>
            </a:extLst>
          </p:cNvPr>
          <p:cNvCxnSpPr>
            <a:cxnSpLocks/>
          </p:cNvCxnSpPr>
          <p:nvPr/>
        </p:nvCxnSpPr>
        <p:spPr>
          <a:xfrm>
            <a:off x="6326110" y="1676400"/>
            <a:ext cx="685800" cy="0"/>
          </a:xfrm>
          <a:prstGeom prst="line">
            <a:avLst/>
          </a:prstGeom>
          <a:ln w="47625">
            <a:solidFill>
              <a:srgbClr val="007CBB"/>
            </a:solidFill>
          </a:ln>
        </p:spPr>
        <p:style>
          <a:lnRef idx="1">
            <a:schemeClr val="accent1"/>
          </a:lnRef>
          <a:fillRef idx="0">
            <a:schemeClr val="accent1"/>
          </a:fillRef>
          <a:effectRef idx="0">
            <a:schemeClr val="accent1"/>
          </a:effectRef>
          <a:fontRef idx="minor">
            <a:schemeClr val="tx1"/>
          </a:fontRef>
        </p:style>
      </p:cxnSp>
      <p:pic>
        <p:nvPicPr>
          <p:cNvPr id="2" name="Picture 1">
            <a:extLst>
              <a:ext uri="{FF2B5EF4-FFF2-40B4-BE49-F238E27FC236}">
                <a16:creationId xmlns:a16="http://schemas.microsoft.com/office/drawing/2014/main" id="{546D0876-E15A-D389-8DBB-E6A66D9C1299}"/>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6022108" y="2286001"/>
            <a:ext cx="5835073" cy="3063413"/>
          </a:xfrm>
          <a:prstGeom prst="rect">
            <a:avLst/>
          </a:prstGeom>
        </p:spPr>
      </p:pic>
    </p:spTree>
    <p:extLst>
      <p:ext uri="{BB962C8B-B14F-4D97-AF65-F5344CB8AC3E}">
        <p14:creationId xmlns:p14="http://schemas.microsoft.com/office/powerpoint/2010/main" val="122996465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p:cNvSpPr/>
          <p:nvPr/>
        </p:nvSpPr>
        <p:spPr>
          <a:xfrm>
            <a:off x="0" y="0"/>
            <a:ext cx="12192000" cy="1066800"/>
          </a:xfrm>
          <a:prstGeom prst="rect">
            <a:avLst/>
          </a:prstGeom>
          <a:solidFill>
            <a:srgbClr val="4F9E3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Roboto" panose="02000000000000000000" pitchFamily="2" charset="0"/>
            </a:endParaRPr>
          </a:p>
        </p:txBody>
      </p:sp>
      <p:sp>
        <p:nvSpPr>
          <p:cNvPr id="12" name="TextBox 11"/>
          <p:cNvSpPr txBox="1"/>
          <p:nvPr/>
        </p:nvSpPr>
        <p:spPr>
          <a:xfrm>
            <a:off x="381000" y="224394"/>
            <a:ext cx="9829800" cy="646331"/>
          </a:xfrm>
          <a:prstGeom prst="rect">
            <a:avLst/>
          </a:prstGeom>
          <a:noFill/>
        </p:spPr>
        <p:txBody>
          <a:bodyPr wrap="square" rtlCol="0">
            <a:spAutoFit/>
          </a:bodyPr>
          <a:lstStyle/>
          <a:p>
            <a:r>
              <a:rPr lang="en-US" sz="3600" b="1">
                <a:solidFill>
                  <a:schemeClr val="bg1"/>
                </a:solidFill>
                <a:latin typeface="Roboto" panose="02000000000000000000" pitchFamily="2" charset="0"/>
              </a:rPr>
              <a:t>Land Degradation Neutrality</a:t>
            </a:r>
          </a:p>
        </p:txBody>
      </p:sp>
      <p:pic>
        <p:nvPicPr>
          <p:cNvPr id="17" name="Picture 16" descr="Text&#10;&#10;Description automatically generated">
            <a:extLst>
              <a:ext uri="{FF2B5EF4-FFF2-40B4-BE49-F238E27FC236}">
                <a16:creationId xmlns:a16="http://schemas.microsoft.com/office/drawing/2014/main" id="{1B63CCE4-90F0-884F-AC8A-C360637DA236}"/>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52400" y="6128720"/>
            <a:ext cx="3429000" cy="576879"/>
          </a:xfrm>
          <a:prstGeom prst="rect">
            <a:avLst/>
          </a:prstGeom>
        </p:spPr>
      </p:pic>
      <p:sp>
        <p:nvSpPr>
          <p:cNvPr id="2" name="TextBox 1">
            <a:extLst>
              <a:ext uri="{FF2B5EF4-FFF2-40B4-BE49-F238E27FC236}">
                <a16:creationId xmlns:a16="http://schemas.microsoft.com/office/drawing/2014/main" id="{DAD484B4-0DDE-754F-BFEF-053270656AE4}"/>
              </a:ext>
            </a:extLst>
          </p:cNvPr>
          <p:cNvSpPr txBox="1"/>
          <p:nvPr/>
        </p:nvSpPr>
        <p:spPr>
          <a:xfrm>
            <a:off x="461470" y="1616848"/>
            <a:ext cx="6172200" cy="3908762"/>
          </a:xfrm>
          <a:prstGeom prst="rect">
            <a:avLst/>
          </a:prstGeom>
          <a:noFill/>
        </p:spPr>
        <p:txBody>
          <a:bodyPr wrap="square" rtlCol="0">
            <a:spAutoFit/>
          </a:bodyPr>
          <a:lstStyle/>
          <a:p>
            <a:pPr>
              <a:lnSpc>
                <a:spcPct val="150000"/>
              </a:lnSpc>
            </a:pPr>
            <a:r>
              <a:rPr lang="en-US" sz="2400">
                <a:latin typeface="Roboto" panose="02000000000000000000" pitchFamily="2" charset="0"/>
                <a:ea typeface="Roboto" panose="02000000000000000000" pitchFamily="2" charset="0"/>
              </a:rPr>
              <a:t>Adopted by 130 nations worldwide, Land Degradation Neutrality is a global commitment to end land loss by 2030. </a:t>
            </a:r>
          </a:p>
          <a:p>
            <a:pPr>
              <a:lnSpc>
                <a:spcPct val="150000"/>
              </a:lnSpc>
            </a:pPr>
            <a:r>
              <a:rPr lang="en-US" sz="2400">
                <a:latin typeface="Roboto" panose="02000000000000000000" pitchFamily="2" charset="0"/>
                <a:ea typeface="Roboto" panose="02000000000000000000" pitchFamily="2" charset="0"/>
              </a:rPr>
              <a:t>We support countries in reaching and surpassing this goal by generating new healthy land. </a:t>
            </a:r>
            <a:endParaRPr lang="en-DE" sz="2400">
              <a:latin typeface="Roboto" panose="02000000000000000000" pitchFamily="2" charset="0"/>
              <a:ea typeface="Roboto" panose="02000000000000000000" pitchFamily="2" charset="0"/>
            </a:endParaRPr>
          </a:p>
          <a:p>
            <a:pPr>
              <a:lnSpc>
                <a:spcPct val="150000"/>
              </a:lnSpc>
            </a:pPr>
            <a:endParaRPr lang="en-SE" sz="2400">
              <a:latin typeface="Roboto" panose="02000000000000000000" pitchFamily="2" charset="0"/>
              <a:ea typeface="Roboto" panose="02000000000000000000" pitchFamily="2" charset="0"/>
            </a:endParaRPr>
          </a:p>
        </p:txBody>
      </p:sp>
      <p:sp>
        <p:nvSpPr>
          <p:cNvPr id="8" name="TextBox 7">
            <a:extLst>
              <a:ext uri="{FF2B5EF4-FFF2-40B4-BE49-F238E27FC236}">
                <a16:creationId xmlns:a16="http://schemas.microsoft.com/office/drawing/2014/main" id="{9DD41DC8-5D12-C940-87B0-CFBC6F326063}"/>
              </a:ext>
            </a:extLst>
          </p:cNvPr>
          <p:cNvSpPr txBox="1"/>
          <p:nvPr/>
        </p:nvSpPr>
        <p:spPr>
          <a:xfrm>
            <a:off x="7162800" y="5853396"/>
            <a:ext cx="3810000" cy="276999"/>
          </a:xfrm>
          <a:prstGeom prst="rect">
            <a:avLst/>
          </a:prstGeom>
          <a:noFill/>
        </p:spPr>
        <p:txBody>
          <a:bodyPr wrap="square" rtlCol="0">
            <a:spAutoFit/>
          </a:bodyPr>
          <a:lstStyle/>
          <a:p>
            <a:r>
              <a:rPr lang="en-SE" sz="1200" b="1">
                <a:solidFill>
                  <a:srgbClr val="007CBB"/>
                </a:solidFill>
                <a:latin typeface="Roboto" panose="02000000000000000000" pitchFamily="2" charset="0"/>
                <a:ea typeface="Roboto" panose="02000000000000000000" pitchFamily="2" charset="0"/>
              </a:rPr>
              <a:t>Figure 1:  </a:t>
            </a:r>
            <a:r>
              <a:rPr lang="en-US" sz="1200">
                <a:solidFill>
                  <a:srgbClr val="007CBB"/>
                </a:solidFill>
                <a:latin typeface="Roboto" panose="02000000000000000000" pitchFamily="2" charset="0"/>
                <a:ea typeface="Roboto" panose="02000000000000000000" pitchFamily="2" charset="0"/>
              </a:rPr>
              <a:t>Land Degradation Neutrality hierarchy</a:t>
            </a:r>
            <a:endParaRPr lang="en-SE" sz="1200">
              <a:solidFill>
                <a:srgbClr val="007CBB"/>
              </a:solidFill>
              <a:latin typeface="Roboto" panose="02000000000000000000" pitchFamily="2" charset="0"/>
              <a:ea typeface="Roboto" panose="02000000000000000000" pitchFamily="2" charset="0"/>
            </a:endParaRPr>
          </a:p>
        </p:txBody>
      </p:sp>
      <p:cxnSp>
        <p:nvCxnSpPr>
          <p:cNvPr id="10" name="Straight Connector 9">
            <a:extLst>
              <a:ext uri="{FF2B5EF4-FFF2-40B4-BE49-F238E27FC236}">
                <a16:creationId xmlns:a16="http://schemas.microsoft.com/office/drawing/2014/main" id="{C22FB71F-9B27-BF43-96D2-33E2FC31A9FF}"/>
              </a:ext>
            </a:extLst>
          </p:cNvPr>
          <p:cNvCxnSpPr>
            <a:cxnSpLocks/>
          </p:cNvCxnSpPr>
          <p:nvPr/>
        </p:nvCxnSpPr>
        <p:spPr>
          <a:xfrm>
            <a:off x="7239000" y="5777195"/>
            <a:ext cx="685800" cy="0"/>
          </a:xfrm>
          <a:prstGeom prst="line">
            <a:avLst/>
          </a:prstGeom>
          <a:ln w="47625">
            <a:solidFill>
              <a:srgbClr val="007CBB"/>
            </a:solidFill>
          </a:ln>
        </p:spPr>
        <p:style>
          <a:lnRef idx="1">
            <a:schemeClr val="accent1"/>
          </a:lnRef>
          <a:fillRef idx="0">
            <a:schemeClr val="accent1"/>
          </a:fillRef>
          <a:effectRef idx="0">
            <a:schemeClr val="accent1"/>
          </a:effectRef>
          <a:fontRef idx="minor">
            <a:schemeClr val="tx1"/>
          </a:fontRef>
        </p:style>
      </p:cxnSp>
      <p:pic>
        <p:nvPicPr>
          <p:cNvPr id="5" name="Picture 4" descr="Chart, funnel chart&#10;&#10;Description automatically generated">
            <a:extLst>
              <a:ext uri="{FF2B5EF4-FFF2-40B4-BE49-F238E27FC236}">
                <a16:creationId xmlns:a16="http://schemas.microsoft.com/office/drawing/2014/main" id="{67426608-7C83-4317-873F-7F5C6A0B6892}"/>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6324600" y="1650574"/>
            <a:ext cx="5257800" cy="3972096"/>
          </a:xfrm>
          <a:prstGeom prst="rect">
            <a:avLst/>
          </a:prstGeom>
        </p:spPr>
      </p:pic>
    </p:spTree>
    <p:extLst>
      <p:ext uri="{BB962C8B-B14F-4D97-AF65-F5344CB8AC3E}">
        <p14:creationId xmlns:p14="http://schemas.microsoft.com/office/powerpoint/2010/main" val="429285625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F45F98A-ECD6-BEFD-EF61-2CCF8720FDF2}"/>
            </a:ext>
          </a:extLst>
        </p:cNvPr>
        <p:cNvGrpSpPr/>
        <p:nvPr/>
      </p:nvGrpSpPr>
      <p:grpSpPr>
        <a:xfrm>
          <a:off x="0" y="0"/>
          <a:ext cx="0" cy="0"/>
          <a:chOff x="0" y="0"/>
          <a:chExt cx="0" cy="0"/>
        </a:xfrm>
      </p:grpSpPr>
      <p:sp>
        <p:nvSpPr>
          <p:cNvPr id="11" name="Rectangle 10">
            <a:extLst>
              <a:ext uri="{FF2B5EF4-FFF2-40B4-BE49-F238E27FC236}">
                <a16:creationId xmlns:a16="http://schemas.microsoft.com/office/drawing/2014/main" id="{FF715069-A778-9B82-3433-F10036380AC9}"/>
              </a:ext>
            </a:extLst>
          </p:cNvPr>
          <p:cNvSpPr/>
          <p:nvPr/>
        </p:nvSpPr>
        <p:spPr>
          <a:xfrm>
            <a:off x="0" y="0"/>
            <a:ext cx="12192000" cy="1066800"/>
          </a:xfrm>
          <a:prstGeom prst="rect">
            <a:avLst/>
          </a:prstGeom>
          <a:solidFill>
            <a:srgbClr val="4F9E3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Roboto" panose="02000000000000000000" pitchFamily="2" charset="0"/>
            </a:endParaRPr>
          </a:p>
        </p:txBody>
      </p:sp>
      <p:sp>
        <p:nvSpPr>
          <p:cNvPr id="12" name="TextBox 11">
            <a:extLst>
              <a:ext uri="{FF2B5EF4-FFF2-40B4-BE49-F238E27FC236}">
                <a16:creationId xmlns:a16="http://schemas.microsoft.com/office/drawing/2014/main" id="{8500A0AF-E3BB-A414-2E95-2964E14CCD43}"/>
              </a:ext>
            </a:extLst>
          </p:cNvPr>
          <p:cNvSpPr txBox="1"/>
          <p:nvPr/>
        </p:nvSpPr>
        <p:spPr>
          <a:xfrm>
            <a:off x="381000" y="224394"/>
            <a:ext cx="9829800" cy="646331"/>
          </a:xfrm>
          <a:prstGeom prst="rect">
            <a:avLst/>
          </a:prstGeom>
          <a:noFill/>
        </p:spPr>
        <p:txBody>
          <a:bodyPr wrap="square" rtlCol="0">
            <a:spAutoFit/>
          </a:bodyPr>
          <a:lstStyle/>
          <a:p>
            <a:r>
              <a:rPr lang="en-US" sz="3600" b="1" dirty="0">
                <a:solidFill>
                  <a:schemeClr val="bg1"/>
                </a:solidFill>
                <a:latin typeface="Roboto" panose="02000000000000000000" pitchFamily="2" charset="0"/>
              </a:rPr>
              <a:t>Conference of Parties 16</a:t>
            </a:r>
          </a:p>
        </p:txBody>
      </p:sp>
      <p:pic>
        <p:nvPicPr>
          <p:cNvPr id="17" name="Picture 16" descr="Text&#10;&#10;Description automatically generated">
            <a:extLst>
              <a:ext uri="{FF2B5EF4-FFF2-40B4-BE49-F238E27FC236}">
                <a16:creationId xmlns:a16="http://schemas.microsoft.com/office/drawing/2014/main" id="{692BE1BA-16E8-1E95-DBF0-247E183C1D00}"/>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52400" y="6128720"/>
            <a:ext cx="3429000" cy="576879"/>
          </a:xfrm>
          <a:prstGeom prst="rect">
            <a:avLst/>
          </a:prstGeom>
        </p:spPr>
      </p:pic>
      <p:sp>
        <p:nvSpPr>
          <p:cNvPr id="2" name="TextBox 1">
            <a:extLst>
              <a:ext uri="{FF2B5EF4-FFF2-40B4-BE49-F238E27FC236}">
                <a16:creationId xmlns:a16="http://schemas.microsoft.com/office/drawing/2014/main" id="{6C178FB8-8DC9-0562-FF83-0084F7ED02E6}"/>
              </a:ext>
            </a:extLst>
          </p:cNvPr>
          <p:cNvSpPr txBox="1"/>
          <p:nvPr/>
        </p:nvSpPr>
        <p:spPr>
          <a:xfrm>
            <a:off x="461470" y="1616848"/>
            <a:ext cx="7258844" cy="4154984"/>
          </a:xfrm>
          <a:prstGeom prst="rect">
            <a:avLst/>
          </a:prstGeom>
          <a:noFill/>
        </p:spPr>
        <p:txBody>
          <a:bodyPr wrap="square" rtlCol="0">
            <a:spAutoFit/>
          </a:bodyPr>
          <a:lstStyle/>
          <a:p>
            <a:r>
              <a:rPr lang="en-US" sz="2400" b="1" dirty="0"/>
              <a:t>Countries adopted the Riyadh Political Declaration </a:t>
            </a:r>
          </a:p>
          <a:p>
            <a:r>
              <a:rPr lang="en-US" sz="2400" b="1" dirty="0"/>
              <a:t>Major outcomes and other decisions</a:t>
            </a:r>
          </a:p>
          <a:p>
            <a:endParaRPr lang="en-US" sz="2400" b="1" dirty="0"/>
          </a:p>
          <a:p>
            <a:pPr marL="342900" indent="-342900">
              <a:buFont typeface="Arial" panose="020B0604020202020204" pitchFamily="34" charset="0"/>
              <a:buChar char="•"/>
            </a:pPr>
            <a:r>
              <a:rPr lang="en-US" sz="2400" b="1" dirty="0"/>
              <a:t>Launch of the Global Drought Resilience Partnership</a:t>
            </a:r>
          </a:p>
          <a:p>
            <a:pPr marL="342900" indent="-342900">
              <a:buFont typeface="Arial" panose="020B0604020202020204" pitchFamily="34" charset="0"/>
              <a:buChar char="•"/>
            </a:pPr>
            <a:r>
              <a:rPr lang="en-US" sz="2400" b="1" dirty="0"/>
              <a:t>Launch of the International Drought Resilience Observatory (IDRO)</a:t>
            </a:r>
          </a:p>
          <a:p>
            <a:pPr marL="342900" indent="-342900">
              <a:buFont typeface="Arial" panose="020B0604020202020204" pitchFamily="34" charset="0"/>
              <a:buChar char="•"/>
            </a:pPr>
            <a:r>
              <a:rPr lang="en-US" sz="2400" b="1" dirty="0"/>
              <a:t>New focus on sustainable agrifood systems, </a:t>
            </a:r>
          </a:p>
          <a:p>
            <a:pPr marL="342900" indent="-342900">
              <a:buFont typeface="Arial" panose="020B0604020202020204" pitchFamily="34" charset="0"/>
              <a:buChar char="•"/>
            </a:pPr>
            <a:r>
              <a:rPr lang="en-US" sz="2400" b="1" dirty="0"/>
              <a:t>New global momentum to address sand and dust storms (SDS)</a:t>
            </a:r>
          </a:p>
          <a:p>
            <a:pPr marL="342900" indent="-342900">
              <a:buFont typeface="Arial" panose="020B0604020202020204" pitchFamily="34" charset="0"/>
              <a:buChar char="•"/>
            </a:pPr>
            <a:r>
              <a:rPr lang="en-US" sz="2400" b="1" dirty="0"/>
              <a:t>Establishment of Indigenous Peoples’ Caucus and Local Communities' Caucus</a:t>
            </a:r>
          </a:p>
        </p:txBody>
      </p:sp>
      <p:pic>
        <p:nvPicPr>
          <p:cNvPr id="3" name="Picture 2">
            <a:extLst>
              <a:ext uri="{FF2B5EF4-FFF2-40B4-BE49-F238E27FC236}">
                <a16:creationId xmlns:a16="http://schemas.microsoft.com/office/drawing/2014/main" id="{75518E2C-BC26-8B62-8D0A-3436206011BA}"/>
              </a:ext>
            </a:extLst>
          </p:cNvPr>
          <p:cNvPicPr>
            <a:picLocks noChangeAspect="1"/>
          </p:cNvPicPr>
          <p:nvPr/>
        </p:nvPicPr>
        <p:blipFill>
          <a:blip r:embed="rId4"/>
          <a:stretch>
            <a:fillRect/>
          </a:stretch>
        </p:blipFill>
        <p:spPr>
          <a:xfrm>
            <a:off x="8047359" y="1734574"/>
            <a:ext cx="2925441" cy="3956166"/>
          </a:xfrm>
          <a:prstGeom prst="rect">
            <a:avLst/>
          </a:prstGeom>
        </p:spPr>
      </p:pic>
    </p:spTree>
    <p:extLst>
      <p:ext uri="{BB962C8B-B14F-4D97-AF65-F5344CB8AC3E}">
        <p14:creationId xmlns:p14="http://schemas.microsoft.com/office/powerpoint/2010/main" val="290096473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picture containing outdoor, sky, grass, sheep&#10;&#10;Description automatically generated">
            <a:extLst>
              <a:ext uri="{FF2B5EF4-FFF2-40B4-BE49-F238E27FC236}">
                <a16:creationId xmlns:a16="http://schemas.microsoft.com/office/drawing/2014/main" id="{74C715DA-0587-3442-B05D-6CCD7CBC1372}"/>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t="5264"/>
          <a:stretch/>
        </p:blipFill>
        <p:spPr>
          <a:xfrm>
            <a:off x="-2" y="0"/>
            <a:ext cx="12192001" cy="6858000"/>
          </a:xfrm>
          <a:prstGeom prst="rect">
            <a:avLst/>
          </a:prstGeom>
        </p:spPr>
      </p:pic>
      <p:sp>
        <p:nvSpPr>
          <p:cNvPr id="13" name="Rectangle 12">
            <a:extLst>
              <a:ext uri="{FF2B5EF4-FFF2-40B4-BE49-F238E27FC236}">
                <a16:creationId xmlns:a16="http://schemas.microsoft.com/office/drawing/2014/main" id="{055C5294-EB52-B543-A3A7-4789DE5BAD22}"/>
              </a:ext>
            </a:extLst>
          </p:cNvPr>
          <p:cNvSpPr/>
          <p:nvPr/>
        </p:nvSpPr>
        <p:spPr>
          <a:xfrm>
            <a:off x="-1" y="916080"/>
            <a:ext cx="5486401" cy="838200"/>
          </a:xfrm>
          <a:prstGeom prst="rect">
            <a:avLst/>
          </a:prstGeom>
          <a:solidFill>
            <a:srgbClr val="4F9E3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SE"/>
          </a:p>
        </p:txBody>
      </p:sp>
      <p:sp>
        <p:nvSpPr>
          <p:cNvPr id="14" name="Rectangle 13">
            <a:extLst>
              <a:ext uri="{FF2B5EF4-FFF2-40B4-BE49-F238E27FC236}">
                <a16:creationId xmlns:a16="http://schemas.microsoft.com/office/drawing/2014/main" id="{0C989F10-4F37-EA49-97C3-FBF7886A8E92}"/>
              </a:ext>
            </a:extLst>
          </p:cNvPr>
          <p:cNvSpPr/>
          <p:nvPr/>
        </p:nvSpPr>
        <p:spPr>
          <a:xfrm>
            <a:off x="-1" y="1725827"/>
            <a:ext cx="4876801" cy="838200"/>
          </a:xfrm>
          <a:prstGeom prst="rect">
            <a:avLst/>
          </a:prstGeom>
          <a:solidFill>
            <a:srgbClr val="4F9E3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SE"/>
          </a:p>
        </p:txBody>
      </p:sp>
      <p:sp>
        <p:nvSpPr>
          <p:cNvPr id="11" name="TextBox 10">
            <a:extLst>
              <a:ext uri="{FF2B5EF4-FFF2-40B4-BE49-F238E27FC236}">
                <a16:creationId xmlns:a16="http://schemas.microsoft.com/office/drawing/2014/main" id="{43B1D989-81E5-424D-AFB2-17F0FC556128}"/>
              </a:ext>
            </a:extLst>
          </p:cNvPr>
          <p:cNvSpPr txBox="1"/>
          <p:nvPr/>
        </p:nvSpPr>
        <p:spPr>
          <a:xfrm>
            <a:off x="304800" y="949935"/>
            <a:ext cx="5601443" cy="1631216"/>
          </a:xfrm>
          <a:prstGeom prst="rect">
            <a:avLst/>
          </a:prstGeom>
          <a:noFill/>
        </p:spPr>
        <p:txBody>
          <a:bodyPr wrap="square" rtlCol="0">
            <a:spAutoFit/>
          </a:bodyPr>
          <a:lstStyle/>
          <a:p>
            <a:r>
              <a:rPr lang="en-US" sz="5000" b="1">
                <a:solidFill>
                  <a:schemeClr val="bg1"/>
                </a:solidFill>
                <a:latin typeface="Roboto" panose="02000000000000000000" pitchFamily="2" charset="0"/>
                <a:ea typeface="Roboto" panose="02000000000000000000" pitchFamily="2" charset="0"/>
              </a:rPr>
              <a:t>By restoring land, </a:t>
            </a:r>
          </a:p>
          <a:p>
            <a:r>
              <a:rPr lang="en-US" sz="5000" b="1">
                <a:solidFill>
                  <a:schemeClr val="bg1"/>
                </a:solidFill>
                <a:latin typeface="Roboto" panose="02000000000000000000" pitchFamily="2" charset="0"/>
                <a:ea typeface="Roboto" panose="02000000000000000000" pitchFamily="2" charset="0"/>
              </a:rPr>
              <a:t>we sustain life.</a:t>
            </a:r>
            <a:endParaRPr lang="en-DE" sz="5000" b="1">
              <a:solidFill>
                <a:schemeClr val="bg1"/>
              </a:solidFill>
              <a:latin typeface="Roboto" panose="02000000000000000000" pitchFamily="2" charset="0"/>
              <a:ea typeface="Roboto" panose="02000000000000000000" pitchFamily="2" charset="0"/>
            </a:endParaRPr>
          </a:p>
        </p:txBody>
      </p:sp>
      <p:sp>
        <p:nvSpPr>
          <p:cNvPr id="16" name="TextBox 15">
            <a:extLst>
              <a:ext uri="{FF2B5EF4-FFF2-40B4-BE49-F238E27FC236}">
                <a16:creationId xmlns:a16="http://schemas.microsoft.com/office/drawing/2014/main" id="{69055114-CC12-A24A-A4E6-61B9A20A9E99}"/>
              </a:ext>
            </a:extLst>
          </p:cNvPr>
          <p:cNvSpPr txBox="1"/>
          <p:nvPr/>
        </p:nvSpPr>
        <p:spPr>
          <a:xfrm>
            <a:off x="8153400" y="5919833"/>
            <a:ext cx="5334000" cy="400110"/>
          </a:xfrm>
          <a:prstGeom prst="rect">
            <a:avLst/>
          </a:prstGeom>
          <a:noFill/>
        </p:spPr>
        <p:txBody>
          <a:bodyPr wrap="square" rtlCol="0">
            <a:spAutoFit/>
          </a:bodyPr>
          <a:lstStyle/>
          <a:p>
            <a:r>
              <a:rPr lang="fr-CH" sz="2000">
                <a:solidFill>
                  <a:schemeClr val="bg1"/>
                </a:solidFill>
                <a:latin typeface="Roboto Light" panose="02000000000000000000" pitchFamily="2" charset="0"/>
                <a:ea typeface="Roboto Light" panose="02000000000000000000" pitchFamily="2" charset="0"/>
              </a:rPr>
              <a:t>Photo: The Great Green Wall</a:t>
            </a:r>
            <a:endParaRPr lang="en-SE" sz="2000">
              <a:solidFill>
                <a:schemeClr val="bg1"/>
              </a:solidFill>
              <a:latin typeface="Roboto Light" panose="02000000000000000000" pitchFamily="2" charset="0"/>
              <a:ea typeface="Roboto Light" panose="02000000000000000000" pitchFamily="2" charset="0"/>
            </a:endParaRPr>
          </a:p>
        </p:txBody>
      </p:sp>
      <p:pic>
        <p:nvPicPr>
          <p:cNvPr id="12" name="Picture 11">
            <a:extLst>
              <a:ext uri="{FF2B5EF4-FFF2-40B4-BE49-F238E27FC236}">
                <a16:creationId xmlns:a16="http://schemas.microsoft.com/office/drawing/2014/main" id="{AD2AD111-3598-0840-8FE1-C67DEF5D32F0}"/>
              </a:ext>
            </a:extLst>
          </p:cNvPr>
          <p:cNvPicPr>
            <a:picLocks noChangeAspect="1"/>
          </p:cNvPicPr>
          <p:nvPr/>
        </p:nvPicPr>
        <p:blipFill>
          <a:blip r:embed="rId4" cstate="email">
            <a:extLst>
              <a:ext uri="{28A0092B-C50C-407E-A947-70E740481C1C}">
                <a14:useLocalDpi xmlns:a14="http://schemas.microsoft.com/office/drawing/2010/main"/>
              </a:ext>
            </a:extLst>
          </a:blip>
          <a:srcRect/>
          <a:stretch/>
        </p:blipFill>
        <p:spPr>
          <a:xfrm>
            <a:off x="304800" y="5438867"/>
            <a:ext cx="6170720" cy="1038132"/>
          </a:xfrm>
          <a:prstGeom prst="rect">
            <a:avLst/>
          </a:prstGeom>
        </p:spPr>
      </p:pic>
    </p:spTree>
    <p:extLst>
      <p:ext uri="{BB962C8B-B14F-4D97-AF65-F5344CB8AC3E}">
        <p14:creationId xmlns:p14="http://schemas.microsoft.com/office/powerpoint/2010/main" val="102111534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Box 35">
            <a:extLst>
              <a:ext uri="{FF2B5EF4-FFF2-40B4-BE49-F238E27FC236}">
                <a16:creationId xmlns:a16="http://schemas.microsoft.com/office/drawing/2014/main" id="{0AD00329-6AE4-FB16-B946-FAEBAB7F450C}"/>
              </a:ext>
            </a:extLst>
          </p:cNvPr>
          <p:cNvSpPr txBox="1"/>
          <p:nvPr/>
        </p:nvSpPr>
        <p:spPr>
          <a:xfrm>
            <a:off x="1458913" y="2187912"/>
            <a:ext cx="4805253" cy="923330"/>
          </a:xfrm>
          <a:prstGeom prst="rect">
            <a:avLst/>
          </a:prstGeom>
          <a:noFill/>
        </p:spPr>
        <p:txBody>
          <a:bodyPr wrap="square">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r>
              <a:rPr lang="en-US" dirty="0">
                <a:latin typeface="Raleway SemiBold" panose="020B0703030101060003" pitchFamily="34" charset="77"/>
              </a:rPr>
              <a:t>The G20 Global Initiative on Reducing</a:t>
            </a:r>
          </a:p>
          <a:p>
            <a:pPr fontAlgn="auto">
              <a:spcBef>
                <a:spcPts val="0"/>
              </a:spcBef>
              <a:spcAft>
                <a:spcPts val="0"/>
              </a:spcAft>
              <a:defRPr/>
            </a:pPr>
            <a:r>
              <a:rPr lang="en-US" dirty="0">
                <a:latin typeface="Raleway SemiBold" panose="020B0703030101060003" pitchFamily="34" charset="77"/>
              </a:rPr>
              <a:t>Land Degradation and Enhancing</a:t>
            </a:r>
          </a:p>
          <a:p>
            <a:pPr fontAlgn="auto">
              <a:spcBef>
                <a:spcPts val="0"/>
              </a:spcBef>
              <a:spcAft>
                <a:spcPts val="0"/>
              </a:spcAft>
              <a:defRPr/>
            </a:pPr>
            <a:r>
              <a:rPr lang="en-US" dirty="0">
                <a:latin typeface="Raleway SemiBold" panose="020B0703030101060003" pitchFamily="34" charset="77"/>
              </a:rPr>
              <a:t>Conservation of Terrestrial Habitats​ </a:t>
            </a:r>
          </a:p>
        </p:txBody>
      </p:sp>
      <p:sp>
        <p:nvSpPr>
          <p:cNvPr id="17" name="Oval 16">
            <a:extLst>
              <a:ext uri="{FF2B5EF4-FFF2-40B4-BE49-F238E27FC236}">
                <a16:creationId xmlns:a16="http://schemas.microsoft.com/office/drawing/2014/main" id="{BA8FEE14-496E-F3FD-195C-F4022457E913}"/>
              </a:ext>
            </a:extLst>
          </p:cNvPr>
          <p:cNvSpPr/>
          <p:nvPr/>
        </p:nvSpPr>
        <p:spPr bwMode="auto">
          <a:xfrm>
            <a:off x="930757" y="2272825"/>
            <a:ext cx="379232" cy="378773"/>
          </a:xfrm>
          <a:prstGeom prst="ellipse">
            <a:avLst/>
          </a:prstGeom>
          <a:solidFill>
            <a:srgbClr val="32A54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ID"/>
          </a:p>
        </p:txBody>
      </p:sp>
      <p:sp>
        <p:nvSpPr>
          <p:cNvPr id="7" name="Title 1">
            <a:extLst>
              <a:ext uri="{FF2B5EF4-FFF2-40B4-BE49-F238E27FC236}">
                <a16:creationId xmlns:a16="http://schemas.microsoft.com/office/drawing/2014/main" id="{6AF42045-C9D4-DD59-13C0-0AD317A62930}"/>
              </a:ext>
            </a:extLst>
          </p:cNvPr>
          <p:cNvSpPr txBox="1">
            <a:spLocks/>
          </p:cNvSpPr>
          <p:nvPr/>
        </p:nvSpPr>
        <p:spPr>
          <a:xfrm>
            <a:off x="696634" y="272157"/>
            <a:ext cx="5169458" cy="1739206"/>
          </a:xfrm>
          <a:prstGeom prst="rect">
            <a:avLst/>
          </a:prstGeom>
        </p:spPr>
        <p:txBody>
          <a:bodyPr anchor="ctr"/>
          <a:lstStyle>
            <a:lvl1pPr algn="l" rtl="0" fontAlgn="base">
              <a:lnSpc>
                <a:spcPct val="100000"/>
              </a:lnSpc>
              <a:spcBef>
                <a:spcPct val="0"/>
              </a:spcBef>
              <a:spcAft>
                <a:spcPct val="0"/>
              </a:spcAft>
              <a:defRPr sz="3600" b="1" kern="1200">
                <a:solidFill>
                  <a:schemeClr val="tx1"/>
                </a:solidFill>
                <a:latin typeface="Raleway SemiBold" panose="020B0703030101060003" pitchFamily="34" charset="77"/>
                <a:ea typeface="+mj-ea"/>
                <a:cs typeface="+mj-cs"/>
              </a:defRPr>
            </a:lvl1pPr>
            <a:lvl2pPr algn="l" rtl="0" fontAlgn="base">
              <a:lnSpc>
                <a:spcPct val="90000"/>
              </a:lnSpc>
              <a:spcBef>
                <a:spcPct val="0"/>
              </a:spcBef>
              <a:spcAft>
                <a:spcPct val="0"/>
              </a:spcAft>
              <a:defRPr sz="4400">
                <a:solidFill>
                  <a:schemeClr val="tx1"/>
                </a:solidFill>
                <a:latin typeface="Arimo" pitchFamily="34" charset="0"/>
              </a:defRPr>
            </a:lvl2pPr>
            <a:lvl3pPr algn="l" rtl="0" fontAlgn="base">
              <a:lnSpc>
                <a:spcPct val="90000"/>
              </a:lnSpc>
              <a:spcBef>
                <a:spcPct val="0"/>
              </a:spcBef>
              <a:spcAft>
                <a:spcPct val="0"/>
              </a:spcAft>
              <a:defRPr sz="4400">
                <a:solidFill>
                  <a:schemeClr val="tx1"/>
                </a:solidFill>
                <a:latin typeface="Arimo" pitchFamily="34" charset="0"/>
              </a:defRPr>
            </a:lvl3pPr>
            <a:lvl4pPr algn="l" rtl="0" fontAlgn="base">
              <a:lnSpc>
                <a:spcPct val="90000"/>
              </a:lnSpc>
              <a:spcBef>
                <a:spcPct val="0"/>
              </a:spcBef>
              <a:spcAft>
                <a:spcPct val="0"/>
              </a:spcAft>
              <a:defRPr sz="4400">
                <a:solidFill>
                  <a:schemeClr val="tx1"/>
                </a:solidFill>
                <a:latin typeface="Arimo" pitchFamily="34" charset="0"/>
              </a:defRPr>
            </a:lvl4pPr>
            <a:lvl5pPr algn="l" rtl="0" fontAlgn="base">
              <a:lnSpc>
                <a:spcPct val="90000"/>
              </a:lnSpc>
              <a:spcBef>
                <a:spcPct val="0"/>
              </a:spcBef>
              <a:spcAft>
                <a:spcPct val="0"/>
              </a:spcAft>
              <a:defRPr sz="4400">
                <a:solidFill>
                  <a:schemeClr val="tx1"/>
                </a:solidFill>
                <a:latin typeface="Arimo" pitchFamily="34" charset="0"/>
              </a:defRPr>
            </a:lvl5pPr>
            <a:lvl6pPr marL="457200" algn="l" rtl="0" fontAlgn="base">
              <a:lnSpc>
                <a:spcPct val="90000"/>
              </a:lnSpc>
              <a:spcBef>
                <a:spcPct val="0"/>
              </a:spcBef>
              <a:spcAft>
                <a:spcPct val="0"/>
              </a:spcAft>
              <a:defRPr sz="4400">
                <a:solidFill>
                  <a:schemeClr val="tx1"/>
                </a:solidFill>
                <a:latin typeface="Arimo" pitchFamily="34" charset="0"/>
              </a:defRPr>
            </a:lvl6pPr>
            <a:lvl7pPr marL="914400" algn="l" rtl="0" fontAlgn="base">
              <a:lnSpc>
                <a:spcPct val="90000"/>
              </a:lnSpc>
              <a:spcBef>
                <a:spcPct val="0"/>
              </a:spcBef>
              <a:spcAft>
                <a:spcPct val="0"/>
              </a:spcAft>
              <a:defRPr sz="4400">
                <a:solidFill>
                  <a:schemeClr val="tx1"/>
                </a:solidFill>
                <a:latin typeface="Arimo" pitchFamily="34" charset="0"/>
              </a:defRPr>
            </a:lvl7pPr>
            <a:lvl8pPr marL="1371600" algn="l" rtl="0" fontAlgn="base">
              <a:lnSpc>
                <a:spcPct val="90000"/>
              </a:lnSpc>
              <a:spcBef>
                <a:spcPct val="0"/>
              </a:spcBef>
              <a:spcAft>
                <a:spcPct val="0"/>
              </a:spcAft>
              <a:defRPr sz="4400">
                <a:solidFill>
                  <a:schemeClr val="tx1"/>
                </a:solidFill>
                <a:latin typeface="Arimo" pitchFamily="34" charset="0"/>
              </a:defRPr>
            </a:lvl8pPr>
            <a:lvl9pPr marL="1828800" algn="l" rtl="0" fontAlgn="base">
              <a:lnSpc>
                <a:spcPct val="90000"/>
              </a:lnSpc>
              <a:spcBef>
                <a:spcPct val="0"/>
              </a:spcBef>
              <a:spcAft>
                <a:spcPct val="0"/>
              </a:spcAft>
              <a:defRPr sz="4400">
                <a:solidFill>
                  <a:schemeClr val="tx1"/>
                </a:solidFill>
                <a:latin typeface="Arimo" pitchFamily="34" charset="0"/>
              </a:defRPr>
            </a:lvl9pPr>
          </a:lstStyle>
          <a:p>
            <a:pPr defTabSz="914400" eaLnBrk="1" hangingPunct="1"/>
            <a:r>
              <a:rPr lang="en-US" sz="3800" dirty="0">
                <a:solidFill>
                  <a:schemeClr val="tx2">
                    <a:lumMod val="50000"/>
                  </a:schemeClr>
                </a:solidFill>
              </a:rPr>
              <a:t>G20 Initiative</a:t>
            </a:r>
            <a:endParaRPr lang="en-ID" sz="3800" dirty="0">
              <a:solidFill>
                <a:schemeClr val="tx2">
                  <a:lumMod val="50000"/>
                </a:schemeClr>
              </a:solidFill>
            </a:endParaRPr>
          </a:p>
        </p:txBody>
      </p:sp>
      <p:sp>
        <p:nvSpPr>
          <p:cNvPr id="9" name="TextBox 35">
            <a:extLst>
              <a:ext uri="{FF2B5EF4-FFF2-40B4-BE49-F238E27FC236}">
                <a16:creationId xmlns:a16="http://schemas.microsoft.com/office/drawing/2014/main" id="{D14120EE-BE43-2A32-E0B4-F8EEB5EEF183}"/>
              </a:ext>
            </a:extLst>
          </p:cNvPr>
          <p:cNvSpPr txBox="1"/>
          <p:nvPr/>
        </p:nvSpPr>
        <p:spPr>
          <a:xfrm>
            <a:off x="1458913" y="3830975"/>
            <a:ext cx="4805253" cy="646331"/>
          </a:xfrm>
          <a:prstGeom prst="rect">
            <a:avLst/>
          </a:prstGeom>
          <a:noFill/>
        </p:spPr>
        <p:txBody>
          <a:bodyPr wrap="square">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r>
              <a:rPr lang="en-US" b="1" dirty="0">
                <a:latin typeface="Raleway SemiBold" panose="020B0703030101060003" pitchFamily="34" charset="77"/>
              </a:rPr>
              <a:t>Launched by G20 Leaders during the</a:t>
            </a:r>
          </a:p>
          <a:p>
            <a:pPr fontAlgn="auto">
              <a:spcBef>
                <a:spcPts val="0"/>
              </a:spcBef>
              <a:spcAft>
                <a:spcPts val="0"/>
              </a:spcAft>
              <a:defRPr/>
            </a:pPr>
            <a:r>
              <a:rPr lang="en-US" b="1" dirty="0">
                <a:latin typeface="Raleway SemiBold" panose="020B0703030101060003" pitchFamily="34" charset="77"/>
              </a:rPr>
              <a:t>Saudi 2020 G20 Presidency​</a:t>
            </a:r>
          </a:p>
        </p:txBody>
      </p:sp>
      <p:sp>
        <p:nvSpPr>
          <p:cNvPr id="10" name="Oval 9">
            <a:extLst>
              <a:ext uri="{FF2B5EF4-FFF2-40B4-BE49-F238E27FC236}">
                <a16:creationId xmlns:a16="http://schemas.microsoft.com/office/drawing/2014/main" id="{C7427DC1-8938-D12C-FF40-1F1A2A2470FD}"/>
              </a:ext>
            </a:extLst>
          </p:cNvPr>
          <p:cNvSpPr/>
          <p:nvPr/>
        </p:nvSpPr>
        <p:spPr bwMode="auto">
          <a:xfrm>
            <a:off x="930757" y="3915888"/>
            <a:ext cx="379232" cy="378773"/>
          </a:xfrm>
          <a:prstGeom prst="ellipse">
            <a:avLst/>
          </a:prstGeom>
          <a:solidFill>
            <a:srgbClr val="32A54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ID"/>
          </a:p>
        </p:txBody>
      </p:sp>
      <p:sp>
        <p:nvSpPr>
          <p:cNvPr id="11" name="TextBox 35">
            <a:extLst>
              <a:ext uri="{FF2B5EF4-FFF2-40B4-BE49-F238E27FC236}">
                <a16:creationId xmlns:a16="http://schemas.microsoft.com/office/drawing/2014/main" id="{3029C695-4F08-9F87-D8E3-14CEC8D02ED7}"/>
              </a:ext>
            </a:extLst>
          </p:cNvPr>
          <p:cNvSpPr txBox="1"/>
          <p:nvPr/>
        </p:nvSpPr>
        <p:spPr>
          <a:xfrm>
            <a:off x="6941246" y="2187912"/>
            <a:ext cx="4805253" cy="1200329"/>
          </a:xfrm>
          <a:prstGeom prst="rect">
            <a:avLst/>
          </a:prstGeom>
          <a:noFill/>
        </p:spPr>
        <p:txBody>
          <a:bodyPr wrap="square">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r>
              <a:rPr lang="en-US" b="1" i="1" dirty="0">
                <a:solidFill>
                  <a:srgbClr val="FF0000"/>
                </a:solidFill>
                <a:latin typeface="Raleway SemiBold" panose="020B0703030101060003" pitchFamily="34" charset="77"/>
              </a:rPr>
              <a:t>Building upon existing</a:t>
            </a:r>
          </a:p>
          <a:p>
            <a:pPr fontAlgn="auto">
              <a:spcBef>
                <a:spcPts val="0"/>
              </a:spcBef>
              <a:spcAft>
                <a:spcPts val="0"/>
              </a:spcAft>
              <a:defRPr/>
            </a:pPr>
            <a:r>
              <a:rPr lang="en-US" b="1" i="1" dirty="0">
                <a:solidFill>
                  <a:srgbClr val="FF0000"/>
                </a:solidFill>
                <a:latin typeface="Raleway SemiBold" panose="020B0703030101060003" pitchFamily="34" charset="77"/>
              </a:rPr>
              <a:t>commitments, the ambition is to </a:t>
            </a:r>
          </a:p>
          <a:p>
            <a:pPr fontAlgn="auto">
              <a:spcBef>
                <a:spcPts val="0"/>
              </a:spcBef>
              <a:spcAft>
                <a:spcPts val="0"/>
              </a:spcAft>
              <a:defRPr/>
            </a:pPr>
            <a:r>
              <a:rPr lang="en-US" b="1" i="1" dirty="0">
                <a:solidFill>
                  <a:srgbClr val="FF0000"/>
                </a:solidFill>
                <a:latin typeface="Raleway SemiBold" panose="020B0703030101060003" pitchFamily="34" charset="77"/>
              </a:rPr>
              <a:t>achieve a 50 percent reduction in </a:t>
            </a:r>
          </a:p>
          <a:p>
            <a:pPr fontAlgn="auto">
              <a:spcBef>
                <a:spcPts val="0"/>
              </a:spcBef>
              <a:spcAft>
                <a:spcPts val="0"/>
              </a:spcAft>
              <a:defRPr/>
            </a:pPr>
            <a:r>
              <a:rPr lang="en-US" b="1" i="1" dirty="0">
                <a:solidFill>
                  <a:srgbClr val="FF0000"/>
                </a:solidFill>
                <a:latin typeface="Raleway SemiBold" panose="020B0703030101060003" pitchFamily="34" charset="77"/>
              </a:rPr>
              <a:t>degraded land by 2040 </a:t>
            </a:r>
            <a:r>
              <a:rPr lang="en-US" b="1" dirty="0">
                <a:solidFill>
                  <a:srgbClr val="FF0000"/>
                </a:solidFill>
                <a:latin typeface="Raleway SemiBold" panose="020B0703030101060003" pitchFamily="34" charset="77"/>
              </a:rPr>
              <a:t>​</a:t>
            </a:r>
          </a:p>
        </p:txBody>
      </p:sp>
      <p:sp>
        <p:nvSpPr>
          <p:cNvPr id="12" name="Oval 11">
            <a:extLst>
              <a:ext uri="{FF2B5EF4-FFF2-40B4-BE49-F238E27FC236}">
                <a16:creationId xmlns:a16="http://schemas.microsoft.com/office/drawing/2014/main" id="{8F564687-3847-7911-341E-A33CF9D1C699}"/>
              </a:ext>
            </a:extLst>
          </p:cNvPr>
          <p:cNvSpPr/>
          <p:nvPr/>
        </p:nvSpPr>
        <p:spPr bwMode="auto">
          <a:xfrm>
            <a:off x="6413090" y="2272825"/>
            <a:ext cx="379232" cy="378773"/>
          </a:xfrm>
          <a:prstGeom prst="ellipse">
            <a:avLst/>
          </a:prstGeom>
          <a:solidFill>
            <a:srgbClr val="32A54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ID"/>
          </a:p>
        </p:txBody>
      </p:sp>
      <p:sp>
        <p:nvSpPr>
          <p:cNvPr id="13" name="TextBox 35">
            <a:extLst>
              <a:ext uri="{FF2B5EF4-FFF2-40B4-BE49-F238E27FC236}">
                <a16:creationId xmlns:a16="http://schemas.microsoft.com/office/drawing/2014/main" id="{3A7639E1-EF7F-3CD4-289C-A2CCC2187BDE}"/>
              </a:ext>
            </a:extLst>
          </p:cNvPr>
          <p:cNvSpPr txBox="1"/>
          <p:nvPr/>
        </p:nvSpPr>
        <p:spPr>
          <a:xfrm>
            <a:off x="6941246" y="3830975"/>
            <a:ext cx="4805253" cy="646331"/>
          </a:xfrm>
          <a:prstGeom prst="rect">
            <a:avLst/>
          </a:prstGeom>
          <a:noFill/>
        </p:spPr>
        <p:txBody>
          <a:bodyPr wrap="square">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r>
              <a:rPr lang="en-US" dirty="0">
                <a:latin typeface="Raleway SemiBold" panose="020B0703030101060003" pitchFamily="34" charset="77"/>
              </a:rPr>
              <a:t>Continuity through the remaining presidencies of the G20 till South Africa</a:t>
            </a:r>
          </a:p>
        </p:txBody>
      </p:sp>
      <p:sp>
        <p:nvSpPr>
          <p:cNvPr id="14" name="Oval 13">
            <a:extLst>
              <a:ext uri="{FF2B5EF4-FFF2-40B4-BE49-F238E27FC236}">
                <a16:creationId xmlns:a16="http://schemas.microsoft.com/office/drawing/2014/main" id="{C95BB26C-17B9-5437-EDC6-398B9B0207F0}"/>
              </a:ext>
            </a:extLst>
          </p:cNvPr>
          <p:cNvSpPr/>
          <p:nvPr/>
        </p:nvSpPr>
        <p:spPr bwMode="auto">
          <a:xfrm>
            <a:off x="6413090" y="3915888"/>
            <a:ext cx="379232" cy="378773"/>
          </a:xfrm>
          <a:prstGeom prst="ellipse">
            <a:avLst/>
          </a:prstGeom>
          <a:solidFill>
            <a:srgbClr val="32A54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ID"/>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8"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left)">
                                      <p:cBhvr>
                                        <p:cTn id="7" dur="500"/>
                                        <p:tgtEl>
                                          <p:spTgt spid="18"/>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wipe(left)">
                                      <p:cBhvr>
                                        <p:cTn id="10" dur="500"/>
                                        <p:tgtEl>
                                          <p:spTgt spid="9"/>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wipe(left)">
                                      <p:cBhvr>
                                        <p:cTn id="13" dur="500"/>
                                        <p:tgtEl>
                                          <p:spTgt spid="11"/>
                                        </p:tgtEl>
                                      </p:cBhvr>
                                    </p:animEffect>
                                  </p:childTnLst>
                                </p:cTn>
                              </p:par>
                              <p:par>
                                <p:cTn id="14" presetID="22" presetClass="entr" presetSubtype="8" fill="hold" grpId="0" nodeType="with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wipe(left)">
                                      <p:cBhvr>
                                        <p:cTn id="16" dur="500"/>
                                        <p:tgtEl>
                                          <p:spTgt spid="13"/>
                                        </p:tgtEl>
                                      </p:cBhvr>
                                    </p:animEffect>
                                  </p:childTnLst>
                                </p:cTn>
                              </p:par>
                              <p:par>
                                <p:cTn id="17" presetID="9" presetClass="entr" presetSubtype="0" fill="hold" grpId="1" nodeType="with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dissolve">
                                      <p:cBhvr>
                                        <p:cTn id="19" dur="500"/>
                                        <p:tgtEl>
                                          <p:spTgt spid="18"/>
                                        </p:tgtEl>
                                      </p:cBhvr>
                                    </p:animEffect>
                                  </p:childTnLst>
                                </p:cTn>
                              </p:par>
                              <p:par>
                                <p:cTn id="20" presetID="9" presetClass="entr" presetSubtype="0" fill="hold" grpId="0" nodeType="with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dissolve">
                                      <p:cBhvr>
                                        <p:cTn id="22" dur="500"/>
                                        <p:tgtEl>
                                          <p:spTgt spid="17"/>
                                        </p:tgtEl>
                                      </p:cBhvr>
                                    </p:animEffect>
                                  </p:childTnLst>
                                </p:cTn>
                              </p:par>
                              <p:par>
                                <p:cTn id="23" presetID="9" presetClass="entr" presetSubtype="0" fill="hold" grpId="1" nodeType="with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dissolve">
                                      <p:cBhvr>
                                        <p:cTn id="25" dur="500"/>
                                        <p:tgtEl>
                                          <p:spTgt spid="9"/>
                                        </p:tgtEl>
                                      </p:cBhvr>
                                    </p:animEffect>
                                  </p:childTnLst>
                                </p:cTn>
                              </p:par>
                              <p:par>
                                <p:cTn id="26" presetID="9" presetClass="entr" presetSubtype="0" fill="hold" grpId="0" nodeType="with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dissolve">
                                      <p:cBhvr>
                                        <p:cTn id="28" dur="500"/>
                                        <p:tgtEl>
                                          <p:spTgt spid="10"/>
                                        </p:tgtEl>
                                      </p:cBhvr>
                                    </p:animEffect>
                                  </p:childTnLst>
                                </p:cTn>
                              </p:par>
                              <p:par>
                                <p:cTn id="29" presetID="9" presetClass="entr" presetSubtype="0" fill="hold" grpId="1" nodeType="with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dissolve">
                                      <p:cBhvr>
                                        <p:cTn id="31" dur="500"/>
                                        <p:tgtEl>
                                          <p:spTgt spid="11"/>
                                        </p:tgtEl>
                                      </p:cBhvr>
                                    </p:animEffect>
                                  </p:childTnLst>
                                </p:cTn>
                              </p:par>
                              <p:par>
                                <p:cTn id="32" presetID="9" presetClass="entr" presetSubtype="0" fill="hold" grpId="0" nodeType="withEffect">
                                  <p:stCondLst>
                                    <p:cond delay="0"/>
                                  </p:stCondLst>
                                  <p:childTnLst>
                                    <p:set>
                                      <p:cBhvr>
                                        <p:cTn id="33" dur="1" fill="hold">
                                          <p:stCondLst>
                                            <p:cond delay="0"/>
                                          </p:stCondLst>
                                        </p:cTn>
                                        <p:tgtEl>
                                          <p:spTgt spid="12"/>
                                        </p:tgtEl>
                                        <p:attrNameLst>
                                          <p:attrName>style.visibility</p:attrName>
                                        </p:attrNameLst>
                                      </p:cBhvr>
                                      <p:to>
                                        <p:strVal val="visible"/>
                                      </p:to>
                                    </p:set>
                                    <p:animEffect transition="in" filter="dissolve">
                                      <p:cBhvr>
                                        <p:cTn id="34" dur="500"/>
                                        <p:tgtEl>
                                          <p:spTgt spid="12"/>
                                        </p:tgtEl>
                                      </p:cBhvr>
                                    </p:animEffect>
                                  </p:childTnLst>
                                </p:cTn>
                              </p:par>
                              <p:par>
                                <p:cTn id="35" presetID="9" presetClass="entr" presetSubtype="0" fill="hold" grpId="1" nodeType="withEffect">
                                  <p:stCondLst>
                                    <p:cond delay="0"/>
                                  </p:stCondLst>
                                  <p:childTnLst>
                                    <p:set>
                                      <p:cBhvr>
                                        <p:cTn id="36" dur="1" fill="hold">
                                          <p:stCondLst>
                                            <p:cond delay="0"/>
                                          </p:stCondLst>
                                        </p:cTn>
                                        <p:tgtEl>
                                          <p:spTgt spid="13"/>
                                        </p:tgtEl>
                                        <p:attrNameLst>
                                          <p:attrName>style.visibility</p:attrName>
                                        </p:attrNameLst>
                                      </p:cBhvr>
                                      <p:to>
                                        <p:strVal val="visible"/>
                                      </p:to>
                                    </p:set>
                                    <p:animEffect transition="in" filter="dissolve">
                                      <p:cBhvr>
                                        <p:cTn id="37" dur="500"/>
                                        <p:tgtEl>
                                          <p:spTgt spid="13"/>
                                        </p:tgtEl>
                                      </p:cBhvr>
                                    </p:animEffect>
                                  </p:childTnLst>
                                </p:cTn>
                              </p:par>
                              <p:par>
                                <p:cTn id="38" presetID="9" presetClass="entr" presetSubtype="0" fill="hold" grpId="0" nodeType="withEffect">
                                  <p:stCondLst>
                                    <p:cond delay="0"/>
                                  </p:stCondLst>
                                  <p:childTnLst>
                                    <p:set>
                                      <p:cBhvr>
                                        <p:cTn id="39" dur="1" fill="hold">
                                          <p:stCondLst>
                                            <p:cond delay="0"/>
                                          </p:stCondLst>
                                        </p:cTn>
                                        <p:tgtEl>
                                          <p:spTgt spid="14"/>
                                        </p:tgtEl>
                                        <p:attrNameLst>
                                          <p:attrName>style.visibility</p:attrName>
                                        </p:attrNameLst>
                                      </p:cBhvr>
                                      <p:to>
                                        <p:strVal val="visible"/>
                                      </p:to>
                                    </p:set>
                                    <p:animEffect transition="in" filter="dissolve">
                                      <p:cBhvr>
                                        <p:cTn id="40" dur="500"/>
                                        <p:tgtEl>
                                          <p:spTgt spid="14"/>
                                        </p:tgtEl>
                                      </p:cBhvr>
                                    </p:animEffect>
                                  </p:childTnLst>
                                </p:cTn>
                              </p:par>
                              <p:par>
                                <p:cTn id="41" presetID="9" presetClass="entr" presetSubtype="0" fill="hold" grpId="0" nodeType="withEffect">
                                  <p:stCondLst>
                                    <p:cond delay="0"/>
                                  </p:stCondLst>
                                  <p:childTnLst>
                                    <p:set>
                                      <p:cBhvr>
                                        <p:cTn id="42" dur="1" fill="hold">
                                          <p:stCondLst>
                                            <p:cond delay="0"/>
                                          </p:stCondLst>
                                        </p:cTn>
                                        <p:tgtEl>
                                          <p:spTgt spid="7"/>
                                        </p:tgtEl>
                                        <p:attrNameLst>
                                          <p:attrName>style.visibility</p:attrName>
                                        </p:attrNameLst>
                                      </p:cBhvr>
                                      <p:to>
                                        <p:strVal val="visible"/>
                                      </p:to>
                                    </p:set>
                                    <p:animEffect transition="in" filter="dissolve">
                                      <p:cBhvr>
                                        <p:cTn id="43" dur="500"/>
                                        <p:tgtEl>
                                          <p:spTgt spid="7"/>
                                        </p:tgtEl>
                                      </p:cBhvr>
                                    </p:animEffect>
                                  </p:childTnLst>
                                </p:cTn>
                              </p:par>
                            </p:childTnLst>
                          </p:cTn>
                        </p:par>
                      </p:childTnLst>
                    </p:cTn>
                  </p:par>
                  <p:par>
                    <p:cTn id="44" fill="hold">
                      <p:stCondLst>
                        <p:cond delay="indefinite"/>
                      </p:stCondLst>
                      <p:childTnLst>
                        <p:par>
                          <p:cTn id="45" fill="hold">
                            <p:stCondLst>
                              <p:cond delay="0"/>
                            </p:stCondLst>
                            <p:childTnLst>
                              <p:par>
                                <p:cTn id="46" presetID="16" presetClass="entr" presetSubtype="21" fill="hold" grpId="1" nodeType="clickEffect">
                                  <p:stCondLst>
                                    <p:cond delay="0"/>
                                  </p:stCondLst>
                                  <p:childTnLst>
                                    <p:set>
                                      <p:cBhvr>
                                        <p:cTn id="47" dur="1" fill="hold">
                                          <p:stCondLst>
                                            <p:cond delay="0"/>
                                          </p:stCondLst>
                                        </p:cTn>
                                        <p:tgtEl>
                                          <p:spTgt spid="17"/>
                                        </p:tgtEl>
                                        <p:attrNameLst>
                                          <p:attrName>style.visibility</p:attrName>
                                        </p:attrNameLst>
                                      </p:cBhvr>
                                      <p:to>
                                        <p:strVal val="visible"/>
                                      </p:to>
                                    </p:set>
                                    <p:animEffect transition="in" filter="barn(inVertical)">
                                      <p:cBhvr>
                                        <p:cTn id="48" dur="500"/>
                                        <p:tgtEl>
                                          <p:spTgt spid="17"/>
                                        </p:tgtEl>
                                      </p:cBhvr>
                                    </p:animEffect>
                                  </p:childTnLst>
                                </p:cTn>
                              </p:par>
                              <p:par>
                                <p:cTn id="49" presetID="16" presetClass="entr" presetSubtype="21" fill="hold" grpId="1" nodeType="withEffect">
                                  <p:stCondLst>
                                    <p:cond delay="0"/>
                                  </p:stCondLst>
                                  <p:childTnLst>
                                    <p:set>
                                      <p:cBhvr>
                                        <p:cTn id="50" dur="1" fill="hold">
                                          <p:stCondLst>
                                            <p:cond delay="0"/>
                                          </p:stCondLst>
                                        </p:cTn>
                                        <p:tgtEl>
                                          <p:spTgt spid="10"/>
                                        </p:tgtEl>
                                        <p:attrNameLst>
                                          <p:attrName>style.visibility</p:attrName>
                                        </p:attrNameLst>
                                      </p:cBhvr>
                                      <p:to>
                                        <p:strVal val="visible"/>
                                      </p:to>
                                    </p:set>
                                    <p:animEffect transition="in" filter="barn(inVertical)">
                                      <p:cBhvr>
                                        <p:cTn id="51" dur="500"/>
                                        <p:tgtEl>
                                          <p:spTgt spid="10"/>
                                        </p:tgtEl>
                                      </p:cBhvr>
                                    </p:animEffect>
                                  </p:childTnLst>
                                </p:cTn>
                              </p:par>
                              <p:par>
                                <p:cTn id="52" presetID="16" presetClass="entr" presetSubtype="21" fill="hold" grpId="1" nodeType="withEffect">
                                  <p:stCondLst>
                                    <p:cond delay="0"/>
                                  </p:stCondLst>
                                  <p:childTnLst>
                                    <p:set>
                                      <p:cBhvr>
                                        <p:cTn id="53" dur="1" fill="hold">
                                          <p:stCondLst>
                                            <p:cond delay="0"/>
                                          </p:stCondLst>
                                        </p:cTn>
                                        <p:tgtEl>
                                          <p:spTgt spid="12"/>
                                        </p:tgtEl>
                                        <p:attrNameLst>
                                          <p:attrName>style.visibility</p:attrName>
                                        </p:attrNameLst>
                                      </p:cBhvr>
                                      <p:to>
                                        <p:strVal val="visible"/>
                                      </p:to>
                                    </p:set>
                                    <p:animEffect transition="in" filter="barn(inVertical)">
                                      <p:cBhvr>
                                        <p:cTn id="54" dur="500"/>
                                        <p:tgtEl>
                                          <p:spTgt spid="12"/>
                                        </p:tgtEl>
                                      </p:cBhvr>
                                    </p:animEffect>
                                  </p:childTnLst>
                                </p:cTn>
                              </p:par>
                              <p:par>
                                <p:cTn id="55" presetID="16" presetClass="entr" presetSubtype="21" fill="hold" grpId="1" nodeType="withEffect">
                                  <p:stCondLst>
                                    <p:cond delay="0"/>
                                  </p:stCondLst>
                                  <p:childTnLst>
                                    <p:set>
                                      <p:cBhvr>
                                        <p:cTn id="56" dur="1" fill="hold">
                                          <p:stCondLst>
                                            <p:cond delay="0"/>
                                          </p:stCondLst>
                                        </p:cTn>
                                        <p:tgtEl>
                                          <p:spTgt spid="14"/>
                                        </p:tgtEl>
                                        <p:attrNameLst>
                                          <p:attrName>style.visibility</p:attrName>
                                        </p:attrNameLst>
                                      </p:cBhvr>
                                      <p:to>
                                        <p:strVal val="visible"/>
                                      </p:to>
                                    </p:set>
                                    <p:animEffect transition="in" filter="barn(inVertical)">
                                      <p:cBhvr>
                                        <p:cTn id="5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8" grpId="1"/>
      <p:bldP spid="17" grpId="0" animBg="1"/>
      <p:bldP spid="17" grpId="1" animBg="1"/>
      <p:bldP spid="7" grpId="0"/>
      <p:bldP spid="9" grpId="0"/>
      <p:bldP spid="9" grpId="1"/>
      <p:bldP spid="10" grpId="0" animBg="1"/>
      <p:bldP spid="10" grpId="1" animBg="1"/>
      <p:bldP spid="11" grpId="0"/>
      <p:bldP spid="11" grpId="1"/>
      <p:bldP spid="12" grpId="0" animBg="1"/>
      <p:bldP spid="12" grpId="1" animBg="1"/>
      <p:bldP spid="13" grpId="0"/>
      <p:bldP spid="13" grpId="1"/>
      <p:bldP spid="14" grpId="0" animBg="1"/>
      <p:bldP spid="14" grpId="1" animBg="1"/>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36AC1E84-7EFE-31F4-18B7-59B986BC1F5B}"/>
              </a:ext>
            </a:extLst>
          </p:cNvPr>
          <p:cNvGrpSpPr/>
          <p:nvPr/>
        </p:nvGrpSpPr>
        <p:grpSpPr>
          <a:xfrm>
            <a:off x="59460" y="0"/>
            <a:ext cx="12073081" cy="5810317"/>
            <a:chOff x="59460" y="0"/>
            <a:chExt cx="12073081" cy="5810317"/>
          </a:xfrm>
          <a:solidFill>
            <a:srgbClr val="006937">
              <a:alpha val="10000"/>
            </a:srgbClr>
          </a:solidFill>
        </p:grpSpPr>
        <p:sp>
          <p:nvSpPr>
            <p:cNvPr id="10" name="Freeform 16">
              <a:extLst>
                <a:ext uri="{FF2B5EF4-FFF2-40B4-BE49-F238E27FC236}">
                  <a16:creationId xmlns:a16="http://schemas.microsoft.com/office/drawing/2014/main" id="{FFE20387-A7BF-1DAF-8754-25BB54D1BDB8}"/>
                </a:ext>
              </a:extLst>
            </p:cNvPr>
            <p:cNvSpPr>
              <a:spLocks/>
            </p:cNvSpPr>
            <p:nvPr/>
          </p:nvSpPr>
          <p:spPr bwMode="auto">
            <a:xfrm rot="21439442">
              <a:off x="8701203" y="3185735"/>
              <a:ext cx="607718" cy="761571"/>
            </a:xfrm>
            <a:custGeom>
              <a:avLst/>
              <a:gdLst>
                <a:gd name="T0" fmla="*/ 148 w 199"/>
                <a:gd name="T1" fmla="*/ 183 h 247"/>
                <a:gd name="T2" fmla="*/ 184 w 199"/>
                <a:gd name="T3" fmla="*/ 111 h 247"/>
                <a:gd name="T4" fmla="*/ 147 w 199"/>
                <a:gd name="T5" fmla="*/ 182 h 247"/>
                <a:gd name="T6" fmla="*/ 127 w 199"/>
                <a:gd name="T7" fmla="*/ 142 h 247"/>
                <a:gd name="T8" fmla="*/ 159 w 199"/>
                <a:gd name="T9" fmla="*/ 77 h 247"/>
                <a:gd name="T10" fmla="*/ 127 w 199"/>
                <a:gd name="T11" fmla="*/ 141 h 247"/>
                <a:gd name="T12" fmla="*/ 103 w 199"/>
                <a:gd name="T13" fmla="*/ 105 h 247"/>
                <a:gd name="T14" fmla="*/ 136 w 199"/>
                <a:gd name="T15" fmla="*/ 0 h 247"/>
                <a:gd name="T16" fmla="*/ 102 w 199"/>
                <a:gd name="T17" fmla="*/ 104 h 247"/>
                <a:gd name="T18" fmla="*/ 82 w 199"/>
                <a:gd name="T19" fmla="*/ 81 h 247"/>
                <a:gd name="T20" fmla="*/ 0 w 199"/>
                <a:gd name="T21" fmla="*/ 2 h 247"/>
                <a:gd name="T22" fmla="*/ 80 w 199"/>
                <a:gd name="T23" fmla="*/ 83 h 247"/>
                <a:gd name="T24" fmla="*/ 89 w 199"/>
                <a:gd name="T25" fmla="*/ 92 h 247"/>
                <a:gd name="T26" fmla="*/ 20 w 199"/>
                <a:gd name="T27" fmla="*/ 125 h 247"/>
                <a:gd name="T28" fmla="*/ 90 w 199"/>
                <a:gd name="T29" fmla="*/ 94 h 247"/>
                <a:gd name="T30" fmla="*/ 118 w 199"/>
                <a:gd name="T31" fmla="*/ 131 h 247"/>
                <a:gd name="T32" fmla="*/ 48 w 199"/>
                <a:gd name="T33" fmla="*/ 149 h 247"/>
                <a:gd name="T34" fmla="*/ 119 w 199"/>
                <a:gd name="T35" fmla="*/ 134 h 247"/>
                <a:gd name="T36" fmla="*/ 141 w 199"/>
                <a:gd name="T37" fmla="*/ 175 h 247"/>
                <a:gd name="T38" fmla="*/ 77 w 199"/>
                <a:gd name="T39" fmla="*/ 174 h 247"/>
                <a:gd name="T40" fmla="*/ 143 w 199"/>
                <a:gd name="T41" fmla="*/ 178 h 247"/>
                <a:gd name="T42" fmla="*/ 166 w 199"/>
                <a:gd name="T43" fmla="*/ 247 h 247"/>
                <a:gd name="T44" fmla="*/ 169 w 199"/>
                <a:gd name="T45" fmla="*/ 246 h 247"/>
                <a:gd name="T46" fmla="*/ 148 w 199"/>
                <a:gd name="T47" fmla="*/ 183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99" h="247">
                  <a:moveTo>
                    <a:pt x="148" y="183"/>
                  </a:moveTo>
                  <a:cubicBezTo>
                    <a:pt x="199" y="136"/>
                    <a:pt x="184" y="111"/>
                    <a:pt x="184" y="111"/>
                  </a:cubicBezTo>
                  <a:cubicBezTo>
                    <a:pt x="155" y="127"/>
                    <a:pt x="148" y="172"/>
                    <a:pt x="147" y="182"/>
                  </a:cubicBezTo>
                  <a:cubicBezTo>
                    <a:pt x="142" y="170"/>
                    <a:pt x="135" y="156"/>
                    <a:pt x="127" y="142"/>
                  </a:cubicBezTo>
                  <a:cubicBezTo>
                    <a:pt x="167" y="114"/>
                    <a:pt x="159" y="77"/>
                    <a:pt x="159" y="77"/>
                  </a:cubicBezTo>
                  <a:cubicBezTo>
                    <a:pt x="132" y="101"/>
                    <a:pt x="127" y="134"/>
                    <a:pt x="127" y="141"/>
                  </a:cubicBezTo>
                  <a:cubicBezTo>
                    <a:pt x="120" y="129"/>
                    <a:pt x="112" y="117"/>
                    <a:pt x="103" y="105"/>
                  </a:cubicBezTo>
                  <a:cubicBezTo>
                    <a:pt x="138" y="58"/>
                    <a:pt x="136" y="0"/>
                    <a:pt x="136" y="0"/>
                  </a:cubicBezTo>
                  <a:cubicBezTo>
                    <a:pt x="99" y="20"/>
                    <a:pt x="101" y="92"/>
                    <a:pt x="102" y="104"/>
                  </a:cubicBezTo>
                  <a:cubicBezTo>
                    <a:pt x="96" y="96"/>
                    <a:pt x="89" y="89"/>
                    <a:pt x="82" y="81"/>
                  </a:cubicBezTo>
                  <a:cubicBezTo>
                    <a:pt x="79" y="24"/>
                    <a:pt x="0" y="2"/>
                    <a:pt x="0" y="2"/>
                  </a:cubicBezTo>
                  <a:cubicBezTo>
                    <a:pt x="4" y="60"/>
                    <a:pt x="68" y="80"/>
                    <a:pt x="80" y="83"/>
                  </a:cubicBezTo>
                  <a:cubicBezTo>
                    <a:pt x="83" y="86"/>
                    <a:pt x="86" y="89"/>
                    <a:pt x="89" y="92"/>
                  </a:cubicBezTo>
                  <a:cubicBezTo>
                    <a:pt x="50" y="86"/>
                    <a:pt x="20" y="125"/>
                    <a:pt x="20" y="125"/>
                  </a:cubicBezTo>
                  <a:cubicBezTo>
                    <a:pt x="51" y="128"/>
                    <a:pt x="84" y="99"/>
                    <a:pt x="90" y="94"/>
                  </a:cubicBezTo>
                  <a:cubicBezTo>
                    <a:pt x="101" y="106"/>
                    <a:pt x="110" y="119"/>
                    <a:pt x="118" y="131"/>
                  </a:cubicBezTo>
                  <a:cubicBezTo>
                    <a:pt x="84" y="114"/>
                    <a:pt x="48" y="149"/>
                    <a:pt x="48" y="149"/>
                  </a:cubicBezTo>
                  <a:cubicBezTo>
                    <a:pt x="90" y="158"/>
                    <a:pt x="114" y="138"/>
                    <a:pt x="119" y="134"/>
                  </a:cubicBezTo>
                  <a:cubicBezTo>
                    <a:pt x="128" y="148"/>
                    <a:pt x="135" y="162"/>
                    <a:pt x="141" y="175"/>
                  </a:cubicBezTo>
                  <a:cubicBezTo>
                    <a:pt x="115" y="152"/>
                    <a:pt x="77" y="174"/>
                    <a:pt x="77" y="174"/>
                  </a:cubicBezTo>
                  <a:cubicBezTo>
                    <a:pt x="106" y="188"/>
                    <a:pt x="136" y="180"/>
                    <a:pt x="143" y="178"/>
                  </a:cubicBezTo>
                  <a:cubicBezTo>
                    <a:pt x="160" y="216"/>
                    <a:pt x="166" y="246"/>
                    <a:pt x="166" y="247"/>
                  </a:cubicBezTo>
                  <a:cubicBezTo>
                    <a:pt x="169" y="246"/>
                    <a:pt x="169" y="246"/>
                    <a:pt x="169" y="246"/>
                  </a:cubicBezTo>
                  <a:cubicBezTo>
                    <a:pt x="168" y="246"/>
                    <a:pt x="163" y="219"/>
                    <a:pt x="148" y="183"/>
                  </a:cubicBezTo>
                  <a:close/>
                </a:path>
              </a:pathLst>
            </a:custGeom>
            <a:grpFill/>
            <a:ln>
              <a:noFill/>
            </a:ln>
          </p:spPr>
          <p:txBody>
            <a:bodyPr/>
            <a:lstStyle/>
            <a:p>
              <a:pPr eaLnBrk="1" fontAlgn="auto" hangingPunct="1">
                <a:spcBef>
                  <a:spcPts val="0"/>
                </a:spcBef>
                <a:spcAft>
                  <a:spcPts val="0"/>
                </a:spcAft>
                <a:defRPr/>
              </a:pPr>
              <a:endParaRPr lang="en-US">
                <a:latin typeface="+mn-lt"/>
              </a:endParaRPr>
            </a:p>
          </p:txBody>
        </p:sp>
        <p:sp>
          <p:nvSpPr>
            <p:cNvPr id="11" name="Freeform 16">
              <a:extLst>
                <a:ext uri="{FF2B5EF4-FFF2-40B4-BE49-F238E27FC236}">
                  <a16:creationId xmlns:a16="http://schemas.microsoft.com/office/drawing/2014/main" id="{7DE2297D-7892-EA11-FA2A-49F67F5AE918}"/>
                </a:ext>
              </a:extLst>
            </p:cNvPr>
            <p:cNvSpPr>
              <a:spLocks/>
            </p:cNvSpPr>
            <p:nvPr/>
          </p:nvSpPr>
          <p:spPr bwMode="auto">
            <a:xfrm>
              <a:off x="612617" y="1342579"/>
              <a:ext cx="752475" cy="942975"/>
            </a:xfrm>
            <a:custGeom>
              <a:avLst/>
              <a:gdLst>
                <a:gd name="T0" fmla="*/ 148 w 199"/>
                <a:gd name="T1" fmla="*/ 183 h 247"/>
                <a:gd name="T2" fmla="*/ 184 w 199"/>
                <a:gd name="T3" fmla="*/ 111 h 247"/>
                <a:gd name="T4" fmla="*/ 147 w 199"/>
                <a:gd name="T5" fmla="*/ 182 h 247"/>
                <a:gd name="T6" fmla="*/ 127 w 199"/>
                <a:gd name="T7" fmla="*/ 142 h 247"/>
                <a:gd name="T8" fmla="*/ 159 w 199"/>
                <a:gd name="T9" fmla="*/ 77 h 247"/>
                <a:gd name="T10" fmla="*/ 127 w 199"/>
                <a:gd name="T11" fmla="*/ 141 h 247"/>
                <a:gd name="T12" fmla="*/ 103 w 199"/>
                <a:gd name="T13" fmla="*/ 105 h 247"/>
                <a:gd name="T14" fmla="*/ 136 w 199"/>
                <a:gd name="T15" fmla="*/ 0 h 247"/>
                <a:gd name="T16" fmla="*/ 102 w 199"/>
                <a:gd name="T17" fmla="*/ 104 h 247"/>
                <a:gd name="T18" fmla="*/ 82 w 199"/>
                <a:gd name="T19" fmla="*/ 81 h 247"/>
                <a:gd name="T20" fmla="*/ 0 w 199"/>
                <a:gd name="T21" fmla="*/ 2 h 247"/>
                <a:gd name="T22" fmla="*/ 80 w 199"/>
                <a:gd name="T23" fmla="*/ 83 h 247"/>
                <a:gd name="T24" fmla="*/ 89 w 199"/>
                <a:gd name="T25" fmla="*/ 92 h 247"/>
                <a:gd name="T26" fmla="*/ 20 w 199"/>
                <a:gd name="T27" fmla="*/ 125 h 247"/>
                <a:gd name="T28" fmla="*/ 90 w 199"/>
                <a:gd name="T29" fmla="*/ 94 h 247"/>
                <a:gd name="T30" fmla="*/ 118 w 199"/>
                <a:gd name="T31" fmla="*/ 131 h 247"/>
                <a:gd name="T32" fmla="*/ 48 w 199"/>
                <a:gd name="T33" fmla="*/ 149 h 247"/>
                <a:gd name="T34" fmla="*/ 119 w 199"/>
                <a:gd name="T35" fmla="*/ 134 h 247"/>
                <a:gd name="T36" fmla="*/ 141 w 199"/>
                <a:gd name="T37" fmla="*/ 175 h 247"/>
                <a:gd name="T38" fmla="*/ 77 w 199"/>
                <a:gd name="T39" fmla="*/ 174 h 247"/>
                <a:gd name="T40" fmla="*/ 143 w 199"/>
                <a:gd name="T41" fmla="*/ 178 h 247"/>
                <a:gd name="T42" fmla="*/ 166 w 199"/>
                <a:gd name="T43" fmla="*/ 247 h 247"/>
                <a:gd name="T44" fmla="*/ 169 w 199"/>
                <a:gd name="T45" fmla="*/ 246 h 247"/>
                <a:gd name="T46" fmla="*/ 148 w 199"/>
                <a:gd name="T47" fmla="*/ 183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99" h="247">
                  <a:moveTo>
                    <a:pt x="148" y="183"/>
                  </a:moveTo>
                  <a:cubicBezTo>
                    <a:pt x="199" y="136"/>
                    <a:pt x="184" y="111"/>
                    <a:pt x="184" y="111"/>
                  </a:cubicBezTo>
                  <a:cubicBezTo>
                    <a:pt x="155" y="127"/>
                    <a:pt x="148" y="172"/>
                    <a:pt x="147" y="182"/>
                  </a:cubicBezTo>
                  <a:cubicBezTo>
                    <a:pt x="142" y="170"/>
                    <a:pt x="135" y="156"/>
                    <a:pt x="127" y="142"/>
                  </a:cubicBezTo>
                  <a:cubicBezTo>
                    <a:pt x="167" y="114"/>
                    <a:pt x="159" y="77"/>
                    <a:pt x="159" y="77"/>
                  </a:cubicBezTo>
                  <a:cubicBezTo>
                    <a:pt x="132" y="101"/>
                    <a:pt x="127" y="134"/>
                    <a:pt x="127" y="141"/>
                  </a:cubicBezTo>
                  <a:cubicBezTo>
                    <a:pt x="120" y="129"/>
                    <a:pt x="112" y="117"/>
                    <a:pt x="103" y="105"/>
                  </a:cubicBezTo>
                  <a:cubicBezTo>
                    <a:pt x="138" y="58"/>
                    <a:pt x="136" y="0"/>
                    <a:pt x="136" y="0"/>
                  </a:cubicBezTo>
                  <a:cubicBezTo>
                    <a:pt x="99" y="20"/>
                    <a:pt x="101" y="92"/>
                    <a:pt x="102" y="104"/>
                  </a:cubicBezTo>
                  <a:cubicBezTo>
                    <a:pt x="96" y="96"/>
                    <a:pt x="89" y="89"/>
                    <a:pt x="82" y="81"/>
                  </a:cubicBezTo>
                  <a:cubicBezTo>
                    <a:pt x="79" y="24"/>
                    <a:pt x="0" y="2"/>
                    <a:pt x="0" y="2"/>
                  </a:cubicBezTo>
                  <a:cubicBezTo>
                    <a:pt x="4" y="60"/>
                    <a:pt x="68" y="80"/>
                    <a:pt x="80" y="83"/>
                  </a:cubicBezTo>
                  <a:cubicBezTo>
                    <a:pt x="83" y="86"/>
                    <a:pt x="86" y="89"/>
                    <a:pt x="89" y="92"/>
                  </a:cubicBezTo>
                  <a:cubicBezTo>
                    <a:pt x="50" y="86"/>
                    <a:pt x="20" y="125"/>
                    <a:pt x="20" y="125"/>
                  </a:cubicBezTo>
                  <a:cubicBezTo>
                    <a:pt x="51" y="128"/>
                    <a:pt x="84" y="99"/>
                    <a:pt x="90" y="94"/>
                  </a:cubicBezTo>
                  <a:cubicBezTo>
                    <a:pt x="101" y="106"/>
                    <a:pt x="110" y="119"/>
                    <a:pt x="118" y="131"/>
                  </a:cubicBezTo>
                  <a:cubicBezTo>
                    <a:pt x="84" y="114"/>
                    <a:pt x="48" y="149"/>
                    <a:pt x="48" y="149"/>
                  </a:cubicBezTo>
                  <a:cubicBezTo>
                    <a:pt x="90" y="158"/>
                    <a:pt x="114" y="138"/>
                    <a:pt x="119" y="134"/>
                  </a:cubicBezTo>
                  <a:cubicBezTo>
                    <a:pt x="128" y="148"/>
                    <a:pt x="135" y="162"/>
                    <a:pt x="141" y="175"/>
                  </a:cubicBezTo>
                  <a:cubicBezTo>
                    <a:pt x="115" y="152"/>
                    <a:pt x="77" y="174"/>
                    <a:pt x="77" y="174"/>
                  </a:cubicBezTo>
                  <a:cubicBezTo>
                    <a:pt x="106" y="188"/>
                    <a:pt x="136" y="180"/>
                    <a:pt x="143" y="178"/>
                  </a:cubicBezTo>
                  <a:cubicBezTo>
                    <a:pt x="160" y="216"/>
                    <a:pt x="166" y="246"/>
                    <a:pt x="166" y="247"/>
                  </a:cubicBezTo>
                  <a:cubicBezTo>
                    <a:pt x="169" y="246"/>
                    <a:pt x="169" y="246"/>
                    <a:pt x="169" y="246"/>
                  </a:cubicBezTo>
                  <a:cubicBezTo>
                    <a:pt x="168" y="246"/>
                    <a:pt x="163" y="219"/>
                    <a:pt x="148" y="183"/>
                  </a:cubicBezTo>
                  <a:close/>
                </a:path>
              </a:pathLst>
            </a:custGeom>
            <a:grpFill/>
            <a:ln>
              <a:noFill/>
            </a:ln>
          </p:spPr>
          <p:txBody>
            <a:bodyPr/>
            <a:lstStyle/>
            <a:p>
              <a:pPr eaLnBrk="1" fontAlgn="auto" hangingPunct="1">
                <a:spcBef>
                  <a:spcPts val="0"/>
                </a:spcBef>
                <a:spcAft>
                  <a:spcPts val="0"/>
                </a:spcAft>
                <a:defRPr/>
              </a:pPr>
              <a:endParaRPr lang="en-US">
                <a:latin typeface="+mn-lt"/>
              </a:endParaRPr>
            </a:p>
          </p:txBody>
        </p:sp>
        <p:sp>
          <p:nvSpPr>
            <p:cNvPr id="12" name="Freeform 17">
              <a:extLst>
                <a:ext uri="{FF2B5EF4-FFF2-40B4-BE49-F238E27FC236}">
                  <a16:creationId xmlns:a16="http://schemas.microsoft.com/office/drawing/2014/main" id="{09741D6F-1F22-24F5-0144-E4BA94634F98}"/>
                </a:ext>
              </a:extLst>
            </p:cNvPr>
            <p:cNvSpPr>
              <a:spLocks/>
            </p:cNvSpPr>
            <p:nvPr/>
          </p:nvSpPr>
          <p:spPr bwMode="auto">
            <a:xfrm>
              <a:off x="5283772" y="4700027"/>
              <a:ext cx="731838" cy="747713"/>
            </a:xfrm>
            <a:custGeom>
              <a:avLst/>
              <a:gdLst>
                <a:gd name="T0" fmla="*/ 157 w 193"/>
                <a:gd name="T1" fmla="*/ 170 h 196"/>
                <a:gd name="T2" fmla="*/ 49 w 193"/>
                <a:gd name="T3" fmla="*/ 127 h 196"/>
                <a:gd name="T4" fmla="*/ 100 w 193"/>
                <a:gd name="T5" fmla="*/ 94 h 196"/>
                <a:gd name="T6" fmla="*/ 193 w 193"/>
                <a:gd name="T7" fmla="*/ 48 h 196"/>
                <a:gd name="T8" fmla="*/ 98 w 193"/>
                <a:gd name="T9" fmla="*/ 92 h 196"/>
                <a:gd name="T10" fmla="*/ 80 w 193"/>
                <a:gd name="T11" fmla="*/ 102 h 196"/>
                <a:gd name="T12" fmla="*/ 65 w 193"/>
                <a:gd name="T13" fmla="*/ 0 h 196"/>
                <a:gd name="T14" fmla="*/ 78 w 193"/>
                <a:gd name="T15" fmla="*/ 103 h 196"/>
                <a:gd name="T16" fmla="*/ 31 w 193"/>
                <a:gd name="T17" fmla="*/ 140 h 196"/>
                <a:gd name="T18" fmla="*/ 15 w 193"/>
                <a:gd name="T19" fmla="*/ 41 h 196"/>
                <a:gd name="T20" fmla="*/ 29 w 193"/>
                <a:gd name="T21" fmla="*/ 141 h 196"/>
                <a:gd name="T22" fmla="*/ 0 w 193"/>
                <a:gd name="T23" fmla="*/ 170 h 196"/>
                <a:gd name="T24" fmla="*/ 2 w 193"/>
                <a:gd name="T25" fmla="*/ 171 h 196"/>
                <a:gd name="T26" fmla="*/ 13 w 193"/>
                <a:gd name="T27" fmla="*/ 160 h 196"/>
                <a:gd name="T28" fmla="*/ 93 w 193"/>
                <a:gd name="T29" fmla="*/ 193 h 196"/>
                <a:gd name="T30" fmla="*/ 14 w 193"/>
                <a:gd name="T31" fmla="*/ 159 h 196"/>
                <a:gd name="T32" fmla="*/ 48 w 193"/>
                <a:gd name="T33" fmla="*/ 128 h 196"/>
                <a:gd name="T34" fmla="*/ 157 w 193"/>
                <a:gd name="T35" fmla="*/ 170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93" h="196">
                  <a:moveTo>
                    <a:pt x="157" y="170"/>
                  </a:moveTo>
                  <a:cubicBezTo>
                    <a:pt x="135" y="132"/>
                    <a:pt x="61" y="128"/>
                    <a:pt x="49" y="127"/>
                  </a:cubicBezTo>
                  <a:cubicBezTo>
                    <a:pt x="64" y="115"/>
                    <a:pt x="81" y="103"/>
                    <a:pt x="100" y="94"/>
                  </a:cubicBezTo>
                  <a:cubicBezTo>
                    <a:pt x="155" y="108"/>
                    <a:pt x="193" y="48"/>
                    <a:pt x="193" y="48"/>
                  </a:cubicBezTo>
                  <a:cubicBezTo>
                    <a:pt x="145" y="31"/>
                    <a:pt x="102" y="86"/>
                    <a:pt x="98" y="92"/>
                  </a:cubicBezTo>
                  <a:cubicBezTo>
                    <a:pt x="92" y="95"/>
                    <a:pt x="86" y="99"/>
                    <a:pt x="80" y="102"/>
                  </a:cubicBezTo>
                  <a:cubicBezTo>
                    <a:pt x="96" y="71"/>
                    <a:pt x="65" y="0"/>
                    <a:pt x="65" y="0"/>
                  </a:cubicBezTo>
                  <a:cubicBezTo>
                    <a:pt x="48" y="60"/>
                    <a:pt x="74" y="98"/>
                    <a:pt x="78" y="103"/>
                  </a:cubicBezTo>
                  <a:cubicBezTo>
                    <a:pt x="60" y="115"/>
                    <a:pt x="44" y="128"/>
                    <a:pt x="31" y="140"/>
                  </a:cubicBezTo>
                  <a:cubicBezTo>
                    <a:pt x="52" y="94"/>
                    <a:pt x="15" y="41"/>
                    <a:pt x="15" y="41"/>
                  </a:cubicBezTo>
                  <a:cubicBezTo>
                    <a:pt x="2" y="91"/>
                    <a:pt x="25" y="135"/>
                    <a:pt x="29" y="141"/>
                  </a:cubicBezTo>
                  <a:cubicBezTo>
                    <a:pt x="12" y="157"/>
                    <a:pt x="1" y="170"/>
                    <a:pt x="0" y="170"/>
                  </a:cubicBezTo>
                  <a:cubicBezTo>
                    <a:pt x="2" y="171"/>
                    <a:pt x="2" y="171"/>
                    <a:pt x="2" y="171"/>
                  </a:cubicBezTo>
                  <a:cubicBezTo>
                    <a:pt x="2" y="171"/>
                    <a:pt x="6" y="167"/>
                    <a:pt x="13" y="160"/>
                  </a:cubicBezTo>
                  <a:cubicBezTo>
                    <a:pt x="36" y="196"/>
                    <a:pt x="93" y="193"/>
                    <a:pt x="93" y="193"/>
                  </a:cubicBezTo>
                  <a:cubicBezTo>
                    <a:pt x="74" y="166"/>
                    <a:pt x="23" y="160"/>
                    <a:pt x="14" y="159"/>
                  </a:cubicBezTo>
                  <a:cubicBezTo>
                    <a:pt x="22" y="151"/>
                    <a:pt x="34" y="139"/>
                    <a:pt x="48" y="128"/>
                  </a:cubicBezTo>
                  <a:cubicBezTo>
                    <a:pt x="87" y="181"/>
                    <a:pt x="157" y="170"/>
                    <a:pt x="157" y="170"/>
                  </a:cubicBezTo>
                  <a:close/>
                </a:path>
              </a:pathLst>
            </a:custGeom>
            <a:grpFill/>
            <a:ln>
              <a:noFill/>
            </a:ln>
          </p:spPr>
          <p:txBody>
            <a:bodyPr/>
            <a:lstStyle/>
            <a:p>
              <a:pPr eaLnBrk="1" fontAlgn="auto" hangingPunct="1">
                <a:spcBef>
                  <a:spcPts val="0"/>
                </a:spcBef>
                <a:spcAft>
                  <a:spcPts val="0"/>
                </a:spcAft>
                <a:defRPr/>
              </a:pPr>
              <a:endParaRPr lang="en-US">
                <a:latin typeface="+mn-lt"/>
              </a:endParaRPr>
            </a:p>
          </p:txBody>
        </p:sp>
        <p:sp>
          <p:nvSpPr>
            <p:cNvPr id="17" name="Freeform 16">
              <a:extLst>
                <a:ext uri="{FF2B5EF4-FFF2-40B4-BE49-F238E27FC236}">
                  <a16:creationId xmlns:a16="http://schemas.microsoft.com/office/drawing/2014/main" id="{A882E652-0EE5-F978-65EE-7B7AA4D4EF00}"/>
                </a:ext>
              </a:extLst>
            </p:cNvPr>
            <p:cNvSpPr>
              <a:spLocks/>
            </p:cNvSpPr>
            <p:nvPr/>
          </p:nvSpPr>
          <p:spPr bwMode="auto">
            <a:xfrm rot="15629614">
              <a:off x="6034127" y="-76927"/>
              <a:ext cx="607718" cy="761571"/>
            </a:xfrm>
            <a:custGeom>
              <a:avLst/>
              <a:gdLst>
                <a:gd name="T0" fmla="*/ 148 w 199"/>
                <a:gd name="T1" fmla="*/ 183 h 247"/>
                <a:gd name="T2" fmla="*/ 184 w 199"/>
                <a:gd name="T3" fmla="*/ 111 h 247"/>
                <a:gd name="T4" fmla="*/ 147 w 199"/>
                <a:gd name="T5" fmla="*/ 182 h 247"/>
                <a:gd name="T6" fmla="*/ 127 w 199"/>
                <a:gd name="T7" fmla="*/ 142 h 247"/>
                <a:gd name="T8" fmla="*/ 159 w 199"/>
                <a:gd name="T9" fmla="*/ 77 h 247"/>
                <a:gd name="T10" fmla="*/ 127 w 199"/>
                <a:gd name="T11" fmla="*/ 141 h 247"/>
                <a:gd name="T12" fmla="*/ 103 w 199"/>
                <a:gd name="T13" fmla="*/ 105 h 247"/>
                <a:gd name="T14" fmla="*/ 136 w 199"/>
                <a:gd name="T15" fmla="*/ 0 h 247"/>
                <a:gd name="T16" fmla="*/ 102 w 199"/>
                <a:gd name="T17" fmla="*/ 104 h 247"/>
                <a:gd name="T18" fmla="*/ 82 w 199"/>
                <a:gd name="T19" fmla="*/ 81 h 247"/>
                <a:gd name="T20" fmla="*/ 0 w 199"/>
                <a:gd name="T21" fmla="*/ 2 h 247"/>
                <a:gd name="T22" fmla="*/ 80 w 199"/>
                <a:gd name="T23" fmla="*/ 83 h 247"/>
                <a:gd name="T24" fmla="*/ 89 w 199"/>
                <a:gd name="T25" fmla="*/ 92 h 247"/>
                <a:gd name="T26" fmla="*/ 20 w 199"/>
                <a:gd name="T27" fmla="*/ 125 h 247"/>
                <a:gd name="T28" fmla="*/ 90 w 199"/>
                <a:gd name="T29" fmla="*/ 94 h 247"/>
                <a:gd name="T30" fmla="*/ 118 w 199"/>
                <a:gd name="T31" fmla="*/ 131 h 247"/>
                <a:gd name="T32" fmla="*/ 48 w 199"/>
                <a:gd name="T33" fmla="*/ 149 h 247"/>
                <a:gd name="T34" fmla="*/ 119 w 199"/>
                <a:gd name="T35" fmla="*/ 134 h 247"/>
                <a:gd name="T36" fmla="*/ 141 w 199"/>
                <a:gd name="T37" fmla="*/ 175 h 247"/>
                <a:gd name="T38" fmla="*/ 77 w 199"/>
                <a:gd name="T39" fmla="*/ 174 h 247"/>
                <a:gd name="T40" fmla="*/ 143 w 199"/>
                <a:gd name="T41" fmla="*/ 178 h 247"/>
                <a:gd name="T42" fmla="*/ 166 w 199"/>
                <a:gd name="T43" fmla="*/ 247 h 247"/>
                <a:gd name="T44" fmla="*/ 169 w 199"/>
                <a:gd name="T45" fmla="*/ 246 h 247"/>
                <a:gd name="T46" fmla="*/ 148 w 199"/>
                <a:gd name="T47" fmla="*/ 183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99" h="247">
                  <a:moveTo>
                    <a:pt x="148" y="183"/>
                  </a:moveTo>
                  <a:cubicBezTo>
                    <a:pt x="199" y="136"/>
                    <a:pt x="184" y="111"/>
                    <a:pt x="184" y="111"/>
                  </a:cubicBezTo>
                  <a:cubicBezTo>
                    <a:pt x="155" y="127"/>
                    <a:pt x="148" y="172"/>
                    <a:pt x="147" y="182"/>
                  </a:cubicBezTo>
                  <a:cubicBezTo>
                    <a:pt x="142" y="170"/>
                    <a:pt x="135" y="156"/>
                    <a:pt x="127" y="142"/>
                  </a:cubicBezTo>
                  <a:cubicBezTo>
                    <a:pt x="167" y="114"/>
                    <a:pt x="159" y="77"/>
                    <a:pt x="159" y="77"/>
                  </a:cubicBezTo>
                  <a:cubicBezTo>
                    <a:pt x="132" y="101"/>
                    <a:pt x="127" y="134"/>
                    <a:pt x="127" y="141"/>
                  </a:cubicBezTo>
                  <a:cubicBezTo>
                    <a:pt x="120" y="129"/>
                    <a:pt x="112" y="117"/>
                    <a:pt x="103" y="105"/>
                  </a:cubicBezTo>
                  <a:cubicBezTo>
                    <a:pt x="138" y="58"/>
                    <a:pt x="136" y="0"/>
                    <a:pt x="136" y="0"/>
                  </a:cubicBezTo>
                  <a:cubicBezTo>
                    <a:pt x="99" y="20"/>
                    <a:pt x="101" y="92"/>
                    <a:pt x="102" y="104"/>
                  </a:cubicBezTo>
                  <a:cubicBezTo>
                    <a:pt x="96" y="96"/>
                    <a:pt x="89" y="89"/>
                    <a:pt x="82" y="81"/>
                  </a:cubicBezTo>
                  <a:cubicBezTo>
                    <a:pt x="79" y="24"/>
                    <a:pt x="0" y="2"/>
                    <a:pt x="0" y="2"/>
                  </a:cubicBezTo>
                  <a:cubicBezTo>
                    <a:pt x="4" y="60"/>
                    <a:pt x="68" y="80"/>
                    <a:pt x="80" y="83"/>
                  </a:cubicBezTo>
                  <a:cubicBezTo>
                    <a:pt x="83" y="86"/>
                    <a:pt x="86" y="89"/>
                    <a:pt x="89" y="92"/>
                  </a:cubicBezTo>
                  <a:cubicBezTo>
                    <a:pt x="50" y="86"/>
                    <a:pt x="20" y="125"/>
                    <a:pt x="20" y="125"/>
                  </a:cubicBezTo>
                  <a:cubicBezTo>
                    <a:pt x="51" y="128"/>
                    <a:pt x="84" y="99"/>
                    <a:pt x="90" y="94"/>
                  </a:cubicBezTo>
                  <a:cubicBezTo>
                    <a:pt x="101" y="106"/>
                    <a:pt x="110" y="119"/>
                    <a:pt x="118" y="131"/>
                  </a:cubicBezTo>
                  <a:cubicBezTo>
                    <a:pt x="84" y="114"/>
                    <a:pt x="48" y="149"/>
                    <a:pt x="48" y="149"/>
                  </a:cubicBezTo>
                  <a:cubicBezTo>
                    <a:pt x="90" y="158"/>
                    <a:pt x="114" y="138"/>
                    <a:pt x="119" y="134"/>
                  </a:cubicBezTo>
                  <a:cubicBezTo>
                    <a:pt x="128" y="148"/>
                    <a:pt x="135" y="162"/>
                    <a:pt x="141" y="175"/>
                  </a:cubicBezTo>
                  <a:cubicBezTo>
                    <a:pt x="115" y="152"/>
                    <a:pt x="77" y="174"/>
                    <a:pt x="77" y="174"/>
                  </a:cubicBezTo>
                  <a:cubicBezTo>
                    <a:pt x="106" y="188"/>
                    <a:pt x="136" y="180"/>
                    <a:pt x="143" y="178"/>
                  </a:cubicBezTo>
                  <a:cubicBezTo>
                    <a:pt x="160" y="216"/>
                    <a:pt x="166" y="246"/>
                    <a:pt x="166" y="247"/>
                  </a:cubicBezTo>
                  <a:cubicBezTo>
                    <a:pt x="169" y="246"/>
                    <a:pt x="169" y="246"/>
                    <a:pt x="169" y="246"/>
                  </a:cubicBezTo>
                  <a:cubicBezTo>
                    <a:pt x="168" y="246"/>
                    <a:pt x="163" y="219"/>
                    <a:pt x="148" y="183"/>
                  </a:cubicBezTo>
                  <a:close/>
                </a:path>
              </a:pathLst>
            </a:custGeom>
            <a:grpFill/>
            <a:ln>
              <a:noFill/>
            </a:ln>
          </p:spPr>
          <p:txBody>
            <a:bodyPr/>
            <a:lstStyle/>
            <a:p>
              <a:pPr eaLnBrk="1" fontAlgn="auto" hangingPunct="1">
                <a:spcBef>
                  <a:spcPts val="0"/>
                </a:spcBef>
                <a:spcAft>
                  <a:spcPts val="0"/>
                </a:spcAft>
                <a:defRPr/>
              </a:pPr>
              <a:endParaRPr lang="en-US">
                <a:latin typeface="+mn-lt"/>
              </a:endParaRPr>
            </a:p>
          </p:txBody>
        </p:sp>
        <p:sp>
          <p:nvSpPr>
            <p:cNvPr id="18" name="Freeform 17">
              <a:extLst>
                <a:ext uri="{FF2B5EF4-FFF2-40B4-BE49-F238E27FC236}">
                  <a16:creationId xmlns:a16="http://schemas.microsoft.com/office/drawing/2014/main" id="{9E2B3706-D1C3-EDF1-7D22-2C5F7E2F4F94}"/>
                </a:ext>
              </a:extLst>
            </p:cNvPr>
            <p:cNvSpPr>
              <a:spLocks/>
            </p:cNvSpPr>
            <p:nvPr/>
          </p:nvSpPr>
          <p:spPr bwMode="auto">
            <a:xfrm flipV="1">
              <a:off x="3857396" y="1814066"/>
              <a:ext cx="422306" cy="431467"/>
            </a:xfrm>
            <a:custGeom>
              <a:avLst/>
              <a:gdLst>
                <a:gd name="T0" fmla="*/ 157 w 193"/>
                <a:gd name="T1" fmla="*/ 170 h 196"/>
                <a:gd name="T2" fmla="*/ 49 w 193"/>
                <a:gd name="T3" fmla="*/ 127 h 196"/>
                <a:gd name="T4" fmla="*/ 100 w 193"/>
                <a:gd name="T5" fmla="*/ 94 h 196"/>
                <a:gd name="T6" fmla="*/ 193 w 193"/>
                <a:gd name="T7" fmla="*/ 48 h 196"/>
                <a:gd name="T8" fmla="*/ 98 w 193"/>
                <a:gd name="T9" fmla="*/ 92 h 196"/>
                <a:gd name="T10" fmla="*/ 80 w 193"/>
                <a:gd name="T11" fmla="*/ 102 h 196"/>
                <a:gd name="T12" fmla="*/ 65 w 193"/>
                <a:gd name="T13" fmla="*/ 0 h 196"/>
                <a:gd name="T14" fmla="*/ 78 w 193"/>
                <a:gd name="T15" fmla="*/ 103 h 196"/>
                <a:gd name="T16" fmla="*/ 31 w 193"/>
                <a:gd name="T17" fmla="*/ 140 h 196"/>
                <a:gd name="T18" fmla="*/ 15 w 193"/>
                <a:gd name="T19" fmla="*/ 41 h 196"/>
                <a:gd name="T20" fmla="*/ 29 w 193"/>
                <a:gd name="T21" fmla="*/ 141 h 196"/>
                <a:gd name="T22" fmla="*/ 0 w 193"/>
                <a:gd name="T23" fmla="*/ 170 h 196"/>
                <a:gd name="T24" fmla="*/ 2 w 193"/>
                <a:gd name="T25" fmla="*/ 171 h 196"/>
                <a:gd name="T26" fmla="*/ 13 w 193"/>
                <a:gd name="T27" fmla="*/ 160 h 196"/>
                <a:gd name="T28" fmla="*/ 93 w 193"/>
                <a:gd name="T29" fmla="*/ 193 h 196"/>
                <a:gd name="T30" fmla="*/ 14 w 193"/>
                <a:gd name="T31" fmla="*/ 159 h 196"/>
                <a:gd name="T32" fmla="*/ 48 w 193"/>
                <a:gd name="T33" fmla="*/ 128 h 196"/>
                <a:gd name="T34" fmla="*/ 157 w 193"/>
                <a:gd name="T35" fmla="*/ 170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93" h="196">
                  <a:moveTo>
                    <a:pt x="157" y="170"/>
                  </a:moveTo>
                  <a:cubicBezTo>
                    <a:pt x="135" y="132"/>
                    <a:pt x="61" y="128"/>
                    <a:pt x="49" y="127"/>
                  </a:cubicBezTo>
                  <a:cubicBezTo>
                    <a:pt x="64" y="115"/>
                    <a:pt x="81" y="103"/>
                    <a:pt x="100" y="94"/>
                  </a:cubicBezTo>
                  <a:cubicBezTo>
                    <a:pt x="155" y="108"/>
                    <a:pt x="193" y="48"/>
                    <a:pt x="193" y="48"/>
                  </a:cubicBezTo>
                  <a:cubicBezTo>
                    <a:pt x="145" y="31"/>
                    <a:pt x="102" y="86"/>
                    <a:pt x="98" y="92"/>
                  </a:cubicBezTo>
                  <a:cubicBezTo>
                    <a:pt x="92" y="95"/>
                    <a:pt x="86" y="99"/>
                    <a:pt x="80" y="102"/>
                  </a:cubicBezTo>
                  <a:cubicBezTo>
                    <a:pt x="96" y="71"/>
                    <a:pt x="65" y="0"/>
                    <a:pt x="65" y="0"/>
                  </a:cubicBezTo>
                  <a:cubicBezTo>
                    <a:pt x="48" y="60"/>
                    <a:pt x="74" y="98"/>
                    <a:pt x="78" y="103"/>
                  </a:cubicBezTo>
                  <a:cubicBezTo>
                    <a:pt x="60" y="115"/>
                    <a:pt x="44" y="128"/>
                    <a:pt x="31" y="140"/>
                  </a:cubicBezTo>
                  <a:cubicBezTo>
                    <a:pt x="52" y="94"/>
                    <a:pt x="15" y="41"/>
                    <a:pt x="15" y="41"/>
                  </a:cubicBezTo>
                  <a:cubicBezTo>
                    <a:pt x="2" y="91"/>
                    <a:pt x="25" y="135"/>
                    <a:pt x="29" y="141"/>
                  </a:cubicBezTo>
                  <a:cubicBezTo>
                    <a:pt x="12" y="157"/>
                    <a:pt x="1" y="170"/>
                    <a:pt x="0" y="170"/>
                  </a:cubicBezTo>
                  <a:cubicBezTo>
                    <a:pt x="2" y="171"/>
                    <a:pt x="2" y="171"/>
                    <a:pt x="2" y="171"/>
                  </a:cubicBezTo>
                  <a:cubicBezTo>
                    <a:pt x="2" y="171"/>
                    <a:pt x="6" y="167"/>
                    <a:pt x="13" y="160"/>
                  </a:cubicBezTo>
                  <a:cubicBezTo>
                    <a:pt x="36" y="196"/>
                    <a:pt x="93" y="193"/>
                    <a:pt x="93" y="193"/>
                  </a:cubicBezTo>
                  <a:cubicBezTo>
                    <a:pt x="74" y="166"/>
                    <a:pt x="23" y="160"/>
                    <a:pt x="14" y="159"/>
                  </a:cubicBezTo>
                  <a:cubicBezTo>
                    <a:pt x="22" y="151"/>
                    <a:pt x="34" y="139"/>
                    <a:pt x="48" y="128"/>
                  </a:cubicBezTo>
                  <a:cubicBezTo>
                    <a:pt x="87" y="181"/>
                    <a:pt x="157" y="170"/>
                    <a:pt x="157" y="170"/>
                  </a:cubicBezTo>
                  <a:close/>
                </a:path>
              </a:pathLst>
            </a:custGeom>
            <a:grpFill/>
            <a:ln>
              <a:noFill/>
            </a:ln>
          </p:spPr>
          <p:txBody>
            <a:bodyPr/>
            <a:lstStyle/>
            <a:p>
              <a:pPr eaLnBrk="1" fontAlgn="auto" hangingPunct="1">
                <a:spcBef>
                  <a:spcPts val="0"/>
                </a:spcBef>
                <a:spcAft>
                  <a:spcPts val="0"/>
                </a:spcAft>
                <a:defRPr/>
              </a:pPr>
              <a:endParaRPr lang="en-US">
                <a:latin typeface="+mn-lt"/>
              </a:endParaRPr>
            </a:p>
          </p:txBody>
        </p:sp>
        <p:sp>
          <p:nvSpPr>
            <p:cNvPr id="19" name="Freeform 17">
              <a:extLst>
                <a:ext uri="{FF2B5EF4-FFF2-40B4-BE49-F238E27FC236}">
                  <a16:creationId xmlns:a16="http://schemas.microsoft.com/office/drawing/2014/main" id="{DFEEF55F-5DB1-512F-324D-2693DA52B04A}"/>
                </a:ext>
              </a:extLst>
            </p:cNvPr>
            <p:cNvSpPr>
              <a:spLocks/>
            </p:cNvSpPr>
            <p:nvPr/>
          </p:nvSpPr>
          <p:spPr bwMode="auto">
            <a:xfrm>
              <a:off x="11400703" y="5062604"/>
              <a:ext cx="731838" cy="747713"/>
            </a:xfrm>
            <a:custGeom>
              <a:avLst/>
              <a:gdLst>
                <a:gd name="T0" fmla="*/ 157 w 193"/>
                <a:gd name="T1" fmla="*/ 170 h 196"/>
                <a:gd name="T2" fmla="*/ 49 w 193"/>
                <a:gd name="T3" fmla="*/ 127 h 196"/>
                <a:gd name="T4" fmla="*/ 100 w 193"/>
                <a:gd name="T5" fmla="*/ 94 h 196"/>
                <a:gd name="T6" fmla="*/ 193 w 193"/>
                <a:gd name="T7" fmla="*/ 48 h 196"/>
                <a:gd name="T8" fmla="*/ 98 w 193"/>
                <a:gd name="T9" fmla="*/ 92 h 196"/>
                <a:gd name="T10" fmla="*/ 80 w 193"/>
                <a:gd name="T11" fmla="*/ 102 h 196"/>
                <a:gd name="T12" fmla="*/ 65 w 193"/>
                <a:gd name="T13" fmla="*/ 0 h 196"/>
                <a:gd name="T14" fmla="*/ 78 w 193"/>
                <a:gd name="T15" fmla="*/ 103 h 196"/>
                <a:gd name="T16" fmla="*/ 31 w 193"/>
                <a:gd name="T17" fmla="*/ 140 h 196"/>
                <a:gd name="T18" fmla="*/ 15 w 193"/>
                <a:gd name="T19" fmla="*/ 41 h 196"/>
                <a:gd name="T20" fmla="*/ 29 w 193"/>
                <a:gd name="T21" fmla="*/ 141 h 196"/>
                <a:gd name="T22" fmla="*/ 0 w 193"/>
                <a:gd name="T23" fmla="*/ 170 h 196"/>
                <a:gd name="T24" fmla="*/ 2 w 193"/>
                <a:gd name="T25" fmla="*/ 171 h 196"/>
                <a:gd name="T26" fmla="*/ 13 w 193"/>
                <a:gd name="T27" fmla="*/ 160 h 196"/>
                <a:gd name="T28" fmla="*/ 93 w 193"/>
                <a:gd name="T29" fmla="*/ 193 h 196"/>
                <a:gd name="T30" fmla="*/ 14 w 193"/>
                <a:gd name="T31" fmla="*/ 159 h 196"/>
                <a:gd name="T32" fmla="*/ 48 w 193"/>
                <a:gd name="T33" fmla="*/ 128 h 196"/>
                <a:gd name="T34" fmla="*/ 157 w 193"/>
                <a:gd name="T35" fmla="*/ 170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93" h="196">
                  <a:moveTo>
                    <a:pt x="157" y="170"/>
                  </a:moveTo>
                  <a:cubicBezTo>
                    <a:pt x="135" y="132"/>
                    <a:pt x="61" y="128"/>
                    <a:pt x="49" y="127"/>
                  </a:cubicBezTo>
                  <a:cubicBezTo>
                    <a:pt x="64" y="115"/>
                    <a:pt x="81" y="103"/>
                    <a:pt x="100" y="94"/>
                  </a:cubicBezTo>
                  <a:cubicBezTo>
                    <a:pt x="155" y="108"/>
                    <a:pt x="193" y="48"/>
                    <a:pt x="193" y="48"/>
                  </a:cubicBezTo>
                  <a:cubicBezTo>
                    <a:pt x="145" y="31"/>
                    <a:pt x="102" y="86"/>
                    <a:pt x="98" y="92"/>
                  </a:cubicBezTo>
                  <a:cubicBezTo>
                    <a:pt x="92" y="95"/>
                    <a:pt x="86" y="99"/>
                    <a:pt x="80" y="102"/>
                  </a:cubicBezTo>
                  <a:cubicBezTo>
                    <a:pt x="96" y="71"/>
                    <a:pt x="65" y="0"/>
                    <a:pt x="65" y="0"/>
                  </a:cubicBezTo>
                  <a:cubicBezTo>
                    <a:pt x="48" y="60"/>
                    <a:pt x="74" y="98"/>
                    <a:pt x="78" y="103"/>
                  </a:cubicBezTo>
                  <a:cubicBezTo>
                    <a:pt x="60" y="115"/>
                    <a:pt x="44" y="128"/>
                    <a:pt x="31" y="140"/>
                  </a:cubicBezTo>
                  <a:cubicBezTo>
                    <a:pt x="52" y="94"/>
                    <a:pt x="15" y="41"/>
                    <a:pt x="15" y="41"/>
                  </a:cubicBezTo>
                  <a:cubicBezTo>
                    <a:pt x="2" y="91"/>
                    <a:pt x="25" y="135"/>
                    <a:pt x="29" y="141"/>
                  </a:cubicBezTo>
                  <a:cubicBezTo>
                    <a:pt x="12" y="157"/>
                    <a:pt x="1" y="170"/>
                    <a:pt x="0" y="170"/>
                  </a:cubicBezTo>
                  <a:cubicBezTo>
                    <a:pt x="2" y="171"/>
                    <a:pt x="2" y="171"/>
                    <a:pt x="2" y="171"/>
                  </a:cubicBezTo>
                  <a:cubicBezTo>
                    <a:pt x="2" y="171"/>
                    <a:pt x="6" y="167"/>
                    <a:pt x="13" y="160"/>
                  </a:cubicBezTo>
                  <a:cubicBezTo>
                    <a:pt x="36" y="196"/>
                    <a:pt x="93" y="193"/>
                    <a:pt x="93" y="193"/>
                  </a:cubicBezTo>
                  <a:cubicBezTo>
                    <a:pt x="74" y="166"/>
                    <a:pt x="23" y="160"/>
                    <a:pt x="14" y="159"/>
                  </a:cubicBezTo>
                  <a:cubicBezTo>
                    <a:pt x="22" y="151"/>
                    <a:pt x="34" y="139"/>
                    <a:pt x="48" y="128"/>
                  </a:cubicBezTo>
                  <a:cubicBezTo>
                    <a:pt x="87" y="181"/>
                    <a:pt x="157" y="170"/>
                    <a:pt x="157" y="170"/>
                  </a:cubicBezTo>
                  <a:close/>
                </a:path>
              </a:pathLst>
            </a:custGeom>
            <a:grpFill/>
            <a:ln>
              <a:noFill/>
            </a:ln>
          </p:spPr>
          <p:txBody>
            <a:bodyPr/>
            <a:lstStyle/>
            <a:p>
              <a:pPr eaLnBrk="1" fontAlgn="auto" hangingPunct="1">
                <a:spcBef>
                  <a:spcPts val="0"/>
                </a:spcBef>
                <a:spcAft>
                  <a:spcPts val="0"/>
                </a:spcAft>
                <a:defRPr/>
              </a:pPr>
              <a:endParaRPr lang="en-US">
                <a:latin typeface="+mn-lt"/>
              </a:endParaRPr>
            </a:p>
          </p:txBody>
        </p:sp>
        <p:sp>
          <p:nvSpPr>
            <p:cNvPr id="20" name="Freeform 16">
              <a:extLst>
                <a:ext uri="{FF2B5EF4-FFF2-40B4-BE49-F238E27FC236}">
                  <a16:creationId xmlns:a16="http://schemas.microsoft.com/office/drawing/2014/main" id="{370921E2-7680-454C-F852-0B17EBC4B952}"/>
                </a:ext>
              </a:extLst>
            </p:cNvPr>
            <p:cNvSpPr>
              <a:spLocks/>
            </p:cNvSpPr>
            <p:nvPr/>
          </p:nvSpPr>
          <p:spPr bwMode="auto">
            <a:xfrm rot="15629614">
              <a:off x="136387" y="4693099"/>
              <a:ext cx="607718" cy="761571"/>
            </a:xfrm>
            <a:custGeom>
              <a:avLst/>
              <a:gdLst>
                <a:gd name="T0" fmla="*/ 148 w 199"/>
                <a:gd name="T1" fmla="*/ 183 h 247"/>
                <a:gd name="T2" fmla="*/ 184 w 199"/>
                <a:gd name="T3" fmla="*/ 111 h 247"/>
                <a:gd name="T4" fmla="*/ 147 w 199"/>
                <a:gd name="T5" fmla="*/ 182 h 247"/>
                <a:gd name="T6" fmla="*/ 127 w 199"/>
                <a:gd name="T7" fmla="*/ 142 h 247"/>
                <a:gd name="T8" fmla="*/ 159 w 199"/>
                <a:gd name="T9" fmla="*/ 77 h 247"/>
                <a:gd name="T10" fmla="*/ 127 w 199"/>
                <a:gd name="T11" fmla="*/ 141 h 247"/>
                <a:gd name="T12" fmla="*/ 103 w 199"/>
                <a:gd name="T13" fmla="*/ 105 h 247"/>
                <a:gd name="T14" fmla="*/ 136 w 199"/>
                <a:gd name="T15" fmla="*/ 0 h 247"/>
                <a:gd name="T16" fmla="*/ 102 w 199"/>
                <a:gd name="T17" fmla="*/ 104 h 247"/>
                <a:gd name="T18" fmla="*/ 82 w 199"/>
                <a:gd name="T19" fmla="*/ 81 h 247"/>
                <a:gd name="T20" fmla="*/ 0 w 199"/>
                <a:gd name="T21" fmla="*/ 2 h 247"/>
                <a:gd name="T22" fmla="*/ 80 w 199"/>
                <a:gd name="T23" fmla="*/ 83 h 247"/>
                <a:gd name="T24" fmla="*/ 89 w 199"/>
                <a:gd name="T25" fmla="*/ 92 h 247"/>
                <a:gd name="T26" fmla="*/ 20 w 199"/>
                <a:gd name="T27" fmla="*/ 125 h 247"/>
                <a:gd name="T28" fmla="*/ 90 w 199"/>
                <a:gd name="T29" fmla="*/ 94 h 247"/>
                <a:gd name="T30" fmla="*/ 118 w 199"/>
                <a:gd name="T31" fmla="*/ 131 h 247"/>
                <a:gd name="T32" fmla="*/ 48 w 199"/>
                <a:gd name="T33" fmla="*/ 149 h 247"/>
                <a:gd name="T34" fmla="*/ 119 w 199"/>
                <a:gd name="T35" fmla="*/ 134 h 247"/>
                <a:gd name="T36" fmla="*/ 141 w 199"/>
                <a:gd name="T37" fmla="*/ 175 h 247"/>
                <a:gd name="T38" fmla="*/ 77 w 199"/>
                <a:gd name="T39" fmla="*/ 174 h 247"/>
                <a:gd name="T40" fmla="*/ 143 w 199"/>
                <a:gd name="T41" fmla="*/ 178 h 247"/>
                <a:gd name="T42" fmla="*/ 166 w 199"/>
                <a:gd name="T43" fmla="*/ 247 h 247"/>
                <a:gd name="T44" fmla="*/ 169 w 199"/>
                <a:gd name="T45" fmla="*/ 246 h 247"/>
                <a:gd name="T46" fmla="*/ 148 w 199"/>
                <a:gd name="T47" fmla="*/ 183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99" h="247">
                  <a:moveTo>
                    <a:pt x="148" y="183"/>
                  </a:moveTo>
                  <a:cubicBezTo>
                    <a:pt x="199" y="136"/>
                    <a:pt x="184" y="111"/>
                    <a:pt x="184" y="111"/>
                  </a:cubicBezTo>
                  <a:cubicBezTo>
                    <a:pt x="155" y="127"/>
                    <a:pt x="148" y="172"/>
                    <a:pt x="147" y="182"/>
                  </a:cubicBezTo>
                  <a:cubicBezTo>
                    <a:pt x="142" y="170"/>
                    <a:pt x="135" y="156"/>
                    <a:pt x="127" y="142"/>
                  </a:cubicBezTo>
                  <a:cubicBezTo>
                    <a:pt x="167" y="114"/>
                    <a:pt x="159" y="77"/>
                    <a:pt x="159" y="77"/>
                  </a:cubicBezTo>
                  <a:cubicBezTo>
                    <a:pt x="132" y="101"/>
                    <a:pt x="127" y="134"/>
                    <a:pt x="127" y="141"/>
                  </a:cubicBezTo>
                  <a:cubicBezTo>
                    <a:pt x="120" y="129"/>
                    <a:pt x="112" y="117"/>
                    <a:pt x="103" y="105"/>
                  </a:cubicBezTo>
                  <a:cubicBezTo>
                    <a:pt x="138" y="58"/>
                    <a:pt x="136" y="0"/>
                    <a:pt x="136" y="0"/>
                  </a:cubicBezTo>
                  <a:cubicBezTo>
                    <a:pt x="99" y="20"/>
                    <a:pt x="101" y="92"/>
                    <a:pt x="102" y="104"/>
                  </a:cubicBezTo>
                  <a:cubicBezTo>
                    <a:pt x="96" y="96"/>
                    <a:pt x="89" y="89"/>
                    <a:pt x="82" y="81"/>
                  </a:cubicBezTo>
                  <a:cubicBezTo>
                    <a:pt x="79" y="24"/>
                    <a:pt x="0" y="2"/>
                    <a:pt x="0" y="2"/>
                  </a:cubicBezTo>
                  <a:cubicBezTo>
                    <a:pt x="4" y="60"/>
                    <a:pt x="68" y="80"/>
                    <a:pt x="80" y="83"/>
                  </a:cubicBezTo>
                  <a:cubicBezTo>
                    <a:pt x="83" y="86"/>
                    <a:pt x="86" y="89"/>
                    <a:pt x="89" y="92"/>
                  </a:cubicBezTo>
                  <a:cubicBezTo>
                    <a:pt x="50" y="86"/>
                    <a:pt x="20" y="125"/>
                    <a:pt x="20" y="125"/>
                  </a:cubicBezTo>
                  <a:cubicBezTo>
                    <a:pt x="51" y="128"/>
                    <a:pt x="84" y="99"/>
                    <a:pt x="90" y="94"/>
                  </a:cubicBezTo>
                  <a:cubicBezTo>
                    <a:pt x="101" y="106"/>
                    <a:pt x="110" y="119"/>
                    <a:pt x="118" y="131"/>
                  </a:cubicBezTo>
                  <a:cubicBezTo>
                    <a:pt x="84" y="114"/>
                    <a:pt x="48" y="149"/>
                    <a:pt x="48" y="149"/>
                  </a:cubicBezTo>
                  <a:cubicBezTo>
                    <a:pt x="90" y="158"/>
                    <a:pt x="114" y="138"/>
                    <a:pt x="119" y="134"/>
                  </a:cubicBezTo>
                  <a:cubicBezTo>
                    <a:pt x="128" y="148"/>
                    <a:pt x="135" y="162"/>
                    <a:pt x="141" y="175"/>
                  </a:cubicBezTo>
                  <a:cubicBezTo>
                    <a:pt x="115" y="152"/>
                    <a:pt x="77" y="174"/>
                    <a:pt x="77" y="174"/>
                  </a:cubicBezTo>
                  <a:cubicBezTo>
                    <a:pt x="106" y="188"/>
                    <a:pt x="136" y="180"/>
                    <a:pt x="143" y="178"/>
                  </a:cubicBezTo>
                  <a:cubicBezTo>
                    <a:pt x="160" y="216"/>
                    <a:pt x="166" y="246"/>
                    <a:pt x="166" y="247"/>
                  </a:cubicBezTo>
                  <a:cubicBezTo>
                    <a:pt x="169" y="246"/>
                    <a:pt x="169" y="246"/>
                    <a:pt x="169" y="246"/>
                  </a:cubicBezTo>
                  <a:cubicBezTo>
                    <a:pt x="168" y="246"/>
                    <a:pt x="163" y="219"/>
                    <a:pt x="148" y="183"/>
                  </a:cubicBezTo>
                  <a:close/>
                </a:path>
              </a:pathLst>
            </a:custGeom>
            <a:grpFill/>
            <a:ln>
              <a:noFill/>
            </a:ln>
          </p:spPr>
          <p:txBody>
            <a:bodyPr/>
            <a:lstStyle/>
            <a:p>
              <a:pPr eaLnBrk="1" fontAlgn="auto" hangingPunct="1">
                <a:spcBef>
                  <a:spcPts val="0"/>
                </a:spcBef>
                <a:spcAft>
                  <a:spcPts val="0"/>
                </a:spcAft>
                <a:defRPr/>
              </a:pPr>
              <a:endParaRPr lang="en-US">
                <a:latin typeface="+mn-lt"/>
              </a:endParaRPr>
            </a:p>
          </p:txBody>
        </p:sp>
        <p:sp>
          <p:nvSpPr>
            <p:cNvPr id="21" name="Freeform 17">
              <a:extLst>
                <a:ext uri="{FF2B5EF4-FFF2-40B4-BE49-F238E27FC236}">
                  <a16:creationId xmlns:a16="http://schemas.microsoft.com/office/drawing/2014/main" id="{ED05880E-D5A9-1997-0528-760519405F01}"/>
                </a:ext>
              </a:extLst>
            </p:cNvPr>
            <p:cNvSpPr>
              <a:spLocks/>
            </p:cNvSpPr>
            <p:nvPr/>
          </p:nvSpPr>
          <p:spPr bwMode="auto">
            <a:xfrm flipV="1">
              <a:off x="11312788" y="640"/>
              <a:ext cx="752475" cy="768798"/>
            </a:xfrm>
            <a:custGeom>
              <a:avLst/>
              <a:gdLst>
                <a:gd name="T0" fmla="*/ 157 w 193"/>
                <a:gd name="T1" fmla="*/ 170 h 196"/>
                <a:gd name="T2" fmla="*/ 49 w 193"/>
                <a:gd name="T3" fmla="*/ 127 h 196"/>
                <a:gd name="T4" fmla="*/ 100 w 193"/>
                <a:gd name="T5" fmla="*/ 94 h 196"/>
                <a:gd name="T6" fmla="*/ 193 w 193"/>
                <a:gd name="T7" fmla="*/ 48 h 196"/>
                <a:gd name="T8" fmla="*/ 98 w 193"/>
                <a:gd name="T9" fmla="*/ 92 h 196"/>
                <a:gd name="T10" fmla="*/ 80 w 193"/>
                <a:gd name="T11" fmla="*/ 102 h 196"/>
                <a:gd name="T12" fmla="*/ 65 w 193"/>
                <a:gd name="T13" fmla="*/ 0 h 196"/>
                <a:gd name="T14" fmla="*/ 78 w 193"/>
                <a:gd name="T15" fmla="*/ 103 h 196"/>
                <a:gd name="T16" fmla="*/ 31 w 193"/>
                <a:gd name="T17" fmla="*/ 140 h 196"/>
                <a:gd name="T18" fmla="*/ 15 w 193"/>
                <a:gd name="T19" fmla="*/ 41 h 196"/>
                <a:gd name="T20" fmla="*/ 29 w 193"/>
                <a:gd name="T21" fmla="*/ 141 h 196"/>
                <a:gd name="T22" fmla="*/ 0 w 193"/>
                <a:gd name="T23" fmla="*/ 170 h 196"/>
                <a:gd name="T24" fmla="*/ 2 w 193"/>
                <a:gd name="T25" fmla="*/ 171 h 196"/>
                <a:gd name="T26" fmla="*/ 13 w 193"/>
                <a:gd name="T27" fmla="*/ 160 h 196"/>
                <a:gd name="T28" fmla="*/ 93 w 193"/>
                <a:gd name="T29" fmla="*/ 193 h 196"/>
                <a:gd name="T30" fmla="*/ 14 w 193"/>
                <a:gd name="T31" fmla="*/ 159 h 196"/>
                <a:gd name="T32" fmla="*/ 48 w 193"/>
                <a:gd name="T33" fmla="*/ 128 h 196"/>
                <a:gd name="T34" fmla="*/ 157 w 193"/>
                <a:gd name="T35" fmla="*/ 170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93" h="196">
                  <a:moveTo>
                    <a:pt x="157" y="170"/>
                  </a:moveTo>
                  <a:cubicBezTo>
                    <a:pt x="135" y="132"/>
                    <a:pt x="61" y="128"/>
                    <a:pt x="49" y="127"/>
                  </a:cubicBezTo>
                  <a:cubicBezTo>
                    <a:pt x="64" y="115"/>
                    <a:pt x="81" y="103"/>
                    <a:pt x="100" y="94"/>
                  </a:cubicBezTo>
                  <a:cubicBezTo>
                    <a:pt x="155" y="108"/>
                    <a:pt x="193" y="48"/>
                    <a:pt x="193" y="48"/>
                  </a:cubicBezTo>
                  <a:cubicBezTo>
                    <a:pt x="145" y="31"/>
                    <a:pt x="102" y="86"/>
                    <a:pt x="98" y="92"/>
                  </a:cubicBezTo>
                  <a:cubicBezTo>
                    <a:pt x="92" y="95"/>
                    <a:pt x="86" y="99"/>
                    <a:pt x="80" y="102"/>
                  </a:cubicBezTo>
                  <a:cubicBezTo>
                    <a:pt x="96" y="71"/>
                    <a:pt x="65" y="0"/>
                    <a:pt x="65" y="0"/>
                  </a:cubicBezTo>
                  <a:cubicBezTo>
                    <a:pt x="48" y="60"/>
                    <a:pt x="74" y="98"/>
                    <a:pt x="78" y="103"/>
                  </a:cubicBezTo>
                  <a:cubicBezTo>
                    <a:pt x="60" y="115"/>
                    <a:pt x="44" y="128"/>
                    <a:pt x="31" y="140"/>
                  </a:cubicBezTo>
                  <a:cubicBezTo>
                    <a:pt x="52" y="94"/>
                    <a:pt x="15" y="41"/>
                    <a:pt x="15" y="41"/>
                  </a:cubicBezTo>
                  <a:cubicBezTo>
                    <a:pt x="2" y="91"/>
                    <a:pt x="25" y="135"/>
                    <a:pt x="29" y="141"/>
                  </a:cubicBezTo>
                  <a:cubicBezTo>
                    <a:pt x="12" y="157"/>
                    <a:pt x="1" y="170"/>
                    <a:pt x="0" y="170"/>
                  </a:cubicBezTo>
                  <a:cubicBezTo>
                    <a:pt x="2" y="171"/>
                    <a:pt x="2" y="171"/>
                    <a:pt x="2" y="171"/>
                  </a:cubicBezTo>
                  <a:cubicBezTo>
                    <a:pt x="2" y="171"/>
                    <a:pt x="6" y="167"/>
                    <a:pt x="13" y="160"/>
                  </a:cubicBezTo>
                  <a:cubicBezTo>
                    <a:pt x="36" y="196"/>
                    <a:pt x="93" y="193"/>
                    <a:pt x="93" y="193"/>
                  </a:cubicBezTo>
                  <a:cubicBezTo>
                    <a:pt x="74" y="166"/>
                    <a:pt x="23" y="160"/>
                    <a:pt x="14" y="159"/>
                  </a:cubicBezTo>
                  <a:cubicBezTo>
                    <a:pt x="22" y="151"/>
                    <a:pt x="34" y="139"/>
                    <a:pt x="48" y="128"/>
                  </a:cubicBezTo>
                  <a:cubicBezTo>
                    <a:pt x="87" y="181"/>
                    <a:pt x="157" y="170"/>
                    <a:pt x="157" y="170"/>
                  </a:cubicBezTo>
                  <a:close/>
                </a:path>
              </a:pathLst>
            </a:custGeom>
            <a:grpFill/>
            <a:ln>
              <a:noFill/>
            </a:ln>
          </p:spPr>
          <p:txBody>
            <a:bodyPr/>
            <a:lstStyle/>
            <a:p>
              <a:pPr eaLnBrk="1" fontAlgn="auto" hangingPunct="1">
                <a:spcBef>
                  <a:spcPts val="0"/>
                </a:spcBef>
                <a:spcAft>
                  <a:spcPts val="0"/>
                </a:spcAft>
                <a:defRPr/>
              </a:pPr>
              <a:endParaRPr lang="en-US">
                <a:latin typeface="+mn-lt"/>
              </a:endParaRPr>
            </a:p>
          </p:txBody>
        </p:sp>
      </p:grpSp>
      <p:sp>
        <p:nvSpPr>
          <p:cNvPr id="4" name="Title 3">
            <a:extLst>
              <a:ext uri="{FF2B5EF4-FFF2-40B4-BE49-F238E27FC236}">
                <a16:creationId xmlns:a16="http://schemas.microsoft.com/office/drawing/2014/main" id="{39FB1016-2BEB-528A-FC6C-31FF10401283}"/>
              </a:ext>
            </a:extLst>
          </p:cNvPr>
          <p:cNvSpPr>
            <a:spLocks noGrp="1" noChangeArrowheads="1"/>
          </p:cNvSpPr>
          <p:nvPr>
            <p:ph type="title" idx="4294967295"/>
          </p:nvPr>
        </p:nvSpPr>
        <p:spPr bwMode="auto">
          <a:xfrm>
            <a:off x="1096963" y="985837"/>
            <a:ext cx="6938673" cy="125969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0" compatLnSpc="1">
            <a:prstTxWarp prst="textNoShape">
              <a:avLst/>
            </a:prstTxWarp>
          </a:bodyPr>
          <a:lstStyle/>
          <a:p>
            <a:r>
              <a:rPr lang="en-US" altLang="en-US" dirty="0">
                <a:solidFill>
                  <a:schemeClr val="tx1">
                    <a:lumMod val="50000"/>
                  </a:schemeClr>
                </a:solidFill>
                <a:latin typeface="Raleway SemiBold" panose="020B0703030101060003" pitchFamily="34" charset="77"/>
              </a:rPr>
              <a:t>Mandate of the G20 Global Land Initiative</a:t>
            </a:r>
          </a:p>
        </p:txBody>
      </p:sp>
      <p:pic>
        <p:nvPicPr>
          <p:cNvPr id="22" name="Picture 21">
            <a:extLst>
              <a:ext uri="{FF2B5EF4-FFF2-40B4-BE49-F238E27FC236}">
                <a16:creationId xmlns:a16="http://schemas.microsoft.com/office/drawing/2014/main" id="{F969D5F4-ADE7-33A2-4C83-40F08AB65E81}"/>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6096000" y="2876423"/>
            <a:ext cx="5238230" cy="2211349"/>
          </a:xfrm>
          <a:prstGeom prst="rect">
            <a:avLst/>
          </a:prstGeom>
        </p:spPr>
      </p:pic>
      <p:grpSp>
        <p:nvGrpSpPr>
          <p:cNvPr id="30" name="Group 29">
            <a:extLst>
              <a:ext uri="{FF2B5EF4-FFF2-40B4-BE49-F238E27FC236}">
                <a16:creationId xmlns:a16="http://schemas.microsoft.com/office/drawing/2014/main" id="{B8C75366-15AE-7702-7CD7-A914A2702B87}"/>
              </a:ext>
            </a:extLst>
          </p:cNvPr>
          <p:cNvGrpSpPr/>
          <p:nvPr/>
        </p:nvGrpSpPr>
        <p:grpSpPr>
          <a:xfrm>
            <a:off x="894431" y="2855404"/>
            <a:ext cx="5095245" cy="1990688"/>
            <a:chOff x="1096963" y="2851255"/>
            <a:chExt cx="4400550" cy="1719274"/>
          </a:xfrm>
        </p:grpSpPr>
        <p:pic>
          <p:nvPicPr>
            <p:cNvPr id="27" name="Picture 26">
              <a:extLst>
                <a:ext uri="{FF2B5EF4-FFF2-40B4-BE49-F238E27FC236}">
                  <a16:creationId xmlns:a16="http://schemas.microsoft.com/office/drawing/2014/main" id="{2A040AD0-831E-6FB6-A50F-F8C1D4BD2499}"/>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096963" y="2851255"/>
              <a:ext cx="4400550" cy="669147"/>
            </a:xfrm>
            <a:prstGeom prst="rect">
              <a:avLst/>
            </a:prstGeom>
          </p:spPr>
        </p:pic>
        <p:pic>
          <p:nvPicPr>
            <p:cNvPr id="29" name="Picture 28">
              <a:extLst>
                <a:ext uri="{FF2B5EF4-FFF2-40B4-BE49-F238E27FC236}">
                  <a16:creationId xmlns:a16="http://schemas.microsoft.com/office/drawing/2014/main" id="{6B64A3B4-2B71-9888-5366-BD25432A28D4}"/>
                </a:ext>
              </a:extLst>
            </p:cNvPr>
            <p:cNvPicPr>
              <a:picLocks noChangeAspect="1"/>
            </p:cNvPicPr>
            <p:nvPr/>
          </p:nvPicPr>
          <p:blipFill>
            <a:blip r:embed="rId4"/>
            <a:stretch>
              <a:fillRect/>
            </a:stretch>
          </p:blipFill>
          <p:spPr>
            <a:xfrm>
              <a:off x="1096964" y="3745427"/>
              <a:ext cx="4400549" cy="825102"/>
            </a:xfrm>
            <a:prstGeom prst="rect">
              <a:avLst/>
            </a:prstGeom>
          </p:spPr>
        </p:pic>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wipe(left)">
                                      <p:cBhvr>
                                        <p:cTn id="10" dur="500"/>
                                        <p:tgtEl>
                                          <p:spTgt spid="4"/>
                                        </p:tgtEl>
                                      </p:cBhvr>
                                    </p:animEffect>
                                  </p:childTnLst>
                                </p:cTn>
                              </p:par>
                              <p:par>
                                <p:cTn id="11" presetID="18" presetClass="entr" presetSubtype="12" fill="hold" grpId="1"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strips(downLeft)">
                                      <p:cBhvr>
                                        <p:cTn id="13" dur="500"/>
                                        <p:tgtEl>
                                          <p:spTgt spid="4"/>
                                        </p:tgtEl>
                                      </p:cBhvr>
                                    </p:animEffect>
                                  </p:childTnLst>
                                </p:cTn>
                              </p:par>
                              <p:par>
                                <p:cTn id="14" presetID="10" presetClass="entr" presetSubtype="0" fill="hold" nodeType="withEffect">
                                  <p:stCondLst>
                                    <p:cond delay="0"/>
                                  </p:stCondLst>
                                  <p:childTnLst>
                                    <p:set>
                                      <p:cBhvr>
                                        <p:cTn id="15" dur="1" fill="hold">
                                          <p:stCondLst>
                                            <p:cond delay="0"/>
                                          </p:stCondLst>
                                        </p:cTn>
                                        <p:tgtEl>
                                          <p:spTgt spid="30"/>
                                        </p:tgtEl>
                                        <p:attrNameLst>
                                          <p:attrName>style.visibility</p:attrName>
                                        </p:attrNameLst>
                                      </p:cBhvr>
                                      <p:to>
                                        <p:strVal val="visible"/>
                                      </p:to>
                                    </p:set>
                                    <p:animEffect transition="in" filter="fade">
                                      <p:cBhvr>
                                        <p:cTn id="16" dur="500"/>
                                        <p:tgtEl>
                                          <p:spTgt spid="30"/>
                                        </p:tgtEl>
                                      </p:cBhvr>
                                    </p:animEffect>
                                  </p:childTnLst>
                                </p:cTn>
                              </p:par>
                              <p:par>
                                <p:cTn id="17" presetID="10" presetClass="entr" presetSubtype="0" fill="hold" nodeType="withEffect">
                                  <p:stCondLst>
                                    <p:cond delay="0"/>
                                  </p:stCondLst>
                                  <p:childTnLst>
                                    <p:set>
                                      <p:cBhvr>
                                        <p:cTn id="18" dur="1" fill="hold">
                                          <p:stCondLst>
                                            <p:cond delay="0"/>
                                          </p:stCondLst>
                                        </p:cTn>
                                        <p:tgtEl>
                                          <p:spTgt spid="22"/>
                                        </p:tgtEl>
                                        <p:attrNameLst>
                                          <p:attrName>style.visibility</p:attrName>
                                        </p:attrNameLst>
                                      </p:cBhvr>
                                      <p:to>
                                        <p:strVal val="visible"/>
                                      </p:to>
                                    </p:set>
                                    <p:animEffect transition="in" filter="fade">
                                      <p:cBhvr>
                                        <p:cTn id="19"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Lst>
  </p:timing>
</p:sld>
</file>

<file path=ppt/theme/theme1.xml><?xml version="1.0" encoding="utf-8"?>
<a:theme xmlns:a="http://schemas.openxmlformats.org/drawingml/2006/main" name="1_Office Theme">
  <a:themeElements>
    <a:clrScheme name="Custom 1">
      <a:dk1>
        <a:srgbClr val="000000"/>
      </a:dk1>
      <a:lt1>
        <a:srgbClr val="FFFFFF"/>
      </a:lt1>
      <a:dk2>
        <a:srgbClr val="313C41"/>
      </a:dk2>
      <a:lt2>
        <a:srgbClr val="FFFFFF"/>
      </a:lt2>
      <a:accent1>
        <a:srgbClr val="32A443"/>
      </a:accent1>
      <a:accent2>
        <a:srgbClr val="32A443"/>
      </a:accent2>
      <a:accent3>
        <a:srgbClr val="32A443"/>
      </a:accent3>
      <a:accent4>
        <a:srgbClr val="32A443"/>
      </a:accent4>
      <a:accent5>
        <a:srgbClr val="DAF043"/>
      </a:accent5>
      <a:accent6>
        <a:srgbClr val="DAF043"/>
      </a:accent6>
      <a:hlink>
        <a:srgbClr val="3D61AC"/>
      </a:hlink>
      <a:folHlink>
        <a:srgbClr val="CB7B4A"/>
      </a:folHlink>
    </a:clrScheme>
    <a:fontScheme name="Arimo &amp; Arimo">
      <a:majorFont>
        <a:latin typeface="Arimo"/>
        <a:ea typeface=""/>
        <a:cs typeface=""/>
      </a:majorFont>
      <a:minorFont>
        <a:latin typeface="Arimo"/>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AE6F2518-B084-4896-AF52-66CC2144AA26}"/>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4924</TotalTime>
  <Words>1279</Words>
  <Application>Microsoft Office PowerPoint</Application>
  <PresentationFormat>Widescreen</PresentationFormat>
  <Paragraphs>179</Paragraphs>
  <Slides>34</Slides>
  <Notes>7</Notes>
  <HiddenSlides>0</HiddenSlides>
  <MMClips>0</MMClips>
  <ScaleCrop>false</ScaleCrop>
  <HeadingPairs>
    <vt:vector size="6" baseType="variant">
      <vt:variant>
        <vt:lpstr>Fonts Used</vt:lpstr>
      </vt:variant>
      <vt:variant>
        <vt:i4>14</vt:i4>
      </vt:variant>
      <vt:variant>
        <vt:lpstr>Theme</vt:lpstr>
      </vt:variant>
      <vt:variant>
        <vt:i4>1</vt:i4>
      </vt:variant>
      <vt:variant>
        <vt:lpstr>Slide Titles</vt:lpstr>
      </vt:variant>
      <vt:variant>
        <vt:i4>34</vt:i4>
      </vt:variant>
    </vt:vector>
  </HeadingPairs>
  <TitlesOfParts>
    <vt:vector size="49" baseType="lpstr">
      <vt:lpstr>Aptos</vt:lpstr>
      <vt:lpstr>Arial</vt:lpstr>
      <vt:lpstr>Arial</vt:lpstr>
      <vt:lpstr>Arimo</vt:lpstr>
      <vt:lpstr>Calibri</vt:lpstr>
      <vt:lpstr>Lato</vt:lpstr>
      <vt:lpstr>Montserrat Thin</vt:lpstr>
      <vt:lpstr>Open Sans</vt:lpstr>
      <vt:lpstr>Proxima Nova Rg</vt:lpstr>
      <vt:lpstr>Raleway</vt:lpstr>
      <vt:lpstr>Raleway SemiBold</vt:lpstr>
      <vt:lpstr>Roboto</vt:lpstr>
      <vt:lpstr>Roboto Black</vt:lpstr>
      <vt:lpstr>Roboto Light</vt:lpstr>
      <vt:lpstr>1_Office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Mandate of the G20 Global Land Initiative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Developing Modular Legislations</vt:lpstr>
      <vt:lpstr>PowerPoint Presentation</vt:lpstr>
      <vt:lpstr>PowerPoint Presentation</vt:lpstr>
      <vt:lpstr>PowerPoint Presentation</vt:lpstr>
      <vt:lpstr>PowerPoint Presentation</vt:lpstr>
      <vt:lpstr>Support to NGOs</vt:lpstr>
      <vt:lpstr>PowerPoint Presentation</vt:lpstr>
      <vt:lpstr>PowerPoint Presentation</vt:lpstr>
      <vt:lpstr>PowerPoint Presentation</vt:lpstr>
      <vt:lpstr>Youth Training and Green Jobs</vt:lpstr>
      <vt:lpstr>Nature Labs</vt:lpstr>
      <vt:lpstr>PowerPoint Presentation</vt:lpstr>
      <vt:lpstr>Capacity Building at Scale</vt:lpstr>
      <vt:lpstr>PowerPoint Presentation</vt:lpstr>
      <vt:lpstr>Associate Memberships - Countries</vt:lpstr>
      <vt:lpstr>What will new members get?</vt:lpstr>
      <vt:lpstr>Associate Memberships - Organisations</vt:lpstr>
      <vt:lpstr>PowerPoint Presentation</vt:lpstr>
    </vt:vector>
  </TitlesOfParts>
  <Manager>Approved</Manager>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SlideFactory</dc:creator>
  <cp:lastModifiedBy>Muralee Thummarukudy</cp:lastModifiedBy>
  <cp:revision>622</cp:revision>
  <dcterms:created xsi:type="dcterms:W3CDTF">2019-01-23T07:32:06Z</dcterms:created>
  <dcterms:modified xsi:type="dcterms:W3CDTF">2025-12-08T13:18:28Z</dcterms:modified>
</cp:coreProperties>
</file>