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diagrams/data7.xml" ContentType="application/vnd.openxmlformats-officedocument.drawingml.diagramData+xml"/>
  <Override PartName="/ppt/diagrams/data6.xml" ContentType="application/vnd.openxmlformats-officedocument.drawingml.diagramData+xml"/>
  <Override PartName="/ppt/diagrams/data5.xml" ContentType="application/vnd.openxmlformats-officedocument.drawingml.diagramData+xml"/>
  <Override PartName="/ppt/diagrams/data4.xml" ContentType="application/vnd.openxmlformats-officedocument.drawingml.diagramData+xml"/>
  <Override PartName="/ppt/diagrams/data1.xml" ContentType="application/vnd.openxmlformats-officedocument.drawingml.diagramData+xml"/>
  <Override PartName="/ppt/diagrams/data3.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diagrams/data8.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26.xml" ContentType="application/vnd.openxmlformats-officedocument.presentationml.slideLayou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diagrams/quickStyle3.xml" ContentType="application/vnd.openxmlformats-officedocument.drawingml.diagramStyle+xml"/>
  <Override PartName="/ppt/charts/style1.xml" ContentType="application/vnd.ms-office.chartstyle+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rawing2.xml" ContentType="application/vnd.ms-office.drawingml.diagramDrawing+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colors2.xml" ContentType="application/vnd.openxmlformats-officedocument.drawingml.diagramColors+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colors3.xml" ContentType="application/vnd.openxmlformats-officedocument.drawingml.diagramColors+xml"/>
  <Override PartName="/ppt/diagrams/drawing3.xml" ContentType="application/vnd.ms-office.drawingml.diagramDrawing+xml"/>
  <Override PartName="/ppt/diagrams/layout3.xml" ContentType="application/vnd.openxmlformats-officedocument.drawingml.diagramLayout+xml"/>
  <Override PartName="/ppt/charts/colors1.xml" ContentType="application/vnd.ms-office.chartcolorstyle+xml"/>
  <Override PartName="/ppt/diagrams/layout4.xml" ContentType="application/vnd.openxmlformats-officedocument.drawingml.diagramLayout+xml"/>
  <Override PartName="/ppt/diagrams/quickStyle4.xml" ContentType="application/vnd.openxmlformats-officedocument.drawingml.diagramStyle+xml"/>
  <Override PartName="/ppt/diagrams/quickStyle2.xml" ContentType="application/vnd.openxmlformats-officedocument.drawingml.diagramStyle+xml"/>
  <Override PartName="/ppt/diagrams/layout2.xml" ContentType="application/vnd.openxmlformats-officedocument.drawingml.diagramLayout+xml"/>
  <Override PartName="/ppt/diagrams/colors4.xml" ContentType="application/vnd.openxmlformats-officedocument.drawingml.diagramColors+xml"/>
  <Override PartName="/ppt/diagrams/drawing4.xml" ContentType="application/vnd.ms-office.drawingml.diagramDrawing+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6" r:id="rId2"/>
  </p:sldMasterIdLst>
  <p:notesMasterIdLst>
    <p:notesMasterId r:id="rId35"/>
  </p:notesMasterIdLst>
  <p:sldIdLst>
    <p:sldId id="256" r:id="rId3"/>
    <p:sldId id="260" r:id="rId4"/>
    <p:sldId id="258" r:id="rId5"/>
    <p:sldId id="261" r:id="rId6"/>
    <p:sldId id="308" r:id="rId7"/>
    <p:sldId id="259" r:id="rId8"/>
    <p:sldId id="309" r:id="rId9"/>
    <p:sldId id="310" r:id="rId10"/>
    <p:sldId id="262" r:id="rId11"/>
    <p:sldId id="283" r:id="rId12"/>
    <p:sldId id="312" r:id="rId13"/>
    <p:sldId id="267" r:id="rId14"/>
    <p:sldId id="286" r:id="rId15"/>
    <p:sldId id="280" r:id="rId16"/>
    <p:sldId id="281" r:id="rId17"/>
    <p:sldId id="274" r:id="rId18"/>
    <p:sldId id="275" r:id="rId19"/>
    <p:sldId id="276" r:id="rId20"/>
    <p:sldId id="278" r:id="rId21"/>
    <p:sldId id="270" r:id="rId22"/>
    <p:sldId id="268" r:id="rId23"/>
    <p:sldId id="269" r:id="rId24"/>
    <p:sldId id="266" r:id="rId25"/>
    <p:sldId id="288" r:id="rId26"/>
    <p:sldId id="284" r:id="rId27"/>
    <p:sldId id="317" r:id="rId28"/>
    <p:sldId id="318" r:id="rId29"/>
    <p:sldId id="319" r:id="rId30"/>
    <p:sldId id="277" r:id="rId31"/>
    <p:sldId id="316" r:id="rId32"/>
    <p:sldId id="320" r:id="rId33"/>
    <p:sldId id="313" r:id="rId34"/>
  </p:sldIdLst>
  <p:sldSz cx="9144000" cy="5143500" type="screen16x9"/>
  <p:notesSz cx="6858000" cy="9144000"/>
  <p:embeddedFontLst>
    <p:embeddedFont>
      <p:font typeface="Anaheim" panose="020B0604020202020204" charset="0"/>
      <p:regular r:id="rId36"/>
      <p:bold r:id="rId37"/>
    </p:embeddedFont>
    <p:embeddedFont>
      <p:font typeface="Calibri" panose="020F0502020204030204" pitchFamily="34" charset="0"/>
      <p:regular r:id="rId38"/>
      <p:bold r:id="rId39"/>
      <p:italic r:id="rId40"/>
      <p:boldItalic r:id="rId41"/>
    </p:embeddedFont>
    <p:embeddedFont>
      <p:font typeface="Calisto MT" panose="02040603050505030304" pitchFamily="18" charset="0"/>
      <p:regular r:id="rId42"/>
      <p:bold r:id="rId43"/>
      <p:italic r:id="rId44"/>
      <p:boldItalic r:id="rId45"/>
    </p:embeddedFont>
    <p:embeddedFont>
      <p:font typeface="Comic Sans MS" panose="030F0702030302020204" pitchFamily="66" charset="0"/>
      <p:regular r:id="rId46"/>
      <p:bold r:id="rId47"/>
      <p:italic r:id="rId48"/>
      <p:boldItalic r:id="rId49"/>
    </p:embeddedFont>
    <p:embeddedFont>
      <p:font typeface="Goudy Old Style" panose="02020502050305020303" pitchFamily="18" charset="0"/>
      <p:regular r:id="rId50"/>
      <p:bold r:id="rId51"/>
      <p:italic r:id="rId52"/>
    </p:embeddedFont>
    <p:embeddedFont>
      <p:font typeface="Hind" panose="020B0604020202020204" charset="0"/>
      <p:regular r:id="rId53"/>
      <p:bold r:id="rId54"/>
    </p:embeddedFont>
    <p:embeddedFont>
      <p:font typeface="Open Sans" panose="020B0604020202020204" charset="0"/>
      <p:regular r:id="rId55"/>
      <p:bold r:id="rId56"/>
      <p:italic r:id="rId57"/>
      <p:boldItalic r:id="rId58"/>
    </p:embeddedFont>
    <p:embeddedFont>
      <p:font typeface="Proxima Nova" panose="020B0604020202020204" charset="0"/>
      <p:regular r:id="rId59"/>
      <p:bold r:id="rId60"/>
      <p:italic r:id="rId61"/>
      <p:boldItalic r:id="rId62"/>
    </p:embeddedFont>
    <p:embeddedFont>
      <p:font typeface="Source Serif Pro" panose="020B0604020202020204" charset="0"/>
      <p:regular r:id="rId63"/>
      <p:bold r:id="rId64"/>
      <p:italic r:id="rId65"/>
      <p:boldItalic r:id="rId66"/>
    </p:embeddedFont>
    <p:embeddedFont>
      <p:font typeface="Tahoma" panose="020B0604030504040204" pitchFamily="34" charset="0"/>
      <p:regular r:id="rId67"/>
      <p:bold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E2"/>
    <a:srgbClr val="C5BFA7"/>
    <a:srgbClr val="BDBCA8"/>
    <a:srgbClr val="584F48"/>
    <a:srgbClr val="CDC1AB"/>
    <a:srgbClr val="B4DC57"/>
    <a:srgbClr val="FFFFFF"/>
    <a:srgbClr val="7B895D"/>
    <a:srgbClr val="C7E1F5"/>
    <a:srgbClr val="BAD4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3C839ED-4C96-4C2D-B047-8949371AB6E5}">
  <a:tblStyle styleId="{63C839ED-4C96-4C2D-B047-8949371AB6E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954" autoAdjust="0"/>
  </p:normalViewPr>
  <p:slideViewPr>
    <p:cSldViewPr snapToGrid="0">
      <p:cViewPr varScale="1">
        <p:scale>
          <a:sx n="103" d="100"/>
          <a:sy n="103" d="100"/>
        </p:scale>
        <p:origin x="80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font" Target="fonts/font7.fntdata"/><Relationship Id="rId47" Type="http://schemas.openxmlformats.org/officeDocument/2006/relationships/font" Target="fonts/font12.fntdata"/><Relationship Id="rId63" Type="http://schemas.openxmlformats.org/officeDocument/2006/relationships/font" Target="fonts/font28.fntdata"/><Relationship Id="rId68" Type="http://schemas.openxmlformats.org/officeDocument/2006/relationships/font" Target="fonts/font33.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font" Target="fonts/font23.fntdata"/><Relationship Id="rId66" Type="http://schemas.openxmlformats.org/officeDocument/2006/relationships/font" Target="fonts/font31.fntdata"/><Relationship Id="rId74" Type="http://schemas.openxmlformats.org/officeDocument/2006/relationships/customXml" Target="../customXml/item1.xml"/><Relationship Id="rId5" Type="http://schemas.openxmlformats.org/officeDocument/2006/relationships/slide" Target="slides/slide3.xml"/><Relationship Id="rId61" Type="http://schemas.openxmlformats.org/officeDocument/2006/relationships/font" Target="fonts/font26.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font" Target="fonts/font21.fntdata"/><Relationship Id="rId64" Type="http://schemas.openxmlformats.org/officeDocument/2006/relationships/font" Target="fonts/font29.fntdata"/><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16.fntdata"/><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font" Target="fonts/font11.fntdata"/><Relationship Id="rId59" Type="http://schemas.openxmlformats.org/officeDocument/2006/relationships/font" Target="fonts/font24.fntdata"/><Relationship Id="rId67" Type="http://schemas.openxmlformats.org/officeDocument/2006/relationships/font" Target="fonts/font32.fntdata"/><Relationship Id="rId20" Type="http://schemas.openxmlformats.org/officeDocument/2006/relationships/slide" Target="slides/slide18.xml"/><Relationship Id="rId41" Type="http://schemas.openxmlformats.org/officeDocument/2006/relationships/font" Target="fonts/font6.fntdata"/><Relationship Id="rId54" Type="http://schemas.openxmlformats.org/officeDocument/2006/relationships/font" Target="fonts/font19.fntdata"/><Relationship Id="rId62" Type="http://schemas.openxmlformats.org/officeDocument/2006/relationships/font" Target="fonts/font27.fntdata"/><Relationship Id="rId70" Type="http://schemas.openxmlformats.org/officeDocument/2006/relationships/viewProps" Target="viewProps.xml"/><Relationship Id="rId75"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font" Target="fonts/font22.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9.fntdata"/><Relationship Id="rId52" Type="http://schemas.openxmlformats.org/officeDocument/2006/relationships/font" Target="fonts/font17.fntdata"/><Relationship Id="rId60" Type="http://schemas.openxmlformats.org/officeDocument/2006/relationships/font" Target="fonts/font25.fntdata"/><Relationship Id="rId65" Type="http://schemas.openxmlformats.org/officeDocument/2006/relationships/font" Target="fonts/font30.fntdata"/><Relationship Id="rId73"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font" Target="fonts/font4.fntdata"/><Relationship Id="rId34" Type="http://schemas.openxmlformats.org/officeDocument/2006/relationships/slide" Target="slides/slide32.xml"/><Relationship Id="rId50" Type="http://schemas.openxmlformats.org/officeDocument/2006/relationships/font" Target="fonts/font15.fntdata"/><Relationship Id="rId55" Type="http://schemas.openxmlformats.org/officeDocument/2006/relationships/font" Target="fonts/font20.fntdata"/><Relationship Id="rId76" Type="http://schemas.openxmlformats.org/officeDocument/2006/relationships/customXml" Target="../customXml/item3.xml"/><Relationship Id="rId7" Type="http://schemas.openxmlformats.org/officeDocument/2006/relationships/slide" Target="slides/slide5.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m Mousaad" userId="722289ebb06f956f" providerId="LiveId" clId="{482588B2-1734-40C9-8204-0C44F627ED99}"/>
    <pc:docChg chg="undo custSel addSld delSld modSld sldOrd">
      <pc:chgData name="Mariam Mousaad" userId="722289ebb06f956f" providerId="LiveId" clId="{482588B2-1734-40C9-8204-0C44F627ED99}" dt="2025-10-03T21:36:54.297" v="2395" actId="1076"/>
      <pc:docMkLst>
        <pc:docMk/>
      </pc:docMkLst>
      <pc:sldChg chg="addSp delSp modSp">
        <pc:chgData name="Mariam Mousaad" userId="722289ebb06f956f" providerId="LiveId" clId="{482588B2-1734-40C9-8204-0C44F627ED99}" dt="2025-10-02T19:33:50.210" v="133"/>
        <pc:sldMkLst>
          <pc:docMk/>
          <pc:sldMk cId="0" sldId="256"/>
        </pc:sldMkLst>
        <pc:spChg chg="mod">
          <ac:chgData name="Mariam Mousaad" userId="722289ebb06f956f" providerId="LiveId" clId="{482588B2-1734-40C9-8204-0C44F627ED99}" dt="2025-10-02T19:33:50.210" v="133"/>
          <ac:spMkLst>
            <pc:docMk/>
            <pc:sldMk cId="0" sldId="256"/>
            <ac:spMk id="232" creationId="{00000000-0000-0000-0000-000000000000}"/>
          </ac:spMkLst>
        </pc:spChg>
        <pc:spChg chg="add del mod">
          <ac:chgData name="Mariam Mousaad" userId="722289ebb06f956f" providerId="LiveId" clId="{482588B2-1734-40C9-8204-0C44F627ED99}" dt="2025-10-02T19:32:38.805" v="122" actId="20577"/>
          <ac:spMkLst>
            <pc:docMk/>
            <pc:sldMk cId="0" sldId="256"/>
            <ac:spMk id="234" creationId="{00000000-0000-0000-0000-000000000000}"/>
          </ac:spMkLst>
        </pc:spChg>
      </pc:sldChg>
      <pc:sldChg chg="modSp">
        <pc:chgData name="Mariam Mousaad" userId="722289ebb06f956f" providerId="LiveId" clId="{482588B2-1734-40C9-8204-0C44F627ED99}" dt="2025-10-02T20:16:16.652" v="340" actId="14100"/>
        <pc:sldMkLst>
          <pc:docMk/>
          <pc:sldMk cId="0" sldId="258"/>
        </pc:sldMkLst>
        <pc:spChg chg="mod">
          <ac:chgData name="Mariam Mousaad" userId="722289ebb06f956f" providerId="LiveId" clId="{482588B2-1734-40C9-8204-0C44F627ED99}" dt="2025-10-02T20:15:48.115" v="334" actId="1076"/>
          <ac:spMkLst>
            <pc:docMk/>
            <pc:sldMk cId="0" sldId="258"/>
            <ac:spMk id="3" creationId="{6EABAC24-3BF7-B6A0-27EF-EB3F2FC8D2EC}"/>
          </ac:spMkLst>
        </pc:spChg>
        <pc:spChg chg="mod">
          <ac:chgData name="Mariam Mousaad" userId="722289ebb06f956f" providerId="LiveId" clId="{482588B2-1734-40C9-8204-0C44F627ED99}" dt="2025-10-02T20:09:13.451" v="307" actId="14100"/>
          <ac:spMkLst>
            <pc:docMk/>
            <pc:sldMk cId="0" sldId="258"/>
            <ac:spMk id="9" creationId="{F9EE0033-DBA8-FFBB-6811-D31948EDC7E5}"/>
          </ac:spMkLst>
        </pc:spChg>
        <pc:spChg chg="mod">
          <ac:chgData name="Mariam Mousaad" userId="722289ebb06f956f" providerId="LiveId" clId="{482588B2-1734-40C9-8204-0C44F627ED99}" dt="2025-10-02T20:15:22.525" v="330" actId="1076"/>
          <ac:spMkLst>
            <pc:docMk/>
            <pc:sldMk cId="0" sldId="258"/>
            <ac:spMk id="20" creationId="{9C03D0C2-B839-D1FE-2446-4073BF5811B9}"/>
          </ac:spMkLst>
        </pc:spChg>
        <pc:spChg chg="mod">
          <ac:chgData name="Mariam Mousaad" userId="722289ebb06f956f" providerId="LiveId" clId="{482588B2-1734-40C9-8204-0C44F627ED99}" dt="2025-10-02T20:14:57.456" v="328" actId="20577"/>
          <ac:spMkLst>
            <pc:docMk/>
            <pc:sldMk cId="0" sldId="258"/>
            <ac:spMk id="21" creationId="{30DD0626-2482-F9AC-FE74-CAD5A073FA35}"/>
          </ac:spMkLst>
        </pc:spChg>
        <pc:spChg chg="mod">
          <ac:chgData name="Mariam Mousaad" userId="722289ebb06f956f" providerId="LiveId" clId="{482588B2-1734-40C9-8204-0C44F627ED99}" dt="2025-10-02T20:14:01.236" v="324" actId="1076"/>
          <ac:spMkLst>
            <pc:docMk/>
            <pc:sldMk cId="0" sldId="258"/>
            <ac:spMk id="22" creationId="{B646B0B7-3152-A47E-3B46-BF5BF29C4113}"/>
          </ac:spMkLst>
        </pc:spChg>
        <pc:spChg chg="mod">
          <ac:chgData name="Mariam Mousaad" userId="722289ebb06f956f" providerId="LiveId" clId="{482588B2-1734-40C9-8204-0C44F627ED99}" dt="2025-10-02T20:14:44.765" v="327" actId="20577"/>
          <ac:spMkLst>
            <pc:docMk/>
            <pc:sldMk cId="0" sldId="258"/>
            <ac:spMk id="23" creationId="{1800AFA3-B14B-591E-6EEE-A09197646B89}"/>
          </ac:spMkLst>
        </pc:spChg>
        <pc:spChg chg="mod">
          <ac:chgData name="Mariam Mousaad" userId="722289ebb06f956f" providerId="LiveId" clId="{482588B2-1734-40C9-8204-0C44F627ED99}" dt="2025-10-02T20:14:01.236" v="324" actId="1076"/>
          <ac:spMkLst>
            <pc:docMk/>
            <pc:sldMk cId="0" sldId="258"/>
            <ac:spMk id="24" creationId="{9759DE8E-8AB3-B441-8BDC-6A3BEC4D24AD}"/>
          </ac:spMkLst>
        </pc:spChg>
        <pc:spChg chg="mod">
          <ac:chgData name="Mariam Mousaad" userId="722289ebb06f956f" providerId="LiveId" clId="{482588B2-1734-40C9-8204-0C44F627ED99}" dt="2025-10-02T20:16:14.606" v="338" actId="1076"/>
          <ac:spMkLst>
            <pc:docMk/>
            <pc:sldMk cId="0" sldId="258"/>
            <ac:spMk id="26" creationId="{92FF1072-94A8-6EF1-30F9-3A3B9A47E7B3}"/>
          </ac:spMkLst>
        </pc:spChg>
        <pc:grpChg chg="mod">
          <ac:chgData name="Mariam Mousaad" userId="722289ebb06f956f" providerId="LiveId" clId="{482588B2-1734-40C9-8204-0C44F627ED99}" dt="2025-10-02T19:49:18.380" v="200"/>
          <ac:grpSpMkLst>
            <pc:docMk/>
            <pc:sldMk cId="0" sldId="258"/>
            <ac:grpSpMk id="29" creationId="{AF86573E-85C5-90B6-3B58-387C76FBAD69}"/>
          </ac:grpSpMkLst>
        </pc:grpChg>
        <pc:grpChg chg="mod">
          <ac:chgData name="Mariam Mousaad" userId="722289ebb06f956f" providerId="LiveId" clId="{482588B2-1734-40C9-8204-0C44F627ED99}" dt="2025-10-02T20:16:16.652" v="340" actId="14100"/>
          <ac:grpSpMkLst>
            <pc:docMk/>
            <pc:sldMk cId="0" sldId="258"/>
            <ac:grpSpMk id="30" creationId="{CD87FD28-D971-2886-ACF1-B073569FACC3}"/>
          </ac:grpSpMkLst>
        </pc:grpChg>
        <pc:grpChg chg="mod">
          <ac:chgData name="Mariam Mousaad" userId="722289ebb06f956f" providerId="LiveId" clId="{482588B2-1734-40C9-8204-0C44F627ED99}" dt="2025-10-02T20:09:46.873" v="310" actId="1076"/>
          <ac:grpSpMkLst>
            <pc:docMk/>
            <pc:sldMk cId="0" sldId="258"/>
            <ac:grpSpMk id="247" creationId="{00000000-0000-0000-0000-000000000000}"/>
          </ac:grpSpMkLst>
        </pc:grpChg>
        <pc:graphicFrameChg chg="mod">
          <ac:chgData name="Mariam Mousaad" userId="722289ebb06f956f" providerId="LiveId" clId="{482588B2-1734-40C9-8204-0C44F627ED99}" dt="2025-10-02T20:13:09.816" v="320" actId="1076"/>
          <ac:graphicFrameMkLst>
            <pc:docMk/>
            <pc:sldMk cId="0" sldId="258"/>
            <ac:graphicFrameMk id="19" creationId="{20A888A2-D306-D9DC-F9FA-2518DA8967D8}"/>
          </ac:graphicFrameMkLst>
        </pc:graphicFrameChg>
        <pc:picChg chg="mod">
          <ac:chgData name="Mariam Mousaad" userId="722289ebb06f956f" providerId="LiveId" clId="{482588B2-1734-40C9-8204-0C44F627ED99}" dt="2025-10-02T20:13:38.686" v="323" actId="1076"/>
          <ac:picMkLst>
            <pc:docMk/>
            <pc:sldMk cId="0" sldId="258"/>
            <ac:picMk id="248" creationId="{00000000-0000-0000-0000-000000000000}"/>
          </ac:picMkLst>
        </pc:picChg>
      </pc:sldChg>
      <pc:sldChg chg="delSp modSp">
        <pc:chgData name="Mariam Mousaad" userId="722289ebb06f956f" providerId="LiveId" clId="{482588B2-1734-40C9-8204-0C44F627ED99}" dt="2025-10-02T20:25:46.416" v="411" actId="20577"/>
        <pc:sldMkLst>
          <pc:docMk/>
          <pc:sldMk cId="0" sldId="259"/>
        </pc:sldMkLst>
        <pc:spChg chg="mod">
          <ac:chgData name="Mariam Mousaad" userId="722289ebb06f956f" providerId="LiveId" clId="{482588B2-1734-40C9-8204-0C44F627ED99}" dt="2025-10-02T20:25:46.416" v="411" actId="20577"/>
          <ac:spMkLst>
            <pc:docMk/>
            <pc:sldMk cId="0" sldId="259"/>
            <ac:spMk id="28" creationId="{60001057-0457-9852-34E5-DD1242C61D1C}"/>
          </ac:spMkLst>
        </pc:spChg>
        <pc:spChg chg="del">
          <ac:chgData name="Mariam Mousaad" userId="722289ebb06f956f" providerId="LiveId" clId="{482588B2-1734-40C9-8204-0C44F627ED99}" dt="2025-10-02T20:25:37.097" v="408" actId="478"/>
          <ac:spMkLst>
            <pc:docMk/>
            <pc:sldMk cId="0" sldId="259"/>
            <ac:spMk id="29" creationId="{0CB747C2-2F34-0FF8-05C9-48C928DF447C}"/>
          </ac:spMkLst>
        </pc:spChg>
      </pc:sldChg>
      <pc:sldChg chg="modSp">
        <pc:chgData name="Mariam Mousaad" userId="722289ebb06f956f" providerId="LiveId" clId="{482588B2-1734-40C9-8204-0C44F627ED99}" dt="2025-10-02T19:34:19.759" v="145" actId="20577"/>
        <pc:sldMkLst>
          <pc:docMk/>
          <pc:sldMk cId="0" sldId="260"/>
        </pc:sldMkLst>
        <pc:spChg chg="mod">
          <ac:chgData name="Mariam Mousaad" userId="722289ebb06f956f" providerId="LiveId" clId="{482588B2-1734-40C9-8204-0C44F627ED99}" dt="2025-10-02T19:34:19.759" v="145" actId="20577"/>
          <ac:spMkLst>
            <pc:docMk/>
            <pc:sldMk cId="0" sldId="260"/>
            <ac:spMk id="275" creationId="{00000000-0000-0000-0000-000000000000}"/>
          </ac:spMkLst>
        </pc:spChg>
      </pc:sldChg>
      <pc:sldChg chg="delSp modSp">
        <pc:chgData name="Mariam Mousaad" userId="722289ebb06f956f" providerId="LiveId" clId="{482588B2-1734-40C9-8204-0C44F627ED99}" dt="2025-10-02T20:25:54.219" v="414" actId="20577"/>
        <pc:sldMkLst>
          <pc:docMk/>
          <pc:sldMk cId="0" sldId="261"/>
        </pc:sldMkLst>
        <pc:spChg chg="mod">
          <ac:chgData name="Mariam Mousaad" userId="722289ebb06f956f" providerId="LiveId" clId="{482588B2-1734-40C9-8204-0C44F627ED99}" dt="2025-10-02T20:25:54.219" v="414" actId="20577"/>
          <ac:spMkLst>
            <pc:docMk/>
            <pc:sldMk cId="0" sldId="261"/>
            <ac:spMk id="283" creationId="{00000000-0000-0000-0000-000000000000}"/>
          </ac:spMkLst>
        </pc:spChg>
        <pc:spChg chg="del mod">
          <ac:chgData name="Mariam Mousaad" userId="722289ebb06f956f" providerId="LiveId" clId="{482588B2-1734-40C9-8204-0C44F627ED99}" dt="2025-10-02T20:16:54.217" v="345" actId="478"/>
          <ac:spMkLst>
            <pc:docMk/>
            <pc:sldMk cId="0" sldId="261"/>
            <ac:spMk id="286" creationId="{00000000-0000-0000-0000-000000000000}"/>
          </ac:spMkLst>
        </pc:spChg>
      </pc:sldChg>
      <pc:sldChg chg="delSp modSp">
        <pc:chgData name="Mariam Mousaad" userId="722289ebb06f956f" providerId="LiveId" clId="{482588B2-1734-40C9-8204-0C44F627ED99}" dt="2025-10-03T13:46:05.789" v="697" actId="1076"/>
        <pc:sldMkLst>
          <pc:docMk/>
          <pc:sldMk cId="0" sldId="262"/>
        </pc:sldMkLst>
        <pc:spChg chg="del">
          <ac:chgData name="Mariam Mousaad" userId="722289ebb06f956f" providerId="LiveId" clId="{482588B2-1734-40C9-8204-0C44F627ED99}" dt="2025-10-03T13:45:02.562" v="684" actId="478"/>
          <ac:spMkLst>
            <pc:docMk/>
            <pc:sldMk cId="0" sldId="262"/>
            <ac:spMk id="4" creationId="{9A0ED4B8-A89D-82B5-53AD-0B9B630FA6CE}"/>
          </ac:spMkLst>
        </pc:spChg>
        <pc:spChg chg="mod">
          <ac:chgData name="Mariam Mousaad" userId="722289ebb06f956f" providerId="LiveId" clId="{482588B2-1734-40C9-8204-0C44F627ED99}" dt="2025-10-03T13:46:05.789" v="697" actId="1076"/>
          <ac:spMkLst>
            <pc:docMk/>
            <pc:sldMk cId="0" sldId="262"/>
            <ac:spMk id="7" creationId="{13C9F0C1-366E-9F0A-4D13-DBD1E6B07D26}"/>
          </ac:spMkLst>
        </pc:spChg>
      </pc:sldChg>
      <pc:sldChg chg="modSp del">
        <pc:chgData name="Mariam Mousaad" userId="722289ebb06f956f" providerId="LiveId" clId="{482588B2-1734-40C9-8204-0C44F627ED99}" dt="2025-10-03T16:09:42.326" v="1331" actId="47"/>
        <pc:sldMkLst>
          <pc:docMk/>
          <pc:sldMk cId="0" sldId="263"/>
        </pc:sldMkLst>
        <pc:spChg chg="mod">
          <ac:chgData name="Mariam Mousaad" userId="722289ebb06f956f" providerId="LiveId" clId="{482588B2-1734-40C9-8204-0C44F627ED99}" dt="2025-10-02T19:20:03.916" v="65" actId="313"/>
          <ac:spMkLst>
            <pc:docMk/>
            <pc:sldMk cId="0" sldId="263"/>
            <ac:spMk id="8" creationId="{8DD49D1B-3BB7-66B0-8D20-35FD253B5D1B}"/>
          </ac:spMkLst>
        </pc:spChg>
      </pc:sldChg>
      <pc:sldChg chg="modSp">
        <pc:chgData name="Mariam Mousaad" userId="722289ebb06f956f" providerId="LiveId" clId="{482588B2-1734-40C9-8204-0C44F627ED99}" dt="2025-10-03T16:04:27.503" v="1329" actId="404"/>
        <pc:sldMkLst>
          <pc:docMk/>
          <pc:sldMk cId="0" sldId="266"/>
        </pc:sldMkLst>
        <pc:spChg chg="mod">
          <ac:chgData name="Mariam Mousaad" userId="722289ebb06f956f" providerId="LiveId" clId="{482588B2-1734-40C9-8204-0C44F627ED99}" dt="2025-10-03T15:58:08.105" v="1310"/>
          <ac:spMkLst>
            <pc:docMk/>
            <pc:sldMk cId="0" sldId="266"/>
            <ac:spMk id="29" creationId="{9EE55754-1547-9865-2AEF-C742CECDD581}"/>
          </ac:spMkLst>
        </pc:spChg>
        <pc:spChg chg="mod">
          <ac:chgData name="Mariam Mousaad" userId="722289ebb06f956f" providerId="LiveId" clId="{482588B2-1734-40C9-8204-0C44F627ED99}" dt="2025-10-03T15:58:23.532" v="1312"/>
          <ac:spMkLst>
            <pc:docMk/>
            <pc:sldMk cId="0" sldId="266"/>
            <ac:spMk id="379" creationId="{00000000-0000-0000-0000-000000000000}"/>
          </ac:spMkLst>
        </pc:spChg>
        <pc:graphicFrameChg chg="mod">
          <ac:chgData name="Mariam Mousaad" userId="722289ebb06f956f" providerId="LiveId" clId="{482588B2-1734-40C9-8204-0C44F627ED99}" dt="2025-10-03T16:04:27.503" v="1329" actId="404"/>
          <ac:graphicFrameMkLst>
            <pc:docMk/>
            <pc:sldMk cId="0" sldId="266"/>
            <ac:graphicFrameMk id="15" creationId="{8843346A-AF4D-A74E-46E3-0E153C67675C}"/>
          </ac:graphicFrameMkLst>
        </pc:graphicFrameChg>
        <pc:graphicFrameChg chg="mod">
          <ac:chgData name="Mariam Mousaad" userId="722289ebb06f956f" providerId="LiveId" clId="{482588B2-1734-40C9-8204-0C44F627ED99}" dt="2025-10-03T15:51:59.632" v="1242" actId="113"/>
          <ac:graphicFrameMkLst>
            <pc:docMk/>
            <pc:sldMk cId="0" sldId="266"/>
            <ac:graphicFrameMk id="16" creationId="{B2D6E723-DC0D-DC53-E249-A34445B9102E}"/>
          </ac:graphicFrameMkLst>
        </pc:graphicFrameChg>
        <pc:graphicFrameChg chg="mod">
          <ac:chgData name="Mariam Mousaad" userId="722289ebb06f956f" providerId="LiveId" clId="{482588B2-1734-40C9-8204-0C44F627ED99}" dt="2025-10-03T15:59:18.734" v="1315"/>
          <ac:graphicFrameMkLst>
            <pc:docMk/>
            <pc:sldMk cId="0" sldId="266"/>
            <ac:graphicFrameMk id="18" creationId="{165CC9A8-9108-E99A-1655-8F7D9CBCFF00}"/>
          </ac:graphicFrameMkLst>
        </pc:graphicFrameChg>
      </pc:sldChg>
      <pc:sldChg chg="modSp">
        <pc:chgData name="Mariam Mousaad" userId="722289ebb06f956f" providerId="LiveId" clId="{482588B2-1734-40C9-8204-0C44F627ED99}" dt="2025-10-03T14:16:40.235" v="794" actId="1076"/>
        <pc:sldMkLst>
          <pc:docMk/>
          <pc:sldMk cId="0" sldId="267"/>
        </pc:sldMkLst>
        <pc:spChg chg="mod">
          <ac:chgData name="Mariam Mousaad" userId="722289ebb06f956f" providerId="LiveId" clId="{482588B2-1734-40C9-8204-0C44F627ED99}" dt="2025-10-03T14:16:40.235" v="794" actId="1076"/>
          <ac:spMkLst>
            <pc:docMk/>
            <pc:sldMk cId="0" sldId="267"/>
            <ac:spMk id="4" creationId="{F66C48A0-9C13-7B56-B367-FA549997F74F}"/>
          </ac:spMkLst>
        </pc:spChg>
        <pc:picChg chg="mod">
          <ac:chgData name="Mariam Mousaad" userId="722289ebb06f956f" providerId="LiveId" clId="{482588B2-1734-40C9-8204-0C44F627ED99}" dt="2025-10-03T14:16:33.770" v="793" actId="1076"/>
          <ac:picMkLst>
            <pc:docMk/>
            <pc:sldMk cId="0" sldId="267"/>
            <ac:picMk id="395" creationId="{00000000-0000-0000-0000-000000000000}"/>
          </ac:picMkLst>
        </pc:picChg>
      </pc:sldChg>
      <pc:sldChg chg="addSp delSp modSp">
        <pc:chgData name="Mariam Mousaad" userId="722289ebb06f956f" providerId="LiveId" clId="{482588B2-1734-40C9-8204-0C44F627ED99}" dt="2025-10-03T15:30:09.172" v="1088" actId="1076"/>
        <pc:sldMkLst>
          <pc:docMk/>
          <pc:sldMk cId="0" sldId="268"/>
        </pc:sldMkLst>
        <pc:spChg chg="del">
          <ac:chgData name="Mariam Mousaad" userId="722289ebb06f956f" providerId="LiveId" clId="{482588B2-1734-40C9-8204-0C44F627ED99}" dt="2025-10-03T15:25:09.017" v="1058" actId="478"/>
          <ac:spMkLst>
            <pc:docMk/>
            <pc:sldMk cId="0" sldId="268"/>
            <ac:spMk id="3" creationId="{35D59693-B18D-71E5-3371-E9834AB34D34}"/>
          </ac:spMkLst>
        </pc:spChg>
        <pc:spChg chg="add mod">
          <ac:chgData name="Mariam Mousaad" userId="722289ebb06f956f" providerId="LiveId" clId="{482588B2-1734-40C9-8204-0C44F627ED99}" dt="2025-10-03T15:29:55.068" v="1086" actId="1076"/>
          <ac:spMkLst>
            <pc:docMk/>
            <pc:sldMk cId="0" sldId="268"/>
            <ac:spMk id="4" creationId="{E77A7C8C-481E-4D0C-A190-15997209630B}"/>
          </ac:spMkLst>
        </pc:spChg>
        <pc:picChg chg="mod modCrop">
          <ac:chgData name="Mariam Mousaad" userId="722289ebb06f956f" providerId="LiveId" clId="{482588B2-1734-40C9-8204-0C44F627ED99}" dt="2025-10-03T15:30:09.172" v="1088" actId="1076"/>
          <ac:picMkLst>
            <pc:docMk/>
            <pc:sldMk cId="0" sldId="268"/>
            <ac:picMk id="2" creationId="{8CFE9A38-3982-1165-213A-170EC9E53755}"/>
          </ac:picMkLst>
        </pc:picChg>
      </pc:sldChg>
      <pc:sldChg chg="addSp delSp modSp">
        <pc:chgData name="Mariam Mousaad" userId="722289ebb06f956f" providerId="LiveId" clId="{482588B2-1734-40C9-8204-0C44F627ED99}" dt="2025-10-03T15:49:03.683" v="1218" actId="1076"/>
        <pc:sldMkLst>
          <pc:docMk/>
          <pc:sldMk cId="0" sldId="269"/>
        </pc:sldMkLst>
        <pc:spChg chg="add mod">
          <ac:chgData name="Mariam Mousaad" userId="722289ebb06f956f" providerId="LiveId" clId="{482588B2-1734-40C9-8204-0C44F627ED99}" dt="2025-10-03T15:49:03.683" v="1218" actId="1076"/>
          <ac:spMkLst>
            <pc:docMk/>
            <pc:sldMk cId="0" sldId="269"/>
            <ac:spMk id="4" creationId="{BD5D67DF-E4C2-43C4-8A2F-3FC6A6DFBAC1}"/>
          </ac:spMkLst>
        </pc:spChg>
        <pc:spChg chg="del">
          <ac:chgData name="Mariam Mousaad" userId="722289ebb06f956f" providerId="LiveId" clId="{482588B2-1734-40C9-8204-0C44F627ED99}" dt="2025-10-03T15:31:06.466" v="1090" actId="478"/>
          <ac:spMkLst>
            <pc:docMk/>
            <pc:sldMk cId="0" sldId="269"/>
            <ac:spMk id="8" creationId="{1C86ED3F-AE48-2799-8A06-F62DBE0CF61D}"/>
          </ac:spMkLst>
        </pc:spChg>
        <pc:spChg chg="mod">
          <ac:chgData name="Mariam Mousaad" userId="722289ebb06f956f" providerId="LiveId" clId="{482588B2-1734-40C9-8204-0C44F627ED99}" dt="2025-10-03T15:31:40.523" v="1103" actId="20577"/>
          <ac:spMkLst>
            <pc:docMk/>
            <pc:sldMk cId="0" sldId="269"/>
            <ac:spMk id="30" creationId="{7222321E-7C37-4997-A4BF-C187CC401C80}"/>
          </ac:spMkLst>
        </pc:spChg>
        <pc:spChg chg="mod">
          <ac:chgData name="Mariam Mousaad" userId="722289ebb06f956f" providerId="LiveId" clId="{482588B2-1734-40C9-8204-0C44F627ED99}" dt="2025-10-03T15:32:33.910" v="1110" actId="1076"/>
          <ac:spMkLst>
            <pc:docMk/>
            <pc:sldMk cId="0" sldId="269"/>
            <ac:spMk id="35" creationId="{1741EF19-853C-48F6-BAC0-61FC66CECDE7}"/>
          </ac:spMkLst>
        </pc:spChg>
        <pc:spChg chg="mod">
          <ac:chgData name="Mariam Mousaad" userId="722289ebb06f956f" providerId="LiveId" clId="{482588B2-1734-40C9-8204-0C44F627ED99}" dt="2025-10-03T15:35:55.461" v="1144" actId="1076"/>
          <ac:spMkLst>
            <pc:docMk/>
            <pc:sldMk cId="0" sldId="269"/>
            <ac:spMk id="37" creationId="{03597E9E-BA1B-49DC-BE51-44D80D43B7D1}"/>
          </ac:spMkLst>
        </pc:spChg>
        <pc:spChg chg="mod">
          <ac:chgData name="Mariam Mousaad" userId="722289ebb06f956f" providerId="LiveId" clId="{482588B2-1734-40C9-8204-0C44F627ED99}" dt="2025-10-03T15:32:05.327" v="1106" actId="20577"/>
          <ac:spMkLst>
            <pc:docMk/>
            <pc:sldMk cId="0" sldId="269"/>
            <ac:spMk id="39" creationId="{5E493055-FF6F-45F1-AD1C-EE11B5305468}"/>
          </ac:spMkLst>
        </pc:spChg>
        <pc:spChg chg="mod">
          <ac:chgData name="Mariam Mousaad" userId="722289ebb06f956f" providerId="LiveId" clId="{482588B2-1734-40C9-8204-0C44F627ED99}" dt="2025-10-03T15:32:22.753" v="1108" actId="1076"/>
          <ac:spMkLst>
            <pc:docMk/>
            <pc:sldMk cId="0" sldId="269"/>
            <ac:spMk id="42" creationId="{5A8F6445-5D95-41AD-B430-39F39EFA6F58}"/>
          </ac:spMkLst>
        </pc:spChg>
        <pc:spChg chg="mod">
          <ac:chgData name="Mariam Mousaad" userId="722289ebb06f956f" providerId="LiveId" clId="{482588B2-1734-40C9-8204-0C44F627ED99}" dt="2025-10-03T15:34:45.188" v="1135" actId="14100"/>
          <ac:spMkLst>
            <pc:docMk/>
            <pc:sldMk cId="0" sldId="269"/>
            <ac:spMk id="43" creationId="{B14527C7-47EB-4025-91A1-CBE2F5587C2D}"/>
          </ac:spMkLst>
        </pc:spChg>
        <pc:spChg chg="mod">
          <ac:chgData name="Mariam Mousaad" userId="722289ebb06f956f" providerId="LiveId" clId="{482588B2-1734-40C9-8204-0C44F627ED99}" dt="2025-10-03T15:34:53.756" v="1136" actId="14100"/>
          <ac:spMkLst>
            <pc:docMk/>
            <pc:sldMk cId="0" sldId="269"/>
            <ac:spMk id="44" creationId="{54550795-1990-4B7A-B04E-76C6CFD2698D}"/>
          </ac:spMkLst>
        </pc:spChg>
        <pc:spChg chg="mod">
          <ac:chgData name="Mariam Mousaad" userId="722289ebb06f956f" providerId="LiveId" clId="{482588B2-1734-40C9-8204-0C44F627ED99}" dt="2025-10-03T15:35:23.332" v="1140" actId="1076"/>
          <ac:spMkLst>
            <pc:docMk/>
            <pc:sldMk cId="0" sldId="269"/>
            <ac:spMk id="46" creationId="{AB56E156-F51D-426D-81E7-FFF42F48F298}"/>
          </ac:spMkLst>
        </pc:spChg>
        <pc:grpChg chg="add mod">
          <ac:chgData name="Mariam Mousaad" userId="722289ebb06f956f" providerId="LiveId" clId="{482588B2-1734-40C9-8204-0C44F627ED99}" dt="2025-10-03T15:48:52.029" v="1217" actId="1076"/>
          <ac:grpSpMkLst>
            <pc:docMk/>
            <pc:sldMk cId="0" sldId="269"/>
            <ac:grpSpMk id="27" creationId="{2FA12C88-7313-475A-BA96-82105C177962}"/>
          </ac:grpSpMkLst>
        </pc:grpChg>
        <pc:grpChg chg="mod">
          <ac:chgData name="Mariam Mousaad" userId="722289ebb06f956f" providerId="LiveId" clId="{482588B2-1734-40C9-8204-0C44F627ED99}" dt="2025-10-03T15:31:08.048" v="1091"/>
          <ac:grpSpMkLst>
            <pc:docMk/>
            <pc:sldMk cId="0" sldId="269"/>
            <ac:grpSpMk id="32" creationId="{BBC6AD91-292F-4A61-8EBA-D594BB745BA8}"/>
          </ac:grpSpMkLst>
        </pc:grpChg>
        <pc:grpChg chg="mod">
          <ac:chgData name="Mariam Mousaad" userId="722289ebb06f956f" providerId="LiveId" clId="{482588B2-1734-40C9-8204-0C44F627ED99}" dt="2025-10-03T15:31:08.048" v="1091"/>
          <ac:grpSpMkLst>
            <pc:docMk/>
            <pc:sldMk cId="0" sldId="269"/>
            <ac:grpSpMk id="34" creationId="{A82B8684-876A-4E23-81DB-FD35CB3F95DD}"/>
          </ac:grpSpMkLst>
        </pc:grpChg>
        <pc:grpChg chg="mod">
          <ac:chgData name="Mariam Mousaad" userId="722289ebb06f956f" providerId="LiveId" clId="{482588B2-1734-40C9-8204-0C44F627ED99}" dt="2025-10-03T15:31:08.048" v="1091"/>
          <ac:grpSpMkLst>
            <pc:docMk/>
            <pc:sldMk cId="0" sldId="269"/>
            <ac:grpSpMk id="38" creationId="{AA4B8D97-1E5B-4AAA-81FC-2B4DFA8DAD85}"/>
          </ac:grpSpMkLst>
        </pc:grpChg>
        <pc:grpChg chg="del">
          <ac:chgData name="Mariam Mousaad" userId="722289ebb06f956f" providerId="LiveId" clId="{482588B2-1734-40C9-8204-0C44F627ED99}" dt="2025-10-03T15:31:17.351" v="1093" actId="478"/>
          <ac:grpSpMkLst>
            <pc:docMk/>
            <pc:sldMk cId="0" sldId="269"/>
            <ac:grpSpMk id="71" creationId="{4867A227-2970-5C5E-ED08-93F4D8BAFDB4}"/>
          </ac:grpSpMkLst>
        </pc:grpChg>
        <pc:graphicFrameChg chg="del">
          <ac:chgData name="Mariam Mousaad" userId="722289ebb06f956f" providerId="LiveId" clId="{482588B2-1734-40C9-8204-0C44F627ED99}" dt="2025-10-03T15:31:01.779" v="1089" actId="478"/>
          <ac:graphicFrameMkLst>
            <pc:docMk/>
            <pc:sldMk cId="0" sldId="269"/>
            <ac:graphicFrameMk id="9" creationId="{E8E9C573-3185-16B5-F19D-82B2FC75D48D}"/>
          </ac:graphicFrameMkLst>
        </pc:graphicFrameChg>
        <pc:graphicFrameChg chg="add mod">
          <ac:chgData name="Mariam Mousaad" userId="722289ebb06f956f" providerId="LiveId" clId="{482588B2-1734-40C9-8204-0C44F627ED99}" dt="2025-10-03T15:48:42.739" v="1216" actId="1076"/>
          <ac:graphicFrameMkLst>
            <pc:docMk/>
            <pc:sldMk cId="0" sldId="269"/>
            <ac:graphicFrameMk id="47" creationId="{64905CCC-118A-4615-8B13-483A01896A4C}"/>
          </ac:graphicFrameMkLst>
        </pc:graphicFrameChg>
        <pc:picChg chg="add del mod">
          <ac:chgData name="Mariam Mousaad" userId="722289ebb06f956f" providerId="LiveId" clId="{482588B2-1734-40C9-8204-0C44F627ED99}" dt="2025-10-03T15:37:54.585" v="1155"/>
          <ac:picMkLst>
            <pc:docMk/>
            <pc:sldMk cId="0" sldId="269"/>
            <ac:picMk id="2" creationId="{54F4557C-B2BE-47E2-B59F-062E9F2D28DB}"/>
          </ac:picMkLst>
        </pc:picChg>
      </pc:sldChg>
      <pc:sldChg chg="delSp modSp">
        <pc:chgData name="Mariam Mousaad" userId="722289ebb06f956f" providerId="LiveId" clId="{482588B2-1734-40C9-8204-0C44F627ED99}" dt="2025-10-03T16:14:31.620" v="1343" actId="403"/>
        <pc:sldMkLst>
          <pc:docMk/>
          <pc:sldMk cId="0" sldId="270"/>
        </pc:sldMkLst>
        <pc:spChg chg="mod">
          <ac:chgData name="Mariam Mousaad" userId="722289ebb06f956f" providerId="LiveId" clId="{482588B2-1734-40C9-8204-0C44F627ED99}" dt="2025-10-03T16:14:31.620" v="1343" actId="403"/>
          <ac:spMkLst>
            <pc:docMk/>
            <pc:sldMk cId="0" sldId="270"/>
            <ac:spMk id="2" creationId="{FCE99C4E-0765-98E3-A39E-53F6E06CB13F}"/>
          </ac:spMkLst>
        </pc:spChg>
        <pc:spChg chg="del">
          <ac:chgData name="Mariam Mousaad" userId="722289ebb06f956f" providerId="LiveId" clId="{482588B2-1734-40C9-8204-0C44F627ED99}" dt="2025-10-03T15:24:22.448" v="1050" actId="478"/>
          <ac:spMkLst>
            <pc:docMk/>
            <pc:sldMk cId="0" sldId="270"/>
            <ac:spMk id="3" creationId="{67DE58D8-86F7-5AAB-1559-58AF41A39836}"/>
          </ac:spMkLst>
        </pc:spChg>
      </pc:sldChg>
      <pc:sldChg chg="modSp">
        <pc:chgData name="Mariam Mousaad" userId="722289ebb06f956f" providerId="LiveId" clId="{482588B2-1734-40C9-8204-0C44F627ED99}" dt="2025-10-02T19:16:30.728" v="17" actId="313"/>
        <pc:sldMkLst>
          <pc:docMk/>
          <pc:sldMk cId="0" sldId="271"/>
        </pc:sldMkLst>
        <pc:spChg chg="mod">
          <ac:chgData name="Mariam Mousaad" userId="722289ebb06f956f" providerId="LiveId" clId="{482588B2-1734-40C9-8204-0C44F627ED99}" dt="2025-10-02T19:16:30.728" v="17" actId="313"/>
          <ac:spMkLst>
            <pc:docMk/>
            <pc:sldMk cId="0" sldId="271"/>
            <ac:spMk id="17" creationId="{31CAE81E-9472-77A6-672C-AF923493D9DD}"/>
          </ac:spMkLst>
        </pc:spChg>
      </pc:sldChg>
      <pc:sldChg chg="modSp del">
        <pc:chgData name="Mariam Mousaad" userId="722289ebb06f956f" providerId="LiveId" clId="{482588B2-1734-40C9-8204-0C44F627ED99}" dt="2025-10-03T13:44:22.826" v="683" actId="47"/>
        <pc:sldMkLst>
          <pc:docMk/>
          <pc:sldMk cId="0" sldId="272"/>
        </pc:sldMkLst>
        <pc:spChg chg="mod">
          <ac:chgData name="Mariam Mousaad" userId="722289ebb06f956f" providerId="LiveId" clId="{482588B2-1734-40C9-8204-0C44F627ED99}" dt="2025-10-02T19:16:35.809" v="18" actId="313"/>
          <ac:spMkLst>
            <pc:docMk/>
            <pc:sldMk cId="0" sldId="272"/>
            <ac:spMk id="5" creationId="{F06AA778-7CE9-BEE0-6527-57EDAAE23791}"/>
          </ac:spMkLst>
        </pc:spChg>
      </pc:sldChg>
      <pc:sldChg chg="delSp modSp">
        <pc:chgData name="Mariam Mousaad" userId="722289ebb06f956f" providerId="LiveId" clId="{482588B2-1734-40C9-8204-0C44F627ED99}" dt="2025-10-03T14:51:15.536" v="944" actId="1076"/>
        <pc:sldMkLst>
          <pc:docMk/>
          <pc:sldMk cId="0" sldId="274"/>
        </pc:sldMkLst>
        <pc:spChg chg="mod">
          <ac:chgData name="Mariam Mousaad" userId="722289ebb06f956f" providerId="LiveId" clId="{482588B2-1734-40C9-8204-0C44F627ED99}" dt="2025-10-03T14:51:15.536" v="944" actId="1076"/>
          <ac:spMkLst>
            <pc:docMk/>
            <pc:sldMk cId="0" sldId="274"/>
            <ac:spMk id="6" creationId="{84C10947-ADA4-F61D-7345-0BFBC4BB0597}"/>
          </ac:spMkLst>
        </pc:spChg>
        <pc:spChg chg="del">
          <ac:chgData name="Mariam Mousaad" userId="722289ebb06f956f" providerId="LiveId" clId="{482588B2-1734-40C9-8204-0C44F627ED99}" dt="2025-10-03T14:48:26.388" v="937" actId="478"/>
          <ac:spMkLst>
            <pc:docMk/>
            <pc:sldMk cId="0" sldId="274"/>
            <ac:spMk id="7" creationId="{F4D54ABE-D491-20A9-18C0-C5242E3E1426}"/>
          </ac:spMkLst>
        </pc:spChg>
      </pc:sldChg>
      <pc:sldChg chg="modSp mod">
        <pc:chgData name="Mariam Mousaad" userId="722289ebb06f956f" providerId="LiveId" clId="{482588B2-1734-40C9-8204-0C44F627ED99}" dt="2025-10-03T14:53:23.307" v="968"/>
        <pc:sldMkLst>
          <pc:docMk/>
          <pc:sldMk cId="0" sldId="275"/>
        </pc:sldMkLst>
        <pc:spChg chg="mod">
          <ac:chgData name="Mariam Mousaad" userId="722289ebb06f956f" providerId="LiveId" clId="{482588B2-1734-40C9-8204-0C44F627ED99}" dt="2025-10-03T14:47:41.310" v="933" actId="14100"/>
          <ac:spMkLst>
            <pc:docMk/>
            <pc:sldMk cId="0" sldId="275"/>
            <ac:spMk id="12" creationId="{177BDBA0-C232-2133-912A-FF6DCB5FE56E}"/>
          </ac:spMkLst>
        </pc:spChg>
        <pc:graphicFrameChg chg="mod">
          <ac:chgData name="Mariam Mousaad" userId="722289ebb06f956f" providerId="LiveId" clId="{482588B2-1734-40C9-8204-0C44F627ED99}" dt="2025-10-03T14:53:23.307" v="968"/>
          <ac:graphicFrameMkLst>
            <pc:docMk/>
            <pc:sldMk cId="0" sldId="275"/>
            <ac:graphicFrameMk id="8" creationId="{BD03D2F4-9D58-27BA-0D9A-239D75ECEA99}"/>
          </ac:graphicFrameMkLst>
        </pc:graphicFrameChg>
      </pc:sldChg>
      <pc:sldChg chg="delSp modSp">
        <pc:chgData name="Mariam Mousaad" userId="722289ebb06f956f" providerId="LiveId" clId="{482588B2-1734-40C9-8204-0C44F627ED99}" dt="2025-10-03T15:19:53.869" v="1012" actId="1076"/>
        <pc:sldMkLst>
          <pc:docMk/>
          <pc:sldMk cId="0" sldId="276"/>
        </pc:sldMkLst>
        <pc:spChg chg="mod">
          <ac:chgData name="Mariam Mousaad" userId="722289ebb06f956f" providerId="LiveId" clId="{482588B2-1734-40C9-8204-0C44F627ED99}" dt="2025-10-03T15:19:53.869" v="1012" actId="1076"/>
          <ac:spMkLst>
            <pc:docMk/>
            <pc:sldMk cId="0" sldId="276"/>
            <ac:spMk id="8" creationId="{93C787B6-39DA-B703-43E0-44C7FAA8C9F1}"/>
          </ac:spMkLst>
        </pc:spChg>
        <pc:spChg chg="del">
          <ac:chgData name="Mariam Mousaad" userId="722289ebb06f956f" providerId="LiveId" clId="{482588B2-1734-40C9-8204-0C44F627ED99}" dt="2025-10-03T14:54:22.121" v="969" actId="478"/>
          <ac:spMkLst>
            <pc:docMk/>
            <pc:sldMk cId="0" sldId="276"/>
            <ac:spMk id="9" creationId="{DE94D677-ABD3-0707-0D1C-B03B1C6D6640}"/>
          </ac:spMkLst>
        </pc:spChg>
      </pc:sldChg>
      <pc:sldChg chg="addSp delSp modSp ord">
        <pc:chgData name="Mariam Mousaad" userId="722289ebb06f956f" providerId="LiveId" clId="{482588B2-1734-40C9-8204-0C44F627ED99}" dt="2025-10-03T20:19:39.105" v="1997" actId="1076"/>
        <pc:sldMkLst>
          <pc:docMk/>
          <pc:sldMk cId="1427395247" sldId="277"/>
        </pc:sldMkLst>
        <pc:spChg chg="mod">
          <ac:chgData name="Mariam Mousaad" userId="722289ebb06f956f" providerId="LiveId" clId="{482588B2-1734-40C9-8204-0C44F627ED99}" dt="2025-10-03T20:18:57.214" v="1991" actId="14100"/>
          <ac:spMkLst>
            <pc:docMk/>
            <pc:sldMk cId="1427395247" sldId="277"/>
            <ac:spMk id="2" creationId="{55E21932-80BD-83F0-EE1F-EBB8D7012648}"/>
          </ac:spMkLst>
        </pc:spChg>
        <pc:spChg chg="mod">
          <ac:chgData name="Mariam Mousaad" userId="722289ebb06f956f" providerId="LiveId" clId="{482588B2-1734-40C9-8204-0C44F627ED99}" dt="2025-10-03T20:19:02.083" v="1992" actId="1076"/>
          <ac:spMkLst>
            <pc:docMk/>
            <pc:sldMk cId="1427395247" sldId="277"/>
            <ac:spMk id="3" creationId="{11990AFD-2F4B-48FA-D95B-5A7F046A5333}"/>
          </ac:spMkLst>
        </pc:spChg>
        <pc:spChg chg="mod">
          <ac:chgData name="Mariam Mousaad" userId="722289ebb06f956f" providerId="LiveId" clId="{482588B2-1734-40C9-8204-0C44F627ED99}" dt="2025-10-03T20:02:40.883" v="1913" actId="1076"/>
          <ac:spMkLst>
            <pc:docMk/>
            <pc:sldMk cId="1427395247" sldId="277"/>
            <ac:spMk id="4" creationId="{4890A085-82CB-1B97-EEDE-7A6FD9DF1D09}"/>
          </ac:spMkLst>
        </pc:spChg>
        <pc:spChg chg="del">
          <ac:chgData name="Mariam Mousaad" userId="722289ebb06f956f" providerId="LiveId" clId="{482588B2-1734-40C9-8204-0C44F627ED99}" dt="2025-10-03T20:02:20.443" v="1910" actId="478"/>
          <ac:spMkLst>
            <pc:docMk/>
            <pc:sldMk cId="1427395247" sldId="277"/>
            <ac:spMk id="5" creationId="{7008E045-5825-5BF6-66CC-944DC4DB1932}"/>
          </ac:spMkLst>
        </pc:spChg>
        <pc:spChg chg="del">
          <ac:chgData name="Mariam Mousaad" userId="722289ebb06f956f" providerId="LiveId" clId="{482588B2-1734-40C9-8204-0C44F627ED99}" dt="2025-10-03T20:02:20.443" v="1910" actId="478"/>
          <ac:spMkLst>
            <pc:docMk/>
            <pc:sldMk cId="1427395247" sldId="277"/>
            <ac:spMk id="6" creationId="{4AEB888C-AA9B-434F-0B8F-BBF3CF69C459}"/>
          </ac:spMkLst>
        </pc:spChg>
        <pc:spChg chg="del">
          <ac:chgData name="Mariam Mousaad" userId="722289ebb06f956f" providerId="LiveId" clId="{482588B2-1734-40C9-8204-0C44F627ED99}" dt="2025-10-03T20:02:20.443" v="1910" actId="478"/>
          <ac:spMkLst>
            <pc:docMk/>
            <pc:sldMk cId="1427395247" sldId="277"/>
            <ac:spMk id="7" creationId="{8A15537D-8554-B65E-71CB-C858384F603D}"/>
          </ac:spMkLst>
        </pc:spChg>
        <pc:spChg chg="del">
          <ac:chgData name="Mariam Mousaad" userId="722289ebb06f956f" providerId="LiveId" clId="{482588B2-1734-40C9-8204-0C44F627ED99}" dt="2025-10-03T20:02:20.443" v="1910" actId="478"/>
          <ac:spMkLst>
            <pc:docMk/>
            <pc:sldMk cId="1427395247" sldId="277"/>
            <ac:spMk id="8" creationId="{28B47AF4-21EC-C0E4-6E9E-20369F038895}"/>
          </ac:spMkLst>
        </pc:spChg>
        <pc:spChg chg="del">
          <ac:chgData name="Mariam Mousaad" userId="722289ebb06f956f" providerId="LiveId" clId="{482588B2-1734-40C9-8204-0C44F627ED99}" dt="2025-10-03T20:02:20.443" v="1910" actId="478"/>
          <ac:spMkLst>
            <pc:docMk/>
            <pc:sldMk cId="1427395247" sldId="277"/>
            <ac:spMk id="9" creationId="{BCB6D09A-A649-02ED-4F82-AB142818B7F5}"/>
          </ac:spMkLst>
        </pc:spChg>
        <pc:spChg chg="mod">
          <ac:chgData name="Mariam Mousaad" userId="722289ebb06f956f" providerId="LiveId" clId="{482588B2-1734-40C9-8204-0C44F627ED99}" dt="2025-10-03T20:19:39.105" v="1997" actId="1076"/>
          <ac:spMkLst>
            <pc:docMk/>
            <pc:sldMk cId="1427395247" sldId="277"/>
            <ac:spMk id="10" creationId="{0677DC5E-CD4C-F965-AB12-3ED242BA1A49}"/>
          </ac:spMkLst>
        </pc:spChg>
        <pc:spChg chg="add mod">
          <ac:chgData name="Mariam Mousaad" userId="722289ebb06f956f" providerId="LiveId" clId="{482588B2-1734-40C9-8204-0C44F627ED99}" dt="2025-10-03T20:19:33.971" v="1996" actId="1076"/>
          <ac:spMkLst>
            <pc:docMk/>
            <pc:sldMk cId="1427395247" sldId="277"/>
            <ac:spMk id="11" creationId="{B9C7DC21-19F3-4B1E-90AA-12041157B8FC}"/>
          </ac:spMkLst>
        </pc:spChg>
        <pc:spChg chg="del mod">
          <ac:chgData name="Mariam Mousaad" userId="722289ebb06f956f" providerId="LiveId" clId="{482588B2-1734-40C9-8204-0C44F627ED99}" dt="2025-10-03T19:45:42.754" v="1784"/>
          <ac:spMkLst>
            <pc:docMk/>
            <pc:sldMk cId="1427395247" sldId="277"/>
            <ac:spMk id="14" creationId="{F0E965B4-17D2-627B-4FB2-428B5CDE57C7}"/>
          </ac:spMkLst>
        </pc:spChg>
        <pc:spChg chg="del mod">
          <ac:chgData name="Mariam Mousaad" userId="722289ebb06f956f" providerId="LiveId" clId="{482588B2-1734-40C9-8204-0C44F627ED99}" dt="2025-10-03T20:18:45.506" v="1989" actId="21"/>
          <ac:spMkLst>
            <pc:docMk/>
            <pc:sldMk cId="1427395247" sldId="277"/>
            <ac:spMk id="16" creationId="{6D6E1D6D-EEBC-2A0B-32F5-B932224A6E4F}"/>
          </ac:spMkLst>
        </pc:spChg>
        <pc:picChg chg="del">
          <ac:chgData name="Mariam Mousaad" userId="722289ebb06f956f" providerId="LiveId" clId="{482588B2-1734-40C9-8204-0C44F627ED99}" dt="2025-10-03T20:02:43.019" v="1914" actId="478"/>
          <ac:picMkLst>
            <pc:docMk/>
            <pc:sldMk cId="1427395247" sldId="277"/>
            <ac:picMk id="2056" creationId="{5C180A4D-C02A-9FB3-E0DB-25335B982B08}"/>
          </ac:picMkLst>
        </pc:picChg>
        <pc:picChg chg="del">
          <ac:chgData name="Mariam Mousaad" userId="722289ebb06f956f" providerId="LiveId" clId="{482588B2-1734-40C9-8204-0C44F627ED99}" dt="2025-10-03T20:02:20.443" v="1910" actId="478"/>
          <ac:picMkLst>
            <pc:docMk/>
            <pc:sldMk cId="1427395247" sldId="277"/>
            <ac:picMk id="4098" creationId="{C5BE48C6-F954-569B-03C5-2434DDD5F86A}"/>
          </ac:picMkLst>
        </pc:picChg>
        <pc:picChg chg="add mod">
          <ac:chgData name="Mariam Mousaad" userId="722289ebb06f956f" providerId="LiveId" clId="{482588B2-1734-40C9-8204-0C44F627ED99}" dt="2025-10-03T20:19:07.929" v="1993" actId="1076"/>
          <ac:picMkLst>
            <pc:docMk/>
            <pc:sldMk cId="1427395247" sldId="277"/>
            <ac:picMk id="5122" creationId="{530F94C0-5087-4235-ABE0-8D7EB08603C7}"/>
          </ac:picMkLst>
        </pc:picChg>
        <pc:picChg chg="add mod">
          <ac:chgData name="Mariam Mousaad" userId="722289ebb06f956f" providerId="LiveId" clId="{482588B2-1734-40C9-8204-0C44F627ED99}" dt="2025-10-03T20:19:07.929" v="1993" actId="1076"/>
          <ac:picMkLst>
            <pc:docMk/>
            <pc:sldMk cId="1427395247" sldId="277"/>
            <ac:picMk id="5124" creationId="{EC282FCD-3ED0-4A49-B036-5EB14523E6CF}"/>
          </ac:picMkLst>
        </pc:picChg>
      </pc:sldChg>
      <pc:sldChg chg="addSp delSp modSp add del">
        <pc:chgData name="Mariam Mousaad" userId="722289ebb06f956f" providerId="LiveId" clId="{482588B2-1734-40C9-8204-0C44F627ED99}" dt="2025-10-03T15:23:54.157" v="1049" actId="1076"/>
        <pc:sldMkLst>
          <pc:docMk/>
          <pc:sldMk cId="0" sldId="278"/>
        </pc:sldMkLst>
        <pc:spChg chg="add mod">
          <ac:chgData name="Mariam Mousaad" userId="722289ebb06f956f" providerId="LiveId" clId="{482588B2-1734-40C9-8204-0C44F627ED99}" dt="2025-10-03T15:23:47.358" v="1048" actId="1076"/>
          <ac:spMkLst>
            <pc:docMk/>
            <pc:sldMk cId="0" sldId="278"/>
            <ac:spMk id="2" creationId="{FAB56A19-A147-47DE-AC15-F254668AE39F}"/>
          </ac:spMkLst>
        </pc:spChg>
        <pc:spChg chg="add mod">
          <ac:chgData name="Mariam Mousaad" userId="722289ebb06f956f" providerId="LiveId" clId="{482588B2-1734-40C9-8204-0C44F627ED99}" dt="2025-10-03T15:23:54.157" v="1049" actId="1076"/>
          <ac:spMkLst>
            <pc:docMk/>
            <pc:sldMk cId="0" sldId="278"/>
            <ac:spMk id="3" creationId="{EC62BF75-7F09-4AF3-9786-1BB5BA68111B}"/>
          </ac:spMkLst>
        </pc:spChg>
        <pc:spChg chg="mod">
          <ac:chgData name="Mariam Mousaad" userId="722289ebb06f956f" providerId="LiveId" clId="{482588B2-1734-40C9-8204-0C44F627ED99}" dt="2025-10-03T15:23:32.388" v="1047" actId="1076"/>
          <ac:spMkLst>
            <pc:docMk/>
            <pc:sldMk cId="0" sldId="278"/>
            <ac:spMk id="16" creationId="{6885EA47-2728-BF8F-BDC3-5093AD3CB2F1}"/>
          </ac:spMkLst>
        </pc:spChg>
        <pc:spChg chg="add del mod">
          <ac:chgData name="Mariam Mousaad" userId="722289ebb06f956f" providerId="LiveId" clId="{482588B2-1734-40C9-8204-0C44F627ED99}" dt="2025-10-03T14:58:56.314" v="974" actId="6549"/>
          <ac:spMkLst>
            <pc:docMk/>
            <pc:sldMk cId="0" sldId="278"/>
            <ac:spMk id="26" creationId="{0675706C-6CC4-D97C-FA76-B002D7D04402}"/>
          </ac:spMkLst>
        </pc:spChg>
        <pc:spChg chg="del">
          <ac:chgData name="Mariam Mousaad" userId="722289ebb06f956f" providerId="LiveId" clId="{482588B2-1734-40C9-8204-0C44F627ED99}" dt="2025-10-03T14:58:41.206" v="970" actId="478"/>
          <ac:spMkLst>
            <pc:docMk/>
            <pc:sldMk cId="0" sldId="278"/>
            <ac:spMk id="28" creationId="{88066F38-9AAF-DD26-E6B0-6BAAC8EA15FD}"/>
          </ac:spMkLst>
        </pc:spChg>
        <pc:spChg chg="mod">
          <ac:chgData name="Mariam Mousaad" userId="722289ebb06f956f" providerId="LiveId" clId="{482588B2-1734-40C9-8204-0C44F627ED99}" dt="2025-10-02T19:19:21.424" v="57" actId="313"/>
          <ac:spMkLst>
            <pc:docMk/>
            <pc:sldMk cId="0" sldId="278"/>
            <ac:spMk id="29" creationId="{A9A9F394-ADFE-B90A-8249-7772B86F8B3A}"/>
          </ac:spMkLst>
        </pc:spChg>
        <pc:spChg chg="mod">
          <ac:chgData name="Mariam Mousaad" userId="722289ebb06f956f" providerId="LiveId" clId="{482588B2-1734-40C9-8204-0C44F627ED99}" dt="2025-10-02T19:19:23.012" v="58" actId="313"/>
          <ac:spMkLst>
            <pc:docMk/>
            <pc:sldMk cId="0" sldId="278"/>
            <ac:spMk id="30" creationId="{61D5CD03-4413-155C-0243-857DCF9BC771}"/>
          </ac:spMkLst>
        </pc:spChg>
        <pc:graphicFrameChg chg="mod">
          <ac:chgData name="Mariam Mousaad" userId="722289ebb06f956f" providerId="LiveId" clId="{482588B2-1734-40C9-8204-0C44F627ED99}" dt="2025-10-02T19:19:16.022" v="54" actId="313"/>
          <ac:graphicFrameMkLst>
            <pc:docMk/>
            <pc:sldMk cId="0" sldId="278"/>
            <ac:graphicFrameMk id="13" creationId="{09B721A4-2B59-1E29-6694-386F9A7D6009}"/>
          </ac:graphicFrameMkLst>
        </pc:graphicFrameChg>
        <pc:picChg chg="del mod">
          <ac:chgData name="Mariam Mousaad" userId="722289ebb06f956f" providerId="LiveId" clId="{482588B2-1734-40C9-8204-0C44F627ED99}" dt="2025-10-03T15:16:29.784" v="978" actId="478"/>
          <ac:picMkLst>
            <pc:docMk/>
            <pc:sldMk cId="0" sldId="278"/>
            <ac:picMk id="20" creationId="{F3F848CC-9993-7908-DFF3-BB79BCAAF7CD}"/>
          </ac:picMkLst>
        </pc:picChg>
      </pc:sldChg>
      <pc:sldChg chg="delSp modSp">
        <pc:chgData name="Mariam Mousaad" userId="722289ebb06f956f" providerId="LiveId" clId="{482588B2-1734-40C9-8204-0C44F627ED99}" dt="2025-10-03T14:52:27.151" v="953" actId="1076"/>
        <pc:sldMkLst>
          <pc:docMk/>
          <pc:sldMk cId="0" sldId="280"/>
        </pc:sldMkLst>
        <pc:spChg chg="mod">
          <ac:chgData name="Mariam Mousaad" userId="722289ebb06f956f" providerId="LiveId" clId="{482588B2-1734-40C9-8204-0C44F627ED99}" dt="2025-10-03T14:52:27.151" v="953" actId="1076"/>
          <ac:spMkLst>
            <pc:docMk/>
            <pc:sldMk cId="0" sldId="280"/>
            <ac:spMk id="759" creationId="{00000000-0000-0000-0000-000000000000}"/>
          </ac:spMkLst>
        </pc:spChg>
        <pc:spChg chg="del">
          <ac:chgData name="Mariam Mousaad" userId="722289ebb06f956f" providerId="LiveId" clId="{482588B2-1734-40C9-8204-0C44F627ED99}" dt="2025-10-03T14:27:05.575" v="797" actId="478"/>
          <ac:spMkLst>
            <pc:docMk/>
            <pc:sldMk cId="0" sldId="280"/>
            <ac:spMk id="760" creationId="{00000000-0000-0000-0000-000000000000}"/>
          </ac:spMkLst>
        </pc:spChg>
      </pc:sldChg>
      <pc:sldChg chg="modSp add del">
        <pc:chgData name="Mariam Mousaad" userId="722289ebb06f956f" providerId="LiveId" clId="{482588B2-1734-40C9-8204-0C44F627ED99}" dt="2025-10-03T14:26:53.640" v="796"/>
        <pc:sldMkLst>
          <pc:docMk/>
          <pc:sldMk cId="0" sldId="281"/>
        </pc:sldMkLst>
        <pc:spChg chg="mod">
          <ac:chgData name="Mariam Mousaad" userId="722289ebb06f956f" providerId="LiveId" clId="{482588B2-1734-40C9-8204-0C44F627ED99}" dt="2025-10-02T19:18:32.602" v="43" actId="313"/>
          <ac:spMkLst>
            <pc:docMk/>
            <pc:sldMk cId="0" sldId="281"/>
            <ac:spMk id="9" creationId="{9D8DAEE8-285F-93D9-D5A0-E0169AC5F0FB}"/>
          </ac:spMkLst>
        </pc:spChg>
        <pc:spChg chg="mod">
          <ac:chgData name="Mariam Mousaad" userId="722289ebb06f956f" providerId="LiveId" clId="{482588B2-1734-40C9-8204-0C44F627ED99}" dt="2025-10-02T19:18:34.261" v="44" actId="313"/>
          <ac:spMkLst>
            <pc:docMk/>
            <pc:sldMk cId="0" sldId="281"/>
            <ac:spMk id="12" creationId="{F56F33F5-65F9-0A6C-BE08-2902A7D1294B}"/>
          </ac:spMkLst>
        </pc:spChg>
        <pc:spChg chg="mod">
          <ac:chgData name="Mariam Mousaad" userId="722289ebb06f956f" providerId="LiveId" clId="{482588B2-1734-40C9-8204-0C44F627ED99}" dt="2025-10-02T19:18:16.797" v="38" actId="313"/>
          <ac:spMkLst>
            <pc:docMk/>
            <pc:sldMk cId="0" sldId="281"/>
            <ac:spMk id="765" creationId="{00000000-0000-0000-0000-000000000000}"/>
          </ac:spMkLst>
        </pc:spChg>
        <pc:spChg chg="mod">
          <ac:chgData name="Mariam Mousaad" userId="722289ebb06f956f" providerId="LiveId" clId="{482588B2-1734-40C9-8204-0C44F627ED99}" dt="2025-10-02T19:18:18.060" v="39" actId="313"/>
          <ac:spMkLst>
            <pc:docMk/>
            <pc:sldMk cId="0" sldId="281"/>
            <ac:spMk id="768" creationId="{00000000-0000-0000-0000-000000000000}"/>
          </ac:spMkLst>
        </pc:spChg>
        <pc:spChg chg="mod">
          <ac:chgData name="Mariam Mousaad" userId="722289ebb06f956f" providerId="LiveId" clId="{482588B2-1734-40C9-8204-0C44F627ED99}" dt="2025-10-02T19:18:25.629" v="40" actId="313"/>
          <ac:spMkLst>
            <pc:docMk/>
            <pc:sldMk cId="0" sldId="281"/>
            <ac:spMk id="770" creationId="{00000000-0000-0000-0000-000000000000}"/>
          </ac:spMkLst>
        </pc:spChg>
        <pc:spChg chg="mod">
          <ac:chgData name="Mariam Mousaad" userId="722289ebb06f956f" providerId="LiveId" clId="{482588B2-1734-40C9-8204-0C44F627ED99}" dt="2025-10-02T19:18:28.124" v="42" actId="313"/>
          <ac:spMkLst>
            <pc:docMk/>
            <pc:sldMk cId="0" sldId="281"/>
            <ac:spMk id="789" creationId="{00000000-0000-0000-0000-000000000000}"/>
          </ac:spMkLst>
        </pc:spChg>
      </pc:sldChg>
      <pc:sldChg chg="modSp add del">
        <pc:chgData name="Mariam Mousaad" userId="722289ebb06f956f" providerId="LiveId" clId="{482588B2-1734-40C9-8204-0C44F627ED99}" dt="2025-10-03T13:46:37.512" v="699"/>
        <pc:sldMkLst>
          <pc:docMk/>
          <pc:sldMk cId="0" sldId="283"/>
        </pc:sldMkLst>
        <pc:spChg chg="mod">
          <ac:chgData name="Mariam Mousaad" userId="722289ebb06f956f" providerId="LiveId" clId="{482588B2-1734-40C9-8204-0C44F627ED99}" dt="2025-10-02T19:16:56.782" v="22" actId="313"/>
          <ac:spMkLst>
            <pc:docMk/>
            <pc:sldMk cId="0" sldId="283"/>
            <ac:spMk id="810" creationId="{00000000-0000-0000-0000-000000000000}"/>
          </ac:spMkLst>
        </pc:spChg>
        <pc:graphicFrameChg chg="mod modGraphic">
          <ac:chgData name="Mariam Mousaad" userId="722289ebb06f956f" providerId="LiveId" clId="{482588B2-1734-40C9-8204-0C44F627ED99}" dt="2025-10-02T19:20:30.622" v="68"/>
          <ac:graphicFrameMkLst>
            <pc:docMk/>
            <pc:sldMk cId="0" sldId="283"/>
            <ac:graphicFrameMk id="811" creationId="{00000000-0000-0000-0000-000000000000}"/>
          </ac:graphicFrameMkLst>
        </pc:graphicFrameChg>
      </pc:sldChg>
      <pc:sldChg chg="addSp delSp modSp">
        <pc:chgData name="Mariam Mousaad" userId="722289ebb06f956f" providerId="LiveId" clId="{482588B2-1734-40C9-8204-0C44F627ED99}" dt="2025-10-03T20:33:41.923" v="2082" actId="20577"/>
        <pc:sldMkLst>
          <pc:docMk/>
          <pc:sldMk cId="1535807415" sldId="284"/>
        </pc:sldMkLst>
        <pc:spChg chg="del mod">
          <ac:chgData name="Mariam Mousaad" userId="722289ebb06f956f" providerId="LiveId" clId="{482588B2-1734-40C9-8204-0C44F627ED99}" dt="2025-10-03T17:22:05.222" v="1441" actId="478"/>
          <ac:spMkLst>
            <pc:docMk/>
            <pc:sldMk cId="1535807415" sldId="284"/>
            <ac:spMk id="2" creationId="{D7294F51-4CC4-0B2D-860D-AB7F14A65820}"/>
          </ac:spMkLst>
        </pc:spChg>
        <pc:spChg chg="del mod">
          <ac:chgData name="Mariam Mousaad" userId="722289ebb06f956f" providerId="LiveId" clId="{482588B2-1734-40C9-8204-0C44F627ED99}" dt="2025-10-03T17:02:00.183" v="1372" actId="478"/>
          <ac:spMkLst>
            <pc:docMk/>
            <pc:sldMk cId="1535807415" sldId="284"/>
            <ac:spMk id="3" creationId="{5306EF64-BCD7-2817-2A5C-7667833090FA}"/>
          </ac:spMkLst>
        </pc:spChg>
        <pc:spChg chg="del">
          <ac:chgData name="Mariam Mousaad" userId="722289ebb06f956f" providerId="LiveId" clId="{482588B2-1734-40C9-8204-0C44F627ED99}" dt="2025-10-03T16:18:04.976" v="1348" actId="478"/>
          <ac:spMkLst>
            <pc:docMk/>
            <pc:sldMk cId="1535807415" sldId="284"/>
            <ac:spMk id="5" creationId="{3281364C-A8F7-2FF9-5983-AF95AD5037A9}"/>
          </ac:spMkLst>
        </pc:spChg>
        <pc:spChg chg="del mod">
          <ac:chgData name="Mariam Mousaad" userId="722289ebb06f956f" providerId="LiveId" clId="{482588B2-1734-40C9-8204-0C44F627ED99}" dt="2025-10-03T17:01:58.923" v="1371" actId="478"/>
          <ac:spMkLst>
            <pc:docMk/>
            <pc:sldMk cId="1535807415" sldId="284"/>
            <ac:spMk id="6" creationId="{D291E00F-2775-8D15-C263-8636859863AC}"/>
          </ac:spMkLst>
        </pc:spChg>
        <pc:spChg chg="add mod">
          <ac:chgData name="Mariam Mousaad" userId="722289ebb06f956f" providerId="LiveId" clId="{482588B2-1734-40C9-8204-0C44F627ED99}" dt="2025-10-03T20:23:03.162" v="1998" actId="1076"/>
          <ac:spMkLst>
            <pc:docMk/>
            <pc:sldMk cId="1535807415" sldId="284"/>
            <ac:spMk id="7" creationId="{B41EACA1-6022-4210-B556-38F917B60B5F}"/>
          </ac:spMkLst>
        </pc:spChg>
        <pc:spChg chg="add mod ord">
          <ac:chgData name="Mariam Mousaad" userId="722289ebb06f956f" providerId="LiveId" clId="{482588B2-1734-40C9-8204-0C44F627ED99}" dt="2025-10-03T17:26:19.495" v="1477" actId="1076"/>
          <ac:spMkLst>
            <pc:docMk/>
            <pc:sldMk cId="1535807415" sldId="284"/>
            <ac:spMk id="8" creationId="{9FCB3132-3D74-459C-8F96-A87BEDFA7F52}"/>
          </ac:spMkLst>
        </pc:spChg>
        <pc:spChg chg="add mod">
          <ac:chgData name="Mariam Mousaad" userId="722289ebb06f956f" providerId="LiveId" clId="{482588B2-1734-40C9-8204-0C44F627ED99}" dt="2025-10-03T20:33:41.923" v="2082" actId="20577"/>
          <ac:spMkLst>
            <pc:docMk/>
            <pc:sldMk cId="1535807415" sldId="284"/>
            <ac:spMk id="9" creationId="{7566BCB4-23DF-42FB-B008-9EA8D8B41F5C}"/>
          </ac:spMkLst>
        </pc:spChg>
        <pc:picChg chg="del">
          <ac:chgData name="Mariam Mousaad" userId="722289ebb06f956f" providerId="LiveId" clId="{482588B2-1734-40C9-8204-0C44F627ED99}" dt="2025-10-03T16:17:56.586" v="1346" actId="478"/>
          <ac:picMkLst>
            <pc:docMk/>
            <pc:sldMk cId="1535807415" sldId="284"/>
            <ac:picMk id="4" creationId="{51EEEC0C-7D40-0EC5-2774-5380ADA083A2}"/>
          </ac:picMkLst>
        </pc:picChg>
        <pc:picChg chg="add mod">
          <ac:chgData name="Mariam Mousaad" userId="722289ebb06f956f" providerId="LiveId" clId="{482588B2-1734-40C9-8204-0C44F627ED99}" dt="2025-10-03T17:33:23.008" v="1534" actId="14100"/>
          <ac:picMkLst>
            <pc:docMk/>
            <pc:sldMk cId="1535807415" sldId="284"/>
            <ac:picMk id="10" creationId="{3F23F0E0-FB43-4DD7-AFD4-B40C71FC34FE}"/>
          </ac:picMkLst>
        </pc:picChg>
        <pc:picChg chg="add mod">
          <ac:chgData name="Mariam Mousaad" userId="722289ebb06f956f" providerId="LiveId" clId="{482588B2-1734-40C9-8204-0C44F627ED99}" dt="2025-10-03T17:33:29.775" v="1535" actId="14100"/>
          <ac:picMkLst>
            <pc:docMk/>
            <pc:sldMk cId="1535807415" sldId="284"/>
            <ac:picMk id="11" creationId="{3EBE4A82-655A-4E9F-B93F-9B0A8D8F513B}"/>
          </ac:picMkLst>
        </pc:picChg>
        <pc:picChg chg="add mod">
          <ac:chgData name="Mariam Mousaad" userId="722289ebb06f956f" providerId="LiveId" clId="{482588B2-1734-40C9-8204-0C44F627ED99}" dt="2025-10-03T17:32:36.932" v="1529" actId="1440"/>
          <ac:picMkLst>
            <pc:docMk/>
            <pc:sldMk cId="1535807415" sldId="284"/>
            <ac:picMk id="13" creationId="{583BAFE9-5DC0-4492-8235-A71A00F328F1}"/>
          </ac:picMkLst>
        </pc:picChg>
        <pc:picChg chg="add mod">
          <ac:chgData name="Mariam Mousaad" userId="722289ebb06f956f" providerId="LiveId" clId="{482588B2-1734-40C9-8204-0C44F627ED99}" dt="2025-10-03T17:33:37.016" v="1536" actId="14100"/>
          <ac:picMkLst>
            <pc:docMk/>
            <pc:sldMk cId="1535807415" sldId="284"/>
            <ac:picMk id="14" creationId="{0E0824F4-D2E1-44C9-A2E9-EE4E0D050EBD}"/>
          </ac:picMkLst>
        </pc:picChg>
        <pc:picChg chg="del">
          <ac:chgData name="Mariam Mousaad" userId="722289ebb06f956f" providerId="LiveId" clId="{482588B2-1734-40C9-8204-0C44F627ED99}" dt="2025-10-03T16:17:57.795" v="1347" actId="478"/>
          <ac:picMkLst>
            <pc:docMk/>
            <pc:sldMk cId="1535807415" sldId="284"/>
            <ac:picMk id="5122" creationId="{26E24060-5AF9-9041-AB77-7DA8D6C8F021}"/>
          </ac:picMkLst>
        </pc:picChg>
      </pc:sldChg>
      <pc:sldChg chg="addSp delSp modSp">
        <pc:chgData name="Mariam Mousaad" userId="722289ebb06f956f" providerId="LiveId" clId="{482588B2-1734-40C9-8204-0C44F627ED99}" dt="2025-10-03T14:15:15.810" v="784" actId="122"/>
        <pc:sldMkLst>
          <pc:docMk/>
          <pc:sldMk cId="0" sldId="286"/>
        </pc:sldMkLst>
        <pc:spChg chg="add mod">
          <ac:chgData name="Mariam Mousaad" userId="722289ebb06f956f" providerId="LiveId" clId="{482588B2-1734-40C9-8204-0C44F627ED99}" dt="2025-10-03T14:15:15.810" v="784" actId="122"/>
          <ac:spMkLst>
            <pc:docMk/>
            <pc:sldMk cId="0" sldId="286"/>
            <ac:spMk id="2" creationId="{1600C04E-1B5F-4BAE-9D9E-6ACA49044001}"/>
          </ac:spMkLst>
        </pc:spChg>
        <pc:spChg chg="add mod">
          <ac:chgData name="Mariam Mousaad" userId="722289ebb06f956f" providerId="LiveId" clId="{482588B2-1734-40C9-8204-0C44F627ED99}" dt="2025-10-03T13:56:43.003" v="733" actId="14100"/>
          <ac:spMkLst>
            <pc:docMk/>
            <pc:sldMk cId="0" sldId="286"/>
            <ac:spMk id="7" creationId="{7FDB3FD6-4105-4A84-B43B-143D4B80AD0E}"/>
          </ac:spMkLst>
        </pc:spChg>
        <pc:spChg chg="del mod">
          <ac:chgData name="Mariam Mousaad" userId="722289ebb06f956f" providerId="LiveId" clId="{482588B2-1734-40C9-8204-0C44F627ED99}" dt="2025-10-03T13:48:10.394" v="706" actId="478"/>
          <ac:spMkLst>
            <pc:docMk/>
            <pc:sldMk cId="0" sldId="286"/>
            <ac:spMk id="22" creationId="{886DBB6F-CE35-2AC9-817C-03C059F41703}"/>
          </ac:spMkLst>
        </pc:spChg>
        <pc:graphicFrameChg chg="add mod">
          <ac:chgData name="Mariam Mousaad" userId="722289ebb06f956f" providerId="LiveId" clId="{482588B2-1734-40C9-8204-0C44F627ED99}" dt="2025-10-03T14:13:17.497" v="771"/>
          <ac:graphicFrameMkLst>
            <pc:docMk/>
            <pc:sldMk cId="0" sldId="286"/>
            <ac:graphicFrameMk id="6" creationId="{5025AAA3-F618-4951-9AB4-A35552F7DBF7}"/>
          </ac:graphicFrameMkLst>
        </pc:graphicFrameChg>
        <pc:graphicFrameChg chg="del mod">
          <ac:chgData name="Mariam Mousaad" userId="722289ebb06f956f" providerId="LiveId" clId="{482588B2-1734-40C9-8204-0C44F627ED99}" dt="2025-10-03T13:47:41.622" v="703" actId="478"/>
          <ac:graphicFrameMkLst>
            <pc:docMk/>
            <pc:sldMk cId="0" sldId="286"/>
            <ac:graphicFrameMk id="21" creationId="{2549B5D1-283D-9118-F35F-CB4862225E5D}"/>
          </ac:graphicFrameMkLst>
        </pc:graphicFrameChg>
        <pc:picChg chg="mod">
          <ac:chgData name="Mariam Mousaad" userId="722289ebb06f956f" providerId="LiveId" clId="{482588B2-1734-40C9-8204-0C44F627ED99}" dt="2025-10-03T13:51:47.288" v="725" actId="1076"/>
          <ac:picMkLst>
            <pc:docMk/>
            <pc:sldMk cId="0" sldId="286"/>
            <ac:picMk id="866" creationId="{00000000-0000-0000-0000-000000000000}"/>
          </ac:picMkLst>
        </pc:picChg>
      </pc:sldChg>
      <pc:sldChg chg="modSp del">
        <pc:chgData name="Mariam Mousaad" userId="722289ebb06f956f" providerId="LiveId" clId="{482588B2-1734-40C9-8204-0C44F627ED99}" dt="2025-10-03T16:09:42.326" v="1331" actId="47"/>
        <pc:sldMkLst>
          <pc:docMk/>
          <pc:sldMk cId="2459004645" sldId="287"/>
        </pc:sldMkLst>
        <pc:spChg chg="mod">
          <ac:chgData name="Mariam Mousaad" userId="722289ebb06f956f" providerId="LiveId" clId="{482588B2-1734-40C9-8204-0C44F627ED99}" dt="2025-10-02T19:19:37.053" v="61" actId="313"/>
          <ac:spMkLst>
            <pc:docMk/>
            <pc:sldMk cId="2459004645" sldId="287"/>
            <ac:spMk id="4" creationId="{B6BBBB25-C34B-77B1-A4E2-C1F32E0A2A01}"/>
          </ac:spMkLst>
        </pc:spChg>
      </pc:sldChg>
      <pc:sldChg chg="delSp modSp">
        <pc:chgData name="Mariam Mousaad" userId="722289ebb06f956f" providerId="LiveId" clId="{482588B2-1734-40C9-8204-0C44F627ED99}" dt="2025-10-03T16:14:52.816" v="1345" actId="20577"/>
        <pc:sldMkLst>
          <pc:docMk/>
          <pc:sldMk cId="837398243" sldId="288"/>
        </pc:sldMkLst>
        <pc:spChg chg="mod">
          <ac:chgData name="Mariam Mousaad" userId="722289ebb06f956f" providerId="LiveId" clId="{482588B2-1734-40C9-8204-0C44F627ED99}" dt="2025-10-03T16:14:52.816" v="1345" actId="20577"/>
          <ac:spMkLst>
            <pc:docMk/>
            <pc:sldMk cId="837398243" sldId="288"/>
            <ac:spMk id="2" creationId="{B1C16BAC-9732-1BE9-6D8F-9BF4891F6C06}"/>
          </ac:spMkLst>
        </pc:spChg>
        <pc:spChg chg="del">
          <ac:chgData name="Mariam Mousaad" userId="722289ebb06f956f" providerId="LiveId" clId="{482588B2-1734-40C9-8204-0C44F627ED99}" dt="2025-10-03T16:10:01.948" v="1332" actId="478"/>
          <ac:spMkLst>
            <pc:docMk/>
            <pc:sldMk cId="837398243" sldId="288"/>
            <ac:spMk id="3" creationId="{CAC4683C-B44B-F55B-D4D7-B5E731D198F2}"/>
          </ac:spMkLst>
        </pc:spChg>
      </pc:sldChg>
      <pc:sldChg chg="modSp">
        <pc:chgData name="Mariam Mousaad" userId="722289ebb06f956f" providerId="LiveId" clId="{482588B2-1734-40C9-8204-0C44F627ED99}" dt="2025-10-03T21:36:54.297" v="2395" actId="1076"/>
        <pc:sldMkLst>
          <pc:docMk/>
          <pc:sldMk cId="0" sldId="308"/>
        </pc:sldMkLst>
        <pc:spChg chg="mod">
          <ac:chgData name="Mariam Mousaad" userId="722289ebb06f956f" providerId="LiveId" clId="{482588B2-1734-40C9-8204-0C44F627ED99}" dt="2025-10-02T20:19:41.882" v="369"/>
          <ac:spMkLst>
            <pc:docMk/>
            <pc:sldMk cId="0" sldId="308"/>
            <ac:spMk id="15" creationId="{1248675F-DA69-2ACD-4796-B8D965457595}"/>
          </ac:spMkLst>
        </pc:spChg>
        <pc:spChg chg="mod">
          <ac:chgData name="Mariam Mousaad" userId="722289ebb06f956f" providerId="LiveId" clId="{482588B2-1734-40C9-8204-0C44F627ED99}" dt="2025-10-02T20:24:29.466" v="401" actId="1076"/>
          <ac:spMkLst>
            <pc:docMk/>
            <pc:sldMk cId="0" sldId="308"/>
            <ac:spMk id="16" creationId="{E958A916-E810-08EF-BF53-9C0C657CAEA2}"/>
          </ac:spMkLst>
        </pc:spChg>
        <pc:spChg chg="mod">
          <ac:chgData name="Mariam Mousaad" userId="722289ebb06f956f" providerId="LiveId" clId="{482588B2-1734-40C9-8204-0C44F627ED99}" dt="2025-10-02T20:19:58.451" v="371" actId="20577"/>
          <ac:spMkLst>
            <pc:docMk/>
            <pc:sldMk cId="0" sldId="308"/>
            <ac:spMk id="17" creationId="{88934E32-A395-20A0-484D-3260163A66ED}"/>
          </ac:spMkLst>
        </pc:spChg>
        <pc:spChg chg="mod">
          <ac:chgData name="Mariam Mousaad" userId="722289ebb06f956f" providerId="LiveId" clId="{482588B2-1734-40C9-8204-0C44F627ED99}" dt="2025-10-02T20:23:43.929" v="397" actId="404"/>
          <ac:spMkLst>
            <pc:docMk/>
            <pc:sldMk cId="0" sldId="308"/>
            <ac:spMk id="18" creationId="{750EA078-2D0C-C241-E2F3-6EE698B43FDC}"/>
          </ac:spMkLst>
        </pc:spChg>
        <pc:spChg chg="mod">
          <ac:chgData name="Mariam Mousaad" userId="722289ebb06f956f" providerId="LiveId" clId="{482588B2-1734-40C9-8204-0C44F627ED99}" dt="2025-10-02T20:19:20.100" v="368" actId="1076"/>
          <ac:spMkLst>
            <pc:docMk/>
            <pc:sldMk cId="0" sldId="308"/>
            <ac:spMk id="20" creationId="{CE084383-EC29-B9FB-0122-9F420D3B7029}"/>
          </ac:spMkLst>
        </pc:spChg>
        <pc:spChg chg="mod">
          <ac:chgData name="Mariam Mousaad" userId="722289ebb06f956f" providerId="LiveId" clId="{482588B2-1734-40C9-8204-0C44F627ED99}" dt="2025-10-02T20:24:00.631" v="398" actId="1076"/>
          <ac:spMkLst>
            <pc:docMk/>
            <pc:sldMk cId="0" sldId="308"/>
            <ac:spMk id="24" creationId="{90C7266D-8B8A-C456-A544-E53244BACAA1}"/>
          </ac:spMkLst>
        </pc:spChg>
        <pc:spChg chg="mod">
          <ac:chgData name="Mariam Mousaad" userId="722289ebb06f956f" providerId="LiveId" clId="{482588B2-1734-40C9-8204-0C44F627ED99}" dt="2025-10-02T20:24:23.552" v="400" actId="1076"/>
          <ac:spMkLst>
            <pc:docMk/>
            <pc:sldMk cId="0" sldId="308"/>
            <ac:spMk id="25" creationId="{4BDB51D2-B7DC-EC24-8A8D-AA5F8B4252E1}"/>
          </ac:spMkLst>
        </pc:spChg>
        <pc:spChg chg="mod">
          <ac:chgData name="Mariam Mousaad" userId="722289ebb06f956f" providerId="LiveId" clId="{482588B2-1734-40C9-8204-0C44F627ED99}" dt="2025-10-02T20:20:34.804" v="374"/>
          <ac:spMkLst>
            <pc:docMk/>
            <pc:sldMk cId="0" sldId="308"/>
            <ac:spMk id="26" creationId="{63FA6E93-6BF2-88B2-BA69-F5D42B63E1EE}"/>
          </ac:spMkLst>
        </pc:spChg>
        <pc:spChg chg="mod">
          <ac:chgData name="Mariam Mousaad" userId="722289ebb06f956f" providerId="LiveId" clId="{482588B2-1734-40C9-8204-0C44F627ED99}" dt="2025-10-02T20:24:15.377" v="399" actId="1076"/>
          <ac:spMkLst>
            <pc:docMk/>
            <pc:sldMk cId="0" sldId="308"/>
            <ac:spMk id="27" creationId="{696AC9F7-4122-E0E6-6A25-424A111FBC01}"/>
          </ac:spMkLst>
        </pc:spChg>
        <pc:spChg chg="mod">
          <ac:chgData name="Mariam Mousaad" userId="722289ebb06f956f" providerId="LiveId" clId="{482588B2-1734-40C9-8204-0C44F627ED99}" dt="2025-10-03T21:36:54.297" v="2395" actId="1076"/>
          <ac:spMkLst>
            <pc:docMk/>
            <pc:sldMk cId="0" sldId="308"/>
            <ac:spMk id="28" creationId="{D34F8C54-999E-2DDB-C657-588938BA949D}"/>
          </ac:spMkLst>
        </pc:spChg>
        <pc:spChg chg="mod">
          <ac:chgData name="Mariam Mousaad" userId="722289ebb06f956f" providerId="LiveId" clId="{482588B2-1734-40C9-8204-0C44F627ED99}" dt="2025-10-02T20:23:00.680" v="389" actId="1076"/>
          <ac:spMkLst>
            <pc:docMk/>
            <pc:sldMk cId="0" sldId="308"/>
            <ac:spMk id="29" creationId="{BA61EF56-B8F2-B611-A87B-CE14B383F7C1}"/>
          </ac:spMkLst>
        </pc:spChg>
        <pc:spChg chg="mod">
          <ac:chgData name="Mariam Mousaad" userId="722289ebb06f956f" providerId="LiveId" clId="{482588B2-1734-40C9-8204-0C44F627ED99}" dt="2025-10-02T20:25:06.284" v="403" actId="1076"/>
          <ac:spMkLst>
            <pc:docMk/>
            <pc:sldMk cId="0" sldId="308"/>
            <ac:spMk id="31" creationId="{E7C9D193-3E3B-A235-489E-127D36828B4C}"/>
          </ac:spMkLst>
        </pc:spChg>
        <pc:spChg chg="mod">
          <ac:chgData name="Mariam Mousaad" userId="722289ebb06f956f" providerId="LiveId" clId="{482588B2-1734-40C9-8204-0C44F627ED99}" dt="2025-10-02T20:18:18.491" v="359" actId="20577"/>
          <ac:spMkLst>
            <pc:docMk/>
            <pc:sldMk cId="0" sldId="308"/>
            <ac:spMk id="203" creationId="{00000000-0000-0000-0000-000000000000}"/>
          </ac:spMkLst>
        </pc:spChg>
      </pc:sldChg>
      <pc:sldChg chg="addSp delSp modSp">
        <pc:chgData name="Mariam Mousaad" userId="722289ebb06f956f" providerId="LiveId" clId="{482588B2-1734-40C9-8204-0C44F627ED99}" dt="2025-10-02T21:59:56.500" v="575" actId="122"/>
        <pc:sldMkLst>
          <pc:docMk/>
          <pc:sldMk cId="0" sldId="309"/>
        </pc:sldMkLst>
        <pc:spChg chg="add mod">
          <ac:chgData name="Mariam Mousaad" userId="722289ebb06f956f" providerId="LiveId" clId="{482588B2-1734-40C9-8204-0C44F627ED99}" dt="2025-10-02T21:51:37.776" v="529" actId="20577"/>
          <ac:spMkLst>
            <pc:docMk/>
            <pc:sldMk cId="0" sldId="309"/>
            <ac:spMk id="25" creationId="{9142C445-96E0-4D6C-BB9C-45331406DC63}"/>
          </ac:spMkLst>
        </pc:spChg>
        <pc:spChg chg="mod">
          <ac:chgData name="Mariam Mousaad" userId="722289ebb06f956f" providerId="LiveId" clId="{482588B2-1734-40C9-8204-0C44F627ED99}" dt="2025-10-02T21:55:39.056" v="539"/>
          <ac:spMkLst>
            <pc:docMk/>
            <pc:sldMk cId="0" sldId="309"/>
            <ac:spMk id="317" creationId="{00000000-0000-0000-0000-000000000000}"/>
          </ac:spMkLst>
        </pc:spChg>
        <pc:spChg chg="mod">
          <ac:chgData name="Mariam Mousaad" userId="722289ebb06f956f" providerId="LiveId" clId="{482588B2-1734-40C9-8204-0C44F627ED99}" dt="2025-10-02T21:50:55.405" v="492" actId="14100"/>
          <ac:spMkLst>
            <pc:docMk/>
            <pc:sldMk cId="0" sldId="309"/>
            <ac:spMk id="319" creationId="{00000000-0000-0000-0000-000000000000}"/>
          </ac:spMkLst>
        </pc:spChg>
        <pc:spChg chg="mod">
          <ac:chgData name="Mariam Mousaad" userId="722289ebb06f956f" providerId="LiveId" clId="{482588B2-1734-40C9-8204-0C44F627ED99}" dt="2025-10-02T20:31:19.161" v="451" actId="20577"/>
          <ac:spMkLst>
            <pc:docMk/>
            <pc:sldMk cId="0" sldId="309"/>
            <ac:spMk id="339" creationId="{00000000-0000-0000-0000-000000000000}"/>
          </ac:spMkLst>
        </pc:spChg>
        <pc:spChg chg="mod">
          <ac:chgData name="Mariam Mousaad" userId="722289ebb06f956f" providerId="LiveId" clId="{482588B2-1734-40C9-8204-0C44F627ED99}" dt="2025-10-02T21:59:56.500" v="575" actId="122"/>
          <ac:spMkLst>
            <pc:docMk/>
            <pc:sldMk cId="0" sldId="309"/>
            <ac:spMk id="340" creationId="{00000000-0000-0000-0000-000000000000}"/>
          </ac:spMkLst>
        </pc:spChg>
        <pc:spChg chg="mod">
          <ac:chgData name="Mariam Mousaad" userId="722289ebb06f956f" providerId="LiveId" clId="{482588B2-1734-40C9-8204-0C44F627ED99}" dt="2025-10-02T21:38:43.394" v="466" actId="1076"/>
          <ac:spMkLst>
            <pc:docMk/>
            <pc:sldMk cId="0" sldId="309"/>
            <ac:spMk id="341" creationId="{00000000-0000-0000-0000-000000000000}"/>
          </ac:spMkLst>
        </pc:spChg>
        <pc:spChg chg="mod">
          <ac:chgData name="Mariam Mousaad" userId="722289ebb06f956f" providerId="LiveId" clId="{482588B2-1734-40C9-8204-0C44F627ED99}" dt="2025-10-02T21:59:53.472" v="574" actId="122"/>
          <ac:spMkLst>
            <pc:docMk/>
            <pc:sldMk cId="0" sldId="309"/>
            <ac:spMk id="342" creationId="{00000000-0000-0000-0000-000000000000}"/>
          </ac:spMkLst>
        </pc:spChg>
        <pc:spChg chg="mod">
          <ac:chgData name="Mariam Mousaad" userId="722289ebb06f956f" providerId="LiveId" clId="{482588B2-1734-40C9-8204-0C44F627ED99}" dt="2025-10-02T20:31:50.758" v="456" actId="108"/>
          <ac:spMkLst>
            <pc:docMk/>
            <pc:sldMk cId="0" sldId="309"/>
            <ac:spMk id="343" creationId="{00000000-0000-0000-0000-000000000000}"/>
          </ac:spMkLst>
        </pc:spChg>
        <pc:spChg chg="mod">
          <ac:chgData name="Mariam Mousaad" userId="722289ebb06f956f" providerId="LiveId" clId="{482588B2-1734-40C9-8204-0C44F627ED99}" dt="2025-10-02T21:59:51.149" v="573" actId="1076"/>
          <ac:spMkLst>
            <pc:docMk/>
            <pc:sldMk cId="0" sldId="309"/>
            <ac:spMk id="344" creationId="{00000000-0000-0000-0000-000000000000}"/>
          </ac:spMkLst>
        </pc:spChg>
        <pc:spChg chg="mod">
          <ac:chgData name="Mariam Mousaad" userId="722289ebb06f956f" providerId="LiveId" clId="{482588B2-1734-40C9-8204-0C44F627ED99}" dt="2025-10-02T21:40:10.033" v="477" actId="20577"/>
          <ac:spMkLst>
            <pc:docMk/>
            <pc:sldMk cId="0" sldId="309"/>
            <ac:spMk id="345" creationId="{00000000-0000-0000-0000-000000000000}"/>
          </ac:spMkLst>
        </pc:spChg>
        <pc:spChg chg="mod">
          <ac:chgData name="Mariam Mousaad" userId="722289ebb06f956f" providerId="LiveId" clId="{482588B2-1734-40C9-8204-0C44F627ED99}" dt="2025-10-02T21:59:32.410" v="571" actId="1076"/>
          <ac:spMkLst>
            <pc:docMk/>
            <pc:sldMk cId="0" sldId="309"/>
            <ac:spMk id="346" creationId="{00000000-0000-0000-0000-000000000000}"/>
          </ac:spMkLst>
        </pc:spChg>
        <pc:spChg chg="mod">
          <ac:chgData name="Mariam Mousaad" userId="722289ebb06f956f" providerId="LiveId" clId="{482588B2-1734-40C9-8204-0C44F627ED99}" dt="2025-10-02T20:27:17.752" v="420" actId="1076"/>
          <ac:spMkLst>
            <pc:docMk/>
            <pc:sldMk cId="0" sldId="309"/>
            <ac:spMk id="347" creationId="{00000000-0000-0000-0000-000000000000}"/>
          </ac:spMkLst>
        </pc:spChg>
        <pc:picChg chg="add mod">
          <ac:chgData name="Mariam Mousaad" userId="722289ebb06f956f" providerId="LiveId" clId="{482588B2-1734-40C9-8204-0C44F627ED99}" dt="2025-10-02T21:58:12.101" v="564" actId="14100"/>
          <ac:picMkLst>
            <pc:docMk/>
            <pc:sldMk cId="0" sldId="309"/>
            <ac:picMk id="2" creationId="{9D1C7405-9804-47D0-9A07-C0AB68F969C7}"/>
          </ac:picMkLst>
        </pc:picChg>
        <pc:picChg chg="add mod">
          <ac:chgData name="Mariam Mousaad" userId="722289ebb06f956f" providerId="LiveId" clId="{482588B2-1734-40C9-8204-0C44F627ED99}" dt="2025-10-02T21:57:55.784" v="562" actId="1076"/>
          <ac:picMkLst>
            <pc:docMk/>
            <pc:sldMk cId="0" sldId="309"/>
            <ac:picMk id="3" creationId="{D00C2A39-2B1B-4375-9555-53CD4FE17AA7}"/>
          </ac:picMkLst>
        </pc:picChg>
        <pc:picChg chg="del">
          <ac:chgData name="Mariam Mousaad" userId="722289ebb06f956f" providerId="LiveId" clId="{482588B2-1734-40C9-8204-0C44F627ED99}" dt="2025-10-02T21:42:34.121" v="486" actId="478"/>
          <ac:picMkLst>
            <pc:docMk/>
            <pc:sldMk cId="0" sldId="309"/>
            <ac:picMk id="16" creationId="{2746920C-BB12-47EF-BBAC-29E6E8C057EF}"/>
          </ac:picMkLst>
        </pc:picChg>
        <pc:picChg chg="mod">
          <ac:chgData name="Mariam Mousaad" userId="722289ebb06f956f" providerId="LiveId" clId="{482588B2-1734-40C9-8204-0C44F627ED99}" dt="2025-10-02T21:52:37.426" v="538" actId="14100"/>
          <ac:picMkLst>
            <pc:docMk/>
            <pc:sldMk cId="0" sldId="309"/>
            <ac:picMk id="348" creationId="{00000000-0000-0000-0000-000000000000}"/>
          </ac:picMkLst>
        </pc:picChg>
        <pc:picChg chg="del">
          <ac:chgData name="Mariam Mousaad" userId="722289ebb06f956f" providerId="LiveId" clId="{482588B2-1734-40C9-8204-0C44F627ED99}" dt="2025-10-02T21:52:25.854" v="536" actId="478"/>
          <ac:picMkLst>
            <pc:docMk/>
            <pc:sldMk cId="0" sldId="309"/>
            <ac:picMk id="1028" creationId="{E7514232-36B1-40BC-A21B-48941201BFED}"/>
          </ac:picMkLst>
        </pc:picChg>
        <pc:picChg chg="mod">
          <ac:chgData name="Mariam Mousaad" userId="722289ebb06f956f" providerId="LiveId" clId="{482588B2-1734-40C9-8204-0C44F627ED99}" dt="2025-10-02T21:58:03.951" v="563" actId="14100"/>
          <ac:picMkLst>
            <pc:docMk/>
            <pc:sldMk cId="0" sldId="309"/>
            <ac:picMk id="1030" creationId="{0BFE427F-7289-2233-CF44-AE36EFEC7E40}"/>
          </ac:picMkLst>
        </pc:picChg>
      </pc:sldChg>
      <pc:sldChg chg="modSp">
        <pc:chgData name="Mariam Mousaad" userId="722289ebb06f956f" providerId="LiveId" clId="{482588B2-1734-40C9-8204-0C44F627ED99}" dt="2025-10-03T13:43:35.360" v="682" actId="20577"/>
        <pc:sldMkLst>
          <pc:docMk/>
          <pc:sldMk cId="1611171279" sldId="310"/>
        </pc:sldMkLst>
        <pc:spChg chg="mod">
          <ac:chgData name="Mariam Mousaad" userId="722289ebb06f956f" providerId="LiveId" clId="{482588B2-1734-40C9-8204-0C44F627ED99}" dt="2025-10-03T13:43:26.697" v="680" actId="113"/>
          <ac:spMkLst>
            <pc:docMk/>
            <pc:sldMk cId="1611171279" sldId="310"/>
            <ac:spMk id="6" creationId="{F3E8FF4D-D398-E184-82A4-99024985BDAF}"/>
          </ac:spMkLst>
        </pc:spChg>
        <pc:spChg chg="mod">
          <ac:chgData name="Mariam Mousaad" userId="722289ebb06f956f" providerId="LiveId" clId="{482588B2-1734-40C9-8204-0C44F627ED99}" dt="2025-10-03T13:31:03.080" v="583" actId="14100"/>
          <ac:spMkLst>
            <pc:docMk/>
            <pc:sldMk cId="1611171279" sldId="310"/>
            <ac:spMk id="339" creationId="{5C40A046-D0EB-4429-5E4F-8C01B9D61A5D}"/>
          </ac:spMkLst>
        </pc:spChg>
        <pc:spChg chg="mod">
          <ac:chgData name="Mariam Mousaad" userId="722289ebb06f956f" providerId="LiveId" clId="{482588B2-1734-40C9-8204-0C44F627ED99}" dt="2025-10-03T13:32:43.134" v="594" actId="14100"/>
          <ac:spMkLst>
            <pc:docMk/>
            <pc:sldMk cId="1611171279" sldId="310"/>
            <ac:spMk id="340" creationId="{43ED2C83-8D4A-A8C4-D1AB-C80479364FFE}"/>
          </ac:spMkLst>
        </pc:spChg>
        <pc:spChg chg="mod">
          <ac:chgData name="Mariam Mousaad" userId="722289ebb06f956f" providerId="LiveId" clId="{482588B2-1734-40C9-8204-0C44F627ED99}" dt="2025-10-03T13:38:04.961" v="659" actId="20577"/>
          <ac:spMkLst>
            <pc:docMk/>
            <pc:sldMk cId="1611171279" sldId="310"/>
            <ac:spMk id="341" creationId="{04734C55-D6A9-E768-F841-A5DAA12FF65F}"/>
          </ac:spMkLst>
        </pc:spChg>
        <pc:spChg chg="mod">
          <ac:chgData name="Mariam Mousaad" userId="722289ebb06f956f" providerId="LiveId" clId="{482588B2-1734-40C9-8204-0C44F627ED99}" dt="2025-10-03T13:36:01.623" v="626" actId="14100"/>
          <ac:spMkLst>
            <pc:docMk/>
            <pc:sldMk cId="1611171279" sldId="310"/>
            <ac:spMk id="342" creationId="{E2F80A32-B183-53AE-27C5-F168E8655F0C}"/>
          </ac:spMkLst>
        </pc:spChg>
        <pc:spChg chg="mod">
          <ac:chgData name="Mariam Mousaad" userId="722289ebb06f956f" providerId="LiveId" clId="{482588B2-1734-40C9-8204-0C44F627ED99}" dt="2025-10-03T13:43:35.360" v="682" actId="20577"/>
          <ac:spMkLst>
            <pc:docMk/>
            <pc:sldMk cId="1611171279" sldId="310"/>
            <ac:spMk id="343" creationId="{227A3554-9A72-CEBB-7E01-8C3ECDE81165}"/>
          </ac:spMkLst>
        </pc:spChg>
        <pc:spChg chg="mod">
          <ac:chgData name="Mariam Mousaad" userId="722289ebb06f956f" providerId="LiveId" clId="{482588B2-1734-40C9-8204-0C44F627ED99}" dt="2025-10-03T13:37:25.863" v="636" actId="1076"/>
          <ac:spMkLst>
            <pc:docMk/>
            <pc:sldMk cId="1611171279" sldId="310"/>
            <ac:spMk id="344" creationId="{20DEEEDE-DCC9-00DB-3A24-1D3EA3293013}"/>
          </ac:spMkLst>
        </pc:spChg>
        <pc:grpChg chg="mod">
          <ac:chgData name="Mariam Mousaad" userId="722289ebb06f956f" providerId="LiveId" clId="{482588B2-1734-40C9-8204-0C44F627ED99}" dt="2025-10-03T13:36:16.774" v="627" actId="14100"/>
          <ac:grpSpMkLst>
            <pc:docMk/>
            <pc:sldMk cId="1611171279" sldId="310"/>
            <ac:grpSpMk id="4" creationId="{5EB304B4-6DAA-8574-C9F3-4F4B398C4B58}"/>
          </ac:grpSpMkLst>
        </pc:grpChg>
      </pc:sldChg>
      <pc:sldChg chg="modSp del">
        <pc:chgData name="Mariam Mousaad" userId="722289ebb06f956f" providerId="LiveId" clId="{482588B2-1734-40C9-8204-0C44F627ED99}" dt="2025-10-03T13:44:22.826" v="683" actId="47"/>
        <pc:sldMkLst>
          <pc:docMk/>
          <pc:sldMk cId="2437950955" sldId="311"/>
        </pc:sldMkLst>
        <pc:spChg chg="mod">
          <ac:chgData name="Mariam Mousaad" userId="722289ebb06f956f" providerId="LiveId" clId="{482588B2-1734-40C9-8204-0C44F627ED99}" dt="2025-10-02T19:16:51.373" v="20" actId="313"/>
          <ac:spMkLst>
            <pc:docMk/>
            <pc:sldMk cId="2437950955" sldId="311"/>
            <ac:spMk id="5" creationId="{A210E289-7453-3481-19AE-EAC324E7B942}"/>
          </ac:spMkLst>
        </pc:spChg>
        <pc:spChg chg="mod">
          <ac:chgData name="Mariam Mousaad" userId="722289ebb06f956f" providerId="LiveId" clId="{482588B2-1734-40C9-8204-0C44F627ED99}" dt="2025-10-02T19:16:39.066" v="19" actId="313"/>
          <ac:spMkLst>
            <pc:docMk/>
            <pc:sldMk cId="2437950955" sldId="311"/>
            <ac:spMk id="523" creationId="{EF0016C8-468F-E5BB-AAF6-0AE99AC2C099}"/>
          </ac:spMkLst>
        </pc:spChg>
        <pc:spChg chg="mod">
          <ac:chgData name="Mariam Mousaad" userId="722289ebb06f956f" providerId="LiveId" clId="{482588B2-1734-40C9-8204-0C44F627ED99}" dt="2025-10-02T19:20:30.622" v="68"/>
          <ac:spMkLst>
            <pc:docMk/>
            <pc:sldMk cId="2437950955" sldId="311"/>
            <ac:spMk id="528" creationId="{D057BA62-2C33-C8F0-62AD-27A1DB320869}"/>
          </ac:spMkLst>
        </pc:spChg>
      </pc:sldChg>
      <pc:sldChg chg="modSp add del">
        <pc:chgData name="Mariam Mousaad" userId="722289ebb06f956f" providerId="LiveId" clId="{482588B2-1734-40C9-8204-0C44F627ED99}" dt="2025-10-03T13:47:03.287" v="702" actId="14734"/>
        <pc:sldMkLst>
          <pc:docMk/>
          <pc:sldMk cId="570828686" sldId="312"/>
        </pc:sldMkLst>
        <pc:graphicFrameChg chg="mod modGraphic">
          <ac:chgData name="Mariam Mousaad" userId="722289ebb06f956f" providerId="LiveId" clId="{482588B2-1734-40C9-8204-0C44F627ED99}" dt="2025-10-03T13:47:03.287" v="702" actId="14734"/>
          <ac:graphicFrameMkLst>
            <pc:docMk/>
            <pc:sldMk cId="570828686" sldId="312"/>
            <ac:graphicFrameMk id="811" creationId="{980B393E-1CE9-D9E9-B443-C7CAAF52B21F}"/>
          </ac:graphicFrameMkLst>
        </pc:graphicFrameChg>
      </pc:sldChg>
      <pc:sldChg chg="delSp modSp del">
        <pc:chgData name="Mariam Mousaad" userId="722289ebb06f956f" providerId="LiveId" clId="{482588B2-1734-40C9-8204-0C44F627ED99}" dt="2025-10-03T16:09:42.326" v="1331" actId="47"/>
        <pc:sldMkLst>
          <pc:docMk/>
          <pc:sldMk cId="1543811311" sldId="315"/>
        </pc:sldMkLst>
        <pc:spChg chg="mod">
          <ac:chgData name="Mariam Mousaad" userId="722289ebb06f956f" providerId="LiveId" clId="{482588B2-1734-40C9-8204-0C44F627ED99}" dt="2025-10-02T19:19:28.246" v="59" actId="313"/>
          <ac:spMkLst>
            <pc:docMk/>
            <pc:sldMk cId="1543811311" sldId="315"/>
            <ac:spMk id="4" creationId="{D2584B66-5850-F312-548B-2AC1B011C3D9}"/>
          </ac:spMkLst>
        </pc:spChg>
        <pc:spChg chg="del">
          <ac:chgData name="Mariam Mousaad" userId="722289ebb06f956f" providerId="LiveId" clId="{482588B2-1734-40C9-8204-0C44F627ED99}" dt="2025-10-03T16:05:03.110" v="1330" actId="478"/>
          <ac:spMkLst>
            <pc:docMk/>
            <pc:sldMk cId="1543811311" sldId="315"/>
            <ac:spMk id="5" creationId="{38A1BC69-3238-8F13-83CD-59F5E0B3C2ED}"/>
          </ac:spMkLst>
        </pc:spChg>
      </pc:sldChg>
      <pc:sldChg chg="addSp delSp modSp ord">
        <pc:chgData name="Mariam Mousaad" userId="722289ebb06f956f" providerId="LiveId" clId="{482588B2-1734-40C9-8204-0C44F627ED99}" dt="2025-10-03T21:06:14.064" v="2265" actId="1076"/>
        <pc:sldMkLst>
          <pc:docMk/>
          <pc:sldMk cId="1376777611" sldId="316"/>
        </pc:sldMkLst>
        <pc:spChg chg="add del mod">
          <ac:chgData name="Mariam Mousaad" userId="722289ebb06f956f" providerId="LiveId" clId="{482588B2-1734-40C9-8204-0C44F627ED99}" dt="2025-10-03T17:59:27.649" v="1727" actId="21"/>
          <ac:spMkLst>
            <pc:docMk/>
            <pc:sldMk cId="1376777611" sldId="316"/>
            <ac:spMk id="2" creationId="{2C18F8AB-B1FC-4037-B0D0-9099D05A84AC}"/>
          </ac:spMkLst>
        </pc:spChg>
        <pc:spChg chg="add del mod">
          <ac:chgData name="Mariam Mousaad" userId="722289ebb06f956f" providerId="LiveId" clId="{482588B2-1734-40C9-8204-0C44F627ED99}" dt="2025-10-03T17:51:24.757" v="1672" actId="478"/>
          <ac:spMkLst>
            <pc:docMk/>
            <pc:sldMk cId="1376777611" sldId="316"/>
            <ac:spMk id="3" creationId="{C5D173DA-2FB3-09F5-6ACE-4BED261B3218}"/>
          </ac:spMkLst>
        </pc:spChg>
        <pc:spChg chg="add mod">
          <ac:chgData name="Mariam Mousaad" userId="722289ebb06f956f" providerId="LiveId" clId="{482588B2-1734-40C9-8204-0C44F627ED99}" dt="2025-10-03T21:05:54.819" v="2262" actId="1076"/>
          <ac:spMkLst>
            <pc:docMk/>
            <pc:sldMk cId="1376777611" sldId="316"/>
            <ac:spMk id="4" creationId="{380D3B39-B9F9-4928-B06F-3A725681E66F}"/>
          </ac:spMkLst>
        </pc:spChg>
        <pc:spChg chg="add del mod">
          <ac:chgData name="Mariam Mousaad" userId="722289ebb06f956f" providerId="LiveId" clId="{482588B2-1734-40C9-8204-0C44F627ED99}" dt="2025-10-03T20:40:10.585" v="2110" actId="478"/>
          <ac:spMkLst>
            <pc:docMk/>
            <pc:sldMk cId="1376777611" sldId="316"/>
            <ac:spMk id="5" creationId="{BB7A3981-C2D5-4220-9B26-6010BAE062AC}"/>
          </ac:spMkLst>
        </pc:spChg>
        <pc:spChg chg="add mod ord">
          <ac:chgData name="Mariam Mousaad" userId="722289ebb06f956f" providerId="LiveId" clId="{482588B2-1734-40C9-8204-0C44F627ED99}" dt="2025-10-03T20:48:54.973" v="2180" actId="14100"/>
          <ac:spMkLst>
            <pc:docMk/>
            <pc:sldMk cId="1376777611" sldId="316"/>
            <ac:spMk id="6" creationId="{C8D2BED4-2ABB-4C69-9325-A7651785B0C5}"/>
          </ac:spMkLst>
        </pc:spChg>
        <pc:spChg chg="add mod ord">
          <ac:chgData name="Mariam Mousaad" userId="722289ebb06f956f" providerId="LiveId" clId="{482588B2-1734-40C9-8204-0C44F627ED99}" dt="2025-10-03T20:47:49.528" v="2171" actId="164"/>
          <ac:spMkLst>
            <pc:docMk/>
            <pc:sldMk cId="1376777611" sldId="316"/>
            <ac:spMk id="7" creationId="{5A6BE67F-2B7C-4790-86FF-BA5C07760CDA}"/>
          </ac:spMkLst>
        </pc:spChg>
        <pc:spChg chg="add del mod">
          <ac:chgData name="Mariam Mousaad" userId="722289ebb06f956f" providerId="LiveId" clId="{482588B2-1734-40C9-8204-0C44F627ED99}" dt="2025-10-03T17:59:27.649" v="1727" actId="21"/>
          <ac:spMkLst>
            <pc:docMk/>
            <pc:sldMk cId="1376777611" sldId="316"/>
            <ac:spMk id="9" creationId="{72118666-E03A-E0C8-C78F-1F126CAEE41C}"/>
          </ac:spMkLst>
        </pc:spChg>
        <pc:spChg chg="del mod">
          <ac:chgData name="Mariam Mousaad" userId="722289ebb06f956f" providerId="LiveId" clId="{482588B2-1734-40C9-8204-0C44F627ED99}" dt="2025-10-03T17:59:27.649" v="1727" actId="21"/>
          <ac:spMkLst>
            <pc:docMk/>
            <pc:sldMk cId="1376777611" sldId="316"/>
            <ac:spMk id="11" creationId="{A47DD0B3-EED6-ED84-52FD-1F82A19E4F0C}"/>
          </ac:spMkLst>
        </pc:spChg>
        <pc:spChg chg="add del">
          <ac:chgData name="Mariam Mousaad" userId="722289ebb06f956f" providerId="LiveId" clId="{482588B2-1734-40C9-8204-0C44F627ED99}" dt="2025-10-03T20:59:51.407" v="2219" actId="478"/>
          <ac:spMkLst>
            <pc:docMk/>
            <pc:sldMk cId="1376777611" sldId="316"/>
            <ac:spMk id="12" creationId="{1ADC6848-F125-42D5-875E-1371188F8143}"/>
          </ac:spMkLst>
        </pc:spChg>
        <pc:spChg chg="add mod">
          <ac:chgData name="Mariam Mousaad" userId="722289ebb06f956f" providerId="LiveId" clId="{482588B2-1734-40C9-8204-0C44F627ED99}" dt="2025-10-03T21:06:14.064" v="2265" actId="1076"/>
          <ac:spMkLst>
            <pc:docMk/>
            <pc:sldMk cId="1376777611" sldId="316"/>
            <ac:spMk id="13" creationId="{C0D9CE78-617D-4519-BD39-F418987C3C70}"/>
          </ac:spMkLst>
        </pc:spChg>
        <pc:spChg chg="add mod ord">
          <ac:chgData name="Mariam Mousaad" userId="722289ebb06f956f" providerId="LiveId" clId="{482588B2-1734-40C9-8204-0C44F627ED99}" dt="2025-10-03T21:05:54.819" v="2262" actId="1076"/>
          <ac:spMkLst>
            <pc:docMk/>
            <pc:sldMk cId="1376777611" sldId="316"/>
            <ac:spMk id="27" creationId="{35F687E7-56C9-4E1A-94CD-CF16E23F6AC8}"/>
          </ac:spMkLst>
        </pc:spChg>
        <pc:grpChg chg="add mod">
          <ac:chgData name="Mariam Mousaad" userId="722289ebb06f956f" providerId="LiveId" clId="{482588B2-1734-40C9-8204-0C44F627ED99}" dt="2025-10-03T20:44:33.431" v="2147" actId="164"/>
          <ac:grpSpMkLst>
            <pc:docMk/>
            <pc:sldMk cId="1376777611" sldId="316"/>
            <ac:grpSpMk id="8" creationId="{C823A794-BC17-4865-A440-825B63322315}"/>
          </ac:grpSpMkLst>
        </pc:grpChg>
        <pc:grpChg chg="add mod">
          <ac:chgData name="Mariam Mousaad" userId="722289ebb06f956f" providerId="LiveId" clId="{482588B2-1734-40C9-8204-0C44F627ED99}" dt="2025-10-03T20:47:22.323" v="2169" actId="164"/>
          <ac:grpSpMkLst>
            <pc:docMk/>
            <pc:sldMk cId="1376777611" sldId="316"/>
            <ac:grpSpMk id="10" creationId="{EA12AD05-EE2E-483E-A7AA-39C015E5B3F8}"/>
          </ac:grpSpMkLst>
        </pc:grpChg>
        <pc:grpChg chg="add mod">
          <ac:chgData name="Mariam Mousaad" userId="722289ebb06f956f" providerId="LiveId" clId="{482588B2-1734-40C9-8204-0C44F627ED99}" dt="2025-10-03T20:48:08.861" v="2176" actId="164"/>
          <ac:grpSpMkLst>
            <pc:docMk/>
            <pc:sldMk cId="1376777611" sldId="316"/>
            <ac:grpSpMk id="14" creationId="{EC7486C5-30D9-49D4-B6E4-3B377C641642}"/>
          </ac:grpSpMkLst>
        </pc:grpChg>
        <pc:grpChg chg="add del mod">
          <ac:chgData name="Mariam Mousaad" userId="722289ebb06f956f" providerId="LiveId" clId="{482588B2-1734-40C9-8204-0C44F627ED99}" dt="2025-10-03T20:49:20.269" v="2181" actId="478"/>
          <ac:grpSpMkLst>
            <pc:docMk/>
            <pc:sldMk cId="1376777611" sldId="316"/>
            <ac:grpSpMk id="17" creationId="{F5A9E585-1204-4465-9125-0E5ECDAFACAD}"/>
          </ac:grpSpMkLst>
        </pc:grpChg>
        <pc:picChg chg="add mod ord modCrop">
          <ac:chgData name="Mariam Mousaad" userId="722289ebb06f956f" providerId="LiveId" clId="{482588B2-1734-40C9-8204-0C44F627ED99}" dt="2025-10-03T21:05:25.720" v="2258" actId="14100"/>
          <ac:picMkLst>
            <pc:docMk/>
            <pc:sldMk cId="1376777611" sldId="316"/>
            <ac:picMk id="15" creationId="{26B21BB1-4294-4B93-BFA5-A9B454BCF39E}"/>
          </ac:picMkLst>
        </pc:picChg>
        <pc:picChg chg="add del mod">
          <ac:chgData name="Mariam Mousaad" userId="722289ebb06f956f" providerId="LiveId" clId="{482588B2-1734-40C9-8204-0C44F627ED99}" dt="2025-10-03T20:40:11.794" v="2111" actId="478"/>
          <ac:picMkLst>
            <pc:docMk/>
            <pc:sldMk cId="1376777611" sldId="316"/>
            <ac:picMk id="16" creationId="{08AC955E-D968-46A6-99D5-F2453DA2DF10}"/>
          </ac:picMkLst>
        </pc:picChg>
        <pc:picChg chg="add mod">
          <ac:chgData name="Mariam Mousaad" userId="722289ebb06f956f" providerId="LiveId" clId="{482588B2-1734-40C9-8204-0C44F627ED99}" dt="2025-10-03T21:06:06.080" v="2264" actId="14100"/>
          <ac:picMkLst>
            <pc:docMk/>
            <pc:sldMk cId="1376777611" sldId="316"/>
            <ac:picMk id="18" creationId="{BC575093-A0C7-47EA-AD38-5134DA521A32}"/>
          </ac:picMkLst>
        </pc:picChg>
        <pc:picChg chg="add mod">
          <ac:chgData name="Mariam Mousaad" userId="722289ebb06f956f" providerId="LiveId" clId="{482588B2-1734-40C9-8204-0C44F627ED99}" dt="2025-10-03T20:48:54.973" v="2180" actId="14100"/>
          <ac:picMkLst>
            <pc:docMk/>
            <pc:sldMk cId="1376777611" sldId="316"/>
            <ac:picMk id="19" creationId="{562982DA-028C-42A0-9FF3-9E060AD8926C}"/>
          </ac:picMkLst>
        </pc:picChg>
        <pc:picChg chg="add ord">
          <ac:chgData name="Mariam Mousaad" userId="722289ebb06f956f" providerId="LiveId" clId="{482588B2-1734-40C9-8204-0C44F627ED99}" dt="2025-10-03T20:57:40.074" v="2203" actId="167"/>
          <ac:picMkLst>
            <pc:docMk/>
            <pc:sldMk cId="1376777611" sldId="316"/>
            <ac:picMk id="26" creationId="{BB4D7A2F-043E-450E-864A-9470CF414F44}"/>
          </ac:picMkLst>
        </pc:picChg>
        <pc:picChg chg="add del mod">
          <ac:chgData name="Mariam Mousaad" userId="722289ebb06f956f" providerId="LiveId" clId="{482588B2-1734-40C9-8204-0C44F627ED99}" dt="2025-10-03T17:59:27.649" v="1727" actId="21"/>
          <ac:picMkLst>
            <pc:docMk/>
            <pc:sldMk cId="1376777611" sldId="316"/>
            <ac:picMk id="1026" creationId="{2537388F-6FFB-4B56-90A8-6AB9ECB65F8F}"/>
          </ac:picMkLst>
        </pc:picChg>
        <pc:picChg chg="add del mod">
          <ac:chgData name="Mariam Mousaad" userId="722289ebb06f956f" providerId="LiveId" clId="{482588B2-1734-40C9-8204-0C44F627ED99}" dt="2025-10-03T17:59:27.649" v="1727" actId="21"/>
          <ac:picMkLst>
            <pc:docMk/>
            <pc:sldMk cId="1376777611" sldId="316"/>
            <ac:picMk id="1028" creationId="{6D562DD7-D73C-457D-B7E0-147852275FBB}"/>
          </ac:picMkLst>
        </pc:picChg>
        <pc:picChg chg="del">
          <ac:chgData name="Mariam Mousaad" userId="722289ebb06f956f" providerId="LiveId" clId="{482588B2-1734-40C9-8204-0C44F627ED99}" dt="2025-10-03T16:50:43.566" v="1370" actId="478"/>
          <ac:picMkLst>
            <pc:docMk/>
            <pc:sldMk cId="1376777611" sldId="316"/>
            <ac:picMk id="9218" creationId="{AD53FE7A-7C60-9B5D-D766-8B9B17BF3610}"/>
          </ac:picMkLst>
        </pc:picChg>
        <pc:picChg chg="del">
          <ac:chgData name="Mariam Mousaad" userId="722289ebb06f956f" providerId="LiveId" clId="{482588B2-1734-40C9-8204-0C44F627ED99}" dt="2025-10-03T16:50:43.566" v="1370" actId="478"/>
          <ac:picMkLst>
            <pc:docMk/>
            <pc:sldMk cId="1376777611" sldId="316"/>
            <ac:picMk id="9220" creationId="{82AF7E54-F8B9-554B-B3BD-DF3D975D1C6B}"/>
          </ac:picMkLst>
        </pc:picChg>
        <pc:picChg chg="del">
          <ac:chgData name="Mariam Mousaad" userId="722289ebb06f956f" providerId="LiveId" clId="{482588B2-1734-40C9-8204-0C44F627ED99}" dt="2025-10-03T16:50:43.566" v="1370" actId="478"/>
          <ac:picMkLst>
            <pc:docMk/>
            <pc:sldMk cId="1376777611" sldId="316"/>
            <ac:picMk id="9222" creationId="{EBEB0D51-480B-1D95-2160-823E11FA7F40}"/>
          </ac:picMkLst>
        </pc:picChg>
        <pc:picChg chg="del">
          <ac:chgData name="Mariam Mousaad" userId="722289ebb06f956f" providerId="LiveId" clId="{482588B2-1734-40C9-8204-0C44F627ED99}" dt="2025-10-03T16:50:43.566" v="1370" actId="478"/>
          <ac:picMkLst>
            <pc:docMk/>
            <pc:sldMk cId="1376777611" sldId="316"/>
            <ac:picMk id="9230" creationId="{7DF59CA0-5C0F-37FB-ABD9-BA97D1155291}"/>
          </ac:picMkLst>
        </pc:picChg>
      </pc:sldChg>
      <pc:sldChg chg="addSp delSp modSp">
        <pc:chgData name="Mariam Mousaad" userId="722289ebb06f956f" providerId="LiveId" clId="{482588B2-1734-40C9-8204-0C44F627ED99}" dt="2025-10-03T20:01:10.037" v="1909" actId="14100"/>
        <pc:sldMkLst>
          <pc:docMk/>
          <pc:sldMk cId="232051389" sldId="317"/>
        </pc:sldMkLst>
        <pc:spChg chg="add del mod">
          <ac:chgData name="Mariam Mousaad" userId="722289ebb06f956f" providerId="LiveId" clId="{482588B2-1734-40C9-8204-0C44F627ED99}" dt="2025-10-03T17:58:02.339" v="1718"/>
          <ac:spMkLst>
            <pc:docMk/>
            <pc:sldMk cId="232051389" sldId="317"/>
            <ac:spMk id="2" creationId="{4D578A6C-A44C-4AA2-B6A9-6209DB576AD3}"/>
          </ac:spMkLst>
        </pc:spChg>
        <pc:spChg chg="add del mod">
          <ac:chgData name="Mariam Mousaad" userId="722289ebb06f956f" providerId="LiveId" clId="{482588B2-1734-40C9-8204-0C44F627ED99}" dt="2025-10-03T17:58:02.339" v="1720"/>
          <ac:spMkLst>
            <pc:docMk/>
            <pc:sldMk cId="232051389" sldId="317"/>
            <ac:spMk id="3" creationId="{9130DD04-F5EC-4846-820D-30621925D3E7}"/>
          </ac:spMkLst>
        </pc:spChg>
        <pc:spChg chg="del">
          <ac:chgData name="Mariam Mousaad" userId="722289ebb06f956f" providerId="LiveId" clId="{482588B2-1734-40C9-8204-0C44F627ED99}" dt="2025-10-03T17:53:44.940" v="1676" actId="478"/>
          <ac:spMkLst>
            <pc:docMk/>
            <pc:sldMk cId="232051389" sldId="317"/>
            <ac:spMk id="4" creationId="{D73BA720-3EF7-1ABB-868D-A75F13737342}"/>
          </ac:spMkLst>
        </pc:spChg>
        <pc:spChg chg="del mod">
          <ac:chgData name="Mariam Mousaad" userId="722289ebb06f956f" providerId="LiveId" clId="{482588B2-1734-40C9-8204-0C44F627ED99}" dt="2025-10-03T17:53:38.993" v="1675" actId="478"/>
          <ac:spMkLst>
            <pc:docMk/>
            <pc:sldMk cId="232051389" sldId="317"/>
            <ac:spMk id="5" creationId="{AE777191-DABD-DA2A-EA46-AA507B296856}"/>
          </ac:spMkLst>
        </pc:spChg>
        <pc:spChg chg="del">
          <ac:chgData name="Mariam Mousaad" userId="722289ebb06f956f" providerId="LiveId" clId="{482588B2-1734-40C9-8204-0C44F627ED99}" dt="2025-10-03T17:53:38.993" v="1675" actId="478"/>
          <ac:spMkLst>
            <pc:docMk/>
            <pc:sldMk cId="232051389" sldId="317"/>
            <ac:spMk id="6" creationId="{3400CA19-B6E7-6B98-0073-CFCE09776EA8}"/>
          </ac:spMkLst>
        </pc:spChg>
        <pc:spChg chg="del">
          <ac:chgData name="Mariam Mousaad" userId="722289ebb06f956f" providerId="LiveId" clId="{482588B2-1734-40C9-8204-0C44F627ED99}" dt="2025-10-03T17:53:38.993" v="1675" actId="478"/>
          <ac:spMkLst>
            <pc:docMk/>
            <pc:sldMk cId="232051389" sldId="317"/>
            <ac:spMk id="7" creationId="{6003C0D8-FFF1-3872-63D2-3070ECA99AC5}"/>
          </ac:spMkLst>
        </pc:spChg>
        <pc:spChg chg="mod">
          <ac:chgData name="Mariam Mousaad" userId="722289ebb06f956f" providerId="LiveId" clId="{482588B2-1734-40C9-8204-0C44F627ED99}" dt="2025-10-03T18:02:58.864" v="1756" actId="207"/>
          <ac:spMkLst>
            <pc:docMk/>
            <pc:sldMk cId="232051389" sldId="317"/>
            <ac:spMk id="8" creationId="{04FD6ACB-2564-8644-98D8-D9BE58DA05C8}"/>
          </ac:spMkLst>
        </pc:spChg>
        <pc:spChg chg="mod">
          <ac:chgData name="Mariam Mousaad" userId="722289ebb06f956f" providerId="LiveId" clId="{482588B2-1734-40C9-8204-0C44F627ED99}" dt="2025-10-03T17:53:59.942" v="1678" actId="1076"/>
          <ac:spMkLst>
            <pc:docMk/>
            <pc:sldMk cId="232051389" sldId="317"/>
            <ac:spMk id="9" creationId="{DDA1A658-EF5F-2FCF-52E9-5944B11F4EDC}"/>
          </ac:spMkLst>
        </pc:spChg>
        <pc:spChg chg="mod">
          <ac:chgData name="Mariam Mousaad" userId="722289ebb06f956f" providerId="LiveId" clId="{482588B2-1734-40C9-8204-0C44F627ED99}" dt="2025-10-03T18:00:09.838" v="1740" actId="14100"/>
          <ac:spMkLst>
            <pc:docMk/>
            <pc:sldMk cId="232051389" sldId="317"/>
            <ac:spMk id="10" creationId="{661DF915-D41D-2ECE-78C5-3FD469999FA2}"/>
          </ac:spMkLst>
        </pc:spChg>
        <pc:spChg chg="add del mod">
          <ac:chgData name="Mariam Mousaad" userId="722289ebb06f956f" providerId="LiveId" clId="{482588B2-1734-40C9-8204-0C44F627ED99}" dt="2025-10-03T17:59:40.429" v="1729" actId="478"/>
          <ac:spMkLst>
            <pc:docMk/>
            <pc:sldMk cId="232051389" sldId="317"/>
            <ac:spMk id="12" creationId="{A920B58C-A137-4787-9A01-44DBB064963A}"/>
          </ac:spMkLst>
        </pc:spChg>
        <pc:spChg chg="del mod">
          <ac:chgData name="Mariam Mousaad" userId="722289ebb06f956f" providerId="LiveId" clId="{482588B2-1734-40C9-8204-0C44F627ED99}" dt="2025-10-03T16:50:12.207" v="1365"/>
          <ac:spMkLst>
            <pc:docMk/>
            <pc:sldMk cId="232051389" sldId="317"/>
            <ac:spMk id="13" creationId="{DA4547EE-FB43-C1A6-72CE-10D89FEFDE33}"/>
          </ac:spMkLst>
        </pc:spChg>
        <pc:spChg chg="del mod">
          <ac:chgData name="Mariam Mousaad" userId="722289ebb06f956f" providerId="LiveId" clId="{482588B2-1734-40C9-8204-0C44F627ED99}" dt="2025-10-03T16:50:12.207" v="1363"/>
          <ac:spMkLst>
            <pc:docMk/>
            <pc:sldMk cId="232051389" sldId="317"/>
            <ac:spMk id="15" creationId="{3818C5E7-7235-B0F2-FB56-4ECA492EBA7C}"/>
          </ac:spMkLst>
        </pc:spChg>
        <pc:spChg chg="del mod">
          <ac:chgData name="Mariam Mousaad" userId="722289ebb06f956f" providerId="LiveId" clId="{482588B2-1734-40C9-8204-0C44F627ED99}" dt="2025-10-03T17:53:38.993" v="1675" actId="478"/>
          <ac:spMkLst>
            <pc:docMk/>
            <pc:sldMk cId="232051389" sldId="317"/>
            <ac:spMk id="18" creationId="{A1E29EFE-310A-DE48-707D-6700D24FABEF}"/>
          </ac:spMkLst>
        </pc:spChg>
        <pc:spChg chg="add del">
          <ac:chgData name="Mariam Mousaad" userId="722289ebb06f956f" providerId="LiveId" clId="{482588B2-1734-40C9-8204-0C44F627ED99}" dt="2025-10-03T17:59:46.931" v="1731" actId="478"/>
          <ac:spMkLst>
            <pc:docMk/>
            <pc:sldMk cId="232051389" sldId="317"/>
            <ac:spMk id="20" creationId="{D98CBAE4-89B4-47B5-B7CE-F160BF6BC251}"/>
          </ac:spMkLst>
        </pc:spChg>
        <pc:spChg chg="add del">
          <ac:chgData name="Mariam Mousaad" userId="722289ebb06f956f" providerId="LiveId" clId="{482588B2-1734-40C9-8204-0C44F627ED99}" dt="2025-10-03T17:59:48.489" v="1732" actId="478"/>
          <ac:spMkLst>
            <pc:docMk/>
            <pc:sldMk cId="232051389" sldId="317"/>
            <ac:spMk id="21" creationId="{C1CF068B-BF13-42F0-AFC7-9F673C70561A}"/>
          </ac:spMkLst>
        </pc:spChg>
        <pc:spChg chg="add mod">
          <ac:chgData name="Mariam Mousaad" userId="722289ebb06f956f" providerId="LiveId" clId="{482588B2-1734-40C9-8204-0C44F627ED99}" dt="2025-10-03T18:00:18.841" v="1742" actId="1076"/>
          <ac:spMkLst>
            <pc:docMk/>
            <pc:sldMk cId="232051389" sldId="317"/>
            <ac:spMk id="22" creationId="{B23698F4-7CD7-4DB7-9BD1-6CD1764D4807}"/>
          </ac:spMkLst>
        </pc:spChg>
        <pc:picChg chg="del">
          <ac:chgData name="Mariam Mousaad" userId="722289ebb06f956f" providerId="LiveId" clId="{482588B2-1734-40C9-8204-0C44F627ED99}" dt="2025-10-03T16:50:27.318" v="1367" actId="478"/>
          <ac:picMkLst>
            <pc:docMk/>
            <pc:sldMk cId="232051389" sldId="317"/>
            <ac:picMk id="19" creationId="{75F8A29F-5888-EA5F-A004-6772C6E5F214}"/>
          </ac:picMkLst>
        </pc:picChg>
        <pc:picChg chg="add mod">
          <ac:chgData name="Mariam Mousaad" userId="722289ebb06f956f" providerId="LiveId" clId="{482588B2-1734-40C9-8204-0C44F627ED99}" dt="2025-10-03T20:00:54.187" v="1907" actId="1076"/>
          <ac:picMkLst>
            <pc:docMk/>
            <pc:sldMk cId="232051389" sldId="317"/>
            <ac:picMk id="23" creationId="{4D3E49A3-8EDC-4FCB-9834-5027E9F08058}"/>
          </ac:picMkLst>
        </pc:picChg>
        <pc:picChg chg="add mod">
          <ac:chgData name="Mariam Mousaad" userId="722289ebb06f956f" providerId="LiveId" clId="{482588B2-1734-40C9-8204-0C44F627ED99}" dt="2025-10-03T20:01:10.037" v="1909" actId="14100"/>
          <ac:picMkLst>
            <pc:docMk/>
            <pc:sldMk cId="232051389" sldId="317"/>
            <ac:picMk id="24" creationId="{5099CB59-8346-4A7C-9EE5-3F74BE3FED96}"/>
          </ac:picMkLst>
        </pc:picChg>
        <pc:picChg chg="del">
          <ac:chgData name="Mariam Mousaad" userId="722289ebb06f956f" providerId="LiveId" clId="{482588B2-1734-40C9-8204-0C44F627ED99}" dt="2025-10-03T16:50:23.933" v="1366" actId="478"/>
          <ac:picMkLst>
            <pc:docMk/>
            <pc:sldMk cId="232051389" sldId="317"/>
            <ac:picMk id="1026" creationId="{4B1819FC-1990-E3E1-0CD3-F35830A312C7}"/>
          </ac:picMkLst>
        </pc:picChg>
        <pc:picChg chg="del">
          <ac:chgData name="Mariam Mousaad" userId="722289ebb06f956f" providerId="LiveId" clId="{482588B2-1734-40C9-8204-0C44F627ED99}" dt="2025-10-03T16:50:23.933" v="1366" actId="478"/>
          <ac:picMkLst>
            <pc:docMk/>
            <pc:sldMk cId="232051389" sldId="317"/>
            <ac:picMk id="2050" creationId="{091DC79E-D9A6-5A6F-3786-A6F1F36C33C8}"/>
          </ac:picMkLst>
        </pc:picChg>
      </pc:sldChg>
      <pc:sldChg chg="addSp delSp modSp add">
        <pc:chgData name="Mariam Mousaad" userId="722289ebb06f956f" providerId="LiveId" clId="{482588B2-1734-40C9-8204-0C44F627ED99}" dt="2025-10-03T18:11:28.294" v="1781" actId="1076"/>
        <pc:sldMkLst>
          <pc:docMk/>
          <pc:sldMk cId="2174049427" sldId="318"/>
        </pc:sldMkLst>
        <pc:spChg chg="mod">
          <ac:chgData name="Mariam Mousaad" userId="722289ebb06f956f" providerId="LiveId" clId="{482588B2-1734-40C9-8204-0C44F627ED99}" dt="2025-10-03T18:06:10.196" v="1762" actId="1076"/>
          <ac:spMkLst>
            <pc:docMk/>
            <pc:sldMk cId="2174049427" sldId="318"/>
            <ac:spMk id="8" creationId="{04FD6ACB-2564-8644-98D8-D9BE58DA05C8}"/>
          </ac:spMkLst>
        </pc:spChg>
        <pc:spChg chg="mod">
          <ac:chgData name="Mariam Mousaad" userId="722289ebb06f956f" providerId="LiveId" clId="{482588B2-1734-40C9-8204-0C44F627ED99}" dt="2025-10-03T18:11:23.741" v="1780" actId="1076"/>
          <ac:spMkLst>
            <pc:docMk/>
            <pc:sldMk cId="2174049427" sldId="318"/>
            <ac:spMk id="12" creationId="{A920B58C-A137-4787-9A01-44DBB064963A}"/>
          </ac:spMkLst>
        </pc:spChg>
        <pc:picChg chg="add mod">
          <ac:chgData name="Mariam Mousaad" userId="722289ebb06f956f" providerId="LiveId" clId="{482588B2-1734-40C9-8204-0C44F627ED99}" dt="2025-10-03T18:11:28.294" v="1781" actId="1076"/>
          <ac:picMkLst>
            <pc:docMk/>
            <pc:sldMk cId="2174049427" sldId="318"/>
            <ac:picMk id="2050" creationId="{D627F242-1A5F-419E-BDDC-D035596E70C5}"/>
          </ac:picMkLst>
        </pc:picChg>
        <pc:picChg chg="add del mod">
          <ac:chgData name="Mariam Mousaad" userId="722289ebb06f956f" providerId="LiveId" clId="{482588B2-1734-40C9-8204-0C44F627ED99}" dt="2025-10-03T18:10:02.166" v="1771" actId="478"/>
          <ac:picMkLst>
            <pc:docMk/>
            <pc:sldMk cId="2174049427" sldId="318"/>
            <ac:picMk id="2052" creationId="{6A59049A-EA51-411C-86FE-0A2F292DB816}"/>
          </ac:picMkLst>
        </pc:picChg>
        <pc:picChg chg="add mod">
          <ac:chgData name="Mariam Mousaad" userId="722289ebb06f956f" providerId="LiveId" clId="{482588B2-1734-40C9-8204-0C44F627ED99}" dt="2025-10-03T18:11:15.155" v="1779" actId="208"/>
          <ac:picMkLst>
            <pc:docMk/>
            <pc:sldMk cId="2174049427" sldId="318"/>
            <ac:picMk id="2054" creationId="{7E7A20AF-5AA1-419D-AFAA-B8C01C3499D6}"/>
          </ac:picMkLst>
        </pc:picChg>
      </pc:sldChg>
      <pc:sldChg chg="del">
        <pc:chgData name="Mariam Mousaad" userId="722289ebb06f956f" providerId="LiveId" clId="{482588B2-1734-40C9-8204-0C44F627ED99}" dt="2025-10-03T16:09:42.326" v="1331" actId="47"/>
        <pc:sldMkLst>
          <pc:docMk/>
          <pc:sldMk cId="2349730849" sldId="318"/>
        </pc:sldMkLst>
      </pc:sldChg>
      <pc:sldChg chg="addSp delSp modSp add">
        <pc:chgData name="Mariam Mousaad" userId="722289ebb06f956f" providerId="LiveId" clId="{482588B2-1734-40C9-8204-0C44F627ED99}" dt="2025-10-03T19:58:59.966" v="1899" actId="1440"/>
        <pc:sldMkLst>
          <pc:docMk/>
          <pc:sldMk cId="183882023" sldId="319"/>
        </pc:sldMkLst>
        <pc:spChg chg="mod">
          <ac:chgData name="Mariam Mousaad" userId="722289ebb06f956f" providerId="LiveId" clId="{482588B2-1734-40C9-8204-0C44F627ED99}" dt="2025-10-03T19:51:40.697" v="1844" actId="21"/>
          <ac:spMkLst>
            <pc:docMk/>
            <pc:sldMk cId="183882023" sldId="319"/>
            <ac:spMk id="2" creationId="{55E21932-80BD-83F0-EE1F-EBB8D7012648}"/>
          </ac:spMkLst>
        </pc:spChg>
        <pc:spChg chg="mod">
          <ac:chgData name="Mariam Mousaad" userId="722289ebb06f956f" providerId="LiveId" clId="{482588B2-1734-40C9-8204-0C44F627ED99}" dt="2025-10-03T19:49:16.933" v="1807" actId="1076"/>
          <ac:spMkLst>
            <pc:docMk/>
            <pc:sldMk cId="183882023" sldId="319"/>
            <ac:spMk id="3" creationId="{11990AFD-2F4B-48FA-D95B-5A7F046A5333}"/>
          </ac:spMkLst>
        </pc:spChg>
        <pc:spChg chg="mod">
          <ac:chgData name="Mariam Mousaad" userId="722289ebb06f956f" providerId="LiveId" clId="{482588B2-1734-40C9-8204-0C44F627ED99}" dt="2025-10-03T19:47:02.083" v="1797" actId="1076"/>
          <ac:spMkLst>
            <pc:docMk/>
            <pc:sldMk cId="183882023" sldId="319"/>
            <ac:spMk id="4" creationId="{4890A085-82CB-1B97-EEDE-7A6FD9DF1D09}"/>
          </ac:spMkLst>
        </pc:spChg>
        <pc:spChg chg="del">
          <ac:chgData name="Mariam Mousaad" userId="722289ebb06f956f" providerId="LiveId" clId="{482588B2-1734-40C9-8204-0C44F627ED99}" dt="2025-10-03T19:46:05.839" v="1790" actId="478"/>
          <ac:spMkLst>
            <pc:docMk/>
            <pc:sldMk cId="183882023" sldId="319"/>
            <ac:spMk id="5" creationId="{7008E045-5825-5BF6-66CC-944DC4DB1932}"/>
          </ac:spMkLst>
        </pc:spChg>
        <pc:spChg chg="del mod">
          <ac:chgData name="Mariam Mousaad" userId="722289ebb06f956f" providerId="LiveId" clId="{482588B2-1734-40C9-8204-0C44F627ED99}" dt="2025-10-03T19:47:13.040" v="1801" actId="478"/>
          <ac:spMkLst>
            <pc:docMk/>
            <pc:sldMk cId="183882023" sldId="319"/>
            <ac:spMk id="6" creationId="{4AEB888C-AA9B-434F-0B8F-BBF3CF69C459}"/>
          </ac:spMkLst>
        </pc:spChg>
        <pc:spChg chg="del mod">
          <ac:chgData name="Mariam Mousaad" userId="722289ebb06f956f" providerId="LiveId" clId="{482588B2-1734-40C9-8204-0C44F627ED99}" dt="2025-10-03T19:47:05.250" v="1799" actId="478"/>
          <ac:spMkLst>
            <pc:docMk/>
            <pc:sldMk cId="183882023" sldId="319"/>
            <ac:spMk id="7" creationId="{8A15537D-8554-B65E-71CB-C858384F603D}"/>
          </ac:spMkLst>
        </pc:spChg>
        <pc:spChg chg="del mod">
          <ac:chgData name="Mariam Mousaad" userId="722289ebb06f956f" providerId="LiveId" clId="{482588B2-1734-40C9-8204-0C44F627ED99}" dt="2025-10-03T19:46:03.856" v="1789" actId="478"/>
          <ac:spMkLst>
            <pc:docMk/>
            <pc:sldMk cId="183882023" sldId="319"/>
            <ac:spMk id="8" creationId="{28B47AF4-21EC-C0E4-6E9E-20369F038895}"/>
          </ac:spMkLst>
        </pc:spChg>
        <pc:spChg chg="del mod">
          <ac:chgData name="Mariam Mousaad" userId="722289ebb06f956f" providerId="LiveId" clId="{482588B2-1734-40C9-8204-0C44F627ED99}" dt="2025-10-03T19:46:12.646" v="1793" actId="478"/>
          <ac:spMkLst>
            <pc:docMk/>
            <pc:sldMk cId="183882023" sldId="319"/>
            <ac:spMk id="9" creationId="{BCB6D09A-A649-02ED-4F82-AB142818B7F5}"/>
          </ac:spMkLst>
        </pc:spChg>
        <pc:spChg chg="mod">
          <ac:chgData name="Mariam Mousaad" userId="722289ebb06f956f" providerId="LiveId" clId="{482588B2-1734-40C9-8204-0C44F627ED99}" dt="2025-10-03T19:58:11.386" v="1894" actId="1076"/>
          <ac:spMkLst>
            <pc:docMk/>
            <pc:sldMk cId="183882023" sldId="319"/>
            <ac:spMk id="10" creationId="{0677DC5E-CD4C-F965-AB12-3ED242BA1A49}"/>
          </ac:spMkLst>
        </pc:spChg>
        <pc:spChg chg="add mod">
          <ac:chgData name="Mariam Mousaad" userId="722289ebb06f956f" providerId="LiveId" clId="{482588B2-1734-40C9-8204-0C44F627ED99}" dt="2025-10-03T19:54:18.790" v="1879" actId="13900"/>
          <ac:spMkLst>
            <pc:docMk/>
            <pc:sldMk cId="183882023" sldId="319"/>
            <ac:spMk id="11" creationId="{86E912C8-AC96-4CAF-99A2-A04D2F5E9C7C}"/>
          </ac:spMkLst>
        </pc:spChg>
        <pc:spChg chg="del">
          <ac:chgData name="Mariam Mousaad" userId="722289ebb06f956f" providerId="LiveId" clId="{482588B2-1734-40C9-8204-0C44F627ED99}" dt="2025-10-03T19:48:54.334" v="1804" actId="478"/>
          <ac:spMkLst>
            <pc:docMk/>
            <pc:sldMk cId="183882023" sldId="319"/>
            <ac:spMk id="16" creationId="{6D6E1D6D-EEBC-2A0B-32F5-B932224A6E4F}"/>
          </ac:spMkLst>
        </pc:spChg>
        <pc:picChg chg="add mod">
          <ac:chgData name="Mariam Mousaad" userId="722289ebb06f956f" providerId="LiveId" clId="{482588B2-1734-40C9-8204-0C44F627ED99}" dt="2025-10-03T19:58:59.966" v="1899" actId="1440"/>
          <ac:picMkLst>
            <pc:docMk/>
            <pc:sldMk cId="183882023" sldId="319"/>
            <ac:picMk id="12" creationId="{ABDDA011-B885-4C78-B239-9AA0D537E6F1}"/>
          </ac:picMkLst>
        </pc:picChg>
        <pc:picChg chg="del">
          <ac:chgData name="Mariam Mousaad" userId="722289ebb06f956f" providerId="LiveId" clId="{482588B2-1734-40C9-8204-0C44F627ED99}" dt="2025-10-03T19:47:10.128" v="1800" actId="478"/>
          <ac:picMkLst>
            <pc:docMk/>
            <pc:sldMk cId="183882023" sldId="319"/>
            <ac:picMk id="2056" creationId="{5C180A4D-C02A-9FB3-E0DB-25335B982B08}"/>
          </ac:picMkLst>
        </pc:picChg>
        <pc:picChg chg="del">
          <ac:chgData name="Mariam Mousaad" userId="722289ebb06f956f" providerId="LiveId" clId="{482588B2-1734-40C9-8204-0C44F627ED99}" dt="2025-10-03T19:46:08.099" v="1791" actId="478"/>
          <ac:picMkLst>
            <pc:docMk/>
            <pc:sldMk cId="183882023" sldId="319"/>
            <ac:picMk id="4098" creationId="{C5BE48C6-F954-569B-03C5-2434DDD5F86A}"/>
          </ac:picMkLst>
        </pc:picChg>
        <pc:picChg chg="add mod">
          <ac:chgData name="Mariam Mousaad" userId="722289ebb06f956f" providerId="LiveId" clId="{482588B2-1734-40C9-8204-0C44F627ED99}" dt="2025-10-03T19:58:59.966" v="1899" actId="1440"/>
          <ac:picMkLst>
            <pc:docMk/>
            <pc:sldMk cId="183882023" sldId="319"/>
            <ac:picMk id="4100" creationId="{A6F68297-4307-4810-A7A1-C309DB6C9A45}"/>
          </ac:picMkLst>
        </pc:picChg>
      </pc:sldChg>
      <pc:sldChg chg="modSp del">
        <pc:chgData name="Mariam Mousaad" userId="722289ebb06f956f" providerId="LiveId" clId="{482588B2-1734-40C9-8204-0C44F627ED99}" dt="2025-10-03T16:09:42.326" v="1331" actId="47"/>
        <pc:sldMkLst>
          <pc:docMk/>
          <pc:sldMk cId="2065321371" sldId="319"/>
        </pc:sldMkLst>
        <pc:spChg chg="mod">
          <ac:chgData name="Mariam Mousaad" userId="722289ebb06f956f" providerId="LiveId" clId="{482588B2-1734-40C9-8204-0C44F627ED99}" dt="2025-10-02T19:19:45.660" v="62" actId="313"/>
          <ac:spMkLst>
            <pc:docMk/>
            <pc:sldMk cId="2065321371" sldId="319"/>
            <ac:spMk id="4" creationId="{F27CFA18-029F-08A9-82CE-4F40531F777D}"/>
          </ac:spMkLst>
        </pc:spChg>
      </pc:sldChg>
      <pc:sldChg chg="new del">
        <pc:chgData name="Mariam Mousaad" userId="722289ebb06f956f" providerId="LiveId" clId="{482588B2-1734-40C9-8204-0C44F627ED99}" dt="2025-10-03T20:56:50.373" v="2200" actId="47"/>
        <pc:sldMkLst>
          <pc:docMk/>
          <pc:sldMk cId="174031481" sldId="320"/>
        </pc:sldMkLst>
      </pc:sldChg>
      <pc:sldChg chg="addSp delSp modSp">
        <pc:chgData name="Mariam Mousaad" userId="722289ebb06f956f" providerId="LiveId" clId="{482588B2-1734-40C9-8204-0C44F627ED99}" dt="2025-10-03T21:35:59.218" v="2394" actId="14100"/>
        <pc:sldMkLst>
          <pc:docMk/>
          <pc:sldMk cId="2187246555" sldId="320"/>
        </pc:sldMkLst>
        <pc:spChg chg="mod">
          <ac:chgData name="Mariam Mousaad" userId="722289ebb06f956f" providerId="LiveId" clId="{482588B2-1734-40C9-8204-0C44F627ED99}" dt="2025-10-03T21:31:20.039" v="2362" actId="1076"/>
          <ac:spMkLst>
            <pc:docMk/>
            <pc:sldMk cId="2187246555" sldId="320"/>
            <ac:spMk id="2" creationId="{55E21932-80BD-83F0-EE1F-EBB8D7012648}"/>
          </ac:spMkLst>
        </pc:spChg>
        <pc:spChg chg="mod">
          <ac:chgData name="Mariam Mousaad" userId="722289ebb06f956f" providerId="LiveId" clId="{482588B2-1734-40C9-8204-0C44F627ED99}" dt="2025-10-03T21:24:23.634" v="2352" actId="1076"/>
          <ac:spMkLst>
            <pc:docMk/>
            <pc:sldMk cId="2187246555" sldId="320"/>
            <ac:spMk id="3" creationId="{11990AFD-2F4B-48FA-D95B-5A7F046A5333}"/>
          </ac:spMkLst>
        </pc:spChg>
        <pc:spChg chg="mod">
          <ac:chgData name="Mariam Mousaad" userId="722289ebb06f956f" providerId="LiveId" clId="{482588B2-1734-40C9-8204-0C44F627ED99}" dt="2025-10-03T21:18:17.538" v="2331" actId="1076"/>
          <ac:spMkLst>
            <pc:docMk/>
            <pc:sldMk cId="2187246555" sldId="320"/>
            <ac:spMk id="4" creationId="{4890A085-82CB-1B97-EEDE-7A6FD9DF1D09}"/>
          </ac:spMkLst>
        </pc:spChg>
        <pc:spChg chg="mod">
          <ac:chgData name="Mariam Mousaad" userId="722289ebb06f956f" providerId="LiveId" clId="{482588B2-1734-40C9-8204-0C44F627ED99}" dt="2025-10-03T21:24:07.936" v="2349" actId="14100"/>
          <ac:spMkLst>
            <pc:docMk/>
            <pc:sldMk cId="2187246555" sldId="320"/>
            <ac:spMk id="5" creationId="{7008E045-5825-5BF6-66CC-944DC4DB1932}"/>
          </ac:spMkLst>
        </pc:spChg>
        <pc:spChg chg="mod">
          <ac:chgData name="Mariam Mousaad" userId="722289ebb06f956f" providerId="LiveId" clId="{482588B2-1734-40C9-8204-0C44F627ED99}" dt="2025-10-03T21:24:15.364" v="2350" actId="1076"/>
          <ac:spMkLst>
            <pc:docMk/>
            <pc:sldMk cId="2187246555" sldId="320"/>
            <ac:spMk id="6" creationId="{4AEB888C-AA9B-434F-0B8F-BBF3CF69C459}"/>
          </ac:spMkLst>
        </pc:spChg>
        <pc:spChg chg="mod">
          <ac:chgData name="Mariam Mousaad" userId="722289ebb06f956f" providerId="LiveId" clId="{482588B2-1734-40C9-8204-0C44F627ED99}" dt="2025-10-03T21:17:48.453" v="2327" actId="1076"/>
          <ac:spMkLst>
            <pc:docMk/>
            <pc:sldMk cId="2187246555" sldId="320"/>
            <ac:spMk id="7" creationId="{8A15537D-8554-B65E-71CB-C858384F603D}"/>
          </ac:spMkLst>
        </pc:spChg>
        <pc:spChg chg="mod">
          <ac:chgData name="Mariam Mousaad" userId="722289ebb06f956f" providerId="LiveId" clId="{482588B2-1734-40C9-8204-0C44F627ED99}" dt="2025-10-03T21:17:11.697" v="2323" actId="1076"/>
          <ac:spMkLst>
            <pc:docMk/>
            <pc:sldMk cId="2187246555" sldId="320"/>
            <ac:spMk id="8" creationId="{28B47AF4-21EC-C0E4-6E9E-20369F038895}"/>
          </ac:spMkLst>
        </pc:spChg>
        <pc:spChg chg="add mod">
          <ac:chgData name="Mariam Mousaad" userId="722289ebb06f956f" providerId="LiveId" clId="{482588B2-1734-40C9-8204-0C44F627ED99}" dt="2025-10-03T21:28:04.978" v="2354"/>
          <ac:spMkLst>
            <pc:docMk/>
            <pc:sldMk cId="2187246555" sldId="320"/>
            <ac:spMk id="9" creationId="{8B6AB0E2-379C-45AE-A96B-D7D98B30FCEA}"/>
          </ac:spMkLst>
        </pc:spChg>
        <pc:spChg chg="mod">
          <ac:chgData name="Mariam Mousaad" userId="722289ebb06f956f" providerId="LiveId" clId="{482588B2-1734-40C9-8204-0C44F627ED99}" dt="2025-10-03T21:18:25.529" v="2332" actId="1076"/>
          <ac:spMkLst>
            <pc:docMk/>
            <pc:sldMk cId="2187246555" sldId="320"/>
            <ac:spMk id="10" creationId="{0677DC5E-CD4C-F965-AB12-3ED242BA1A49}"/>
          </ac:spMkLst>
        </pc:spChg>
        <pc:spChg chg="add mod">
          <ac:chgData name="Mariam Mousaad" userId="722289ebb06f956f" providerId="LiveId" clId="{482588B2-1734-40C9-8204-0C44F627ED99}" dt="2025-10-03T21:18:00.396" v="2328" actId="14100"/>
          <ac:spMkLst>
            <pc:docMk/>
            <pc:sldMk cId="2187246555" sldId="320"/>
            <ac:spMk id="13" creationId="{2290FBF3-C3C7-4093-8BF0-49724601C572}"/>
          </ac:spMkLst>
        </pc:spChg>
        <pc:spChg chg="mod">
          <ac:chgData name="Mariam Mousaad" userId="722289ebb06f956f" providerId="LiveId" clId="{482588B2-1734-40C9-8204-0C44F627ED99}" dt="2025-10-03T21:21:04.831" v="2338"/>
          <ac:spMkLst>
            <pc:docMk/>
            <pc:sldMk cId="2187246555" sldId="320"/>
            <ac:spMk id="16" creationId="{6D6E1D6D-EEBC-2A0B-32F5-B932224A6E4F}"/>
          </ac:spMkLst>
        </pc:spChg>
        <pc:picChg chg="mod">
          <ac:chgData name="Mariam Mousaad" userId="722289ebb06f956f" providerId="LiveId" clId="{482588B2-1734-40C9-8204-0C44F627ED99}" dt="2025-10-03T20:57:21.438" v="2201" actId="1076"/>
          <ac:picMkLst>
            <pc:docMk/>
            <pc:sldMk cId="2187246555" sldId="320"/>
            <ac:picMk id="710" creationId="{00000000-0000-0000-0000-000000000000}"/>
          </ac:picMkLst>
        </pc:picChg>
        <pc:picChg chg="add mod">
          <ac:chgData name="Mariam Mousaad" userId="722289ebb06f956f" providerId="LiveId" clId="{482588B2-1734-40C9-8204-0C44F627ED99}" dt="2025-10-03T21:23:50.311" v="2348" actId="1440"/>
          <ac:picMkLst>
            <pc:docMk/>
            <pc:sldMk cId="2187246555" sldId="320"/>
            <ac:picMk id="6146" creationId="{89F3E3DB-CE16-4468-9B95-E8E988B6D07A}"/>
          </ac:picMkLst>
        </pc:picChg>
        <pc:picChg chg="add mod">
          <ac:chgData name="Mariam Mousaad" userId="722289ebb06f956f" providerId="LiveId" clId="{482588B2-1734-40C9-8204-0C44F627ED99}" dt="2025-10-03T21:23:50.311" v="2348" actId="1440"/>
          <ac:picMkLst>
            <pc:docMk/>
            <pc:sldMk cId="2187246555" sldId="320"/>
            <ac:picMk id="6148" creationId="{AC93EE61-A6B7-43E0-B5AB-5C51E98460DD}"/>
          </ac:picMkLst>
        </pc:picChg>
        <pc:picChg chg="add mod">
          <ac:chgData name="Mariam Mousaad" userId="722289ebb06f956f" providerId="LiveId" clId="{482588B2-1734-40C9-8204-0C44F627ED99}" dt="2025-10-03T21:35:54.154" v="2393" actId="1076"/>
          <ac:picMkLst>
            <pc:docMk/>
            <pc:sldMk cId="2187246555" sldId="320"/>
            <ac:picMk id="6150" creationId="{44806390-F4A0-4BD1-ACAD-2F105FAAD3EB}"/>
          </ac:picMkLst>
        </pc:picChg>
        <pc:picChg chg="add del mod">
          <ac:chgData name="Mariam Mousaad" userId="722289ebb06f956f" providerId="LiveId" clId="{482588B2-1734-40C9-8204-0C44F627ED99}" dt="2025-10-03T21:32:11.500" v="2371" actId="478"/>
          <ac:picMkLst>
            <pc:docMk/>
            <pc:sldMk cId="2187246555" sldId="320"/>
            <ac:picMk id="6152" creationId="{438C9D45-ABC4-415B-A326-4A1FC9DD761D}"/>
          </ac:picMkLst>
        </pc:picChg>
        <pc:picChg chg="add mod">
          <ac:chgData name="Mariam Mousaad" userId="722289ebb06f956f" providerId="LiveId" clId="{482588B2-1734-40C9-8204-0C44F627ED99}" dt="2025-10-03T21:35:59.218" v="2394" actId="14100"/>
          <ac:picMkLst>
            <pc:docMk/>
            <pc:sldMk cId="2187246555" sldId="320"/>
            <ac:picMk id="6154" creationId="{5B71002C-F867-42EE-9297-CB09C23CADCF}"/>
          </ac:picMkLst>
        </pc:picChg>
      </pc:sldChg>
      <pc:sldChg chg="del">
        <pc:chgData name="Mariam Mousaad" userId="722289ebb06f956f" providerId="LiveId" clId="{482588B2-1734-40C9-8204-0C44F627ED99}" dt="2025-10-03T16:09:42.326" v="1331" actId="47"/>
        <pc:sldMkLst>
          <pc:docMk/>
          <pc:sldMk cId="519044408" sldId="323"/>
        </pc:sldMkLst>
      </pc:sldChg>
      <pc:sldMasterChg chg="delSldLayout">
        <pc:chgData name="Mariam Mousaad" userId="722289ebb06f956f" providerId="LiveId" clId="{482588B2-1734-40C9-8204-0C44F627ED99}" dt="2025-10-03T16:09:42.326" v="1331" actId="47"/>
        <pc:sldMasterMkLst>
          <pc:docMk/>
          <pc:sldMasterMk cId="0" sldId="2147483684"/>
        </pc:sldMasterMkLst>
        <pc:sldLayoutChg chg="del">
          <pc:chgData name="Mariam Mousaad" userId="722289ebb06f956f" providerId="LiveId" clId="{482588B2-1734-40C9-8204-0C44F627ED99}" dt="2025-10-03T13:44:22.826" v="683" actId="47"/>
          <pc:sldLayoutMkLst>
            <pc:docMk/>
            <pc:sldMasterMk cId="0" sldId="2147483684"/>
            <pc:sldLayoutMk cId="0" sldId="2147483669"/>
          </pc:sldLayoutMkLst>
        </pc:sldLayoutChg>
        <pc:sldLayoutChg chg="del">
          <pc:chgData name="Mariam Mousaad" userId="722289ebb06f956f" providerId="LiveId" clId="{482588B2-1734-40C9-8204-0C44F627ED99}" dt="2025-10-03T13:46:20.009" v="698" actId="47"/>
          <pc:sldLayoutMkLst>
            <pc:docMk/>
            <pc:sldMasterMk cId="0" sldId="2147483684"/>
            <pc:sldLayoutMk cId="0" sldId="2147483676"/>
          </pc:sldLayoutMkLst>
        </pc:sldLayoutChg>
        <pc:sldLayoutChg chg="del">
          <pc:chgData name="Mariam Mousaad" userId="722289ebb06f956f" providerId="LiveId" clId="{482588B2-1734-40C9-8204-0C44F627ED99}" dt="2025-10-03T14:26:50.663" v="795" actId="47"/>
          <pc:sldLayoutMkLst>
            <pc:docMk/>
            <pc:sldMasterMk cId="0" sldId="2147483684"/>
            <pc:sldLayoutMk cId="0" sldId="2147483677"/>
          </pc:sldLayoutMkLst>
        </pc:sldLayoutChg>
        <pc:sldLayoutChg chg="del">
          <pc:chgData name="Mariam Mousaad" userId="722289ebb06f956f" providerId="LiveId" clId="{482588B2-1734-40C9-8204-0C44F627ED99}" dt="2025-10-03T16:09:42.326" v="1331" actId="47"/>
          <pc:sldLayoutMkLst>
            <pc:docMk/>
            <pc:sldMasterMk cId="0" sldId="2147483684"/>
            <pc:sldLayoutMk cId="1507159543" sldId="2147483720"/>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r>
              <a:rPr lang="en-US" sz="1600" b="1" i="0" u="none" strike="noStrike" baseline="0" dirty="0">
                <a:effectLst/>
                <a:latin typeface="Calibri" panose="020F0502020204030204" pitchFamily="34" charset="0"/>
                <a:ea typeface="Calibri" panose="020F0502020204030204" pitchFamily="34" charset="0"/>
                <a:cs typeface="Calibri" panose="020F0502020204030204" pitchFamily="34" charset="0"/>
              </a:rPr>
              <a:t>Daily average spending by rural tourists</a:t>
            </a:r>
            <a:endParaRPr lang="en-US" sz="1600" dirty="0">
              <a:latin typeface="Calibri" panose="020F0502020204030204" pitchFamily="34" charset="0"/>
              <a:ea typeface="Calibri" panose="020F0502020204030204" pitchFamily="34" charset="0"/>
              <a:cs typeface="Calibri" panose="020F0502020204030204" pitchFamily="34" charset="0"/>
            </a:endParaRPr>
          </a:p>
        </c:rich>
      </c:tx>
      <c:layout>
        <c:manualLayout>
          <c:xMode val="edge"/>
          <c:yMode val="edge"/>
          <c:x val="0.12080557238037555"/>
          <c:y val="6.525619215751631E-2"/>
        </c:manualLayout>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view3D>
      <c:rotX val="6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746901312822447"/>
          <c:y val="0.17282652109578561"/>
          <c:w val="0.80576620956591127"/>
          <c:h val="0.6088999130816567"/>
        </c:manualLayout>
      </c:layout>
      <c:pie3DChart>
        <c:varyColors val="1"/>
        <c:ser>
          <c:idx val="0"/>
          <c:order val="0"/>
          <c:tx>
            <c:strRef>
              <c:f>Sheet1!$B$1</c:f>
              <c:strCache>
                <c:ptCount val="1"/>
                <c:pt idx="0">
                  <c:v>Sales</c:v>
                </c:pt>
              </c:strCache>
            </c:strRef>
          </c:tx>
          <c:dPt>
            <c:idx val="0"/>
            <c:bubble3D val="0"/>
            <c:spPr>
              <a:gradFill rotWithShape="1">
                <a:gsLst>
                  <a:gs pos="0">
                    <a:schemeClr val="accent1">
                      <a:shade val="53000"/>
                      <a:tint val="100000"/>
                      <a:shade val="100000"/>
                      <a:satMod val="130000"/>
                    </a:schemeClr>
                  </a:gs>
                  <a:gs pos="100000">
                    <a:schemeClr val="accent1">
                      <a:shade val="53000"/>
                      <a:tint val="50000"/>
                      <a:shade val="100000"/>
                      <a:satMod val="350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2-42E1-412D-8BFA-166A2DF7A68B}"/>
              </c:ext>
            </c:extLst>
          </c:dPt>
          <c:dPt>
            <c:idx val="1"/>
            <c:bubble3D val="0"/>
            <c:spPr>
              <a:gradFill rotWithShape="1">
                <a:gsLst>
                  <a:gs pos="0">
                    <a:schemeClr val="accent1">
                      <a:shade val="76000"/>
                      <a:tint val="100000"/>
                      <a:shade val="100000"/>
                      <a:satMod val="130000"/>
                    </a:schemeClr>
                  </a:gs>
                  <a:gs pos="100000">
                    <a:schemeClr val="accent1">
                      <a:shade val="76000"/>
                      <a:tint val="50000"/>
                      <a:shade val="100000"/>
                      <a:satMod val="350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5-42E1-412D-8BFA-166A2DF7A68B}"/>
              </c:ext>
            </c:extLst>
          </c:dPt>
          <c:dPt>
            <c:idx val="2"/>
            <c:bubble3D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1-42E1-412D-8BFA-166A2DF7A68B}"/>
              </c:ext>
            </c:extLst>
          </c:dPt>
          <c:dPt>
            <c:idx val="3"/>
            <c:bubble3D val="0"/>
            <c:spPr>
              <a:gradFill rotWithShape="1">
                <a:gsLst>
                  <a:gs pos="0">
                    <a:schemeClr val="accent1">
                      <a:tint val="77000"/>
                      <a:tint val="100000"/>
                      <a:shade val="100000"/>
                      <a:satMod val="130000"/>
                    </a:schemeClr>
                  </a:gs>
                  <a:gs pos="100000">
                    <a:schemeClr val="accent1">
                      <a:tint val="77000"/>
                      <a:tint val="50000"/>
                      <a:shade val="100000"/>
                      <a:satMod val="350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3-42E1-412D-8BFA-166A2DF7A68B}"/>
              </c:ext>
            </c:extLst>
          </c:dPt>
          <c:dPt>
            <c:idx val="4"/>
            <c:bubble3D val="0"/>
            <c:spPr>
              <a:gradFill rotWithShape="1">
                <a:gsLst>
                  <a:gs pos="0">
                    <a:schemeClr val="accent1">
                      <a:tint val="54000"/>
                      <a:tint val="100000"/>
                      <a:shade val="100000"/>
                      <a:satMod val="130000"/>
                    </a:schemeClr>
                  </a:gs>
                  <a:gs pos="100000">
                    <a:schemeClr val="accent1">
                      <a:tint val="54000"/>
                      <a:tint val="50000"/>
                      <a:shade val="100000"/>
                      <a:satMod val="350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4-42E1-412D-8BFA-166A2DF7A68B}"/>
              </c:ext>
            </c:extLst>
          </c:dPt>
          <c:dLbls>
            <c:dLbl>
              <c:idx val="0"/>
              <c:layout>
                <c:manualLayout>
                  <c:x val="-0.14769670482460595"/>
                  <c:y val="3.2036644456403557E-2"/>
                </c:manualLayout>
              </c:layout>
              <c:tx>
                <c:rich>
                  <a:bodyPr/>
                  <a:lstStyle/>
                  <a:p>
                    <a:fld id="{F43E7959-3DF2-4DDC-91DA-DB6D5BF7E3E8}" type="CATEGORYNAME">
                      <a:rPr lang="en-US" smtClean="0"/>
                      <a:pPr/>
                      <a:t>[CATEGORY NAME]</a:t>
                    </a:fld>
                    <a:endParaRPr lang="en-US"/>
                  </a:p>
                </c:rich>
              </c:tx>
              <c:showLegendKey val="0"/>
              <c:showVal val="0"/>
              <c:showCatName val="1"/>
              <c:showSerName val="0"/>
              <c:showPercent val="0"/>
              <c:showBubbleSize val="0"/>
              <c:extLst>
                <c:ext xmlns:c15="http://schemas.microsoft.com/office/drawing/2012/chart" uri="{CE6537A1-D6FC-4f65-9D91-7224C49458BB}">
                  <c15:layout>
                    <c:manualLayout>
                      <c:w val="0.2559931905698809"/>
                      <c:h val="8.2249589405566884E-2"/>
                    </c:manualLayout>
                  </c15:layout>
                  <c15:dlblFieldTable/>
                  <c15:showDataLabelsRange val="0"/>
                </c:ext>
                <c:ext xmlns:c16="http://schemas.microsoft.com/office/drawing/2014/chart" uri="{C3380CC4-5D6E-409C-BE32-E72D297353CC}">
                  <c16:uniqueId val="{00000002-42E1-412D-8BFA-166A2DF7A68B}"/>
                </c:ext>
              </c:extLst>
            </c:dLbl>
            <c:dLbl>
              <c:idx val="1"/>
              <c:layout>
                <c:manualLayout>
                  <c:x val="0.2458816328755718"/>
                  <c:y val="-0.17042275114890687"/>
                </c:manualLayout>
              </c:layout>
              <c:showLegendKey val="0"/>
              <c:showVal val="0"/>
              <c:showCatName val="1"/>
              <c:showSerName val="0"/>
              <c:showPercent val="0"/>
              <c:showBubbleSize val="0"/>
              <c:extLst>
                <c:ext xmlns:c15="http://schemas.microsoft.com/office/drawing/2012/chart" uri="{CE6537A1-D6FC-4f65-9D91-7224C49458BB}">
                  <c15:layout>
                    <c:manualLayout>
                      <c:w val="0.35452599130732138"/>
                      <c:h val="8.2249589405566884E-2"/>
                    </c:manualLayout>
                  </c15:layout>
                </c:ext>
                <c:ext xmlns:c16="http://schemas.microsoft.com/office/drawing/2014/chart" uri="{C3380CC4-5D6E-409C-BE32-E72D297353CC}">
                  <c16:uniqueId val="{00000005-42E1-412D-8BFA-166A2DF7A68B}"/>
                </c:ext>
              </c:extLst>
            </c:dLbl>
            <c:dLbl>
              <c:idx val="2"/>
              <c:layout>
                <c:manualLayout>
                  <c:x val="0.1998485967320682"/>
                  <c:y val="3.7917601617458212E-2"/>
                </c:manualLayout>
              </c:layout>
              <c:showLegendKey val="0"/>
              <c:showVal val="0"/>
              <c:showCatName val="1"/>
              <c:showSerName val="0"/>
              <c:showPercent val="0"/>
              <c:showBubbleSize val="0"/>
              <c:extLst>
                <c:ext xmlns:c15="http://schemas.microsoft.com/office/drawing/2012/chart" uri="{CE6537A1-D6FC-4f65-9D91-7224C49458BB}">
                  <c15:layout>
                    <c:manualLayout>
                      <c:w val="0.19937877578935367"/>
                      <c:h val="8.2249589405566884E-2"/>
                    </c:manualLayout>
                  </c15:layout>
                </c:ext>
                <c:ext xmlns:c16="http://schemas.microsoft.com/office/drawing/2014/chart" uri="{C3380CC4-5D6E-409C-BE32-E72D297353CC}">
                  <c16:uniqueId val="{00000001-42E1-412D-8BFA-166A2DF7A68B}"/>
                </c:ext>
              </c:extLst>
            </c:dLbl>
            <c:dLbl>
              <c:idx val="3"/>
              <c:layout>
                <c:manualLayout>
                  <c:x val="0.16592782202310449"/>
                  <c:y val="9.0205386537658291E-2"/>
                </c:manualLayout>
              </c:layout>
              <c:tx>
                <c:rich>
                  <a:bodyPr/>
                  <a:lstStyle/>
                  <a:p>
                    <a:fld id="{1D3760ED-6031-49D0-899A-D24EC1FD97FD}" type="CATEGORYNAME">
                      <a:rPr lang="en-US" sz="1000"/>
                      <a:pPr/>
                      <a:t>[CATEGORY NAME]</a:t>
                    </a:fld>
                    <a:endParaRPr lang="en-US"/>
                  </a:p>
                </c:rich>
              </c:tx>
              <c:showLegendKey val="0"/>
              <c:showVal val="0"/>
              <c:showCatName val="1"/>
              <c:showSerName val="0"/>
              <c:showPercent val="0"/>
              <c:showBubbleSize val="0"/>
              <c:extLst>
                <c:ext xmlns:c15="http://schemas.microsoft.com/office/drawing/2012/chart" uri="{CE6537A1-D6FC-4f65-9D91-7224C49458BB}">
                  <c15:layout>
                    <c:manualLayout>
                      <c:w val="0.24861358218645155"/>
                      <c:h val="8.2249589405566884E-2"/>
                    </c:manualLayout>
                  </c15:layout>
                  <c15:dlblFieldTable/>
                  <c15:showDataLabelsRange val="0"/>
                </c:ext>
                <c:ext xmlns:c16="http://schemas.microsoft.com/office/drawing/2014/chart" uri="{C3380CC4-5D6E-409C-BE32-E72D297353CC}">
                  <c16:uniqueId val="{00000003-42E1-412D-8BFA-166A2DF7A68B}"/>
                </c:ext>
              </c:extLst>
            </c:dLbl>
            <c:dLbl>
              <c:idx val="4"/>
              <c:tx>
                <c:rich>
                  <a:bodyPr/>
                  <a:lstStyle/>
                  <a:p>
                    <a:r>
                      <a:rPr lang="en-US" dirty="0"/>
                      <a:t>Fees</a:t>
                    </a:r>
                  </a:p>
                </c:rich>
              </c:tx>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2E1-412D-8BFA-166A2DF7A68B}"/>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2"/>
                    </a:solidFill>
                    <a:effectLst/>
                    <a:latin typeface="Calibri" panose="020F0502020204030204" pitchFamily="34" charset="0"/>
                    <a:ea typeface="Calibri" panose="020F0502020204030204" pitchFamily="34" charset="0"/>
                    <a:cs typeface="Calibri" panose="020F0502020204030204" pitchFamily="34" charset="0"/>
                  </a:defRPr>
                </a:pPr>
                <a:endParaRPr lang="en-US"/>
              </a:p>
            </c:txPr>
            <c:showLegendKey val="0"/>
            <c:showVal val="0"/>
            <c:showCatName val="1"/>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Sheet1!$A$2:$A$6</c:f>
              <c:strCache>
                <c:ptCount val="5"/>
                <c:pt idx="0">
                  <c:v>Accommodation</c:v>
                </c:pt>
                <c:pt idx="1">
                  <c:v>Tourism activities</c:v>
                </c:pt>
                <c:pt idx="2">
                  <c:v>Food &amp; beverage</c:v>
                </c:pt>
                <c:pt idx="3">
                  <c:v>Transportaion</c:v>
                </c:pt>
                <c:pt idx="4">
                  <c:v>Fees &amp; Charges</c:v>
                </c:pt>
              </c:strCache>
            </c:strRef>
          </c:cat>
          <c:val>
            <c:numRef>
              <c:f>Sheet1!$B$2:$B$6</c:f>
              <c:numCache>
                <c:formatCode>General</c:formatCode>
                <c:ptCount val="5"/>
                <c:pt idx="0">
                  <c:v>100</c:v>
                </c:pt>
                <c:pt idx="1">
                  <c:v>70</c:v>
                </c:pt>
                <c:pt idx="2" formatCode="d\-mmm">
                  <c:v>20</c:v>
                </c:pt>
                <c:pt idx="3">
                  <c:v>25</c:v>
                </c:pt>
                <c:pt idx="4">
                  <c:v>10</c:v>
                </c:pt>
              </c:numCache>
            </c:numRef>
          </c:val>
          <c:extLst>
            <c:ext xmlns:c16="http://schemas.microsoft.com/office/drawing/2014/chart" uri="{C3380CC4-5D6E-409C-BE32-E72D297353CC}">
              <c16:uniqueId val="{00000000-42E1-412D-8BFA-166A2DF7A68B}"/>
            </c:ext>
          </c:extLst>
        </c:ser>
        <c:dLbls>
          <c:showLegendKey val="0"/>
          <c:showVal val="0"/>
          <c:showCatName val="0"/>
          <c:showSerName val="0"/>
          <c:showPercent val="0"/>
          <c:showBubbleSize val="0"/>
          <c:showLeaderLines val="1"/>
        </c:dLbls>
      </c:pie3DChart>
      <c:spPr>
        <a:noFill/>
        <a:ln>
          <a:noFill/>
        </a:ln>
        <a:effectLst/>
      </c:spPr>
    </c:plotArea>
    <c:legend>
      <c:legendPos val="b"/>
      <c:layout>
        <c:manualLayout>
          <c:xMode val="edge"/>
          <c:yMode val="edge"/>
          <c:x val="0.14451439158891433"/>
          <c:y val="0.78519042468681643"/>
          <c:w val="0.82706005084770973"/>
          <c:h val="0.16311639761415409"/>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2310B2-F7EB-42B5-9177-9B0860CDE33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DEE49ADA-4242-49E7-9D44-9BA0E7D391FA}">
      <dgm:prSet phldrT="[Text]" custT="1"/>
      <dgm:spPr/>
      <dgm:t>
        <a:bodyPr/>
        <a:lstStyle/>
        <a:p>
          <a:r>
            <a:rPr lang="en-US" sz="1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Rural Tourism</a:t>
          </a:r>
          <a:endParaRPr lang="en-US" sz="1600" dirty="0">
            <a:effectLst>
              <a:outerShdw blurRad="38100" dist="38100" dir="2700000" algn="tl">
                <a:srgbClr val="000000">
                  <a:alpha val="43137"/>
                </a:srgbClr>
              </a:outerShdw>
            </a:effectLst>
          </a:endParaRPr>
        </a:p>
      </dgm:t>
    </dgm:pt>
    <dgm:pt modelId="{8D411AF6-3C81-4AF1-9B04-1AF4C3948691}" type="parTrans" cxnId="{5D81F71F-64BC-44B7-85FD-034F477CE6B5}">
      <dgm:prSet/>
      <dgm:spPr/>
      <dgm:t>
        <a:bodyPr/>
        <a:lstStyle/>
        <a:p>
          <a:endParaRPr lang="en-US"/>
        </a:p>
      </dgm:t>
    </dgm:pt>
    <dgm:pt modelId="{5CF39CCC-21F0-4682-9632-B0A7A0E7CA88}" type="sibTrans" cxnId="{5D81F71F-64BC-44B7-85FD-034F477CE6B5}">
      <dgm:prSet/>
      <dgm:spPr>
        <a:ln>
          <a:noFill/>
        </a:ln>
      </dgm:spPr>
      <dgm:t>
        <a:bodyPr/>
        <a:lstStyle/>
        <a:p>
          <a:endParaRPr lang="en-US"/>
        </a:p>
      </dgm:t>
    </dgm:pt>
    <dgm:pt modelId="{27CB46BA-E58F-4CDB-826E-9B2B3A325046}">
      <dgm:prSet phldrT="[Text]" custT="1"/>
      <dgm:spPr/>
      <dgm:t>
        <a:bodyPr/>
        <a:lstStyle/>
        <a:p>
          <a:r>
            <a:rPr lang="en-US" sz="11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Low environmental impact</a:t>
          </a:r>
        </a:p>
      </dgm:t>
    </dgm:pt>
    <dgm:pt modelId="{A390E711-6EC2-4EFD-A318-054C04C2F2FD}" type="parTrans" cxnId="{55E29C92-66B2-49EB-A8C8-B0B7FCDE77D3}">
      <dgm:prSet/>
      <dgm:spPr/>
      <dgm:t>
        <a:bodyPr/>
        <a:lstStyle/>
        <a:p>
          <a:endParaRPr lang="en-US"/>
        </a:p>
      </dgm:t>
    </dgm:pt>
    <dgm:pt modelId="{EED96B71-AE4C-404D-9860-F775C938C3DA}" type="sibTrans" cxnId="{55E29C92-66B2-49EB-A8C8-B0B7FCDE77D3}">
      <dgm:prSet/>
      <dgm:spPr/>
      <dgm:t>
        <a:bodyPr/>
        <a:lstStyle/>
        <a:p>
          <a:endParaRPr lang="en-US"/>
        </a:p>
      </dgm:t>
    </dgm:pt>
    <dgm:pt modelId="{B630496A-645E-4E21-BA4A-E4BF23A7F761}">
      <dgm:prSet phldrT="[Text]" custT="1"/>
      <dgm:spPr/>
      <dgm:t>
        <a:bodyPr/>
        <a:lstStyle/>
        <a:p>
          <a:r>
            <a:rPr lang="en-US" sz="12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Environmental education</a:t>
          </a:r>
        </a:p>
      </dgm:t>
    </dgm:pt>
    <dgm:pt modelId="{47B36F08-C445-4AAC-9562-7146D4DAD0BC}" type="parTrans" cxnId="{57045812-8B55-41EE-A66C-5FB9EE6C9678}">
      <dgm:prSet/>
      <dgm:spPr/>
      <dgm:t>
        <a:bodyPr/>
        <a:lstStyle/>
        <a:p>
          <a:endParaRPr lang="en-US"/>
        </a:p>
      </dgm:t>
    </dgm:pt>
    <dgm:pt modelId="{38AD2FE9-C1F2-419E-9B25-E14D60C4D353}" type="sibTrans" cxnId="{57045812-8B55-41EE-A66C-5FB9EE6C9678}">
      <dgm:prSet/>
      <dgm:spPr/>
      <dgm:t>
        <a:bodyPr/>
        <a:lstStyle/>
        <a:p>
          <a:endParaRPr lang="en-US"/>
        </a:p>
      </dgm:t>
    </dgm:pt>
    <dgm:pt modelId="{F0A9726B-98DD-408B-9849-29690E94FF8D}">
      <dgm:prSet phldrT="[Text]" custT="1"/>
      <dgm:spPr/>
      <dgm:t>
        <a:bodyPr/>
        <a:lstStyle/>
        <a:p>
          <a:r>
            <a:rPr lang="en-US" sz="12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Community involvement</a:t>
          </a:r>
        </a:p>
      </dgm:t>
    </dgm:pt>
    <dgm:pt modelId="{DA2535F7-D07C-4127-AEC5-8407F87317D3}" type="parTrans" cxnId="{8E610BE9-A41F-4995-AE6A-85007698DAFA}">
      <dgm:prSet/>
      <dgm:spPr/>
      <dgm:t>
        <a:bodyPr/>
        <a:lstStyle/>
        <a:p>
          <a:endParaRPr lang="en-US"/>
        </a:p>
      </dgm:t>
    </dgm:pt>
    <dgm:pt modelId="{B2AD4E54-03BE-41E9-A1BE-2A4B7FCF6F1D}" type="sibTrans" cxnId="{8E610BE9-A41F-4995-AE6A-85007698DAFA}">
      <dgm:prSet/>
      <dgm:spPr/>
      <dgm:t>
        <a:bodyPr/>
        <a:lstStyle/>
        <a:p>
          <a:endParaRPr lang="en-US"/>
        </a:p>
      </dgm:t>
    </dgm:pt>
    <dgm:pt modelId="{0B013894-E009-4455-96FD-7599F4CAE3E1}">
      <dgm:prSet/>
      <dgm:spPr/>
      <dgm:t>
        <a:bodyPr/>
        <a:lstStyle/>
        <a:p>
          <a:endParaRPr lang="en-US"/>
        </a:p>
      </dgm:t>
    </dgm:pt>
    <dgm:pt modelId="{0CA6B7B8-782C-4150-BDC5-BF0A62BBCBCA}" type="parTrans" cxnId="{D18FF858-02DA-427E-AC1B-4D90C336D0B2}">
      <dgm:prSet/>
      <dgm:spPr/>
      <dgm:t>
        <a:bodyPr/>
        <a:lstStyle/>
        <a:p>
          <a:endParaRPr lang="en-US"/>
        </a:p>
      </dgm:t>
    </dgm:pt>
    <dgm:pt modelId="{903225AA-888F-4474-9FC0-4429B0F5AD9B}" type="sibTrans" cxnId="{D18FF858-02DA-427E-AC1B-4D90C336D0B2}">
      <dgm:prSet/>
      <dgm:spPr/>
      <dgm:t>
        <a:bodyPr/>
        <a:lstStyle/>
        <a:p>
          <a:endParaRPr lang="en-US"/>
        </a:p>
      </dgm:t>
    </dgm:pt>
    <dgm:pt modelId="{07A894FD-638C-4AE7-9373-298D740280B9}">
      <dgm:prSet custT="1"/>
      <dgm:spPr/>
      <dgm:t>
        <a:bodyPr/>
        <a:lstStyle/>
        <a:p>
          <a:r>
            <a:rPr lang="en-US" sz="12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Arial"/>
            </a:rPr>
            <a:t>Sustainable development</a:t>
          </a:r>
        </a:p>
      </dgm:t>
    </dgm:pt>
    <dgm:pt modelId="{544A9AF5-526D-486B-9BAD-F64781449950}" type="parTrans" cxnId="{FBA134FC-E575-4755-8A28-A35559647515}">
      <dgm:prSet/>
      <dgm:spPr/>
      <dgm:t>
        <a:bodyPr/>
        <a:lstStyle/>
        <a:p>
          <a:endParaRPr lang="en-US"/>
        </a:p>
      </dgm:t>
    </dgm:pt>
    <dgm:pt modelId="{4080C58E-79D9-447E-9BE3-8117423AD6EE}" type="sibTrans" cxnId="{FBA134FC-E575-4755-8A28-A35559647515}">
      <dgm:prSet/>
      <dgm:spPr/>
      <dgm:t>
        <a:bodyPr/>
        <a:lstStyle/>
        <a:p>
          <a:endParaRPr lang="en-US"/>
        </a:p>
      </dgm:t>
    </dgm:pt>
    <dgm:pt modelId="{45B597E5-535C-4190-8AFA-51F1260192B7}" type="pres">
      <dgm:prSet presAssocID="{022310B2-F7EB-42B5-9177-9B0860CDE33B}" presName="hierChild1" presStyleCnt="0">
        <dgm:presLayoutVars>
          <dgm:orgChart val="1"/>
          <dgm:chPref val="1"/>
          <dgm:dir/>
          <dgm:animOne val="branch"/>
          <dgm:animLvl val="lvl"/>
          <dgm:resizeHandles/>
        </dgm:presLayoutVars>
      </dgm:prSet>
      <dgm:spPr/>
    </dgm:pt>
    <dgm:pt modelId="{754BE158-2EB2-49F5-A084-A584F942696A}" type="pres">
      <dgm:prSet presAssocID="{DEE49ADA-4242-49E7-9D44-9BA0E7D391FA}" presName="hierRoot1" presStyleCnt="0">
        <dgm:presLayoutVars>
          <dgm:hierBranch/>
        </dgm:presLayoutVars>
      </dgm:prSet>
      <dgm:spPr/>
    </dgm:pt>
    <dgm:pt modelId="{B63CB1EB-0C48-432C-AF36-A8EC34DE4FED}" type="pres">
      <dgm:prSet presAssocID="{DEE49ADA-4242-49E7-9D44-9BA0E7D391FA}" presName="rootComposite1" presStyleCnt="0"/>
      <dgm:spPr/>
    </dgm:pt>
    <dgm:pt modelId="{56DD94A6-9195-4DC6-8820-A1FE7FAEE765}" type="pres">
      <dgm:prSet presAssocID="{DEE49ADA-4242-49E7-9D44-9BA0E7D391FA}" presName="rootText1" presStyleLbl="node0" presStyleIdx="0" presStyleCnt="1" custScaleX="162663">
        <dgm:presLayoutVars>
          <dgm:chPref val="3"/>
        </dgm:presLayoutVars>
      </dgm:prSet>
      <dgm:spPr/>
    </dgm:pt>
    <dgm:pt modelId="{058E881F-E097-4E9A-AFC9-6A93F8A02CDD}" type="pres">
      <dgm:prSet presAssocID="{DEE49ADA-4242-49E7-9D44-9BA0E7D391FA}" presName="rootConnector1" presStyleLbl="node1" presStyleIdx="0" presStyleCnt="0"/>
      <dgm:spPr/>
    </dgm:pt>
    <dgm:pt modelId="{B90B8AE2-9162-4CCA-9D44-E8108BAB3C0B}" type="pres">
      <dgm:prSet presAssocID="{DEE49ADA-4242-49E7-9D44-9BA0E7D391FA}" presName="hierChild2" presStyleCnt="0"/>
      <dgm:spPr/>
    </dgm:pt>
    <dgm:pt modelId="{E8400312-8A6D-4769-8A19-22F0CC92267D}" type="pres">
      <dgm:prSet presAssocID="{A390E711-6EC2-4EFD-A318-054C04C2F2FD}" presName="Name35" presStyleLbl="parChTrans1D2" presStyleIdx="0" presStyleCnt="5"/>
      <dgm:spPr/>
    </dgm:pt>
    <dgm:pt modelId="{862B812A-2745-4238-9045-876A747EF1CE}" type="pres">
      <dgm:prSet presAssocID="{27CB46BA-E58F-4CDB-826E-9B2B3A325046}" presName="hierRoot2" presStyleCnt="0">
        <dgm:presLayoutVars>
          <dgm:hierBranch val="init"/>
        </dgm:presLayoutVars>
      </dgm:prSet>
      <dgm:spPr/>
    </dgm:pt>
    <dgm:pt modelId="{8EBD627E-A00F-47AA-AA90-DC9CDD248511}" type="pres">
      <dgm:prSet presAssocID="{27CB46BA-E58F-4CDB-826E-9B2B3A325046}" presName="rootComposite" presStyleCnt="0"/>
      <dgm:spPr/>
    </dgm:pt>
    <dgm:pt modelId="{B367C4AB-5616-48C3-BB6B-84510E2D2CD5}" type="pres">
      <dgm:prSet presAssocID="{27CB46BA-E58F-4CDB-826E-9B2B3A325046}" presName="rootText" presStyleLbl="node2" presStyleIdx="0" presStyleCnt="5">
        <dgm:presLayoutVars>
          <dgm:chPref val="3"/>
        </dgm:presLayoutVars>
      </dgm:prSet>
      <dgm:spPr/>
    </dgm:pt>
    <dgm:pt modelId="{122D8E23-0ED1-44F0-BB0E-E17A617839FE}" type="pres">
      <dgm:prSet presAssocID="{27CB46BA-E58F-4CDB-826E-9B2B3A325046}" presName="rootConnector" presStyleLbl="node2" presStyleIdx="0" presStyleCnt="5"/>
      <dgm:spPr/>
    </dgm:pt>
    <dgm:pt modelId="{6FFB0B25-379C-4BCC-AA4F-12E46A1B10AC}" type="pres">
      <dgm:prSet presAssocID="{27CB46BA-E58F-4CDB-826E-9B2B3A325046}" presName="hierChild4" presStyleCnt="0"/>
      <dgm:spPr/>
    </dgm:pt>
    <dgm:pt modelId="{7EEFF38C-547B-40A8-A023-270B0E433EF2}" type="pres">
      <dgm:prSet presAssocID="{27CB46BA-E58F-4CDB-826E-9B2B3A325046}" presName="hierChild5" presStyleCnt="0"/>
      <dgm:spPr/>
    </dgm:pt>
    <dgm:pt modelId="{9E8D513C-16A4-40DF-AEC0-726FD5A5E9BA}" type="pres">
      <dgm:prSet presAssocID="{47B36F08-C445-4AAC-9562-7146D4DAD0BC}" presName="Name35" presStyleLbl="parChTrans1D2" presStyleIdx="1" presStyleCnt="5"/>
      <dgm:spPr/>
    </dgm:pt>
    <dgm:pt modelId="{C9DFF0A7-30C3-4D67-9654-CFBD57F4F402}" type="pres">
      <dgm:prSet presAssocID="{B630496A-645E-4E21-BA4A-E4BF23A7F761}" presName="hierRoot2" presStyleCnt="0">
        <dgm:presLayoutVars>
          <dgm:hierBranch val="init"/>
        </dgm:presLayoutVars>
      </dgm:prSet>
      <dgm:spPr/>
    </dgm:pt>
    <dgm:pt modelId="{16FBABD8-776E-4E5F-A236-2E0E9390BD00}" type="pres">
      <dgm:prSet presAssocID="{B630496A-645E-4E21-BA4A-E4BF23A7F761}" presName="rootComposite" presStyleCnt="0"/>
      <dgm:spPr/>
    </dgm:pt>
    <dgm:pt modelId="{B3E1BA8D-F80D-45AF-A208-C36F0903684C}" type="pres">
      <dgm:prSet presAssocID="{B630496A-645E-4E21-BA4A-E4BF23A7F761}" presName="rootText" presStyleLbl="node2" presStyleIdx="1" presStyleCnt="5" custScaleX="110043">
        <dgm:presLayoutVars>
          <dgm:chPref val="3"/>
        </dgm:presLayoutVars>
      </dgm:prSet>
      <dgm:spPr/>
    </dgm:pt>
    <dgm:pt modelId="{9C162EDB-644C-41E5-B358-2D77CB6D451B}" type="pres">
      <dgm:prSet presAssocID="{B630496A-645E-4E21-BA4A-E4BF23A7F761}" presName="rootConnector" presStyleLbl="node2" presStyleIdx="1" presStyleCnt="5"/>
      <dgm:spPr/>
    </dgm:pt>
    <dgm:pt modelId="{1829163E-E81E-4CEB-A9D9-D81DD0B0E6A9}" type="pres">
      <dgm:prSet presAssocID="{B630496A-645E-4E21-BA4A-E4BF23A7F761}" presName="hierChild4" presStyleCnt="0"/>
      <dgm:spPr/>
    </dgm:pt>
    <dgm:pt modelId="{AABB9D02-D546-4412-9060-9462FC674AC0}" type="pres">
      <dgm:prSet presAssocID="{B630496A-645E-4E21-BA4A-E4BF23A7F761}" presName="hierChild5" presStyleCnt="0"/>
      <dgm:spPr/>
    </dgm:pt>
    <dgm:pt modelId="{AB47BB96-9179-4FAD-98C1-7038BE2D56F5}" type="pres">
      <dgm:prSet presAssocID="{DA2535F7-D07C-4127-AEC5-8407F87317D3}" presName="Name35" presStyleLbl="parChTrans1D2" presStyleIdx="2" presStyleCnt="5"/>
      <dgm:spPr/>
    </dgm:pt>
    <dgm:pt modelId="{B0C6E033-A443-40C5-BA74-29AD6EA638A2}" type="pres">
      <dgm:prSet presAssocID="{F0A9726B-98DD-408B-9849-29690E94FF8D}" presName="hierRoot2" presStyleCnt="0">
        <dgm:presLayoutVars>
          <dgm:hierBranch val="init"/>
        </dgm:presLayoutVars>
      </dgm:prSet>
      <dgm:spPr/>
    </dgm:pt>
    <dgm:pt modelId="{33DA1760-180B-4387-A3C1-7DCA7437AC98}" type="pres">
      <dgm:prSet presAssocID="{F0A9726B-98DD-408B-9849-29690E94FF8D}" presName="rootComposite" presStyleCnt="0"/>
      <dgm:spPr/>
    </dgm:pt>
    <dgm:pt modelId="{E1C5F2CA-28D4-41BF-9B5A-65C8E71F7C81}" type="pres">
      <dgm:prSet presAssocID="{F0A9726B-98DD-408B-9849-29690E94FF8D}" presName="rootText" presStyleLbl="node2" presStyleIdx="2" presStyleCnt="5" custLinFactNeighborX="-5136" custLinFactNeighborY="1854">
        <dgm:presLayoutVars>
          <dgm:chPref val="3"/>
        </dgm:presLayoutVars>
      </dgm:prSet>
      <dgm:spPr/>
    </dgm:pt>
    <dgm:pt modelId="{ACEC97C0-A3B8-4E2E-96A8-34E7AC7D44AC}" type="pres">
      <dgm:prSet presAssocID="{F0A9726B-98DD-408B-9849-29690E94FF8D}" presName="rootConnector" presStyleLbl="node2" presStyleIdx="2" presStyleCnt="5"/>
      <dgm:spPr/>
    </dgm:pt>
    <dgm:pt modelId="{C67AE1FA-C39D-48A1-8DE0-57D13DA5A436}" type="pres">
      <dgm:prSet presAssocID="{F0A9726B-98DD-408B-9849-29690E94FF8D}" presName="hierChild4" presStyleCnt="0"/>
      <dgm:spPr/>
    </dgm:pt>
    <dgm:pt modelId="{F1730780-6C98-431A-8DE2-EE361985E00F}" type="pres">
      <dgm:prSet presAssocID="{F0A9726B-98DD-408B-9849-29690E94FF8D}" presName="hierChild5" presStyleCnt="0"/>
      <dgm:spPr/>
    </dgm:pt>
    <dgm:pt modelId="{F23FBE74-446D-4608-ACDD-D92D5111CDDC}" type="pres">
      <dgm:prSet presAssocID="{544A9AF5-526D-486B-9BAD-F64781449950}" presName="Name35" presStyleLbl="parChTrans1D2" presStyleIdx="3" presStyleCnt="5"/>
      <dgm:spPr/>
    </dgm:pt>
    <dgm:pt modelId="{0DB9347D-CA69-4C6C-8A4C-A56331CF7EDF}" type="pres">
      <dgm:prSet presAssocID="{07A894FD-638C-4AE7-9373-298D740280B9}" presName="hierRoot2" presStyleCnt="0">
        <dgm:presLayoutVars>
          <dgm:hierBranch/>
        </dgm:presLayoutVars>
      </dgm:prSet>
      <dgm:spPr/>
    </dgm:pt>
    <dgm:pt modelId="{EC273A7E-5E42-4399-8F43-8425C8ABA798}" type="pres">
      <dgm:prSet presAssocID="{07A894FD-638C-4AE7-9373-298D740280B9}" presName="rootComposite" presStyleCnt="0"/>
      <dgm:spPr/>
    </dgm:pt>
    <dgm:pt modelId="{06B81700-48CD-41DA-9730-F6E05DA17046}" type="pres">
      <dgm:prSet presAssocID="{07A894FD-638C-4AE7-9373-298D740280B9}" presName="rootText" presStyleLbl="node2" presStyleIdx="3" presStyleCnt="5">
        <dgm:presLayoutVars>
          <dgm:chPref val="3"/>
        </dgm:presLayoutVars>
      </dgm:prSet>
      <dgm:spPr/>
    </dgm:pt>
    <dgm:pt modelId="{F927B8C3-9208-44A0-ADC1-14A60B000185}" type="pres">
      <dgm:prSet presAssocID="{07A894FD-638C-4AE7-9373-298D740280B9}" presName="rootConnector" presStyleLbl="node2" presStyleIdx="3" presStyleCnt="5"/>
      <dgm:spPr/>
    </dgm:pt>
    <dgm:pt modelId="{71EDFDA7-CECA-406B-A2F4-5C25DB77FBC5}" type="pres">
      <dgm:prSet presAssocID="{07A894FD-638C-4AE7-9373-298D740280B9}" presName="hierChild4" presStyleCnt="0"/>
      <dgm:spPr/>
    </dgm:pt>
    <dgm:pt modelId="{EC08BF52-5C37-41B2-91DB-E861558B23A2}" type="pres">
      <dgm:prSet presAssocID="{07A894FD-638C-4AE7-9373-298D740280B9}" presName="hierChild5" presStyleCnt="0"/>
      <dgm:spPr/>
    </dgm:pt>
    <dgm:pt modelId="{BD423489-E6AA-4CDF-A176-2333D5D67B3C}" type="pres">
      <dgm:prSet presAssocID="{0CA6B7B8-782C-4150-BDC5-BF0A62BBCBCA}" presName="Name35" presStyleLbl="parChTrans1D2" presStyleIdx="4" presStyleCnt="5"/>
      <dgm:spPr/>
    </dgm:pt>
    <dgm:pt modelId="{FBEF503D-3B08-490E-B12C-FA018301885F}" type="pres">
      <dgm:prSet presAssocID="{0B013894-E009-4455-96FD-7599F4CAE3E1}" presName="hierRoot2" presStyleCnt="0">
        <dgm:presLayoutVars>
          <dgm:hierBranch/>
        </dgm:presLayoutVars>
      </dgm:prSet>
      <dgm:spPr/>
    </dgm:pt>
    <dgm:pt modelId="{998B64FA-CA04-4D96-96AA-82C8E0F27C13}" type="pres">
      <dgm:prSet presAssocID="{0B013894-E009-4455-96FD-7599F4CAE3E1}" presName="rootComposite" presStyleCnt="0"/>
      <dgm:spPr/>
    </dgm:pt>
    <dgm:pt modelId="{6BFF45C7-CCAB-415D-9E67-322BEBE15B7A}" type="pres">
      <dgm:prSet presAssocID="{0B013894-E009-4455-96FD-7599F4CAE3E1}" presName="rootText" presStyleLbl="node2" presStyleIdx="4" presStyleCnt="5">
        <dgm:presLayoutVars>
          <dgm:chPref val="3"/>
        </dgm:presLayoutVars>
      </dgm:prSet>
      <dgm:spPr/>
    </dgm:pt>
    <dgm:pt modelId="{39DAB089-32CD-46B1-82AD-C2D5436100F2}" type="pres">
      <dgm:prSet presAssocID="{0B013894-E009-4455-96FD-7599F4CAE3E1}" presName="rootConnector" presStyleLbl="node2" presStyleIdx="4" presStyleCnt="5"/>
      <dgm:spPr/>
    </dgm:pt>
    <dgm:pt modelId="{4AC730A3-6B81-47A9-B525-8CB6418B70C3}" type="pres">
      <dgm:prSet presAssocID="{0B013894-E009-4455-96FD-7599F4CAE3E1}" presName="hierChild4" presStyleCnt="0"/>
      <dgm:spPr/>
    </dgm:pt>
    <dgm:pt modelId="{03ADBA62-5A28-4260-A5B7-A8105802DC79}" type="pres">
      <dgm:prSet presAssocID="{0B013894-E009-4455-96FD-7599F4CAE3E1}" presName="hierChild5" presStyleCnt="0"/>
      <dgm:spPr/>
    </dgm:pt>
    <dgm:pt modelId="{AD1D52DD-FB63-4DEC-85EE-A2BCE1795D7C}" type="pres">
      <dgm:prSet presAssocID="{DEE49ADA-4242-49E7-9D44-9BA0E7D391FA}" presName="hierChild3" presStyleCnt="0"/>
      <dgm:spPr/>
    </dgm:pt>
  </dgm:ptLst>
  <dgm:cxnLst>
    <dgm:cxn modelId="{C64B1107-C6E6-4601-A260-CBBD7E157AD0}" type="presOf" srcId="{F0A9726B-98DD-408B-9849-29690E94FF8D}" destId="{E1C5F2CA-28D4-41BF-9B5A-65C8E71F7C81}" srcOrd="0" destOrd="0" presId="urn:microsoft.com/office/officeart/2005/8/layout/orgChart1"/>
    <dgm:cxn modelId="{C3E35D10-06A0-45CE-8423-A0936F7C724C}" type="presOf" srcId="{544A9AF5-526D-486B-9BAD-F64781449950}" destId="{F23FBE74-446D-4608-ACDD-D92D5111CDDC}" srcOrd="0" destOrd="0" presId="urn:microsoft.com/office/officeart/2005/8/layout/orgChart1"/>
    <dgm:cxn modelId="{57045812-8B55-41EE-A66C-5FB9EE6C9678}" srcId="{DEE49ADA-4242-49E7-9D44-9BA0E7D391FA}" destId="{B630496A-645E-4E21-BA4A-E4BF23A7F761}" srcOrd="1" destOrd="0" parTransId="{47B36F08-C445-4AAC-9562-7146D4DAD0BC}" sibTransId="{38AD2FE9-C1F2-419E-9B25-E14D60C4D353}"/>
    <dgm:cxn modelId="{5D81F71F-64BC-44B7-85FD-034F477CE6B5}" srcId="{022310B2-F7EB-42B5-9177-9B0860CDE33B}" destId="{DEE49ADA-4242-49E7-9D44-9BA0E7D391FA}" srcOrd="0" destOrd="0" parTransId="{8D411AF6-3C81-4AF1-9B04-1AF4C3948691}" sibTransId="{5CF39CCC-21F0-4682-9632-B0A7A0E7CA88}"/>
    <dgm:cxn modelId="{55BE3320-9074-4EC7-8C97-EC8A9E59DF6E}" type="presOf" srcId="{DEE49ADA-4242-49E7-9D44-9BA0E7D391FA}" destId="{058E881F-E097-4E9A-AFC9-6A93F8A02CDD}" srcOrd="1" destOrd="0" presId="urn:microsoft.com/office/officeart/2005/8/layout/orgChart1"/>
    <dgm:cxn modelId="{B8962634-AF2C-497B-B917-8BE833115933}" type="presOf" srcId="{47B36F08-C445-4AAC-9562-7146D4DAD0BC}" destId="{9E8D513C-16A4-40DF-AEC0-726FD5A5E9BA}" srcOrd="0" destOrd="0" presId="urn:microsoft.com/office/officeart/2005/8/layout/orgChart1"/>
    <dgm:cxn modelId="{9041846A-2C12-4297-BBD1-72AE92D93C08}" type="presOf" srcId="{022310B2-F7EB-42B5-9177-9B0860CDE33B}" destId="{45B597E5-535C-4190-8AFA-51F1260192B7}" srcOrd="0" destOrd="0" presId="urn:microsoft.com/office/officeart/2005/8/layout/orgChart1"/>
    <dgm:cxn modelId="{6378EB51-5F5E-4FEE-A010-07920C8FD0A1}" type="presOf" srcId="{F0A9726B-98DD-408B-9849-29690E94FF8D}" destId="{ACEC97C0-A3B8-4E2E-96A8-34E7AC7D44AC}" srcOrd="1" destOrd="0" presId="urn:microsoft.com/office/officeart/2005/8/layout/orgChart1"/>
    <dgm:cxn modelId="{F3AE4574-E573-4151-A9FF-78B7EBFE40E7}" type="presOf" srcId="{07A894FD-638C-4AE7-9373-298D740280B9}" destId="{F927B8C3-9208-44A0-ADC1-14A60B000185}" srcOrd="1" destOrd="0" presId="urn:microsoft.com/office/officeart/2005/8/layout/orgChart1"/>
    <dgm:cxn modelId="{B4B64158-5384-41B7-919D-76984FE059B5}" type="presOf" srcId="{A390E711-6EC2-4EFD-A318-054C04C2F2FD}" destId="{E8400312-8A6D-4769-8A19-22F0CC92267D}" srcOrd="0" destOrd="0" presId="urn:microsoft.com/office/officeart/2005/8/layout/orgChart1"/>
    <dgm:cxn modelId="{D18FF858-02DA-427E-AC1B-4D90C336D0B2}" srcId="{DEE49ADA-4242-49E7-9D44-9BA0E7D391FA}" destId="{0B013894-E009-4455-96FD-7599F4CAE3E1}" srcOrd="4" destOrd="0" parTransId="{0CA6B7B8-782C-4150-BDC5-BF0A62BBCBCA}" sibTransId="{903225AA-888F-4474-9FC0-4429B0F5AD9B}"/>
    <dgm:cxn modelId="{AFF0467B-9596-41F9-A872-2506FBA39C85}" type="presOf" srcId="{B630496A-645E-4E21-BA4A-E4BF23A7F761}" destId="{9C162EDB-644C-41E5-B358-2D77CB6D451B}" srcOrd="1" destOrd="0" presId="urn:microsoft.com/office/officeart/2005/8/layout/orgChart1"/>
    <dgm:cxn modelId="{55E29C92-66B2-49EB-A8C8-B0B7FCDE77D3}" srcId="{DEE49ADA-4242-49E7-9D44-9BA0E7D391FA}" destId="{27CB46BA-E58F-4CDB-826E-9B2B3A325046}" srcOrd="0" destOrd="0" parTransId="{A390E711-6EC2-4EFD-A318-054C04C2F2FD}" sibTransId="{EED96B71-AE4C-404D-9860-F775C938C3DA}"/>
    <dgm:cxn modelId="{7B7B2894-9B47-4931-A447-E1BE2093920E}" type="presOf" srcId="{DA2535F7-D07C-4127-AEC5-8407F87317D3}" destId="{AB47BB96-9179-4FAD-98C1-7038BE2D56F5}" srcOrd="0" destOrd="0" presId="urn:microsoft.com/office/officeart/2005/8/layout/orgChart1"/>
    <dgm:cxn modelId="{DCDDA596-8D11-4838-A420-D8A8EC5CCB6B}" type="presOf" srcId="{0B013894-E009-4455-96FD-7599F4CAE3E1}" destId="{6BFF45C7-CCAB-415D-9E67-322BEBE15B7A}" srcOrd="0" destOrd="0" presId="urn:microsoft.com/office/officeart/2005/8/layout/orgChart1"/>
    <dgm:cxn modelId="{F69AC89E-7B0D-4EEB-9E16-DB6064FFD121}" type="presOf" srcId="{DEE49ADA-4242-49E7-9D44-9BA0E7D391FA}" destId="{56DD94A6-9195-4DC6-8820-A1FE7FAEE765}" srcOrd="0" destOrd="0" presId="urn:microsoft.com/office/officeart/2005/8/layout/orgChart1"/>
    <dgm:cxn modelId="{CBA7DCA5-FDBC-4CED-8B1C-6ED1D997C5AF}" type="presOf" srcId="{27CB46BA-E58F-4CDB-826E-9B2B3A325046}" destId="{B367C4AB-5616-48C3-BB6B-84510E2D2CD5}" srcOrd="0" destOrd="0" presId="urn:microsoft.com/office/officeart/2005/8/layout/orgChart1"/>
    <dgm:cxn modelId="{D5CCF9A8-B84D-4996-AD09-A82528DA3900}" type="presOf" srcId="{07A894FD-638C-4AE7-9373-298D740280B9}" destId="{06B81700-48CD-41DA-9730-F6E05DA17046}" srcOrd="0" destOrd="0" presId="urn:microsoft.com/office/officeart/2005/8/layout/orgChart1"/>
    <dgm:cxn modelId="{973D27B7-D7A6-413D-B587-35115B218C8D}" type="presOf" srcId="{0B013894-E009-4455-96FD-7599F4CAE3E1}" destId="{39DAB089-32CD-46B1-82AD-C2D5436100F2}" srcOrd="1" destOrd="0" presId="urn:microsoft.com/office/officeart/2005/8/layout/orgChart1"/>
    <dgm:cxn modelId="{320816BF-E15F-4278-BC05-026513EAE346}" type="presOf" srcId="{27CB46BA-E58F-4CDB-826E-9B2B3A325046}" destId="{122D8E23-0ED1-44F0-BB0E-E17A617839FE}" srcOrd="1" destOrd="0" presId="urn:microsoft.com/office/officeart/2005/8/layout/orgChart1"/>
    <dgm:cxn modelId="{6DB678D7-4913-4166-A0F4-59F45E196AFB}" type="presOf" srcId="{B630496A-645E-4E21-BA4A-E4BF23A7F761}" destId="{B3E1BA8D-F80D-45AF-A208-C36F0903684C}" srcOrd="0" destOrd="0" presId="urn:microsoft.com/office/officeart/2005/8/layout/orgChart1"/>
    <dgm:cxn modelId="{960B07E7-C89E-4480-A404-46EA61A6C86C}" type="presOf" srcId="{0CA6B7B8-782C-4150-BDC5-BF0A62BBCBCA}" destId="{BD423489-E6AA-4CDF-A176-2333D5D67B3C}" srcOrd="0" destOrd="0" presId="urn:microsoft.com/office/officeart/2005/8/layout/orgChart1"/>
    <dgm:cxn modelId="{8E610BE9-A41F-4995-AE6A-85007698DAFA}" srcId="{DEE49ADA-4242-49E7-9D44-9BA0E7D391FA}" destId="{F0A9726B-98DD-408B-9849-29690E94FF8D}" srcOrd="2" destOrd="0" parTransId="{DA2535F7-D07C-4127-AEC5-8407F87317D3}" sibTransId="{B2AD4E54-03BE-41E9-A1BE-2A4B7FCF6F1D}"/>
    <dgm:cxn modelId="{FBA134FC-E575-4755-8A28-A35559647515}" srcId="{DEE49ADA-4242-49E7-9D44-9BA0E7D391FA}" destId="{07A894FD-638C-4AE7-9373-298D740280B9}" srcOrd="3" destOrd="0" parTransId="{544A9AF5-526D-486B-9BAD-F64781449950}" sibTransId="{4080C58E-79D9-447E-9BE3-8117423AD6EE}"/>
    <dgm:cxn modelId="{7D7A2959-38B1-455A-89F4-CE574792B1E3}" type="presParOf" srcId="{45B597E5-535C-4190-8AFA-51F1260192B7}" destId="{754BE158-2EB2-49F5-A084-A584F942696A}" srcOrd="0" destOrd="0" presId="urn:microsoft.com/office/officeart/2005/8/layout/orgChart1"/>
    <dgm:cxn modelId="{F4145543-6FCC-4C5E-8F6C-CE3B8532F36C}" type="presParOf" srcId="{754BE158-2EB2-49F5-A084-A584F942696A}" destId="{B63CB1EB-0C48-432C-AF36-A8EC34DE4FED}" srcOrd="0" destOrd="0" presId="urn:microsoft.com/office/officeart/2005/8/layout/orgChart1"/>
    <dgm:cxn modelId="{3B3E843B-EFAA-4ACA-B577-6A3E56D1A4FC}" type="presParOf" srcId="{B63CB1EB-0C48-432C-AF36-A8EC34DE4FED}" destId="{56DD94A6-9195-4DC6-8820-A1FE7FAEE765}" srcOrd="0" destOrd="0" presId="urn:microsoft.com/office/officeart/2005/8/layout/orgChart1"/>
    <dgm:cxn modelId="{4646FC61-69C5-49DE-B61E-4724784B17E9}" type="presParOf" srcId="{B63CB1EB-0C48-432C-AF36-A8EC34DE4FED}" destId="{058E881F-E097-4E9A-AFC9-6A93F8A02CDD}" srcOrd="1" destOrd="0" presId="urn:microsoft.com/office/officeart/2005/8/layout/orgChart1"/>
    <dgm:cxn modelId="{B5A661C6-C42D-4318-B9E2-84610026DF53}" type="presParOf" srcId="{754BE158-2EB2-49F5-A084-A584F942696A}" destId="{B90B8AE2-9162-4CCA-9D44-E8108BAB3C0B}" srcOrd="1" destOrd="0" presId="urn:microsoft.com/office/officeart/2005/8/layout/orgChart1"/>
    <dgm:cxn modelId="{F154D4C3-CF36-4C6C-83E7-BDBCC4C0697D}" type="presParOf" srcId="{B90B8AE2-9162-4CCA-9D44-E8108BAB3C0B}" destId="{E8400312-8A6D-4769-8A19-22F0CC92267D}" srcOrd="0" destOrd="0" presId="urn:microsoft.com/office/officeart/2005/8/layout/orgChart1"/>
    <dgm:cxn modelId="{D8BCCFAE-2D95-4C7D-A701-1FD683694FF3}" type="presParOf" srcId="{B90B8AE2-9162-4CCA-9D44-E8108BAB3C0B}" destId="{862B812A-2745-4238-9045-876A747EF1CE}" srcOrd="1" destOrd="0" presId="urn:microsoft.com/office/officeart/2005/8/layout/orgChart1"/>
    <dgm:cxn modelId="{3A46222C-516A-4539-86A3-B0E047CB867D}" type="presParOf" srcId="{862B812A-2745-4238-9045-876A747EF1CE}" destId="{8EBD627E-A00F-47AA-AA90-DC9CDD248511}" srcOrd="0" destOrd="0" presId="urn:microsoft.com/office/officeart/2005/8/layout/orgChart1"/>
    <dgm:cxn modelId="{CEC44995-9BDB-4F99-8A7D-C8A66BADFFE8}" type="presParOf" srcId="{8EBD627E-A00F-47AA-AA90-DC9CDD248511}" destId="{B367C4AB-5616-48C3-BB6B-84510E2D2CD5}" srcOrd="0" destOrd="0" presId="urn:microsoft.com/office/officeart/2005/8/layout/orgChart1"/>
    <dgm:cxn modelId="{29326F90-B63F-40F5-A328-65A6955BA231}" type="presParOf" srcId="{8EBD627E-A00F-47AA-AA90-DC9CDD248511}" destId="{122D8E23-0ED1-44F0-BB0E-E17A617839FE}" srcOrd="1" destOrd="0" presId="urn:microsoft.com/office/officeart/2005/8/layout/orgChart1"/>
    <dgm:cxn modelId="{6E54DDD5-CEA5-4823-8304-D56710A245E0}" type="presParOf" srcId="{862B812A-2745-4238-9045-876A747EF1CE}" destId="{6FFB0B25-379C-4BCC-AA4F-12E46A1B10AC}" srcOrd="1" destOrd="0" presId="urn:microsoft.com/office/officeart/2005/8/layout/orgChart1"/>
    <dgm:cxn modelId="{0DB008F8-3A42-4233-9152-8F7C4309F6E8}" type="presParOf" srcId="{862B812A-2745-4238-9045-876A747EF1CE}" destId="{7EEFF38C-547B-40A8-A023-270B0E433EF2}" srcOrd="2" destOrd="0" presId="urn:microsoft.com/office/officeart/2005/8/layout/orgChart1"/>
    <dgm:cxn modelId="{F4A6962A-FFF7-4E3B-98EF-A8F7D518DFB3}" type="presParOf" srcId="{B90B8AE2-9162-4CCA-9D44-E8108BAB3C0B}" destId="{9E8D513C-16A4-40DF-AEC0-726FD5A5E9BA}" srcOrd="2" destOrd="0" presId="urn:microsoft.com/office/officeart/2005/8/layout/orgChart1"/>
    <dgm:cxn modelId="{FDC53142-EB38-442E-89D4-41A2A2FF2012}" type="presParOf" srcId="{B90B8AE2-9162-4CCA-9D44-E8108BAB3C0B}" destId="{C9DFF0A7-30C3-4D67-9654-CFBD57F4F402}" srcOrd="3" destOrd="0" presId="urn:microsoft.com/office/officeart/2005/8/layout/orgChart1"/>
    <dgm:cxn modelId="{DB74FB84-C01C-4CD0-BB38-FBF9C41D8DFA}" type="presParOf" srcId="{C9DFF0A7-30C3-4D67-9654-CFBD57F4F402}" destId="{16FBABD8-776E-4E5F-A236-2E0E9390BD00}" srcOrd="0" destOrd="0" presId="urn:microsoft.com/office/officeart/2005/8/layout/orgChart1"/>
    <dgm:cxn modelId="{FF17E137-9A07-4E5C-97ED-0261FCED768D}" type="presParOf" srcId="{16FBABD8-776E-4E5F-A236-2E0E9390BD00}" destId="{B3E1BA8D-F80D-45AF-A208-C36F0903684C}" srcOrd="0" destOrd="0" presId="urn:microsoft.com/office/officeart/2005/8/layout/orgChart1"/>
    <dgm:cxn modelId="{B506B66E-2831-4521-BED0-E643FBD8D7FF}" type="presParOf" srcId="{16FBABD8-776E-4E5F-A236-2E0E9390BD00}" destId="{9C162EDB-644C-41E5-B358-2D77CB6D451B}" srcOrd="1" destOrd="0" presId="urn:microsoft.com/office/officeart/2005/8/layout/orgChart1"/>
    <dgm:cxn modelId="{546E87E7-2E4A-4971-ABD0-86D5310F721D}" type="presParOf" srcId="{C9DFF0A7-30C3-4D67-9654-CFBD57F4F402}" destId="{1829163E-E81E-4CEB-A9D9-D81DD0B0E6A9}" srcOrd="1" destOrd="0" presId="urn:microsoft.com/office/officeart/2005/8/layout/orgChart1"/>
    <dgm:cxn modelId="{61181171-3C36-4661-AD92-01959B6A94F2}" type="presParOf" srcId="{C9DFF0A7-30C3-4D67-9654-CFBD57F4F402}" destId="{AABB9D02-D546-4412-9060-9462FC674AC0}" srcOrd="2" destOrd="0" presId="urn:microsoft.com/office/officeart/2005/8/layout/orgChart1"/>
    <dgm:cxn modelId="{6E9BD8C4-B417-4159-97AA-D0890DD03789}" type="presParOf" srcId="{B90B8AE2-9162-4CCA-9D44-E8108BAB3C0B}" destId="{AB47BB96-9179-4FAD-98C1-7038BE2D56F5}" srcOrd="4" destOrd="0" presId="urn:microsoft.com/office/officeart/2005/8/layout/orgChart1"/>
    <dgm:cxn modelId="{D5726D11-0686-44A1-806E-1E86531FD50C}" type="presParOf" srcId="{B90B8AE2-9162-4CCA-9D44-E8108BAB3C0B}" destId="{B0C6E033-A443-40C5-BA74-29AD6EA638A2}" srcOrd="5" destOrd="0" presId="urn:microsoft.com/office/officeart/2005/8/layout/orgChart1"/>
    <dgm:cxn modelId="{B38C9BB6-2431-43A4-B979-D80691FFE6D4}" type="presParOf" srcId="{B0C6E033-A443-40C5-BA74-29AD6EA638A2}" destId="{33DA1760-180B-4387-A3C1-7DCA7437AC98}" srcOrd="0" destOrd="0" presId="urn:microsoft.com/office/officeart/2005/8/layout/orgChart1"/>
    <dgm:cxn modelId="{4DC4AA31-1C44-4437-9DFF-1DD860D5EDD4}" type="presParOf" srcId="{33DA1760-180B-4387-A3C1-7DCA7437AC98}" destId="{E1C5F2CA-28D4-41BF-9B5A-65C8E71F7C81}" srcOrd="0" destOrd="0" presId="urn:microsoft.com/office/officeart/2005/8/layout/orgChart1"/>
    <dgm:cxn modelId="{A0A60E5D-20BE-463B-837A-6C4B4543DCDF}" type="presParOf" srcId="{33DA1760-180B-4387-A3C1-7DCA7437AC98}" destId="{ACEC97C0-A3B8-4E2E-96A8-34E7AC7D44AC}" srcOrd="1" destOrd="0" presId="urn:microsoft.com/office/officeart/2005/8/layout/orgChart1"/>
    <dgm:cxn modelId="{BDEAE7B0-783C-45FE-A33D-B7D30E0A2413}" type="presParOf" srcId="{B0C6E033-A443-40C5-BA74-29AD6EA638A2}" destId="{C67AE1FA-C39D-48A1-8DE0-57D13DA5A436}" srcOrd="1" destOrd="0" presId="urn:microsoft.com/office/officeart/2005/8/layout/orgChart1"/>
    <dgm:cxn modelId="{41072D93-7212-4284-85FB-34267B8FDA14}" type="presParOf" srcId="{B0C6E033-A443-40C5-BA74-29AD6EA638A2}" destId="{F1730780-6C98-431A-8DE2-EE361985E00F}" srcOrd="2" destOrd="0" presId="urn:microsoft.com/office/officeart/2005/8/layout/orgChart1"/>
    <dgm:cxn modelId="{7A306E5E-1F31-40DA-9CFF-126FFE221B41}" type="presParOf" srcId="{B90B8AE2-9162-4CCA-9D44-E8108BAB3C0B}" destId="{F23FBE74-446D-4608-ACDD-D92D5111CDDC}" srcOrd="6" destOrd="0" presId="urn:microsoft.com/office/officeart/2005/8/layout/orgChart1"/>
    <dgm:cxn modelId="{B6F0924E-25AA-4DE0-9C03-A8AF990EA714}" type="presParOf" srcId="{B90B8AE2-9162-4CCA-9D44-E8108BAB3C0B}" destId="{0DB9347D-CA69-4C6C-8A4C-A56331CF7EDF}" srcOrd="7" destOrd="0" presId="urn:microsoft.com/office/officeart/2005/8/layout/orgChart1"/>
    <dgm:cxn modelId="{F74C3BA9-C4F9-4BCC-8BEE-1D8F4D2BC249}" type="presParOf" srcId="{0DB9347D-CA69-4C6C-8A4C-A56331CF7EDF}" destId="{EC273A7E-5E42-4399-8F43-8425C8ABA798}" srcOrd="0" destOrd="0" presId="urn:microsoft.com/office/officeart/2005/8/layout/orgChart1"/>
    <dgm:cxn modelId="{6C53ADD6-2D77-4141-B6BB-F98AAC13A21A}" type="presParOf" srcId="{EC273A7E-5E42-4399-8F43-8425C8ABA798}" destId="{06B81700-48CD-41DA-9730-F6E05DA17046}" srcOrd="0" destOrd="0" presId="urn:microsoft.com/office/officeart/2005/8/layout/orgChart1"/>
    <dgm:cxn modelId="{FE6F39EA-6190-4019-A5E6-93C8F68C0233}" type="presParOf" srcId="{EC273A7E-5E42-4399-8F43-8425C8ABA798}" destId="{F927B8C3-9208-44A0-ADC1-14A60B000185}" srcOrd="1" destOrd="0" presId="urn:microsoft.com/office/officeart/2005/8/layout/orgChart1"/>
    <dgm:cxn modelId="{C2361982-7D73-4EEB-BA07-1E35BD3619E3}" type="presParOf" srcId="{0DB9347D-CA69-4C6C-8A4C-A56331CF7EDF}" destId="{71EDFDA7-CECA-406B-A2F4-5C25DB77FBC5}" srcOrd="1" destOrd="0" presId="urn:microsoft.com/office/officeart/2005/8/layout/orgChart1"/>
    <dgm:cxn modelId="{B164FF4D-74D5-45F1-A5F4-3846C9833FF1}" type="presParOf" srcId="{0DB9347D-CA69-4C6C-8A4C-A56331CF7EDF}" destId="{EC08BF52-5C37-41B2-91DB-E861558B23A2}" srcOrd="2" destOrd="0" presId="urn:microsoft.com/office/officeart/2005/8/layout/orgChart1"/>
    <dgm:cxn modelId="{CEB77F58-8854-4F72-A3CB-D980639DA414}" type="presParOf" srcId="{B90B8AE2-9162-4CCA-9D44-E8108BAB3C0B}" destId="{BD423489-E6AA-4CDF-A176-2333D5D67B3C}" srcOrd="8" destOrd="0" presId="urn:microsoft.com/office/officeart/2005/8/layout/orgChart1"/>
    <dgm:cxn modelId="{6700879E-546D-495F-8831-9579BE5318F5}" type="presParOf" srcId="{B90B8AE2-9162-4CCA-9D44-E8108BAB3C0B}" destId="{FBEF503D-3B08-490E-B12C-FA018301885F}" srcOrd="9" destOrd="0" presId="urn:microsoft.com/office/officeart/2005/8/layout/orgChart1"/>
    <dgm:cxn modelId="{C78A613D-6235-4EA6-AC19-27A9B0B74B47}" type="presParOf" srcId="{FBEF503D-3B08-490E-B12C-FA018301885F}" destId="{998B64FA-CA04-4D96-96AA-82C8E0F27C13}" srcOrd="0" destOrd="0" presId="urn:microsoft.com/office/officeart/2005/8/layout/orgChart1"/>
    <dgm:cxn modelId="{8C54C959-9F28-44DF-97CA-1BDEE3564E60}" type="presParOf" srcId="{998B64FA-CA04-4D96-96AA-82C8E0F27C13}" destId="{6BFF45C7-CCAB-415D-9E67-322BEBE15B7A}" srcOrd="0" destOrd="0" presId="urn:microsoft.com/office/officeart/2005/8/layout/orgChart1"/>
    <dgm:cxn modelId="{68B32358-F5DC-4D66-B129-7BB5D5F3F058}" type="presParOf" srcId="{998B64FA-CA04-4D96-96AA-82C8E0F27C13}" destId="{39DAB089-32CD-46B1-82AD-C2D5436100F2}" srcOrd="1" destOrd="0" presId="urn:microsoft.com/office/officeart/2005/8/layout/orgChart1"/>
    <dgm:cxn modelId="{BAEEEC41-3590-44FE-87EF-815487669038}" type="presParOf" srcId="{FBEF503D-3B08-490E-B12C-FA018301885F}" destId="{4AC730A3-6B81-47A9-B525-8CB6418B70C3}" srcOrd="1" destOrd="0" presId="urn:microsoft.com/office/officeart/2005/8/layout/orgChart1"/>
    <dgm:cxn modelId="{C6196D06-DE38-45FD-8FAE-88664B65EDCF}" type="presParOf" srcId="{FBEF503D-3B08-490E-B12C-FA018301885F}" destId="{03ADBA62-5A28-4260-A5B7-A8105802DC79}" srcOrd="2" destOrd="0" presId="urn:microsoft.com/office/officeart/2005/8/layout/orgChart1"/>
    <dgm:cxn modelId="{AF42DA2F-B280-477F-9DE4-6DD267D76ED9}" type="presParOf" srcId="{754BE158-2EB2-49F5-A084-A584F942696A}" destId="{AD1D52DD-FB63-4DEC-85EE-A2BCE1795D7C}"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50F914-CC1C-4754-B8AC-BBF96CCC263C}" type="doc">
      <dgm:prSet loTypeId="urn:microsoft.com/office/officeart/2005/8/layout/hierarchy2" loCatId="hierarchy" qsTypeId="urn:microsoft.com/office/officeart/2005/8/quickstyle/simple2" qsCatId="simple" csTypeId="urn:microsoft.com/office/officeart/2005/8/colors/accent1_2" csCatId="accent1" phldr="1"/>
      <dgm:spPr/>
      <dgm:t>
        <a:bodyPr/>
        <a:lstStyle/>
        <a:p>
          <a:endParaRPr lang="en-US"/>
        </a:p>
      </dgm:t>
    </dgm:pt>
    <dgm:pt modelId="{9B727077-C957-403B-8B79-AB7E26F6283C}">
      <dgm:prSet phldrT="[Text]" custT="1"/>
      <dgm:spPr/>
      <dgm:t>
        <a:bodyPr/>
        <a:lstStyle/>
        <a:p>
          <a:r>
            <a:rPr lang="en-US"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Facing Challenges</a:t>
          </a:r>
        </a:p>
      </dgm:t>
    </dgm:pt>
    <dgm:pt modelId="{48D35356-C4B6-4AF8-947C-164D8B01F419}" type="parTrans" cxnId="{A74E2B76-E25D-46D6-A401-4275D0A5D36A}">
      <dgm:prSet/>
      <dgm:spPr/>
      <dgm:t>
        <a:bodyPr/>
        <a:lstStyle/>
        <a:p>
          <a:endParaRPr lang="en-US"/>
        </a:p>
      </dgm:t>
    </dgm:pt>
    <dgm:pt modelId="{E0D60477-38B8-4210-9149-3B6DBEEEF6E8}" type="sibTrans" cxnId="{A74E2B76-E25D-46D6-A401-4275D0A5D36A}">
      <dgm:prSet/>
      <dgm:spPr/>
      <dgm:t>
        <a:bodyPr/>
        <a:lstStyle/>
        <a:p>
          <a:endParaRPr lang="en-US"/>
        </a:p>
      </dgm:t>
    </dgm:pt>
    <dgm:pt modelId="{99350027-1314-469D-8106-A1DA1696A849}">
      <dgm:prSet phldrT="[Text]" custT="1"/>
      <dgm:spPr/>
      <dgm:t>
        <a:bodyPr/>
        <a:lstStyle/>
        <a:p>
          <a:r>
            <a:rPr lang="en-US" sz="1100" b="1" dirty="0">
              <a:effectLst/>
              <a:latin typeface="Calibri" panose="020F0502020204030204" pitchFamily="34" charset="0"/>
              <a:ea typeface="Calibri" panose="020F0502020204030204" pitchFamily="34" charset="0"/>
              <a:cs typeface="Calibri" panose="020F0502020204030204" pitchFamily="34" charset="0"/>
            </a:rPr>
            <a:t>Egypt has great potential in the field of rural tourism thanks to its diverse natural resources, such as </a:t>
          </a:r>
          <a:r>
            <a:rPr lang="en-US" sz="1100" b="1" dirty="0">
              <a:solidFill>
                <a:srgbClr val="FFFFFF"/>
              </a:solidFill>
              <a:latin typeface="Calibri" panose="020F0502020204030204" pitchFamily="34" charset="0"/>
              <a:ea typeface="Calibri" panose="020F0502020204030204" pitchFamily="34" charset="0"/>
              <a:cs typeface="Calibri" panose="020F0502020204030204" pitchFamily="34" charset="0"/>
            </a:rPr>
            <a:t>landscapes, from fertile Nile Valley villages and lush oases to desert environments and protected natural reserves </a:t>
          </a:r>
          <a:r>
            <a:rPr lang="en-US" sz="1100" b="1" dirty="0">
              <a:effectLst/>
              <a:latin typeface="Calibri" panose="020F0502020204030204" pitchFamily="34" charset="0"/>
              <a:ea typeface="Calibri" panose="020F0502020204030204" pitchFamily="34" charset="0"/>
              <a:cs typeface="Calibri" panose="020F0502020204030204" pitchFamily="34" charset="0"/>
            </a:rPr>
            <a:t>. However, Egypt's global competitiveness in rural tourism faces challenges related to infrastructure, environmental awareness, and sustainability.</a:t>
          </a:r>
          <a:endParaRPr lang="en-US" sz="1100" dirty="0"/>
        </a:p>
      </dgm:t>
    </dgm:pt>
    <dgm:pt modelId="{98840D9B-9C89-4159-833C-0CE4DE2B7415}" type="parTrans" cxnId="{34D8CD7D-5664-481E-BEFD-A9A89A24C269}">
      <dgm:prSet/>
      <dgm:spPr/>
      <dgm:t>
        <a:bodyPr/>
        <a:lstStyle/>
        <a:p>
          <a:endParaRPr lang="en-US"/>
        </a:p>
      </dgm:t>
    </dgm:pt>
    <dgm:pt modelId="{F8A726C3-191B-4E67-B698-41C52B3A0172}" type="sibTrans" cxnId="{34D8CD7D-5664-481E-BEFD-A9A89A24C269}">
      <dgm:prSet/>
      <dgm:spPr/>
      <dgm:t>
        <a:bodyPr/>
        <a:lstStyle/>
        <a:p>
          <a:endParaRPr lang="en-US"/>
        </a:p>
      </dgm:t>
    </dgm:pt>
    <dgm:pt modelId="{6949BA28-566B-496C-9152-CECB7D88ADEA}">
      <dgm:prSet phldrT="[Text]" custT="1"/>
      <dgm:spPr/>
      <dgm:t>
        <a:bodyPr/>
        <a:lstStyle/>
        <a:p>
          <a:pPr rtl="1">
            <a:buNone/>
          </a:pPr>
          <a:r>
            <a:rPr lang="en-US" sz="1100" b="1" dirty="0">
              <a:latin typeface="Calibri" panose="020F0502020204030204" pitchFamily="34" charset="0"/>
              <a:ea typeface="Calibri" panose="020F0502020204030204" pitchFamily="34" charset="0"/>
              <a:cs typeface="Calibri" panose="020F0502020204030204" pitchFamily="34" charset="0"/>
            </a:rPr>
            <a:t>According to global reports, such as the Travel &amp; Tourism Competitiveness Report published by the World Economic Forum (WEF), Egypt shows progress in some areas, such as cultural and heritage tourism, but faces challenges in rural infrastructure and sustainable practices.</a:t>
          </a:r>
          <a:endParaRPr lang="en-US" sz="1100" dirty="0"/>
        </a:p>
      </dgm:t>
    </dgm:pt>
    <dgm:pt modelId="{28993DB1-24B2-4773-9633-63B2FAF7A7A7}" type="parTrans" cxnId="{8B50193F-9EB6-4298-BD75-6D65A167FD61}">
      <dgm:prSet/>
      <dgm:spPr/>
      <dgm:t>
        <a:bodyPr/>
        <a:lstStyle/>
        <a:p>
          <a:endParaRPr lang="en-US"/>
        </a:p>
      </dgm:t>
    </dgm:pt>
    <dgm:pt modelId="{8ABD260E-301E-4BE5-BED5-87A62675C3A4}" type="sibTrans" cxnId="{8B50193F-9EB6-4298-BD75-6D65A167FD61}">
      <dgm:prSet/>
      <dgm:spPr/>
      <dgm:t>
        <a:bodyPr/>
        <a:lstStyle/>
        <a:p>
          <a:endParaRPr lang="en-US"/>
        </a:p>
      </dgm:t>
    </dgm:pt>
    <dgm:pt modelId="{80977EA0-6B37-4A89-AC10-D88C0BE0BA19}">
      <dgm:prSet phldrT="[Text]" custT="1"/>
      <dgm:spPr/>
      <dgm:t>
        <a:bodyPr/>
        <a:lstStyle/>
        <a:p>
          <a:endParaRPr lang="en-US" sz="1100" dirty="0"/>
        </a:p>
      </dgm:t>
    </dgm:pt>
    <dgm:pt modelId="{0F6C6D6C-7DC0-440E-9334-0F49C51525C8}" type="parTrans" cxnId="{04D83D82-1977-4D32-B54A-ECCCE8A81381}">
      <dgm:prSet/>
      <dgm:spPr/>
      <dgm:t>
        <a:bodyPr/>
        <a:lstStyle/>
        <a:p>
          <a:endParaRPr lang="en-US"/>
        </a:p>
      </dgm:t>
    </dgm:pt>
    <dgm:pt modelId="{187FF977-1E0B-4FBA-AAAD-A4E8B9088298}" type="sibTrans" cxnId="{04D83D82-1977-4D32-B54A-ECCCE8A81381}">
      <dgm:prSet/>
      <dgm:spPr/>
      <dgm:t>
        <a:bodyPr/>
        <a:lstStyle/>
        <a:p>
          <a:endParaRPr lang="en-US"/>
        </a:p>
      </dgm:t>
    </dgm:pt>
    <dgm:pt modelId="{1D9AFA92-FE13-41E2-8C71-9291070C74A4}" type="pres">
      <dgm:prSet presAssocID="{3550F914-CC1C-4754-B8AC-BBF96CCC263C}" presName="diagram" presStyleCnt="0">
        <dgm:presLayoutVars>
          <dgm:chPref val="1"/>
          <dgm:dir/>
          <dgm:animOne val="branch"/>
          <dgm:animLvl val="lvl"/>
          <dgm:resizeHandles val="exact"/>
        </dgm:presLayoutVars>
      </dgm:prSet>
      <dgm:spPr/>
    </dgm:pt>
    <dgm:pt modelId="{ACE1B9D2-8F9A-4E8B-9DC1-70338B0EAEC0}" type="pres">
      <dgm:prSet presAssocID="{9B727077-C957-403B-8B79-AB7E26F6283C}" presName="root1" presStyleCnt="0"/>
      <dgm:spPr/>
    </dgm:pt>
    <dgm:pt modelId="{7AAEAA47-378A-4FDA-8EA1-DBA997FCE9CB}" type="pres">
      <dgm:prSet presAssocID="{9B727077-C957-403B-8B79-AB7E26F6283C}" presName="LevelOneTextNode" presStyleLbl="node0" presStyleIdx="0" presStyleCnt="1" custAng="0" custFlipHor="1" custScaleX="113026" custScaleY="58555" custLinFactNeighborX="-67052" custLinFactNeighborY="-6991">
        <dgm:presLayoutVars>
          <dgm:chPref val="3"/>
        </dgm:presLayoutVars>
      </dgm:prSet>
      <dgm:spPr/>
    </dgm:pt>
    <dgm:pt modelId="{E175C271-C390-40E9-B183-8E02A5AF5BF9}" type="pres">
      <dgm:prSet presAssocID="{9B727077-C957-403B-8B79-AB7E26F6283C}" presName="level2hierChild" presStyleCnt="0"/>
      <dgm:spPr/>
    </dgm:pt>
    <dgm:pt modelId="{F3E459E3-2EA4-4E0D-A2EB-5D8E4135BA1B}" type="pres">
      <dgm:prSet presAssocID="{98840D9B-9C89-4159-833C-0CE4DE2B7415}" presName="conn2-1" presStyleLbl="parChTrans1D2" presStyleIdx="0" presStyleCnt="3"/>
      <dgm:spPr/>
    </dgm:pt>
    <dgm:pt modelId="{38F2FFA4-B26D-465D-9DFA-0B620C23A972}" type="pres">
      <dgm:prSet presAssocID="{98840D9B-9C89-4159-833C-0CE4DE2B7415}" presName="connTx" presStyleLbl="parChTrans1D2" presStyleIdx="0" presStyleCnt="3"/>
      <dgm:spPr/>
    </dgm:pt>
    <dgm:pt modelId="{4B26700B-733D-411D-B848-05253FE247DF}" type="pres">
      <dgm:prSet presAssocID="{99350027-1314-469D-8106-A1DA1696A849}" presName="root2" presStyleCnt="0"/>
      <dgm:spPr/>
    </dgm:pt>
    <dgm:pt modelId="{EEBBA338-72CE-4775-982F-D1A9AFDF80B0}" type="pres">
      <dgm:prSet presAssocID="{99350027-1314-469D-8106-A1DA1696A849}" presName="LevelTwoTextNode" presStyleLbl="node2" presStyleIdx="0" presStyleCnt="3" custScaleX="116570" custLinFactX="83536" custLinFactNeighborX="100000" custLinFactNeighborY="398">
        <dgm:presLayoutVars>
          <dgm:chPref val="3"/>
        </dgm:presLayoutVars>
      </dgm:prSet>
      <dgm:spPr/>
    </dgm:pt>
    <dgm:pt modelId="{33C5F7E7-48F4-480E-AC76-660B700D6E81}" type="pres">
      <dgm:prSet presAssocID="{99350027-1314-469D-8106-A1DA1696A849}" presName="level3hierChild" presStyleCnt="0"/>
      <dgm:spPr/>
    </dgm:pt>
    <dgm:pt modelId="{6B58F026-5008-433F-B036-AAB3C208DA89}" type="pres">
      <dgm:prSet presAssocID="{28993DB1-24B2-4773-9633-63B2FAF7A7A7}" presName="conn2-1" presStyleLbl="parChTrans1D2" presStyleIdx="1" presStyleCnt="3"/>
      <dgm:spPr/>
    </dgm:pt>
    <dgm:pt modelId="{574E71E0-F1BF-4495-A6B0-79E1149A4981}" type="pres">
      <dgm:prSet presAssocID="{28993DB1-24B2-4773-9633-63B2FAF7A7A7}" presName="connTx" presStyleLbl="parChTrans1D2" presStyleIdx="1" presStyleCnt="3"/>
      <dgm:spPr/>
    </dgm:pt>
    <dgm:pt modelId="{9FFE39CA-D77F-4F43-BF5C-8C83A0C18564}" type="pres">
      <dgm:prSet presAssocID="{6949BA28-566B-496C-9152-CECB7D88ADEA}" presName="root2" presStyleCnt="0"/>
      <dgm:spPr/>
    </dgm:pt>
    <dgm:pt modelId="{20762767-CD6B-4B02-B4A8-C56EEB9154BC}" type="pres">
      <dgm:prSet presAssocID="{6949BA28-566B-496C-9152-CECB7D88ADEA}" presName="LevelTwoTextNode" presStyleLbl="node2" presStyleIdx="1" presStyleCnt="3" custScaleX="116570" custLinFactX="83536" custLinFactNeighborX="100000" custLinFactNeighborY="398">
        <dgm:presLayoutVars>
          <dgm:chPref val="3"/>
        </dgm:presLayoutVars>
      </dgm:prSet>
      <dgm:spPr/>
    </dgm:pt>
    <dgm:pt modelId="{B9FC31D7-AAB4-4CCB-BE4B-9D728C13FBA1}" type="pres">
      <dgm:prSet presAssocID="{6949BA28-566B-496C-9152-CECB7D88ADEA}" presName="level3hierChild" presStyleCnt="0"/>
      <dgm:spPr/>
    </dgm:pt>
    <dgm:pt modelId="{15532E6E-F2BE-4048-AEB2-9DCA6EC1FE8A}" type="pres">
      <dgm:prSet presAssocID="{0F6C6D6C-7DC0-440E-9334-0F49C51525C8}" presName="conn2-1" presStyleLbl="parChTrans1D2" presStyleIdx="2" presStyleCnt="3"/>
      <dgm:spPr/>
    </dgm:pt>
    <dgm:pt modelId="{9F91B95E-51A4-4B31-87D2-8DB4986BD1B3}" type="pres">
      <dgm:prSet presAssocID="{0F6C6D6C-7DC0-440E-9334-0F49C51525C8}" presName="connTx" presStyleLbl="parChTrans1D2" presStyleIdx="2" presStyleCnt="3"/>
      <dgm:spPr/>
    </dgm:pt>
    <dgm:pt modelId="{60BB1DBB-00F8-43F7-BACA-5F8A211F07D8}" type="pres">
      <dgm:prSet presAssocID="{80977EA0-6B37-4A89-AC10-D88C0BE0BA19}" presName="root2" presStyleCnt="0"/>
      <dgm:spPr/>
    </dgm:pt>
    <dgm:pt modelId="{1CB7F0BD-2D47-4C74-BC08-D0B61CA0DAAA}" type="pres">
      <dgm:prSet presAssocID="{80977EA0-6B37-4A89-AC10-D88C0BE0BA19}" presName="LevelTwoTextNode" presStyleLbl="node2" presStyleIdx="2" presStyleCnt="3" custScaleX="116570" custLinFactX="83536" custLinFactNeighborX="100000" custLinFactNeighborY="398">
        <dgm:presLayoutVars>
          <dgm:chPref val="3"/>
        </dgm:presLayoutVars>
      </dgm:prSet>
      <dgm:spPr/>
    </dgm:pt>
    <dgm:pt modelId="{0B40A7C5-9E4F-404B-A465-6FD8AB9B43DF}" type="pres">
      <dgm:prSet presAssocID="{80977EA0-6B37-4A89-AC10-D88C0BE0BA19}" presName="level3hierChild" presStyleCnt="0"/>
      <dgm:spPr/>
    </dgm:pt>
  </dgm:ptLst>
  <dgm:cxnLst>
    <dgm:cxn modelId="{5E1DD028-C14C-4CC3-AE0E-A0497B54DEA9}" type="presOf" srcId="{80977EA0-6B37-4A89-AC10-D88C0BE0BA19}" destId="{1CB7F0BD-2D47-4C74-BC08-D0B61CA0DAAA}" srcOrd="0" destOrd="0" presId="urn:microsoft.com/office/officeart/2005/8/layout/hierarchy2"/>
    <dgm:cxn modelId="{D8462338-3125-48D7-97FD-3EF6A387A136}" type="presOf" srcId="{0F6C6D6C-7DC0-440E-9334-0F49C51525C8}" destId="{15532E6E-F2BE-4048-AEB2-9DCA6EC1FE8A}" srcOrd="0" destOrd="0" presId="urn:microsoft.com/office/officeart/2005/8/layout/hierarchy2"/>
    <dgm:cxn modelId="{8B50193F-9EB6-4298-BD75-6D65A167FD61}" srcId="{9B727077-C957-403B-8B79-AB7E26F6283C}" destId="{6949BA28-566B-496C-9152-CECB7D88ADEA}" srcOrd="1" destOrd="0" parTransId="{28993DB1-24B2-4773-9633-63B2FAF7A7A7}" sibTransId="{8ABD260E-301E-4BE5-BED5-87A62675C3A4}"/>
    <dgm:cxn modelId="{7957A442-6859-4986-AF1A-462E11295060}" type="presOf" srcId="{98840D9B-9C89-4159-833C-0CE4DE2B7415}" destId="{F3E459E3-2EA4-4E0D-A2EB-5D8E4135BA1B}" srcOrd="0" destOrd="0" presId="urn:microsoft.com/office/officeart/2005/8/layout/hierarchy2"/>
    <dgm:cxn modelId="{A74E2B76-E25D-46D6-A401-4275D0A5D36A}" srcId="{3550F914-CC1C-4754-B8AC-BBF96CCC263C}" destId="{9B727077-C957-403B-8B79-AB7E26F6283C}" srcOrd="0" destOrd="0" parTransId="{48D35356-C4B6-4AF8-947C-164D8B01F419}" sibTransId="{E0D60477-38B8-4210-9149-3B6DBEEEF6E8}"/>
    <dgm:cxn modelId="{85D80A57-AC1F-40FA-AD54-4BA36236212D}" type="presOf" srcId="{0F6C6D6C-7DC0-440E-9334-0F49C51525C8}" destId="{9F91B95E-51A4-4B31-87D2-8DB4986BD1B3}" srcOrd="1" destOrd="0" presId="urn:microsoft.com/office/officeart/2005/8/layout/hierarchy2"/>
    <dgm:cxn modelId="{75DC1357-2FD9-4B33-A3D8-CE06CC603A11}" type="presOf" srcId="{9B727077-C957-403B-8B79-AB7E26F6283C}" destId="{7AAEAA47-378A-4FDA-8EA1-DBA997FCE9CB}" srcOrd="0" destOrd="0" presId="urn:microsoft.com/office/officeart/2005/8/layout/hierarchy2"/>
    <dgm:cxn modelId="{34D8CD7D-5664-481E-BEFD-A9A89A24C269}" srcId="{9B727077-C957-403B-8B79-AB7E26F6283C}" destId="{99350027-1314-469D-8106-A1DA1696A849}" srcOrd="0" destOrd="0" parTransId="{98840D9B-9C89-4159-833C-0CE4DE2B7415}" sibTransId="{F8A726C3-191B-4E67-B698-41C52B3A0172}"/>
    <dgm:cxn modelId="{04D83D82-1977-4D32-B54A-ECCCE8A81381}" srcId="{9B727077-C957-403B-8B79-AB7E26F6283C}" destId="{80977EA0-6B37-4A89-AC10-D88C0BE0BA19}" srcOrd="2" destOrd="0" parTransId="{0F6C6D6C-7DC0-440E-9334-0F49C51525C8}" sibTransId="{187FF977-1E0B-4FBA-AAAD-A4E8B9088298}"/>
    <dgm:cxn modelId="{C6345384-7A84-4EF8-8C02-0C02B3CE138F}" type="presOf" srcId="{3550F914-CC1C-4754-B8AC-BBF96CCC263C}" destId="{1D9AFA92-FE13-41E2-8C71-9291070C74A4}" srcOrd="0" destOrd="0" presId="urn:microsoft.com/office/officeart/2005/8/layout/hierarchy2"/>
    <dgm:cxn modelId="{E9DF4E98-87BB-47D4-84A3-7ED11F4D7BB0}" type="presOf" srcId="{99350027-1314-469D-8106-A1DA1696A849}" destId="{EEBBA338-72CE-4775-982F-D1A9AFDF80B0}" srcOrd="0" destOrd="0" presId="urn:microsoft.com/office/officeart/2005/8/layout/hierarchy2"/>
    <dgm:cxn modelId="{B74081AD-62ED-49E5-885E-BC9D942A8BD8}" type="presOf" srcId="{6949BA28-566B-496C-9152-CECB7D88ADEA}" destId="{20762767-CD6B-4B02-B4A8-C56EEB9154BC}" srcOrd="0" destOrd="0" presId="urn:microsoft.com/office/officeart/2005/8/layout/hierarchy2"/>
    <dgm:cxn modelId="{609C94C1-6B6E-4185-99ED-2A5ABDDF941B}" type="presOf" srcId="{28993DB1-24B2-4773-9633-63B2FAF7A7A7}" destId="{574E71E0-F1BF-4495-A6B0-79E1149A4981}" srcOrd="1" destOrd="0" presId="urn:microsoft.com/office/officeart/2005/8/layout/hierarchy2"/>
    <dgm:cxn modelId="{CC0951EF-93E5-40E3-801C-EED5AA7601B4}" type="presOf" srcId="{28993DB1-24B2-4773-9633-63B2FAF7A7A7}" destId="{6B58F026-5008-433F-B036-AAB3C208DA89}" srcOrd="0" destOrd="0" presId="urn:microsoft.com/office/officeart/2005/8/layout/hierarchy2"/>
    <dgm:cxn modelId="{D588D6F8-23F8-428A-8194-166DCFA78B59}" type="presOf" srcId="{98840D9B-9C89-4159-833C-0CE4DE2B7415}" destId="{38F2FFA4-B26D-465D-9DFA-0B620C23A972}" srcOrd="1" destOrd="0" presId="urn:microsoft.com/office/officeart/2005/8/layout/hierarchy2"/>
    <dgm:cxn modelId="{691DA50A-E991-49AC-BD98-2762C1889650}" type="presParOf" srcId="{1D9AFA92-FE13-41E2-8C71-9291070C74A4}" destId="{ACE1B9D2-8F9A-4E8B-9DC1-70338B0EAEC0}" srcOrd="0" destOrd="0" presId="urn:microsoft.com/office/officeart/2005/8/layout/hierarchy2"/>
    <dgm:cxn modelId="{6E092E30-6CB5-46E8-8CD0-4959D01EFBE7}" type="presParOf" srcId="{ACE1B9D2-8F9A-4E8B-9DC1-70338B0EAEC0}" destId="{7AAEAA47-378A-4FDA-8EA1-DBA997FCE9CB}" srcOrd="0" destOrd="0" presId="urn:microsoft.com/office/officeart/2005/8/layout/hierarchy2"/>
    <dgm:cxn modelId="{343A339C-2864-44EA-9E38-2B0623671D07}" type="presParOf" srcId="{ACE1B9D2-8F9A-4E8B-9DC1-70338B0EAEC0}" destId="{E175C271-C390-40E9-B183-8E02A5AF5BF9}" srcOrd="1" destOrd="0" presId="urn:microsoft.com/office/officeart/2005/8/layout/hierarchy2"/>
    <dgm:cxn modelId="{8162140A-BF8D-4B64-B3F2-DBE45BDC683D}" type="presParOf" srcId="{E175C271-C390-40E9-B183-8E02A5AF5BF9}" destId="{F3E459E3-2EA4-4E0D-A2EB-5D8E4135BA1B}" srcOrd="0" destOrd="0" presId="urn:microsoft.com/office/officeart/2005/8/layout/hierarchy2"/>
    <dgm:cxn modelId="{9848F607-59F9-4A00-BEFD-D94B21E65891}" type="presParOf" srcId="{F3E459E3-2EA4-4E0D-A2EB-5D8E4135BA1B}" destId="{38F2FFA4-B26D-465D-9DFA-0B620C23A972}" srcOrd="0" destOrd="0" presId="urn:microsoft.com/office/officeart/2005/8/layout/hierarchy2"/>
    <dgm:cxn modelId="{33893E93-F6D7-420E-B52C-B03AFD61EA9F}" type="presParOf" srcId="{E175C271-C390-40E9-B183-8E02A5AF5BF9}" destId="{4B26700B-733D-411D-B848-05253FE247DF}" srcOrd="1" destOrd="0" presId="urn:microsoft.com/office/officeart/2005/8/layout/hierarchy2"/>
    <dgm:cxn modelId="{F5BB6B13-3A27-40C8-BB2D-411C2A437DE0}" type="presParOf" srcId="{4B26700B-733D-411D-B848-05253FE247DF}" destId="{EEBBA338-72CE-4775-982F-D1A9AFDF80B0}" srcOrd="0" destOrd="0" presId="urn:microsoft.com/office/officeart/2005/8/layout/hierarchy2"/>
    <dgm:cxn modelId="{C2A2725B-63AC-4A97-AEF9-BD7307F55837}" type="presParOf" srcId="{4B26700B-733D-411D-B848-05253FE247DF}" destId="{33C5F7E7-48F4-480E-AC76-660B700D6E81}" srcOrd="1" destOrd="0" presId="urn:microsoft.com/office/officeart/2005/8/layout/hierarchy2"/>
    <dgm:cxn modelId="{0D2C0705-1D6F-4FA8-A357-BF03BA1DB335}" type="presParOf" srcId="{E175C271-C390-40E9-B183-8E02A5AF5BF9}" destId="{6B58F026-5008-433F-B036-AAB3C208DA89}" srcOrd="2" destOrd="0" presId="urn:microsoft.com/office/officeart/2005/8/layout/hierarchy2"/>
    <dgm:cxn modelId="{C5DBF7C1-9133-44EE-BCCF-4B5EDE425069}" type="presParOf" srcId="{6B58F026-5008-433F-B036-AAB3C208DA89}" destId="{574E71E0-F1BF-4495-A6B0-79E1149A4981}" srcOrd="0" destOrd="0" presId="urn:microsoft.com/office/officeart/2005/8/layout/hierarchy2"/>
    <dgm:cxn modelId="{A0AD5DB0-A3C8-492A-8B03-8C0B1CDA65B9}" type="presParOf" srcId="{E175C271-C390-40E9-B183-8E02A5AF5BF9}" destId="{9FFE39CA-D77F-4F43-BF5C-8C83A0C18564}" srcOrd="3" destOrd="0" presId="urn:microsoft.com/office/officeart/2005/8/layout/hierarchy2"/>
    <dgm:cxn modelId="{FC899827-3FAD-419A-B354-B82D1C239EB3}" type="presParOf" srcId="{9FFE39CA-D77F-4F43-BF5C-8C83A0C18564}" destId="{20762767-CD6B-4B02-B4A8-C56EEB9154BC}" srcOrd="0" destOrd="0" presId="urn:microsoft.com/office/officeart/2005/8/layout/hierarchy2"/>
    <dgm:cxn modelId="{62609C51-E8F5-46B6-AD8A-A1A249878677}" type="presParOf" srcId="{9FFE39CA-D77F-4F43-BF5C-8C83A0C18564}" destId="{B9FC31D7-AAB4-4CCB-BE4B-9D728C13FBA1}" srcOrd="1" destOrd="0" presId="urn:microsoft.com/office/officeart/2005/8/layout/hierarchy2"/>
    <dgm:cxn modelId="{9D5BC47E-37F5-4104-9DBF-A1EE062270E9}" type="presParOf" srcId="{E175C271-C390-40E9-B183-8E02A5AF5BF9}" destId="{15532E6E-F2BE-4048-AEB2-9DCA6EC1FE8A}" srcOrd="4" destOrd="0" presId="urn:microsoft.com/office/officeart/2005/8/layout/hierarchy2"/>
    <dgm:cxn modelId="{C10B0C15-7777-4422-A852-21019A619467}" type="presParOf" srcId="{15532E6E-F2BE-4048-AEB2-9DCA6EC1FE8A}" destId="{9F91B95E-51A4-4B31-87D2-8DB4986BD1B3}" srcOrd="0" destOrd="0" presId="urn:microsoft.com/office/officeart/2005/8/layout/hierarchy2"/>
    <dgm:cxn modelId="{93768F11-A120-419D-8102-5C3D33C20370}" type="presParOf" srcId="{E175C271-C390-40E9-B183-8E02A5AF5BF9}" destId="{60BB1DBB-00F8-43F7-BACA-5F8A211F07D8}" srcOrd="5" destOrd="0" presId="urn:microsoft.com/office/officeart/2005/8/layout/hierarchy2"/>
    <dgm:cxn modelId="{496786AA-E6C2-4DDA-8346-3C339A6A6AB8}" type="presParOf" srcId="{60BB1DBB-00F8-43F7-BACA-5F8A211F07D8}" destId="{1CB7F0BD-2D47-4C74-BC08-D0B61CA0DAAA}" srcOrd="0" destOrd="0" presId="urn:microsoft.com/office/officeart/2005/8/layout/hierarchy2"/>
    <dgm:cxn modelId="{1EDD8315-E51C-4BF0-8B59-2939328C4525}" type="presParOf" srcId="{60BB1DBB-00F8-43F7-BACA-5F8A211F07D8}" destId="{0B40A7C5-9E4F-404B-A465-6FD8AB9B43DF}"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F7355A7-74C4-42F3-A1FC-18AFA45DF97C}"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en-US"/>
        </a:p>
      </dgm:t>
    </dgm:pt>
    <dgm:pt modelId="{B2C5ACCC-4BDB-49F2-86D8-0ABBCF21CB25}">
      <dgm:prSet phldrT="[Text]" custT="1"/>
      <dgm:spPr/>
      <dgm:t>
        <a:bodyPr/>
        <a:lstStyle/>
        <a:p>
          <a:pPr algn="l" rtl="1"/>
          <a:r>
            <a:rPr lang="en-US" sz="8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The</a:t>
          </a:r>
          <a:r>
            <a:rPr lang="en-US" sz="1000" b="1" kern="1200" dirty="0">
              <a:latin typeface="Calibri" panose="020F0502020204030204" pitchFamily="34" charset="0"/>
              <a:ea typeface="Calibri" panose="020F0502020204030204" pitchFamily="34" charset="0"/>
              <a:cs typeface="Calibri" panose="020F0502020204030204" pitchFamily="34" charset="0"/>
            </a:rPr>
            <a:t> </a:t>
          </a:r>
          <a:r>
            <a:rPr lang="en-US" sz="8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United Nations Development </a:t>
          </a:r>
          <a:r>
            <a:rPr lang="en-US" sz="800" b="1" kern="1200" dirty="0" err="1">
              <a:solidFill>
                <a:srgbClr val="2F3536"/>
              </a:solidFill>
              <a:latin typeface="Calibri" panose="020F0502020204030204" pitchFamily="34" charset="0"/>
              <a:ea typeface="Calibri" panose="020F0502020204030204" pitchFamily="34" charset="0"/>
              <a:cs typeface="Calibri" panose="020F0502020204030204" pitchFamily="34" charset="0"/>
            </a:rPr>
            <a:t>Programme</a:t>
          </a:r>
          <a:r>
            <a:rPr lang="en-US" sz="8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 in cooperation with the Egyptian government, worked to support projects aimed at promoting rural tourism and protecting natural reserves. One key initiative was the "Migratory Bird Conservation and Protected Area Development Project," which aimed to improve natural resource management and develop tourism infrastructure, particularly in protected areas such as Ras Mohammed and Wadi Al-Rayan.</a:t>
          </a:r>
        </a:p>
      </dgm:t>
    </dgm:pt>
    <dgm:pt modelId="{78DFB970-EE29-4FDD-9A89-AAEFCFAA2E70}" type="parTrans" cxnId="{8122E685-CDB6-4E75-A288-520EEFC16CC3}">
      <dgm:prSet/>
      <dgm:spPr/>
      <dgm:t>
        <a:bodyPr/>
        <a:lstStyle/>
        <a:p>
          <a:endParaRPr lang="en-US"/>
        </a:p>
      </dgm:t>
    </dgm:pt>
    <dgm:pt modelId="{4C37EE6B-2BA3-4733-84D0-F26134E71856}" type="sibTrans" cxnId="{8122E685-CDB6-4E75-A288-520EEFC16CC3}">
      <dgm:prSet/>
      <dgm:spPr/>
      <dgm:t>
        <a:bodyPr/>
        <a:lstStyle/>
        <a:p>
          <a:endParaRPr lang="en-US"/>
        </a:p>
      </dgm:t>
    </dgm:pt>
    <dgm:pt modelId="{76F479DA-BD8B-448D-9231-40D61567B628}">
      <dgm:prSet phldrT="[Text]" custT="1"/>
      <dgm:spPr/>
      <dgm:t>
        <a:bodyPr/>
        <a:lstStyle/>
        <a:p>
          <a:pPr rtl="0"/>
          <a:r>
            <a:rPr lang="en-US" sz="800" b="1" dirty="0">
              <a:latin typeface="Calibri" panose="020F0502020204030204" pitchFamily="34" charset="0"/>
              <a:ea typeface="Calibri" panose="020F0502020204030204" pitchFamily="34" charset="0"/>
              <a:cs typeface="Calibri" panose="020F0502020204030204" pitchFamily="34" charset="0"/>
            </a:rPr>
            <a:t>In collaboration with the Global Environment Facility (GEF), the United Nations contributed to a project aimed at strengthening the management of protected natural areas in Egypt.  The project aims to provide a robust legal and administrative framework to ensure the conservation of these areas and the sustainable development of tourism activities within them.</a:t>
          </a:r>
          <a:endParaRPr lang="en-US" sz="800" dirty="0">
            <a:latin typeface="Calibri" panose="020F0502020204030204" pitchFamily="34" charset="0"/>
            <a:ea typeface="Calibri" panose="020F0502020204030204" pitchFamily="34" charset="0"/>
            <a:cs typeface="Calibri" panose="020F0502020204030204" pitchFamily="34" charset="0"/>
          </a:endParaRPr>
        </a:p>
      </dgm:t>
    </dgm:pt>
    <dgm:pt modelId="{D01ABAA9-F6FF-4EF9-B8AB-9C769C632D90}" type="parTrans" cxnId="{5B23ABDD-2E94-4D7D-B19C-E5F839D5DA6E}">
      <dgm:prSet/>
      <dgm:spPr/>
      <dgm:t>
        <a:bodyPr/>
        <a:lstStyle/>
        <a:p>
          <a:endParaRPr lang="en-US"/>
        </a:p>
      </dgm:t>
    </dgm:pt>
    <dgm:pt modelId="{0BC429D8-20B0-44DA-A75D-6F0630E38B62}" type="sibTrans" cxnId="{5B23ABDD-2E94-4D7D-B19C-E5F839D5DA6E}">
      <dgm:prSet/>
      <dgm:spPr/>
      <dgm:t>
        <a:bodyPr/>
        <a:lstStyle/>
        <a:p>
          <a:endParaRPr lang="en-US"/>
        </a:p>
      </dgm:t>
    </dgm:pt>
    <dgm:pt modelId="{9F122E79-6CF2-4B0C-83EF-74DBB092A435}">
      <dgm:prSet phldrT="[Text]" custT="1"/>
      <dgm:spPr/>
      <dgm:t>
        <a:bodyPr/>
        <a:lstStyle/>
        <a:p>
          <a:r>
            <a:rPr lang="en-US" sz="900" b="1" dirty="0">
              <a:latin typeface="Calibri" panose="020F0502020204030204" pitchFamily="34" charset="0"/>
              <a:ea typeface="Calibri" panose="020F0502020204030204" pitchFamily="34" charset="0"/>
              <a:cs typeface="Calibri" panose="020F0502020204030204" pitchFamily="34" charset="0"/>
            </a:rPr>
            <a:t>The European Union has participated in several projects to promote rural tourism in Egypt, supporting the development of rural infrastructure and enhancing the capacity of local communities in rural and desert tourist areas to provide sustainable services for tourists.</a:t>
          </a:r>
          <a:endParaRPr lang="en-US" sz="900" dirty="0">
            <a:latin typeface="Calibri" panose="020F0502020204030204" pitchFamily="34" charset="0"/>
            <a:ea typeface="Calibri" panose="020F0502020204030204" pitchFamily="34" charset="0"/>
            <a:cs typeface="Calibri" panose="020F0502020204030204" pitchFamily="34" charset="0"/>
          </a:endParaRPr>
        </a:p>
      </dgm:t>
    </dgm:pt>
    <dgm:pt modelId="{156927A4-20DC-4EEB-9B01-975C67D589F0}" type="parTrans" cxnId="{9E5C703C-0F22-49C8-9269-39CFF7464B91}">
      <dgm:prSet/>
      <dgm:spPr/>
      <dgm:t>
        <a:bodyPr/>
        <a:lstStyle/>
        <a:p>
          <a:endParaRPr lang="en-US"/>
        </a:p>
      </dgm:t>
    </dgm:pt>
    <dgm:pt modelId="{EF97FF4F-B9DF-4D3B-A31B-739266FA1306}" type="sibTrans" cxnId="{9E5C703C-0F22-49C8-9269-39CFF7464B91}">
      <dgm:prSet/>
      <dgm:spPr/>
      <dgm:t>
        <a:bodyPr/>
        <a:lstStyle/>
        <a:p>
          <a:endParaRPr lang="en-US"/>
        </a:p>
      </dgm:t>
    </dgm:pt>
    <dgm:pt modelId="{D637BE61-084B-49FB-A6F8-47B282780B06}">
      <dgm:prSet/>
      <dgm:spPr/>
      <dgm:t>
        <a:bodyPr/>
        <a:lstStyle/>
        <a:p>
          <a:endParaRPr lang="en-US"/>
        </a:p>
      </dgm:t>
    </dgm:pt>
    <dgm:pt modelId="{2E49E03A-4FBF-47DC-AA98-8B69BB430700}" type="parTrans" cxnId="{DD3E99B2-E14D-4E6A-8594-12CE0E827109}">
      <dgm:prSet/>
      <dgm:spPr/>
      <dgm:t>
        <a:bodyPr/>
        <a:lstStyle/>
        <a:p>
          <a:endParaRPr lang="en-US"/>
        </a:p>
      </dgm:t>
    </dgm:pt>
    <dgm:pt modelId="{DBD32DA8-1ED4-492E-9B7B-85C30EA1DA9E}" type="sibTrans" cxnId="{DD3E99B2-E14D-4E6A-8594-12CE0E827109}">
      <dgm:prSet/>
      <dgm:spPr/>
      <dgm:t>
        <a:bodyPr/>
        <a:lstStyle/>
        <a:p>
          <a:endParaRPr lang="en-US"/>
        </a:p>
      </dgm:t>
    </dgm:pt>
    <dgm:pt modelId="{3B6EAAE0-AB9F-4D74-8AA5-5F0BC321FC4F}">
      <dgm:prSet/>
      <dgm:spPr/>
      <dgm:t>
        <a:bodyPr/>
        <a:lstStyle/>
        <a:p>
          <a:endParaRPr lang="en-US"/>
        </a:p>
      </dgm:t>
    </dgm:pt>
    <dgm:pt modelId="{D0409C7F-C1EF-42DA-8BBA-C64E6DD92C86}" type="parTrans" cxnId="{B1AC8E60-06E9-401D-ADF0-688619FFFE45}">
      <dgm:prSet/>
      <dgm:spPr/>
      <dgm:t>
        <a:bodyPr/>
        <a:lstStyle/>
        <a:p>
          <a:endParaRPr lang="en-US"/>
        </a:p>
      </dgm:t>
    </dgm:pt>
    <dgm:pt modelId="{E13DE5D7-6658-4F2B-B70C-A33209F8BDEC}" type="sibTrans" cxnId="{B1AC8E60-06E9-401D-ADF0-688619FFFE45}">
      <dgm:prSet/>
      <dgm:spPr/>
      <dgm:t>
        <a:bodyPr/>
        <a:lstStyle/>
        <a:p>
          <a:endParaRPr lang="en-US"/>
        </a:p>
      </dgm:t>
    </dgm:pt>
    <dgm:pt modelId="{86766EBB-0A8B-4D5E-99DC-AD3E1A4E027D}">
      <dgm:prSet/>
      <dgm:spPr/>
      <dgm:t>
        <a:bodyPr/>
        <a:lstStyle/>
        <a:p>
          <a:endParaRPr lang="en-US"/>
        </a:p>
      </dgm:t>
    </dgm:pt>
    <dgm:pt modelId="{FEBF6554-3582-4A61-89CA-708D6CBDDCB9}" type="parTrans" cxnId="{601AAB26-BA46-40DC-97AD-C888EB7E08E4}">
      <dgm:prSet/>
      <dgm:spPr/>
      <dgm:t>
        <a:bodyPr/>
        <a:lstStyle/>
        <a:p>
          <a:endParaRPr lang="en-US"/>
        </a:p>
      </dgm:t>
    </dgm:pt>
    <dgm:pt modelId="{627C107C-36A6-4D91-979A-317536FD09F1}" type="sibTrans" cxnId="{601AAB26-BA46-40DC-97AD-C888EB7E08E4}">
      <dgm:prSet/>
      <dgm:spPr/>
      <dgm:t>
        <a:bodyPr/>
        <a:lstStyle/>
        <a:p>
          <a:endParaRPr lang="en-US"/>
        </a:p>
      </dgm:t>
    </dgm:pt>
    <dgm:pt modelId="{A1E687F2-668A-4DF6-A558-84F777144528}" type="pres">
      <dgm:prSet presAssocID="{2F7355A7-74C4-42F3-A1FC-18AFA45DF97C}" presName="Name0" presStyleCnt="0">
        <dgm:presLayoutVars>
          <dgm:chMax val="7"/>
          <dgm:chPref val="7"/>
          <dgm:dir/>
        </dgm:presLayoutVars>
      </dgm:prSet>
      <dgm:spPr/>
    </dgm:pt>
    <dgm:pt modelId="{FE45AA26-B29E-4C7B-9F98-3B84597823BB}" type="pres">
      <dgm:prSet presAssocID="{2F7355A7-74C4-42F3-A1FC-18AFA45DF97C}" presName="Name1" presStyleCnt="0"/>
      <dgm:spPr/>
    </dgm:pt>
    <dgm:pt modelId="{0C286202-100B-4846-BD0F-7B9D9D7F4D17}" type="pres">
      <dgm:prSet presAssocID="{2F7355A7-74C4-42F3-A1FC-18AFA45DF97C}" presName="cycle" presStyleCnt="0"/>
      <dgm:spPr/>
    </dgm:pt>
    <dgm:pt modelId="{8030FA3E-1A30-4205-8E5B-39D10337D882}" type="pres">
      <dgm:prSet presAssocID="{2F7355A7-74C4-42F3-A1FC-18AFA45DF97C}" presName="srcNode" presStyleLbl="node1" presStyleIdx="0" presStyleCnt="6"/>
      <dgm:spPr/>
    </dgm:pt>
    <dgm:pt modelId="{75A0A3CD-6485-48B0-AC2F-4002E4DB2F8B}" type="pres">
      <dgm:prSet presAssocID="{2F7355A7-74C4-42F3-A1FC-18AFA45DF97C}" presName="conn" presStyleLbl="parChTrans1D2" presStyleIdx="0" presStyleCnt="1"/>
      <dgm:spPr/>
    </dgm:pt>
    <dgm:pt modelId="{D3E9CA92-418E-4A9B-A062-A1666163CB57}" type="pres">
      <dgm:prSet presAssocID="{2F7355A7-74C4-42F3-A1FC-18AFA45DF97C}" presName="extraNode" presStyleLbl="node1" presStyleIdx="0" presStyleCnt="6"/>
      <dgm:spPr/>
    </dgm:pt>
    <dgm:pt modelId="{93FDFE89-6073-4627-A7BB-3004540FF673}" type="pres">
      <dgm:prSet presAssocID="{2F7355A7-74C4-42F3-A1FC-18AFA45DF97C}" presName="dstNode" presStyleLbl="node1" presStyleIdx="0" presStyleCnt="6"/>
      <dgm:spPr/>
    </dgm:pt>
    <dgm:pt modelId="{422E7A29-CD2E-4890-BCCB-9E46424CD922}" type="pres">
      <dgm:prSet presAssocID="{B2C5ACCC-4BDB-49F2-86D8-0ABBCF21CB25}" presName="text_1" presStyleLbl="node1" presStyleIdx="0" presStyleCnt="6" custScaleY="109434">
        <dgm:presLayoutVars>
          <dgm:bulletEnabled val="1"/>
        </dgm:presLayoutVars>
      </dgm:prSet>
      <dgm:spPr/>
    </dgm:pt>
    <dgm:pt modelId="{6FCA2C3A-792C-4DA2-94EA-741BCE2C6E15}" type="pres">
      <dgm:prSet presAssocID="{B2C5ACCC-4BDB-49F2-86D8-0ABBCF21CB25}" presName="accent_1" presStyleCnt="0"/>
      <dgm:spPr/>
    </dgm:pt>
    <dgm:pt modelId="{BF130757-00A9-40ED-AE72-6107FD89789F}" type="pres">
      <dgm:prSet presAssocID="{B2C5ACCC-4BDB-49F2-86D8-0ABBCF21CB25}" presName="accentRepeatNode" presStyleLbl="solidFgAcc1" presStyleIdx="0" presStyleCnt="6" custLinFactNeighborX="13755" custLinFactNeighborY="-6405"/>
      <dgm:spPr/>
    </dgm:pt>
    <dgm:pt modelId="{4D6A0F3D-E475-4BD3-9A25-401D06F0B7F1}" type="pres">
      <dgm:prSet presAssocID="{76F479DA-BD8B-448D-9231-40D61567B628}" presName="text_2" presStyleLbl="node1" presStyleIdx="1" presStyleCnt="6" custScaleX="99117">
        <dgm:presLayoutVars>
          <dgm:bulletEnabled val="1"/>
        </dgm:presLayoutVars>
      </dgm:prSet>
      <dgm:spPr/>
    </dgm:pt>
    <dgm:pt modelId="{53A8185B-EFB0-4A32-92E1-202E69B4289D}" type="pres">
      <dgm:prSet presAssocID="{76F479DA-BD8B-448D-9231-40D61567B628}" presName="accent_2" presStyleCnt="0"/>
      <dgm:spPr/>
    </dgm:pt>
    <dgm:pt modelId="{8DF5BAA2-BF9B-4CF0-A661-E0253F053493}" type="pres">
      <dgm:prSet presAssocID="{76F479DA-BD8B-448D-9231-40D61567B628}" presName="accentRepeatNode" presStyleLbl="solidFgAcc1" presStyleIdx="1" presStyleCnt="6" custLinFactNeighborX="13755" custLinFactNeighborY="-6405"/>
      <dgm:spPr/>
    </dgm:pt>
    <dgm:pt modelId="{2C76EE9C-5092-437E-80EF-362DE636D0B3}" type="pres">
      <dgm:prSet presAssocID="{9F122E79-6CF2-4B0C-83EF-74DBB092A435}" presName="text_3" presStyleLbl="node1" presStyleIdx="2" presStyleCnt="6" custScaleX="100518" custLinFactNeighborX="2011" custLinFactNeighborY="-706">
        <dgm:presLayoutVars>
          <dgm:bulletEnabled val="1"/>
        </dgm:presLayoutVars>
      </dgm:prSet>
      <dgm:spPr/>
    </dgm:pt>
    <dgm:pt modelId="{C1D5E21C-BB25-4187-A155-4D14F2B9480A}" type="pres">
      <dgm:prSet presAssocID="{9F122E79-6CF2-4B0C-83EF-74DBB092A435}" presName="accent_3" presStyleCnt="0"/>
      <dgm:spPr/>
    </dgm:pt>
    <dgm:pt modelId="{CD049A38-661A-42EC-AFA5-D1B5B2309718}" type="pres">
      <dgm:prSet presAssocID="{9F122E79-6CF2-4B0C-83EF-74DBB092A435}" presName="accentRepeatNode" presStyleLbl="solidFgAcc1" presStyleIdx="2" presStyleCnt="6" custLinFactNeighborX="13755" custLinFactNeighborY="-6405"/>
      <dgm:spPr/>
    </dgm:pt>
    <dgm:pt modelId="{16302119-9920-4D29-A086-1720FBDA234C}" type="pres">
      <dgm:prSet presAssocID="{D637BE61-084B-49FB-A6F8-47B282780B06}" presName="text_4" presStyleLbl="node1" presStyleIdx="3" presStyleCnt="6">
        <dgm:presLayoutVars>
          <dgm:bulletEnabled val="1"/>
        </dgm:presLayoutVars>
      </dgm:prSet>
      <dgm:spPr/>
    </dgm:pt>
    <dgm:pt modelId="{43F01862-FEEF-41AD-9BE2-C4864B000E01}" type="pres">
      <dgm:prSet presAssocID="{D637BE61-084B-49FB-A6F8-47B282780B06}" presName="accent_4" presStyleCnt="0"/>
      <dgm:spPr/>
    </dgm:pt>
    <dgm:pt modelId="{D2B72711-4B92-4D18-83E4-E85DB1051C54}" type="pres">
      <dgm:prSet presAssocID="{D637BE61-084B-49FB-A6F8-47B282780B06}" presName="accentRepeatNode" presStyleLbl="solidFgAcc1" presStyleIdx="3" presStyleCnt="6"/>
      <dgm:spPr/>
    </dgm:pt>
    <dgm:pt modelId="{0C23A75D-2FEC-421D-9C10-53C1FADBD424}" type="pres">
      <dgm:prSet presAssocID="{3B6EAAE0-AB9F-4D74-8AA5-5F0BC321FC4F}" presName="text_5" presStyleLbl="node1" presStyleIdx="4" presStyleCnt="6">
        <dgm:presLayoutVars>
          <dgm:bulletEnabled val="1"/>
        </dgm:presLayoutVars>
      </dgm:prSet>
      <dgm:spPr/>
    </dgm:pt>
    <dgm:pt modelId="{C5071B3C-D23D-4CE7-8E72-AC9C8948592A}" type="pres">
      <dgm:prSet presAssocID="{3B6EAAE0-AB9F-4D74-8AA5-5F0BC321FC4F}" presName="accent_5" presStyleCnt="0"/>
      <dgm:spPr/>
    </dgm:pt>
    <dgm:pt modelId="{542CD6CC-4D7F-47C8-B73E-C7DD03E87576}" type="pres">
      <dgm:prSet presAssocID="{3B6EAAE0-AB9F-4D74-8AA5-5F0BC321FC4F}" presName="accentRepeatNode" presStyleLbl="solidFgAcc1" presStyleIdx="4" presStyleCnt="6"/>
      <dgm:spPr/>
    </dgm:pt>
    <dgm:pt modelId="{5EF3C75A-4BAF-43F7-AB66-2DC99EF2E9A2}" type="pres">
      <dgm:prSet presAssocID="{86766EBB-0A8B-4D5E-99DC-AD3E1A4E027D}" presName="text_6" presStyleLbl="node1" presStyleIdx="5" presStyleCnt="6">
        <dgm:presLayoutVars>
          <dgm:bulletEnabled val="1"/>
        </dgm:presLayoutVars>
      </dgm:prSet>
      <dgm:spPr/>
    </dgm:pt>
    <dgm:pt modelId="{E12342CF-E217-4453-BB01-21A40C871AB6}" type="pres">
      <dgm:prSet presAssocID="{86766EBB-0A8B-4D5E-99DC-AD3E1A4E027D}" presName="accent_6" presStyleCnt="0"/>
      <dgm:spPr/>
    </dgm:pt>
    <dgm:pt modelId="{2433D0BB-78CA-4998-BA1F-22A260FA9751}" type="pres">
      <dgm:prSet presAssocID="{86766EBB-0A8B-4D5E-99DC-AD3E1A4E027D}" presName="accentRepeatNode" presStyleLbl="solidFgAcc1" presStyleIdx="5" presStyleCnt="6"/>
      <dgm:spPr/>
    </dgm:pt>
  </dgm:ptLst>
  <dgm:cxnLst>
    <dgm:cxn modelId="{CDB9D215-9EFC-4566-BC6A-9F28B0796B5B}" type="presOf" srcId="{9F122E79-6CF2-4B0C-83EF-74DBB092A435}" destId="{2C76EE9C-5092-437E-80EF-362DE636D0B3}" srcOrd="0" destOrd="0" presId="urn:microsoft.com/office/officeart/2008/layout/VerticalCurvedList"/>
    <dgm:cxn modelId="{601AAB26-BA46-40DC-97AD-C888EB7E08E4}" srcId="{2F7355A7-74C4-42F3-A1FC-18AFA45DF97C}" destId="{86766EBB-0A8B-4D5E-99DC-AD3E1A4E027D}" srcOrd="5" destOrd="0" parTransId="{FEBF6554-3582-4A61-89CA-708D6CBDDCB9}" sibTransId="{627C107C-36A6-4D91-979A-317536FD09F1}"/>
    <dgm:cxn modelId="{8BB6A630-4037-4989-B825-7D1AEE7D186E}" type="presOf" srcId="{3B6EAAE0-AB9F-4D74-8AA5-5F0BC321FC4F}" destId="{0C23A75D-2FEC-421D-9C10-53C1FADBD424}" srcOrd="0" destOrd="0" presId="urn:microsoft.com/office/officeart/2008/layout/VerticalCurvedList"/>
    <dgm:cxn modelId="{9E5C703C-0F22-49C8-9269-39CFF7464B91}" srcId="{2F7355A7-74C4-42F3-A1FC-18AFA45DF97C}" destId="{9F122E79-6CF2-4B0C-83EF-74DBB092A435}" srcOrd="2" destOrd="0" parTransId="{156927A4-20DC-4EEB-9B01-975C67D589F0}" sibTransId="{EF97FF4F-B9DF-4D3B-A31B-739266FA1306}"/>
    <dgm:cxn modelId="{B1AC8E60-06E9-401D-ADF0-688619FFFE45}" srcId="{2F7355A7-74C4-42F3-A1FC-18AFA45DF97C}" destId="{3B6EAAE0-AB9F-4D74-8AA5-5F0BC321FC4F}" srcOrd="4" destOrd="0" parTransId="{D0409C7F-C1EF-42DA-8BBA-C64E6DD92C86}" sibTransId="{E13DE5D7-6658-4F2B-B70C-A33209F8BDEC}"/>
    <dgm:cxn modelId="{8122E685-CDB6-4E75-A288-520EEFC16CC3}" srcId="{2F7355A7-74C4-42F3-A1FC-18AFA45DF97C}" destId="{B2C5ACCC-4BDB-49F2-86D8-0ABBCF21CB25}" srcOrd="0" destOrd="0" parTransId="{78DFB970-EE29-4FDD-9A89-AAEFCFAA2E70}" sibTransId="{4C37EE6B-2BA3-4733-84D0-F26134E71856}"/>
    <dgm:cxn modelId="{F2E19C99-5CCF-4F25-A9D1-0A0020F7AEBB}" type="presOf" srcId="{4C37EE6B-2BA3-4733-84D0-F26134E71856}" destId="{75A0A3CD-6485-48B0-AC2F-4002E4DB2F8B}" srcOrd="0" destOrd="0" presId="urn:microsoft.com/office/officeart/2008/layout/VerticalCurvedList"/>
    <dgm:cxn modelId="{DD3E99B2-E14D-4E6A-8594-12CE0E827109}" srcId="{2F7355A7-74C4-42F3-A1FC-18AFA45DF97C}" destId="{D637BE61-084B-49FB-A6F8-47B282780B06}" srcOrd="3" destOrd="0" parTransId="{2E49E03A-4FBF-47DC-AA98-8B69BB430700}" sibTransId="{DBD32DA8-1ED4-492E-9B7B-85C30EA1DA9E}"/>
    <dgm:cxn modelId="{7F5C57C8-6581-4EF2-AD44-497A687A08EC}" type="presOf" srcId="{D637BE61-084B-49FB-A6F8-47B282780B06}" destId="{16302119-9920-4D29-A086-1720FBDA234C}" srcOrd="0" destOrd="0" presId="urn:microsoft.com/office/officeart/2008/layout/VerticalCurvedList"/>
    <dgm:cxn modelId="{69D5B6DC-E2AE-4DF6-B321-F6AA86F4A7DE}" type="presOf" srcId="{76F479DA-BD8B-448D-9231-40D61567B628}" destId="{4D6A0F3D-E475-4BD3-9A25-401D06F0B7F1}" srcOrd="0" destOrd="0" presId="urn:microsoft.com/office/officeart/2008/layout/VerticalCurvedList"/>
    <dgm:cxn modelId="{5B23ABDD-2E94-4D7D-B19C-E5F839D5DA6E}" srcId="{2F7355A7-74C4-42F3-A1FC-18AFA45DF97C}" destId="{76F479DA-BD8B-448D-9231-40D61567B628}" srcOrd="1" destOrd="0" parTransId="{D01ABAA9-F6FF-4EF9-B8AB-9C769C632D90}" sibTransId="{0BC429D8-20B0-44DA-A75D-6F0630E38B62}"/>
    <dgm:cxn modelId="{B020DEE0-FC40-4AE5-8EFC-28A8D6507CF8}" type="presOf" srcId="{B2C5ACCC-4BDB-49F2-86D8-0ABBCF21CB25}" destId="{422E7A29-CD2E-4890-BCCB-9E46424CD922}" srcOrd="0" destOrd="0" presId="urn:microsoft.com/office/officeart/2008/layout/VerticalCurvedList"/>
    <dgm:cxn modelId="{B141F5E4-E944-4747-83BB-1C6C339F7464}" type="presOf" srcId="{2F7355A7-74C4-42F3-A1FC-18AFA45DF97C}" destId="{A1E687F2-668A-4DF6-A558-84F777144528}" srcOrd="0" destOrd="0" presId="urn:microsoft.com/office/officeart/2008/layout/VerticalCurvedList"/>
    <dgm:cxn modelId="{A902EDEB-E6D3-4368-93FB-4C2EB1E0FA40}" type="presOf" srcId="{86766EBB-0A8B-4D5E-99DC-AD3E1A4E027D}" destId="{5EF3C75A-4BAF-43F7-AB66-2DC99EF2E9A2}" srcOrd="0" destOrd="0" presId="urn:microsoft.com/office/officeart/2008/layout/VerticalCurvedList"/>
    <dgm:cxn modelId="{BA8348CF-A656-44F9-8216-29CFC49AFFC7}" type="presParOf" srcId="{A1E687F2-668A-4DF6-A558-84F777144528}" destId="{FE45AA26-B29E-4C7B-9F98-3B84597823BB}" srcOrd="0" destOrd="0" presId="urn:microsoft.com/office/officeart/2008/layout/VerticalCurvedList"/>
    <dgm:cxn modelId="{2E1319F2-45A8-48FA-A7CA-28C2A44AC75B}" type="presParOf" srcId="{FE45AA26-B29E-4C7B-9F98-3B84597823BB}" destId="{0C286202-100B-4846-BD0F-7B9D9D7F4D17}" srcOrd="0" destOrd="0" presId="urn:microsoft.com/office/officeart/2008/layout/VerticalCurvedList"/>
    <dgm:cxn modelId="{1B9465CA-0A7E-46BF-B254-6FF2CAB682F1}" type="presParOf" srcId="{0C286202-100B-4846-BD0F-7B9D9D7F4D17}" destId="{8030FA3E-1A30-4205-8E5B-39D10337D882}" srcOrd="0" destOrd="0" presId="urn:microsoft.com/office/officeart/2008/layout/VerticalCurvedList"/>
    <dgm:cxn modelId="{30C3431B-2471-4891-A494-23EAAC04ADAC}" type="presParOf" srcId="{0C286202-100B-4846-BD0F-7B9D9D7F4D17}" destId="{75A0A3CD-6485-48B0-AC2F-4002E4DB2F8B}" srcOrd="1" destOrd="0" presId="urn:microsoft.com/office/officeart/2008/layout/VerticalCurvedList"/>
    <dgm:cxn modelId="{138DD6AD-03B7-4C5D-B353-5065370A03D3}" type="presParOf" srcId="{0C286202-100B-4846-BD0F-7B9D9D7F4D17}" destId="{D3E9CA92-418E-4A9B-A062-A1666163CB57}" srcOrd="2" destOrd="0" presId="urn:microsoft.com/office/officeart/2008/layout/VerticalCurvedList"/>
    <dgm:cxn modelId="{2547B288-733E-472A-85FE-0B89EB4C30FB}" type="presParOf" srcId="{0C286202-100B-4846-BD0F-7B9D9D7F4D17}" destId="{93FDFE89-6073-4627-A7BB-3004540FF673}" srcOrd="3" destOrd="0" presId="urn:microsoft.com/office/officeart/2008/layout/VerticalCurvedList"/>
    <dgm:cxn modelId="{EA22ADBE-FBF4-4718-8BC5-6284E281CCB6}" type="presParOf" srcId="{FE45AA26-B29E-4C7B-9F98-3B84597823BB}" destId="{422E7A29-CD2E-4890-BCCB-9E46424CD922}" srcOrd="1" destOrd="0" presId="urn:microsoft.com/office/officeart/2008/layout/VerticalCurvedList"/>
    <dgm:cxn modelId="{00910280-0170-428B-9654-B076613F41CE}" type="presParOf" srcId="{FE45AA26-B29E-4C7B-9F98-3B84597823BB}" destId="{6FCA2C3A-792C-4DA2-94EA-741BCE2C6E15}" srcOrd="2" destOrd="0" presId="urn:microsoft.com/office/officeart/2008/layout/VerticalCurvedList"/>
    <dgm:cxn modelId="{D29A9678-0F97-4C7F-B310-4C8D52885C9B}" type="presParOf" srcId="{6FCA2C3A-792C-4DA2-94EA-741BCE2C6E15}" destId="{BF130757-00A9-40ED-AE72-6107FD89789F}" srcOrd="0" destOrd="0" presId="urn:microsoft.com/office/officeart/2008/layout/VerticalCurvedList"/>
    <dgm:cxn modelId="{F1F0CA78-377C-42B8-A5E3-E490C549641D}" type="presParOf" srcId="{FE45AA26-B29E-4C7B-9F98-3B84597823BB}" destId="{4D6A0F3D-E475-4BD3-9A25-401D06F0B7F1}" srcOrd="3" destOrd="0" presId="urn:microsoft.com/office/officeart/2008/layout/VerticalCurvedList"/>
    <dgm:cxn modelId="{A57368AD-311D-4185-B494-92285D651351}" type="presParOf" srcId="{FE45AA26-B29E-4C7B-9F98-3B84597823BB}" destId="{53A8185B-EFB0-4A32-92E1-202E69B4289D}" srcOrd="4" destOrd="0" presId="urn:microsoft.com/office/officeart/2008/layout/VerticalCurvedList"/>
    <dgm:cxn modelId="{7C3B91C4-72B3-4790-B2A5-0D22560D97CC}" type="presParOf" srcId="{53A8185B-EFB0-4A32-92E1-202E69B4289D}" destId="{8DF5BAA2-BF9B-4CF0-A661-E0253F053493}" srcOrd="0" destOrd="0" presId="urn:microsoft.com/office/officeart/2008/layout/VerticalCurvedList"/>
    <dgm:cxn modelId="{F4C76AD6-6706-486E-A579-41BE3FDF7893}" type="presParOf" srcId="{FE45AA26-B29E-4C7B-9F98-3B84597823BB}" destId="{2C76EE9C-5092-437E-80EF-362DE636D0B3}" srcOrd="5" destOrd="0" presId="urn:microsoft.com/office/officeart/2008/layout/VerticalCurvedList"/>
    <dgm:cxn modelId="{54693FA4-2DED-4FB8-88EF-41A3A894458E}" type="presParOf" srcId="{FE45AA26-B29E-4C7B-9F98-3B84597823BB}" destId="{C1D5E21C-BB25-4187-A155-4D14F2B9480A}" srcOrd="6" destOrd="0" presId="urn:microsoft.com/office/officeart/2008/layout/VerticalCurvedList"/>
    <dgm:cxn modelId="{863F7889-8E25-43E0-B98A-0DDCD5FBADA8}" type="presParOf" srcId="{C1D5E21C-BB25-4187-A155-4D14F2B9480A}" destId="{CD049A38-661A-42EC-AFA5-D1B5B2309718}" srcOrd="0" destOrd="0" presId="urn:microsoft.com/office/officeart/2008/layout/VerticalCurvedList"/>
    <dgm:cxn modelId="{2B093CE6-6FAD-4B74-AB01-A9B7E17F019C}" type="presParOf" srcId="{FE45AA26-B29E-4C7B-9F98-3B84597823BB}" destId="{16302119-9920-4D29-A086-1720FBDA234C}" srcOrd="7" destOrd="0" presId="urn:microsoft.com/office/officeart/2008/layout/VerticalCurvedList"/>
    <dgm:cxn modelId="{00D2ABB6-89B9-460A-9BBB-D25DC65B7407}" type="presParOf" srcId="{FE45AA26-B29E-4C7B-9F98-3B84597823BB}" destId="{43F01862-FEEF-41AD-9BE2-C4864B000E01}" srcOrd="8" destOrd="0" presId="urn:microsoft.com/office/officeart/2008/layout/VerticalCurvedList"/>
    <dgm:cxn modelId="{E99FB63E-B715-4E87-AFD8-5253DEBB7709}" type="presParOf" srcId="{43F01862-FEEF-41AD-9BE2-C4864B000E01}" destId="{D2B72711-4B92-4D18-83E4-E85DB1051C54}" srcOrd="0" destOrd="0" presId="urn:microsoft.com/office/officeart/2008/layout/VerticalCurvedList"/>
    <dgm:cxn modelId="{AB0339E9-8C17-425C-B5B0-177D75A30A44}" type="presParOf" srcId="{FE45AA26-B29E-4C7B-9F98-3B84597823BB}" destId="{0C23A75D-2FEC-421D-9C10-53C1FADBD424}" srcOrd="9" destOrd="0" presId="urn:microsoft.com/office/officeart/2008/layout/VerticalCurvedList"/>
    <dgm:cxn modelId="{5279F66C-0A8D-4C36-9065-9B0739F430FB}" type="presParOf" srcId="{FE45AA26-B29E-4C7B-9F98-3B84597823BB}" destId="{C5071B3C-D23D-4CE7-8E72-AC9C8948592A}" srcOrd="10" destOrd="0" presId="urn:microsoft.com/office/officeart/2008/layout/VerticalCurvedList"/>
    <dgm:cxn modelId="{97F960CB-DA12-4286-82DC-A4312DCF8803}" type="presParOf" srcId="{C5071B3C-D23D-4CE7-8E72-AC9C8948592A}" destId="{542CD6CC-4D7F-47C8-B73E-C7DD03E87576}" srcOrd="0" destOrd="0" presId="urn:microsoft.com/office/officeart/2008/layout/VerticalCurvedList"/>
    <dgm:cxn modelId="{CDCDDF4F-D64A-4F53-A4D9-9B63E93DBFFC}" type="presParOf" srcId="{FE45AA26-B29E-4C7B-9F98-3B84597823BB}" destId="{5EF3C75A-4BAF-43F7-AB66-2DC99EF2E9A2}" srcOrd="11" destOrd="0" presId="urn:microsoft.com/office/officeart/2008/layout/VerticalCurvedList"/>
    <dgm:cxn modelId="{FF3BA8CB-215F-4E16-836E-FEFE596E5FCE}" type="presParOf" srcId="{FE45AA26-B29E-4C7B-9F98-3B84597823BB}" destId="{E12342CF-E217-4453-BB01-21A40C871AB6}" srcOrd="12" destOrd="0" presId="urn:microsoft.com/office/officeart/2008/layout/VerticalCurvedList"/>
    <dgm:cxn modelId="{05526AB9-CE4B-4734-BE99-FC1A0ABA19BD}" type="presParOf" srcId="{E12342CF-E217-4453-BB01-21A40C871AB6}" destId="{2433D0BB-78CA-4998-BA1F-22A260FA975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74B0C6-6B64-4F1F-B9EB-E8D512E7D4E1}"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1526E5D6-F2F3-495A-BCAB-3AAE0C8A7979}">
      <dgm:prSet phldrT="[Text]" custT="1"/>
      <dgm:spPr>
        <a:solidFill>
          <a:srgbClr val="61944E"/>
        </a:solidFill>
      </dgm:spPr>
      <dgm:t>
        <a:bodyPr/>
        <a:lstStyle/>
        <a:p>
          <a:pPr>
            <a:buFont typeface="+mj-lt"/>
            <a:buAutoNum type="arabicPeriod"/>
          </a:pPr>
          <a:r>
            <a:rPr lang="it-IT" sz="900" kern="1200" dirty="0"/>
            <a:t>Al-Zaraniq and Sabkha Al-Bardawil  in North Sinai</a:t>
          </a:r>
          <a:endParaRPr lang="en-US" sz="9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gm:t>
    </dgm:pt>
    <dgm:pt modelId="{53DD8162-D937-4998-B287-E16EDB12E455}" type="parTrans" cxnId="{0BA8D975-8F26-4E15-BDB4-2FAA4CD2C59C}">
      <dgm:prSet/>
      <dgm:spPr/>
      <dgm:t>
        <a:bodyPr/>
        <a:lstStyle/>
        <a:p>
          <a:endParaRPr lang="en-US"/>
        </a:p>
      </dgm:t>
    </dgm:pt>
    <dgm:pt modelId="{26D4E100-D6DE-4CDD-8C3F-E68DCF56423C}" type="sibTrans" cxnId="{0BA8D975-8F26-4E15-BDB4-2FAA4CD2C59C}">
      <dgm:prSet/>
      <dgm:spPr/>
      <dgm:t>
        <a:bodyPr/>
        <a:lstStyle/>
        <a:p>
          <a:endParaRPr lang="en-US"/>
        </a:p>
      </dgm:t>
    </dgm:pt>
    <dgm:pt modelId="{4DED8EFA-9A53-4541-A965-3E978975606F}">
      <dgm:prSet phldrT="[Text]" custT="1"/>
      <dgm:spPr>
        <a:solidFill>
          <a:srgbClr val="61944E"/>
        </a:solidFill>
      </dgm:spPr>
      <dgm:t>
        <a:bodyPr/>
        <a:lstStyle/>
        <a:p>
          <a:pPr rtl="1">
            <a:buFont typeface="+mj-lt"/>
            <a:buAutoNum type="arabicPeriod"/>
          </a:pPr>
          <a:r>
            <a:rPr lang="en-US" sz="900" kern="1200" dirty="0"/>
            <a:t>Nile River Islands in different </a:t>
          </a:r>
          <a:r>
            <a:rPr lang="en-US" sz="750" kern="1200" dirty="0"/>
            <a:t>Governorates</a:t>
          </a:r>
          <a:endParaRPr lang="en-US" sz="75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gm:t>
    </dgm:pt>
    <dgm:pt modelId="{6E594FE6-26EC-47D6-B792-B308E46B5FED}" type="parTrans" cxnId="{06D99918-33C4-4B8A-95A8-CF68DEC50C81}">
      <dgm:prSet/>
      <dgm:spPr/>
      <dgm:t>
        <a:bodyPr/>
        <a:lstStyle/>
        <a:p>
          <a:endParaRPr lang="en-US"/>
        </a:p>
      </dgm:t>
    </dgm:pt>
    <dgm:pt modelId="{E25CC9D9-837F-4B37-91B1-4DD15CF4ADEE}" type="sibTrans" cxnId="{06D99918-33C4-4B8A-95A8-CF68DEC50C81}">
      <dgm:prSet/>
      <dgm:spPr/>
      <dgm:t>
        <a:bodyPr/>
        <a:lstStyle/>
        <a:p>
          <a:endParaRPr lang="en-US"/>
        </a:p>
      </dgm:t>
    </dgm:pt>
    <dgm:pt modelId="{E4FE3DFA-D847-4107-AEEB-2D353AEE6CB9}">
      <dgm:prSet phldrT="[Text]" custT="1"/>
      <dgm:spPr>
        <a:solidFill>
          <a:srgbClr val="61944E"/>
        </a:solidFill>
      </dgm:spPr>
      <dgm:t>
        <a:bodyPr/>
        <a:lstStyle/>
        <a:p>
          <a:pPr rtl="1">
            <a:buFont typeface="+mj-lt"/>
            <a:buAutoNum type="arabicPeriod"/>
          </a:pPr>
          <a:r>
            <a:rPr lang="en-US" sz="900" kern="1200" dirty="0"/>
            <a:t>Al-</a:t>
          </a:r>
          <a:r>
            <a:rPr lang="en-US" sz="900" kern="1200" dirty="0" err="1"/>
            <a:t>Burlus</a:t>
          </a:r>
          <a:r>
            <a:rPr lang="en-US" sz="900" kern="1200" dirty="0"/>
            <a:t> in </a:t>
          </a:r>
          <a:r>
            <a:rPr lang="en-US" sz="900" kern="1200" dirty="0" err="1"/>
            <a:t>Kafr</a:t>
          </a:r>
          <a:r>
            <a:rPr lang="en-US" sz="900" kern="1200" dirty="0"/>
            <a:t> El-Sheikh</a:t>
          </a:r>
          <a:r>
            <a:rPr lang="en-US" sz="1000" kern="1200" dirty="0"/>
            <a:t> </a:t>
          </a:r>
          <a:r>
            <a:rPr lang="en-US" sz="800" kern="1200" dirty="0"/>
            <a:t>Governorate</a:t>
          </a:r>
          <a:endParaRPr lang="en-US" sz="10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gm:t>
    </dgm:pt>
    <dgm:pt modelId="{E045F012-B07F-401B-B487-C09444E83AB5}" type="parTrans" cxnId="{2E29710C-B6E3-4997-8733-EE9B51CF5CEC}">
      <dgm:prSet/>
      <dgm:spPr/>
      <dgm:t>
        <a:bodyPr/>
        <a:lstStyle/>
        <a:p>
          <a:endParaRPr lang="en-US"/>
        </a:p>
      </dgm:t>
    </dgm:pt>
    <dgm:pt modelId="{876BCB3E-F5A5-4736-BBF9-3999598AEAB5}" type="sibTrans" cxnId="{2E29710C-B6E3-4997-8733-EE9B51CF5CEC}">
      <dgm:prSet/>
      <dgm:spPr/>
      <dgm:t>
        <a:bodyPr/>
        <a:lstStyle/>
        <a:p>
          <a:endParaRPr lang="en-US"/>
        </a:p>
      </dgm:t>
    </dgm:pt>
    <dgm:pt modelId="{0C616A5A-D622-403C-A7DE-72832A354F50}">
      <dgm:prSet phldrT="[Text]" custT="1"/>
      <dgm:spPr>
        <a:solidFill>
          <a:srgbClr val="61944E"/>
        </a:solidFill>
      </dgm:spPr>
      <dgm:t>
        <a:bodyPr/>
        <a:lstStyle/>
        <a:p>
          <a:pPr rtl="1">
            <a:buFont typeface="+mj-lt"/>
            <a:buAutoNum type="arabicPeriod"/>
          </a:pPr>
          <a:r>
            <a:rPr lang="en-US" sz="900" kern="1200" dirty="0"/>
            <a:t>Wadi Al-Rayyan in Fayoum </a:t>
          </a:r>
          <a:r>
            <a:rPr lang="en-US" sz="800" kern="1200" dirty="0"/>
            <a:t>Governorate</a:t>
          </a:r>
          <a:endParaRPr lang="en-US" sz="9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gm:t>
    </dgm:pt>
    <dgm:pt modelId="{EA38FC7A-5456-4A71-B3B7-6673A2E36355}" type="parTrans" cxnId="{BB0BB3F4-66C5-4D6E-A677-611DBE8E5D7A}">
      <dgm:prSet/>
      <dgm:spPr/>
      <dgm:t>
        <a:bodyPr/>
        <a:lstStyle/>
        <a:p>
          <a:endParaRPr lang="en-US"/>
        </a:p>
      </dgm:t>
    </dgm:pt>
    <dgm:pt modelId="{79165F7C-D9DD-406D-B56F-3D99DF0F9154}" type="sibTrans" cxnId="{BB0BB3F4-66C5-4D6E-A677-611DBE8E5D7A}">
      <dgm:prSet/>
      <dgm:spPr/>
      <dgm:t>
        <a:bodyPr/>
        <a:lstStyle/>
        <a:p>
          <a:endParaRPr lang="en-US"/>
        </a:p>
      </dgm:t>
    </dgm:pt>
    <dgm:pt modelId="{056D63DC-6FDF-49F4-B57B-55B96A030BCB}">
      <dgm:prSet phldrT="[Text]" custT="1"/>
      <dgm:spPr>
        <a:solidFill>
          <a:srgbClr val="61944E"/>
        </a:solidFill>
      </dgm:spPr>
      <dgm:t>
        <a:bodyPr/>
        <a:lstStyle/>
        <a:p>
          <a:pPr rtl="1">
            <a:lnSpc>
              <a:spcPct val="100000"/>
            </a:lnSpc>
            <a:spcAft>
              <a:spcPts val="0"/>
            </a:spcAft>
            <a:buFont typeface="+mj-lt"/>
            <a:buNone/>
          </a:pPr>
          <a:r>
            <a:rPr lang="en-US" sz="800" b="0" dirty="0" err="1"/>
            <a:t>Ashtoum</a:t>
          </a:r>
          <a:r>
            <a:rPr lang="en-US" sz="800" b="0" dirty="0"/>
            <a:t> Gemayel and Tanis Island in Port Said Governorate</a:t>
          </a:r>
          <a:endParaRPr lang="en-US" sz="800" b="0" dirty="0">
            <a:effectLst>
              <a:outerShdw blurRad="38100" dist="38100" dir="2700000" algn="tl">
                <a:srgbClr val="000000">
                  <a:alpha val="43137"/>
                </a:srgbClr>
              </a:outerShdw>
            </a:effectLst>
          </a:endParaRPr>
        </a:p>
      </dgm:t>
    </dgm:pt>
    <dgm:pt modelId="{A80BFCE3-DD23-4D98-993B-7A87A73DF691}" type="parTrans" cxnId="{4FEB876A-8922-426A-B96B-C3D0217D135A}">
      <dgm:prSet/>
      <dgm:spPr/>
      <dgm:t>
        <a:bodyPr/>
        <a:lstStyle/>
        <a:p>
          <a:endParaRPr lang="en-US"/>
        </a:p>
      </dgm:t>
    </dgm:pt>
    <dgm:pt modelId="{E6EC8818-AC64-42E0-A082-3B643277E0AF}" type="sibTrans" cxnId="{4FEB876A-8922-426A-B96B-C3D0217D135A}">
      <dgm:prSet/>
      <dgm:spPr/>
      <dgm:t>
        <a:bodyPr/>
        <a:lstStyle/>
        <a:p>
          <a:endParaRPr lang="en-US"/>
        </a:p>
      </dgm:t>
    </dgm:pt>
    <dgm:pt modelId="{86D6F440-F408-49F4-97A6-2AD9F05CEAB7}">
      <dgm:prSet custT="1"/>
      <dgm:spPr>
        <a:solidFill>
          <a:srgbClr val="61944E"/>
        </a:solidFill>
      </dgm:spPr>
      <dgm:t>
        <a:bodyPr/>
        <a:lstStyle/>
        <a:p>
          <a:r>
            <a:rPr lang="en-US" sz="900" kern="1200" dirty="0"/>
            <a:t>Al-</a:t>
          </a:r>
          <a:r>
            <a:rPr lang="en-US" sz="900" kern="1200" dirty="0" err="1"/>
            <a:t>Ameed</a:t>
          </a:r>
          <a:r>
            <a:rPr lang="en-US" sz="900" kern="1200" dirty="0"/>
            <a:t>  in </a:t>
          </a:r>
          <a:r>
            <a:rPr lang="en-US" sz="900" kern="1200" dirty="0" err="1"/>
            <a:t>Matrouh</a:t>
          </a:r>
          <a:r>
            <a:rPr lang="en-US" sz="900" kern="1200" dirty="0"/>
            <a:t> </a:t>
          </a:r>
          <a:r>
            <a:rPr lang="en-US" sz="800" kern="1200" dirty="0"/>
            <a:t>Governorate</a:t>
          </a:r>
          <a:endParaRPr lang="en-US" sz="9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gm:t>
    </dgm:pt>
    <dgm:pt modelId="{9A559B2C-30F7-4B65-96B9-39DCC835D649}" type="parTrans" cxnId="{0AA9B25A-7025-4E75-9936-8EBAE3FA686F}">
      <dgm:prSet/>
      <dgm:spPr/>
      <dgm:t>
        <a:bodyPr/>
        <a:lstStyle/>
        <a:p>
          <a:endParaRPr lang="en-US"/>
        </a:p>
      </dgm:t>
    </dgm:pt>
    <dgm:pt modelId="{46B386F9-EF88-47C5-B671-23809A15C285}" type="sibTrans" cxnId="{0AA9B25A-7025-4E75-9936-8EBAE3FA686F}">
      <dgm:prSet/>
      <dgm:spPr/>
      <dgm:t>
        <a:bodyPr/>
        <a:lstStyle/>
        <a:p>
          <a:endParaRPr lang="en-US"/>
        </a:p>
      </dgm:t>
    </dgm:pt>
    <dgm:pt modelId="{F32E3584-32B3-4A31-8E1D-C3197D73A8DF}">
      <dgm:prSet custT="1"/>
      <dgm:spPr>
        <a:solidFill>
          <a:srgbClr val="61944E"/>
        </a:solidFill>
      </dgm:spPr>
      <dgm:t>
        <a:bodyPr/>
        <a:lstStyle/>
        <a:p>
          <a:pPr rtl="1">
            <a:buFont typeface="+mj-lt"/>
            <a:buAutoNum type="arabicPeriod"/>
          </a:pPr>
          <a:r>
            <a:rPr lang="en-US" sz="900" kern="1200" dirty="0" err="1">
              <a:solidFill>
                <a:srgbClr val="FFFFFF"/>
              </a:solidFill>
              <a:latin typeface="Arial"/>
              <a:ea typeface="+mn-ea"/>
              <a:cs typeface="+mn-cs"/>
            </a:rPr>
            <a:t>Saluga</a:t>
          </a:r>
          <a:r>
            <a:rPr lang="en-US" sz="900" kern="1200" dirty="0">
              <a:solidFill>
                <a:srgbClr val="FFFFFF"/>
              </a:solidFill>
              <a:latin typeface="Arial"/>
              <a:ea typeface="+mn-ea"/>
              <a:cs typeface="+mn-cs"/>
            </a:rPr>
            <a:t> and Ghazal Island in Aswan </a:t>
          </a:r>
          <a:r>
            <a:rPr lang="en-US" sz="800" kern="1200" dirty="0">
              <a:solidFill>
                <a:srgbClr val="FFFFFF"/>
              </a:solidFill>
              <a:latin typeface="Arial"/>
              <a:ea typeface="+mn-ea"/>
              <a:cs typeface="+mn-cs"/>
            </a:rPr>
            <a:t>Governorate</a:t>
          </a:r>
          <a:endParaRPr lang="en-US" sz="900" kern="1200" dirty="0">
            <a:solidFill>
              <a:srgbClr val="FFFFFF"/>
            </a:solidFill>
            <a:latin typeface="Arial"/>
            <a:ea typeface="+mn-ea"/>
            <a:cs typeface="+mn-cs"/>
          </a:endParaRPr>
        </a:p>
      </dgm:t>
    </dgm:pt>
    <dgm:pt modelId="{4E4AC7CE-26B8-4C80-831A-3A596667171D}" type="parTrans" cxnId="{4483213D-B1A4-40A8-8B0C-02A0FAB4C1F0}">
      <dgm:prSet/>
      <dgm:spPr/>
      <dgm:t>
        <a:bodyPr/>
        <a:lstStyle/>
        <a:p>
          <a:endParaRPr lang="en-US"/>
        </a:p>
      </dgm:t>
    </dgm:pt>
    <dgm:pt modelId="{538A0E13-4762-4010-8291-3EE5911877F2}" type="sibTrans" cxnId="{4483213D-B1A4-40A8-8B0C-02A0FAB4C1F0}">
      <dgm:prSet/>
      <dgm:spPr/>
      <dgm:t>
        <a:bodyPr/>
        <a:lstStyle/>
        <a:p>
          <a:endParaRPr lang="en-US"/>
        </a:p>
      </dgm:t>
    </dgm:pt>
    <dgm:pt modelId="{3208D0BD-DAE5-40BD-9F08-DF5B672B9609}">
      <dgm:prSet custT="1"/>
      <dgm:spPr>
        <a:solidFill>
          <a:srgbClr val="61944E"/>
        </a:solidFill>
      </dgm:spPr>
      <dgm:t>
        <a:bodyPr/>
        <a:lstStyle/>
        <a:p>
          <a:pPr rtl="1">
            <a:buFont typeface="+mj-lt"/>
            <a:buAutoNum type="arabicPeriod"/>
          </a:pPr>
          <a:r>
            <a:rPr lang="en-US" sz="1000" kern="1200" dirty="0" err="1"/>
            <a:t>Qaroun</a:t>
          </a:r>
          <a:r>
            <a:rPr lang="en-US" sz="1000" kern="1200" dirty="0"/>
            <a:t> in Fayoum </a:t>
          </a:r>
          <a:r>
            <a:rPr lang="en-US" sz="800" kern="1200" dirty="0"/>
            <a:t>Governorate</a:t>
          </a:r>
          <a:endParaRPr lang="en-US" sz="10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gm:t>
    </dgm:pt>
    <dgm:pt modelId="{925FF129-E8B0-4B35-8498-BD3977F58E78}" type="parTrans" cxnId="{66179D83-97FD-4DA4-8C27-2982DF60E9E4}">
      <dgm:prSet/>
      <dgm:spPr/>
      <dgm:t>
        <a:bodyPr/>
        <a:lstStyle/>
        <a:p>
          <a:endParaRPr lang="en-US"/>
        </a:p>
      </dgm:t>
    </dgm:pt>
    <dgm:pt modelId="{3107B6E7-A3F7-43B2-9A1C-01FDF3583B7C}" type="sibTrans" cxnId="{66179D83-97FD-4DA4-8C27-2982DF60E9E4}">
      <dgm:prSet/>
      <dgm:spPr/>
      <dgm:t>
        <a:bodyPr/>
        <a:lstStyle/>
        <a:p>
          <a:endParaRPr lang="en-US"/>
        </a:p>
      </dgm:t>
    </dgm:pt>
    <dgm:pt modelId="{53D4A363-E0B1-45D5-9D55-14B7829F1E8E}" type="pres">
      <dgm:prSet presAssocID="{2C74B0C6-6B64-4F1F-B9EB-E8D512E7D4E1}" presName="cycle" presStyleCnt="0">
        <dgm:presLayoutVars>
          <dgm:dir/>
          <dgm:resizeHandles val="exact"/>
        </dgm:presLayoutVars>
      </dgm:prSet>
      <dgm:spPr/>
    </dgm:pt>
    <dgm:pt modelId="{325F700E-2549-48A3-A959-BB61E469BA49}" type="pres">
      <dgm:prSet presAssocID="{1526E5D6-F2F3-495A-BCAB-3AAE0C8A7979}" presName="node" presStyleLbl="node1" presStyleIdx="0" presStyleCnt="8">
        <dgm:presLayoutVars>
          <dgm:bulletEnabled val="1"/>
        </dgm:presLayoutVars>
      </dgm:prSet>
      <dgm:spPr/>
    </dgm:pt>
    <dgm:pt modelId="{5342BFF2-D647-4E11-8C93-8A5153533D14}" type="pres">
      <dgm:prSet presAssocID="{26D4E100-D6DE-4CDD-8C3F-E68DCF56423C}" presName="sibTrans" presStyleLbl="sibTrans2D1" presStyleIdx="0" presStyleCnt="8"/>
      <dgm:spPr/>
    </dgm:pt>
    <dgm:pt modelId="{E84AAA46-B9B7-4D28-80C0-3934726B80A0}" type="pres">
      <dgm:prSet presAssocID="{26D4E100-D6DE-4CDD-8C3F-E68DCF56423C}" presName="connectorText" presStyleLbl="sibTrans2D1" presStyleIdx="0" presStyleCnt="8"/>
      <dgm:spPr/>
    </dgm:pt>
    <dgm:pt modelId="{8C46D833-C2E1-4692-A353-60686875CD1C}" type="pres">
      <dgm:prSet presAssocID="{86D6F440-F408-49F4-97A6-2AD9F05CEAB7}" presName="node" presStyleLbl="node1" presStyleIdx="1" presStyleCnt="8">
        <dgm:presLayoutVars>
          <dgm:bulletEnabled val="1"/>
        </dgm:presLayoutVars>
      </dgm:prSet>
      <dgm:spPr/>
    </dgm:pt>
    <dgm:pt modelId="{A0F21B73-7379-4C1C-A392-F207C8FBE3CA}" type="pres">
      <dgm:prSet presAssocID="{46B386F9-EF88-47C5-B671-23809A15C285}" presName="sibTrans" presStyleLbl="sibTrans2D1" presStyleIdx="1" presStyleCnt="8"/>
      <dgm:spPr/>
    </dgm:pt>
    <dgm:pt modelId="{FDD5A96E-A390-4A5D-A2D5-D8A0CBA9602A}" type="pres">
      <dgm:prSet presAssocID="{46B386F9-EF88-47C5-B671-23809A15C285}" presName="connectorText" presStyleLbl="sibTrans2D1" presStyleIdx="1" presStyleCnt="8"/>
      <dgm:spPr/>
    </dgm:pt>
    <dgm:pt modelId="{75D873B4-9681-48F4-9368-83183D7BE3DA}" type="pres">
      <dgm:prSet presAssocID="{F32E3584-32B3-4A31-8E1D-C3197D73A8DF}" presName="node" presStyleLbl="node1" presStyleIdx="2" presStyleCnt="8">
        <dgm:presLayoutVars>
          <dgm:bulletEnabled val="1"/>
        </dgm:presLayoutVars>
      </dgm:prSet>
      <dgm:spPr/>
    </dgm:pt>
    <dgm:pt modelId="{FF63678F-3AB3-4ABF-9072-96326B25199A}" type="pres">
      <dgm:prSet presAssocID="{538A0E13-4762-4010-8291-3EE5911877F2}" presName="sibTrans" presStyleLbl="sibTrans2D1" presStyleIdx="2" presStyleCnt="8"/>
      <dgm:spPr/>
    </dgm:pt>
    <dgm:pt modelId="{70909BDC-CE23-49B3-970D-7D2F6B673D61}" type="pres">
      <dgm:prSet presAssocID="{538A0E13-4762-4010-8291-3EE5911877F2}" presName="connectorText" presStyleLbl="sibTrans2D1" presStyleIdx="2" presStyleCnt="8"/>
      <dgm:spPr/>
    </dgm:pt>
    <dgm:pt modelId="{E2081316-2DB6-485C-A188-C43D50B121DE}" type="pres">
      <dgm:prSet presAssocID="{3208D0BD-DAE5-40BD-9F08-DF5B672B9609}" presName="node" presStyleLbl="node1" presStyleIdx="3" presStyleCnt="8">
        <dgm:presLayoutVars>
          <dgm:bulletEnabled val="1"/>
        </dgm:presLayoutVars>
      </dgm:prSet>
      <dgm:spPr/>
    </dgm:pt>
    <dgm:pt modelId="{802B7E1C-A490-4A5F-900B-0EB5252876BE}" type="pres">
      <dgm:prSet presAssocID="{3107B6E7-A3F7-43B2-9A1C-01FDF3583B7C}" presName="sibTrans" presStyleLbl="sibTrans2D1" presStyleIdx="3" presStyleCnt="8"/>
      <dgm:spPr/>
    </dgm:pt>
    <dgm:pt modelId="{AB7BB387-ABE3-416A-8928-DDADC9017B1D}" type="pres">
      <dgm:prSet presAssocID="{3107B6E7-A3F7-43B2-9A1C-01FDF3583B7C}" presName="connectorText" presStyleLbl="sibTrans2D1" presStyleIdx="3" presStyleCnt="8"/>
      <dgm:spPr/>
    </dgm:pt>
    <dgm:pt modelId="{0F9D577D-5444-4AD1-995C-723C0F997D68}" type="pres">
      <dgm:prSet presAssocID="{4DED8EFA-9A53-4541-A965-3E978975606F}" presName="node" presStyleLbl="node1" presStyleIdx="4" presStyleCnt="8" custScaleX="97872">
        <dgm:presLayoutVars>
          <dgm:bulletEnabled val="1"/>
        </dgm:presLayoutVars>
      </dgm:prSet>
      <dgm:spPr/>
    </dgm:pt>
    <dgm:pt modelId="{9339BD60-30BD-4624-866C-E093E7BE0423}" type="pres">
      <dgm:prSet presAssocID="{E25CC9D9-837F-4B37-91B1-4DD15CF4ADEE}" presName="sibTrans" presStyleLbl="sibTrans2D1" presStyleIdx="4" presStyleCnt="8"/>
      <dgm:spPr/>
    </dgm:pt>
    <dgm:pt modelId="{FC457060-2AA9-4455-B43D-EF273F922E04}" type="pres">
      <dgm:prSet presAssocID="{E25CC9D9-837F-4B37-91B1-4DD15CF4ADEE}" presName="connectorText" presStyleLbl="sibTrans2D1" presStyleIdx="4" presStyleCnt="8"/>
      <dgm:spPr/>
    </dgm:pt>
    <dgm:pt modelId="{C30B5F37-61C5-4E57-B134-499F07CE766D}" type="pres">
      <dgm:prSet presAssocID="{E4FE3DFA-D847-4107-AEEB-2D353AEE6CB9}" presName="node" presStyleLbl="node1" presStyleIdx="5" presStyleCnt="8" custRadScaleRad="100048" custRadScaleInc="55">
        <dgm:presLayoutVars>
          <dgm:bulletEnabled val="1"/>
        </dgm:presLayoutVars>
      </dgm:prSet>
      <dgm:spPr/>
    </dgm:pt>
    <dgm:pt modelId="{90FF7505-A5A2-40F2-A73C-B4820FFB69E4}" type="pres">
      <dgm:prSet presAssocID="{876BCB3E-F5A5-4736-BBF9-3999598AEAB5}" presName="sibTrans" presStyleLbl="sibTrans2D1" presStyleIdx="5" presStyleCnt="8"/>
      <dgm:spPr/>
    </dgm:pt>
    <dgm:pt modelId="{0451669E-D1A2-48F7-B3F2-703AF9387F55}" type="pres">
      <dgm:prSet presAssocID="{876BCB3E-F5A5-4736-BBF9-3999598AEAB5}" presName="connectorText" presStyleLbl="sibTrans2D1" presStyleIdx="5" presStyleCnt="8"/>
      <dgm:spPr/>
    </dgm:pt>
    <dgm:pt modelId="{2ED3791A-A57A-4B44-90A5-E7F1D08AA0A0}" type="pres">
      <dgm:prSet presAssocID="{0C616A5A-D622-403C-A7DE-72832A354F50}" presName="node" presStyleLbl="node1" presStyleIdx="6" presStyleCnt="8">
        <dgm:presLayoutVars>
          <dgm:bulletEnabled val="1"/>
        </dgm:presLayoutVars>
      </dgm:prSet>
      <dgm:spPr/>
    </dgm:pt>
    <dgm:pt modelId="{E757C7DD-F0BC-4AD9-ACD9-271D5572D05D}" type="pres">
      <dgm:prSet presAssocID="{79165F7C-D9DD-406D-B56F-3D99DF0F9154}" presName="sibTrans" presStyleLbl="sibTrans2D1" presStyleIdx="6" presStyleCnt="8"/>
      <dgm:spPr/>
    </dgm:pt>
    <dgm:pt modelId="{06B4F6FF-5074-49F6-B857-9E5FC66ED14B}" type="pres">
      <dgm:prSet presAssocID="{79165F7C-D9DD-406D-B56F-3D99DF0F9154}" presName="connectorText" presStyleLbl="sibTrans2D1" presStyleIdx="6" presStyleCnt="8"/>
      <dgm:spPr/>
    </dgm:pt>
    <dgm:pt modelId="{5BC84482-9BF6-4B97-85A7-F1D1B747E123}" type="pres">
      <dgm:prSet presAssocID="{056D63DC-6FDF-49F4-B57B-55B96A030BCB}" presName="node" presStyleLbl="node1" presStyleIdx="7" presStyleCnt="8">
        <dgm:presLayoutVars>
          <dgm:bulletEnabled val="1"/>
        </dgm:presLayoutVars>
      </dgm:prSet>
      <dgm:spPr/>
    </dgm:pt>
    <dgm:pt modelId="{B3140371-EFD0-4E8D-A034-628E4E27485B}" type="pres">
      <dgm:prSet presAssocID="{E6EC8818-AC64-42E0-A082-3B643277E0AF}" presName="sibTrans" presStyleLbl="sibTrans2D1" presStyleIdx="7" presStyleCnt="8"/>
      <dgm:spPr/>
    </dgm:pt>
    <dgm:pt modelId="{60D6DA53-80E0-4422-8410-483A4CFCE8E4}" type="pres">
      <dgm:prSet presAssocID="{E6EC8818-AC64-42E0-A082-3B643277E0AF}" presName="connectorText" presStyleLbl="sibTrans2D1" presStyleIdx="7" presStyleCnt="8"/>
      <dgm:spPr/>
    </dgm:pt>
  </dgm:ptLst>
  <dgm:cxnLst>
    <dgm:cxn modelId="{F3D02000-3F05-47C1-A720-71960CAC9EF7}" type="presOf" srcId="{86D6F440-F408-49F4-97A6-2AD9F05CEAB7}" destId="{8C46D833-C2E1-4692-A353-60686875CD1C}" srcOrd="0" destOrd="0" presId="urn:microsoft.com/office/officeart/2005/8/layout/cycle2"/>
    <dgm:cxn modelId="{4AB95601-5E01-4FB6-A6DF-A1EBD09C94EB}" type="presOf" srcId="{538A0E13-4762-4010-8291-3EE5911877F2}" destId="{FF63678F-3AB3-4ABF-9072-96326B25199A}" srcOrd="0" destOrd="0" presId="urn:microsoft.com/office/officeart/2005/8/layout/cycle2"/>
    <dgm:cxn modelId="{C8076104-3AD8-4923-98AB-6DB53B04CA04}" type="presOf" srcId="{79165F7C-D9DD-406D-B56F-3D99DF0F9154}" destId="{E757C7DD-F0BC-4AD9-ACD9-271D5572D05D}" srcOrd="0" destOrd="0" presId="urn:microsoft.com/office/officeart/2005/8/layout/cycle2"/>
    <dgm:cxn modelId="{2E29710C-B6E3-4997-8733-EE9B51CF5CEC}" srcId="{2C74B0C6-6B64-4F1F-B9EB-E8D512E7D4E1}" destId="{E4FE3DFA-D847-4107-AEEB-2D353AEE6CB9}" srcOrd="5" destOrd="0" parTransId="{E045F012-B07F-401B-B487-C09444E83AB5}" sibTransId="{876BCB3E-F5A5-4736-BBF9-3999598AEAB5}"/>
    <dgm:cxn modelId="{2D4A9B0E-DFD0-4B7C-8B7D-1CC2C1BC9D1C}" type="presOf" srcId="{79165F7C-D9DD-406D-B56F-3D99DF0F9154}" destId="{06B4F6FF-5074-49F6-B857-9E5FC66ED14B}" srcOrd="1" destOrd="0" presId="urn:microsoft.com/office/officeart/2005/8/layout/cycle2"/>
    <dgm:cxn modelId="{D59E8911-D114-44A3-A411-549BE6806265}" type="presOf" srcId="{E25CC9D9-837F-4B37-91B1-4DD15CF4ADEE}" destId="{9339BD60-30BD-4624-866C-E093E7BE0423}" srcOrd="0" destOrd="0" presId="urn:microsoft.com/office/officeart/2005/8/layout/cycle2"/>
    <dgm:cxn modelId="{98848A14-600E-4914-AE0C-7637938FB94D}" type="presOf" srcId="{26D4E100-D6DE-4CDD-8C3F-E68DCF56423C}" destId="{5342BFF2-D647-4E11-8C93-8A5153533D14}" srcOrd="0" destOrd="0" presId="urn:microsoft.com/office/officeart/2005/8/layout/cycle2"/>
    <dgm:cxn modelId="{06D99918-33C4-4B8A-95A8-CF68DEC50C81}" srcId="{2C74B0C6-6B64-4F1F-B9EB-E8D512E7D4E1}" destId="{4DED8EFA-9A53-4541-A965-3E978975606F}" srcOrd="4" destOrd="0" parTransId="{6E594FE6-26EC-47D6-B792-B308E46B5FED}" sibTransId="{E25CC9D9-837F-4B37-91B1-4DD15CF4ADEE}"/>
    <dgm:cxn modelId="{B853121F-2A24-40E1-AC0E-3DA698CDCFEA}" type="presOf" srcId="{3107B6E7-A3F7-43B2-9A1C-01FDF3583B7C}" destId="{AB7BB387-ABE3-416A-8928-DDADC9017B1D}" srcOrd="1" destOrd="0" presId="urn:microsoft.com/office/officeart/2005/8/layout/cycle2"/>
    <dgm:cxn modelId="{31E70C38-67B2-4183-9A32-79FD172815EF}" type="presOf" srcId="{3208D0BD-DAE5-40BD-9F08-DF5B672B9609}" destId="{E2081316-2DB6-485C-A188-C43D50B121DE}" srcOrd="0" destOrd="0" presId="urn:microsoft.com/office/officeart/2005/8/layout/cycle2"/>
    <dgm:cxn modelId="{4483213D-B1A4-40A8-8B0C-02A0FAB4C1F0}" srcId="{2C74B0C6-6B64-4F1F-B9EB-E8D512E7D4E1}" destId="{F32E3584-32B3-4A31-8E1D-C3197D73A8DF}" srcOrd="2" destOrd="0" parTransId="{4E4AC7CE-26B8-4C80-831A-3A596667171D}" sibTransId="{538A0E13-4762-4010-8291-3EE5911877F2}"/>
    <dgm:cxn modelId="{5E3E3B5D-027E-412F-B4AE-AFE4853AD4D3}" type="presOf" srcId="{876BCB3E-F5A5-4736-BBF9-3999598AEAB5}" destId="{0451669E-D1A2-48F7-B3F2-703AF9387F55}" srcOrd="1" destOrd="0" presId="urn:microsoft.com/office/officeart/2005/8/layout/cycle2"/>
    <dgm:cxn modelId="{D025325F-88D0-45D5-A3CE-BC643AB64BBF}" type="presOf" srcId="{E6EC8818-AC64-42E0-A082-3B643277E0AF}" destId="{60D6DA53-80E0-4422-8410-483A4CFCE8E4}" srcOrd="1" destOrd="0" presId="urn:microsoft.com/office/officeart/2005/8/layout/cycle2"/>
    <dgm:cxn modelId="{6A66AE49-63A6-4911-B650-598B706FF12C}" type="presOf" srcId="{876BCB3E-F5A5-4736-BBF9-3999598AEAB5}" destId="{90FF7505-A5A2-40F2-A73C-B4820FFB69E4}" srcOrd="0" destOrd="0" presId="urn:microsoft.com/office/officeart/2005/8/layout/cycle2"/>
    <dgm:cxn modelId="{4FEB876A-8922-426A-B96B-C3D0217D135A}" srcId="{2C74B0C6-6B64-4F1F-B9EB-E8D512E7D4E1}" destId="{056D63DC-6FDF-49F4-B57B-55B96A030BCB}" srcOrd="7" destOrd="0" parTransId="{A80BFCE3-DD23-4D98-993B-7A87A73DF691}" sibTransId="{E6EC8818-AC64-42E0-A082-3B643277E0AF}"/>
    <dgm:cxn modelId="{0B84DA4D-4B7A-476B-AE0A-E2D0337C4AD7}" type="presOf" srcId="{46B386F9-EF88-47C5-B671-23809A15C285}" destId="{FDD5A96E-A390-4A5D-A2D5-D8A0CBA9602A}" srcOrd="1" destOrd="0" presId="urn:microsoft.com/office/officeart/2005/8/layout/cycle2"/>
    <dgm:cxn modelId="{0BA8D975-8F26-4E15-BDB4-2FAA4CD2C59C}" srcId="{2C74B0C6-6B64-4F1F-B9EB-E8D512E7D4E1}" destId="{1526E5D6-F2F3-495A-BCAB-3AAE0C8A7979}" srcOrd="0" destOrd="0" parTransId="{53DD8162-D937-4998-B287-E16EDB12E455}" sibTransId="{26D4E100-D6DE-4CDD-8C3F-E68DCF56423C}"/>
    <dgm:cxn modelId="{0AA9B25A-7025-4E75-9936-8EBAE3FA686F}" srcId="{2C74B0C6-6B64-4F1F-B9EB-E8D512E7D4E1}" destId="{86D6F440-F408-49F4-97A6-2AD9F05CEAB7}" srcOrd="1" destOrd="0" parTransId="{9A559B2C-30F7-4B65-96B9-39DCC835D649}" sibTransId="{46B386F9-EF88-47C5-B671-23809A15C285}"/>
    <dgm:cxn modelId="{CF313E7D-19BC-439E-8766-0F01E3D581A2}" type="presOf" srcId="{F32E3584-32B3-4A31-8E1D-C3197D73A8DF}" destId="{75D873B4-9681-48F4-9368-83183D7BE3DA}" srcOrd="0" destOrd="0" presId="urn:microsoft.com/office/officeart/2005/8/layout/cycle2"/>
    <dgm:cxn modelId="{68A2A87E-7087-40F4-AA8A-5544A77ACDDD}" type="presOf" srcId="{538A0E13-4762-4010-8291-3EE5911877F2}" destId="{70909BDC-CE23-49B3-970D-7D2F6B673D61}" srcOrd="1" destOrd="0" presId="urn:microsoft.com/office/officeart/2005/8/layout/cycle2"/>
    <dgm:cxn modelId="{66179D83-97FD-4DA4-8C27-2982DF60E9E4}" srcId="{2C74B0C6-6B64-4F1F-B9EB-E8D512E7D4E1}" destId="{3208D0BD-DAE5-40BD-9F08-DF5B672B9609}" srcOrd="3" destOrd="0" parTransId="{925FF129-E8B0-4B35-8498-BD3977F58E78}" sibTransId="{3107B6E7-A3F7-43B2-9A1C-01FDF3583B7C}"/>
    <dgm:cxn modelId="{E9261188-FA7B-4DC3-AD9B-C81D329FE543}" type="presOf" srcId="{2C74B0C6-6B64-4F1F-B9EB-E8D512E7D4E1}" destId="{53D4A363-E0B1-45D5-9D55-14B7829F1E8E}" srcOrd="0" destOrd="0" presId="urn:microsoft.com/office/officeart/2005/8/layout/cycle2"/>
    <dgm:cxn modelId="{6184919D-474C-44CF-AF61-A3FEE107E51C}" type="presOf" srcId="{46B386F9-EF88-47C5-B671-23809A15C285}" destId="{A0F21B73-7379-4C1C-A392-F207C8FBE3CA}" srcOrd="0" destOrd="0" presId="urn:microsoft.com/office/officeart/2005/8/layout/cycle2"/>
    <dgm:cxn modelId="{96327DAA-AD33-40E8-A547-CA9142246B24}" type="presOf" srcId="{0C616A5A-D622-403C-A7DE-72832A354F50}" destId="{2ED3791A-A57A-4B44-90A5-E7F1D08AA0A0}" srcOrd="0" destOrd="0" presId="urn:microsoft.com/office/officeart/2005/8/layout/cycle2"/>
    <dgm:cxn modelId="{BF0D18AF-85CA-413B-949A-51A72C499057}" type="presOf" srcId="{1526E5D6-F2F3-495A-BCAB-3AAE0C8A7979}" destId="{325F700E-2549-48A3-A959-BB61E469BA49}" srcOrd="0" destOrd="0" presId="urn:microsoft.com/office/officeart/2005/8/layout/cycle2"/>
    <dgm:cxn modelId="{A6F123B9-BAE3-406D-8279-C2A2B2370205}" type="presOf" srcId="{E4FE3DFA-D847-4107-AEEB-2D353AEE6CB9}" destId="{C30B5F37-61C5-4E57-B134-499F07CE766D}" srcOrd="0" destOrd="0" presId="urn:microsoft.com/office/officeart/2005/8/layout/cycle2"/>
    <dgm:cxn modelId="{783C23CD-E888-47BD-986F-33A5FFF3CD5E}" type="presOf" srcId="{26D4E100-D6DE-4CDD-8C3F-E68DCF56423C}" destId="{E84AAA46-B9B7-4D28-80C0-3934726B80A0}" srcOrd="1" destOrd="0" presId="urn:microsoft.com/office/officeart/2005/8/layout/cycle2"/>
    <dgm:cxn modelId="{0E2E95D6-74B9-463E-868D-B649323206CA}" type="presOf" srcId="{056D63DC-6FDF-49F4-B57B-55B96A030BCB}" destId="{5BC84482-9BF6-4B97-85A7-F1D1B747E123}" srcOrd="0" destOrd="0" presId="urn:microsoft.com/office/officeart/2005/8/layout/cycle2"/>
    <dgm:cxn modelId="{14580CDE-0DC9-41A7-BD89-AA3880CB50A0}" type="presOf" srcId="{E6EC8818-AC64-42E0-A082-3B643277E0AF}" destId="{B3140371-EFD0-4E8D-A034-628E4E27485B}" srcOrd="0" destOrd="0" presId="urn:microsoft.com/office/officeart/2005/8/layout/cycle2"/>
    <dgm:cxn modelId="{13E910DE-B1C2-4605-9C4E-6493358B9213}" type="presOf" srcId="{3107B6E7-A3F7-43B2-9A1C-01FDF3583B7C}" destId="{802B7E1C-A490-4A5F-900B-0EB5252876BE}" srcOrd="0" destOrd="0" presId="urn:microsoft.com/office/officeart/2005/8/layout/cycle2"/>
    <dgm:cxn modelId="{E6BE34E1-DA64-4ECB-BF81-772AF5D521FF}" type="presOf" srcId="{E25CC9D9-837F-4B37-91B1-4DD15CF4ADEE}" destId="{FC457060-2AA9-4455-B43D-EF273F922E04}" srcOrd="1" destOrd="0" presId="urn:microsoft.com/office/officeart/2005/8/layout/cycle2"/>
    <dgm:cxn modelId="{BB0BB3F4-66C5-4D6E-A677-611DBE8E5D7A}" srcId="{2C74B0C6-6B64-4F1F-B9EB-E8D512E7D4E1}" destId="{0C616A5A-D622-403C-A7DE-72832A354F50}" srcOrd="6" destOrd="0" parTransId="{EA38FC7A-5456-4A71-B3B7-6673A2E36355}" sibTransId="{79165F7C-D9DD-406D-B56F-3D99DF0F9154}"/>
    <dgm:cxn modelId="{E37D79FB-CCC9-49B0-901D-77A1084758B5}" type="presOf" srcId="{4DED8EFA-9A53-4541-A965-3E978975606F}" destId="{0F9D577D-5444-4AD1-995C-723C0F997D68}" srcOrd="0" destOrd="0" presId="urn:microsoft.com/office/officeart/2005/8/layout/cycle2"/>
    <dgm:cxn modelId="{744AA77F-54D2-4A86-BE5B-8E5866FB4946}" type="presParOf" srcId="{53D4A363-E0B1-45D5-9D55-14B7829F1E8E}" destId="{325F700E-2549-48A3-A959-BB61E469BA49}" srcOrd="0" destOrd="0" presId="urn:microsoft.com/office/officeart/2005/8/layout/cycle2"/>
    <dgm:cxn modelId="{9E1463C2-BBDE-4DE2-9EF6-58DC4630A9E9}" type="presParOf" srcId="{53D4A363-E0B1-45D5-9D55-14B7829F1E8E}" destId="{5342BFF2-D647-4E11-8C93-8A5153533D14}" srcOrd="1" destOrd="0" presId="urn:microsoft.com/office/officeart/2005/8/layout/cycle2"/>
    <dgm:cxn modelId="{D99A5527-09DB-49AD-A9B1-E16BECCDF37A}" type="presParOf" srcId="{5342BFF2-D647-4E11-8C93-8A5153533D14}" destId="{E84AAA46-B9B7-4D28-80C0-3934726B80A0}" srcOrd="0" destOrd="0" presId="urn:microsoft.com/office/officeart/2005/8/layout/cycle2"/>
    <dgm:cxn modelId="{A5DC6EDE-591B-41E1-BA68-ACA3CB26161A}" type="presParOf" srcId="{53D4A363-E0B1-45D5-9D55-14B7829F1E8E}" destId="{8C46D833-C2E1-4692-A353-60686875CD1C}" srcOrd="2" destOrd="0" presId="urn:microsoft.com/office/officeart/2005/8/layout/cycle2"/>
    <dgm:cxn modelId="{DBF2160E-7026-49D4-9008-9A5EA25E243B}" type="presParOf" srcId="{53D4A363-E0B1-45D5-9D55-14B7829F1E8E}" destId="{A0F21B73-7379-4C1C-A392-F207C8FBE3CA}" srcOrd="3" destOrd="0" presId="urn:microsoft.com/office/officeart/2005/8/layout/cycle2"/>
    <dgm:cxn modelId="{4E177267-A4E2-46ED-9FCA-F57807C823EA}" type="presParOf" srcId="{A0F21B73-7379-4C1C-A392-F207C8FBE3CA}" destId="{FDD5A96E-A390-4A5D-A2D5-D8A0CBA9602A}" srcOrd="0" destOrd="0" presId="urn:microsoft.com/office/officeart/2005/8/layout/cycle2"/>
    <dgm:cxn modelId="{1EDD7012-F5F5-43FF-9A4D-763D15694A58}" type="presParOf" srcId="{53D4A363-E0B1-45D5-9D55-14B7829F1E8E}" destId="{75D873B4-9681-48F4-9368-83183D7BE3DA}" srcOrd="4" destOrd="0" presId="urn:microsoft.com/office/officeart/2005/8/layout/cycle2"/>
    <dgm:cxn modelId="{4B0B123A-242D-4E1B-9A55-173EAB4AB832}" type="presParOf" srcId="{53D4A363-E0B1-45D5-9D55-14B7829F1E8E}" destId="{FF63678F-3AB3-4ABF-9072-96326B25199A}" srcOrd="5" destOrd="0" presId="urn:microsoft.com/office/officeart/2005/8/layout/cycle2"/>
    <dgm:cxn modelId="{02E422F7-41A2-4E0A-8E35-BDA22D3686CC}" type="presParOf" srcId="{FF63678F-3AB3-4ABF-9072-96326B25199A}" destId="{70909BDC-CE23-49B3-970D-7D2F6B673D61}" srcOrd="0" destOrd="0" presId="urn:microsoft.com/office/officeart/2005/8/layout/cycle2"/>
    <dgm:cxn modelId="{148D6D85-386B-416C-9A44-98C1A69E7FC7}" type="presParOf" srcId="{53D4A363-E0B1-45D5-9D55-14B7829F1E8E}" destId="{E2081316-2DB6-485C-A188-C43D50B121DE}" srcOrd="6" destOrd="0" presId="urn:microsoft.com/office/officeart/2005/8/layout/cycle2"/>
    <dgm:cxn modelId="{A51D8923-77FC-47DB-A919-FAB9C43C6EDC}" type="presParOf" srcId="{53D4A363-E0B1-45D5-9D55-14B7829F1E8E}" destId="{802B7E1C-A490-4A5F-900B-0EB5252876BE}" srcOrd="7" destOrd="0" presId="urn:microsoft.com/office/officeart/2005/8/layout/cycle2"/>
    <dgm:cxn modelId="{DBE1BAEE-9610-4D68-A005-86C9E75DB841}" type="presParOf" srcId="{802B7E1C-A490-4A5F-900B-0EB5252876BE}" destId="{AB7BB387-ABE3-416A-8928-DDADC9017B1D}" srcOrd="0" destOrd="0" presId="urn:microsoft.com/office/officeart/2005/8/layout/cycle2"/>
    <dgm:cxn modelId="{D7D9DB83-2B60-446E-B423-46B947D649CE}" type="presParOf" srcId="{53D4A363-E0B1-45D5-9D55-14B7829F1E8E}" destId="{0F9D577D-5444-4AD1-995C-723C0F997D68}" srcOrd="8" destOrd="0" presId="urn:microsoft.com/office/officeart/2005/8/layout/cycle2"/>
    <dgm:cxn modelId="{64D3DA21-AE01-4F00-BE74-F618ABC77D6C}" type="presParOf" srcId="{53D4A363-E0B1-45D5-9D55-14B7829F1E8E}" destId="{9339BD60-30BD-4624-866C-E093E7BE0423}" srcOrd="9" destOrd="0" presId="urn:microsoft.com/office/officeart/2005/8/layout/cycle2"/>
    <dgm:cxn modelId="{AA2C435C-BBB0-48DE-904F-6C61BA6D8818}" type="presParOf" srcId="{9339BD60-30BD-4624-866C-E093E7BE0423}" destId="{FC457060-2AA9-4455-B43D-EF273F922E04}" srcOrd="0" destOrd="0" presId="urn:microsoft.com/office/officeart/2005/8/layout/cycle2"/>
    <dgm:cxn modelId="{5AA53ACA-41DB-4EB3-AE0A-95858D030490}" type="presParOf" srcId="{53D4A363-E0B1-45D5-9D55-14B7829F1E8E}" destId="{C30B5F37-61C5-4E57-B134-499F07CE766D}" srcOrd="10" destOrd="0" presId="urn:microsoft.com/office/officeart/2005/8/layout/cycle2"/>
    <dgm:cxn modelId="{F5360E50-DBCB-4359-9C80-C68748539970}" type="presParOf" srcId="{53D4A363-E0B1-45D5-9D55-14B7829F1E8E}" destId="{90FF7505-A5A2-40F2-A73C-B4820FFB69E4}" srcOrd="11" destOrd="0" presId="urn:microsoft.com/office/officeart/2005/8/layout/cycle2"/>
    <dgm:cxn modelId="{DD9928B2-CE25-4E00-B059-F1F80B638165}" type="presParOf" srcId="{90FF7505-A5A2-40F2-A73C-B4820FFB69E4}" destId="{0451669E-D1A2-48F7-B3F2-703AF9387F55}" srcOrd="0" destOrd="0" presId="urn:microsoft.com/office/officeart/2005/8/layout/cycle2"/>
    <dgm:cxn modelId="{8174E843-0347-49E8-B251-D7E9C71CC8D3}" type="presParOf" srcId="{53D4A363-E0B1-45D5-9D55-14B7829F1E8E}" destId="{2ED3791A-A57A-4B44-90A5-E7F1D08AA0A0}" srcOrd="12" destOrd="0" presId="urn:microsoft.com/office/officeart/2005/8/layout/cycle2"/>
    <dgm:cxn modelId="{FDD340C8-4282-4DA3-A498-C26608AA5760}" type="presParOf" srcId="{53D4A363-E0B1-45D5-9D55-14B7829F1E8E}" destId="{E757C7DD-F0BC-4AD9-ACD9-271D5572D05D}" srcOrd="13" destOrd="0" presId="urn:microsoft.com/office/officeart/2005/8/layout/cycle2"/>
    <dgm:cxn modelId="{4E3C21CD-3F25-4DE2-88EC-A7EFF7C714D0}" type="presParOf" srcId="{E757C7DD-F0BC-4AD9-ACD9-271D5572D05D}" destId="{06B4F6FF-5074-49F6-B857-9E5FC66ED14B}" srcOrd="0" destOrd="0" presId="urn:microsoft.com/office/officeart/2005/8/layout/cycle2"/>
    <dgm:cxn modelId="{A54B97C0-77F5-4D43-92B5-E85D41DED29F}" type="presParOf" srcId="{53D4A363-E0B1-45D5-9D55-14B7829F1E8E}" destId="{5BC84482-9BF6-4B97-85A7-F1D1B747E123}" srcOrd="14" destOrd="0" presId="urn:microsoft.com/office/officeart/2005/8/layout/cycle2"/>
    <dgm:cxn modelId="{F26DA81B-94AA-467D-B870-F117AD096846}" type="presParOf" srcId="{53D4A363-E0B1-45D5-9D55-14B7829F1E8E}" destId="{B3140371-EFD0-4E8D-A034-628E4E27485B}" srcOrd="15" destOrd="0" presId="urn:microsoft.com/office/officeart/2005/8/layout/cycle2"/>
    <dgm:cxn modelId="{3F3BD98B-115D-4176-B1A9-4BA4F3AA656A}" type="presParOf" srcId="{B3140371-EFD0-4E8D-A034-628E4E27485B}" destId="{60D6DA53-80E0-4422-8410-483A4CFCE8E4}"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F1A463-13B1-48B8-A51F-968F3C79CC10}" type="doc">
      <dgm:prSet loTypeId="urn:microsoft.com/office/officeart/2011/layout/HexagonRadial" loCatId="cycle" qsTypeId="urn:microsoft.com/office/officeart/2005/8/quickstyle/simple2" qsCatId="simple" csTypeId="urn:microsoft.com/office/officeart/2005/8/colors/accent1_2" csCatId="accent1" phldr="1"/>
      <dgm:spPr/>
      <dgm:t>
        <a:bodyPr/>
        <a:lstStyle/>
        <a:p>
          <a:endParaRPr lang="en-US"/>
        </a:p>
      </dgm:t>
    </dgm:pt>
    <dgm:pt modelId="{17296058-4F42-4A73-B008-22928DDA7E94}" type="pres">
      <dgm:prSet presAssocID="{E1F1A463-13B1-48B8-A51F-968F3C79CC10}" presName="Name0" presStyleCnt="0">
        <dgm:presLayoutVars>
          <dgm:chMax val="1"/>
          <dgm:chPref val="1"/>
          <dgm:dir/>
          <dgm:animOne val="branch"/>
          <dgm:animLvl val="lvl"/>
        </dgm:presLayoutVars>
      </dgm:prSet>
      <dgm:spPr/>
    </dgm:pt>
  </dgm:ptLst>
  <dgm:cxnLst>
    <dgm:cxn modelId="{0C44278A-CF9F-4325-86D7-32B5CD7202C5}" type="presOf" srcId="{E1F1A463-13B1-48B8-A51F-968F3C79CC10}" destId="{17296058-4F42-4A73-B008-22928DDA7E94}" srcOrd="0"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E511B8-29FD-47C0-9F5D-8127D130949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68A0DD67-3394-4281-BE7E-A0ABF59D0646}">
      <dgm:prSet phldrT="[Text]"/>
      <dgm:spPr>
        <a:solidFill>
          <a:srgbClr val="DEE583"/>
        </a:solidFill>
        <a:effectLst>
          <a:outerShdw blurRad="50800" dist="38100" dir="2700000" algn="tl" rotWithShape="0">
            <a:prstClr val="black">
              <a:alpha val="40000"/>
            </a:prstClr>
          </a:outerShdw>
        </a:effectLst>
      </dgm:spPr>
      <dgm:t>
        <a:bodyPr/>
        <a:lstStyle/>
        <a:p>
          <a:pPr>
            <a:buFont typeface="+mj-lt"/>
            <a:buAutoNum type="arabicPeriod"/>
          </a:pPr>
          <a:r>
            <a:rPr lang="en-US" b="1" dirty="0" err="1"/>
            <a:t>Taba</a:t>
          </a:r>
          <a:r>
            <a:rPr lang="en-US" b="1" dirty="0"/>
            <a:t> Reserve in South Sinai Governorate</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EB2EB56A-E134-4B8E-9BED-EF9AC661ED2B}" type="parTrans" cxnId="{A56FEA6C-F53E-4FE4-8850-9045EC8F2885}">
      <dgm:prSet/>
      <dgm:spPr/>
      <dgm:t>
        <a:bodyPr/>
        <a:lstStyle/>
        <a:p>
          <a:endParaRPr lang="en-US" b="1"/>
        </a:p>
      </dgm:t>
    </dgm:pt>
    <dgm:pt modelId="{E8FAC634-89D4-4C21-8146-F0C0B869494F}" type="sibTrans" cxnId="{A56FEA6C-F53E-4FE4-8850-9045EC8F2885}">
      <dgm:prSet/>
      <dgm:spPr/>
      <dgm:t>
        <a:bodyPr/>
        <a:lstStyle/>
        <a:p>
          <a:endParaRPr lang="en-US" b="1"/>
        </a:p>
      </dgm:t>
    </dgm:pt>
    <dgm:pt modelId="{050277F6-3AC7-4ACB-BCAA-53F0AE827E56}">
      <dgm:prSet phldrT="[Text]"/>
      <dgm:spPr>
        <a:solidFill>
          <a:srgbClr val="DEE583"/>
        </a:solidFill>
        <a:effectLst>
          <a:outerShdw blurRad="50800" dist="38100" dir="2700000" algn="tl" rotWithShape="0">
            <a:prstClr val="black">
              <a:alpha val="40000"/>
            </a:prstClr>
          </a:outerShdw>
        </a:effectLst>
      </dgm:spPr>
      <dgm:t>
        <a:bodyPr/>
        <a:lstStyle/>
        <a:p>
          <a:pPr>
            <a:buFont typeface="+mj-lt"/>
            <a:buAutoNum type="arabicPeriod"/>
          </a:pPr>
          <a:r>
            <a:rPr lang="en-US" b="1" dirty="0"/>
            <a:t>Coastal Forest Area in Rafah in North Sinai</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AF3C1EF9-1549-433A-8E83-171F680B9A11}" type="parTrans" cxnId="{2695A514-E5F5-4D24-A6A4-56F71D14E758}">
      <dgm:prSet/>
      <dgm:spPr/>
      <dgm:t>
        <a:bodyPr/>
        <a:lstStyle/>
        <a:p>
          <a:endParaRPr lang="en-US" b="1"/>
        </a:p>
      </dgm:t>
    </dgm:pt>
    <dgm:pt modelId="{46CA3D2A-84C4-4CDF-820C-BFE5285F0BD2}" type="sibTrans" cxnId="{2695A514-E5F5-4D24-A6A4-56F71D14E758}">
      <dgm:prSet/>
      <dgm:spPr/>
      <dgm:t>
        <a:bodyPr/>
        <a:lstStyle/>
        <a:p>
          <a:endParaRPr lang="en-US" b="1"/>
        </a:p>
      </dgm:t>
    </dgm:pt>
    <dgm:pt modelId="{F4B0793C-CCF2-4493-898B-5E0403BAD865}">
      <dgm:prSet phldrT="[Text]"/>
      <dgm:spPr>
        <a:solidFill>
          <a:srgbClr val="DEE583"/>
        </a:solidFill>
        <a:effectLst>
          <a:outerShdw blurRad="50800" dist="38100" dir="2700000" algn="tl" rotWithShape="0">
            <a:prstClr val="black">
              <a:alpha val="40000"/>
            </a:prstClr>
          </a:outerShdw>
        </a:effectLst>
      </dgm:spPr>
      <dgm:t>
        <a:bodyPr/>
        <a:lstStyle/>
        <a:p>
          <a:pPr>
            <a:buFont typeface="+mj-lt"/>
            <a:buAutoNum type="arabicPeriod"/>
          </a:pPr>
          <a:r>
            <a:rPr lang="en-US" b="1" dirty="0" err="1"/>
            <a:t>Siwa</a:t>
          </a:r>
          <a:r>
            <a:rPr lang="en-US" b="1" dirty="0"/>
            <a:t> Reserve in </a:t>
          </a:r>
          <a:r>
            <a:rPr lang="en-US" b="1" dirty="0" err="1"/>
            <a:t>Matrouh</a:t>
          </a:r>
          <a:r>
            <a:rPr lang="en-US" b="1" dirty="0"/>
            <a:t> Governorate</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24D4FD1C-7D4A-4064-B3EA-9968054E1B4E}" type="parTrans" cxnId="{9831A061-A08C-466E-843A-D8145734F3E3}">
      <dgm:prSet/>
      <dgm:spPr/>
      <dgm:t>
        <a:bodyPr/>
        <a:lstStyle/>
        <a:p>
          <a:endParaRPr lang="en-US" b="1"/>
        </a:p>
      </dgm:t>
    </dgm:pt>
    <dgm:pt modelId="{DBE8F514-ABF5-4C11-B5F0-155FDA96DF83}" type="sibTrans" cxnId="{9831A061-A08C-466E-843A-D8145734F3E3}">
      <dgm:prSet/>
      <dgm:spPr/>
      <dgm:t>
        <a:bodyPr/>
        <a:lstStyle/>
        <a:p>
          <a:endParaRPr lang="en-US" b="1"/>
        </a:p>
      </dgm:t>
    </dgm:pt>
    <dgm:pt modelId="{05FB939E-936C-450B-9303-F0E55E9FCE0B}">
      <dgm:prSet phldrT="[Text]"/>
      <dgm:spPr>
        <a:solidFill>
          <a:srgbClr val="DEE583"/>
        </a:solidFill>
        <a:effectLst>
          <a:outerShdw blurRad="50800" dist="38100" dir="2700000" algn="tl" rotWithShape="0">
            <a:prstClr val="black">
              <a:alpha val="40000"/>
            </a:prstClr>
          </a:outerShdw>
        </a:effectLst>
      </dgm:spPr>
      <dgm:t>
        <a:bodyPr/>
        <a:lstStyle/>
        <a:p>
          <a:pPr>
            <a:buFont typeface="+mj-lt"/>
            <a:buAutoNum type="arabicPeriod"/>
          </a:pPr>
          <a:r>
            <a:rPr lang="en-US" b="1" dirty="0"/>
            <a:t>White Desert Reserve in New Valley Governorate</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7A80B3B9-6722-40FB-81A4-97493E801932}" type="parTrans" cxnId="{19BC8246-D35B-4F50-A46F-F6AD8B4E70AE}">
      <dgm:prSet/>
      <dgm:spPr/>
      <dgm:t>
        <a:bodyPr/>
        <a:lstStyle/>
        <a:p>
          <a:endParaRPr lang="en-US" b="1"/>
        </a:p>
      </dgm:t>
    </dgm:pt>
    <dgm:pt modelId="{4205A4BF-AE71-4E9F-8FA6-0F98DC5B003C}" type="sibTrans" cxnId="{19BC8246-D35B-4F50-A46F-F6AD8B4E70AE}">
      <dgm:prSet/>
      <dgm:spPr/>
      <dgm:t>
        <a:bodyPr/>
        <a:lstStyle/>
        <a:p>
          <a:endParaRPr lang="en-US" b="1"/>
        </a:p>
      </dgm:t>
    </dgm:pt>
    <dgm:pt modelId="{51373930-342F-4AE5-9555-819BAACFBD14}">
      <dgm:prSet phldrT="[Text]"/>
      <dgm:spPr>
        <a:solidFill>
          <a:srgbClr val="DEE583"/>
        </a:solidFill>
        <a:effectLst>
          <a:outerShdw blurRad="50800" dist="38100" dir="2700000" algn="tl" rotWithShape="0">
            <a:prstClr val="black">
              <a:alpha val="40000"/>
            </a:prstClr>
          </a:outerShdw>
        </a:effectLst>
      </dgm:spPr>
      <dgm:t>
        <a:bodyPr/>
        <a:lstStyle/>
        <a:p>
          <a:pPr>
            <a:buFont typeface="+mj-lt"/>
            <a:buAutoNum type="arabicPeriod"/>
          </a:pPr>
          <a:r>
            <a:rPr lang="en-US" b="1" dirty="0"/>
            <a:t>Assiut Valley Reserve in Assiut Governorate</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6DC0E8F0-0189-4246-8CC1-25B0127047C8}" type="parTrans" cxnId="{752DECF9-146E-44D8-9F35-DE3AA97160DA}">
      <dgm:prSet/>
      <dgm:spPr/>
      <dgm:t>
        <a:bodyPr/>
        <a:lstStyle/>
        <a:p>
          <a:endParaRPr lang="en-US" b="1"/>
        </a:p>
      </dgm:t>
    </dgm:pt>
    <dgm:pt modelId="{AE872072-02C0-4DB8-B29C-0DA5E324CFDD}" type="sibTrans" cxnId="{752DECF9-146E-44D8-9F35-DE3AA97160DA}">
      <dgm:prSet/>
      <dgm:spPr/>
      <dgm:t>
        <a:bodyPr/>
        <a:lstStyle/>
        <a:p>
          <a:endParaRPr lang="en-US" b="1"/>
        </a:p>
      </dgm:t>
    </dgm:pt>
    <dgm:pt modelId="{600DEF8C-247D-41E9-9199-A83278ABB90B}">
      <dgm:prSet/>
      <dgm:spPr>
        <a:solidFill>
          <a:srgbClr val="DEE583"/>
        </a:solidFill>
        <a:effectLst>
          <a:outerShdw blurRad="50800" dist="38100" dir="2700000" algn="tl" rotWithShape="0">
            <a:prstClr val="black">
              <a:alpha val="40000"/>
            </a:prstClr>
          </a:outerShdw>
        </a:effectLst>
      </dgm:spPr>
      <dgm:t>
        <a:bodyPr/>
        <a:lstStyle/>
        <a:p>
          <a:pPr>
            <a:buFont typeface="+mj-lt"/>
            <a:buAutoNum type="arabicPeriod"/>
          </a:pPr>
          <a:r>
            <a:rPr lang="en-US" b="1" dirty="0"/>
            <a:t>St. Catherine's Reserve in South Sinai Governorate</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924BF168-16D0-4FB4-B45A-FC58D3DD9C93}" type="parTrans" cxnId="{45F70B45-5413-4FC7-98FC-5BA870EE18A7}">
      <dgm:prSet/>
      <dgm:spPr/>
      <dgm:t>
        <a:bodyPr/>
        <a:lstStyle/>
        <a:p>
          <a:endParaRPr lang="en-US" b="1"/>
        </a:p>
      </dgm:t>
    </dgm:pt>
    <dgm:pt modelId="{E84C78DA-D679-4CBF-93C1-E4F59850CAC6}" type="sibTrans" cxnId="{45F70B45-5413-4FC7-98FC-5BA870EE18A7}">
      <dgm:prSet/>
      <dgm:spPr/>
      <dgm:t>
        <a:bodyPr/>
        <a:lstStyle/>
        <a:p>
          <a:endParaRPr lang="en-US" b="1"/>
        </a:p>
      </dgm:t>
    </dgm:pt>
    <dgm:pt modelId="{C9ADD566-1342-444F-A59B-F833F4E453E0}">
      <dgm:prSet/>
      <dgm:spPr>
        <a:solidFill>
          <a:srgbClr val="DEE583"/>
        </a:solidFill>
        <a:effectLst>
          <a:outerShdw blurRad="50800" dist="38100" dir="2700000" algn="tl" rotWithShape="0">
            <a:prstClr val="black">
              <a:alpha val="40000"/>
            </a:prstClr>
          </a:outerShdw>
        </a:effectLst>
      </dgm:spPr>
      <dgm:t>
        <a:bodyPr/>
        <a:lstStyle/>
        <a:p>
          <a:pPr>
            <a:buFont typeface="+mj-lt"/>
            <a:buAutoNum type="arabicPeriod"/>
          </a:pPr>
          <a:r>
            <a:rPr lang="en-US" b="1" dirty="0"/>
            <a:t>Wadi Al-</a:t>
          </a:r>
          <a:r>
            <a:rPr lang="en-US" b="1" dirty="0" err="1"/>
            <a:t>Alaqi</a:t>
          </a:r>
          <a:r>
            <a:rPr lang="en-US" b="1" dirty="0"/>
            <a:t> Reserve in Aswan Governorate</a:t>
          </a:r>
          <a:endParaRPr lang="en-US"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1984936B-E810-4DB0-8201-BE6B3F7B147D}" type="parTrans" cxnId="{AA56C1EE-7919-4D00-B9E9-9A611665C349}">
      <dgm:prSet/>
      <dgm:spPr/>
      <dgm:t>
        <a:bodyPr/>
        <a:lstStyle/>
        <a:p>
          <a:endParaRPr lang="en-US" b="1"/>
        </a:p>
      </dgm:t>
    </dgm:pt>
    <dgm:pt modelId="{541E391D-86CB-409C-9117-257F3A24E237}" type="sibTrans" cxnId="{AA56C1EE-7919-4D00-B9E9-9A611665C349}">
      <dgm:prSet/>
      <dgm:spPr/>
      <dgm:t>
        <a:bodyPr/>
        <a:lstStyle/>
        <a:p>
          <a:endParaRPr lang="en-US" b="1"/>
        </a:p>
      </dgm:t>
    </dgm:pt>
    <dgm:pt modelId="{A705BC71-2E3D-4A52-AFD7-7ED0722BB818}" type="pres">
      <dgm:prSet presAssocID="{E3E511B8-29FD-47C0-9F5D-8127D1309499}" presName="diagram" presStyleCnt="0">
        <dgm:presLayoutVars>
          <dgm:dir val="rev"/>
          <dgm:resizeHandles val="exact"/>
        </dgm:presLayoutVars>
      </dgm:prSet>
      <dgm:spPr/>
    </dgm:pt>
    <dgm:pt modelId="{0E45FF94-D997-4ABD-84DF-EE9D01D6DC66}" type="pres">
      <dgm:prSet presAssocID="{68A0DD67-3394-4281-BE7E-A0ABF59D0646}" presName="node" presStyleLbl="node1" presStyleIdx="0" presStyleCnt="7" custLinFactNeighborX="1458" custLinFactNeighborY="38731">
        <dgm:presLayoutVars>
          <dgm:bulletEnabled val="1"/>
        </dgm:presLayoutVars>
      </dgm:prSet>
      <dgm:spPr/>
    </dgm:pt>
    <dgm:pt modelId="{5ED9187B-0988-45CA-8A21-72B92871DD77}" type="pres">
      <dgm:prSet presAssocID="{E8FAC634-89D4-4C21-8146-F0C0B869494F}" presName="sibTrans" presStyleCnt="0"/>
      <dgm:spPr/>
    </dgm:pt>
    <dgm:pt modelId="{75B53275-67B4-48EB-9D78-0AF3D4BFA28B}" type="pres">
      <dgm:prSet presAssocID="{050277F6-3AC7-4ACB-BCAA-53F0AE827E56}" presName="node" presStyleLbl="node1" presStyleIdx="1" presStyleCnt="7">
        <dgm:presLayoutVars>
          <dgm:bulletEnabled val="1"/>
        </dgm:presLayoutVars>
      </dgm:prSet>
      <dgm:spPr/>
    </dgm:pt>
    <dgm:pt modelId="{750BC0AD-E642-439F-8A44-0E1E7075A624}" type="pres">
      <dgm:prSet presAssocID="{46CA3D2A-84C4-4CDF-820C-BFE5285F0BD2}" presName="sibTrans" presStyleCnt="0"/>
      <dgm:spPr/>
    </dgm:pt>
    <dgm:pt modelId="{62514185-3262-4248-8C62-29E882AC891A}" type="pres">
      <dgm:prSet presAssocID="{F4B0793C-CCF2-4493-898B-5E0403BAD865}" presName="node" presStyleLbl="node1" presStyleIdx="2" presStyleCnt="7" custLinFactNeighborX="-1471" custLinFactNeighborY="49815">
        <dgm:presLayoutVars>
          <dgm:bulletEnabled val="1"/>
        </dgm:presLayoutVars>
      </dgm:prSet>
      <dgm:spPr/>
    </dgm:pt>
    <dgm:pt modelId="{723010A9-A7B7-43F3-8C72-AEA0A43B1DD2}" type="pres">
      <dgm:prSet presAssocID="{DBE8F514-ABF5-4C11-B5F0-155FDA96DF83}" presName="sibTrans" presStyleCnt="0"/>
      <dgm:spPr/>
    </dgm:pt>
    <dgm:pt modelId="{D787CED2-E98C-4D56-93EA-2BD0223AE6E1}" type="pres">
      <dgm:prSet presAssocID="{05FB939E-936C-450B-9303-F0E55E9FCE0B}" presName="node" presStyleLbl="node1" presStyleIdx="3" presStyleCnt="7" custLinFactNeighborX="1458" custLinFactNeighborY="50941">
        <dgm:presLayoutVars>
          <dgm:bulletEnabled val="1"/>
        </dgm:presLayoutVars>
      </dgm:prSet>
      <dgm:spPr/>
    </dgm:pt>
    <dgm:pt modelId="{0D2F5791-65B8-4E2B-8EFE-65D48149201D}" type="pres">
      <dgm:prSet presAssocID="{4205A4BF-AE71-4E9F-8FA6-0F98DC5B003C}" presName="sibTrans" presStyleCnt="0"/>
      <dgm:spPr/>
    </dgm:pt>
    <dgm:pt modelId="{6BD47A12-CCFD-484B-BFBC-89867109F65E}" type="pres">
      <dgm:prSet presAssocID="{600DEF8C-247D-41E9-9199-A83278ABB90B}" presName="node" presStyleLbl="node1" presStyleIdx="4" presStyleCnt="7">
        <dgm:presLayoutVars>
          <dgm:bulletEnabled val="1"/>
        </dgm:presLayoutVars>
      </dgm:prSet>
      <dgm:spPr/>
    </dgm:pt>
    <dgm:pt modelId="{F73B07ED-F6D6-4495-B401-6AE746431253}" type="pres">
      <dgm:prSet presAssocID="{E84C78DA-D679-4CBF-93C1-E4F59850CAC6}" presName="sibTrans" presStyleCnt="0"/>
      <dgm:spPr/>
    </dgm:pt>
    <dgm:pt modelId="{EC54FF3C-8075-4DD3-9815-B6B79C873062}" type="pres">
      <dgm:prSet presAssocID="{C9ADD566-1342-444F-A59B-F833F4E453E0}" presName="node" presStyleLbl="node1" presStyleIdx="5" presStyleCnt="7" custLinFactNeighborX="-1471" custLinFactNeighborY="70381">
        <dgm:presLayoutVars>
          <dgm:bulletEnabled val="1"/>
        </dgm:presLayoutVars>
      </dgm:prSet>
      <dgm:spPr/>
    </dgm:pt>
    <dgm:pt modelId="{992726B8-F359-479D-BD36-627A3703FAB8}" type="pres">
      <dgm:prSet presAssocID="{541E391D-86CB-409C-9117-257F3A24E237}" presName="sibTrans" presStyleCnt="0"/>
      <dgm:spPr/>
    </dgm:pt>
    <dgm:pt modelId="{E3151A88-5F61-4A45-86D0-7746163A8388}" type="pres">
      <dgm:prSet presAssocID="{51373930-342F-4AE5-9555-819BAACFBD14}" presName="node" presStyleLbl="node1" presStyleIdx="6" presStyleCnt="7">
        <dgm:presLayoutVars>
          <dgm:bulletEnabled val="1"/>
        </dgm:presLayoutVars>
      </dgm:prSet>
      <dgm:spPr/>
    </dgm:pt>
  </dgm:ptLst>
  <dgm:cxnLst>
    <dgm:cxn modelId="{2695A514-E5F5-4D24-A6A4-56F71D14E758}" srcId="{E3E511B8-29FD-47C0-9F5D-8127D1309499}" destId="{050277F6-3AC7-4ACB-BCAA-53F0AE827E56}" srcOrd="1" destOrd="0" parTransId="{AF3C1EF9-1549-433A-8E83-171F680B9A11}" sibTransId="{46CA3D2A-84C4-4CDF-820C-BFE5285F0BD2}"/>
    <dgm:cxn modelId="{9831A061-A08C-466E-843A-D8145734F3E3}" srcId="{E3E511B8-29FD-47C0-9F5D-8127D1309499}" destId="{F4B0793C-CCF2-4493-898B-5E0403BAD865}" srcOrd="2" destOrd="0" parTransId="{24D4FD1C-7D4A-4064-B3EA-9968054E1B4E}" sibTransId="{DBE8F514-ABF5-4C11-B5F0-155FDA96DF83}"/>
    <dgm:cxn modelId="{7AE1FA63-A0D3-4B98-9787-F9F1EC605D5E}" type="presOf" srcId="{C9ADD566-1342-444F-A59B-F833F4E453E0}" destId="{EC54FF3C-8075-4DD3-9815-B6B79C873062}" srcOrd="0" destOrd="0" presId="urn:microsoft.com/office/officeart/2005/8/layout/default"/>
    <dgm:cxn modelId="{45F70B45-5413-4FC7-98FC-5BA870EE18A7}" srcId="{E3E511B8-29FD-47C0-9F5D-8127D1309499}" destId="{600DEF8C-247D-41E9-9199-A83278ABB90B}" srcOrd="4" destOrd="0" parTransId="{924BF168-16D0-4FB4-B45A-FC58D3DD9C93}" sibTransId="{E84C78DA-D679-4CBF-93C1-E4F59850CAC6}"/>
    <dgm:cxn modelId="{CE8BE265-F41B-4DFD-8CD8-0BD559DE9C6B}" type="presOf" srcId="{51373930-342F-4AE5-9555-819BAACFBD14}" destId="{E3151A88-5F61-4A45-86D0-7746163A8388}" srcOrd="0" destOrd="0" presId="urn:microsoft.com/office/officeart/2005/8/layout/default"/>
    <dgm:cxn modelId="{19BC8246-D35B-4F50-A46F-F6AD8B4E70AE}" srcId="{E3E511B8-29FD-47C0-9F5D-8127D1309499}" destId="{05FB939E-936C-450B-9303-F0E55E9FCE0B}" srcOrd="3" destOrd="0" parTransId="{7A80B3B9-6722-40FB-81A4-97493E801932}" sibTransId="{4205A4BF-AE71-4E9F-8FA6-0F98DC5B003C}"/>
    <dgm:cxn modelId="{A56FEA6C-F53E-4FE4-8850-9045EC8F2885}" srcId="{E3E511B8-29FD-47C0-9F5D-8127D1309499}" destId="{68A0DD67-3394-4281-BE7E-A0ABF59D0646}" srcOrd="0" destOrd="0" parTransId="{EB2EB56A-E134-4B8E-9BED-EF9AC661ED2B}" sibTransId="{E8FAC634-89D4-4C21-8146-F0C0B869494F}"/>
    <dgm:cxn modelId="{C0102F50-CFD6-4115-8803-18B7596869C0}" type="presOf" srcId="{050277F6-3AC7-4ACB-BCAA-53F0AE827E56}" destId="{75B53275-67B4-48EB-9D78-0AF3D4BFA28B}" srcOrd="0" destOrd="0" presId="urn:microsoft.com/office/officeart/2005/8/layout/default"/>
    <dgm:cxn modelId="{3ECD1B76-8ED7-47BE-883A-0D83BD17C922}" type="presOf" srcId="{F4B0793C-CCF2-4493-898B-5E0403BAD865}" destId="{62514185-3262-4248-8C62-29E882AC891A}" srcOrd="0" destOrd="0" presId="urn:microsoft.com/office/officeart/2005/8/layout/default"/>
    <dgm:cxn modelId="{CAFD3F77-CE24-46A0-9789-F04FFDCEBF94}" type="presOf" srcId="{68A0DD67-3394-4281-BE7E-A0ABF59D0646}" destId="{0E45FF94-D997-4ABD-84DF-EE9D01D6DC66}" srcOrd="0" destOrd="0" presId="urn:microsoft.com/office/officeart/2005/8/layout/default"/>
    <dgm:cxn modelId="{39CD317F-BF9F-4FC3-9067-67BF92E20C57}" type="presOf" srcId="{E3E511B8-29FD-47C0-9F5D-8127D1309499}" destId="{A705BC71-2E3D-4A52-AFD7-7ED0722BB818}" srcOrd="0" destOrd="0" presId="urn:microsoft.com/office/officeart/2005/8/layout/default"/>
    <dgm:cxn modelId="{5ECB78D6-F203-4EDA-BDF7-BBD14FFEE7D2}" type="presOf" srcId="{600DEF8C-247D-41E9-9199-A83278ABB90B}" destId="{6BD47A12-CCFD-484B-BFBC-89867109F65E}" srcOrd="0" destOrd="0" presId="urn:microsoft.com/office/officeart/2005/8/layout/default"/>
    <dgm:cxn modelId="{1DE13DEE-FEB5-42E7-9BFF-59D56DED62D5}" type="presOf" srcId="{05FB939E-936C-450B-9303-F0E55E9FCE0B}" destId="{D787CED2-E98C-4D56-93EA-2BD0223AE6E1}" srcOrd="0" destOrd="0" presId="urn:microsoft.com/office/officeart/2005/8/layout/default"/>
    <dgm:cxn modelId="{AA56C1EE-7919-4D00-B9E9-9A611665C349}" srcId="{E3E511B8-29FD-47C0-9F5D-8127D1309499}" destId="{C9ADD566-1342-444F-A59B-F833F4E453E0}" srcOrd="5" destOrd="0" parTransId="{1984936B-E810-4DB0-8201-BE6B3F7B147D}" sibTransId="{541E391D-86CB-409C-9117-257F3A24E237}"/>
    <dgm:cxn modelId="{752DECF9-146E-44D8-9F35-DE3AA97160DA}" srcId="{E3E511B8-29FD-47C0-9F5D-8127D1309499}" destId="{51373930-342F-4AE5-9555-819BAACFBD14}" srcOrd="6" destOrd="0" parTransId="{6DC0E8F0-0189-4246-8CC1-25B0127047C8}" sibTransId="{AE872072-02C0-4DB8-B29C-0DA5E324CFDD}"/>
    <dgm:cxn modelId="{FAA75D66-523C-4047-B3D0-E0E5010D4781}" type="presParOf" srcId="{A705BC71-2E3D-4A52-AFD7-7ED0722BB818}" destId="{0E45FF94-D997-4ABD-84DF-EE9D01D6DC66}" srcOrd="0" destOrd="0" presId="urn:microsoft.com/office/officeart/2005/8/layout/default"/>
    <dgm:cxn modelId="{144E113B-64F1-4C9D-92FF-A6652C488B33}" type="presParOf" srcId="{A705BC71-2E3D-4A52-AFD7-7ED0722BB818}" destId="{5ED9187B-0988-45CA-8A21-72B92871DD77}" srcOrd="1" destOrd="0" presId="urn:microsoft.com/office/officeart/2005/8/layout/default"/>
    <dgm:cxn modelId="{4EBAE61E-A2E2-416D-BD62-FDE3C061EB1F}" type="presParOf" srcId="{A705BC71-2E3D-4A52-AFD7-7ED0722BB818}" destId="{75B53275-67B4-48EB-9D78-0AF3D4BFA28B}" srcOrd="2" destOrd="0" presId="urn:microsoft.com/office/officeart/2005/8/layout/default"/>
    <dgm:cxn modelId="{EBDF30F6-8039-4FB8-8138-927DCD121B88}" type="presParOf" srcId="{A705BC71-2E3D-4A52-AFD7-7ED0722BB818}" destId="{750BC0AD-E642-439F-8A44-0E1E7075A624}" srcOrd="3" destOrd="0" presId="urn:microsoft.com/office/officeart/2005/8/layout/default"/>
    <dgm:cxn modelId="{5FCA65E7-396D-42D0-95CB-7CD9EF3536A2}" type="presParOf" srcId="{A705BC71-2E3D-4A52-AFD7-7ED0722BB818}" destId="{62514185-3262-4248-8C62-29E882AC891A}" srcOrd="4" destOrd="0" presId="urn:microsoft.com/office/officeart/2005/8/layout/default"/>
    <dgm:cxn modelId="{DCC76614-C66D-472D-88CD-3F7BCC541CC6}" type="presParOf" srcId="{A705BC71-2E3D-4A52-AFD7-7ED0722BB818}" destId="{723010A9-A7B7-43F3-8C72-AEA0A43B1DD2}" srcOrd="5" destOrd="0" presId="urn:microsoft.com/office/officeart/2005/8/layout/default"/>
    <dgm:cxn modelId="{D240DAEF-3B0C-4958-B945-E5F9E531DA28}" type="presParOf" srcId="{A705BC71-2E3D-4A52-AFD7-7ED0722BB818}" destId="{D787CED2-E98C-4D56-93EA-2BD0223AE6E1}" srcOrd="6" destOrd="0" presId="urn:microsoft.com/office/officeart/2005/8/layout/default"/>
    <dgm:cxn modelId="{7BA44ED7-F163-4FD8-AB79-B63397FD6903}" type="presParOf" srcId="{A705BC71-2E3D-4A52-AFD7-7ED0722BB818}" destId="{0D2F5791-65B8-4E2B-8EFE-65D48149201D}" srcOrd="7" destOrd="0" presId="urn:microsoft.com/office/officeart/2005/8/layout/default"/>
    <dgm:cxn modelId="{3CD88D26-05C0-4AC8-9D3C-FB94F8B01988}" type="presParOf" srcId="{A705BC71-2E3D-4A52-AFD7-7ED0722BB818}" destId="{6BD47A12-CCFD-484B-BFBC-89867109F65E}" srcOrd="8" destOrd="0" presId="urn:microsoft.com/office/officeart/2005/8/layout/default"/>
    <dgm:cxn modelId="{BA795B64-A51B-4BC7-B424-CCC718C956AE}" type="presParOf" srcId="{A705BC71-2E3D-4A52-AFD7-7ED0722BB818}" destId="{F73B07ED-F6D6-4495-B401-6AE746431253}" srcOrd="9" destOrd="0" presId="urn:microsoft.com/office/officeart/2005/8/layout/default"/>
    <dgm:cxn modelId="{A88FC92B-D55A-45DB-BF4D-097793FEE971}" type="presParOf" srcId="{A705BC71-2E3D-4A52-AFD7-7ED0722BB818}" destId="{EC54FF3C-8075-4DD3-9815-B6B79C873062}" srcOrd="10" destOrd="0" presId="urn:microsoft.com/office/officeart/2005/8/layout/default"/>
    <dgm:cxn modelId="{42AD293B-8AEE-4EF5-903F-EF7B73FAFE9F}" type="presParOf" srcId="{A705BC71-2E3D-4A52-AFD7-7ED0722BB818}" destId="{992726B8-F359-479D-BD36-627A3703FAB8}" srcOrd="11" destOrd="0" presId="urn:microsoft.com/office/officeart/2005/8/layout/default"/>
    <dgm:cxn modelId="{D4DD8F1A-4B38-4017-BF75-CB66F9AFEAE1}" type="presParOf" srcId="{A705BC71-2E3D-4A52-AFD7-7ED0722BB818}" destId="{E3151A88-5F61-4A45-86D0-7746163A8388}" srcOrd="12"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5F5A04B-80CB-4937-8D71-0243BF3B1E62}"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124CE2BA-7951-413F-8533-02792EC0BB1E}">
      <dgm:prSet phldrT="[Text]" custT="1"/>
      <dgm:spPr>
        <a:ln w="19050">
          <a:solidFill>
            <a:schemeClr val="bg1"/>
          </a:solidFill>
        </a:ln>
        <a:effectLst>
          <a:reflection blurRad="6350" stA="52000" endA="300" endPos="35000" dir="5400000" sy="-100000" algn="bl" rotWithShape="0"/>
        </a:effectLst>
      </dgm:spPr>
      <dgm:t>
        <a:bodyPr/>
        <a:lstStyle/>
        <a:p>
          <a:r>
            <a:rPr lang="en-US" sz="1200" b="1" dirty="0">
              <a:solidFill>
                <a:schemeClr val="bg1"/>
              </a:solidFill>
              <a:effectLst>
                <a:outerShdw blurRad="38100" dist="38100" dir="2700000" algn="tl">
                  <a:srgbClr val="000000">
                    <a:alpha val="43137"/>
                  </a:srgbClr>
                </a:outerShdw>
              </a:effectLst>
            </a:rPr>
            <a:t>Geological Reserves (4)</a:t>
          </a:r>
          <a:endParaRPr lang="en-US"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832E72F7-2A41-419C-A3C1-80ACC9EAE2B7}" type="parTrans" cxnId="{2808C999-04F6-4E49-9D17-22F081DCE17D}">
      <dgm:prSet/>
      <dgm:spPr/>
      <dgm:t>
        <a:bodyPr/>
        <a:lstStyle/>
        <a:p>
          <a:endParaRPr lang="en-US"/>
        </a:p>
      </dgm:t>
    </dgm:pt>
    <dgm:pt modelId="{79D24329-F1D1-4C5B-842F-B34A46A25A42}" type="sibTrans" cxnId="{2808C999-04F6-4E49-9D17-22F081DCE17D}">
      <dgm:prSet/>
      <dgm:spPr/>
      <dgm:t>
        <a:bodyPr/>
        <a:lstStyle/>
        <a:p>
          <a:endParaRPr lang="en-US"/>
        </a:p>
      </dgm:t>
    </dgm:pt>
    <dgm:pt modelId="{45E38E75-4E62-4C7C-AC60-F492C95ED599}">
      <dgm:prSet phldrT="[Text]" custT="1"/>
      <dgm:spPr>
        <a:solidFill>
          <a:srgbClr val="C1BE8F"/>
        </a:solidFill>
        <a:effectLst>
          <a:reflection blurRad="6350" stA="52000" endA="300" endPos="35000" dir="5400000" sy="-100000" algn="bl" rotWithShape="0"/>
        </a:effectLst>
      </dgm:spPr>
      <dgm:t>
        <a:bodyPr/>
        <a:lstStyle/>
        <a:p>
          <a:pPr>
            <a:buFont typeface="+mj-lt"/>
            <a:buAutoNum type="arabicPeriod"/>
          </a:pPr>
          <a:r>
            <a:rPr lang="en-US" sz="1200" b="1" dirty="0"/>
            <a:t>Wadi </a:t>
          </a:r>
          <a:r>
            <a:rPr lang="en-US" sz="1200" b="1" dirty="0" err="1"/>
            <a:t>Degla</a:t>
          </a:r>
          <a:r>
            <a:rPr lang="en-US" sz="1200" b="1" dirty="0"/>
            <a:t> Reserve Cairo Governorate</a:t>
          </a:r>
          <a:endParaRPr lang="en-US" sz="1200" b="1" dirty="0">
            <a:effectLst/>
            <a:latin typeface="Calibri" panose="020F0502020204030204" pitchFamily="34" charset="0"/>
            <a:ea typeface="Calibri" panose="020F0502020204030204" pitchFamily="34" charset="0"/>
            <a:cs typeface="Calibri" panose="020F0502020204030204" pitchFamily="34" charset="0"/>
          </a:endParaRPr>
        </a:p>
      </dgm:t>
    </dgm:pt>
    <dgm:pt modelId="{C59D5BB9-92C5-49A5-9DB8-92ED415B6B5F}" type="parTrans" cxnId="{756D481F-F8B5-40F9-95FE-13DD35C0F2BD}">
      <dgm:prSet/>
      <dgm:spPr/>
      <dgm:t>
        <a:bodyPr/>
        <a:lstStyle/>
        <a:p>
          <a:endParaRPr lang="en-US"/>
        </a:p>
      </dgm:t>
    </dgm:pt>
    <dgm:pt modelId="{D35D04C1-C214-4F8F-B10C-56DAC0E408CD}" type="sibTrans" cxnId="{756D481F-F8B5-40F9-95FE-13DD35C0F2BD}">
      <dgm:prSet/>
      <dgm:spPr/>
      <dgm:t>
        <a:bodyPr/>
        <a:lstStyle/>
        <a:p>
          <a:endParaRPr lang="en-US"/>
        </a:p>
      </dgm:t>
    </dgm:pt>
    <dgm:pt modelId="{72FE48CA-0B4C-4D68-B669-7D177EF055C2}">
      <dgm:prSet phldrT="[Text]" custT="1"/>
      <dgm:spPr>
        <a:solidFill>
          <a:srgbClr val="C1BE8F"/>
        </a:solidFill>
        <a:effectLst>
          <a:reflection blurRad="6350" stA="52000" endA="300" endPos="35000" dir="5400000" sy="-100000" algn="bl" rotWithShape="0"/>
        </a:effectLst>
      </dgm:spPr>
      <dgm:t>
        <a:bodyPr/>
        <a:lstStyle/>
        <a:p>
          <a:pPr>
            <a:buFont typeface="+mj-lt"/>
            <a:buAutoNum type="arabicPeriod"/>
          </a:pPr>
          <a:r>
            <a:rPr lang="en-US" sz="1200" b="1" dirty="0"/>
            <a:t>Petrified Forest Reserve </a:t>
          </a:r>
          <a:r>
            <a:rPr lang="en-US" sz="1200" b="1" dirty="0" err="1"/>
            <a:t>Maadi</a:t>
          </a:r>
          <a:r>
            <a:rPr lang="en-US" sz="1200" b="1" dirty="0"/>
            <a:t> - Cairo Governorate</a:t>
          </a:r>
          <a:endParaRPr lang="en-US" sz="1200" b="1" dirty="0">
            <a:effectLst/>
            <a:latin typeface="Calibri" panose="020F0502020204030204" pitchFamily="34" charset="0"/>
            <a:ea typeface="Calibri" panose="020F0502020204030204" pitchFamily="34" charset="0"/>
            <a:cs typeface="Calibri" panose="020F0502020204030204" pitchFamily="34" charset="0"/>
          </a:endParaRPr>
        </a:p>
      </dgm:t>
    </dgm:pt>
    <dgm:pt modelId="{89D622D3-C191-476A-A294-30CA4F16CD29}" type="parTrans" cxnId="{7A50D532-4CFF-4B2B-AAA0-81344192F333}">
      <dgm:prSet/>
      <dgm:spPr/>
      <dgm:t>
        <a:bodyPr/>
        <a:lstStyle/>
        <a:p>
          <a:endParaRPr lang="en-US"/>
        </a:p>
      </dgm:t>
    </dgm:pt>
    <dgm:pt modelId="{6B322AC6-7519-42F4-9271-50FF929554B9}" type="sibTrans" cxnId="{7A50D532-4CFF-4B2B-AAA0-81344192F333}">
      <dgm:prSet/>
      <dgm:spPr/>
      <dgm:t>
        <a:bodyPr/>
        <a:lstStyle/>
        <a:p>
          <a:endParaRPr lang="en-US"/>
        </a:p>
      </dgm:t>
    </dgm:pt>
    <dgm:pt modelId="{C7B0E6A9-4D2C-45FD-8121-ECB2B3993F30}">
      <dgm:prSet phldrT="[Text]" custT="1"/>
      <dgm:spPr>
        <a:solidFill>
          <a:srgbClr val="C1BE8F"/>
        </a:solidFill>
        <a:effectLst>
          <a:reflection blurRad="6350" stA="52000" endA="300" endPos="35000" dir="5400000" sy="-100000" algn="bl" rotWithShape="0"/>
        </a:effectLst>
      </dgm:spPr>
      <dgm:t>
        <a:bodyPr/>
        <a:lstStyle/>
        <a:p>
          <a:pPr>
            <a:buFont typeface="+mj-lt"/>
            <a:buAutoNum type="arabicPeriod"/>
          </a:pPr>
          <a:r>
            <a:rPr lang="en-US" sz="1100" b="1" dirty="0"/>
            <a:t>Wadi </a:t>
          </a:r>
          <a:r>
            <a:rPr lang="en-US" sz="1100" b="1" dirty="0" err="1"/>
            <a:t>Sanour</a:t>
          </a:r>
          <a:r>
            <a:rPr lang="en-US" sz="1100" b="1" dirty="0"/>
            <a:t> Cave, Beni </a:t>
          </a:r>
          <a:r>
            <a:rPr lang="en-US" sz="1100" b="1" dirty="0" err="1"/>
            <a:t>Suef</a:t>
          </a:r>
          <a:r>
            <a:rPr lang="en-US" sz="1100" b="1" dirty="0"/>
            <a:t> Governorate</a:t>
          </a:r>
          <a:endParaRPr lang="en-US" sz="1100" b="1" dirty="0">
            <a:effectLst/>
            <a:latin typeface="Calibri" panose="020F0502020204030204" pitchFamily="34" charset="0"/>
            <a:ea typeface="Calibri" panose="020F0502020204030204" pitchFamily="34" charset="0"/>
            <a:cs typeface="Calibri" panose="020F0502020204030204" pitchFamily="34" charset="0"/>
          </a:endParaRPr>
        </a:p>
      </dgm:t>
    </dgm:pt>
    <dgm:pt modelId="{5F2F5D9D-06D3-43E4-83DD-8E925D11A06E}" type="parTrans" cxnId="{D477074A-2BF4-4A52-9948-F88C3DD19227}">
      <dgm:prSet/>
      <dgm:spPr/>
      <dgm:t>
        <a:bodyPr/>
        <a:lstStyle/>
        <a:p>
          <a:endParaRPr lang="en-US"/>
        </a:p>
      </dgm:t>
    </dgm:pt>
    <dgm:pt modelId="{C4AF2ACA-7C2E-4C66-9124-FDB45F3C84C6}" type="sibTrans" cxnId="{D477074A-2BF4-4A52-9948-F88C3DD19227}">
      <dgm:prSet/>
      <dgm:spPr/>
      <dgm:t>
        <a:bodyPr/>
        <a:lstStyle/>
        <a:p>
          <a:endParaRPr lang="en-US"/>
        </a:p>
      </dgm:t>
    </dgm:pt>
    <dgm:pt modelId="{1BA3DE07-4EAA-4864-A2BD-7F46DBE8A194}">
      <dgm:prSet phldrT="[Text]" custT="1"/>
      <dgm:spPr>
        <a:solidFill>
          <a:srgbClr val="C1BE8F"/>
        </a:solidFill>
        <a:effectLst>
          <a:reflection blurRad="6350" stA="52000" endA="300" endPos="35000" dir="5400000" sy="-100000" algn="bl" rotWithShape="0"/>
        </a:effectLst>
      </dgm:spPr>
      <dgm:t>
        <a:bodyPr/>
        <a:lstStyle/>
        <a:p>
          <a:pPr>
            <a:buFont typeface="+mj-lt"/>
            <a:buAutoNum type="arabicPeriod"/>
          </a:pPr>
          <a:r>
            <a:rPr lang="en-US" sz="1200" b="1" dirty="0" err="1">
              <a:solidFill>
                <a:schemeClr val="bg1"/>
              </a:solidFill>
            </a:rPr>
            <a:t>Kobbat</a:t>
          </a:r>
          <a:r>
            <a:rPr lang="en-US" sz="1200" b="1" dirty="0">
              <a:solidFill>
                <a:schemeClr val="bg1"/>
              </a:solidFill>
            </a:rPr>
            <a:t> </a:t>
          </a:r>
          <a:r>
            <a:rPr lang="en-US" sz="1200" b="1" dirty="0" err="1">
              <a:solidFill>
                <a:schemeClr val="bg1"/>
              </a:solidFill>
            </a:rPr>
            <a:t>Hassana</a:t>
          </a:r>
          <a:r>
            <a:rPr lang="en-US" sz="1200" b="1" dirty="0">
              <a:solidFill>
                <a:schemeClr val="bg1"/>
              </a:solidFill>
            </a:rPr>
            <a:t>, Giza Governorate</a:t>
          </a:r>
          <a:endParaRPr lang="en-US" sz="1200"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gm:t>
    </dgm:pt>
    <dgm:pt modelId="{F3E6B9E2-54E1-4B7F-9218-FBC9EAA2BF67}" type="parTrans" cxnId="{349ECBD0-92F4-4B69-A380-C5E4AD0FEFA4}">
      <dgm:prSet/>
      <dgm:spPr/>
      <dgm:t>
        <a:bodyPr/>
        <a:lstStyle/>
        <a:p>
          <a:endParaRPr lang="en-US"/>
        </a:p>
      </dgm:t>
    </dgm:pt>
    <dgm:pt modelId="{88DBEAA6-E04E-4FCD-BD41-748EC328065F}" type="sibTrans" cxnId="{349ECBD0-92F4-4B69-A380-C5E4AD0FEFA4}">
      <dgm:prSet/>
      <dgm:spPr/>
      <dgm:t>
        <a:bodyPr/>
        <a:lstStyle/>
        <a:p>
          <a:endParaRPr lang="en-US"/>
        </a:p>
      </dgm:t>
    </dgm:pt>
    <dgm:pt modelId="{4F04BD70-3547-46BA-BDD6-F9A4A0250031}" type="pres">
      <dgm:prSet presAssocID="{15F5A04B-80CB-4937-8D71-0243BF3B1E62}" presName="diagram" presStyleCnt="0">
        <dgm:presLayoutVars>
          <dgm:chMax val="1"/>
          <dgm:dir/>
          <dgm:animLvl val="ctr"/>
          <dgm:resizeHandles val="exact"/>
        </dgm:presLayoutVars>
      </dgm:prSet>
      <dgm:spPr/>
    </dgm:pt>
    <dgm:pt modelId="{714B509D-E53E-4D54-B0C9-74FA4028CF81}" type="pres">
      <dgm:prSet presAssocID="{15F5A04B-80CB-4937-8D71-0243BF3B1E62}" presName="matrix" presStyleCnt="0"/>
      <dgm:spPr/>
    </dgm:pt>
    <dgm:pt modelId="{53C0874B-3F66-4C68-89B8-D33CCC9E8A31}" type="pres">
      <dgm:prSet presAssocID="{15F5A04B-80CB-4937-8D71-0243BF3B1E62}" presName="tile1" presStyleLbl="node1" presStyleIdx="0" presStyleCnt="4"/>
      <dgm:spPr/>
    </dgm:pt>
    <dgm:pt modelId="{FC5D6BD9-91DE-43FB-A85B-08B1B439CB1F}" type="pres">
      <dgm:prSet presAssocID="{15F5A04B-80CB-4937-8D71-0243BF3B1E62}" presName="tile1text" presStyleLbl="node1" presStyleIdx="0" presStyleCnt="4">
        <dgm:presLayoutVars>
          <dgm:chMax val="0"/>
          <dgm:chPref val="0"/>
          <dgm:bulletEnabled val="1"/>
        </dgm:presLayoutVars>
      </dgm:prSet>
      <dgm:spPr/>
    </dgm:pt>
    <dgm:pt modelId="{74FA0CA3-70E6-4C70-AEC3-FFD65F241342}" type="pres">
      <dgm:prSet presAssocID="{15F5A04B-80CB-4937-8D71-0243BF3B1E62}" presName="tile2" presStyleLbl="node1" presStyleIdx="1" presStyleCnt="4"/>
      <dgm:spPr/>
    </dgm:pt>
    <dgm:pt modelId="{C19B5905-5D4B-4936-B30D-901518DA73AB}" type="pres">
      <dgm:prSet presAssocID="{15F5A04B-80CB-4937-8D71-0243BF3B1E62}" presName="tile2text" presStyleLbl="node1" presStyleIdx="1" presStyleCnt="4">
        <dgm:presLayoutVars>
          <dgm:chMax val="0"/>
          <dgm:chPref val="0"/>
          <dgm:bulletEnabled val="1"/>
        </dgm:presLayoutVars>
      </dgm:prSet>
      <dgm:spPr/>
    </dgm:pt>
    <dgm:pt modelId="{BE66D951-EB38-4EB4-8D33-4954F823F069}" type="pres">
      <dgm:prSet presAssocID="{15F5A04B-80CB-4937-8D71-0243BF3B1E62}" presName="tile3" presStyleLbl="node1" presStyleIdx="2" presStyleCnt="4"/>
      <dgm:spPr/>
    </dgm:pt>
    <dgm:pt modelId="{56FB7C23-E3F5-41ED-A696-36D75359E585}" type="pres">
      <dgm:prSet presAssocID="{15F5A04B-80CB-4937-8D71-0243BF3B1E62}" presName="tile3text" presStyleLbl="node1" presStyleIdx="2" presStyleCnt="4">
        <dgm:presLayoutVars>
          <dgm:chMax val="0"/>
          <dgm:chPref val="0"/>
          <dgm:bulletEnabled val="1"/>
        </dgm:presLayoutVars>
      </dgm:prSet>
      <dgm:spPr/>
    </dgm:pt>
    <dgm:pt modelId="{F87F3603-2437-4B15-9877-639B47F70388}" type="pres">
      <dgm:prSet presAssocID="{15F5A04B-80CB-4937-8D71-0243BF3B1E62}" presName="tile4" presStyleLbl="node1" presStyleIdx="3" presStyleCnt="4"/>
      <dgm:spPr/>
    </dgm:pt>
    <dgm:pt modelId="{52A95BB5-E9AE-483D-862D-542B79516E0D}" type="pres">
      <dgm:prSet presAssocID="{15F5A04B-80CB-4937-8D71-0243BF3B1E62}" presName="tile4text" presStyleLbl="node1" presStyleIdx="3" presStyleCnt="4">
        <dgm:presLayoutVars>
          <dgm:chMax val="0"/>
          <dgm:chPref val="0"/>
          <dgm:bulletEnabled val="1"/>
        </dgm:presLayoutVars>
      </dgm:prSet>
      <dgm:spPr/>
    </dgm:pt>
    <dgm:pt modelId="{D6F906F2-CEAC-48FA-A3F0-D11C90DB2AEE}" type="pres">
      <dgm:prSet presAssocID="{15F5A04B-80CB-4937-8D71-0243BF3B1E62}" presName="centerTile" presStyleLbl="fgShp" presStyleIdx="0" presStyleCnt="1" custScaleX="118134" custScaleY="137688" custLinFactNeighborX="-6521" custLinFactNeighborY="6454">
        <dgm:presLayoutVars>
          <dgm:chMax val="0"/>
          <dgm:chPref val="0"/>
        </dgm:presLayoutVars>
      </dgm:prSet>
      <dgm:spPr/>
    </dgm:pt>
  </dgm:ptLst>
  <dgm:cxnLst>
    <dgm:cxn modelId="{01C0A50D-AAC8-47C2-973D-6EA04907EA3B}" type="presOf" srcId="{72FE48CA-0B4C-4D68-B669-7D177EF055C2}" destId="{C19B5905-5D4B-4936-B30D-901518DA73AB}" srcOrd="1" destOrd="0" presId="urn:microsoft.com/office/officeart/2005/8/layout/matrix1"/>
    <dgm:cxn modelId="{D767E312-4901-4972-968A-BD8276698EC1}" type="presOf" srcId="{C7B0E6A9-4D2C-45FD-8121-ECB2B3993F30}" destId="{BE66D951-EB38-4EB4-8D33-4954F823F069}" srcOrd="0" destOrd="0" presId="urn:microsoft.com/office/officeart/2005/8/layout/matrix1"/>
    <dgm:cxn modelId="{CAB69D1C-8BE2-416B-B8B5-60DBB126945F}" type="presOf" srcId="{72FE48CA-0B4C-4D68-B669-7D177EF055C2}" destId="{74FA0CA3-70E6-4C70-AEC3-FFD65F241342}" srcOrd="0" destOrd="0" presId="urn:microsoft.com/office/officeart/2005/8/layout/matrix1"/>
    <dgm:cxn modelId="{756D481F-F8B5-40F9-95FE-13DD35C0F2BD}" srcId="{124CE2BA-7951-413F-8533-02792EC0BB1E}" destId="{45E38E75-4E62-4C7C-AC60-F492C95ED599}" srcOrd="0" destOrd="0" parTransId="{C59D5BB9-92C5-49A5-9DB8-92ED415B6B5F}" sibTransId="{D35D04C1-C214-4F8F-B10C-56DAC0E408CD}"/>
    <dgm:cxn modelId="{100E7B24-6895-40F7-B5E7-E6344810AFD8}" type="presOf" srcId="{45E38E75-4E62-4C7C-AC60-F492C95ED599}" destId="{53C0874B-3F66-4C68-89B8-D33CCC9E8A31}" srcOrd="0" destOrd="0" presId="urn:microsoft.com/office/officeart/2005/8/layout/matrix1"/>
    <dgm:cxn modelId="{7A50D532-4CFF-4B2B-AAA0-81344192F333}" srcId="{124CE2BA-7951-413F-8533-02792EC0BB1E}" destId="{72FE48CA-0B4C-4D68-B669-7D177EF055C2}" srcOrd="1" destOrd="0" parTransId="{89D622D3-C191-476A-A294-30CA4F16CD29}" sibTransId="{6B322AC6-7519-42F4-9271-50FF929554B9}"/>
    <dgm:cxn modelId="{3687DF43-1E91-4201-89BB-F70F83D37E58}" type="presOf" srcId="{1BA3DE07-4EAA-4864-A2BD-7F46DBE8A194}" destId="{52A95BB5-E9AE-483D-862D-542B79516E0D}" srcOrd="1" destOrd="0" presId="urn:microsoft.com/office/officeart/2005/8/layout/matrix1"/>
    <dgm:cxn modelId="{D477074A-2BF4-4A52-9948-F88C3DD19227}" srcId="{124CE2BA-7951-413F-8533-02792EC0BB1E}" destId="{C7B0E6A9-4D2C-45FD-8121-ECB2B3993F30}" srcOrd="2" destOrd="0" parTransId="{5F2F5D9D-06D3-43E4-83DD-8E925D11A06E}" sibTransId="{C4AF2ACA-7C2E-4C66-9124-FDB45F3C84C6}"/>
    <dgm:cxn modelId="{BCDE866E-E233-4971-A8FE-980F48AA649B}" type="presOf" srcId="{C7B0E6A9-4D2C-45FD-8121-ECB2B3993F30}" destId="{56FB7C23-E3F5-41ED-A696-36D75359E585}" srcOrd="1" destOrd="0" presId="urn:microsoft.com/office/officeart/2005/8/layout/matrix1"/>
    <dgm:cxn modelId="{CEBD1F59-E92A-4292-BA61-0FD5EA22E356}" type="presOf" srcId="{1BA3DE07-4EAA-4864-A2BD-7F46DBE8A194}" destId="{F87F3603-2437-4B15-9877-639B47F70388}" srcOrd="0" destOrd="0" presId="urn:microsoft.com/office/officeart/2005/8/layout/matrix1"/>
    <dgm:cxn modelId="{E0A2AB7F-40A6-4109-875A-8E1DBA160BE0}" type="presOf" srcId="{124CE2BA-7951-413F-8533-02792EC0BB1E}" destId="{D6F906F2-CEAC-48FA-A3F0-D11C90DB2AEE}" srcOrd="0" destOrd="0" presId="urn:microsoft.com/office/officeart/2005/8/layout/matrix1"/>
    <dgm:cxn modelId="{2808C999-04F6-4E49-9D17-22F081DCE17D}" srcId="{15F5A04B-80CB-4937-8D71-0243BF3B1E62}" destId="{124CE2BA-7951-413F-8533-02792EC0BB1E}" srcOrd="0" destOrd="0" parTransId="{832E72F7-2A41-419C-A3C1-80ACC9EAE2B7}" sibTransId="{79D24329-F1D1-4C5B-842F-B34A46A25A42}"/>
    <dgm:cxn modelId="{207A51AB-BA48-4382-9F69-0F50C4B87D79}" type="presOf" srcId="{45E38E75-4E62-4C7C-AC60-F492C95ED599}" destId="{FC5D6BD9-91DE-43FB-A85B-08B1B439CB1F}" srcOrd="1" destOrd="0" presId="urn:microsoft.com/office/officeart/2005/8/layout/matrix1"/>
    <dgm:cxn modelId="{349ECBD0-92F4-4B69-A380-C5E4AD0FEFA4}" srcId="{124CE2BA-7951-413F-8533-02792EC0BB1E}" destId="{1BA3DE07-4EAA-4864-A2BD-7F46DBE8A194}" srcOrd="3" destOrd="0" parTransId="{F3E6B9E2-54E1-4B7F-9218-FBC9EAA2BF67}" sibTransId="{88DBEAA6-E04E-4FCD-BD41-748EC328065F}"/>
    <dgm:cxn modelId="{831C07FB-A03E-4532-B0F7-F99DC2699D0F}" type="presOf" srcId="{15F5A04B-80CB-4937-8D71-0243BF3B1E62}" destId="{4F04BD70-3547-46BA-BDD6-F9A4A0250031}" srcOrd="0" destOrd="0" presId="urn:microsoft.com/office/officeart/2005/8/layout/matrix1"/>
    <dgm:cxn modelId="{58A76AC5-A6F9-4638-A226-A79DE5813472}" type="presParOf" srcId="{4F04BD70-3547-46BA-BDD6-F9A4A0250031}" destId="{714B509D-E53E-4D54-B0C9-74FA4028CF81}" srcOrd="0" destOrd="0" presId="urn:microsoft.com/office/officeart/2005/8/layout/matrix1"/>
    <dgm:cxn modelId="{BC100C7C-5796-4ADB-8DAF-50FEF7308B72}" type="presParOf" srcId="{714B509D-E53E-4D54-B0C9-74FA4028CF81}" destId="{53C0874B-3F66-4C68-89B8-D33CCC9E8A31}" srcOrd="0" destOrd="0" presId="urn:microsoft.com/office/officeart/2005/8/layout/matrix1"/>
    <dgm:cxn modelId="{6ED8A476-BD81-47C1-95C8-258D427D6710}" type="presParOf" srcId="{714B509D-E53E-4D54-B0C9-74FA4028CF81}" destId="{FC5D6BD9-91DE-43FB-A85B-08B1B439CB1F}" srcOrd="1" destOrd="0" presId="urn:microsoft.com/office/officeart/2005/8/layout/matrix1"/>
    <dgm:cxn modelId="{8617AF6C-1229-41B6-8BED-4186B86D1260}" type="presParOf" srcId="{714B509D-E53E-4D54-B0C9-74FA4028CF81}" destId="{74FA0CA3-70E6-4C70-AEC3-FFD65F241342}" srcOrd="2" destOrd="0" presId="urn:microsoft.com/office/officeart/2005/8/layout/matrix1"/>
    <dgm:cxn modelId="{EBE1B6A4-631C-4176-AD03-1B7A915687DF}" type="presParOf" srcId="{714B509D-E53E-4D54-B0C9-74FA4028CF81}" destId="{C19B5905-5D4B-4936-B30D-901518DA73AB}" srcOrd="3" destOrd="0" presId="urn:microsoft.com/office/officeart/2005/8/layout/matrix1"/>
    <dgm:cxn modelId="{F6A67D66-A342-449E-9F4F-B065EF9C77CC}" type="presParOf" srcId="{714B509D-E53E-4D54-B0C9-74FA4028CF81}" destId="{BE66D951-EB38-4EB4-8D33-4954F823F069}" srcOrd="4" destOrd="0" presId="urn:microsoft.com/office/officeart/2005/8/layout/matrix1"/>
    <dgm:cxn modelId="{4C2F8CBD-6F64-4825-8D35-3CBB952C737E}" type="presParOf" srcId="{714B509D-E53E-4D54-B0C9-74FA4028CF81}" destId="{56FB7C23-E3F5-41ED-A696-36D75359E585}" srcOrd="5" destOrd="0" presId="urn:microsoft.com/office/officeart/2005/8/layout/matrix1"/>
    <dgm:cxn modelId="{4E2B2E00-C7C9-4A7D-912E-346F05D95C2B}" type="presParOf" srcId="{714B509D-E53E-4D54-B0C9-74FA4028CF81}" destId="{F87F3603-2437-4B15-9877-639B47F70388}" srcOrd="6" destOrd="0" presId="urn:microsoft.com/office/officeart/2005/8/layout/matrix1"/>
    <dgm:cxn modelId="{97F61A63-2DFF-407F-9DC7-982AC5342C91}" type="presParOf" srcId="{714B509D-E53E-4D54-B0C9-74FA4028CF81}" destId="{52A95BB5-E9AE-483D-862D-542B79516E0D}" srcOrd="7" destOrd="0" presId="urn:microsoft.com/office/officeart/2005/8/layout/matrix1"/>
    <dgm:cxn modelId="{0C5118FB-2ACF-44C7-98B6-06BBA7554AC9}" type="presParOf" srcId="{4F04BD70-3547-46BA-BDD6-F9A4A0250031}" destId="{D6F906F2-CEAC-48FA-A3F0-D11C90DB2AEE}" srcOrd="1" destOrd="0" presId="urn:microsoft.com/office/officeart/2005/8/layout/matrix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39563B3-E4E9-419B-8190-E972B33E374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596CD9F3-6DC1-40D6-B194-A07E95BB031E}">
      <dgm:prSet phldrT="[Text]" custT="1"/>
      <dgm:spPr>
        <a:solidFill>
          <a:srgbClr val="6CBA8A"/>
        </a:solidFill>
        <a:ln w="25400"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marL="0" lvl="0" indent="0" algn="ctr" defTabSz="577850">
            <a:lnSpc>
              <a:spcPct val="90000"/>
            </a:lnSpc>
            <a:spcBef>
              <a:spcPct val="0"/>
            </a:spcBef>
            <a:spcAft>
              <a:spcPct val="35000"/>
            </a:spcAft>
            <a:buFont typeface="+mj-lt"/>
            <a:buAutoNum type="arabicPeriod"/>
          </a:pPr>
          <a:r>
            <a:rPr lang="en-US" sz="1100" b="1" kern="1200" dirty="0"/>
            <a:t>Grand Gulf Reserve (National Park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5EBF06CB-380E-41F2-9541-0DBCEC223E04}" type="sibTrans" cxnId="{839620E7-504E-4834-BFD4-74118CAD5F62}">
      <dgm:prSet/>
      <dgm:spPr>
        <a:solidFill>
          <a:srgbClr val="6CBA8A"/>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1100">
            <a:latin typeface="Calibri" panose="020F0502020204030204" pitchFamily="34" charset="0"/>
            <a:ea typeface="Calibri" panose="020F0502020204030204" pitchFamily="34" charset="0"/>
            <a:cs typeface="Calibri" panose="020F0502020204030204" pitchFamily="34" charset="0"/>
          </a:endParaRPr>
        </a:p>
      </dgm:t>
    </dgm:pt>
    <dgm:pt modelId="{E28C1ADA-53B5-4938-8B25-8EF314D888BB}" type="parTrans" cxnId="{839620E7-504E-4834-BFD4-74118CAD5F62}">
      <dgm:prSet/>
      <dgm:spPr/>
      <dgm:t>
        <a:bodyPr/>
        <a:lstStyle/>
        <a:p>
          <a:endParaRPr lang="en-US"/>
        </a:p>
      </dgm:t>
    </dgm:pt>
    <dgm:pt modelId="{B9C62A72-855B-463D-9C92-2CE0F7F5F83B}">
      <dgm:prSet phldrT="[Text]" custT="1"/>
      <dgm:spPr>
        <a:solidFill>
          <a:srgbClr val="6CBA8A"/>
        </a:solidFill>
        <a:ln w="25400"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marL="0" lvl="0" indent="0" algn="ctr" defTabSz="577850">
            <a:lnSpc>
              <a:spcPct val="90000"/>
            </a:lnSpc>
            <a:spcBef>
              <a:spcPct val="0"/>
            </a:spcBef>
            <a:spcAft>
              <a:spcPct val="35000"/>
            </a:spcAft>
            <a:buFont typeface="+mj-lt"/>
            <a:buAutoNum type="arabicPeriod"/>
          </a:pPr>
          <a:r>
            <a:rPr lang="en-US" sz="1000" b="1" kern="1200" dirty="0"/>
            <a:t>Red Sea Northern Islands Reserve (Resource Development)</a:t>
          </a:r>
          <a:endParaRPr lang="en-US" sz="9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CD36230A-8FE3-44A5-A095-1C7CC94163D3}" type="sibTrans" cxnId="{5952A526-132C-4264-B1B2-532E884ACA50}">
      <dgm:prSet/>
      <dgm:spPr>
        <a:solidFill>
          <a:srgbClr val="6CBA8A"/>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1100">
            <a:latin typeface="Calibri" panose="020F0502020204030204" pitchFamily="34" charset="0"/>
            <a:ea typeface="Calibri" panose="020F0502020204030204" pitchFamily="34" charset="0"/>
            <a:cs typeface="Calibri" panose="020F0502020204030204" pitchFamily="34" charset="0"/>
          </a:endParaRPr>
        </a:p>
      </dgm:t>
    </dgm:pt>
    <dgm:pt modelId="{05B9D954-BE0D-49D5-AC65-A0998B0F7C55}" type="parTrans" cxnId="{5952A526-132C-4264-B1B2-532E884ACA50}">
      <dgm:prSet/>
      <dgm:spPr/>
      <dgm:t>
        <a:bodyPr/>
        <a:lstStyle/>
        <a:p>
          <a:endParaRPr lang="en-US"/>
        </a:p>
      </dgm:t>
    </dgm:pt>
    <dgm:pt modelId="{4C2CC05E-3783-469B-BDD5-AE02998DF06D}">
      <dgm:prSet custT="1"/>
      <dgm:spPr>
        <a:solidFill>
          <a:srgbClr val="6CBA8A"/>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buFont typeface="+mj-lt"/>
            <a:buAutoNum type="arabicPeriod"/>
          </a:pPr>
          <a:r>
            <a:rPr lang="en-US" sz="1100" b="1" kern="1200" dirty="0"/>
            <a:t>Jabal Kamel (Geological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EA26C585-4E21-41D9-B361-2498AF86E7BE}" type="sibTrans" cxnId="{6A969873-608F-4096-A206-ABF9EB81B95B}">
      <dgm:prSet/>
      <dgm:spPr/>
      <dgm:t>
        <a:bodyPr/>
        <a:lstStyle/>
        <a:p>
          <a:endParaRPr lang="en-US"/>
        </a:p>
      </dgm:t>
    </dgm:pt>
    <dgm:pt modelId="{BFE80A00-A872-4F35-AE96-6C065056D19C}" type="parTrans" cxnId="{6A969873-608F-4096-A206-ABF9EB81B95B}">
      <dgm:prSet/>
      <dgm:spPr/>
      <dgm:t>
        <a:bodyPr/>
        <a:lstStyle/>
        <a:p>
          <a:endParaRPr lang="en-US"/>
        </a:p>
      </dgm:t>
    </dgm:pt>
    <dgm:pt modelId="{B0F3B037-4308-4E70-8512-24B4F7136E34}">
      <dgm:prSet phldrT="[Text]" custT="1"/>
      <dgm:spPr>
        <a:solidFill>
          <a:srgbClr val="6CBA8A"/>
        </a:solidFill>
        <a:ln w="25400"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marL="0" lvl="0" indent="0" algn="ctr" defTabSz="577850">
            <a:lnSpc>
              <a:spcPct val="90000"/>
            </a:lnSpc>
            <a:spcBef>
              <a:spcPct val="0"/>
            </a:spcBef>
            <a:spcAft>
              <a:spcPct val="35000"/>
            </a:spcAft>
            <a:buFont typeface="+mj-lt"/>
            <a:buAutoNum type="arabicPeriod"/>
          </a:pPr>
          <a:r>
            <a:rPr lang="en-US" sz="1100" b="1" kern="1200" dirty="0" err="1"/>
            <a:t>Bahria</a:t>
          </a:r>
          <a:r>
            <a:rPr lang="en-US" sz="1100" b="1" kern="1200" dirty="0"/>
            <a:t> Oasis (Natural Impact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B4DFDEA2-38E1-4054-A89B-AA3A36AFFE25}" type="sibTrans" cxnId="{77141CED-BF2B-416D-839E-204D87D3E349}">
      <dgm:prSet/>
      <dgm:spPr>
        <a:solidFill>
          <a:srgbClr val="6CBA8A"/>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1100">
            <a:latin typeface="Calibri" panose="020F0502020204030204" pitchFamily="34" charset="0"/>
            <a:ea typeface="Calibri" panose="020F0502020204030204" pitchFamily="34" charset="0"/>
            <a:cs typeface="Calibri" panose="020F0502020204030204" pitchFamily="34" charset="0"/>
          </a:endParaRPr>
        </a:p>
      </dgm:t>
    </dgm:pt>
    <dgm:pt modelId="{73100328-6435-48E0-B4A0-7BC1F0C1A93E}" type="parTrans" cxnId="{77141CED-BF2B-416D-839E-204D87D3E349}">
      <dgm:prSet/>
      <dgm:spPr/>
      <dgm:t>
        <a:bodyPr/>
        <a:lstStyle/>
        <a:p>
          <a:endParaRPr lang="en-US"/>
        </a:p>
      </dgm:t>
    </dgm:pt>
    <dgm:pt modelId="{762730B6-97CB-4D79-A05B-2EBDC8FAD572}">
      <dgm:prSet phldrT="[Text]" custT="1"/>
      <dgm:spPr>
        <a:solidFill>
          <a:srgbClr val="6CBA8A"/>
        </a:solidFill>
        <a:ln w="25400"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buFont typeface="+mj-lt"/>
            <a:buAutoNum type="arabicPeriod"/>
          </a:pPr>
          <a:r>
            <a:rPr lang="en-US" sz="1100" b="1" kern="1200" dirty="0" err="1"/>
            <a:t>Dababiya</a:t>
          </a:r>
          <a:r>
            <a:rPr lang="en-US" sz="1100" b="1" kern="1200" dirty="0"/>
            <a:t> Reserve (Geological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gm:t>
    </dgm:pt>
    <dgm:pt modelId="{925532BC-0E95-4CE4-B64F-EA07589EC4EA}" type="sibTrans" cxnId="{5A8167A7-9AF3-4DB2-9DE7-1B52F22FE766}">
      <dgm:prSet/>
      <dgm:spPr>
        <a:solidFill>
          <a:srgbClr val="6CBA8A"/>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sz="1100">
            <a:latin typeface="Calibri" panose="020F0502020204030204" pitchFamily="34" charset="0"/>
            <a:ea typeface="Calibri" panose="020F0502020204030204" pitchFamily="34" charset="0"/>
            <a:cs typeface="Calibri" panose="020F0502020204030204" pitchFamily="34" charset="0"/>
          </a:endParaRPr>
        </a:p>
      </dgm:t>
    </dgm:pt>
    <dgm:pt modelId="{50804131-8A80-4E73-9D04-5BEAF9D0C25F}" type="parTrans" cxnId="{5A8167A7-9AF3-4DB2-9DE7-1B52F22FE766}">
      <dgm:prSet/>
      <dgm:spPr/>
      <dgm:t>
        <a:bodyPr/>
        <a:lstStyle/>
        <a:p>
          <a:endParaRPr lang="en-US"/>
        </a:p>
      </dgm:t>
    </dgm:pt>
    <dgm:pt modelId="{8B070589-1089-4773-8344-315867129601}" type="pres">
      <dgm:prSet presAssocID="{339563B3-E4E9-419B-8190-E972B33E3749}" presName="cycle" presStyleCnt="0">
        <dgm:presLayoutVars>
          <dgm:dir/>
          <dgm:resizeHandles val="exact"/>
        </dgm:presLayoutVars>
      </dgm:prSet>
      <dgm:spPr/>
    </dgm:pt>
    <dgm:pt modelId="{B55F1F77-CCF4-4098-95E2-882CC24EE45E}" type="pres">
      <dgm:prSet presAssocID="{596CD9F3-6DC1-40D6-B194-A07E95BB031E}" presName="node" presStyleLbl="node1" presStyleIdx="0" presStyleCnt="5">
        <dgm:presLayoutVars>
          <dgm:bulletEnabled val="1"/>
        </dgm:presLayoutVars>
      </dgm:prSet>
      <dgm:spPr/>
    </dgm:pt>
    <dgm:pt modelId="{64EB9732-B429-4D4F-9677-DD3F79F60B6F}" type="pres">
      <dgm:prSet presAssocID="{596CD9F3-6DC1-40D6-B194-A07E95BB031E}" presName="spNode" presStyleCnt="0"/>
      <dgm:spPr/>
    </dgm:pt>
    <dgm:pt modelId="{5E5849B1-8AF2-4789-8345-4766499B8F1C}" type="pres">
      <dgm:prSet presAssocID="{5EBF06CB-380E-41F2-9541-0DBCEC223E04}" presName="sibTrans" presStyleLbl="sibTrans1D1" presStyleIdx="0" presStyleCnt="5"/>
      <dgm:spPr/>
    </dgm:pt>
    <dgm:pt modelId="{904B9BF8-54DD-4A5A-AD95-72B237C055F6}" type="pres">
      <dgm:prSet presAssocID="{B9C62A72-855B-463D-9C92-2CE0F7F5F83B}" presName="node" presStyleLbl="node1" presStyleIdx="1" presStyleCnt="5">
        <dgm:presLayoutVars>
          <dgm:bulletEnabled val="1"/>
        </dgm:presLayoutVars>
      </dgm:prSet>
      <dgm:spPr/>
    </dgm:pt>
    <dgm:pt modelId="{53625806-D66A-4A4B-BBF6-2D0FE10B9675}" type="pres">
      <dgm:prSet presAssocID="{B9C62A72-855B-463D-9C92-2CE0F7F5F83B}" presName="spNode" presStyleCnt="0"/>
      <dgm:spPr/>
    </dgm:pt>
    <dgm:pt modelId="{265E73D5-7067-40ED-87CA-466AFEA91BD9}" type="pres">
      <dgm:prSet presAssocID="{CD36230A-8FE3-44A5-A095-1C7CC94163D3}" presName="sibTrans" presStyleLbl="sibTrans1D1" presStyleIdx="1" presStyleCnt="5"/>
      <dgm:spPr/>
    </dgm:pt>
    <dgm:pt modelId="{F7CD7C15-BEED-48ED-A3B2-2695F89BFA20}" type="pres">
      <dgm:prSet presAssocID="{4C2CC05E-3783-469B-BDD5-AE02998DF06D}" presName="node" presStyleLbl="node1" presStyleIdx="2" presStyleCnt="5">
        <dgm:presLayoutVars>
          <dgm:bulletEnabled val="1"/>
        </dgm:presLayoutVars>
      </dgm:prSet>
      <dgm:spPr/>
    </dgm:pt>
    <dgm:pt modelId="{911024C2-84C5-40F6-A114-7535F42B114E}" type="pres">
      <dgm:prSet presAssocID="{4C2CC05E-3783-469B-BDD5-AE02998DF06D}" presName="spNode" presStyleCnt="0"/>
      <dgm:spPr/>
    </dgm:pt>
    <dgm:pt modelId="{D52A333F-10C8-4795-8334-4B34D5572D4D}" type="pres">
      <dgm:prSet presAssocID="{EA26C585-4E21-41D9-B361-2498AF86E7BE}" presName="sibTrans" presStyleLbl="sibTrans1D1" presStyleIdx="2" presStyleCnt="5"/>
      <dgm:spPr/>
    </dgm:pt>
    <dgm:pt modelId="{C4C759B1-436D-44AD-BB87-A534BE7C0E8B}" type="pres">
      <dgm:prSet presAssocID="{B0F3B037-4308-4E70-8512-24B4F7136E34}" presName="node" presStyleLbl="node1" presStyleIdx="3" presStyleCnt="5">
        <dgm:presLayoutVars>
          <dgm:bulletEnabled val="1"/>
        </dgm:presLayoutVars>
      </dgm:prSet>
      <dgm:spPr/>
    </dgm:pt>
    <dgm:pt modelId="{1F083D30-A0FA-4AA1-B21B-9529973B95E9}" type="pres">
      <dgm:prSet presAssocID="{B0F3B037-4308-4E70-8512-24B4F7136E34}" presName="spNode" presStyleCnt="0"/>
      <dgm:spPr/>
    </dgm:pt>
    <dgm:pt modelId="{AD3A74AD-4286-49EB-A3F5-EFA708F786DF}" type="pres">
      <dgm:prSet presAssocID="{B4DFDEA2-38E1-4054-A89B-AA3A36AFFE25}" presName="sibTrans" presStyleLbl="sibTrans1D1" presStyleIdx="3" presStyleCnt="5"/>
      <dgm:spPr/>
    </dgm:pt>
    <dgm:pt modelId="{5CEC1F75-5415-46D3-93E5-C7DF67D77B73}" type="pres">
      <dgm:prSet presAssocID="{762730B6-97CB-4D79-A05B-2EBDC8FAD572}" presName="node" presStyleLbl="node1" presStyleIdx="4" presStyleCnt="5">
        <dgm:presLayoutVars>
          <dgm:bulletEnabled val="1"/>
        </dgm:presLayoutVars>
      </dgm:prSet>
      <dgm:spPr/>
    </dgm:pt>
    <dgm:pt modelId="{C10612D3-39FD-4111-BBCF-0A8B7C303C53}" type="pres">
      <dgm:prSet presAssocID="{762730B6-97CB-4D79-A05B-2EBDC8FAD572}" presName="spNode" presStyleCnt="0"/>
      <dgm:spPr/>
    </dgm:pt>
    <dgm:pt modelId="{CF17A877-D3D7-4591-9A56-A9F43FC8FC58}" type="pres">
      <dgm:prSet presAssocID="{925532BC-0E95-4CE4-B64F-EA07589EC4EA}" presName="sibTrans" presStyleLbl="sibTrans1D1" presStyleIdx="4" presStyleCnt="5"/>
      <dgm:spPr/>
    </dgm:pt>
  </dgm:ptLst>
  <dgm:cxnLst>
    <dgm:cxn modelId="{46B8D806-0847-491D-A450-0A5C4AFF1AC4}" type="presOf" srcId="{762730B6-97CB-4D79-A05B-2EBDC8FAD572}" destId="{5CEC1F75-5415-46D3-93E5-C7DF67D77B73}" srcOrd="0" destOrd="0" presId="urn:microsoft.com/office/officeart/2005/8/layout/cycle5"/>
    <dgm:cxn modelId="{5952A526-132C-4264-B1B2-532E884ACA50}" srcId="{339563B3-E4E9-419B-8190-E972B33E3749}" destId="{B9C62A72-855B-463D-9C92-2CE0F7F5F83B}" srcOrd="1" destOrd="0" parTransId="{05B9D954-BE0D-49D5-AC65-A0998B0F7C55}" sibTransId="{CD36230A-8FE3-44A5-A095-1C7CC94163D3}"/>
    <dgm:cxn modelId="{9CB9192E-F715-4AC4-A545-914D15E00969}" type="presOf" srcId="{CD36230A-8FE3-44A5-A095-1C7CC94163D3}" destId="{265E73D5-7067-40ED-87CA-466AFEA91BD9}" srcOrd="0" destOrd="0" presId="urn:microsoft.com/office/officeart/2005/8/layout/cycle5"/>
    <dgm:cxn modelId="{19382868-5703-4045-A4B7-E5C6193EBA65}" type="presOf" srcId="{925532BC-0E95-4CE4-B64F-EA07589EC4EA}" destId="{CF17A877-D3D7-4591-9A56-A9F43FC8FC58}" srcOrd="0" destOrd="0" presId="urn:microsoft.com/office/officeart/2005/8/layout/cycle5"/>
    <dgm:cxn modelId="{1A103571-94D9-462C-8019-D2134CDF234A}" type="presOf" srcId="{4C2CC05E-3783-469B-BDD5-AE02998DF06D}" destId="{F7CD7C15-BEED-48ED-A3B2-2695F89BFA20}" srcOrd="0" destOrd="0" presId="urn:microsoft.com/office/officeart/2005/8/layout/cycle5"/>
    <dgm:cxn modelId="{6A969873-608F-4096-A206-ABF9EB81B95B}" srcId="{339563B3-E4E9-419B-8190-E972B33E3749}" destId="{4C2CC05E-3783-469B-BDD5-AE02998DF06D}" srcOrd="2" destOrd="0" parTransId="{BFE80A00-A872-4F35-AE96-6C065056D19C}" sibTransId="{EA26C585-4E21-41D9-B361-2498AF86E7BE}"/>
    <dgm:cxn modelId="{96EED38D-05BC-4978-8B22-A8F7AB458CE1}" type="presOf" srcId="{596CD9F3-6DC1-40D6-B194-A07E95BB031E}" destId="{B55F1F77-CCF4-4098-95E2-882CC24EE45E}" srcOrd="0" destOrd="0" presId="urn:microsoft.com/office/officeart/2005/8/layout/cycle5"/>
    <dgm:cxn modelId="{667317A6-211D-4A05-B334-D6FA62697D79}" type="presOf" srcId="{EA26C585-4E21-41D9-B361-2498AF86E7BE}" destId="{D52A333F-10C8-4795-8334-4B34D5572D4D}" srcOrd="0" destOrd="0" presId="urn:microsoft.com/office/officeart/2005/8/layout/cycle5"/>
    <dgm:cxn modelId="{5A8167A7-9AF3-4DB2-9DE7-1B52F22FE766}" srcId="{339563B3-E4E9-419B-8190-E972B33E3749}" destId="{762730B6-97CB-4D79-A05B-2EBDC8FAD572}" srcOrd="4" destOrd="0" parTransId="{50804131-8A80-4E73-9D04-5BEAF9D0C25F}" sibTransId="{925532BC-0E95-4CE4-B64F-EA07589EC4EA}"/>
    <dgm:cxn modelId="{8ED02ABC-D22E-4728-BA53-E7E1F8826209}" type="presOf" srcId="{5EBF06CB-380E-41F2-9541-0DBCEC223E04}" destId="{5E5849B1-8AF2-4789-8345-4766499B8F1C}" srcOrd="0" destOrd="0" presId="urn:microsoft.com/office/officeart/2005/8/layout/cycle5"/>
    <dgm:cxn modelId="{839E69C7-4711-46BE-8173-297F47055F0F}" type="presOf" srcId="{B9C62A72-855B-463D-9C92-2CE0F7F5F83B}" destId="{904B9BF8-54DD-4A5A-AD95-72B237C055F6}" srcOrd="0" destOrd="0" presId="urn:microsoft.com/office/officeart/2005/8/layout/cycle5"/>
    <dgm:cxn modelId="{02749BCB-049A-4815-81D2-D611915E867B}" type="presOf" srcId="{B4DFDEA2-38E1-4054-A89B-AA3A36AFFE25}" destId="{AD3A74AD-4286-49EB-A3F5-EFA708F786DF}" srcOrd="0" destOrd="0" presId="urn:microsoft.com/office/officeart/2005/8/layout/cycle5"/>
    <dgm:cxn modelId="{14D94AD2-0051-4DF4-A89B-99B8F9D561CD}" type="presOf" srcId="{B0F3B037-4308-4E70-8512-24B4F7136E34}" destId="{C4C759B1-436D-44AD-BB87-A534BE7C0E8B}" srcOrd="0" destOrd="0" presId="urn:microsoft.com/office/officeart/2005/8/layout/cycle5"/>
    <dgm:cxn modelId="{839620E7-504E-4834-BFD4-74118CAD5F62}" srcId="{339563B3-E4E9-419B-8190-E972B33E3749}" destId="{596CD9F3-6DC1-40D6-B194-A07E95BB031E}" srcOrd="0" destOrd="0" parTransId="{E28C1ADA-53B5-4938-8B25-8EF314D888BB}" sibTransId="{5EBF06CB-380E-41F2-9541-0DBCEC223E04}"/>
    <dgm:cxn modelId="{55124AEC-F74B-45B8-9015-F0F88C32FEB1}" type="presOf" srcId="{339563B3-E4E9-419B-8190-E972B33E3749}" destId="{8B070589-1089-4773-8344-315867129601}" srcOrd="0" destOrd="0" presId="urn:microsoft.com/office/officeart/2005/8/layout/cycle5"/>
    <dgm:cxn modelId="{77141CED-BF2B-416D-839E-204D87D3E349}" srcId="{339563B3-E4E9-419B-8190-E972B33E3749}" destId="{B0F3B037-4308-4E70-8512-24B4F7136E34}" srcOrd="3" destOrd="0" parTransId="{73100328-6435-48E0-B4A0-7BC1F0C1A93E}" sibTransId="{B4DFDEA2-38E1-4054-A89B-AA3A36AFFE25}"/>
    <dgm:cxn modelId="{F2F23742-0D16-4866-9482-F4419B63F924}" type="presParOf" srcId="{8B070589-1089-4773-8344-315867129601}" destId="{B55F1F77-CCF4-4098-95E2-882CC24EE45E}" srcOrd="0" destOrd="0" presId="urn:microsoft.com/office/officeart/2005/8/layout/cycle5"/>
    <dgm:cxn modelId="{6FDF125E-650A-492A-AC43-A96ACEC0BAAF}" type="presParOf" srcId="{8B070589-1089-4773-8344-315867129601}" destId="{64EB9732-B429-4D4F-9677-DD3F79F60B6F}" srcOrd="1" destOrd="0" presId="urn:microsoft.com/office/officeart/2005/8/layout/cycle5"/>
    <dgm:cxn modelId="{F952A804-57BF-4E47-905F-E4AF862F14FE}" type="presParOf" srcId="{8B070589-1089-4773-8344-315867129601}" destId="{5E5849B1-8AF2-4789-8345-4766499B8F1C}" srcOrd="2" destOrd="0" presId="urn:microsoft.com/office/officeart/2005/8/layout/cycle5"/>
    <dgm:cxn modelId="{29C64097-E299-4992-A25C-B9544062CD4D}" type="presParOf" srcId="{8B070589-1089-4773-8344-315867129601}" destId="{904B9BF8-54DD-4A5A-AD95-72B237C055F6}" srcOrd="3" destOrd="0" presId="urn:microsoft.com/office/officeart/2005/8/layout/cycle5"/>
    <dgm:cxn modelId="{A539582E-49E8-4FC2-A7AC-59B5F425C269}" type="presParOf" srcId="{8B070589-1089-4773-8344-315867129601}" destId="{53625806-D66A-4A4B-BBF6-2D0FE10B9675}" srcOrd="4" destOrd="0" presId="urn:microsoft.com/office/officeart/2005/8/layout/cycle5"/>
    <dgm:cxn modelId="{420FA04B-7150-4784-9343-BD88EF702A1B}" type="presParOf" srcId="{8B070589-1089-4773-8344-315867129601}" destId="{265E73D5-7067-40ED-87CA-466AFEA91BD9}" srcOrd="5" destOrd="0" presId="urn:microsoft.com/office/officeart/2005/8/layout/cycle5"/>
    <dgm:cxn modelId="{DF33854C-EB23-4F48-8935-2F6CEA4F57C9}" type="presParOf" srcId="{8B070589-1089-4773-8344-315867129601}" destId="{F7CD7C15-BEED-48ED-A3B2-2695F89BFA20}" srcOrd="6" destOrd="0" presId="urn:microsoft.com/office/officeart/2005/8/layout/cycle5"/>
    <dgm:cxn modelId="{83EFF67D-38ED-4C8F-8790-40B3BE3C280A}" type="presParOf" srcId="{8B070589-1089-4773-8344-315867129601}" destId="{911024C2-84C5-40F6-A114-7535F42B114E}" srcOrd="7" destOrd="0" presId="urn:microsoft.com/office/officeart/2005/8/layout/cycle5"/>
    <dgm:cxn modelId="{33D07520-9F06-4B8E-A3FA-5D6B68E58EE0}" type="presParOf" srcId="{8B070589-1089-4773-8344-315867129601}" destId="{D52A333F-10C8-4795-8334-4B34D5572D4D}" srcOrd="8" destOrd="0" presId="urn:microsoft.com/office/officeart/2005/8/layout/cycle5"/>
    <dgm:cxn modelId="{5CB9BE2F-5132-46A4-B9E6-586CA899F48A}" type="presParOf" srcId="{8B070589-1089-4773-8344-315867129601}" destId="{C4C759B1-436D-44AD-BB87-A534BE7C0E8B}" srcOrd="9" destOrd="0" presId="urn:microsoft.com/office/officeart/2005/8/layout/cycle5"/>
    <dgm:cxn modelId="{F2291225-FC9A-4599-B401-7A5CE85C1606}" type="presParOf" srcId="{8B070589-1089-4773-8344-315867129601}" destId="{1F083D30-A0FA-4AA1-B21B-9529973B95E9}" srcOrd="10" destOrd="0" presId="urn:microsoft.com/office/officeart/2005/8/layout/cycle5"/>
    <dgm:cxn modelId="{77552547-97F6-410A-94A2-5C0F4DE73068}" type="presParOf" srcId="{8B070589-1089-4773-8344-315867129601}" destId="{AD3A74AD-4286-49EB-A3F5-EFA708F786DF}" srcOrd="11" destOrd="0" presId="urn:microsoft.com/office/officeart/2005/8/layout/cycle5"/>
    <dgm:cxn modelId="{51526FCA-3E26-4225-82D1-DFC2F391182C}" type="presParOf" srcId="{8B070589-1089-4773-8344-315867129601}" destId="{5CEC1F75-5415-46D3-93E5-C7DF67D77B73}" srcOrd="12" destOrd="0" presId="urn:microsoft.com/office/officeart/2005/8/layout/cycle5"/>
    <dgm:cxn modelId="{126111CA-A414-48E7-ACE0-127B9CFC813D}" type="presParOf" srcId="{8B070589-1089-4773-8344-315867129601}" destId="{C10612D3-39FD-4111-BBCF-0A8B7C303C53}" srcOrd="13" destOrd="0" presId="urn:microsoft.com/office/officeart/2005/8/layout/cycle5"/>
    <dgm:cxn modelId="{10FF228D-F14F-425D-84C5-93C9C627DD8B}" type="presParOf" srcId="{8B070589-1089-4773-8344-315867129601}" destId="{CF17A877-D3D7-4591-9A56-A9F43FC8FC58}" srcOrd="14" destOrd="0" presId="urn:microsoft.com/office/officeart/2005/8/layout/cycle5"/>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23489-E6AA-4CDF-A176-2333D5D67B3C}">
      <dsp:nvSpPr>
        <dsp:cNvPr id="0" name=""/>
        <dsp:cNvSpPr/>
      </dsp:nvSpPr>
      <dsp:spPr>
        <a:xfrm>
          <a:off x="2884432" y="2308392"/>
          <a:ext cx="2396220" cy="203709"/>
        </a:xfrm>
        <a:custGeom>
          <a:avLst/>
          <a:gdLst/>
          <a:ahLst/>
          <a:cxnLst/>
          <a:rect l="0" t="0" r="0" b="0"/>
          <a:pathLst>
            <a:path>
              <a:moveTo>
                <a:pt x="0" y="0"/>
              </a:moveTo>
              <a:lnTo>
                <a:pt x="0" y="101854"/>
              </a:lnTo>
              <a:lnTo>
                <a:pt x="2396220" y="101854"/>
              </a:lnTo>
              <a:lnTo>
                <a:pt x="2396220" y="20370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3FBE74-446D-4608-ACDD-D92D5111CDDC}">
      <dsp:nvSpPr>
        <dsp:cNvPr id="0" name=""/>
        <dsp:cNvSpPr/>
      </dsp:nvSpPr>
      <dsp:spPr>
        <a:xfrm>
          <a:off x="2884432" y="2308392"/>
          <a:ext cx="1222465" cy="203709"/>
        </a:xfrm>
        <a:custGeom>
          <a:avLst/>
          <a:gdLst/>
          <a:ahLst/>
          <a:cxnLst/>
          <a:rect l="0" t="0" r="0" b="0"/>
          <a:pathLst>
            <a:path>
              <a:moveTo>
                <a:pt x="0" y="0"/>
              </a:moveTo>
              <a:lnTo>
                <a:pt x="0" y="101854"/>
              </a:lnTo>
              <a:lnTo>
                <a:pt x="1222465" y="101854"/>
              </a:lnTo>
              <a:lnTo>
                <a:pt x="1222465" y="20370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47BB96-9179-4FAD-98C1-7038BE2D56F5}">
      <dsp:nvSpPr>
        <dsp:cNvPr id="0" name=""/>
        <dsp:cNvSpPr/>
      </dsp:nvSpPr>
      <dsp:spPr>
        <a:xfrm>
          <a:off x="2837602" y="2308392"/>
          <a:ext cx="91440" cy="212701"/>
        </a:xfrm>
        <a:custGeom>
          <a:avLst/>
          <a:gdLst/>
          <a:ahLst/>
          <a:cxnLst/>
          <a:rect l="0" t="0" r="0" b="0"/>
          <a:pathLst>
            <a:path>
              <a:moveTo>
                <a:pt x="46830" y="0"/>
              </a:moveTo>
              <a:lnTo>
                <a:pt x="46830" y="110847"/>
              </a:lnTo>
              <a:lnTo>
                <a:pt x="45720" y="110847"/>
              </a:lnTo>
              <a:lnTo>
                <a:pt x="45720" y="21270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8D513C-16A4-40DF-AEC0-726FD5A5E9BA}">
      <dsp:nvSpPr>
        <dsp:cNvPr id="0" name=""/>
        <dsp:cNvSpPr/>
      </dsp:nvSpPr>
      <dsp:spPr>
        <a:xfrm>
          <a:off x="1710677" y="2308392"/>
          <a:ext cx="1173755" cy="203709"/>
        </a:xfrm>
        <a:custGeom>
          <a:avLst/>
          <a:gdLst/>
          <a:ahLst/>
          <a:cxnLst/>
          <a:rect l="0" t="0" r="0" b="0"/>
          <a:pathLst>
            <a:path>
              <a:moveTo>
                <a:pt x="1173755" y="0"/>
              </a:moveTo>
              <a:lnTo>
                <a:pt x="1173755" y="101854"/>
              </a:lnTo>
              <a:lnTo>
                <a:pt x="0" y="101854"/>
              </a:lnTo>
              <a:lnTo>
                <a:pt x="0" y="20370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400312-8A6D-4769-8A19-22F0CC92267D}">
      <dsp:nvSpPr>
        <dsp:cNvPr id="0" name=""/>
        <dsp:cNvSpPr/>
      </dsp:nvSpPr>
      <dsp:spPr>
        <a:xfrm>
          <a:off x="488212" y="2308392"/>
          <a:ext cx="2396220" cy="203709"/>
        </a:xfrm>
        <a:custGeom>
          <a:avLst/>
          <a:gdLst/>
          <a:ahLst/>
          <a:cxnLst/>
          <a:rect l="0" t="0" r="0" b="0"/>
          <a:pathLst>
            <a:path>
              <a:moveTo>
                <a:pt x="2396220" y="0"/>
              </a:moveTo>
              <a:lnTo>
                <a:pt x="2396220" y="101854"/>
              </a:lnTo>
              <a:lnTo>
                <a:pt x="0" y="101854"/>
              </a:lnTo>
              <a:lnTo>
                <a:pt x="0" y="20370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DD94A6-9195-4DC6-8820-A1FE7FAEE765}">
      <dsp:nvSpPr>
        <dsp:cNvPr id="0" name=""/>
        <dsp:cNvSpPr/>
      </dsp:nvSpPr>
      <dsp:spPr>
        <a:xfrm>
          <a:off x="2095480" y="1823369"/>
          <a:ext cx="1577905" cy="48502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Rural Tourism</a:t>
          </a:r>
          <a:endParaRPr lang="en-US" sz="1600" kern="1200" dirty="0">
            <a:effectLst>
              <a:outerShdw blurRad="38100" dist="38100" dir="2700000" algn="tl">
                <a:srgbClr val="000000">
                  <a:alpha val="43137"/>
                </a:srgbClr>
              </a:outerShdw>
            </a:effectLst>
          </a:endParaRPr>
        </a:p>
      </dsp:txBody>
      <dsp:txXfrm>
        <a:off x="2095480" y="1823369"/>
        <a:ext cx="1577905" cy="485022"/>
      </dsp:txXfrm>
    </dsp:sp>
    <dsp:sp modelId="{B367C4AB-5616-48C3-BB6B-84510E2D2CD5}">
      <dsp:nvSpPr>
        <dsp:cNvPr id="0" name=""/>
        <dsp:cNvSpPr/>
      </dsp:nvSpPr>
      <dsp:spPr>
        <a:xfrm>
          <a:off x="3189" y="2512101"/>
          <a:ext cx="970045" cy="48502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Low environmental impact</a:t>
          </a:r>
        </a:p>
      </dsp:txBody>
      <dsp:txXfrm>
        <a:off x="3189" y="2512101"/>
        <a:ext cx="970045" cy="485022"/>
      </dsp:txXfrm>
    </dsp:sp>
    <dsp:sp modelId="{B3E1BA8D-F80D-45AF-A208-C36F0903684C}">
      <dsp:nvSpPr>
        <dsp:cNvPr id="0" name=""/>
        <dsp:cNvSpPr/>
      </dsp:nvSpPr>
      <dsp:spPr>
        <a:xfrm>
          <a:off x="1176944" y="2512101"/>
          <a:ext cx="1067467" cy="48502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Environmental education</a:t>
          </a:r>
        </a:p>
      </dsp:txBody>
      <dsp:txXfrm>
        <a:off x="1176944" y="2512101"/>
        <a:ext cx="1067467" cy="485022"/>
      </dsp:txXfrm>
    </dsp:sp>
    <dsp:sp modelId="{E1C5F2CA-28D4-41BF-9B5A-65C8E71F7C81}">
      <dsp:nvSpPr>
        <dsp:cNvPr id="0" name=""/>
        <dsp:cNvSpPr/>
      </dsp:nvSpPr>
      <dsp:spPr>
        <a:xfrm>
          <a:off x="2398299" y="2521094"/>
          <a:ext cx="970045" cy="48502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Community involvement</a:t>
          </a:r>
        </a:p>
      </dsp:txBody>
      <dsp:txXfrm>
        <a:off x="2398299" y="2521094"/>
        <a:ext cx="970045" cy="485022"/>
      </dsp:txXfrm>
    </dsp:sp>
    <dsp:sp modelId="{06B81700-48CD-41DA-9730-F6E05DA17046}">
      <dsp:nvSpPr>
        <dsp:cNvPr id="0" name=""/>
        <dsp:cNvSpPr/>
      </dsp:nvSpPr>
      <dsp:spPr>
        <a:xfrm>
          <a:off x="3621876" y="2512101"/>
          <a:ext cx="970045" cy="48502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i="0" u="none" strike="noStrike" kern="1200" cap="none"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Arial"/>
            </a:rPr>
            <a:t>Sustainable development</a:t>
          </a:r>
        </a:p>
      </dsp:txBody>
      <dsp:txXfrm>
        <a:off x="3621876" y="2512101"/>
        <a:ext cx="970045" cy="485022"/>
      </dsp:txXfrm>
    </dsp:sp>
    <dsp:sp modelId="{6BFF45C7-CCAB-415D-9E67-322BEBE15B7A}">
      <dsp:nvSpPr>
        <dsp:cNvPr id="0" name=""/>
        <dsp:cNvSpPr/>
      </dsp:nvSpPr>
      <dsp:spPr>
        <a:xfrm>
          <a:off x="4795631" y="2512101"/>
          <a:ext cx="970045" cy="48502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4795631" y="2512101"/>
        <a:ext cx="970045" cy="4850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AEAA47-378A-4FDA-8EA1-DBA997FCE9CB}">
      <dsp:nvSpPr>
        <dsp:cNvPr id="0" name=""/>
        <dsp:cNvSpPr/>
      </dsp:nvSpPr>
      <dsp:spPr>
        <a:xfrm flipH="1">
          <a:off x="0" y="1670813"/>
          <a:ext cx="2926604" cy="75808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Facing Challenges</a:t>
          </a:r>
        </a:p>
      </dsp:txBody>
      <dsp:txXfrm>
        <a:off x="22204" y="1693017"/>
        <a:ext cx="2882196" cy="713680"/>
      </dsp:txXfrm>
    </dsp:sp>
    <dsp:sp modelId="{F3E459E3-2EA4-4E0D-A2EB-5D8E4135BA1B}">
      <dsp:nvSpPr>
        <dsp:cNvPr id="0" name=""/>
        <dsp:cNvSpPr/>
      </dsp:nvSpPr>
      <dsp:spPr>
        <a:xfrm rot="19313827">
          <a:off x="2686046" y="1326039"/>
          <a:ext cx="2257740" cy="54438"/>
        </a:xfrm>
        <a:custGeom>
          <a:avLst/>
          <a:gdLst/>
          <a:ahLst/>
          <a:cxnLst/>
          <a:rect l="0" t="0" r="0" b="0"/>
          <a:pathLst>
            <a:path>
              <a:moveTo>
                <a:pt x="0" y="27219"/>
              </a:moveTo>
              <a:lnTo>
                <a:pt x="2257740" y="272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3758473" y="1296815"/>
        <a:ext cx="112887" cy="112887"/>
      </dsp:txXfrm>
    </dsp:sp>
    <dsp:sp modelId="{EEBBA338-72CE-4775-982F-D1A9AFDF80B0}">
      <dsp:nvSpPr>
        <dsp:cNvPr id="0" name=""/>
        <dsp:cNvSpPr/>
      </dsp:nvSpPr>
      <dsp:spPr>
        <a:xfrm>
          <a:off x="4703229" y="9331"/>
          <a:ext cx="3018369" cy="1294659"/>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effectLst/>
              <a:latin typeface="Calibri" panose="020F0502020204030204" pitchFamily="34" charset="0"/>
              <a:ea typeface="Calibri" panose="020F0502020204030204" pitchFamily="34" charset="0"/>
              <a:cs typeface="Calibri" panose="020F0502020204030204" pitchFamily="34" charset="0"/>
            </a:rPr>
            <a:t>Egypt has great potential in the field of rural tourism thanks to its diverse natural resources, such as </a:t>
          </a:r>
          <a:r>
            <a:rPr lang="en-US" sz="1100" b="1" kern="1200" dirty="0">
              <a:solidFill>
                <a:srgbClr val="FFFFFF"/>
              </a:solidFill>
              <a:latin typeface="Calibri" panose="020F0502020204030204" pitchFamily="34" charset="0"/>
              <a:ea typeface="Calibri" panose="020F0502020204030204" pitchFamily="34" charset="0"/>
              <a:cs typeface="Calibri" panose="020F0502020204030204" pitchFamily="34" charset="0"/>
            </a:rPr>
            <a:t>landscapes, from fertile Nile Valley villages and lush oases to desert environments and protected natural reserves </a:t>
          </a:r>
          <a:r>
            <a:rPr lang="en-US" sz="1100" b="1" kern="1200" dirty="0">
              <a:effectLst/>
              <a:latin typeface="Calibri" panose="020F0502020204030204" pitchFamily="34" charset="0"/>
              <a:ea typeface="Calibri" panose="020F0502020204030204" pitchFamily="34" charset="0"/>
              <a:cs typeface="Calibri" panose="020F0502020204030204" pitchFamily="34" charset="0"/>
            </a:rPr>
            <a:t>. However, Egypt's global competitiveness in rural tourism faces challenges related to infrastructure, environmental awareness, and sustainability.</a:t>
          </a:r>
          <a:endParaRPr lang="en-US" sz="1100" kern="1200" dirty="0"/>
        </a:p>
      </dsp:txBody>
      <dsp:txXfrm>
        <a:off x="4741148" y="47250"/>
        <a:ext cx="2942531" cy="1218821"/>
      </dsp:txXfrm>
    </dsp:sp>
    <dsp:sp modelId="{6B58F026-5008-433F-B036-AAB3C208DA89}">
      <dsp:nvSpPr>
        <dsp:cNvPr id="0" name=""/>
        <dsp:cNvSpPr/>
      </dsp:nvSpPr>
      <dsp:spPr>
        <a:xfrm rot="184927">
          <a:off x="2925317" y="2070469"/>
          <a:ext cx="1779198" cy="54438"/>
        </a:xfrm>
        <a:custGeom>
          <a:avLst/>
          <a:gdLst/>
          <a:ahLst/>
          <a:cxnLst/>
          <a:rect l="0" t="0" r="0" b="0"/>
          <a:pathLst>
            <a:path>
              <a:moveTo>
                <a:pt x="0" y="27219"/>
              </a:moveTo>
              <a:lnTo>
                <a:pt x="1779198" y="272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3770436" y="2053208"/>
        <a:ext cx="88959" cy="88959"/>
      </dsp:txXfrm>
    </dsp:sp>
    <dsp:sp modelId="{20762767-CD6B-4B02-B4A8-C56EEB9154BC}">
      <dsp:nvSpPr>
        <dsp:cNvPr id="0" name=""/>
        <dsp:cNvSpPr/>
      </dsp:nvSpPr>
      <dsp:spPr>
        <a:xfrm>
          <a:off x="4703229" y="1498189"/>
          <a:ext cx="3018369" cy="1294659"/>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1">
            <a:lnSpc>
              <a:spcPct val="90000"/>
            </a:lnSpc>
            <a:spcBef>
              <a:spcPct val="0"/>
            </a:spcBef>
            <a:spcAft>
              <a:spcPct val="35000"/>
            </a:spcAft>
            <a:buNone/>
          </a:pPr>
          <a:r>
            <a:rPr lang="en-US" sz="1100" b="1" kern="1200" dirty="0">
              <a:latin typeface="Calibri" panose="020F0502020204030204" pitchFamily="34" charset="0"/>
              <a:ea typeface="Calibri" panose="020F0502020204030204" pitchFamily="34" charset="0"/>
              <a:cs typeface="Calibri" panose="020F0502020204030204" pitchFamily="34" charset="0"/>
            </a:rPr>
            <a:t>According to global reports, such as the Travel &amp; Tourism Competitiveness Report published by the World Economic Forum (WEF), Egypt shows progress in some areas, such as cultural and heritage tourism, but faces challenges in rural infrastructure and sustainable practices.</a:t>
          </a:r>
          <a:endParaRPr lang="en-US" sz="1100" kern="1200" dirty="0"/>
        </a:p>
      </dsp:txBody>
      <dsp:txXfrm>
        <a:off x="4741148" y="1536108"/>
        <a:ext cx="2942531" cy="1218821"/>
      </dsp:txXfrm>
    </dsp:sp>
    <dsp:sp modelId="{15532E6E-F2BE-4048-AEB2-9DCA6EC1FE8A}">
      <dsp:nvSpPr>
        <dsp:cNvPr id="0" name=""/>
        <dsp:cNvSpPr/>
      </dsp:nvSpPr>
      <dsp:spPr>
        <a:xfrm rot="2502681">
          <a:off x="2624957" y="2814411"/>
          <a:ext cx="2379919" cy="54438"/>
        </a:xfrm>
        <a:custGeom>
          <a:avLst/>
          <a:gdLst/>
          <a:ahLst/>
          <a:cxnLst/>
          <a:rect l="0" t="0" r="0" b="0"/>
          <a:pathLst>
            <a:path>
              <a:moveTo>
                <a:pt x="0" y="27219"/>
              </a:moveTo>
              <a:lnTo>
                <a:pt x="2379919" y="2721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3755418" y="2782132"/>
        <a:ext cx="118995" cy="118995"/>
      </dsp:txXfrm>
    </dsp:sp>
    <dsp:sp modelId="{1CB7F0BD-2D47-4C74-BC08-D0B61CA0DAAA}">
      <dsp:nvSpPr>
        <dsp:cNvPr id="0" name=""/>
        <dsp:cNvSpPr/>
      </dsp:nvSpPr>
      <dsp:spPr>
        <a:xfrm>
          <a:off x="4703229" y="2986074"/>
          <a:ext cx="3018369" cy="1294659"/>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a:off x="4741148" y="3023993"/>
        <a:ext cx="2942531" cy="12188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A0A3CD-6485-48B0-AC2F-4002E4DB2F8B}">
      <dsp:nvSpPr>
        <dsp:cNvPr id="0" name=""/>
        <dsp:cNvSpPr/>
      </dsp:nvSpPr>
      <dsp:spPr>
        <a:xfrm>
          <a:off x="-5750387" y="-879235"/>
          <a:ext cx="6838908" cy="6838908"/>
        </a:xfrm>
        <a:prstGeom prst="blockArc">
          <a:avLst>
            <a:gd name="adj1" fmla="val 18900000"/>
            <a:gd name="adj2" fmla="val 2700000"/>
            <a:gd name="adj3" fmla="val 31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2E7A29-CD2E-4890-BCCB-9E46424CD922}">
      <dsp:nvSpPr>
        <dsp:cNvPr id="0" name=""/>
        <dsp:cNvSpPr/>
      </dsp:nvSpPr>
      <dsp:spPr>
        <a:xfrm>
          <a:off x="401772" y="242306"/>
          <a:ext cx="5330507" cy="58532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4552" tIns="20320" rIns="20320" bIns="20320" numCol="1" spcCol="1270" anchor="ctr" anchorCtr="0">
          <a:noAutofit/>
        </a:bodyPr>
        <a:lstStyle/>
        <a:p>
          <a:pPr marL="0" lvl="0" indent="0" algn="l" defTabSz="355600" rtl="1">
            <a:lnSpc>
              <a:spcPct val="90000"/>
            </a:lnSpc>
            <a:spcBef>
              <a:spcPct val="0"/>
            </a:spcBef>
            <a:spcAft>
              <a:spcPct val="35000"/>
            </a:spcAft>
            <a:buNone/>
          </a:pPr>
          <a:r>
            <a:rPr lang="en-US" sz="8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The</a:t>
          </a:r>
          <a:r>
            <a:rPr lang="en-US" sz="1000" b="1" kern="1200" dirty="0">
              <a:latin typeface="Calibri" panose="020F0502020204030204" pitchFamily="34" charset="0"/>
              <a:ea typeface="Calibri" panose="020F0502020204030204" pitchFamily="34" charset="0"/>
              <a:cs typeface="Calibri" panose="020F0502020204030204" pitchFamily="34" charset="0"/>
            </a:rPr>
            <a:t> </a:t>
          </a:r>
          <a:r>
            <a:rPr lang="en-US" sz="8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United Nations Development </a:t>
          </a:r>
          <a:r>
            <a:rPr lang="en-US" sz="800" b="1" kern="1200" dirty="0" err="1">
              <a:solidFill>
                <a:srgbClr val="2F3536"/>
              </a:solidFill>
              <a:latin typeface="Calibri" panose="020F0502020204030204" pitchFamily="34" charset="0"/>
              <a:ea typeface="Calibri" panose="020F0502020204030204" pitchFamily="34" charset="0"/>
              <a:cs typeface="Calibri" panose="020F0502020204030204" pitchFamily="34" charset="0"/>
            </a:rPr>
            <a:t>Programme</a:t>
          </a:r>
          <a:r>
            <a:rPr lang="en-US" sz="8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 in cooperation with the Egyptian government, worked to support projects aimed at promoting rural tourism and protecting natural reserves. One key initiative was the "Migratory Bird Conservation and Protected Area Development Project," which aimed to improve natural resource management and develop tourism infrastructure, particularly in protected areas such as Ras Mohammed and Wadi Al-Rayan.</a:t>
          </a:r>
        </a:p>
      </dsp:txBody>
      <dsp:txXfrm>
        <a:off x="401772" y="242306"/>
        <a:ext cx="5330507" cy="585328"/>
      </dsp:txXfrm>
    </dsp:sp>
    <dsp:sp modelId="{BF130757-00A9-40ED-AE72-6107FD89789F}">
      <dsp:nvSpPr>
        <dsp:cNvPr id="0" name=""/>
        <dsp:cNvSpPr/>
      </dsp:nvSpPr>
      <dsp:spPr>
        <a:xfrm>
          <a:off x="159443" y="157854"/>
          <a:ext cx="668585" cy="668585"/>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4D6A0F3D-E475-4BD3-9A25-401D06F0B7F1}">
      <dsp:nvSpPr>
        <dsp:cNvPr id="0" name=""/>
        <dsp:cNvSpPr/>
      </dsp:nvSpPr>
      <dsp:spPr>
        <a:xfrm>
          <a:off x="863330" y="1069737"/>
          <a:ext cx="4847358" cy="5348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4552" tIns="20320" rIns="20320" bIns="20320" numCol="1" spcCol="1270" anchor="ctr" anchorCtr="0">
          <a:noAutofit/>
        </a:bodyPr>
        <a:lstStyle/>
        <a:p>
          <a:pPr marL="0" lvl="0" indent="0" algn="l" defTabSz="355600" rtl="0">
            <a:lnSpc>
              <a:spcPct val="90000"/>
            </a:lnSpc>
            <a:spcBef>
              <a:spcPct val="0"/>
            </a:spcBef>
            <a:spcAft>
              <a:spcPct val="35000"/>
            </a:spcAft>
            <a:buNone/>
          </a:pPr>
          <a:r>
            <a:rPr lang="en-US" sz="800" b="1" kern="1200" dirty="0">
              <a:latin typeface="Calibri" panose="020F0502020204030204" pitchFamily="34" charset="0"/>
              <a:ea typeface="Calibri" panose="020F0502020204030204" pitchFamily="34" charset="0"/>
              <a:cs typeface="Calibri" panose="020F0502020204030204" pitchFamily="34" charset="0"/>
            </a:rPr>
            <a:t>In collaboration with the Global Environment Facility (GEF), the United Nations contributed to a project aimed at strengthening the management of protected natural areas in Egypt.  The project aims to provide a robust legal and administrative framework to ensure the conservation of these areas and the sustainable development of tourism activities within them.</a:t>
          </a:r>
          <a:endParaRPr lang="en-US" sz="800" kern="1200" dirty="0">
            <a:latin typeface="Calibri" panose="020F0502020204030204" pitchFamily="34" charset="0"/>
            <a:ea typeface="Calibri" panose="020F0502020204030204" pitchFamily="34" charset="0"/>
            <a:cs typeface="Calibri" panose="020F0502020204030204" pitchFamily="34" charset="0"/>
          </a:endParaRPr>
        </a:p>
      </dsp:txBody>
      <dsp:txXfrm>
        <a:off x="863330" y="1069737"/>
        <a:ext cx="4847358" cy="534868"/>
      </dsp:txXfrm>
    </dsp:sp>
    <dsp:sp modelId="{8DF5BAA2-BF9B-4CF0-A661-E0253F053493}">
      <dsp:nvSpPr>
        <dsp:cNvPr id="0" name=""/>
        <dsp:cNvSpPr/>
      </dsp:nvSpPr>
      <dsp:spPr>
        <a:xfrm>
          <a:off x="599409" y="960055"/>
          <a:ext cx="668585" cy="668585"/>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2C76EE9C-5092-437E-80EF-362DE636D0B3}">
      <dsp:nvSpPr>
        <dsp:cNvPr id="0" name=""/>
        <dsp:cNvSpPr/>
      </dsp:nvSpPr>
      <dsp:spPr>
        <a:xfrm>
          <a:off x="1095945" y="1868162"/>
          <a:ext cx="4713647" cy="5348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4552" tIns="22860" rIns="22860" bIns="22860" numCol="1" spcCol="1270" anchor="ctr" anchorCtr="0">
          <a:noAutofit/>
        </a:bodyPr>
        <a:lstStyle/>
        <a:p>
          <a:pPr marL="0" lvl="0" indent="0" algn="l" defTabSz="400050">
            <a:lnSpc>
              <a:spcPct val="90000"/>
            </a:lnSpc>
            <a:spcBef>
              <a:spcPct val="0"/>
            </a:spcBef>
            <a:spcAft>
              <a:spcPct val="35000"/>
            </a:spcAft>
            <a:buNone/>
          </a:pPr>
          <a:r>
            <a:rPr lang="en-US" sz="900" b="1" kern="1200" dirty="0">
              <a:latin typeface="Calibri" panose="020F0502020204030204" pitchFamily="34" charset="0"/>
              <a:ea typeface="Calibri" panose="020F0502020204030204" pitchFamily="34" charset="0"/>
              <a:cs typeface="Calibri" panose="020F0502020204030204" pitchFamily="34" charset="0"/>
            </a:rPr>
            <a:t>The European Union has participated in several projects to promote rural tourism in Egypt, supporting the development of rural infrastructure and enhancing the capacity of local communities in rural and desert tourist areas to provide sustainable services for tourists.</a:t>
          </a:r>
          <a:endParaRPr lang="en-US" sz="900" kern="1200" dirty="0">
            <a:latin typeface="Calibri" panose="020F0502020204030204" pitchFamily="34" charset="0"/>
            <a:ea typeface="Calibri" panose="020F0502020204030204" pitchFamily="34" charset="0"/>
            <a:cs typeface="Calibri" panose="020F0502020204030204" pitchFamily="34" charset="0"/>
          </a:endParaRPr>
        </a:p>
      </dsp:txBody>
      <dsp:txXfrm>
        <a:off x="1095945" y="1868162"/>
        <a:ext cx="4713647" cy="534868"/>
      </dsp:txXfrm>
    </dsp:sp>
    <dsp:sp modelId="{CD049A38-661A-42EC-AFA5-D1B5B2309718}">
      <dsp:nvSpPr>
        <dsp:cNvPr id="0" name=""/>
        <dsp:cNvSpPr/>
      </dsp:nvSpPr>
      <dsp:spPr>
        <a:xfrm>
          <a:off x="800594" y="1762256"/>
          <a:ext cx="668585" cy="668585"/>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16302119-9920-4D29-A086-1720FBDA234C}">
      <dsp:nvSpPr>
        <dsp:cNvPr id="0" name=""/>
        <dsp:cNvSpPr/>
      </dsp:nvSpPr>
      <dsp:spPr>
        <a:xfrm>
          <a:off x="1042923" y="2673631"/>
          <a:ext cx="4689356" cy="5348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4552" tIns="73660" rIns="73660" bIns="73660" numCol="1" spcCol="1270" anchor="ctr" anchorCtr="0">
          <a:noAutofit/>
        </a:bodyPr>
        <a:lstStyle/>
        <a:p>
          <a:pPr marL="0" lvl="0" indent="0" algn="l" defTabSz="1289050">
            <a:lnSpc>
              <a:spcPct val="90000"/>
            </a:lnSpc>
            <a:spcBef>
              <a:spcPct val="0"/>
            </a:spcBef>
            <a:spcAft>
              <a:spcPct val="35000"/>
            </a:spcAft>
            <a:buNone/>
          </a:pPr>
          <a:endParaRPr lang="en-US" sz="2900" kern="1200"/>
        </a:p>
      </dsp:txBody>
      <dsp:txXfrm>
        <a:off x="1042923" y="2673631"/>
        <a:ext cx="4689356" cy="534868"/>
      </dsp:txXfrm>
    </dsp:sp>
    <dsp:sp modelId="{D2B72711-4B92-4D18-83E4-E85DB1051C54}">
      <dsp:nvSpPr>
        <dsp:cNvPr id="0" name=""/>
        <dsp:cNvSpPr/>
      </dsp:nvSpPr>
      <dsp:spPr>
        <a:xfrm>
          <a:off x="708630" y="2606772"/>
          <a:ext cx="668585" cy="668585"/>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0C23A75D-2FEC-421D-9C10-53C1FADBD424}">
      <dsp:nvSpPr>
        <dsp:cNvPr id="0" name=""/>
        <dsp:cNvSpPr/>
      </dsp:nvSpPr>
      <dsp:spPr>
        <a:xfrm>
          <a:off x="841738" y="3475832"/>
          <a:ext cx="4890541" cy="5348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4552" tIns="73660" rIns="73660" bIns="73660" numCol="1" spcCol="1270" anchor="ctr" anchorCtr="0">
          <a:noAutofit/>
        </a:bodyPr>
        <a:lstStyle/>
        <a:p>
          <a:pPr marL="0" lvl="0" indent="0" algn="l" defTabSz="1289050">
            <a:lnSpc>
              <a:spcPct val="90000"/>
            </a:lnSpc>
            <a:spcBef>
              <a:spcPct val="0"/>
            </a:spcBef>
            <a:spcAft>
              <a:spcPct val="35000"/>
            </a:spcAft>
            <a:buNone/>
          </a:pPr>
          <a:endParaRPr lang="en-US" sz="2900" kern="1200"/>
        </a:p>
      </dsp:txBody>
      <dsp:txXfrm>
        <a:off x="841738" y="3475832"/>
        <a:ext cx="4890541" cy="534868"/>
      </dsp:txXfrm>
    </dsp:sp>
    <dsp:sp modelId="{542CD6CC-4D7F-47C8-B73E-C7DD03E87576}">
      <dsp:nvSpPr>
        <dsp:cNvPr id="0" name=""/>
        <dsp:cNvSpPr/>
      </dsp:nvSpPr>
      <dsp:spPr>
        <a:xfrm>
          <a:off x="507445" y="3408973"/>
          <a:ext cx="668585" cy="668585"/>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5EF3C75A-4BAF-43F7-AB66-2DC99EF2E9A2}">
      <dsp:nvSpPr>
        <dsp:cNvPr id="0" name=""/>
        <dsp:cNvSpPr/>
      </dsp:nvSpPr>
      <dsp:spPr>
        <a:xfrm>
          <a:off x="401772" y="4278033"/>
          <a:ext cx="5330507" cy="53486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24552" tIns="73660" rIns="73660" bIns="73660" numCol="1" spcCol="1270" anchor="ctr" anchorCtr="0">
          <a:noAutofit/>
        </a:bodyPr>
        <a:lstStyle/>
        <a:p>
          <a:pPr marL="0" lvl="0" indent="0" algn="l" defTabSz="1289050">
            <a:lnSpc>
              <a:spcPct val="90000"/>
            </a:lnSpc>
            <a:spcBef>
              <a:spcPct val="0"/>
            </a:spcBef>
            <a:spcAft>
              <a:spcPct val="35000"/>
            </a:spcAft>
            <a:buNone/>
          </a:pPr>
          <a:endParaRPr lang="en-US" sz="2900" kern="1200"/>
        </a:p>
      </dsp:txBody>
      <dsp:txXfrm>
        <a:off x="401772" y="4278033"/>
        <a:ext cx="5330507" cy="534868"/>
      </dsp:txXfrm>
    </dsp:sp>
    <dsp:sp modelId="{2433D0BB-78CA-4998-BA1F-22A260FA9751}">
      <dsp:nvSpPr>
        <dsp:cNvPr id="0" name=""/>
        <dsp:cNvSpPr/>
      </dsp:nvSpPr>
      <dsp:spPr>
        <a:xfrm>
          <a:off x="67479" y="4211175"/>
          <a:ext cx="668585" cy="668585"/>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5F700E-2549-48A3-A959-BB61E469BA49}">
      <dsp:nvSpPr>
        <dsp:cNvPr id="0" name=""/>
        <dsp:cNvSpPr/>
      </dsp:nvSpPr>
      <dsp:spPr>
        <a:xfrm>
          <a:off x="2482639" y="130"/>
          <a:ext cx="89237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Font typeface="+mj-lt"/>
            <a:buNone/>
          </a:pPr>
          <a:r>
            <a:rPr lang="it-IT" sz="900" kern="1200" dirty="0"/>
            <a:t>Al-Zaraniq and Sabkha Al-Bardawil  in North Sinai</a:t>
          </a:r>
          <a:endParaRPr lang="en-US" sz="9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sp:txBody>
      <dsp:txXfrm>
        <a:off x="2613325" y="130816"/>
        <a:ext cx="631005" cy="631005"/>
      </dsp:txXfrm>
    </dsp:sp>
    <dsp:sp modelId="{5342BFF2-D647-4E11-8C93-8A5153533D14}">
      <dsp:nvSpPr>
        <dsp:cNvPr id="0" name=""/>
        <dsp:cNvSpPr/>
      </dsp:nvSpPr>
      <dsp:spPr>
        <a:xfrm rot="1350000">
          <a:off x="3422993" y="549547"/>
          <a:ext cx="237207"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3425701" y="596166"/>
        <a:ext cx="166045" cy="180707"/>
      </dsp:txXfrm>
    </dsp:sp>
    <dsp:sp modelId="{8C46D833-C2E1-4692-A353-60686875CD1C}">
      <dsp:nvSpPr>
        <dsp:cNvPr id="0" name=""/>
        <dsp:cNvSpPr/>
      </dsp:nvSpPr>
      <dsp:spPr>
        <a:xfrm>
          <a:off x="3720582" y="512902"/>
          <a:ext cx="89237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Al-</a:t>
          </a:r>
          <a:r>
            <a:rPr lang="en-US" sz="900" kern="1200" dirty="0" err="1"/>
            <a:t>Ameed</a:t>
          </a:r>
          <a:r>
            <a:rPr lang="en-US" sz="900" kern="1200" dirty="0"/>
            <a:t>  in </a:t>
          </a:r>
          <a:r>
            <a:rPr lang="en-US" sz="900" kern="1200" dirty="0" err="1"/>
            <a:t>Matrouh</a:t>
          </a:r>
          <a:r>
            <a:rPr lang="en-US" sz="900" kern="1200" dirty="0"/>
            <a:t> </a:t>
          </a:r>
          <a:r>
            <a:rPr lang="en-US" sz="800" kern="1200" dirty="0"/>
            <a:t>Governorate</a:t>
          </a:r>
          <a:endParaRPr lang="en-US" sz="9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sp:txBody>
      <dsp:txXfrm>
        <a:off x="3851268" y="643588"/>
        <a:ext cx="631005" cy="631005"/>
      </dsp:txXfrm>
    </dsp:sp>
    <dsp:sp modelId="{A0F21B73-7379-4C1C-A392-F207C8FBE3CA}">
      <dsp:nvSpPr>
        <dsp:cNvPr id="0" name=""/>
        <dsp:cNvSpPr/>
      </dsp:nvSpPr>
      <dsp:spPr>
        <a:xfrm rot="4050000">
          <a:off x="4301984" y="1421271"/>
          <a:ext cx="237207"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4323949" y="1448633"/>
        <a:ext cx="166045" cy="180707"/>
      </dsp:txXfrm>
    </dsp:sp>
    <dsp:sp modelId="{75D873B4-9681-48F4-9368-83183D7BE3DA}">
      <dsp:nvSpPr>
        <dsp:cNvPr id="0" name=""/>
        <dsp:cNvSpPr/>
      </dsp:nvSpPr>
      <dsp:spPr>
        <a:xfrm>
          <a:off x="4233354" y="1750845"/>
          <a:ext cx="89237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rtl="1">
            <a:lnSpc>
              <a:spcPct val="90000"/>
            </a:lnSpc>
            <a:spcBef>
              <a:spcPct val="0"/>
            </a:spcBef>
            <a:spcAft>
              <a:spcPct val="35000"/>
            </a:spcAft>
            <a:buFont typeface="+mj-lt"/>
            <a:buNone/>
          </a:pPr>
          <a:r>
            <a:rPr lang="en-US" sz="900" kern="1200" dirty="0" err="1">
              <a:solidFill>
                <a:srgbClr val="FFFFFF"/>
              </a:solidFill>
              <a:latin typeface="Arial"/>
              <a:ea typeface="+mn-ea"/>
              <a:cs typeface="+mn-cs"/>
            </a:rPr>
            <a:t>Saluga</a:t>
          </a:r>
          <a:r>
            <a:rPr lang="en-US" sz="900" kern="1200" dirty="0">
              <a:solidFill>
                <a:srgbClr val="FFFFFF"/>
              </a:solidFill>
              <a:latin typeface="Arial"/>
              <a:ea typeface="+mn-ea"/>
              <a:cs typeface="+mn-cs"/>
            </a:rPr>
            <a:t> and Ghazal Island in Aswan </a:t>
          </a:r>
          <a:r>
            <a:rPr lang="en-US" sz="800" kern="1200" dirty="0">
              <a:solidFill>
                <a:srgbClr val="FFFFFF"/>
              </a:solidFill>
              <a:latin typeface="Arial"/>
              <a:ea typeface="+mn-ea"/>
              <a:cs typeface="+mn-cs"/>
            </a:rPr>
            <a:t>Governorate</a:t>
          </a:r>
          <a:endParaRPr lang="en-US" sz="900" kern="1200" dirty="0">
            <a:solidFill>
              <a:srgbClr val="FFFFFF"/>
            </a:solidFill>
            <a:latin typeface="Arial"/>
            <a:ea typeface="+mn-ea"/>
            <a:cs typeface="+mn-cs"/>
          </a:endParaRPr>
        </a:p>
      </dsp:txBody>
      <dsp:txXfrm>
        <a:off x="4364040" y="1881531"/>
        <a:ext cx="631005" cy="631005"/>
      </dsp:txXfrm>
    </dsp:sp>
    <dsp:sp modelId="{FF63678F-3AB3-4ABF-9072-96326B25199A}">
      <dsp:nvSpPr>
        <dsp:cNvPr id="0" name=""/>
        <dsp:cNvSpPr/>
      </dsp:nvSpPr>
      <dsp:spPr>
        <a:xfrm rot="6750000">
          <a:off x="4307122" y="2659214"/>
          <a:ext cx="237207"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rot="10800000">
        <a:off x="4356319" y="2686576"/>
        <a:ext cx="166045" cy="180707"/>
      </dsp:txXfrm>
    </dsp:sp>
    <dsp:sp modelId="{E2081316-2DB6-485C-A188-C43D50B121DE}">
      <dsp:nvSpPr>
        <dsp:cNvPr id="0" name=""/>
        <dsp:cNvSpPr/>
      </dsp:nvSpPr>
      <dsp:spPr>
        <a:xfrm>
          <a:off x="3720582" y="2988787"/>
          <a:ext cx="89237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rtl="1">
            <a:lnSpc>
              <a:spcPct val="90000"/>
            </a:lnSpc>
            <a:spcBef>
              <a:spcPct val="0"/>
            </a:spcBef>
            <a:spcAft>
              <a:spcPct val="35000"/>
            </a:spcAft>
            <a:buFont typeface="+mj-lt"/>
            <a:buNone/>
          </a:pPr>
          <a:r>
            <a:rPr lang="en-US" sz="1000" kern="1200" dirty="0" err="1"/>
            <a:t>Qaroun</a:t>
          </a:r>
          <a:r>
            <a:rPr lang="en-US" sz="1000" kern="1200" dirty="0"/>
            <a:t> in Fayoum </a:t>
          </a:r>
          <a:r>
            <a:rPr lang="en-US" sz="800" kern="1200" dirty="0"/>
            <a:t>Governorate</a:t>
          </a:r>
          <a:endParaRPr lang="en-US" sz="10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sp:txBody>
      <dsp:txXfrm>
        <a:off x="3851268" y="3119473"/>
        <a:ext cx="631005" cy="631005"/>
      </dsp:txXfrm>
    </dsp:sp>
    <dsp:sp modelId="{802B7E1C-A490-4A5F-900B-0EB5252876BE}">
      <dsp:nvSpPr>
        <dsp:cNvPr id="0" name=""/>
        <dsp:cNvSpPr/>
      </dsp:nvSpPr>
      <dsp:spPr>
        <a:xfrm rot="9450000">
          <a:off x="3429592" y="3539716"/>
          <a:ext cx="241523"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rot="10800000">
        <a:off x="3499291" y="3586087"/>
        <a:ext cx="169066" cy="180707"/>
      </dsp:txXfrm>
    </dsp:sp>
    <dsp:sp modelId="{0F9D577D-5444-4AD1-995C-723C0F997D68}">
      <dsp:nvSpPr>
        <dsp:cNvPr id="0" name=""/>
        <dsp:cNvSpPr/>
      </dsp:nvSpPr>
      <dsp:spPr>
        <a:xfrm>
          <a:off x="2492134" y="3501560"/>
          <a:ext cx="87338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rtl="1">
            <a:lnSpc>
              <a:spcPct val="90000"/>
            </a:lnSpc>
            <a:spcBef>
              <a:spcPct val="0"/>
            </a:spcBef>
            <a:spcAft>
              <a:spcPct val="35000"/>
            </a:spcAft>
            <a:buFont typeface="+mj-lt"/>
            <a:buNone/>
          </a:pPr>
          <a:r>
            <a:rPr lang="en-US" sz="900" kern="1200" dirty="0"/>
            <a:t>Nile River Islands in different </a:t>
          </a:r>
          <a:r>
            <a:rPr lang="en-US" sz="750" kern="1200" dirty="0"/>
            <a:t>Governorates</a:t>
          </a:r>
          <a:endParaRPr lang="en-US" sz="75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sp:txBody>
      <dsp:txXfrm>
        <a:off x="2620039" y="3632246"/>
        <a:ext cx="617577" cy="631005"/>
      </dsp:txXfrm>
    </dsp:sp>
    <dsp:sp modelId="{9339BD60-30BD-4624-866C-E093E7BE0423}">
      <dsp:nvSpPr>
        <dsp:cNvPr id="0" name=""/>
        <dsp:cNvSpPr/>
      </dsp:nvSpPr>
      <dsp:spPr>
        <a:xfrm rot="12148380">
          <a:off x="2198575" y="3545110"/>
          <a:ext cx="241880"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rot="10800000">
        <a:off x="2268384" y="3619214"/>
        <a:ext cx="169316" cy="180707"/>
      </dsp:txXfrm>
    </dsp:sp>
    <dsp:sp modelId="{C30B5F37-61C5-4E57-B134-499F07CE766D}">
      <dsp:nvSpPr>
        <dsp:cNvPr id="0" name=""/>
        <dsp:cNvSpPr/>
      </dsp:nvSpPr>
      <dsp:spPr>
        <a:xfrm>
          <a:off x="1243835" y="2989114"/>
          <a:ext cx="89237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rtl="1">
            <a:lnSpc>
              <a:spcPct val="90000"/>
            </a:lnSpc>
            <a:spcBef>
              <a:spcPct val="0"/>
            </a:spcBef>
            <a:spcAft>
              <a:spcPct val="35000"/>
            </a:spcAft>
            <a:buFont typeface="+mj-lt"/>
            <a:buNone/>
          </a:pPr>
          <a:r>
            <a:rPr lang="en-US" sz="900" kern="1200" dirty="0"/>
            <a:t>Al-</a:t>
          </a:r>
          <a:r>
            <a:rPr lang="en-US" sz="900" kern="1200" dirty="0" err="1"/>
            <a:t>Burlus</a:t>
          </a:r>
          <a:r>
            <a:rPr lang="en-US" sz="900" kern="1200" dirty="0"/>
            <a:t> in </a:t>
          </a:r>
          <a:r>
            <a:rPr lang="en-US" sz="900" kern="1200" dirty="0" err="1"/>
            <a:t>Kafr</a:t>
          </a:r>
          <a:r>
            <a:rPr lang="en-US" sz="900" kern="1200" dirty="0"/>
            <a:t> El-Sheikh</a:t>
          </a:r>
          <a:r>
            <a:rPr lang="en-US" sz="1000" kern="1200" dirty="0"/>
            <a:t> </a:t>
          </a:r>
          <a:r>
            <a:rPr lang="en-US" sz="800" kern="1200" dirty="0"/>
            <a:t>Governorate</a:t>
          </a:r>
          <a:endParaRPr lang="en-US" sz="10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sp:txBody>
      <dsp:txXfrm>
        <a:off x="1374521" y="3119800"/>
        <a:ext cx="631005" cy="631005"/>
      </dsp:txXfrm>
    </dsp:sp>
    <dsp:sp modelId="{90FF7505-A5A2-40F2-A73C-B4820FFB69E4}">
      <dsp:nvSpPr>
        <dsp:cNvPr id="0" name=""/>
        <dsp:cNvSpPr/>
      </dsp:nvSpPr>
      <dsp:spPr>
        <a:xfrm rot="14852363">
          <a:off x="1318037" y="2671783"/>
          <a:ext cx="237193"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rot="10800000">
        <a:off x="1367209" y="2764898"/>
        <a:ext cx="166035" cy="180707"/>
      </dsp:txXfrm>
    </dsp:sp>
    <dsp:sp modelId="{2ED3791A-A57A-4B44-90A5-E7F1D08AA0A0}">
      <dsp:nvSpPr>
        <dsp:cNvPr id="0" name=""/>
        <dsp:cNvSpPr/>
      </dsp:nvSpPr>
      <dsp:spPr>
        <a:xfrm>
          <a:off x="731924" y="1750845"/>
          <a:ext cx="89237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rtl="1">
            <a:lnSpc>
              <a:spcPct val="90000"/>
            </a:lnSpc>
            <a:spcBef>
              <a:spcPct val="0"/>
            </a:spcBef>
            <a:spcAft>
              <a:spcPct val="35000"/>
            </a:spcAft>
            <a:buFont typeface="+mj-lt"/>
            <a:buNone/>
          </a:pPr>
          <a:r>
            <a:rPr lang="en-US" sz="900" kern="1200" dirty="0"/>
            <a:t>Wadi Al-Rayyan in Fayoum </a:t>
          </a:r>
          <a:r>
            <a:rPr lang="en-US" sz="800" kern="1200" dirty="0"/>
            <a:t>Governorate</a:t>
          </a:r>
          <a:endParaRPr lang="en-US" sz="900" b="1" kern="1200" dirty="0">
            <a:solidFill>
              <a:srgbClr val="FFFFFF"/>
            </a:solidFill>
            <a:effectLst>
              <a:outerShdw blurRad="38100" dist="38100" dir="2700000" algn="tl">
                <a:srgbClr val="000000">
                  <a:alpha val="43137"/>
                </a:srgbClr>
              </a:outerShdw>
            </a:effectLst>
            <a:latin typeface="Arial"/>
            <a:ea typeface="+mn-ea"/>
            <a:cs typeface="Arial" panose="020B0604020202020204" pitchFamily="34" charset="0"/>
          </a:endParaRPr>
        </a:p>
      </dsp:txBody>
      <dsp:txXfrm>
        <a:off x="862610" y="1881531"/>
        <a:ext cx="631005" cy="631005"/>
      </dsp:txXfrm>
    </dsp:sp>
    <dsp:sp modelId="{E757C7DD-F0BC-4AD9-ACD9-271D5572D05D}">
      <dsp:nvSpPr>
        <dsp:cNvPr id="0" name=""/>
        <dsp:cNvSpPr/>
      </dsp:nvSpPr>
      <dsp:spPr>
        <a:xfrm rot="17550000">
          <a:off x="1313326" y="1433676"/>
          <a:ext cx="237207"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1335291" y="1526784"/>
        <a:ext cx="166045" cy="180707"/>
      </dsp:txXfrm>
    </dsp:sp>
    <dsp:sp modelId="{5BC84482-9BF6-4B97-85A7-F1D1B747E123}">
      <dsp:nvSpPr>
        <dsp:cNvPr id="0" name=""/>
        <dsp:cNvSpPr/>
      </dsp:nvSpPr>
      <dsp:spPr>
        <a:xfrm>
          <a:off x="1244697" y="512902"/>
          <a:ext cx="892377" cy="892377"/>
        </a:xfrm>
        <a:prstGeom prst="ellipse">
          <a:avLst/>
        </a:prstGeom>
        <a:solidFill>
          <a:srgbClr val="61944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rtl="1">
            <a:lnSpc>
              <a:spcPct val="100000"/>
            </a:lnSpc>
            <a:spcBef>
              <a:spcPct val="0"/>
            </a:spcBef>
            <a:spcAft>
              <a:spcPts val="0"/>
            </a:spcAft>
            <a:buFont typeface="+mj-lt"/>
            <a:buNone/>
          </a:pPr>
          <a:r>
            <a:rPr lang="en-US" sz="800" b="0" kern="1200" dirty="0" err="1"/>
            <a:t>Ashtoum</a:t>
          </a:r>
          <a:r>
            <a:rPr lang="en-US" sz="800" b="0" kern="1200" dirty="0"/>
            <a:t> Gemayel and Tanis Island in Port Said Governorate</a:t>
          </a:r>
          <a:endParaRPr lang="en-US" sz="800" b="0" kern="1200" dirty="0">
            <a:effectLst>
              <a:outerShdw blurRad="38100" dist="38100" dir="2700000" algn="tl">
                <a:srgbClr val="000000">
                  <a:alpha val="43137"/>
                </a:srgbClr>
              </a:outerShdw>
            </a:effectLst>
          </a:endParaRPr>
        </a:p>
      </dsp:txBody>
      <dsp:txXfrm>
        <a:off x="1375383" y="643588"/>
        <a:ext cx="631005" cy="631005"/>
      </dsp:txXfrm>
    </dsp:sp>
    <dsp:sp modelId="{B3140371-EFD0-4E8D-A034-628E4E27485B}">
      <dsp:nvSpPr>
        <dsp:cNvPr id="0" name=""/>
        <dsp:cNvSpPr/>
      </dsp:nvSpPr>
      <dsp:spPr>
        <a:xfrm rot="20250000">
          <a:off x="2185050" y="554685"/>
          <a:ext cx="237207" cy="30117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2187758" y="628536"/>
        <a:ext cx="166045" cy="18070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45FF94-D997-4ABD-84DF-EE9D01D6DC66}">
      <dsp:nvSpPr>
        <dsp:cNvPr id="0" name=""/>
        <dsp:cNvSpPr/>
      </dsp:nvSpPr>
      <dsp:spPr>
        <a:xfrm>
          <a:off x="3025924" y="255221"/>
          <a:ext cx="1094927" cy="656956"/>
        </a:xfrm>
        <a:prstGeom prst="rect">
          <a:avLst/>
        </a:prstGeom>
        <a:solidFill>
          <a:srgbClr val="DEE583"/>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 typeface="+mj-lt"/>
            <a:buNone/>
          </a:pPr>
          <a:r>
            <a:rPr lang="en-US" sz="1000" b="1" kern="1200" dirty="0" err="1"/>
            <a:t>Taba</a:t>
          </a:r>
          <a:r>
            <a:rPr lang="en-US" sz="1000" b="1" kern="1200" dirty="0"/>
            <a:t> Reserve in South Sinai Governorate</a:t>
          </a:r>
          <a:endParaRPr lang="en-US" sz="10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3025924" y="255221"/>
        <a:ext cx="1094927" cy="656956"/>
      </dsp:txXfrm>
    </dsp:sp>
    <dsp:sp modelId="{75B53275-67B4-48EB-9D78-0AF3D4BFA28B}">
      <dsp:nvSpPr>
        <dsp:cNvPr id="0" name=""/>
        <dsp:cNvSpPr/>
      </dsp:nvSpPr>
      <dsp:spPr>
        <a:xfrm>
          <a:off x="1805539" y="775"/>
          <a:ext cx="1094927" cy="656956"/>
        </a:xfrm>
        <a:prstGeom prst="rect">
          <a:avLst/>
        </a:prstGeom>
        <a:solidFill>
          <a:srgbClr val="DEE583"/>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 typeface="+mj-lt"/>
            <a:buNone/>
          </a:pPr>
          <a:r>
            <a:rPr lang="en-US" sz="1000" b="1" kern="1200" dirty="0"/>
            <a:t>Coastal Forest Area in Rafah in North Sinai</a:t>
          </a:r>
          <a:endParaRPr lang="en-US" sz="10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1805539" y="775"/>
        <a:ext cx="1094927" cy="656956"/>
      </dsp:txXfrm>
    </dsp:sp>
    <dsp:sp modelId="{62514185-3262-4248-8C62-29E882AC891A}">
      <dsp:nvSpPr>
        <dsp:cNvPr id="0" name=""/>
        <dsp:cNvSpPr/>
      </dsp:nvSpPr>
      <dsp:spPr>
        <a:xfrm>
          <a:off x="585012" y="328038"/>
          <a:ext cx="1094927" cy="656956"/>
        </a:xfrm>
        <a:prstGeom prst="rect">
          <a:avLst/>
        </a:prstGeom>
        <a:solidFill>
          <a:srgbClr val="DEE583"/>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 typeface="+mj-lt"/>
            <a:buNone/>
          </a:pPr>
          <a:r>
            <a:rPr lang="en-US" sz="1000" b="1" kern="1200" dirty="0" err="1"/>
            <a:t>Siwa</a:t>
          </a:r>
          <a:r>
            <a:rPr lang="en-US" sz="1000" b="1" kern="1200" dirty="0"/>
            <a:t> Reserve in </a:t>
          </a:r>
          <a:r>
            <a:rPr lang="en-US" sz="1000" b="1" kern="1200" dirty="0" err="1"/>
            <a:t>Matrouh</a:t>
          </a:r>
          <a:r>
            <a:rPr lang="en-US" sz="1000" b="1" kern="1200" dirty="0"/>
            <a:t> Governorate</a:t>
          </a:r>
          <a:endParaRPr lang="en-US" sz="10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585012" y="328038"/>
        <a:ext cx="1094927" cy="656956"/>
      </dsp:txXfrm>
    </dsp:sp>
    <dsp:sp modelId="{D787CED2-E98C-4D56-93EA-2BD0223AE6E1}">
      <dsp:nvSpPr>
        <dsp:cNvPr id="0" name=""/>
        <dsp:cNvSpPr/>
      </dsp:nvSpPr>
      <dsp:spPr>
        <a:xfrm>
          <a:off x="3025924" y="1101884"/>
          <a:ext cx="1094927" cy="656956"/>
        </a:xfrm>
        <a:prstGeom prst="rect">
          <a:avLst/>
        </a:prstGeom>
        <a:solidFill>
          <a:srgbClr val="DEE583"/>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 typeface="+mj-lt"/>
            <a:buNone/>
          </a:pPr>
          <a:r>
            <a:rPr lang="en-US" sz="1000" b="1" kern="1200" dirty="0"/>
            <a:t>White Desert Reserve in New Valley Governorate</a:t>
          </a:r>
          <a:endParaRPr lang="en-US" sz="10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3025924" y="1101884"/>
        <a:ext cx="1094927" cy="656956"/>
      </dsp:txXfrm>
    </dsp:sp>
    <dsp:sp modelId="{6BD47A12-CCFD-484B-BFBC-89867109F65E}">
      <dsp:nvSpPr>
        <dsp:cNvPr id="0" name=""/>
        <dsp:cNvSpPr/>
      </dsp:nvSpPr>
      <dsp:spPr>
        <a:xfrm>
          <a:off x="1805539" y="767224"/>
          <a:ext cx="1094927" cy="656956"/>
        </a:xfrm>
        <a:prstGeom prst="rect">
          <a:avLst/>
        </a:prstGeom>
        <a:solidFill>
          <a:srgbClr val="DEE583"/>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 typeface="+mj-lt"/>
            <a:buNone/>
          </a:pPr>
          <a:r>
            <a:rPr lang="en-US" sz="1000" b="1" kern="1200" dirty="0"/>
            <a:t>St. Catherine's Reserve in South Sinai Governorate</a:t>
          </a:r>
          <a:endParaRPr lang="en-US" sz="10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1805539" y="767224"/>
        <a:ext cx="1094927" cy="656956"/>
      </dsp:txXfrm>
    </dsp:sp>
    <dsp:sp modelId="{EC54FF3C-8075-4DD3-9815-B6B79C873062}">
      <dsp:nvSpPr>
        <dsp:cNvPr id="0" name=""/>
        <dsp:cNvSpPr/>
      </dsp:nvSpPr>
      <dsp:spPr>
        <a:xfrm>
          <a:off x="585012" y="1229597"/>
          <a:ext cx="1094927" cy="656956"/>
        </a:xfrm>
        <a:prstGeom prst="rect">
          <a:avLst/>
        </a:prstGeom>
        <a:solidFill>
          <a:srgbClr val="DEE583"/>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 typeface="+mj-lt"/>
            <a:buNone/>
          </a:pPr>
          <a:r>
            <a:rPr lang="en-US" sz="1000" b="1" kern="1200" dirty="0"/>
            <a:t>Wadi Al-</a:t>
          </a:r>
          <a:r>
            <a:rPr lang="en-US" sz="1000" b="1" kern="1200" dirty="0" err="1"/>
            <a:t>Alaqi</a:t>
          </a:r>
          <a:r>
            <a:rPr lang="en-US" sz="1000" b="1" kern="1200" dirty="0"/>
            <a:t> Reserve in Aswan Governorate</a:t>
          </a:r>
          <a:endParaRPr lang="en-US" sz="10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585012" y="1229597"/>
        <a:ext cx="1094927" cy="656956"/>
      </dsp:txXfrm>
    </dsp:sp>
    <dsp:sp modelId="{E3151A88-5F61-4A45-86D0-7746163A8388}">
      <dsp:nvSpPr>
        <dsp:cNvPr id="0" name=""/>
        <dsp:cNvSpPr/>
      </dsp:nvSpPr>
      <dsp:spPr>
        <a:xfrm>
          <a:off x="1805539" y="1533674"/>
          <a:ext cx="1094927" cy="656956"/>
        </a:xfrm>
        <a:prstGeom prst="rect">
          <a:avLst/>
        </a:prstGeom>
        <a:solidFill>
          <a:srgbClr val="DEE583"/>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Font typeface="+mj-lt"/>
            <a:buNone/>
          </a:pPr>
          <a:r>
            <a:rPr lang="en-US" sz="1000" b="1" kern="1200" dirty="0"/>
            <a:t>Assiut Valley Reserve in Assiut Governorate</a:t>
          </a:r>
          <a:endParaRPr lang="en-US" sz="10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1805539" y="1533674"/>
        <a:ext cx="1094927" cy="6569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C0874B-3F66-4C68-89B8-D33CCC9E8A31}">
      <dsp:nvSpPr>
        <dsp:cNvPr id="0" name=""/>
        <dsp:cNvSpPr/>
      </dsp:nvSpPr>
      <dsp:spPr>
        <a:xfrm rot="16200000">
          <a:off x="480848" y="-480848"/>
          <a:ext cx="784334" cy="1746031"/>
        </a:xfrm>
        <a:prstGeom prst="round1Rect">
          <a:avLst/>
        </a:prstGeom>
        <a:solidFill>
          <a:srgbClr val="C1BE8F"/>
        </a:solidFill>
        <a:ln w="25400" cap="flat" cmpd="sng" algn="ctr">
          <a:solidFill>
            <a:schemeClr val="lt1">
              <a:hueOff val="0"/>
              <a:satOff val="0"/>
              <a:lumOff val="0"/>
              <a:alphaOff val="0"/>
            </a:schemeClr>
          </a:solidFill>
          <a:prstDash val="solid"/>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Font typeface="+mj-lt"/>
            <a:buNone/>
          </a:pPr>
          <a:r>
            <a:rPr lang="en-US" sz="1200" b="1" kern="1200" dirty="0"/>
            <a:t>Wadi </a:t>
          </a:r>
          <a:r>
            <a:rPr lang="en-US" sz="1200" b="1" kern="1200" dirty="0" err="1"/>
            <a:t>Degla</a:t>
          </a:r>
          <a:r>
            <a:rPr lang="en-US" sz="1200" b="1" kern="1200" dirty="0"/>
            <a:t> Reserve Cairo Governorate</a:t>
          </a:r>
          <a:endParaRPr lang="en-US" sz="1200" b="1" kern="1200" dirty="0">
            <a:effectLst/>
            <a:latin typeface="Calibri" panose="020F0502020204030204" pitchFamily="34" charset="0"/>
            <a:ea typeface="Calibri" panose="020F0502020204030204" pitchFamily="34" charset="0"/>
            <a:cs typeface="Calibri" panose="020F0502020204030204" pitchFamily="34" charset="0"/>
          </a:endParaRPr>
        </a:p>
      </dsp:txBody>
      <dsp:txXfrm rot="5400000">
        <a:off x="0" y="0"/>
        <a:ext cx="1746031" cy="588250"/>
      </dsp:txXfrm>
    </dsp:sp>
    <dsp:sp modelId="{74FA0CA3-70E6-4C70-AEC3-FFD65F241342}">
      <dsp:nvSpPr>
        <dsp:cNvPr id="0" name=""/>
        <dsp:cNvSpPr/>
      </dsp:nvSpPr>
      <dsp:spPr>
        <a:xfrm>
          <a:off x="1746031" y="0"/>
          <a:ext cx="1746031" cy="784334"/>
        </a:xfrm>
        <a:prstGeom prst="round1Rect">
          <a:avLst/>
        </a:prstGeom>
        <a:solidFill>
          <a:srgbClr val="C1BE8F"/>
        </a:solidFill>
        <a:ln w="25400" cap="flat" cmpd="sng" algn="ctr">
          <a:solidFill>
            <a:schemeClr val="lt1">
              <a:hueOff val="0"/>
              <a:satOff val="0"/>
              <a:lumOff val="0"/>
              <a:alphaOff val="0"/>
            </a:schemeClr>
          </a:solidFill>
          <a:prstDash val="solid"/>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Font typeface="+mj-lt"/>
            <a:buNone/>
          </a:pPr>
          <a:r>
            <a:rPr lang="en-US" sz="1200" b="1" kern="1200" dirty="0"/>
            <a:t>Petrified Forest Reserve </a:t>
          </a:r>
          <a:r>
            <a:rPr lang="en-US" sz="1200" b="1" kern="1200" dirty="0" err="1"/>
            <a:t>Maadi</a:t>
          </a:r>
          <a:r>
            <a:rPr lang="en-US" sz="1200" b="1" kern="1200" dirty="0"/>
            <a:t> - Cairo Governorate</a:t>
          </a:r>
          <a:endParaRPr lang="en-US" sz="1200" b="1" kern="1200" dirty="0">
            <a:effectLst/>
            <a:latin typeface="Calibri" panose="020F0502020204030204" pitchFamily="34" charset="0"/>
            <a:ea typeface="Calibri" panose="020F0502020204030204" pitchFamily="34" charset="0"/>
            <a:cs typeface="Calibri" panose="020F0502020204030204" pitchFamily="34" charset="0"/>
          </a:endParaRPr>
        </a:p>
      </dsp:txBody>
      <dsp:txXfrm>
        <a:off x="1746031" y="0"/>
        <a:ext cx="1746031" cy="588250"/>
      </dsp:txXfrm>
    </dsp:sp>
    <dsp:sp modelId="{BE66D951-EB38-4EB4-8D33-4954F823F069}">
      <dsp:nvSpPr>
        <dsp:cNvPr id="0" name=""/>
        <dsp:cNvSpPr/>
      </dsp:nvSpPr>
      <dsp:spPr>
        <a:xfrm rot="10800000">
          <a:off x="0" y="784334"/>
          <a:ext cx="1746031" cy="784334"/>
        </a:xfrm>
        <a:prstGeom prst="round1Rect">
          <a:avLst/>
        </a:prstGeom>
        <a:solidFill>
          <a:srgbClr val="C1BE8F"/>
        </a:solidFill>
        <a:ln w="25400" cap="flat" cmpd="sng" algn="ctr">
          <a:solidFill>
            <a:schemeClr val="lt1">
              <a:hueOff val="0"/>
              <a:satOff val="0"/>
              <a:lumOff val="0"/>
              <a:alphaOff val="0"/>
            </a:schemeClr>
          </a:solidFill>
          <a:prstDash val="solid"/>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Font typeface="+mj-lt"/>
            <a:buNone/>
          </a:pPr>
          <a:r>
            <a:rPr lang="en-US" sz="1100" b="1" kern="1200" dirty="0"/>
            <a:t>Wadi </a:t>
          </a:r>
          <a:r>
            <a:rPr lang="en-US" sz="1100" b="1" kern="1200" dirty="0" err="1"/>
            <a:t>Sanour</a:t>
          </a:r>
          <a:r>
            <a:rPr lang="en-US" sz="1100" b="1" kern="1200" dirty="0"/>
            <a:t> Cave, Beni </a:t>
          </a:r>
          <a:r>
            <a:rPr lang="en-US" sz="1100" b="1" kern="1200" dirty="0" err="1"/>
            <a:t>Suef</a:t>
          </a:r>
          <a:r>
            <a:rPr lang="en-US" sz="1100" b="1" kern="1200" dirty="0"/>
            <a:t> Governorate</a:t>
          </a:r>
          <a:endParaRPr lang="en-US" sz="1100" b="1" kern="1200" dirty="0">
            <a:effectLst/>
            <a:latin typeface="Calibri" panose="020F0502020204030204" pitchFamily="34" charset="0"/>
            <a:ea typeface="Calibri" panose="020F0502020204030204" pitchFamily="34" charset="0"/>
            <a:cs typeface="Calibri" panose="020F0502020204030204" pitchFamily="34" charset="0"/>
          </a:endParaRPr>
        </a:p>
      </dsp:txBody>
      <dsp:txXfrm rot="10800000">
        <a:off x="0" y="980418"/>
        <a:ext cx="1746031" cy="588250"/>
      </dsp:txXfrm>
    </dsp:sp>
    <dsp:sp modelId="{F87F3603-2437-4B15-9877-639B47F70388}">
      <dsp:nvSpPr>
        <dsp:cNvPr id="0" name=""/>
        <dsp:cNvSpPr/>
      </dsp:nvSpPr>
      <dsp:spPr>
        <a:xfrm rot="5400000">
          <a:off x="2226879" y="303486"/>
          <a:ext cx="784334" cy="1746031"/>
        </a:xfrm>
        <a:prstGeom prst="round1Rect">
          <a:avLst/>
        </a:prstGeom>
        <a:solidFill>
          <a:srgbClr val="C1BE8F"/>
        </a:solidFill>
        <a:ln w="25400" cap="flat" cmpd="sng" algn="ctr">
          <a:solidFill>
            <a:schemeClr val="lt1">
              <a:hueOff val="0"/>
              <a:satOff val="0"/>
              <a:lumOff val="0"/>
              <a:alphaOff val="0"/>
            </a:schemeClr>
          </a:solidFill>
          <a:prstDash val="solid"/>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Font typeface="+mj-lt"/>
            <a:buNone/>
          </a:pPr>
          <a:r>
            <a:rPr lang="en-US" sz="1200" b="1" kern="1200" dirty="0" err="1">
              <a:solidFill>
                <a:schemeClr val="bg1"/>
              </a:solidFill>
            </a:rPr>
            <a:t>Kobbat</a:t>
          </a:r>
          <a:r>
            <a:rPr lang="en-US" sz="1200" b="1" kern="1200" dirty="0">
              <a:solidFill>
                <a:schemeClr val="bg1"/>
              </a:solidFill>
            </a:rPr>
            <a:t> </a:t>
          </a:r>
          <a:r>
            <a:rPr lang="en-US" sz="1200" b="1" kern="1200" dirty="0" err="1">
              <a:solidFill>
                <a:schemeClr val="bg1"/>
              </a:solidFill>
            </a:rPr>
            <a:t>Hassana</a:t>
          </a:r>
          <a:r>
            <a:rPr lang="en-US" sz="1200" b="1" kern="1200" dirty="0">
              <a:solidFill>
                <a:schemeClr val="bg1"/>
              </a:solidFill>
            </a:rPr>
            <a:t>, Giza Governorate</a:t>
          </a:r>
          <a:endParaRPr lang="en-US" sz="1200" b="1" kern="12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sp:txBody>
      <dsp:txXfrm rot="-5400000">
        <a:off x="1746031" y="980418"/>
        <a:ext cx="1746031" cy="588250"/>
      </dsp:txXfrm>
    </dsp:sp>
    <dsp:sp modelId="{D6F906F2-CEAC-48FA-A3F0-D11C90DB2AEE}">
      <dsp:nvSpPr>
        <dsp:cNvPr id="0" name=""/>
        <dsp:cNvSpPr/>
      </dsp:nvSpPr>
      <dsp:spPr>
        <a:xfrm>
          <a:off x="1058918" y="539661"/>
          <a:ext cx="1237593" cy="539967"/>
        </a:xfrm>
        <a:prstGeom prst="roundRect">
          <a:avLst/>
        </a:prstGeom>
        <a:solidFill>
          <a:schemeClr val="accent1">
            <a:tint val="60000"/>
            <a:hueOff val="0"/>
            <a:satOff val="0"/>
            <a:lumOff val="0"/>
            <a:alphaOff val="0"/>
          </a:schemeClr>
        </a:solidFill>
        <a:ln w="19050" cap="flat" cmpd="sng" algn="ctr">
          <a:solidFill>
            <a:schemeClr val="bg1"/>
          </a:solidFill>
          <a:prstDash val="solid"/>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effectLst>
                <a:outerShdw blurRad="38100" dist="38100" dir="2700000" algn="tl">
                  <a:srgbClr val="000000">
                    <a:alpha val="43137"/>
                  </a:srgbClr>
                </a:outerShdw>
              </a:effectLst>
            </a:rPr>
            <a:t>Geological Reserves (4)</a:t>
          </a:r>
          <a:endParaRPr lang="en-US"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1085277" y="566020"/>
        <a:ext cx="1184875" cy="48724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1F77-CCF4-4098-95E2-882CC24EE45E}">
      <dsp:nvSpPr>
        <dsp:cNvPr id="0" name=""/>
        <dsp:cNvSpPr/>
      </dsp:nvSpPr>
      <dsp:spPr>
        <a:xfrm>
          <a:off x="1683500" y="595"/>
          <a:ext cx="1134055" cy="737135"/>
        </a:xfrm>
        <a:prstGeom prst="roundRect">
          <a:avLst/>
        </a:prstGeom>
        <a:solidFill>
          <a:srgbClr val="6CBA8A"/>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577850">
            <a:lnSpc>
              <a:spcPct val="90000"/>
            </a:lnSpc>
            <a:spcBef>
              <a:spcPct val="0"/>
            </a:spcBef>
            <a:spcAft>
              <a:spcPct val="35000"/>
            </a:spcAft>
            <a:buFont typeface="+mj-lt"/>
            <a:buNone/>
          </a:pPr>
          <a:r>
            <a:rPr lang="en-US" sz="1100" b="1" kern="1200" dirty="0"/>
            <a:t>Grand Gulf Reserve (National Park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1719484" y="36579"/>
        <a:ext cx="1062087" cy="665167"/>
      </dsp:txXfrm>
    </dsp:sp>
    <dsp:sp modelId="{5E5849B1-8AF2-4789-8345-4766499B8F1C}">
      <dsp:nvSpPr>
        <dsp:cNvPr id="0" name=""/>
        <dsp:cNvSpPr/>
      </dsp:nvSpPr>
      <dsp:spPr>
        <a:xfrm>
          <a:off x="775156" y="369163"/>
          <a:ext cx="2950743" cy="2950743"/>
        </a:xfrm>
        <a:custGeom>
          <a:avLst/>
          <a:gdLst/>
          <a:ahLst/>
          <a:cxnLst/>
          <a:rect l="0" t="0" r="0" b="0"/>
          <a:pathLst>
            <a:path>
              <a:moveTo>
                <a:pt x="2194972" y="187390"/>
              </a:moveTo>
              <a:arcTo wR="1475371" hR="1475371" stAng="17951537" swAng="1214552"/>
            </a:path>
          </a:pathLst>
        </a:custGeom>
        <a:noFill/>
        <a:ln w="9525" cap="flat" cmpd="sng" algn="ctr">
          <a:noFill/>
          <a:prstDash val="solid"/>
          <a:tailEnd type="arrow"/>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0">
          <a:scrgbClr r="0" g="0" b="0"/>
        </a:fillRef>
        <a:effectRef idx="0">
          <a:scrgbClr r="0" g="0" b="0"/>
        </a:effectRef>
        <a:fontRef idx="minor"/>
      </dsp:style>
    </dsp:sp>
    <dsp:sp modelId="{904B9BF8-54DD-4A5A-AD95-72B237C055F6}">
      <dsp:nvSpPr>
        <dsp:cNvPr id="0" name=""/>
        <dsp:cNvSpPr/>
      </dsp:nvSpPr>
      <dsp:spPr>
        <a:xfrm>
          <a:off x="3086662" y="1020052"/>
          <a:ext cx="1134055" cy="737135"/>
        </a:xfrm>
        <a:prstGeom prst="roundRect">
          <a:avLst/>
        </a:prstGeom>
        <a:solidFill>
          <a:srgbClr val="6CBA8A"/>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577850">
            <a:lnSpc>
              <a:spcPct val="90000"/>
            </a:lnSpc>
            <a:spcBef>
              <a:spcPct val="0"/>
            </a:spcBef>
            <a:spcAft>
              <a:spcPct val="35000"/>
            </a:spcAft>
            <a:buFont typeface="+mj-lt"/>
            <a:buNone/>
          </a:pPr>
          <a:r>
            <a:rPr lang="en-US" sz="1000" b="1" kern="1200" dirty="0"/>
            <a:t>Red Sea Northern Islands Reserve (Resource Development)</a:t>
          </a:r>
          <a:endParaRPr lang="en-US" sz="9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3122646" y="1056036"/>
        <a:ext cx="1062087" cy="665167"/>
      </dsp:txXfrm>
    </dsp:sp>
    <dsp:sp modelId="{265E73D5-7067-40ED-87CA-466AFEA91BD9}">
      <dsp:nvSpPr>
        <dsp:cNvPr id="0" name=""/>
        <dsp:cNvSpPr/>
      </dsp:nvSpPr>
      <dsp:spPr>
        <a:xfrm>
          <a:off x="775156" y="369163"/>
          <a:ext cx="2950743" cy="2950743"/>
        </a:xfrm>
        <a:custGeom>
          <a:avLst/>
          <a:gdLst/>
          <a:ahLst/>
          <a:cxnLst/>
          <a:rect l="0" t="0" r="0" b="0"/>
          <a:pathLst>
            <a:path>
              <a:moveTo>
                <a:pt x="2947234" y="1577077"/>
              </a:moveTo>
              <a:arcTo wR="1475371" hR="1475371" stAng="21837170" swAng="1362058"/>
            </a:path>
          </a:pathLst>
        </a:custGeom>
        <a:noFill/>
        <a:ln w="9525" cap="flat" cmpd="sng" algn="ctr">
          <a:noFill/>
          <a:prstDash val="solid"/>
          <a:tailEnd type="arrow"/>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0">
          <a:scrgbClr r="0" g="0" b="0"/>
        </a:fillRef>
        <a:effectRef idx="0">
          <a:scrgbClr r="0" g="0" b="0"/>
        </a:effectRef>
        <a:fontRef idx="minor"/>
      </dsp:style>
    </dsp:sp>
    <dsp:sp modelId="{F7CD7C15-BEED-48ED-A3B2-2695F89BFA20}">
      <dsp:nvSpPr>
        <dsp:cNvPr id="0" name=""/>
        <dsp:cNvSpPr/>
      </dsp:nvSpPr>
      <dsp:spPr>
        <a:xfrm>
          <a:off x="2550702" y="2669568"/>
          <a:ext cx="1134055" cy="737135"/>
        </a:xfrm>
        <a:prstGeom prst="roundRect">
          <a:avLst/>
        </a:prstGeom>
        <a:solidFill>
          <a:srgbClr val="6CBA8A"/>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Font typeface="+mj-lt"/>
            <a:buNone/>
          </a:pPr>
          <a:r>
            <a:rPr lang="en-US" sz="1100" b="1" kern="1200" dirty="0"/>
            <a:t>Jabal Kamel (Geological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2586686" y="2705552"/>
        <a:ext cx="1062087" cy="665167"/>
      </dsp:txXfrm>
    </dsp:sp>
    <dsp:sp modelId="{D52A333F-10C8-4795-8334-4B34D5572D4D}">
      <dsp:nvSpPr>
        <dsp:cNvPr id="0" name=""/>
        <dsp:cNvSpPr/>
      </dsp:nvSpPr>
      <dsp:spPr>
        <a:xfrm>
          <a:off x="775156" y="369163"/>
          <a:ext cx="2950743" cy="2950743"/>
        </a:xfrm>
        <a:custGeom>
          <a:avLst/>
          <a:gdLst/>
          <a:ahLst/>
          <a:cxnLst/>
          <a:rect l="0" t="0" r="0" b="0"/>
          <a:pathLst>
            <a:path>
              <a:moveTo>
                <a:pt x="1657124" y="2939505"/>
              </a:moveTo>
              <a:arcTo wR="1475371" hR="1475371" stAng="4975423" swAng="84915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4C759B1-436D-44AD-BB87-A534BE7C0E8B}">
      <dsp:nvSpPr>
        <dsp:cNvPr id="0" name=""/>
        <dsp:cNvSpPr/>
      </dsp:nvSpPr>
      <dsp:spPr>
        <a:xfrm>
          <a:off x="816298" y="2669568"/>
          <a:ext cx="1134055" cy="737135"/>
        </a:xfrm>
        <a:prstGeom prst="roundRect">
          <a:avLst/>
        </a:prstGeom>
        <a:solidFill>
          <a:srgbClr val="6CBA8A"/>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577850">
            <a:lnSpc>
              <a:spcPct val="90000"/>
            </a:lnSpc>
            <a:spcBef>
              <a:spcPct val="0"/>
            </a:spcBef>
            <a:spcAft>
              <a:spcPct val="35000"/>
            </a:spcAft>
            <a:buFont typeface="+mj-lt"/>
            <a:buNone/>
          </a:pPr>
          <a:r>
            <a:rPr lang="en-US" sz="1100" b="1" kern="1200" dirty="0" err="1"/>
            <a:t>Bahria</a:t>
          </a:r>
          <a:r>
            <a:rPr lang="en-US" sz="1100" b="1" kern="1200" dirty="0"/>
            <a:t> Oasis (Natural Impact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852282" y="2705552"/>
        <a:ext cx="1062087" cy="665167"/>
      </dsp:txXfrm>
    </dsp:sp>
    <dsp:sp modelId="{AD3A74AD-4286-49EB-A3F5-EFA708F786DF}">
      <dsp:nvSpPr>
        <dsp:cNvPr id="0" name=""/>
        <dsp:cNvSpPr/>
      </dsp:nvSpPr>
      <dsp:spPr>
        <a:xfrm>
          <a:off x="775156" y="369163"/>
          <a:ext cx="2950743" cy="2950743"/>
        </a:xfrm>
        <a:custGeom>
          <a:avLst/>
          <a:gdLst/>
          <a:ahLst/>
          <a:cxnLst/>
          <a:rect l="0" t="0" r="0" b="0"/>
          <a:pathLst>
            <a:path>
              <a:moveTo>
                <a:pt x="156782" y="2137221"/>
              </a:moveTo>
              <a:arcTo wR="1475371" hR="1475371" stAng="9200772" swAng="1362058"/>
            </a:path>
          </a:pathLst>
        </a:custGeom>
        <a:noFill/>
        <a:ln w="9525" cap="flat" cmpd="sng" algn="ctr">
          <a:noFill/>
          <a:prstDash val="solid"/>
          <a:tailEnd type="arrow"/>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0">
          <a:scrgbClr r="0" g="0" b="0"/>
        </a:fillRef>
        <a:effectRef idx="0">
          <a:scrgbClr r="0" g="0" b="0"/>
        </a:effectRef>
        <a:fontRef idx="minor"/>
      </dsp:style>
    </dsp:sp>
    <dsp:sp modelId="{5CEC1F75-5415-46D3-93E5-C7DF67D77B73}">
      <dsp:nvSpPr>
        <dsp:cNvPr id="0" name=""/>
        <dsp:cNvSpPr/>
      </dsp:nvSpPr>
      <dsp:spPr>
        <a:xfrm>
          <a:off x="280338" y="1020052"/>
          <a:ext cx="1134055" cy="737135"/>
        </a:xfrm>
        <a:prstGeom prst="roundRect">
          <a:avLst/>
        </a:prstGeom>
        <a:solidFill>
          <a:srgbClr val="6CBA8A"/>
        </a:solidFill>
        <a:ln w="25400"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Font typeface="+mj-lt"/>
            <a:buNone/>
          </a:pPr>
          <a:r>
            <a:rPr lang="en-US" sz="1100" b="1" kern="1200" dirty="0" err="1"/>
            <a:t>Dababiya</a:t>
          </a:r>
          <a:r>
            <a:rPr lang="en-US" sz="1100" b="1" kern="1200" dirty="0"/>
            <a:t> Reserve (Geological Reserve)</a:t>
          </a:r>
          <a:endPar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dsp:txBody>
      <dsp:txXfrm>
        <a:off x="316322" y="1056036"/>
        <a:ext cx="1062087" cy="665167"/>
      </dsp:txXfrm>
    </dsp:sp>
    <dsp:sp modelId="{CF17A877-D3D7-4591-9A56-A9F43FC8FC58}">
      <dsp:nvSpPr>
        <dsp:cNvPr id="0" name=""/>
        <dsp:cNvSpPr/>
      </dsp:nvSpPr>
      <dsp:spPr>
        <a:xfrm>
          <a:off x="775156" y="369163"/>
          <a:ext cx="2950743" cy="2950743"/>
        </a:xfrm>
        <a:custGeom>
          <a:avLst/>
          <a:gdLst/>
          <a:ahLst/>
          <a:cxnLst/>
          <a:rect l="0" t="0" r="0" b="0"/>
          <a:pathLst>
            <a:path>
              <a:moveTo>
                <a:pt x="354581" y="515918"/>
              </a:moveTo>
              <a:arcTo wR="1475371" hR="1475371" stAng="13233911" swAng="1214552"/>
            </a:path>
          </a:pathLst>
        </a:custGeom>
        <a:noFill/>
        <a:ln w="9525" cap="flat" cmpd="sng" algn="ctr">
          <a:noFill/>
          <a:prstDash val="solid"/>
          <a:tailEnd type="arrow"/>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gcc9050bdf8_0_5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8" name="Google Shape;808;gcc9050bdf8_0_5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a:extLst>
            <a:ext uri="{FF2B5EF4-FFF2-40B4-BE49-F238E27FC236}">
              <a16:creationId xmlns:a16="http://schemas.microsoft.com/office/drawing/2014/main" id="{9A85BAF0-3B53-9BD5-2E5D-06C7AAB7D663}"/>
            </a:ext>
          </a:extLst>
        </p:cNvPr>
        <p:cNvGrpSpPr/>
        <p:nvPr/>
      </p:nvGrpSpPr>
      <p:grpSpPr>
        <a:xfrm>
          <a:off x="0" y="0"/>
          <a:ext cx="0" cy="0"/>
          <a:chOff x="0" y="0"/>
          <a:chExt cx="0" cy="0"/>
        </a:xfrm>
      </p:grpSpPr>
      <p:sp>
        <p:nvSpPr>
          <p:cNvPr id="807" name="Google Shape;807;gcc9050bdf8_0_519:notes">
            <a:extLst>
              <a:ext uri="{FF2B5EF4-FFF2-40B4-BE49-F238E27FC236}">
                <a16:creationId xmlns:a16="http://schemas.microsoft.com/office/drawing/2014/main" id="{144619E5-9D04-19C4-C46C-373427F151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8" name="Google Shape;808;gcc9050bdf8_0_519:notes">
            <a:extLst>
              <a:ext uri="{FF2B5EF4-FFF2-40B4-BE49-F238E27FC236}">
                <a16:creationId xmlns:a16="http://schemas.microsoft.com/office/drawing/2014/main" id="{F87FE807-CAB3-3759-8648-9248DCDDF59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38323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cc9050bdf8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cc9050bdf8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gcc9050bdf8_0_3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3" name="Google Shape;863;gcc9050bdf8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gcc9050bdf8_0_2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3" name="Google Shape;753;gcc9050bdf8_0_2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cc9050bdf8_0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cc9050bdf8_0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cc9050bdf8_0_3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4" name="Google Shape;674;gcc9050bdf8_0_3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gcc9050bdf8_0_6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2" name="Google Shape;682;gcc9050bdf8_0_6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cc9050bdf8_0_2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cc9050bdf8_0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gdeee169084_0_5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0" name="Google Shape;720;gdeee169084_0_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cc9050bdf8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cc9050bdf8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cc9050bdf8_0_2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cc9050bdf8_0_2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cc9050bdf8_0_3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cc9050bdf8_0_3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df112f1933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df112f193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cc9050bdf8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cc9050bdf8_0_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gdf112f1933_0_247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6" name="Google Shape;896;gdf112f1933_0_247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0936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gdf112f19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0" name="Google Shape;830;gdf112f1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5426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a:extLst>
            <a:ext uri="{FF2B5EF4-FFF2-40B4-BE49-F238E27FC236}">
              <a16:creationId xmlns:a16="http://schemas.microsoft.com/office/drawing/2014/main" id="{A794A354-8408-E8EC-17D7-CC477ECEDCB3}"/>
            </a:ext>
          </a:extLst>
        </p:cNvPr>
        <p:cNvGrpSpPr/>
        <p:nvPr/>
      </p:nvGrpSpPr>
      <p:grpSpPr>
        <a:xfrm>
          <a:off x="0" y="0"/>
          <a:ext cx="0" cy="0"/>
          <a:chOff x="0" y="0"/>
          <a:chExt cx="0" cy="0"/>
        </a:xfrm>
      </p:grpSpPr>
      <p:sp>
        <p:nvSpPr>
          <p:cNvPr id="502" name="Google Shape;502;gdeee169084_0_373:notes">
            <a:extLst>
              <a:ext uri="{FF2B5EF4-FFF2-40B4-BE49-F238E27FC236}">
                <a16:creationId xmlns:a16="http://schemas.microsoft.com/office/drawing/2014/main" id="{DA5578A7-4399-4647-CD96-AC317D5FB3C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deee169084_0_373:notes">
            <a:extLst>
              <a:ext uri="{FF2B5EF4-FFF2-40B4-BE49-F238E27FC236}">
                <a16:creationId xmlns:a16="http://schemas.microsoft.com/office/drawing/2014/main" id="{BE9035BD-ACF3-2FD0-AA8A-7C0BD6B66C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845047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a:extLst>
            <a:ext uri="{FF2B5EF4-FFF2-40B4-BE49-F238E27FC236}">
              <a16:creationId xmlns:a16="http://schemas.microsoft.com/office/drawing/2014/main" id="{A794A354-8408-E8EC-17D7-CC477ECEDCB3}"/>
            </a:ext>
          </a:extLst>
        </p:cNvPr>
        <p:cNvGrpSpPr/>
        <p:nvPr/>
      </p:nvGrpSpPr>
      <p:grpSpPr>
        <a:xfrm>
          <a:off x="0" y="0"/>
          <a:ext cx="0" cy="0"/>
          <a:chOff x="0" y="0"/>
          <a:chExt cx="0" cy="0"/>
        </a:xfrm>
      </p:grpSpPr>
      <p:sp>
        <p:nvSpPr>
          <p:cNvPr id="502" name="Google Shape;502;gdeee169084_0_373:notes">
            <a:extLst>
              <a:ext uri="{FF2B5EF4-FFF2-40B4-BE49-F238E27FC236}">
                <a16:creationId xmlns:a16="http://schemas.microsoft.com/office/drawing/2014/main" id="{DA5578A7-4399-4647-CD96-AC317D5FB3C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deee169084_0_373:notes">
            <a:extLst>
              <a:ext uri="{FF2B5EF4-FFF2-40B4-BE49-F238E27FC236}">
                <a16:creationId xmlns:a16="http://schemas.microsoft.com/office/drawing/2014/main" id="{BE9035BD-ACF3-2FD0-AA8A-7C0BD6B66C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53019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deee169084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deee169084_0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82343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deee169084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deee169084_0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1066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cc9050bdf8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cc9050bdf8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a:extLst>
            <a:ext uri="{FF2B5EF4-FFF2-40B4-BE49-F238E27FC236}">
              <a16:creationId xmlns:a16="http://schemas.microsoft.com/office/drawing/2014/main" id="{12A5E363-FD55-2FA6-D755-761DA5650381}"/>
            </a:ext>
          </a:extLst>
        </p:cNvPr>
        <p:cNvGrpSpPr/>
        <p:nvPr/>
      </p:nvGrpSpPr>
      <p:grpSpPr>
        <a:xfrm>
          <a:off x="0" y="0"/>
          <a:ext cx="0" cy="0"/>
          <a:chOff x="0" y="0"/>
          <a:chExt cx="0" cy="0"/>
        </a:xfrm>
      </p:grpSpPr>
      <p:sp>
        <p:nvSpPr>
          <p:cNvPr id="829" name="Google Shape;829;gdf112f1933_0_0:notes">
            <a:extLst>
              <a:ext uri="{FF2B5EF4-FFF2-40B4-BE49-F238E27FC236}">
                <a16:creationId xmlns:a16="http://schemas.microsoft.com/office/drawing/2014/main" id="{1FF6C8B0-7588-0E84-30BB-211DDF88198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0" name="Google Shape;830;gdf112f1933_0_0:notes">
            <a:extLst>
              <a:ext uri="{FF2B5EF4-FFF2-40B4-BE49-F238E27FC236}">
                <a16:creationId xmlns:a16="http://schemas.microsoft.com/office/drawing/2014/main" id="{1BAB7186-ABEF-3D93-E662-C971264176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842196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deee169084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deee169084_0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1066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a:extLst>
            <a:ext uri="{FF2B5EF4-FFF2-40B4-BE49-F238E27FC236}">
              <a16:creationId xmlns:a16="http://schemas.microsoft.com/office/drawing/2014/main" id="{05FD2E23-4E68-68F9-96B1-5D024F1A47F9}"/>
            </a:ext>
          </a:extLst>
        </p:cNvPr>
        <p:cNvGrpSpPr/>
        <p:nvPr/>
      </p:nvGrpSpPr>
      <p:grpSpPr>
        <a:xfrm>
          <a:off x="0" y="0"/>
          <a:ext cx="0" cy="0"/>
          <a:chOff x="0" y="0"/>
          <a:chExt cx="0" cy="0"/>
        </a:xfrm>
      </p:grpSpPr>
      <p:sp>
        <p:nvSpPr>
          <p:cNvPr id="862" name="Google Shape;862;gcc9050bdf8_0_398:notes">
            <a:extLst>
              <a:ext uri="{FF2B5EF4-FFF2-40B4-BE49-F238E27FC236}">
                <a16:creationId xmlns:a16="http://schemas.microsoft.com/office/drawing/2014/main" id="{6840E0C2-F382-5D17-6A90-60F1FFA970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3" name="Google Shape;863;gcc9050bdf8_0_398:notes">
            <a:extLst>
              <a:ext uri="{FF2B5EF4-FFF2-40B4-BE49-F238E27FC236}">
                <a16:creationId xmlns:a16="http://schemas.microsoft.com/office/drawing/2014/main" id="{A677759F-C034-2CAA-D399-75389A6D1FD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0195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cc9050bdf8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cc9050bdf8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8976843895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8976843895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dbc71d9087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dbc71d908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7738d22295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7738d22295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a:extLst>
            <a:ext uri="{FF2B5EF4-FFF2-40B4-BE49-F238E27FC236}">
              <a16:creationId xmlns:a16="http://schemas.microsoft.com/office/drawing/2014/main" id="{F9A2ED6B-D130-9136-617C-0C6351385072}"/>
            </a:ext>
          </a:extLst>
        </p:cNvPr>
        <p:cNvGrpSpPr/>
        <p:nvPr/>
      </p:nvGrpSpPr>
      <p:grpSpPr>
        <a:xfrm>
          <a:off x="0" y="0"/>
          <a:ext cx="0" cy="0"/>
          <a:chOff x="0" y="0"/>
          <a:chExt cx="0" cy="0"/>
        </a:xfrm>
      </p:grpSpPr>
      <p:sp>
        <p:nvSpPr>
          <p:cNvPr id="314" name="Google Shape;314;g7738d22295_0_20:notes">
            <a:extLst>
              <a:ext uri="{FF2B5EF4-FFF2-40B4-BE49-F238E27FC236}">
                <a16:creationId xmlns:a16="http://schemas.microsoft.com/office/drawing/2014/main" id="{A0FE7485-F7A4-2BB0-6163-174FA4D9B70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7738d22295_0_20:notes">
            <a:extLst>
              <a:ext uri="{FF2B5EF4-FFF2-40B4-BE49-F238E27FC236}">
                <a16:creationId xmlns:a16="http://schemas.microsoft.com/office/drawing/2014/main" id="{A8336990-B4DF-EE6B-87D6-418920941D9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4908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de9af9f03d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de9af9f03d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366725" y="1422150"/>
            <a:ext cx="4179300" cy="1557900"/>
          </a:xfrm>
          <a:prstGeom prst="rect">
            <a:avLst/>
          </a:prstGeom>
        </p:spPr>
        <p:txBody>
          <a:bodyPr spcFirstLastPara="1" wrap="square" lIns="91425" tIns="91425" rIns="91425" bIns="91425" anchor="ctr" anchorCtr="0">
            <a:noAutofit/>
          </a:bodyPr>
          <a:lstStyle>
            <a:lvl1pPr lvl="0" algn="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668450" y="4036950"/>
            <a:ext cx="3852000" cy="451500"/>
          </a:xfrm>
          <a:prstGeom prst="rect">
            <a:avLst/>
          </a:prstGeom>
        </p:spPr>
        <p:txBody>
          <a:bodyPr spcFirstLastPara="1" wrap="square" lIns="91425" tIns="91425" rIns="91425" bIns="91425" anchor="ctr" anchorCtr="0">
            <a:noAutofit/>
          </a:bodyPr>
          <a:lstStyle>
            <a:lvl1pPr lvl="0" algn="r">
              <a:lnSpc>
                <a:spcPct val="100000"/>
              </a:lnSpc>
              <a:spcBef>
                <a:spcPts val="0"/>
              </a:spcBef>
              <a:spcAft>
                <a:spcPts val="0"/>
              </a:spcAft>
              <a:buSzPts val="1400"/>
              <a:buNone/>
              <a:defRPr>
                <a:solidFill>
                  <a:srgbClr val="2F3536"/>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49"/>
        <p:cNvGrpSpPr/>
        <p:nvPr/>
      </p:nvGrpSpPr>
      <p:grpSpPr>
        <a:xfrm>
          <a:off x="0" y="0"/>
          <a:ext cx="0" cy="0"/>
          <a:chOff x="0" y="0"/>
          <a:chExt cx="0" cy="0"/>
        </a:xfrm>
      </p:grpSpPr>
      <p:pic>
        <p:nvPicPr>
          <p:cNvPr id="50" name="Google Shape;50;p13"/>
          <p:cNvPicPr preferRelativeResize="0"/>
          <p:nvPr/>
        </p:nvPicPr>
        <p:blipFill rotWithShape="1">
          <a:blip r:embed="rId2">
            <a:alphaModFix/>
          </a:blip>
          <a:srcRect/>
          <a:stretch/>
        </p:blipFill>
        <p:spPr>
          <a:xfrm flipH="1">
            <a:off x="5719275" y="0"/>
            <a:ext cx="3426849" cy="5143500"/>
          </a:xfrm>
          <a:prstGeom prst="rect">
            <a:avLst/>
          </a:prstGeom>
          <a:noFill/>
          <a:ln>
            <a:noFill/>
          </a:ln>
        </p:spPr>
      </p:pic>
      <p:pic>
        <p:nvPicPr>
          <p:cNvPr id="51" name="Google Shape;51;p13"/>
          <p:cNvPicPr preferRelativeResize="0"/>
          <p:nvPr/>
        </p:nvPicPr>
        <p:blipFill rotWithShape="1">
          <a:blip r:embed="rId3">
            <a:alphaModFix/>
          </a:blip>
          <a:srcRect l="35438"/>
          <a:stretch/>
        </p:blipFill>
        <p:spPr>
          <a:xfrm flipH="1">
            <a:off x="2316398" y="0"/>
            <a:ext cx="6829727" cy="5143499"/>
          </a:xfrm>
          <a:prstGeom prst="rect">
            <a:avLst/>
          </a:prstGeom>
          <a:noFill/>
          <a:ln>
            <a:noFill/>
          </a:ln>
        </p:spPr>
      </p:pic>
      <p:sp>
        <p:nvSpPr>
          <p:cNvPr id="52" name="Google Shape;52;p13"/>
          <p:cNvSpPr txBox="1">
            <a:spLocks noGrp="1"/>
          </p:cNvSpPr>
          <p:nvPr>
            <p:ph type="title"/>
          </p:nvPr>
        </p:nvSpPr>
        <p:spPr>
          <a:xfrm>
            <a:off x="720000" y="1891004"/>
            <a:ext cx="2065200" cy="3951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53" name="Google Shape;53;p13"/>
          <p:cNvSpPr txBox="1">
            <a:spLocks noGrp="1"/>
          </p:cNvSpPr>
          <p:nvPr>
            <p:ph type="title" idx="2" hasCustomPrompt="1"/>
          </p:nvPr>
        </p:nvSpPr>
        <p:spPr>
          <a:xfrm>
            <a:off x="720000" y="1426379"/>
            <a:ext cx="1275300" cy="4848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4" name="Google Shape;54;p13"/>
          <p:cNvSpPr txBox="1">
            <a:spLocks noGrp="1"/>
          </p:cNvSpPr>
          <p:nvPr>
            <p:ph type="subTitle" idx="1"/>
          </p:nvPr>
        </p:nvSpPr>
        <p:spPr>
          <a:xfrm>
            <a:off x="720000" y="2345079"/>
            <a:ext cx="20652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5" name="Google Shape;55;p13"/>
          <p:cNvSpPr txBox="1">
            <a:spLocks noGrp="1"/>
          </p:cNvSpPr>
          <p:nvPr>
            <p:ph type="title" idx="3"/>
          </p:nvPr>
        </p:nvSpPr>
        <p:spPr>
          <a:xfrm>
            <a:off x="3099000" y="1891004"/>
            <a:ext cx="2065200" cy="3951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56" name="Google Shape;56;p13"/>
          <p:cNvSpPr txBox="1">
            <a:spLocks noGrp="1"/>
          </p:cNvSpPr>
          <p:nvPr>
            <p:ph type="title" idx="4" hasCustomPrompt="1"/>
          </p:nvPr>
        </p:nvSpPr>
        <p:spPr>
          <a:xfrm>
            <a:off x="3099000" y="1426379"/>
            <a:ext cx="1275300" cy="4848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57" name="Google Shape;57;p13"/>
          <p:cNvSpPr txBox="1">
            <a:spLocks noGrp="1"/>
          </p:cNvSpPr>
          <p:nvPr>
            <p:ph type="subTitle" idx="5"/>
          </p:nvPr>
        </p:nvSpPr>
        <p:spPr>
          <a:xfrm>
            <a:off x="3099000" y="2345079"/>
            <a:ext cx="20652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8" name="Google Shape;58;p13"/>
          <p:cNvSpPr txBox="1">
            <a:spLocks noGrp="1"/>
          </p:cNvSpPr>
          <p:nvPr>
            <p:ph type="title" idx="6"/>
          </p:nvPr>
        </p:nvSpPr>
        <p:spPr>
          <a:xfrm>
            <a:off x="720000" y="3451954"/>
            <a:ext cx="2065200" cy="3951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59" name="Google Shape;59;p13"/>
          <p:cNvSpPr txBox="1">
            <a:spLocks noGrp="1"/>
          </p:cNvSpPr>
          <p:nvPr>
            <p:ph type="title" idx="7" hasCustomPrompt="1"/>
          </p:nvPr>
        </p:nvSpPr>
        <p:spPr>
          <a:xfrm>
            <a:off x="720000" y="2987179"/>
            <a:ext cx="1275300" cy="4848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0" name="Google Shape;60;p13"/>
          <p:cNvSpPr txBox="1">
            <a:spLocks noGrp="1"/>
          </p:cNvSpPr>
          <p:nvPr>
            <p:ph type="subTitle" idx="8"/>
          </p:nvPr>
        </p:nvSpPr>
        <p:spPr>
          <a:xfrm>
            <a:off x="720000" y="3905879"/>
            <a:ext cx="20652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61" name="Google Shape;61;p13"/>
          <p:cNvSpPr txBox="1">
            <a:spLocks noGrp="1"/>
          </p:cNvSpPr>
          <p:nvPr>
            <p:ph type="title" idx="9"/>
          </p:nvPr>
        </p:nvSpPr>
        <p:spPr>
          <a:xfrm>
            <a:off x="3099000" y="3451954"/>
            <a:ext cx="2065200" cy="3951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62" name="Google Shape;62;p13"/>
          <p:cNvSpPr txBox="1">
            <a:spLocks noGrp="1"/>
          </p:cNvSpPr>
          <p:nvPr>
            <p:ph type="title" idx="13" hasCustomPrompt="1"/>
          </p:nvPr>
        </p:nvSpPr>
        <p:spPr>
          <a:xfrm>
            <a:off x="3099000" y="2987179"/>
            <a:ext cx="1275300" cy="4848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3" name="Google Shape;63;p13"/>
          <p:cNvSpPr txBox="1">
            <a:spLocks noGrp="1"/>
          </p:cNvSpPr>
          <p:nvPr>
            <p:ph type="subTitle" idx="14"/>
          </p:nvPr>
        </p:nvSpPr>
        <p:spPr>
          <a:xfrm>
            <a:off x="3099000" y="3905879"/>
            <a:ext cx="20652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64" name="Google Shape;64;p13"/>
          <p:cNvSpPr txBox="1">
            <a:spLocks noGrp="1"/>
          </p:cNvSpPr>
          <p:nvPr>
            <p:ph type="title" idx="15"/>
          </p:nvPr>
        </p:nvSpPr>
        <p:spPr>
          <a:xfrm>
            <a:off x="720000" y="542750"/>
            <a:ext cx="3852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CUSTOM_1">
    <p:bg>
      <p:bgPr>
        <a:solidFill>
          <a:schemeClr val="lt1"/>
        </a:solidFill>
        <a:effectLst/>
      </p:bgPr>
    </p:bg>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4572000" y="4102625"/>
            <a:ext cx="2610000" cy="348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5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67" name="Google Shape;67;p14"/>
          <p:cNvSpPr txBox="1">
            <a:spLocks noGrp="1"/>
          </p:cNvSpPr>
          <p:nvPr>
            <p:ph type="subTitle" idx="1"/>
          </p:nvPr>
        </p:nvSpPr>
        <p:spPr>
          <a:xfrm>
            <a:off x="4727025" y="2711975"/>
            <a:ext cx="3696900" cy="1430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500"/>
              <a:buNone/>
              <a:defRPr sz="21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p:cSld name="CUSTOM_2">
    <p:bg>
      <p:bgPr>
        <a:blipFill>
          <a:blip r:embed="rId2">
            <a:alphaModFix/>
          </a:blip>
          <a:stretch>
            <a:fillRect/>
          </a:stretch>
        </a:blipFill>
        <a:effectLst/>
      </p:bgPr>
    </p:bg>
    <p:spTree>
      <p:nvGrpSpPr>
        <p:cNvPr id="1" name="Shape 68"/>
        <p:cNvGrpSpPr/>
        <p:nvPr/>
      </p:nvGrpSpPr>
      <p:grpSpPr>
        <a:xfrm>
          <a:off x="0" y="0"/>
          <a:ext cx="0" cy="0"/>
          <a:chOff x="0" y="0"/>
          <a:chExt cx="0" cy="0"/>
        </a:xfrm>
      </p:grpSpPr>
      <p:pic>
        <p:nvPicPr>
          <p:cNvPr id="69" name="Google Shape;69;p15"/>
          <p:cNvPicPr preferRelativeResize="0"/>
          <p:nvPr/>
        </p:nvPicPr>
        <p:blipFill rotWithShape="1">
          <a:blip r:embed="rId3">
            <a:alphaModFix/>
          </a:blip>
          <a:srcRect/>
          <a:stretch/>
        </p:blipFill>
        <p:spPr>
          <a:xfrm>
            <a:off x="-22" y="0"/>
            <a:ext cx="9144034" cy="5143500"/>
          </a:xfrm>
          <a:prstGeom prst="rect">
            <a:avLst/>
          </a:prstGeom>
          <a:noFill/>
          <a:ln>
            <a:noFill/>
          </a:ln>
        </p:spPr>
      </p:pic>
      <p:pic>
        <p:nvPicPr>
          <p:cNvPr id="70" name="Google Shape;70;p15"/>
          <p:cNvPicPr preferRelativeResize="0"/>
          <p:nvPr/>
        </p:nvPicPr>
        <p:blipFill>
          <a:blip r:embed="rId4">
            <a:alphaModFix/>
          </a:blip>
          <a:stretch>
            <a:fillRect/>
          </a:stretch>
        </p:blipFill>
        <p:spPr>
          <a:xfrm>
            <a:off x="0" y="0"/>
            <a:ext cx="9144003" cy="5143501"/>
          </a:xfrm>
          <a:prstGeom prst="rect">
            <a:avLst/>
          </a:prstGeom>
          <a:noFill/>
          <a:ln>
            <a:noFill/>
          </a:ln>
        </p:spPr>
      </p:pic>
      <p:sp>
        <p:nvSpPr>
          <p:cNvPr id="71" name="Google Shape;71;p15"/>
          <p:cNvSpPr txBox="1">
            <a:spLocks noGrp="1"/>
          </p:cNvSpPr>
          <p:nvPr>
            <p:ph type="subTitle" idx="1"/>
          </p:nvPr>
        </p:nvSpPr>
        <p:spPr>
          <a:xfrm>
            <a:off x="2587050" y="2771775"/>
            <a:ext cx="3969900" cy="752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2"/>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 name="Google Shape;72;p15"/>
          <p:cNvSpPr txBox="1">
            <a:spLocks noGrp="1"/>
          </p:cNvSpPr>
          <p:nvPr>
            <p:ph type="title"/>
          </p:nvPr>
        </p:nvSpPr>
        <p:spPr>
          <a:xfrm>
            <a:off x="720000" y="1930575"/>
            <a:ext cx="7704000" cy="841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6000"/>
            </a:lvl1pPr>
            <a:lvl2pPr lvl="1" rtl="0">
              <a:spcBef>
                <a:spcPts val="0"/>
              </a:spcBef>
              <a:spcAft>
                <a:spcPts val="0"/>
              </a:spcAft>
              <a:buClr>
                <a:schemeClr val="dk2"/>
              </a:buClr>
              <a:buSzPts val="2800"/>
              <a:buNone/>
              <a:defRPr>
                <a:solidFill>
                  <a:schemeClr val="dk2"/>
                </a:solidFill>
              </a:defRPr>
            </a:lvl2pPr>
            <a:lvl3pPr lvl="2" rtl="0">
              <a:spcBef>
                <a:spcPts val="0"/>
              </a:spcBef>
              <a:spcAft>
                <a:spcPts val="0"/>
              </a:spcAft>
              <a:buClr>
                <a:schemeClr val="dk2"/>
              </a:buClr>
              <a:buSzPts val="2800"/>
              <a:buNone/>
              <a:defRPr>
                <a:solidFill>
                  <a:schemeClr val="dk2"/>
                </a:solidFill>
              </a:defRPr>
            </a:lvl3pPr>
            <a:lvl4pPr lvl="3" rtl="0">
              <a:spcBef>
                <a:spcPts val="0"/>
              </a:spcBef>
              <a:spcAft>
                <a:spcPts val="0"/>
              </a:spcAft>
              <a:buClr>
                <a:schemeClr val="dk2"/>
              </a:buClr>
              <a:buSzPts val="2800"/>
              <a:buNone/>
              <a:defRPr>
                <a:solidFill>
                  <a:schemeClr val="dk2"/>
                </a:solidFill>
              </a:defRPr>
            </a:lvl4pPr>
            <a:lvl5pPr lvl="4" rtl="0">
              <a:spcBef>
                <a:spcPts val="0"/>
              </a:spcBef>
              <a:spcAft>
                <a:spcPts val="0"/>
              </a:spcAft>
              <a:buClr>
                <a:schemeClr val="dk2"/>
              </a:buClr>
              <a:buSzPts val="2800"/>
              <a:buNone/>
              <a:defRPr>
                <a:solidFill>
                  <a:schemeClr val="dk2"/>
                </a:solidFill>
              </a:defRPr>
            </a:lvl5pPr>
            <a:lvl6pPr lvl="5" rtl="0">
              <a:spcBef>
                <a:spcPts val="0"/>
              </a:spcBef>
              <a:spcAft>
                <a:spcPts val="0"/>
              </a:spcAft>
              <a:buClr>
                <a:schemeClr val="dk2"/>
              </a:buClr>
              <a:buSzPts val="2800"/>
              <a:buNone/>
              <a:defRPr>
                <a:solidFill>
                  <a:schemeClr val="dk2"/>
                </a:solidFill>
              </a:defRPr>
            </a:lvl6pPr>
            <a:lvl7pPr lvl="6" rtl="0">
              <a:spcBef>
                <a:spcPts val="0"/>
              </a:spcBef>
              <a:spcAft>
                <a:spcPts val="0"/>
              </a:spcAft>
              <a:buClr>
                <a:schemeClr val="dk2"/>
              </a:buClr>
              <a:buSzPts val="2800"/>
              <a:buNone/>
              <a:defRPr>
                <a:solidFill>
                  <a:schemeClr val="dk2"/>
                </a:solidFill>
              </a:defRPr>
            </a:lvl7pPr>
            <a:lvl8pPr lvl="7" rtl="0">
              <a:spcBef>
                <a:spcPts val="0"/>
              </a:spcBef>
              <a:spcAft>
                <a:spcPts val="0"/>
              </a:spcAft>
              <a:buClr>
                <a:schemeClr val="dk2"/>
              </a:buClr>
              <a:buSzPts val="2800"/>
              <a:buNone/>
              <a:defRPr>
                <a:solidFill>
                  <a:schemeClr val="dk2"/>
                </a:solidFill>
              </a:defRPr>
            </a:lvl8pPr>
            <a:lvl9pPr lvl="8" rtl="0">
              <a:spcBef>
                <a:spcPts val="0"/>
              </a:spcBef>
              <a:spcAft>
                <a:spcPts val="0"/>
              </a:spcAft>
              <a:buClr>
                <a:schemeClr val="dk2"/>
              </a:buClr>
              <a:buSzPts val="2800"/>
              <a:buNone/>
              <a:defRPr>
                <a:solidFill>
                  <a:schemeClr val="dk2"/>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1">
  <p:cSld name="CUSTOM_2_1">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261550" y="2343760"/>
            <a:ext cx="3573900" cy="13875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5" name="Google Shape;75;p16"/>
          <p:cNvSpPr txBox="1">
            <a:spLocks noGrp="1"/>
          </p:cNvSpPr>
          <p:nvPr>
            <p:ph type="subTitle" idx="1"/>
          </p:nvPr>
        </p:nvSpPr>
        <p:spPr>
          <a:xfrm>
            <a:off x="4261550" y="3953935"/>
            <a:ext cx="3692400" cy="668700"/>
          </a:xfrm>
          <a:prstGeom prst="rect">
            <a:avLst/>
          </a:prstGeom>
        </p:spPr>
        <p:txBody>
          <a:bodyPr spcFirstLastPara="1" wrap="square" lIns="91425" tIns="91425" rIns="91425" bIns="91425" anchor="ctr"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hree columns">
  <p:cSld name="CUSTOM_3">
    <p:bg>
      <p:bgPr>
        <a:blipFill>
          <a:blip r:embed="rId2">
            <a:alphaModFix/>
          </a:blip>
          <a:stretch>
            <a:fillRect/>
          </a:stretch>
        </a:blipFill>
        <a:effectLst/>
      </p:bgPr>
    </p:bg>
    <p:spTree>
      <p:nvGrpSpPr>
        <p:cNvPr id="1" name="Shape 90"/>
        <p:cNvGrpSpPr/>
        <p:nvPr/>
      </p:nvGrpSpPr>
      <p:grpSpPr>
        <a:xfrm>
          <a:off x="0" y="0"/>
          <a:ext cx="0" cy="0"/>
          <a:chOff x="0" y="0"/>
          <a:chExt cx="0" cy="0"/>
        </a:xfrm>
      </p:grpSpPr>
      <p:pic>
        <p:nvPicPr>
          <p:cNvPr id="91" name="Google Shape;91;p20"/>
          <p:cNvPicPr preferRelativeResize="0"/>
          <p:nvPr/>
        </p:nvPicPr>
        <p:blipFill rotWithShape="1">
          <a:blip r:embed="rId3">
            <a:alphaModFix/>
          </a:blip>
          <a:srcRect r="4843" b="11769"/>
          <a:stretch/>
        </p:blipFill>
        <p:spPr>
          <a:xfrm>
            <a:off x="-11" y="2"/>
            <a:ext cx="9144003" cy="5143501"/>
          </a:xfrm>
          <a:prstGeom prst="rect">
            <a:avLst/>
          </a:prstGeom>
          <a:noFill/>
          <a:ln>
            <a:noFill/>
          </a:ln>
        </p:spPr>
      </p:pic>
      <p:sp>
        <p:nvSpPr>
          <p:cNvPr id="92" name="Google Shape;92;p20"/>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3" name="Google Shape;93;p20"/>
          <p:cNvSpPr txBox="1">
            <a:spLocks noGrp="1"/>
          </p:cNvSpPr>
          <p:nvPr>
            <p:ph type="title" idx="2"/>
          </p:nvPr>
        </p:nvSpPr>
        <p:spPr>
          <a:xfrm>
            <a:off x="720000" y="2577458"/>
            <a:ext cx="2336400" cy="37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94" name="Google Shape;94;p20"/>
          <p:cNvSpPr txBox="1">
            <a:spLocks noGrp="1"/>
          </p:cNvSpPr>
          <p:nvPr>
            <p:ph type="subTitle" idx="1"/>
          </p:nvPr>
        </p:nvSpPr>
        <p:spPr>
          <a:xfrm>
            <a:off x="720000" y="3015549"/>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 name="Google Shape;95;p20"/>
          <p:cNvSpPr txBox="1">
            <a:spLocks noGrp="1"/>
          </p:cNvSpPr>
          <p:nvPr>
            <p:ph type="title" idx="3"/>
          </p:nvPr>
        </p:nvSpPr>
        <p:spPr>
          <a:xfrm>
            <a:off x="3403800" y="2577458"/>
            <a:ext cx="2336400" cy="37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96" name="Google Shape;96;p20"/>
          <p:cNvSpPr txBox="1">
            <a:spLocks noGrp="1"/>
          </p:cNvSpPr>
          <p:nvPr>
            <p:ph type="subTitle" idx="4"/>
          </p:nvPr>
        </p:nvSpPr>
        <p:spPr>
          <a:xfrm>
            <a:off x="3403800" y="3015549"/>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7" name="Google Shape;97;p20"/>
          <p:cNvSpPr txBox="1">
            <a:spLocks noGrp="1"/>
          </p:cNvSpPr>
          <p:nvPr>
            <p:ph type="title" idx="5"/>
          </p:nvPr>
        </p:nvSpPr>
        <p:spPr>
          <a:xfrm>
            <a:off x="6087600" y="2577458"/>
            <a:ext cx="2336400" cy="37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98" name="Google Shape;98;p20"/>
          <p:cNvSpPr txBox="1">
            <a:spLocks noGrp="1"/>
          </p:cNvSpPr>
          <p:nvPr>
            <p:ph type="subTitle" idx="6"/>
          </p:nvPr>
        </p:nvSpPr>
        <p:spPr>
          <a:xfrm>
            <a:off x="6087600" y="3015549"/>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hree columns 2">
  <p:cSld name="CUSTOM_3_1_1">
    <p:spTree>
      <p:nvGrpSpPr>
        <p:cNvPr id="1" name="Shape 110"/>
        <p:cNvGrpSpPr/>
        <p:nvPr/>
      </p:nvGrpSpPr>
      <p:grpSpPr>
        <a:xfrm>
          <a:off x="0" y="0"/>
          <a:ext cx="0" cy="0"/>
          <a:chOff x="0" y="0"/>
          <a:chExt cx="0" cy="0"/>
        </a:xfrm>
      </p:grpSpPr>
      <p:sp>
        <p:nvSpPr>
          <p:cNvPr id="111" name="Google Shape;111;p22"/>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22"/>
          <p:cNvSpPr txBox="1">
            <a:spLocks noGrp="1"/>
          </p:cNvSpPr>
          <p:nvPr>
            <p:ph type="subTitle" idx="1"/>
          </p:nvPr>
        </p:nvSpPr>
        <p:spPr>
          <a:xfrm>
            <a:off x="1199875" y="1554037"/>
            <a:ext cx="1920300" cy="6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3" name="Google Shape;113;p22"/>
          <p:cNvSpPr txBox="1">
            <a:spLocks noGrp="1"/>
          </p:cNvSpPr>
          <p:nvPr>
            <p:ph type="title" idx="2" hasCustomPrompt="1"/>
          </p:nvPr>
        </p:nvSpPr>
        <p:spPr>
          <a:xfrm>
            <a:off x="716450" y="1554033"/>
            <a:ext cx="483300" cy="6819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4" name="Google Shape;114;p22"/>
          <p:cNvSpPr txBox="1">
            <a:spLocks noGrp="1"/>
          </p:cNvSpPr>
          <p:nvPr>
            <p:ph type="subTitle" idx="3"/>
          </p:nvPr>
        </p:nvSpPr>
        <p:spPr>
          <a:xfrm>
            <a:off x="1657000" y="2567162"/>
            <a:ext cx="1920300" cy="6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5" name="Google Shape;115;p22"/>
          <p:cNvSpPr txBox="1">
            <a:spLocks noGrp="1"/>
          </p:cNvSpPr>
          <p:nvPr>
            <p:ph type="title" idx="4" hasCustomPrompt="1"/>
          </p:nvPr>
        </p:nvSpPr>
        <p:spPr>
          <a:xfrm>
            <a:off x="1199750" y="2567158"/>
            <a:ext cx="483300" cy="6819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6" name="Google Shape;116;p22"/>
          <p:cNvSpPr txBox="1">
            <a:spLocks noGrp="1"/>
          </p:cNvSpPr>
          <p:nvPr>
            <p:ph type="subTitle" idx="5"/>
          </p:nvPr>
        </p:nvSpPr>
        <p:spPr>
          <a:xfrm>
            <a:off x="2180094" y="3630015"/>
            <a:ext cx="1920300" cy="6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7" name="Google Shape;117;p22"/>
          <p:cNvSpPr txBox="1">
            <a:spLocks noGrp="1"/>
          </p:cNvSpPr>
          <p:nvPr>
            <p:ph type="title" idx="6" hasCustomPrompt="1"/>
          </p:nvPr>
        </p:nvSpPr>
        <p:spPr>
          <a:xfrm>
            <a:off x="1683050" y="3630008"/>
            <a:ext cx="483300" cy="6819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six columns">
  <p:cSld name="CUSTOM_5">
    <p:bg>
      <p:bgPr>
        <a:blipFill>
          <a:blip r:embed="rId2">
            <a:alphaModFix/>
          </a:blip>
          <a:stretch>
            <a:fillRect/>
          </a:stretch>
        </a:blipFill>
        <a:effectLst/>
      </p:bgPr>
    </p:bg>
    <p:spTree>
      <p:nvGrpSpPr>
        <p:cNvPr id="1" name="Shape 135"/>
        <p:cNvGrpSpPr/>
        <p:nvPr/>
      </p:nvGrpSpPr>
      <p:grpSpPr>
        <a:xfrm>
          <a:off x="0" y="0"/>
          <a:ext cx="0" cy="0"/>
          <a:chOff x="0" y="0"/>
          <a:chExt cx="0" cy="0"/>
        </a:xfrm>
      </p:grpSpPr>
      <p:grpSp>
        <p:nvGrpSpPr>
          <p:cNvPr id="136" name="Google Shape;136;p24"/>
          <p:cNvGrpSpPr/>
          <p:nvPr/>
        </p:nvGrpSpPr>
        <p:grpSpPr>
          <a:xfrm flipH="1">
            <a:off x="0" y="0"/>
            <a:ext cx="9144003" cy="5143498"/>
            <a:chOff x="0" y="0"/>
            <a:chExt cx="9144003" cy="5143498"/>
          </a:xfrm>
        </p:grpSpPr>
        <p:sp>
          <p:nvSpPr>
            <p:cNvPr id="137" name="Google Shape;137;p24"/>
            <p:cNvSpPr/>
            <p:nvPr/>
          </p:nvSpPr>
          <p:spPr>
            <a:xfrm>
              <a:off x="0" y="0"/>
              <a:ext cx="9144000" cy="2973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8" name="Google Shape;138;p24"/>
            <p:cNvPicPr preferRelativeResize="0"/>
            <p:nvPr/>
          </p:nvPicPr>
          <p:blipFill rotWithShape="1">
            <a:blip r:embed="rId3">
              <a:alphaModFix/>
            </a:blip>
            <a:srcRect b="56681"/>
            <a:stretch/>
          </p:blipFill>
          <p:spPr>
            <a:xfrm>
              <a:off x="0" y="2915450"/>
              <a:ext cx="9144003" cy="2228049"/>
            </a:xfrm>
            <a:prstGeom prst="rect">
              <a:avLst/>
            </a:prstGeom>
            <a:noFill/>
            <a:ln>
              <a:noFill/>
            </a:ln>
          </p:spPr>
        </p:pic>
      </p:grpSp>
      <p:sp>
        <p:nvSpPr>
          <p:cNvPr id="139" name="Google Shape;139;p24"/>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40" name="Google Shape;140;p24"/>
          <p:cNvSpPr txBox="1">
            <a:spLocks noGrp="1"/>
          </p:cNvSpPr>
          <p:nvPr>
            <p:ph type="title" idx="2"/>
          </p:nvPr>
        </p:nvSpPr>
        <p:spPr>
          <a:xfrm>
            <a:off x="720000" y="1659181"/>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41" name="Google Shape;141;p24"/>
          <p:cNvSpPr txBox="1">
            <a:spLocks noGrp="1"/>
          </p:cNvSpPr>
          <p:nvPr>
            <p:ph type="subTitle" idx="1"/>
          </p:nvPr>
        </p:nvSpPr>
        <p:spPr>
          <a:xfrm>
            <a:off x="720000" y="2245706"/>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2" name="Google Shape;142;p24"/>
          <p:cNvSpPr txBox="1">
            <a:spLocks noGrp="1"/>
          </p:cNvSpPr>
          <p:nvPr>
            <p:ph type="title" idx="3"/>
          </p:nvPr>
        </p:nvSpPr>
        <p:spPr>
          <a:xfrm>
            <a:off x="3419269" y="1659181"/>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43" name="Google Shape;143;p24"/>
          <p:cNvSpPr txBox="1">
            <a:spLocks noGrp="1"/>
          </p:cNvSpPr>
          <p:nvPr>
            <p:ph type="subTitle" idx="4"/>
          </p:nvPr>
        </p:nvSpPr>
        <p:spPr>
          <a:xfrm>
            <a:off x="3419269" y="2245706"/>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4" name="Google Shape;144;p24"/>
          <p:cNvSpPr txBox="1">
            <a:spLocks noGrp="1"/>
          </p:cNvSpPr>
          <p:nvPr>
            <p:ph type="title" idx="5"/>
          </p:nvPr>
        </p:nvSpPr>
        <p:spPr>
          <a:xfrm>
            <a:off x="720000" y="3092581"/>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45" name="Google Shape;145;p24"/>
          <p:cNvSpPr txBox="1">
            <a:spLocks noGrp="1"/>
          </p:cNvSpPr>
          <p:nvPr>
            <p:ph type="subTitle" idx="6"/>
          </p:nvPr>
        </p:nvSpPr>
        <p:spPr>
          <a:xfrm>
            <a:off x="720000" y="3679106"/>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6" name="Google Shape;146;p24"/>
          <p:cNvSpPr txBox="1">
            <a:spLocks noGrp="1"/>
          </p:cNvSpPr>
          <p:nvPr>
            <p:ph type="title" idx="7"/>
          </p:nvPr>
        </p:nvSpPr>
        <p:spPr>
          <a:xfrm>
            <a:off x="3419269" y="3092581"/>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47" name="Google Shape;147;p24"/>
          <p:cNvSpPr txBox="1">
            <a:spLocks noGrp="1"/>
          </p:cNvSpPr>
          <p:nvPr>
            <p:ph type="subTitle" idx="8"/>
          </p:nvPr>
        </p:nvSpPr>
        <p:spPr>
          <a:xfrm>
            <a:off x="3419269" y="3679106"/>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8" name="Google Shape;148;p24"/>
          <p:cNvSpPr txBox="1">
            <a:spLocks noGrp="1"/>
          </p:cNvSpPr>
          <p:nvPr>
            <p:ph type="title" idx="9"/>
          </p:nvPr>
        </p:nvSpPr>
        <p:spPr>
          <a:xfrm>
            <a:off x="6118545" y="1659181"/>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49" name="Google Shape;149;p24"/>
          <p:cNvSpPr txBox="1">
            <a:spLocks noGrp="1"/>
          </p:cNvSpPr>
          <p:nvPr>
            <p:ph type="subTitle" idx="13"/>
          </p:nvPr>
        </p:nvSpPr>
        <p:spPr>
          <a:xfrm>
            <a:off x="6118545" y="2245706"/>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0" name="Google Shape;150;p24"/>
          <p:cNvSpPr txBox="1">
            <a:spLocks noGrp="1"/>
          </p:cNvSpPr>
          <p:nvPr>
            <p:ph type="title" idx="14"/>
          </p:nvPr>
        </p:nvSpPr>
        <p:spPr>
          <a:xfrm>
            <a:off x="6118545" y="3092581"/>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51" name="Google Shape;151;p24"/>
          <p:cNvSpPr txBox="1">
            <a:spLocks noGrp="1"/>
          </p:cNvSpPr>
          <p:nvPr>
            <p:ph type="subTitle" idx="15"/>
          </p:nvPr>
        </p:nvSpPr>
        <p:spPr>
          <a:xfrm>
            <a:off x="6118545" y="3679106"/>
            <a:ext cx="23055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12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Numbers and text">
  <p:cSld name="CUSTOM_6_1">
    <p:spTree>
      <p:nvGrpSpPr>
        <p:cNvPr id="1" name="Shape 169"/>
        <p:cNvGrpSpPr/>
        <p:nvPr/>
      </p:nvGrpSpPr>
      <p:grpSpPr>
        <a:xfrm>
          <a:off x="0" y="0"/>
          <a:ext cx="0" cy="0"/>
          <a:chOff x="0" y="0"/>
          <a:chExt cx="0" cy="0"/>
        </a:xfrm>
      </p:grpSpPr>
      <p:sp>
        <p:nvSpPr>
          <p:cNvPr id="170" name="Google Shape;170;p26"/>
          <p:cNvSpPr txBox="1">
            <a:spLocks noGrp="1"/>
          </p:cNvSpPr>
          <p:nvPr>
            <p:ph type="title" hasCustomPrompt="1"/>
          </p:nvPr>
        </p:nvSpPr>
        <p:spPr>
          <a:xfrm>
            <a:off x="1261150" y="2823620"/>
            <a:ext cx="2635500" cy="823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200"/>
              <a:buNone/>
              <a:defRPr sz="45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r>
              <a:t>xx%</a:t>
            </a:r>
          </a:p>
        </p:txBody>
      </p:sp>
      <p:sp>
        <p:nvSpPr>
          <p:cNvPr id="171" name="Google Shape;171;p26"/>
          <p:cNvSpPr txBox="1">
            <a:spLocks noGrp="1"/>
          </p:cNvSpPr>
          <p:nvPr>
            <p:ph type="subTitle" idx="1"/>
          </p:nvPr>
        </p:nvSpPr>
        <p:spPr>
          <a:xfrm>
            <a:off x="1439494" y="4004250"/>
            <a:ext cx="2278800" cy="61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2" name="Google Shape;172;p26"/>
          <p:cNvSpPr txBox="1">
            <a:spLocks noGrp="1"/>
          </p:cNvSpPr>
          <p:nvPr>
            <p:ph type="title" idx="2" hasCustomPrompt="1"/>
          </p:nvPr>
        </p:nvSpPr>
        <p:spPr>
          <a:xfrm>
            <a:off x="5249448" y="2823620"/>
            <a:ext cx="2635500" cy="823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200"/>
              <a:buNone/>
              <a:defRPr sz="45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r>
              <a:t>xx%</a:t>
            </a:r>
          </a:p>
        </p:txBody>
      </p:sp>
      <p:sp>
        <p:nvSpPr>
          <p:cNvPr id="173" name="Google Shape;173;p26"/>
          <p:cNvSpPr txBox="1">
            <a:spLocks noGrp="1"/>
          </p:cNvSpPr>
          <p:nvPr>
            <p:ph type="subTitle" idx="3"/>
          </p:nvPr>
        </p:nvSpPr>
        <p:spPr>
          <a:xfrm>
            <a:off x="5427788" y="4004250"/>
            <a:ext cx="2278800" cy="61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4" name="Google Shape;174;p26"/>
          <p:cNvSpPr txBox="1">
            <a:spLocks noGrp="1"/>
          </p:cNvSpPr>
          <p:nvPr>
            <p:ph type="subTitle" idx="4"/>
          </p:nvPr>
        </p:nvSpPr>
        <p:spPr>
          <a:xfrm>
            <a:off x="1439494" y="3619200"/>
            <a:ext cx="2278800" cy="3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1pPr>
            <a:lvl2pPr lvl="1"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2pPr>
            <a:lvl3pPr lvl="2"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3pPr>
            <a:lvl4pPr lvl="3"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4pPr>
            <a:lvl5pPr lvl="4"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5pPr>
            <a:lvl6pPr lvl="5"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6pPr>
            <a:lvl7pPr lvl="6"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7pPr>
            <a:lvl8pPr lvl="7"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8pPr>
            <a:lvl9pPr lvl="8"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9pPr>
          </a:lstStyle>
          <a:p>
            <a:endParaRPr/>
          </a:p>
        </p:txBody>
      </p:sp>
      <p:sp>
        <p:nvSpPr>
          <p:cNvPr id="175" name="Google Shape;175;p26"/>
          <p:cNvSpPr txBox="1">
            <a:spLocks noGrp="1"/>
          </p:cNvSpPr>
          <p:nvPr>
            <p:ph type="subTitle" idx="5"/>
          </p:nvPr>
        </p:nvSpPr>
        <p:spPr>
          <a:xfrm>
            <a:off x="5427788" y="3619200"/>
            <a:ext cx="2278800" cy="3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1pPr>
            <a:lvl2pPr lvl="1"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2pPr>
            <a:lvl3pPr lvl="2"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3pPr>
            <a:lvl4pPr lvl="3"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4pPr>
            <a:lvl5pPr lvl="4"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5pPr>
            <a:lvl6pPr lvl="5"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6pPr>
            <a:lvl7pPr lvl="6"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7pPr>
            <a:lvl8pPr lvl="7"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8pPr>
            <a:lvl9pPr lvl="8"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1">
  <p:cSld name="CUSTOM_7">
    <p:bg>
      <p:bgPr>
        <a:blipFill>
          <a:blip r:embed="rId2">
            <a:alphaModFix/>
          </a:blip>
          <a:stretch>
            <a:fillRect/>
          </a:stretch>
        </a:blipFill>
        <a:effectLst/>
      </p:bgPr>
    </p:bg>
    <p:spTree>
      <p:nvGrpSpPr>
        <p:cNvPr id="1" name="Shape 190"/>
        <p:cNvGrpSpPr/>
        <p:nvPr/>
      </p:nvGrpSpPr>
      <p:grpSpPr>
        <a:xfrm>
          <a:off x="0" y="0"/>
          <a:ext cx="0" cy="0"/>
          <a:chOff x="0" y="0"/>
          <a:chExt cx="0" cy="0"/>
        </a:xfrm>
      </p:grpSpPr>
      <p:grpSp>
        <p:nvGrpSpPr>
          <p:cNvPr id="191" name="Google Shape;191;p28"/>
          <p:cNvGrpSpPr/>
          <p:nvPr/>
        </p:nvGrpSpPr>
        <p:grpSpPr>
          <a:xfrm rot="10800000">
            <a:off x="-3" y="-5"/>
            <a:ext cx="9144003" cy="5143498"/>
            <a:chOff x="0" y="0"/>
            <a:chExt cx="9144003" cy="5143498"/>
          </a:xfrm>
        </p:grpSpPr>
        <p:sp>
          <p:nvSpPr>
            <p:cNvPr id="192" name="Google Shape;192;p28"/>
            <p:cNvSpPr/>
            <p:nvPr/>
          </p:nvSpPr>
          <p:spPr>
            <a:xfrm>
              <a:off x="0" y="0"/>
              <a:ext cx="9144000" cy="2973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3" name="Google Shape;193;p28"/>
            <p:cNvPicPr preferRelativeResize="0"/>
            <p:nvPr/>
          </p:nvPicPr>
          <p:blipFill rotWithShape="1">
            <a:blip r:embed="rId3">
              <a:alphaModFix/>
            </a:blip>
            <a:srcRect b="56681"/>
            <a:stretch/>
          </p:blipFill>
          <p:spPr>
            <a:xfrm>
              <a:off x="0" y="2915450"/>
              <a:ext cx="9144003" cy="2228049"/>
            </a:xfrm>
            <a:prstGeom prst="rect">
              <a:avLst/>
            </a:prstGeom>
            <a:noFill/>
            <a:ln>
              <a:noFill/>
            </a:ln>
          </p:spPr>
        </p:pic>
      </p:grpSp>
      <p:sp>
        <p:nvSpPr>
          <p:cNvPr id="194" name="Google Shape;194;p28"/>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2">
  <p:cSld name="CUSTOM_7_1">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197" name="Google Shape;197;p29"/>
          <p:cNvPicPr preferRelativeResize="0"/>
          <p:nvPr/>
        </p:nvPicPr>
        <p:blipFill rotWithShape="1">
          <a:blip r:embed="rId2">
            <a:alphaModFix/>
          </a:blip>
          <a:srcRect/>
          <a:stretch/>
        </p:blipFill>
        <p:spPr>
          <a:xfrm flipH="1">
            <a:off x="5719275" y="0"/>
            <a:ext cx="3426849" cy="5143500"/>
          </a:xfrm>
          <a:prstGeom prst="rect">
            <a:avLst/>
          </a:prstGeom>
          <a:noFill/>
          <a:ln>
            <a:noFill/>
          </a:ln>
        </p:spPr>
      </p:pic>
      <p:pic>
        <p:nvPicPr>
          <p:cNvPr id="198" name="Google Shape;198;p29"/>
          <p:cNvPicPr preferRelativeResize="0"/>
          <p:nvPr/>
        </p:nvPicPr>
        <p:blipFill rotWithShape="1">
          <a:blip r:embed="rId3">
            <a:alphaModFix/>
          </a:blip>
          <a:srcRect l="50161"/>
          <a:stretch/>
        </p:blipFill>
        <p:spPr>
          <a:xfrm flipH="1">
            <a:off x="5170675" y="0"/>
            <a:ext cx="3973325" cy="514350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572000" y="2163846"/>
            <a:ext cx="38565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 name="Google Shape;13;p3"/>
          <p:cNvSpPr txBox="1">
            <a:spLocks noGrp="1"/>
          </p:cNvSpPr>
          <p:nvPr>
            <p:ph type="title" idx="2" hasCustomPrompt="1"/>
          </p:nvPr>
        </p:nvSpPr>
        <p:spPr>
          <a:xfrm>
            <a:off x="4572000" y="1322046"/>
            <a:ext cx="32517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4" name="Google Shape;14;p3"/>
          <p:cNvSpPr txBox="1">
            <a:spLocks noGrp="1"/>
          </p:cNvSpPr>
          <p:nvPr>
            <p:ph type="subTitle" idx="1"/>
          </p:nvPr>
        </p:nvSpPr>
        <p:spPr>
          <a:xfrm>
            <a:off x="4572025" y="3116396"/>
            <a:ext cx="2598300" cy="713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anks">
  <p:cSld name="CUSTOM_8">
    <p:spTree>
      <p:nvGrpSpPr>
        <p:cNvPr id="1" name="Shape 209"/>
        <p:cNvGrpSpPr/>
        <p:nvPr/>
      </p:nvGrpSpPr>
      <p:grpSpPr>
        <a:xfrm>
          <a:off x="0" y="0"/>
          <a:ext cx="0" cy="0"/>
          <a:chOff x="0" y="0"/>
          <a:chExt cx="0" cy="0"/>
        </a:xfrm>
      </p:grpSpPr>
      <p:sp>
        <p:nvSpPr>
          <p:cNvPr id="210" name="Google Shape;210;p32"/>
          <p:cNvSpPr txBox="1">
            <a:spLocks noGrp="1"/>
          </p:cNvSpPr>
          <p:nvPr>
            <p:ph type="ctrTitle"/>
          </p:nvPr>
        </p:nvSpPr>
        <p:spPr>
          <a:xfrm>
            <a:off x="762129" y="682748"/>
            <a:ext cx="3155100" cy="99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55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11" name="Google Shape;211;p32"/>
          <p:cNvSpPr txBox="1">
            <a:spLocks noGrp="1"/>
          </p:cNvSpPr>
          <p:nvPr>
            <p:ph type="subTitle" idx="1"/>
          </p:nvPr>
        </p:nvSpPr>
        <p:spPr>
          <a:xfrm>
            <a:off x="758539" y="1704550"/>
            <a:ext cx="3162600" cy="1332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212" name="Google Shape;212;p32"/>
          <p:cNvSpPr txBox="1">
            <a:spLocks noGrp="1"/>
          </p:cNvSpPr>
          <p:nvPr>
            <p:ph type="subTitle" idx="2"/>
          </p:nvPr>
        </p:nvSpPr>
        <p:spPr>
          <a:xfrm>
            <a:off x="738100" y="3586125"/>
            <a:ext cx="3203400" cy="433200"/>
          </a:xfrm>
          <a:prstGeom prst="rect">
            <a:avLst/>
          </a:prstGeom>
        </p:spPr>
        <p:txBody>
          <a:bodyPr spcFirstLastPara="1" wrap="square" lIns="91425" tIns="91425" rIns="91425" bIns="91425" anchor="ctr" anchorCtr="0">
            <a:noAutofit/>
          </a:bodyPr>
          <a:lstStyle>
            <a:lvl1pPr lvl="0" algn="ctr" rtl="0">
              <a:lnSpc>
                <a:spcPct val="100000"/>
              </a:lnSpc>
              <a:spcBef>
                <a:spcPts val="30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3" name="Google Shape;213;p32"/>
          <p:cNvSpPr txBox="1"/>
          <p:nvPr/>
        </p:nvSpPr>
        <p:spPr>
          <a:xfrm>
            <a:off x="891051" y="4153200"/>
            <a:ext cx="2869800" cy="450300"/>
          </a:xfrm>
          <a:prstGeom prst="rect">
            <a:avLst/>
          </a:prstGeom>
          <a:noFill/>
          <a:ln>
            <a:noFill/>
          </a:ln>
        </p:spPr>
        <p:txBody>
          <a:bodyPr spcFirstLastPara="1" wrap="square" lIns="91425" tIns="0" rIns="91425" bIns="0" anchor="b" anchorCtr="0">
            <a:noAutofit/>
          </a:bodyPr>
          <a:lstStyle/>
          <a:p>
            <a:pPr marL="0" lvl="0" indent="0" algn="ctr" rtl="0">
              <a:lnSpc>
                <a:spcPct val="100000"/>
              </a:lnSpc>
              <a:spcBef>
                <a:spcPts val="300"/>
              </a:spcBef>
              <a:spcAft>
                <a:spcPts val="0"/>
              </a:spcAft>
              <a:buNone/>
            </a:pPr>
            <a:r>
              <a:rPr lang="en" sz="1000">
                <a:solidFill>
                  <a:schemeClr val="dk1"/>
                </a:solidFill>
                <a:latin typeface="Anaheim"/>
                <a:ea typeface="Anaheim"/>
                <a:cs typeface="Anaheim"/>
                <a:sym typeface="Anaheim"/>
              </a:rPr>
              <a:t>CREDITS: This presentation template was created by </a:t>
            </a:r>
            <a:r>
              <a:rPr lang="en" sz="1000" b="1">
                <a:solidFill>
                  <a:schemeClr val="dk1"/>
                </a:solidFill>
                <a:uFill>
                  <a:noFill/>
                </a:uFill>
                <a:latin typeface="Anaheim"/>
                <a:ea typeface="Anaheim"/>
                <a:cs typeface="Anaheim"/>
                <a:sym typeface="Anaheim"/>
                <a:hlinkClick r:id="rId2">
                  <a:extLst>
                    <a:ext uri="{A12FA001-AC4F-418D-AE19-62706E023703}">
                      <ahyp:hlinkClr xmlns:ahyp="http://schemas.microsoft.com/office/drawing/2018/hyperlinkcolor" val="tx"/>
                    </a:ext>
                  </a:extLst>
                </a:hlinkClick>
              </a:rPr>
              <a:t>Slidesgo</a:t>
            </a:r>
            <a:r>
              <a:rPr lang="en" sz="1000">
                <a:solidFill>
                  <a:schemeClr val="dk1"/>
                </a:solidFill>
                <a:latin typeface="Anaheim"/>
                <a:ea typeface="Anaheim"/>
                <a:cs typeface="Anaheim"/>
                <a:sym typeface="Anaheim"/>
              </a:rPr>
              <a:t>, including icons by </a:t>
            </a:r>
            <a:r>
              <a:rPr lang="en" sz="1000" b="1">
                <a:solidFill>
                  <a:schemeClr val="dk1"/>
                </a:solidFill>
                <a:uFill>
                  <a:noFill/>
                </a:uFill>
                <a:latin typeface="Anaheim"/>
                <a:ea typeface="Anaheim"/>
                <a:cs typeface="Anaheim"/>
                <a:sym typeface="Anaheim"/>
                <a:hlinkClick r:id="rId3">
                  <a:extLst>
                    <a:ext uri="{A12FA001-AC4F-418D-AE19-62706E023703}">
                      <ahyp:hlinkClr xmlns:ahyp="http://schemas.microsoft.com/office/drawing/2018/hyperlinkcolor" val="tx"/>
                    </a:ext>
                  </a:extLst>
                </a:hlinkClick>
              </a:rPr>
              <a:t>Flaticon</a:t>
            </a:r>
            <a:r>
              <a:rPr lang="en" sz="1000">
                <a:solidFill>
                  <a:schemeClr val="dk1"/>
                </a:solidFill>
                <a:latin typeface="Anaheim"/>
                <a:ea typeface="Anaheim"/>
                <a:cs typeface="Anaheim"/>
                <a:sym typeface="Anaheim"/>
              </a:rPr>
              <a:t> and infographics &amp; images by </a:t>
            </a:r>
            <a:r>
              <a:rPr lang="en" sz="1000" b="1">
                <a:solidFill>
                  <a:schemeClr val="dk1"/>
                </a:solidFill>
                <a:uFill>
                  <a:noFill/>
                </a:uFill>
                <a:latin typeface="Anaheim"/>
                <a:ea typeface="Anaheim"/>
                <a:cs typeface="Anaheim"/>
                <a:sym typeface="Anaheim"/>
                <a:hlinkClick r:id="rId4">
                  <a:extLst>
                    <a:ext uri="{A12FA001-AC4F-418D-AE19-62706E023703}">
                      <ahyp:hlinkClr xmlns:ahyp="http://schemas.microsoft.com/office/drawing/2018/hyperlinkcolor" val="tx"/>
                    </a:ext>
                  </a:extLst>
                </a:hlinkClick>
              </a:rPr>
              <a:t>Freepik</a:t>
            </a:r>
            <a:endParaRPr b="1">
              <a:solidFill>
                <a:schemeClr val="dk1"/>
              </a:solidFill>
              <a:latin typeface="Anaheim"/>
              <a:ea typeface="Anaheim"/>
              <a:cs typeface="Anaheim"/>
              <a:sym typeface="Anaheim"/>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p:cSld name="CUSTOM_11">
    <p:bg>
      <p:bgPr>
        <a:blipFill>
          <a:blip r:embed="rId2">
            <a:alphaModFix/>
          </a:blip>
          <a:stretch>
            <a:fillRect/>
          </a:stretch>
        </a:blipFill>
        <a:effectLst/>
      </p:bgPr>
    </p:bg>
    <p:spTree>
      <p:nvGrpSpPr>
        <p:cNvPr id="1" name="Shape 214"/>
        <p:cNvGrpSpPr/>
        <p:nvPr/>
      </p:nvGrpSpPr>
      <p:grpSpPr>
        <a:xfrm>
          <a:off x="0" y="0"/>
          <a:ext cx="0" cy="0"/>
          <a:chOff x="0" y="0"/>
          <a:chExt cx="0" cy="0"/>
        </a:xfrm>
      </p:grpSpPr>
      <p:pic>
        <p:nvPicPr>
          <p:cNvPr id="215" name="Google Shape;215;p33"/>
          <p:cNvPicPr preferRelativeResize="0"/>
          <p:nvPr/>
        </p:nvPicPr>
        <p:blipFill rotWithShape="1">
          <a:blip r:embed="rId3">
            <a:alphaModFix/>
          </a:blip>
          <a:srcRect l="35438"/>
          <a:stretch/>
        </p:blipFill>
        <p:spPr>
          <a:xfrm>
            <a:off x="2115949" y="0"/>
            <a:ext cx="7028050" cy="514349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1">
  <p:cSld name="CUSTOM_12">
    <p:bg>
      <p:bgPr>
        <a:blipFill>
          <a:blip r:embed="rId2">
            <a:alphaModFix/>
          </a:blip>
          <a:stretch>
            <a:fillRect/>
          </a:stretch>
        </a:blipFill>
        <a:effectLst/>
      </p:bgPr>
    </p:bg>
    <p:spTree>
      <p:nvGrpSpPr>
        <p:cNvPr id="1" name="Shape 216"/>
        <p:cNvGrpSpPr/>
        <p:nvPr/>
      </p:nvGrpSpPr>
      <p:grpSpPr>
        <a:xfrm>
          <a:off x="0" y="0"/>
          <a:ext cx="0" cy="0"/>
          <a:chOff x="0" y="0"/>
          <a:chExt cx="0" cy="0"/>
        </a:xfrm>
      </p:grpSpPr>
      <p:pic>
        <p:nvPicPr>
          <p:cNvPr id="217" name="Google Shape;217;p34"/>
          <p:cNvPicPr preferRelativeResize="0"/>
          <p:nvPr/>
        </p:nvPicPr>
        <p:blipFill rotWithShape="1">
          <a:blip r:embed="rId3">
            <a:alphaModFix/>
          </a:blip>
          <a:srcRect l="30177" t="19015"/>
          <a:stretch/>
        </p:blipFill>
        <p:spPr>
          <a:xfrm rot="-5400000" flipH="1">
            <a:off x="2366700" y="-1646449"/>
            <a:ext cx="5142999" cy="8436398"/>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2">
  <p:cSld name="CUSTOM_12_1">
    <p:bg>
      <p:bgPr>
        <a:blipFill>
          <a:blip r:embed="rId2">
            <a:alphaModFix/>
          </a:blip>
          <a:stretch>
            <a:fillRect/>
          </a:stretch>
        </a:blipFill>
        <a:effectLst/>
      </p:bgPr>
    </p:bg>
    <p:spTree>
      <p:nvGrpSpPr>
        <p:cNvPr id="1" name="Shape 218"/>
        <p:cNvGrpSpPr/>
        <p:nvPr/>
      </p:nvGrpSpPr>
      <p:grpSpPr>
        <a:xfrm>
          <a:off x="0" y="0"/>
          <a:ext cx="0" cy="0"/>
          <a:chOff x="0" y="0"/>
          <a:chExt cx="0" cy="0"/>
        </a:xfrm>
      </p:grpSpPr>
      <p:pic>
        <p:nvPicPr>
          <p:cNvPr id="219" name="Google Shape;219;p35"/>
          <p:cNvPicPr preferRelativeResize="0"/>
          <p:nvPr/>
        </p:nvPicPr>
        <p:blipFill rotWithShape="1">
          <a:blip r:embed="rId3">
            <a:alphaModFix/>
          </a:blip>
          <a:srcRect r="60475"/>
          <a:stretch/>
        </p:blipFill>
        <p:spPr>
          <a:xfrm rot="-5400000">
            <a:off x="3293025" y="-712250"/>
            <a:ext cx="2557975" cy="915352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3">
  <p:cSld name="CUSTOM_12_1_1">
    <p:bg>
      <p:bgPr>
        <a:blipFill>
          <a:blip r:embed="rId2">
            <a:alphaModFix/>
          </a:blip>
          <a:stretch>
            <a:fillRect/>
          </a:stretch>
        </a:blipFill>
        <a:effectLst/>
      </p:bgPr>
    </p:bg>
    <p:spTree>
      <p:nvGrpSpPr>
        <p:cNvPr id="1" name="Shape 220"/>
        <p:cNvGrpSpPr/>
        <p:nvPr/>
      </p:nvGrpSpPr>
      <p:grpSpPr>
        <a:xfrm>
          <a:off x="0" y="0"/>
          <a:ext cx="0" cy="0"/>
          <a:chOff x="0" y="0"/>
          <a:chExt cx="0" cy="0"/>
        </a:xfrm>
      </p:grpSpPr>
      <p:pic>
        <p:nvPicPr>
          <p:cNvPr id="221" name="Google Shape;221;p36"/>
          <p:cNvPicPr preferRelativeResize="0"/>
          <p:nvPr/>
        </p:nvPicPr>
        <p:blipFill>
          <a:blip r:embed="rId3">
            <a:alphaModFix/>
          </a:blip>
          <a:stretch>
            <a:fillRect/>
          </a:stretch>
        </p:blipFill>
        <p:spPr>
          <a:xfrm flipH="1">
            <a:off x="3" y="3"/>
            <a:ext cx="9143997" cy="514349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80"/>
        <p:cNvGrpSpPr/>
        <p:nvPr/>
      </p:nvGrpSpPr>
      <p:grpSpPr>
        <a:xfrm>
          <a:off x="0" y="0"/>
          <a:ext cx="0" cy="0"/>
          <a:chOff x="0" y="0"/>
          <a:chExt cx="0" cy="0"/>
        </a:xfrm>
      </p:grpSpPr>
      <p:sp>
        <p:nvSpPr>
          <p:cNvPr id="81" name="Google Shape;81;p18"/>
          <p:cNvSpPr txBox="1">
            <a:spLocks noGrp="1"/>
          </p:cNvSpPr>
          <p:nvPr>
            <p:ph type="title"/>
          </p:nvPr>
        </p:nvSpPr>
        <p:spPr>
          <a:xfrm>
            <a:off x="3889275" y="540000"/>
            <a:ext cx="45348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2" name="Google Shape;82;p18"/>
          <p:cNvSpPr txBox="1">
            <a:spLocks noGrp="1"/>
          </p:cNvSpPr>
          <p:nvPr>
            <p:ph type="body" idx="1"/>
          </p:nvPr>
        </p:nvSpPr>
        <p:spPr>
          <a:xfrm>
            <a:off x="3889275" y="1216625"/>
            <a:ext cx="4534800" cy="3560400"/>
          </a:xfrm>
          <a:prstGeom prst="rect">
            <a:avLst/>
          </a:prstGeom>
        </p:spPr>
        <p:txBody>
          <a:bodyPr spcFirstLastPara="1" wrap="square" lIns="91425" tIns="91425" rIns="91425" bIns="91425" anchor="ctr" anchorCtr="0">
            <a:noAutofit/>
          </a:bodyPr>
          <a:lstStyle>
            <a:lvl1pPr marL="457200" lvl="0" indent="-317500" rtl="0">
              <a:spcBef>
                <a:spcPts val="0"/>
              </a:spcBef>
              <a:spcAft>
                <a:spcPts val="0"/>
              </a:spcAft>
              <a:buSzPts val="1400"/>
              <a:buChar char="●"/>
              <a:defRPr sz="1200"/>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extLst>
      <p:ext uri="{BB962C8B-B14F-4D97-AF65-F5344CB8AC3E}">
        <p14:creationId xmlns:p14="http://schemas.microsoft.com/office/powerpoint/2010/main" val="27552027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bg>
      <p:bgPr>
        <a:blipFill>
          <a:blip r:embed="rId2">
            <a:alphaModFix/>
          </a:blip>
          <a:stretch>
            <a:fillRect/>
          </a:stretch>
        </a:blipFill>
        <a:effectLst/>
      </p:bgPr>
    </p:bg>
    <p:spTree>
      <p:nvGrpSpPr>
        <p:cNvPr id="1" name="Shape 99"/>
        <p:cNvGrpSpPr/>
        <p:nvPr/>
      </p:nvGrpSpPr>
      <p:grpSpPr>
        <a:xfrm>
          <a:off x="0" y="0"/>
          <a:ext cx="0" cy="0"/>
          <a:chOff x="0" y="0"/>
          <a:chExt cx="0" cy="0"/>
        </a:xfrm>
      </p:grpSpPr>
      <p:grpSp>
        <p:nvGrpSpPr>
          <p:cNvPr id="100" name="Google Shape;100;p21"/>
          <p:cNvGrpSpPr/>
          <p:nvPr/>
        </p:nvGrpSpPr>
        <p:grpSpPr>
          <a:xfrm rot="10800000">
            <a:off x="0" y="0"/>
            <a:ext cx="9144003" cy="5143498"/>
            <a:chOff x="0" y="0"/>
            <a:chExt cx="9144003" cy="5143498"/>
          </a:xfrm>
        </p:grpSpPr>
        <p:sp>
          <p:nvSpPr>
            <p:cNvPr id="101" name="Google Shape;101;p21"/>
            <p:cNvSpPr/>
            <p:nvPr/>
          </p:nvSpPr>
          <p:spPr>
            <a:xfrm>
              <a:off x="0" y="0"/>
              <a:ext cx="9144000" cy="2973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 name="Google Shape;102;p21"/>
            <p:cNvPicPr preferRelativeResize="0"/>
            <p:nvPr/>
          </p:nvPicPr>
          <p:blipFill rotWithShape="1">
            <a:blip r:embed="rId3">
              <a:alphaModFix/>
            </a:blip>
            <a:srcRect b="56681"/>
            <a:stretch/>
          </p:blipFill>
          <p:spPr>
            <a:xfrm>
              <a:off x="0" y="2915450"/>
              <a:ext cx="9144003" cy="2228049"/>
            </a:xfrm>
            <a:prstGeom prst="rect">
              <a:avLst/>
            </a:prstGeom>
            <a:noFill/>
            <a:ln>
              <a:noFill/>
            </a:ln>
          </p:spPr>
        </p:pic>
      </p:grpSp>
      <p:sp>
        <p:nvSpPr>
          <p:cNvPr id="103" name="Google Shape;103;p21"/>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4" name="Google Shape;104;p21"/>
          <p:cNvSpPr txBox="1">
            <a:spLocks noGrp="1"/>
          </p:cNvSpPr>
          <p:nvPr>
            <p:ph type="title" idx="2"/>
          </p:nvPr>
        </p:nvSpPr>
        <p:spPr>
          <a:xfrm>
            <a:off x="720000" y="320215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05" name="Google Shape;105;p21"/>
          <p:cNvSpPr txBox="1">
            <a:spLocks noGrp="1"/>
          </p:cNvSpPr>
          <p:nvPr>
            <p:ph type="subTitle" idx="1"/>
          </p:nvPr>
        </p:nvSpPr>
        <p:spPr>
          <a:xfrm>
            <a:off x="720000" y="3788683"/>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6" name="Google Shape;106;p21"/>
          <p:cNvSpPr txBox="1">
            <a:spLocks noGrp="1"/>
          </p:cNvSpPr>
          <p:nvPr>
            <p:ph type="title" idx="3"/>
          </p:nvPr>
        </p:nvSpPr>
        <p:spPr>
          <a:xfrm>
            <a:off x="3403800" y="157802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07" name="Google Shape;107;p21"/>
          <p:cNvSpPr txBox="1">
            <a:spLocks noGrp="1"/>
          </p:cNvSpPr>
          <p:nvPr>
            <p:ph type="subTitle" idx="4"/>
          </p:nvPr>
        </p:nvSpPr>
        <p:spPr>
          <a:xfrm>
            <a:off x="3403800" y="2164553"/>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 name="Google Shape;108;p21"/>
          <p:cNvSpPr txBox="1">
            <a:spLocks noGrp="1"/>
          </p:cNvSpPr>
          <p:nvPr>
            <p:ph type="title" idx="5"/>
          </p:nvPr>
        </p:nvSpPr>
        <p:spPr>
          <a:xfrm>
            <a:off x="6087600" y="3202158"/>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endParaRPr/>
          </a:p>
        </p:txBody>
      </p:sp>
      <p:sp>
        <p:nvSpPr>
          <p:cNvPr id="109" name="Google Shape;109;p21"/>
          <p:cNvSpPr txBox="1">
            <a:spLocks noGrp="1"/>
          </p:cNvSpPr>
          <p:nvPr>
            <p:ph type="subTitle" idx="6"/>
          </p:nvPr>
        </p:nvSpPr>
        <p:spPr>
          <a:xfrm>
            <a:off x="6087600" y="3788683"/>
            <a:ext cx="23364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845518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3">
  <p:cSld name="Title only 3">
    <p:bg>
      <p:bgPr>
        <a:blipFill>
          <a:blip r:embed="rId2">
            <a:alphaModFix/>
          </a:blip>
          <a:stretch>
            <a:fillRect/>
          </a:stretch>
        </a:blipFill>
        <a:effectLst/>
      </p:bgPr>
    </p:bg>
    <p:spTree>
      <p:nvGrpSpPr>
        <p:cNvPr id="1" name="Shape 199"/>
        <p:cNvGrpSpPr/>
        <p:nvPr/>
      </p:nvGrpSpPr>
      <p:grpSpPr>
        <a:xfrm>
          <a:off x="0" y="0"/>
          <a:ext cx="0" cy="0"/>
          <a:chOff x="0" y="0"/>
          <a:chExt cx="0" cy="0"/>
        </a:xfrm>
      </p:grpSpPr>
      <p:grpSp>
        <p:nvGrpSpPr>
          <p:cNvPr id="200" name="Google Shape;200;p30"/>
          <p:cNvGrpSpPr/>
          <p:nvPr/>
        </p:nvGrpSpPr>
        <p:grpSpPr>
          <a:xfrm flipH="1">
            <a:off x="-175" y="-19050"/>
            <a:ext cx="9144354" cy="5181599"/>
            <a:chOff x="1425" y="-2650"/>
            <a:chExt cx="9142525" cy="5181599"/>
          </a:xfrm>
        </p:grpSpPr>
        <p:sp>
          <p:nvSpPr>
            <p:cNvPr id="201" name="Google Shape;201;p30"/>
            <p:cNvSpPr/>
            <p:nvPr/>
          </p:nvSpPr>
          <p:spPr>
            <a:xfrm>
              <a:off x="4548550" y="-2650"/>
              <a:ext cx="4595400" cy="5162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2" name="Google Shape;202;p30"/>
            <p:cNvPicPr preferRelativeResize="0"/>
            <p:nvPr/>
          </p:nvPicPr>
          <p:blipFill rotWithShape="1">
            <a:blip r:embed="rId3">
              <a:alphaModFix/>
            </a:blip>
            <a:srcRect l="38375" t="56799" r="-191"/>
            <a:stretch/>
          </p:blipFill>
          <p:spPr>
            <a:xfrm rot="-5400000" flipH="1">
              <a:off x="-198611" y="197386"/>
              <a:ext cx="5181599" cy="4781527"/>
            </a:xfrm>
            <a:prstGeom prst="rect">
              <a:avLst/>
            </a:prstGeom>
            <a:noFill/>
            <a:ln>
              <a:noFill/>
            </a:ln>
          </p:spPr>
        </p:pic>
      </p:grpSp>
      <p:sp>
        <p:nvSpPr>
          <p:cNvPr id="203" name="Google Shape;203;p30"/>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5778726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4">
  <p:cSld name="Title only 4">
    <p:bg>
      <p:bgPr>
        <a:blipFill>
          <a:blip r:embed="rId2">
            <a:alphaModFix/>
          </a:blip>
          <a:stretch>
            <a:fillRect/>
          </a:stretch>
        </a:blipFill>
        <a:effectLst/>
      </p:bgPr>
    </p:bg>
    <p:spTree>
      <p:nvGrpSpPr>
        <p:cNvPr id="1" name="Shape 204"/>
        <p:cNvGrpSpPr/>
        <p:nvPr/>
      </p:nvGrpSpPr>
      <p:grpSpPr>
        <a:xfrm>
          <a:off x="0" y="0"/>
          <a:ext cx="0" cy="0"/>
          <a:chOff x="0" y="0"/>
          <a:chExt cx="0" cy="0"/>
        </a:xfrm>
      </p:grpSpPr>
      <p:grpSp>
        <p:nvGrpSpPr>
          <p:cNvPr id="205" name="Google Shape;205;p31"/>
          <p:cNvGrpSpPr/>
          <p:nvPr/>
        </p:nvGrpSpPr>
        <p:grpSpPr>
          <a:xfrm>
            <a:off x="0" y="0"/>
            <a:ext cx="9144003" cy="5143498"/>
            <a:chOff x="0" y="0"/>
            <a:chExt cx="9144003" cy="5143498"/>
          </a:xfrm>
        </p:grpSpPr>
        <p:sp>
          <p:nvSpPr>
            <p:cNvPr id="206" name="Google Shape;206;p31"/>
            <p:cNvSpPr/>
            <p:nvPr/>
          </p:nvSpPr>
          <p:spPr>
            <a:xfrm>
              <a:off x="0" y="0"/>
              <a:ext cx="9144000" cy="2973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7" name="Google Shape;207;p31"/>
            <p:cNvPicPr preferRelativeResize="0"/>
            <p:nvPr/>
          </p:nvPicPr>
          <p:blipFill rotWithShape="1">
            <a:blip r:embed="rId3">
              <a:alphaModFix/>
            </a:blip>
            <a:srcRect b="56681"/>
            <a:stretch/>
          </p:blipFill>
          <p:spPr>
            <a:xfrm>
              <a:off x="0" y="2915450"/>
              <a:ext cx="9144003" cy="2228049"/>
            </a:xfrm>
            <a:prstGeom prst="rect">
              <a:avLst/>
            </a:prstGeom>
            <a:noFill/>
            <a:ln>
              <a:noFill/>
            </a:ln>
          </p:spPr>
        </p:pic>
      </p:grpSp>
      <p:sp>
        <p:nvSpPr>
          <p:cNvPr id="208" name="Google Shape;208;p31"/>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554388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338875" y="1604225"/>
            <a:ext cx="8520600" cy="15645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2"/>
              </a:buClr>
              <a:buSzPts val="5200"/>
              <a:buNone/>
              <a:defRPr sz="7200">
                <a:solidFill>
                  <a:schemeClr val="lt1"/>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311700" y="3149550"/>
            <a:ext cx="8520600" cy="472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000">
                <a:solidFill>
                  <a:schemeClr val="accent4"/>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293616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9"/>
        <p:cNvGrpSpPr/>
        <p:nvPr/>
      </p:nvGrpSpPr>
      <p:grpSpPr>
        <a:xfrm>
          <a:off x="0" y="0"/>
          <a:ext cx="0" cy="0"/>
          <a:chOff x="0" y="0"/>
          <a:chExt cx="0" cy="0"/>
        </a:xfrm>
      </p:grpSpPr>
      <p:grpSp>
        <p:nvGrpSpPr>
          <p:cNvPr id="30" name="Google Shape;30;p6"/>
          <p:cNvGrpSpPr/>
          <p:nvPr/>
        </p:nvGrpSpPr>
        <p:grpSpPr>
          <a:xfrm flipH="1">
            <a:off x="0" y="-12"/>
            <a:ext cx="9144000" cy="5143526"/>
            <a:chOff x="0" y="-25"/>
            <a:chExt cx="9144000" cy="5143526"/>
          </a:xfrm>
        </p:grpSpPr>
        <p:pic>
          <p:nvPicPr>
            <p:cNvPr id="31" name="Google Shape;31;p6"/>
            <p:cNvPicPr preferRelativeResize="0"/>
            <p:nvPr/>
          </p:nvPicPr>
          <p:blipFill rotWithShape="1">
            <a:blip r:embed="rId3">
              <a:alphaModFix/>
            </a:blip>
            <a:srcRect l="50161"/>
            <a:stretch/>
          </p:blipFill>
          <p:spPr>
            <a:xfrm flipH="1">
              <a:off x="5170675" y="0"/>
              <a:ext cx="3973325" cy="5143501"/>
            </a:xfrm>
            <a:prstGeom prst="rect">
              <a:avLst/>
            </a:prstGeom>
            <a:noFill/>
            <a:ln>
              <a:noFill/>
            </a:ln>
          </p:spPr>
        </p:pic>
        <p:sp>
          <p:nvSpPr>
            <p:cNvPr id="32" name="Google Shape;32;p6"/>
            <p:cNvSpPr/>
            <p:nvPr/>
          </p:nvSpPr>
          <p:spPr>
            <a:xfrm>
              <a:off x="0" y="-25"/>
              <a:ext cx="52218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 name="Google Shape;33;p6"/>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extLst>
      <p:ext uri="{BB962C8B-B14F-4D97-AF65-F5344CB8AC3E}">
        <p14:creationId xmlns:p14="http://schemas.microsoft.com/office/powerpoint/2010/main" val="41279273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body" idx="1"/>
          </p:nvPr>
        </p:nvSpPr>
        <p:spPr>
          <a:xfrm>
            <a:off x="599650" y="1230429"/>
            <a:ext cx="7945500" cy="3357000"/>
          </a:xfrm>
          <a:prstGeom prst="rect">
            <a:avLst/>
          </a:prstGeom>
        </p:spPr>
        <p:txBody>
          <a:bodyPr spcFirstLastPara="1" wrap="square" lIns="91425" tIns="91425" rIns="91425" bIns="91425" anchor="t" anchorCtr="0">
            <a:noAutofit/>
          </a:bodyPr>
          <a:lstStyle>
            <a:lvl1pPr marL="457200" lvl="0" indent="-342900">
              <a:lnSpc>
                <a:spcPct val="100000"/>
              </a:lnSpc>
              <a:spcBef>
                <a:spcPts val="0"/>
              </a:spcBef>
              <a:spcAft>
                <a:spcPts val="0"/>
              </a:spcAft>
              <a:buSzPts val="1800"/>
              <a:buAutoNum type="arabicPeriod"/>
              <a:defRPr sz="1200"/>
            </a:lvl1pPr>
            <a:lvl2pPr marL="914400" lvl="1" indent="-317500">
              <a:spcBef>
                <a:spcPts val="0"/>
              </a:spcBef>
              <a:spcAft>
                <a:spcPts val="0"/>
              </a:spcAft>
              <a:buSzPts val="1400"/>
              <a:buAutoNum type="alphaLcPeriod"/>
              <a:defRPr/>
            </a:lvl2pPr>
            <a:lvl3pPr marL="1371600" lvl="2" indent="-317500">
              <a:spcBef>
                <a:spcPts val="1600"/>
              </a:spcBef>
              <a:spcAft>
                <a:spcPts val="0"/>
              </a:spcAft>
              <a:buSzPts val="1400"/>
              <a:buAutoNum type="romanLcPeriod"/>
              <a:defRPr/>
            </a:lvl3pPr>
            <a:lvl4pPr marL="1828800" lvl="3" indent="-317500">
              <a:spcBef>
                <a:spcPts val="1600"/>
              </a:spcBef>
              <a:spcAft>
                <a:spcPts val="0"/>
              </a:spcAft>
              <a:buSzPts val="1400"/>
              <a:buAutoNum type="arabicPeriod"/>
              <a:defRPr/>
            </a:lvl4pPr>
            <a:lvl5pPr marL="2286000" lvl="4" indent="-317500">
              <a:spcBef>
                <a:spcPts val="1600"/>
              </a:spcBef>
              <a:spcAft>
                <a:spcPts val="0"/>
              </a:spcAft>
              <a:buSzPts val="1400"/>
              <a:buAutoNum type="alphaLcPeriod"/>
              <a:defRPr/>
            </a:lvl5pPr>
            <a:lvl6pPr marL="2743200" lvl="5" indent="-317500">
              <a:spcBef>
                <a:spcPts val="1600"/>
              </a:spcBef>
              <a:spcAft>
                <a:spcPts val="0"/>
              </a:spcAft>
              <a:buSzPts val="1400"/>
              <a:buAutoNum type="romanLcPeriod"/>
              <a:defRPr/>
            </a:lvl6pPr>
            <a:lvl7pPr marL="3200400" lvl="6" indent="-317500">
              <a:spcBef>
                <a:spcPts val="1600"/>
              </a:spcBef>
              <a:spcAft>
                <a:spcPts val="0"/>
              </a:spcAft>
              <a:buSzPts val="1400"/>
              <a:buAutoNum type="arabicPeriod"/>
              <a:defRPr/>
            </a:lvl7pPr>
            <a:lvl8pPr marL="3657600" lvl="7" indent="-317500">
              <a:spcBef>
                <a:spcPts val="1600"/>
              </a:spcBef>
              <a:spcAft>
                <a:spcPts val="0"/>
              </a:spcAft>
              <a:buSzPts val="1400"/>
              <a:buAutoNum type="alphaLcPeriod"/>
              <a:defRPr/>
            </a:lvl8pPr>
            <a:lvl9pPr marL="4114800" lvl="8" indent="-317500">
              <a:spcBef>
                <a:spcPts val="1600"/>
              </a:spcBef>
              <a:spcAft>
                <a:spcPts val="1600"/>
              </a:spcAft>
              <a:buSzPts val="1400"/>
              <a:buAutoNum type="romanLcPeriod"/>
              <a:defRPr/>
            </a:lvl9pPr>
          </a:lstStyle>
          <a:p>
            <a:endParaRPr/>
          </a:p>
        </p:txBody>
      </p:sp>
      <p:sp>
        <p:nvSpPr>
          <p:cNvPr id="15" name="Google Shape;15;p4"/>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4"/>
          <p:cNvSpPr txBox="1">
            <a:spLocks noGrp="1"/>
          </p:cNvSpPr>
          <p:nvPr>
            <p:ph type="title"/>
          </p:nvPr>
        </p:nvSpPr>
        <p:spPr>
          <a:xfrm>
            <a:off x="713225" y="2761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Tree>
    <p:extLst>
      <p:ext uri="{BB962C8B-B14F-4D97-AF65-F5344CB8AC3E}">
        <p14:creationId xmlns:p14="http://schemas.microsoft.com/office/powerpoint/2010/main" val="3816695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7"/>
        <p:cNvGrpSpPr/>
        <p:nvPr/>
      </p:nvGrpSpPr>
      <p:grpSpPr>
        <a:xfrm>
          <a:off x="0" y="0"/>
          <a:ext cx="0" cy="0"/>
          <a:chOff x="0" y="0"/>
          <a:chExt cx="0" cy="0"/>
        </a:xfrm>
      </p:grpSpPr>
      <p:sp>
        <p:nvSpPr>
          <p:cNvPr id="18" name="Google Shape;18;p5"/>
          <p:cNvSpPr txBox="1">
            <a:spLocks noGrp="1"/>
          </p:cNvSpPr>
          <p:nvPr>
            <p:ph type="subTitle" idx="1"/>
          </p:nvPr>
        </p:nvSpPr>
        <p:spPr>
          <a:xfrm>
            <a:off x="5331125" y="1678167"/>
            <a:ext cx="3024600" cy="3843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1pPr>
            <a:lvl2pPr lvl="1"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2pPr>
            <a:lvl3pPr lvl="2"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3pPr>
            <a:lvl4pPr lvl="3"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4pPr>
            <a:lvl5pPr lvl="4"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5pPr>
            <a:lvl6pPr lvl="5"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6pPr>
            <a:lvl7pPr lvl="6"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7pPr>
            <a:lvl8pPr lvl="7"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8pPr>
            <a:lvl9pPr lvl="8" algn="ctr">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9pPr>
          </a:lstStyle>
          <a:p>
            <a:endParaRPr/>
          </a:p>
        </p:txBody>
      </p:sp>
      <p:sp>
        <p:nvSpPr>
          <p:cNvPr id="19" name="Google Shape;19;p5"/>
          <p:cNvSpPr txBox="1">
            <a:spLocks noGrp="1"/>
          </p:cNvSpPr>
          <p:nvPr>
            <p:ph type="subTitle" idx="2"/>
          </p:nvPr>
        </p:nvSpPr>
        <p:spPr>
          <a:xfrm>
            <a:off x="5684375" y="1962325"/>
            <a:ext cx="2318100" cy="71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600">
                <a:solidFill>
                  <a:schemeClr val="accent2"/>
                </a:solidFill>
              </a:defRPr>
            </a:lvl1pPr>
            <a:lvl2pPr lvl="1" algn="ctr" rtl="0">
              <a:lnSpc>
                <a:spcPct val="100000"/>
              </a:lnSpc>
              <a:spcBef>
                <a:spcPts val="0"/>
              </a:spcBef>
              <a:spcAft>
                <a:spcPts val="0"/>
              </a:spcAft>
              <a:buNone/>
              <a:defRPr sz="1600">
                <a:solidFill>
                  <a:schemeClr val="accent2"/>
                </a:solidFill>
              </a:defRPr>
            </a:lvl2pPr>
            <a:lvl3pPr lvl="2" algn="ctr" rtl="0">
              <a:lnSpc>
                <a:spcPct val="100000"/>
              </a:lnSpc>
              <a:spcBef>
                <a:spcPts val="0"/>
              </a:spcBef>
              <a:spcAft>
                <a:spcPts val="0"/>
              </a:spcAft>
              <a:buNone/>
              <a:defRPr sz="1600">
                <a:solidFill>
                  <a:schemeClr val="accent2"/>
                </a:solidFill>
              </a:defRPr>
            </a:lvl3pPr>
            <a:lvl4pPr lvl="3" algn="ctr" rtl="0">
              <a:lnSpc>
                <a:spcPct val="100000"/>
              </a:lnSpc>
              <a:spcBef>
                <a:spcPts val="0"/>
              </a:spcBef>
              <a:spcAft>
                <a:spcPts val="0"/>
              </a:spcAft>
              <a:buNone/>
              <a:defRPr sz="1600">
                <a:solidFill>
                  <a:schemeClr val="accent2"/>
                </a:solidFill>
              </a:defRPr>
            </a:lvl4pPr>
            <a:lvl5pPr lvl="4" algn="ctr" rtl="0">
              <a:lnSpc>
                <a:spcPct val="100000"/>
              </a:lnSpc>
              <a:spcBef>
                <a:spcPts val="0"/>
              </a:spcBef>
              <a:spcAft>
                <a:spcPts val="0"/>
              </a:spcAft>
              <a:buNone/>
              <a:defRPr sz="1600">
                <a:solidFill>
                  <a:schemeClr val="accent2"/>
                </a:solidFill>
              </a:defRPr>
            </a:lvl5pPr>
            <a:lvl6pPr lvl="5" algn="ctr" rtl="0">
              <a:lnSpc>
                <a:spcPct val="100000"/>
              </a:lnSpc>
              <a:spcBef>
                <a:spcPts val="0"/>
              </a:spcBef>
              <a:spcAft>
                <a:spcPts val="0"/>
              </a:spcAft>
              <a:buNone/>
              <a:defRPr sz="1600">
                <a:solidFill>
                  <a:schemeClr val="accent2"/>
                </a:solidFill>
              </a:defRPr>
            </a:lvl6pPr>
            <a:lvl7pPr lvl="6" algn="ctr" rtl="0">
              <a:lnSpc>
                <a:spcPct val="100000"/>
              </a:lnSpc>
              <a:spcBef>
                <a:spcPts val="0"/>
              </a:spcBef>
              <a:spcAft>
                <a:spcPts val="0"/>
              </a:spcAft>
              <a:buNone/>
              <a:defRPr sz="1600">
                <a:solidFill>
                  <a:schemeClr val="accent2"/>
                </a:solidFill>
              </a:defRPr>
            </a:lvl7pPr>
            <a:lvl8pPr lvl="7" algn="ctr" rtl="0">
              <a:lnSpc>
                <a:spcPct val="100000"/>
              </a:lnSpc>
              <a:spcBef>
                <a:spcPts val="0"/>
              </a:spcBef>
              <a:spcAft>
                <a:spcPts val="0"/>
              </a:spcAft>
              <a:buNone/>
              <a:defRPr sz="1600">
                <a:solidFill>
                  <a:schemeClr val="accent2"/>
                </a:solidFill>
              </a:defRPr>
            </a:lvl8pPr>
            <a:lvl9pPr lvl="8" algn="ctr" rtl="0">
              <a:lnSpc>
                <a:spcPct val="100000"/>
              </a:lnSpc>
              <a:spcBef>
                <a:spcPts val="0"/>
              </a:spcBef>
              <a:spcAft>
                <a:spcPts val="0"/>
              </a:spcAft>
              <a:buNone/>
              <a:defRPr sz="1600">
                <a:solidFill>
                  <a:schemeClr val="accent2"/>
                </a:solidFill>
              </a:defRPr>
            </a:lvl9pPr>
          </a:lstStyle>
          <a:p>
            <a:endParaRPr/>
          </a:p>
        </p:txBody>
      </p:sp>
      <p:sp>
        <p:nvSpPr>
          <p:cNvPr id="20" name="Google Shape;20;p5"/>
          <p:cNvSpPr txBox="1">
            <a:spLocks noGrp="1"/>
          </p:cNvSpPr>
          <p:nvPr>
            <p:ph type="subTitle" idx="3"/>
          </p:nvPr>
        </p:nvSpPr>
        <p:spPr>
          <a:xfrm>
            <a:off x="5331125" y="3789929"/>
            <a:ext cx="3024600" cy="384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9pPr>
          </a:lstStyle>
          <a:p>
            <a:endParaRPr/>
          </a:p>
        </p:txBody>
      </p:sp>
      <p:sp>
        <p:nvSpPr>
          <p:cNvPr id="21" name="Google Shape;21;p5"/>
          <p:cNvSpPr txBox="1">
            <a:spLocks noGrp="1"/>
          </p:cNvSpPr>
          <p:nvPr>
            <p:ph type="subTitle" idx="4"/>
          </p:nvPr>
        </p:nvSpPr>
        <p:spPr>
          <a:xfrm>
            <a:off x="5682125" y="4079385"/>
            <a:ext cx="2322600" cy="72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600">
                <a:solidFill>
                  <a:schemeClr val="accent2"/>
                </a:solidFill>
              </a:defRPr>
            </a:lvl1pPr>
            <a:lvl2pPr lvl="1" algn="ctr" rtl="0">
              <a:lnSpc>
                <a:spcPct val="100000"/>
              </a:lnSpc>
              <a:spcBef>
                <a:spcPts val="1600"/>
              </a:spcBef>
              <a:spcAft>
                <a:spcPts val="0"/>
              </a:spcAft>
              <a:buNone/>
              <a:defRPr sz="1600">
                <a:solidFill>
                  <a:schemeClr val="accent2"/>
                </a:solidFill>
              </a:defRPr>
            </a:lvl2pPr>
            <a:lvl3pPr lvl="2" algn="ctr" rtl="0">
              <a:lnSpc>
                <a:spcPct val="100000"/>
              </a:lnSpc>
              <a:spcBef>
                <a:spcPts val="1600"/>
              </a:spcBef>
              <a:spcAft>
                <a:spcPts val="0"/>
              </a:spcAft>
              <a:buNone/>
              <a:defRPr sz="1600">
                <a:solidFill>
                  <a:schemeClr val="accent2"/>
                </a:solidFill>
              </a:defRPr>
            </a:lvl3pPr>
            <a:lvl4pPr lvl="3" algn="ctr" rtl="0">
              <a:lnSpc>
                <a:spcPct val="100000"/>
              </a:lnSpc>
              <a:spcBef>
                <a:spcPts val="1600"/>
              </a:spcBef>
              <a:spcAft>
                <a:spcPts val="0"/>
              </a:spcAft>
              <a:buNone/>
              <a:defRPr sz="1600">
                <a:solidFill>
                  <a:schemeClr val="accent2"/>
                </a:solidFill>
              </a:defRPr>
            </a:lvl4pPr>
            <a:lvl5pPr lvl="4" algn="ctr" rtl="0">
              <a:lnSpc>
                <a:spcPct val="100000"/>
              </a:lnSpc>
              <a:spcBef>
                <a:spcPts val="1600"/>
              </a:spcBef>
              <a:spcAft>
                <a:spcPts val="0"/>
              </a:spcAft>
              <a:buNone/>
              <a:defRPr sz="1600">
                <a:solidFill>
                  <a:schemeClr val="accent2"/>
                </a:solidFill>
              </a:defRPr>
            </a:lvl5pPr>
            <a:lvl6pPr lvl="5" algn="ctr" rtl="0">
              <a:lnSpc>
                <a:spcPct val="100000"/>
              </a:lnSpc>
              <a:spcBef>
                <a:spcPts val="1600"/>
              </a:spcBef>
              <a:spcAft>
                <a:spcPts val="0"/>
              </a:spcAft>
              <a:buNone/>
              <a:defRPr sz="1600">
                <a:solidFill>
                  <a:schemeClr val="accent2"/>
                </a:solidFill>
              </a:defRPr>
            </a:lvl6pPr>
            <a:lvl7pPr lvl="6" algn="ctr" rtl="0">
              <a:lnSpc>
                <a:spcPct val="100000"/>
              </a:lnSpc>
              <a:spcBef>
                <a:spcPts val="1600"/>
              </a:spcBef>
              <a:spcAft>
                <a:spcPts val="0"/>
              </a:spcAft>
              <a:buNone/>
              <a:defRPr sz="1600">
                <a:solidFill>
                  <a:schemeClr val="accent2"/>
                </a:solidFill>
              </a:defRPr>
            </a:lvl7pPr>
            <a:lvl8pPr lvl="7" algn="ctr" rtl="0">
              <a:lnSpc>
                <a:spcPct val="100000"/>
              </a:lnSpc>
              <a:spcBef>
                <a:spcPts val="1600"/>
              </a:spcBef>
              <a:spcAft>
                <a:spcPts val="0"/>
              </a:spcAft>
              <a:buNone/>
              <a:defRPr sz="1600">
                <a:solidFill>
                  <a:schemeClr val="accent2"/>
                </a:solidFill>
              </a:defRPr>
            </a:lvl8pPr>
            <a:lvl9pPr lvl="8" algn="ctr" rtl="0">
              <a:lnSpc>
                <a:spcPct val="100000"/>
              </a:lnSpc>
              <a:spcBef>
                <a:spcPts val="1600"/>
              </a:spcBef>
              <a:spcAft>
                <a:spcPts val="1600"/>
              </a:spcAft>
              <a:buNone/>
              <a:defRPr sz="1600">
                <a:solidFill>
                  <a:schemeClr val="accent2"/>
                </a:solidFill>
              </a:defRPr>
            </a:lvl9pPr>
          </a:lstStyle>
          <a:p>
            <a:endParaRPr/>
          </a:p>
        </p:txBody>
      </p:sp>
      <p:sp>
        <p:nvSpPr>
          <p:cNvPr id="22" name="Google Shape;22;p5"/>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5225675" y="276100"/>
            <a:ext cx="3235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Tree>
    <p:extLst>
      <p:ext uri="{BB962C8B-B14F-4D97-AF65-F5344CB8AC3E}">
        <p14:creationId xmlns:p14="http://schemas.microsoft.com/office/powerpoint/2010/main" val="16046636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4"/>
        <p:cNvGrpSpPr/>
        <p:nvPr/>
      </p:nvGrpSpPr>
      <p:grpSpPr>
        <a:xfrm>
          <a:off x="0" y="0"/>
          <a:ext cx="0" cy="0"/>
          <a:chOff x="0" y="0"/>
          <a:chExt cx="0" cy="0"/>
        </a:xfrm>
      </p:grpSpPr>
      <p:sp>
        <p:nvSpPr>
          <p:cNvPr id="25" name="Google Shape;25;p6"/>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6"/>
          <p:cNvSpPr txBox="1">
            <a:spLocks noGrp="1"/>
          </p:cNvSpPr>
          <p:nvPr>
            <p:ph type="title"/>
          </p:nvPr>
        </p:nvSpPr>
        <p:spPr>
          <a:xfrm>
            <a:off x="713225" y="2761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Tree>
    <p:extLst>
      <p:ext uri="{BB962C8B-B14F-4D97-AF65-F5344CB8AC3E}">
        <p14:creationId xmlns:p14="http://schemas.microsoft.com/office/powerpoint/2010/main" val="35595767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7"/>
        <p:cNvGrpSpPr/>
        <p:nvPr/>
      </p:nvGrpSpPr>
      <p:grpSpPr>
        <a:xfrm>
          <a:off x="0" y="0"/>
          <a:ext cx="0" cy="0"/>
          <a:chOff x="0" y="0"/>
          <a:chExt cx="0" cy="0"/>
        </a:xfrm>
      </p:grpSpPr>
      <p:sp>
        <p:nvSpPr>
          <p:cNvPr id="28" name="Google Shape;28;p7"/>
          <p:cNvSpPr txBox="1">
            <a:spLocks noGrp="1"/>
          </p:cNvSpPr>
          <p:nvPr>
            <p:ph type="title"/>
          </p:nvPr>
        </p:nvSpPr>
        <p:spPr>
          <a:xfrm>
            <a:off x="2897550" y="1330160"/>
            <a:ext cx="3348900" cy="1049700"/>
          </a:xfrm>
          <a:prstGeom prst="rect">
            <a:avLst/>
          </a:prstGeom>
        </p:spPr>
        <p:txBody>
          <a:bodyPr spcFirstLastPara="1" wrap="square" lIns="91425" tIns="91425" rIns="91425" bIns="91425" anchor="t" anchorCtr="0">
            <a:noAutofit/>
          </a:bodyPr>
          <a:lstStyle>
            <a:lvl1pPr lvl="0" algn="ctr">
              <a:spcBef>
                <a:spcPts val="0"/>
              </a:spcBef>
              <a:spcAft>
                <a:spcPts val="0"/>
              </a:spcAft>
              <a:buSzPts val="2400"/>
              <a:buNone/>
              <a:defRPr sz="7700" b="1">
                <a:solidFill>
                  <a:schemeClr val="lt1"/>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9" name="Google Shape;29;p7"/>
          <p:cNvSpPr txBox="1">
            <a:spLocks noGrp="1"/>
          </p:cNvSpPr>
          <p:nvPr>
            <p:ph type="subTitle" idx="1"/>
          </p:nvPr>
        </p:nvSpPr>
        <p:spPr>
          <a:xfrm>
            <a:off x="2149350" y="2463035"/>
            <a:ext cx="4845300" cy="1320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4"/>
                </a:solidFill>
              </a:defRPr>
            </a:lvl1pPr>
            <a:lvl2pPr lvl="1" algn="ctr" rtl="0">
              <a:spcBef>
                <a:spcPts val="1600"/>
              </a:spcBef>
              <a:spcAft>
                <a:spcPts val="0"/>
              </a:spcAft>
              <a:buNone/>
              <a:defRPr sz="1600">
                <a:solidFill>
                  <a:schemeClr val="accent4"/>
                </a:solidFill>
              </a:defRPr>
            </a:lvl2pPr>
            <a:lvl3pPr lvl="2" algn="ctr" rtl="0">
              <a:spcBef>
                <a:spcPts val="1600"/>
              </a:spcBef>
              <a:spcAft>
                <a:spcPts val="0"/>
              </a:spcAft>
              <a:buNone/>
              <a:defRPr sz="1600">
                <a:solidFill>
                  <a:schemeClr val="accent4"/>
                </a:solidFill>
              </a:defRPr>
            </a:lvl3pPr>
            <a:lvl4pPr lvl="3" algn="ctr" rtl="0">
              <a:spcBef>
                <a:spcPts val="1600"/>
              </a:spcBef>
              <a:spcAft>
                <a:spcPts val="0"/>
              </a:spcAft>
              <a:buNone/>
              <a:defRPr sz="1600">
                <a:solidFill>
                  <a:schemeClr val="accent4"/>
                </a:solidFill>
              </a:defRPr>
            </a:lvl4pPr>
            <a:lvl5pPr lvl="4" algn="ctr" rtl="0">
              <a:spcBef>
                <a:spcPts val="1600"/>
              </a:spcBef>
              <a:spcAft>
                <a:spcPts val="0"/>
              </a:spcAft>
              <a:buNone/>
              <a:defRPr sz="1600">
                <a:solidFill>
                  <a:schemeClr val="accent4"/>
                </a:solidFill>
              </a:defRPr>
            </a:lvl5pPr>
            <a:lvl6pPr lvl="5" algn="ctr" rtl="0">
              <a:spcBef>
                <a:spcPts val="1600"/>
              </a:spcBef>
              <a:spcAft>
                <a:spcPts val="0"/>
              </a:spcAft>
              <a:buNone/>
              <a:defRPr sz="1600">
                <a:solidFill>
                  <a:schemeClr val="accent4"/>
                </a:solidFill>
              </a:defRPr>
            </a:lvl6pPr>
            <a:lvl7pPr lvl="6" algn="ctr" rtl="0">
              <a:spcBef>
                <a:spcPts val="1600"/>
              </a:spcBef>
              <a:spcAft>
                <a:spcPts val="0"/>
              </a:spcAft>
              <a:buNone/>
              <a:defRPr sz="1600">
                <a:solidFill>
                  <a:schemeClr val="accent4"/>
                </a:solidFill>
              </a:defRPr>
            </a:lvl7pPr>
            <a:lvl8pPr lvl="7" algn="ctr" rtl="0">
              <a:spcBef>
                <a:spcPts val="1600"/>
              </a:spcBef>
              <a:spcAft>
                <a:spcPts val="0"/>
              </a:spcAft>
              <a:buNone/>
              <a:defRPr sz="1600">
                <a:solidFill>
                  <a:schemeClr val="accent4"/>
                </a:solidFill>
              </a:defRPr>
            </a:lvl8pPr>
            <a:lvl9pPr lvl="8" algn="ctr" rtl="0">
              <a:spcBef>
                <a:spcPts val="1600"/>
              </a:spcBef>
              <a:spcAft>
                <a:spcPts val="1600"/>
              </a:spcAft>
              <a:buNone/>
              <a:defRPr sz="1600">
                <a:solidFill>
                  <a:schemeClr val="accent4"/>
                </a:solidFill>
              </a:defRPr>
            </a:lvl9pPr>
          </a:lstStyle>
          <a:p>
            <a:endParaRPr/>
          </a:p>
        </p:txBody>
      </p:sp>
    </p:spTree>
    <p:extLst>
      <p:ext uri="{BB962C8B-B14F-4D97-AF65-F5344CB8AC3E}">
        <p14:creationId xmlns:p14="http://schemas.microsoft.com/office/powerpoint/2010/main" val="26171574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0"/>
        <p:cNvGrpSpPr/>
        <p:nvPr/>
      </p:nvGrpSpPr>
      <p:grpSpPr>
        <a:xfrm>
          <a:off x="0" y="0"/>
          <a:ext cx="0" cy="0"/>
          <a:chOff x="0" y="0"/>
          <a:chExt cx="0" cy="0"/>
        </a:xfrm>
      </p:grpSpPr>
      <p:sp>
        <p:nvSpPr>
          <p:cNvPr id="31" name="Google Shape;31;p8"/>
          <p:cNvSpPr/>
          <p:nvPr/>
        </p:nvSpPr>
        <p:spPr>
          <a:xfrm>
            <a:off x="4589225" y="825150"/>
            <a:ext cx="3946500" cy="3493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32" name="Google Shape;32;p8"/>
          <p:cNvSpPr txBox="1">
            <a:spLocks noGrp="1"/>
          </p:cNvSpPr>
          <p:nvPr>
            <p:ph type="title"/>
          </p:nvPr>
        </p:nvSpPr>
        <p:spPr>
          <a:xfrm>
            <a:off x="4589225" y="1268475"/>
            <a:ext cx="3946500" cy="192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5800" b="1"/>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3" name="Google Shape;33;p8"/>
          <p:cNvSpPr txBox="1">
            <a:spLocks noGrp="1"/>
          </p:cNvSpPr>
          <p:nvPr>
            <p:ph type="subTitle" idx="1"/>
          </p:nvPr>
        </p:nvSpPr>
        <p:spPr>
          <a:xfrm>
            <a:off x="4645775" y="3345447"/>
            <a:ext cx="3833400" cy="836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None/>
              <a:defRPr sz="1700"/>
            </a:lvl1pPr>
            <a:lvl2pPr lvl="1" algn="ctr">
              <a:lnSpc>
                <a:spcPct val="100000"/>
              </a:lnSpc>
              <a:spcBef>
                <a:spcPts val="0"/>
              </a:spcBef>
              <a:spcAft>
                <a:spcPts val="0"/>
              </a:spcAft>
              <a:buNone/>
              <a:defRPr sz="1700"/>
            </a:lvl2pPr>
            <a:lvl3pPr lvl="2" algn="ctr">
              <a:lnSpc>
                <a:spcPct val="100000"/>
              </a:lnSpc>
              <a:spcBef>
                <a:spcPts val="0"/>
              </a:spcBef>
              <a:spcAft>
                <a:spcPts val="0"/>
              </a:spcAft>
              <a:buNone/>
              <a:defRPr sz="1700"/>
            </a:lvl3pPr>
            <a:lvl4pPr lvl="3" algn="ctr">
              <a:lnSpc>
                <a:spcPct val="100000"/>
              </a:lnSpc>
              <a:spcBef>
                <a:spcPts val="0"/>
              </a:spcBef>
              <a:spcAft>
                <a:spcPts val="0"/>
              </a:spcAft>
              <a:buNone/>
              <a:defRPr sz="1700"/>
            </a:lvl4pPr>
            <a:lvl5pPr lvl="4" algn="ctr">
              <a:lnSpc>
                <a:spcPct val="100000"/>
              </a:lnSpc>
              <a:spcBef>
                <a:spcPts val="0"/>
              </a:spcBef>
              <a:spcAft>
                <a:spcPts val="0"/>
              </a:spcAft>
              <a:buNone/>
              <a:defRPr sz="1700"/>
            </a:lvl5pPr>
            <a:lvl6pPr lvl="5" algn="ctr">
              <a:lnSpc>
                <a:spcPct val="100000"/>
              </a:lnSpc>
              <a:spcBef>
                <a:spcPts val="0"/>
              </a:spcBef>
              <a:spcAft>
                <a:spcPts val="0"/>
              </a:spcAft>
              <a:buNone/>
              <a:defRPr sz="1700"/>
            </a:lvl6pPr>
            <a:lvl7pPr lvl="6" algn="ctr">
              <a:lnSpc>
                <a:spcPct val="100000"/>
              </a:lnSpc>
              <a:spcBef>
                <a:spcPts val="0"/>
              </a:spcBef>
              <a:spcAft>
                <a:spcPts val="0"/>
              </a:spcAft>
              <a:buNone/>
              <a:defRPr sz="1700"/>
            </a:lvl7pPr>
            <a:lvl8pPr lvl="7" algn="ctr">
              <a:lnSpc>
                <a:spcPct val="100000"/>
              </a:lnSpc>
              <a:spcBef>
                <a:spcPts val="0"/>
              </a:spcBef>
              <a:spcAft>
                <a:spcPts val="0"/>
              </a:spcAft>
              <a:buNone/>
              <a:defRPr sz="1700"/>
            </a:lvl8pPr>
            <a:lvl9pPr lvl="8" algn="ctr">
              <a:lnSpc>
                <a:spcPct val="100000"/>
              </a:lnSpc>
              <a:spcBef>
                <a:spcPts val="0"/>
              </a:spcBef>
              <a:spcAft>
                <a:spcPts val="0"/>
              </a:spcAft>
              <a:buNone/>
              <a:defRPr sz="1700"/>
            </a:lvl9pPr>
          </a:lstStyle>
          <a:p>
            <a:endParaRPr/>
          </a:p>
        </p:txBody>
      </p:sp>
      <p:sp>
        <p:nvSpPr>
          <p:cNvPr id="34" name="Google Shape;34;p8"/>
          <p:cNvSpPr/>
          <p:nvPr/>
        </p:nvSpPr>
        <p:spPr>
          <a:xfrm rot="2171349">
            <a:off x="6227401" y="629975"/>
            <a:ext cx="565999" cy="453734"/>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4817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txBox="1">
            <a:spLocks noGrp="1"/>
          </p:cNvSpPr>
          <p:nvPr>
            <p:ph type="title"/>
          </p:nvPr>
        </p:nvSpPr>
        <p:spPr>
          <a:xfrm>
            <a:off x="4612775" y="1796887"/>
            <a:ext cx="3552300" cy="872700"/>
          </a:xfrm>
          <a:prstGeom prst="rect">
            <a:avLst/>
          </a:prstGeom>
        </p:spPr>
        <p:txBody>
          <a:bodyPr spcFirstLastPara="1" wrap="square" lIns="91425" tIns="91425" rIns="91425" bIns="91425" anchor="b" anchorCtr="0">
            <a:noAutofit/>
          </a:bodyPr>
          <a:lstStyle>
            <a:lvl1pPr lvl="0">
              <a:spcBef>
                <a:spcPts val="0"/>
              </a:spcBef>
              <a:spcAft>
                <a:spcPts val="0"/>
              </a:spcAft>
              <a:buSzPts val="4200"/>
              <a:buNone/>
              <a:defRPr sz="36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7" name="Google Shape;37;p9"/>
          <p:cNvSpPr txBox="1">
            <a:spLocks noGrp="1"/>
          </p:cNvSpPr>
          <p:nvPr>
            <p:ph type="subTitle" idx="1"/>
          </p:nvPr>
        </p:nvSpPr>
        <p:spPr>
          <a:xfrm>
            <a:off x="4612775" y="2473937"/>
            <a:ext cx="3057300" cy="8727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100"/>
              <a:buNone/>
              <a:defRPr sz="2100">
                <a:solidFill>
                  <a:schemeClr val="accent3"/>
                </a:solidFil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11689988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664725" y="723050"/>
            <a:ext cx="3962700" cy="14766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sz="1700">
                <a:solidFill>
                  <a:schemeClr val="lt2"/>
                </a:solidFill>
              </a:defRPr>
            </a:lvl1pPr>
          </a:lstStyle>
          <a:p>
            <a:endParaRPr/>
          </a:p>
        </p:txBody>
      </p:sp>
      <p:sp>
        <p:nvSpPr>
          <p:cNvPr id="40" name="Google Shape;40;p10"/>
          <p:cNvSpPr txBox="1">
            <a:spLocks noGrp="1"/>
          </p:cNvSpPr>
          <p:nvPr>
            <p:ph type="subTitle" idx="2"/>
          </p:nvPr>
        </p:nvSpPr>
        <p:spPr>
          <a:xfrm>
            <a:off x="609175" y="2057950"/>
            <a:ext cx="2709600" cy="333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Tree>
    <p:extLst>
      <p:ext uri="{BB962C8B-B14F-4D97-AF65-F5344CB8AC3E}">
        <p14:creationId xmlns:p14="http://schemas.microsoft.com/office/powerpoint/2010/main" val="16604784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1"/>
        <p:cNvGrpSpPr/>
        <p:nvPr/>
      </p:nvGrpSpPr>
      <p:grpSpPr>
        <a:xfrm>
          <a:off x="0" y="0"/>
          <a:ext cx="0" cy="0"/>
          <a:chOff x="0" y="0"/>
          <a:chExt cx="0" cy="0"/>
        </a:xfrm>
      </p:grpSpPr>
      <p:sp>
        <p:nvSpPr>
          <p:cNvPr id="42" name="Google Shape;42;p11"/>
          <p:cNvSpPr/>
          <p:nvPr/>
        </p:nvSpPr>
        <p:spPr>
          <a:xfrm>
            <a:off x="1504325" y="1356963"/>
            <a:ext cx="6091200" cy="2384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11"/>
          <p:cNvSpPr/>
          <p:nvPr/>
        </p:nvSpPr>
        <p:spPr>
          <a:xfrm rot="4633131">
            <a:off x="7215652" y="1251839"/>
            <a:ext cx="565979" cy="453718"/>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11"/>
          <p:cNvSpPr/>
          <p:nvPr/>
        </p:nvSpPr>
        <p:spPr>
          <a:xfrm rot="4633131">
            <a:off x="1362377" y="3437939"/>
            <a:ext cx="565979" cy="453718"/>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11"/>
          <p:cNvSpPr txBox="1">
            <a:spLocks noGrp="1"/>
          </p:cNvSpPr>
          <p:nvPr>
            <p:ph type="title" hasCustomPrompt="1"/>
          </p:nvPr>
        </p:nvSpPr>
        <p:spPr>
          <a:xfrm>
            <a:off x="1957850" y="1584150"/>
            <a:ext cx="5228400" cy="1380900"/>
          </a:xfrm>
          <a:prstGeom prst="rect">
            <a:avLst/>
          </a:prstGeom>
        </p:spPr>
        <p:txBody>
          <a:bodyPr spcFirstLastPara="1" wrap="square" lIns="91425" tIns="91425" rIns="91425" bIns="91425" anchor="ctr"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1694699" y="3113550"/>
            <a:ext cx="5732700" cy="445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b="1">
                <a:solidFill>
                  <a:schemeClr val="lt2"/>
                </a:solidFill>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10785423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ig numbers">
  <p:cSld name="Big numbers">
    <p:spTree>
      <p:nvGrpSpPr>
        <p:cNvPr id="1" name="Shape 47"/>
        <p:cNvGrpSpPr/>
        <p:nvPr/>
      </p:nvGrpSpPr>
      <p:grpSpPr>
        <a:xfrm>
          <a:off x="0" y="0"/>
          <a:ext cx="0" cy="0"/>
          <a:chOff x="0" y="0"/>
          <a:chExt cx="0" cy="0"/>
        </a:xfrm>
      </p:grpSpPr>
      <p:sp>
        <p:nvSpPr>
          <p:cNvPr id="48" name="Google Shape;48;p12"/>
          <p:cNvSpPr txBox="1">
            <a:spLocks noGrp="1"/>
          </p:cNvSpPr>
          <p:nvPr>
            <p:ph type="title" hasCustomPrompt="1"/>
          </p:nvPr>
        </p:nvSpPr>
        <p:spPr>
          <a:xfrm>
            <a:off x="708964" y="2239800"/>
            <a:ext cx="3154200" cy="99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9800"/>
              <a:buNone/>
              <a:defRPr sz="7300"/>
            </a:lvl1pPr>
            <a:lvl2pPr lvl="1" algn="ctr" rtl="0">
              <a:spcBef>
                <a:spcPts val="0"/>
              </a:spcBef>
              <a:spcAft>
                <a:spcPts val="0"/>
              </a:spcAft>
              <a:buSzPts val="9800"/>
              <a:buNone/>
              <a:defRPr sz="9800"/>
            </a:lvl2pPr>
            <a:lvl3pPr lvl="2" algn="ctr" rtl="0">
              <a:spcBef>
                <a:spcPts val="0"/>
              </a:spcBef>
              <a:spcAft>
                <a:spcPts val="0"/>
              </a:spcAft>
              <a:buSzPts val="9800"/>
              <a:buNone/>
              <a:defRPr sz="9800"/>
            </a:lvl3pPr>
            <a:lvl4pPr lvl="3" algn="ctr" rtl="0">
              <a:spcBef>
                <a:spcPts val="0"/>
              </a:spcBef>
              <a:spcAft>
                <a:spcPts val="0"/>
              </a:spcAft>
              <a:buSzPts val="9800"/>
              <a:buNone/>
              <a:defRPr sz="9800"/>
            </a:lvl4pPr>
            <a:lvl5pPr lvl="4" algn="ctr" rtl="0">
              <a:spcBef>
                <a:spcPts val="0"/>
              </a:spcBef>
              <a:spcAft>
                <a:spcPts val="0"/>
              </a:spcAft>
              <a:buSzPts val="9800"/>
              <a:buNone/>
              <a:defRPr sz="9800"/>
            </a:lvl5pPr>
            <a:lvl6pPr lvl="5" algn="ctr" rtl="0">
              <a:spcBef>
                <a:spcPts val="0"/>
              </a:spcBef>
              <a:spcAft>
                <a:spcPts val="0"/>
              </a:spcAft>
              <a:buSzPts val="9800"/>
              <a:buNone/>
              <a:defRPr sz="9800"/>
            </a:lvl6pPr>
            <a:lvl7pPr lvl="6" algn="ctr" rtl="0">
              <a:spcBef>
                <a:spcPts val="0"/>
              </a:spcBef>
              <a:spcAft>
                <a:spcPts val="0"/>
              </a:spcAft>
              <a:buSzPts val="9800"/>
              <a:buNone/>
              <a:defRPr sz="9800"/>
            </a:lvl7pPr>
            <a:lvl8pPr lvl="7" algn="ctr" rtl="0">
              <a:spcBef>
                <a:spcPts val="0"/>
              </a:spcBef>
              <a:spcAft>
                <a:spcPts val="0"/>
              </a:spcAft>
              <a:buSzPts val="9800"/>
              <a:buNone/>
              <a:defRPr sz="9800"/>
            </a:lvl8pPr>
            <a:lvl9pPr lvl="8" algn="ctr" rtl="0">
              <a:spcBef>
                <a:spcPts val="0"/>
              </a:spcBef>
              <a:spcAft>
                <a:spcPts val="0"/>
              </a:spcAft>
              <a:buSzPts val="9800"/>
              <a:buNone/>
              <a:defRPr sz="9800"/>
            </a:lvl9pPr>
          </a:lstStyle>
          <a:p>
            <a:r>
              <a:t>xx%</a:t>
            </a:r>
          </a:p>
        </p:txBody>
      </p:sp>
      <p:sp>
        <p:nvSpPr>
          <p:cNvPr id="49" name="Google Shape;49;p12"/>
          <p:cNvSpPr txBox="1">
            <a:spLocks noGrp="1"/>
          </p:cNvSpPr>
          <p:nvPr>
            <p:ph type="subTitle" idx="1"/>
          </p:nvPr>
        </p:nvSpPr>
        <p:spPr>
          <a:xfrm>
            <a:off x="708964" y="3271745"/>
            <a:ext cx="3154200" cy="48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2000" b="1">
                <a:solidFill>
                  <a:schemeClr val="accent2"/>
                </a:solidFill>
              </a:defRPr>
            </a:lvl1pPr>
            <a:lvl2pPr lvl="1" algn="ctr" rtl="0">
              <a:lnSpc>
                <a:spcPct val="100000"/>
              </a:lnSpc>
              <a:spcBef>
                <a:spcPts val="0"/>
              </a:spcBef>
              <a:spcAft>
                <a:spcPts val="0"/>
              </a:spcAft>
              <a:buNone/>
              <a:defRPr sz="2000" b="1">
                <a:solidFill>
                  <a:schemeClr val="accent2"/>
                </a:solidFill>
              </a:defRPr>
            </a:lvl2pPr>
            <a:lvl3pPr lvl="2" algn="ctr" rtl="0">
              <a:lnSpc>
                <a:spcPct val="100000"/>
              </a:lnSpc>
              <a:spcBef>
                <a:spcPts val="0"/>
              </a:spcBef>
              <a:spcAft>
                <a:spcPts val="0"/>
              </a:spcAft>
              <a:buNone/>
              <a:defRPr sz="2000" b="1">
                <a:solidFill>
                  <a:schemeClr val="accent2"/>
                </a:solidFill>
              </a:defRPr>
            </a:lvl3pPr>
            <a:lvl4pPr lvl="3" algn="ctr" rtl="0">
              <a:lnSpc>
                <a:spcPct val="100000"/>
              </a:lnSpc>
              <a:spcBef>
                <a:spcPts val="0"/>
              </a:spcBef>
              <a:spcAft>
                <a:spcPts val="0"/>
              </a:spcAft>
              <a:buNone/>
              <a:defRPr sz="2000" b="1">
                <a:solidFill>
                  <a:schemeClr val="accent2"/>
                </a:solidFill>
              </a:defRPr>
            </a:lvl4pPr>
            <a:lvl5pPr lvl="4" algn="ctr" rtl="0">
              <a:lnSpc>
                <a:spcPct val="100000"/>
              </a:lnSpc>
              <a:spcBef>
                <a:spcPts val="0"/>
              </a:spcBef>
              <a:spcAft>
                <a:spcPts val="0"/>
              </a:spcAft>
              <a:buNone/>
              <a:defRPr sz="2000" b="1">
                <a:solidFill>
                  <a:schemeClr val="accent2"/>
                </a:solidFill>
              </a:defRPr>
            </a:lvl5pPr>
            <a:lvl6pPr lvl="5" algn="ctr" rtl="0">
              <a:lnSpc>
                <a:spcPct val="100000"/>
              </a:lnSpc>
              <a:spcBef>
                <a:spcPts val="0"/>
              </a:spcBef>
              <a:spcAft>
                <a:spcPts val="0"/>
              </a:spcAft>
              <a:buNone/>
              <a:defRPr sz="2000" b="1">
                <a:solidFill>
                  <a:schemeClr val="accent2"/>
                </a:solidFill>
              </a:defRPr>
            </a:lvl6pPr>
            <a:lvl7pPr lvl="6" algn="ctr" rtl="0">
              <a:lnSpc>
                <a:spcPct val="100000"/>
              </a:lnSpc>
              <a:spcBef>
                <a:spcPts val="0"/>
              </a:spcBef>
              <a:spcAft>
                <a:spcPts val="0"/>
              </a:spcAft>
              <a:buNone/>
              <a:defRPr sz="2000" b="1">
                <a:solidFill>
                  <a:schemeClr val="accent2"/>
                </a:solidFill>
              </a:defRPr>
            </a:lvl7pPr>
            <a:lvl8pPr lvl="7" algn="ctr" rtl="0">
              <a:lnSpc>
                <a:spcPct val="100000"/>
              </a:lnSpc>
              <a:spcBef>
                <a:spcPts val="0"/>
              </a:spcBef>
              <a:spcAft>
                <a:spcPts val="0"/>
              </a:spcAft>
              <a:buNone/>
              <a:defRPr sz="2000" b="1">
                <a:solidFill>
                  <a:schemeClr val="accent2"/>
                </a:solidFill>
              </a:defRPr>
            </a:lvl8pPr>
            <a:lvl9pPr lvl="8" algn="ctr" rtl="0">
              <a:lnSpc>
                <a:spcPct val="100000"/>
              </a:lnSpc>
              <a:spcBef>
                <a:spcPts val="0"/>
              </a:spcBef>
              <a:spcAft>
                <a:spcPts val="0"/>
              </a:spcAft>
              <a:buNone/>
              <a:defRPr sz="2000" b="1">
                <a:solidFill>
                  <a:schemeClr val="accent2"/>
                </a:solidFill>
              </a:defRPr>
            </a:lvl9pPr>
          </a:lstStyle>
          <a:p>
            <a:endParaRPr/>
          </a:p>
        </p:txBody>
      </p:sp>
      <p:sp>
        <p:nvSpPr>
          <p:cNvPr id="50" name="Google Shape;50;p12"/>
          <p:cNvSpPr txBox="1">
            <a:spLocks noGrp="1"/>
          </p:cNvSpPr>
          <p:nvPr>
            <p:ph type="title" idx="2" hasCustomPrompt="1"/>
          </p:nvPr>
        </p:nvSpPr>
        <p:spPr>
          <a:xfrm>
            <a:off x="5278339" y="2239800"/>
            <a:ext cx="3154200" cy="99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9800"/>
              <a:buNone/>
              <a:defRPr sz="7300"/>
            </a:lvl1pPr>
            <a:lvl2pPr lvl="1" algn="ctr" rtl="0">
              <a:spcBef>
                <a:spcPts val="0"/>
              </a:spcBef>
              <a:spcAft>
                <a:spcPts val="0"/>
              </a:spcAft>
              <a:buSzPts val="9800"/>
              <a:buNone/>
              <a:defRPr sz="9800"/>
            </a:lvl2pPr>
            <a:lvl3pPr lvl="2" algn="ctr" rtl="0">
              <a:spcBef>
                <a:spcPts val="0"/>
              </a:spcBef>
              <a:spcAft>
                <a:spcPts val="0"/>
              </a:spcAft>
              <a:buSzPts val="9800"/>
              <a:buNone/>
              <a:defRPr sz="9800"/>
            </a:lvl3pPr>
            <a:lvl4pPr lvl="3" algn="ctr" rtl="0">
              <a:spcBef>
                <a:spcPts val="0"/>
              </a:spcBef>
              <a:spcAft>
                <a:spcPts val="0"/>
              </a:spcAft>
              <a:buSzPts val="9800"/>
              <a:buNone/>
              <a:defRPr sz="9800"/>
            </a:lvl4pPr>
            <a:lvl5pPr lvl="4" algn="ctr" rtl="0">
              <a:spcBef>
                <a:spcPts val="0"/>
              </a:spcBef>
              <a:spcAft>
                <a:spcPts val="0"/>
              </a:spcAft>
              <a:buSzPts val="9800"/>
              <a:buNone/>
              <a:defRPr sz="9800"/>
            </a:lvl5pPr>
            <a:lvl6pPr lvl="5" algn="ctr" rtl="0">
              <a:spcBef>
                <a:spcPts val="0"/>
              </a:spcBef>
              <a:spcAft>
                <a:spcPts val="0"/>
              </a:spcAft>
              <a:buSzPts val="9800"/>
              <a:buNone/>
              <a:defRPr sz="9800"/>
            </a:lvl6pPr>
            <a:lvl7pPr lvl="6" algn="ctr" rtl="0">
              <a:spcBef>
                <a:spcPts val="0"/>
              </a:spcBef>
              <a:spcAft>
                <a:spcPts val="0"/>
              </a:spcAft>
              <a:buSzPts val="9800"/>
              <a:buNone/>
              <a:defRPr sz="9800"/>
            </a:lvl7pPr>
            <a:lvl8pPr lvl="7" algn="ctr" rtl="0">
              <a:spcBef>
                <a:spcPts val="0"/>
              </a:spcBef>
              <a:spcAft>
                <a:spcPts val="0"/>
              </a:spcAft>
              <a:buSzPts val="9800"/>
              <a:buNone/>
              <a:defRPr sz="9800"/>
            </a:lvl8pPr>
            <a:lvl9pPr lvl="8" algn="ctr" rtl="0">
              <a:spcBef>
                <a:spcPts val="0"/>
              </a:spcBef>
              <a:spcAft>
                <a:spcPts val="0"/>
              </a:spcAft>
              <a:buSzPts val="9800"/>
              <a:buNone/>
              <a:defRPr sz="9800"/>
            </a:lvl9pPr>
          </a:lstStyle>
          <a:p>
            <a:r>
              <a:t>xx%</a:t>
            </a:r>
          </a:p>
        </p:txBody>
      </p:sp>
      <p:sp>
        <p:nvSpPr>
          <p:cNvPr id="51" name="Google Shape;51;p12"/>
          <p:cNvSpPr txBox="1">
            <a:spLocks noGrp="1"/>
          </p:cNvSpPr>
          <p:nvPr>
            <p:ph type="subTitle" idx="3"/>
          </p:nvPr>
        </p:nvSpPr>
        <p:spPr>
          <a:xfrm>
            <a:off x="5278339" y="3271745"/>
            <a:ext cx="3154200" cy="48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2000" b="1">
                <a:solidFill>
                  <a:schemeClr val="accent2"/>
                </a:solidFill>
              </a:defRPr>
            </a:lvl1pPr>
            <a:lvl2pPr lvl="1" algn="ctr" rtl="0">
              <a:lnSpc>
                <a:spcPct val="100000"/>
              </a:lnSpc>
              <a:spcBef>
                <a:spcPts val="0"/>
              </a:spcBef>
              <a:spcAft>
                <a:spcPts val="0"/>
              </a:spcAft>
              <a:buNone/>
              <a:defRPr sz="2000" b="1">
                <a:solidFill>
                  <a:schemeClr val="accent2"/>
                </a:solidFill>
              </a:defRPr>
            </a:lvl2pPr>
            <a:lvl3pPr lvl="2" algn="ctr" rtl="0">
              <a:lnSpc>
                <a:spcPct val="100000"/>
              </a:lnSpc>
              <a:spcBef>
                <a:spcPts val="0"/>
              </a:spcBef>
              <a:spcAft>
                <a:spcPts val="0"/>
              </a:spcAft>
              <a:buNone/>
              <a:defRPr sz="2000" b="1">
                <a:solidFill>
                  <a:schemeClr val="accent2"/>
                </a:solidFill>
              </a:defRPr>
            </a:lvl3pPr>
            <a:lvl4pPr lvl="3" algn="ctr" rtl="0">
              <a:lnSpc>
                <a:spcPct val="100000"/>
              </a:lnSpc>
              <a:spcBef>
                <a:spcPts val="0"/>
              </a:spcBef>
              <a:spcAft>
                <a:spcPts val="0"/>
              </a:spcAft>
              <a:buNone/>
              <a:defRPr sz="2000" b="1">
                <a:solidFill>
                  <a:schemeClr val="accent2"/>
                </a:solidFill>
              </a:defRPr>
            </a:lvl4pPr>
            <a:lvl5pPr lvl="4" algn="ctr" rtl="0">
              <a:lnSpc>
                <a:spcPct val="100000"/>
              </a:lnSpc>
              <a:spcBef>
                <a:spcPts val="0"/>
              </a:spcBef>
              <a:spcAft>
                <a:spcPts val="0"/>
              </a:spcAft>
              <a:buNone/>
              <a:defRPr sz="2000" b="1">
                <a:solidFill>
                  <a:schemeClr val="accent2"/>
                </a:solidFill>
              </a:defRPr>
            </a:lvl5pPr>
            <a:lvl6pPr lvl="5" algn="ctr" rtl="0">
              <a:lnSpc>
                <a:spcPct val="100000"/>
              </a:lnSpc>
              <a:spcBef>
                <a:spcPts val="0"/>
              </a:spcBef>
              <a:spcAft>
                <a:spcPts val="0"/>
              </a:spcAft>
              <a:buNone/>
              <a:defRPr sz="2000" b="1">
                <a:solidFill>
                  <a:schemeClr val="accent2"/>
                </a:solidFill>
              </a:defRPr>
            </a:lvl6pPr>
            <a:lvl7pPr lvl="6" algn="ctr" rtl="0">
              <a:lnSpc>
                <a:spcPct val="100000"/>
              </a:lnSpc>
              <a:spcBef>
                <a:spcPts val="0"/>
              </a:spcBef>
              <a:spcAft>
                <a:spcPts val="0"/>
              </a:spcAft>
              <a:buNone/>
              <a:defRPr sz="2000" b="1">
                <a:solidFill>
                  <a:schemeClr val="accent2"/>
                </a:solidFill>
              </a:defRPr>
            </a:lvl7pPr>
            <a:lvl8pPr lvl="7" algn="ctr" rtl="0">
              <a:lnSpc>
                <a:spcPct val="100000"/>
              </a:lnSpc>
              <a:spcBef>
                <a:spcPts val="0"/>
              </a:spcBef>
              <a:spcAft>
                <a:spcPts val="0"/>
              </a:spcAft>
              <a:buNone/>
              <a:defRPr sz="2000" b="1">
                <a:solidFill>
                  <a:schemeClr val="accent2"/>
                </a:solidFill>
              </a:defRPr>
            </a:lvl8pPr>
            <a:lvl9pPr lvl="8" algn="ctr" rtl="0">
              <a:lnSpc>
                <a:spcPct val="100000"/>
              </a:lnSpc>
              <a:spcBef>
                <a:spcPts val="0"/>
              </a:spcBef>
              <a:spcAft>
                <a:spcPts val="0"/>
              </a:spcAft>
              <a:buNone/>
              <a:defRPr sz="2000" b="1">
                <a:solidFill>
                  <a:schemeClr val="accent2"/>
                </a:solidFill>
              </a:defRPr>
            </a:lvl9pPr>
          </a:lstStyle>
          <a:p>
            <a:endParaRPr/>
          </a:p>
        </p:txBody>
      </p:sp>
    </p:spTree>
    <p:extLst>
      <p:ext uri="{BB962C8B-B14F-4D97-AF65-F5344CB8AC3E}">
        <p14:creationId xmlns:p14="http://schemas.microsoft.com/office/powerpoint/2010/main" val="1128340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720000" y="540000"/>
            <a:ext cx="4577700" cy="5703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 name="Google Shape;36;p7"/>
          <p:cNvSpPr txBox="1">
            <a:spLocks noGrp="1"/>
          </p:cNvSpPr>
          <p:nvPr>
            <p:ph type="body" idx="1"/>
          </p:nvPr>
        </p:nvSpPr>
        <p:spPr>
          <a:xfrm>
            <a:off x="720000" y="1442526"/>
            <a:ext cx="3852000" cy="25671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dk2"/>
              </a:buClr>
              <a:buSzPts val="1400"/>
              <a:buChar char="●"/>
              <a:defRPr/>
            </a:lvl1pPr>
            <a:lvl2pPr marL="914400" lvl="1" indent="-317500" rtl="0">
              <a:spcBef>
                <a:spcPts val="0"/>
              </a:spcBef>
              <a:spcAft>
                <a:spcPts val="0"/>
              </a:spcAft>
              <a:buClr>
                <a:schemeClr val="dk2"/>
              </a:buClr>
              <a:buSzPts val="1400"/>
              <a:buChar char="○"/>
              <a:defRPr/>
            </a:lvl2pPr>
            <a:lvl3pPr marL="1371600" lvl="2" indent="-317500" rtl="0">
              <a:spcBef>
                <a:spcPts val="0"/>
              </a:spcBef>
              <a:spcAft>
                <a:spcPts val="0"/>
              </a:spcAft>
              <a:buClr>
                <a:schemeClr val="dk2"/>
              </a:buClr>
              <a:buSzPts val="1400"/>
              <a:buChar char="■"/>
              <a:defRPr sz="1300"/>
            </a:lvl3pPr>
            <a:lvl4pPr marL="1828800" lvl="3" indent="-317500" rtl="0">
              <a:spcBef>
                <a:spcPts val="0"/>
              </a:spcBef>
              <a:spcAft>
                <a:spcPts val="0"/>
              </a:spcAft>
              <a:buClr>
                <a:schemeClr val="dk2"/>
              </a:buClr>
              <a:buSzPts val="1400"/>
              <a:buChar char="●"/>
              <a:defRPr sz="1300"/>
            </a:lvl4pPr>
            <a:lvl5pPr marL="2286000" lvl="4" indent="-317500" rtl="0">
              <a:spcBef>
                <a:spcPts val="0"/>
              </a:spcBef>
              <a:spcAft>
                <a:spcPts val="0"/>
              </a:spcAft>
              <a:buClr>
                <a:schemeClr val="dk2"/>
              </a:buClr>
              <a:buSzPts val="1400"/>
              <a:buChar char="○"/>
              <a:defRPr sz="1300"/>
            </a:lvl5pPr>
            <a:lvl6pPr marL="2743200" lvl="5" indent="-317500" rtl="0">
              <a:spcBef>
                <a:spcPts val="0"/>
              </a:spcBef>
              <a:spcAft>
                <a:spcPts val="0"/>
              </a:spcAft>
              <a:buClr>
                <a:schemeClr val="dk2"/>
              </a:buClr>
              <a:buSzPts val="1400"/>
              <a:buChar char="■"/>
              <a:defRPr sz="1300"/>
            </a:lvl6pPr>
            <a:lvl7pPr marL="3200400" lvl="6" indent="-317500" rtl="0">
              <a:spcBef>
                <a:spcPts val="0"/>
              </a:spcBef>
              <a:spcAft>
                <a:spcPts val="0"/>
              </a:spcAft>
              <a:buClr>
                <a:schemeClr val="dk2"/>
              </a:buClr>
              <a:buSzPts val="1400"/>
              <a:buChar char="●"/>
              <a:defRPr sz="1300"/>
            </a:lvl7pPr>
            <a:lvl8pPr marL="3657600" lvl="7" indent="-317500" rtl="0">
              <a:spcBef>
                <a:spcPts val="0"/>
              </a:spcBef>
              <a:spcAft>
                <a:spcPts val="0"/>
              </a:spcAft>
              <a:buClr>
                <a:schemeClr val="dk2"/>
              </a:buClr>
              <a:buSzPts val="1400"/>
              <a:buChar char="○"/>
              <a:defRPr sz="1300"/>
            </a:lvl8pPr>
            <a:lvl9pPr marL="4114800" lvl="8" indent="-317500" rtl="0">
              <a:spcBef>
                <a:spcPts val="0"/>
              </a:spcBef>
              <a:spcAft>
                <a:spcPts val="0"/>
              </a:spcAft>
              <a:buClr>
                <a:schemeClr val="dk2"/>
              </a:buClr>
              <a:buSzPts val="1400"/>
              <a:buChar char="■"/>
              <a:defRPr sz="13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52"/>
        <p:cNvGrpSpPr/>
        <p:nvPr/>
      </p:nvGrpSpPr>
      <p:grpSpPr>
        <a:xfrm>
          <a:off x="0" y="0"/>
          <a:ext cx="0" cy="0"/>
          <a:chOff x="0" y="0"/>
          <a:chExt cx="0" cy="0"/>
        </a:xfrm>
      </p:grpSpPr>
    </p:spTree>
    <p:extLst>
      <p:ext uri="{BB962C8B-B14F-4D97-AF65-F5344CB8AC3E}">
        <p14:creationId xmlns:p14="http://schemas.microsoft.com/office/powerpoint/2010/main" val="16579992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Picture">
  <p:cSld name="Pictur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1475145" y="1796875"/>
            <a:ext cx="6198300" cy="1375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4200"/>
              <a:buNone/>
              <a:defRPr sz="4100">
                <a:solidFill>
                  <a:schemeClr val="lt1"/>
                </a:solidFill>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Tree>
    <p:extLst>
      <p:ext uri="{BB962C8B-B14F-4D97-AF65-F5344CB8AC3E}">
        <p14:creationId xmlns:p14="http://schemas.microsoft.com/office/powerpoint/2010/main" val="35491783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55"/>
        <p:cNvGrpSpPr/>
        <p:nvPr/>
      </p:nvGrpSpPr>
      <p:grpSpPr>
        <a:xfrm>
          <a:off x="0" y="0"/>
          <a:ext cx="0" cy="0"/>
          <a:chOff x="0" y="0"/>
          <a:chExt cx="0" cy="0"/>
        </a:xfrm>
      </p:grpSpPr>
      <p:sp>
        <p:nvSpPr>
          <p:cNvPr id="56" name="Google Shape;56;p15"/>
          <p:cNvSpPr txBox="1">
            <a:spLocks noGrp="1"/>
          </p:cNvSpPr>
          <p:nvPr>
            <p:ph type="body" idx="1"/>
          </p:nvPr>
        </p:nvSpPr>
        <p:spPr>
          <a:xfrm>
            <a:off x="713250" y="1940082"/>
            <a:ext cx="3858900" cy="1958700"/>
          </a:xfrm>
          <a:prstGeom prst="rect">
            <a:avLst/>
          </a:prstGeom>
        </p:spPr>
        <p:txBody>
          <a:bodyPr spcFirstLastPara="1" wrap="square" lIns="91425" tIns="91425" rIns="91425" bIns="91425" anchor="t" anchorCtr="0">
            <a:noAutofit/>
          </a:bodyPr>
          <a:lstStyle>
            <a:lvl1pPr marL="457200" lvl="0" indent="-342900" rtl="0">
              <a:lnSpc>
                <a:spcPct val="100000"/>
              </a:lnSpc>
              <a:spcBef>
                <a:spcPts val="0"/>
              </a:spcBef>
              <a:spcAft>
                <a:spcPts val="0"/>
              </a:spcAft>
              <a:buClr>
                <a:schemeClr val="accent1"/>
              </a:buClr>
              <a:buSzPts val="1800"/>
              <a:buChar char="●"/>
              <a:defRPr sz="1200">
                <a:latin typeface="Proxima Nova"/>
                <a:ea typeface="Proxima Nova"/>
                <a:cs typeface="Proxima Nova"/>
                <a:sym typeface="Proxima Nova"/>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57" name="Google Shape;57;p15"/>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15"/>
          <p:cNvSpPr txBox="1">
            <a:spLocks noGrp="1"/>
          </p:cNvSpPr>
          <p:nvPr>
            <p:ph type="title"/>
          </p:nvPr>
        </p:nvSpPr>
        <p:spPr>
          <a:xfrm>
            <a:off x="713225" y="2761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59" name="Google Shape;59;p15"/>
          <p:cNvSpPr txBox="1">
            <a:spLocks noGrp="1"/>
          </p:cNvSpPr>
          <p:nvPr>
            <p:ph type="body" idx="2"/>
          </p:nvPr>
        </p:nvSpPr>
        <p:spPr>
          <a:xfrm>
            <a:off x="4572025" y="1939925"/>
            <a:ext cx="3858900" cy="19590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Clr>
                <a:schemeClr val="accent1"/>
              </a:buClr>
              <a:buSzPts val="1800"/>
              <a:buChar char="●"/>
              <a:defRPr sz="1200">
                <a:latin typeface="Proxima Nova"/>
                <a:ea typeface="Proxima Nova"/>
                <a:cs typeface="Proxima Nova"/>
                <a:sym typeface="Proxima Nova"/>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19141974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3">
  <p:cSld name="Title and body 3">
    <p:spTree>
      <p:nvGrpSpPr>
        <p:cNvPr id="1" name="Shape 60"/>
        <p:cNvGrpSpPr/>
        <p:nvPr/>
      </p:nvGrpSpPr>
      <p:grpSpPr>
        <a:xfrm>
          <a:off x="0" y="0"/>
          <a:ext cx="0" cy="0"/>
          <a:chOff x="0" y="0"/>
          <a:chExt cx="0" cy="0"/>
        </a:xfrm>
      </p:grpSpPr>
      <p:sp>
        <p:nvSpPr>
          <p:cNvPr id="61" name="Google Shape;61;p16"/>
          <p:cNvSpPr txBox="1">
            <a:spLocks noGrp="1"/>
          </p:cNvSpPr>
          <p:nvPr>
            <p:ph type="title"/>
          </p:nvPr>
        </p:nvSpPr>
        <p:spPr>
          <a:xfrm>
            <a:off x="3918325" y="1791300"/>
            <a:ext cx="3023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2" name="Google Shape;62;p16"/>
          <p:cNvSpPr txBox="1">
            <a:spLocks noGrp="1"/>
          </p:cNvSpPr>
          <p:nvPr>
            <p:ph type="body" idx="1"/>
          </p:nvPr>
        </p:nvSpPr>
        <p:spPr>
          <a:xfrm>
            <a:off x="3918375" y="2294875"/>
            <a:ext cx="3023700" cy="1342200"/>
          </a:xfrm>
          <a:prstGeom prst="rect">
            <a:avLst/>
          </a:prstGeom>
        </p:spPr>
        <p:txBody>
          <a:bodyPr spcFirstLastPara="1" wrap="square" lIns="91425" tIns="91425" rIns="91425" bIns="91425" anchor="t" anchorCtr="0">
            <a:noAutofit/>
          </a:bodyPr>
          <a:lstStyle>
            <a:lvl1pPr marL="457200" lvl="0" indent="-342900" rtl="0">
              <a:lnSpc>
                <a:spcPct val="100000"/>
              </a:lnSpc>
              <a:spcBef>
                <a:spcPts val="0"/>
              </a:spcBef>
              <a:spcAft>
                <a:spcPts val="0"/>
              </a:spcAft>
              <a:buSzPts val="1800"/>
              <a:buChar char="●"/>
              <a:defRPr sz="1500">
                <a:solidFill>
                  <a:schemeClr val="accent2"/>
                </a:solidFill>
              </a:defRPr>
            </a:lvl1pPr>
            <a:lvl2pPr marL="914400" lvl="1" indent="-317500" rtl="0">
              <a:spcBef>
                <a:spcPts val="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37797348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body 4">
  <p:cSld name="Title and body 4">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1879500" y="1791300"/>
            <a:ext cx="3023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5" name="Google Shape;65;p17"/>
          <p:cNvSpPr txBox="1">
            <a:spLocks noGrp="1"/>
          </p:cNvSpPr>
          <p:nvPr>
            <p:ph type="body" idx="1"/>
          </p:nvPr>
        </p:nvSpPr>
        <p:spPr>
          <a:xfrm>
            <a:off x="1879550" y="2294875"/>
            <a:ext cx="3023700" cy="1342200"/>
          </a:xfrm>
          <a:prstGeom prst="rect">
            <a:avLst/>
          </a:prstGeom>
        </p:spPr>
        <p:txBody>
          <a:bodyPr spcFirstLastPara="1" wrap="square" lIns="91425" tIns="91425" rIns="91425" bIns="91425" anchor="t" anchorCtr="0">
            <a:noAutofit/>
          </a:bodyPr>
          <a:lstStyle>
            <a:lvl1pPr marL="457200" lvl="0" indent="-342900" rtl="0">
              <a:lnSpc>
                <a:spcPct val="100000"/>
              </a:lnSpc>
              <a:spcBef>
                <a:spcPts val="0"/>
              </a:spcBef>
              <a:spcAft>
                <a:spcPts val="0"/>
              </a:spcAft>
              <a:buSzPts val="1800"/>
              <a:buChar char="●"/>
              <a:defRPr sz="1500">
                <a:solidFill>
                  <a:schemeClr val="accent2"/>
                </a:solidFill>
              </a:defRPr>
            </a:lvl1pPr>
            <a:lvl2pPr marL="914400" lvl="1" indent="-317500" rtl="0">
              <a:spcBef>
                <a:spcPts val="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42801845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body 5">
  <p:cSld name="Title and body 5">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1735600" y="3217575"/>
            <a:ext cx="56727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8" name="Google Shape;68;p18"/>
          <p:cNvSpPr txBox="1">
            <a:spLocks noGrp="1"/>
          </p:cNvSpPr>
          <p:nvPr>
            <p:ph type="body" idx="1"/>
          </p:nvPr>
        </p:nvSpPr>
        <p:spPr>
          <a:xfrm>
            <a:off x="1735700" y="3721150"/>
            <a:ext cx="5672700" cy="698400"/>
          </a:xfrm>
          <a:prstGeom prst="rect">
            <a:avLst/>
          </a:prstGeom>
        </p:spPr>
        <p:txBody>
          <a:bodyPr spcFirstLastPara="1" wrap="square" lIns="91425" tIns="91425" rIns="91425" bIns="91425" anchor="t" anchorCtr="0">
            <a:noAutofit/>
          </a:bodyPr>
          <a:lstStyle>
            <a:lvl1pPr marL="457200" lvl="0" indent="-342900" algn="ctr" rtl="0">
              <a:lnSpc>
                <a:spcPct val="100000"/>
              </a:lnSpc>
              <a:spcBef>
                <a:spcPts val="0"/>
              </a:spcBef>
              <a:spcAft>
                <a:spcPts val="0"/>
              </a:spcAft>
              <a:buSzPts val="1800"/>
              <a:buChar char="●"/>
              <a:defRPr sz="1500">
                <a:solidFill>
                  <a:schemeClr val="accent2"/>
                </a:solidFill>
              </a:defRPr>
            </a:lvl1pPr>
            <a:lvl2pPr marL="914400" lvl="1" indent="-317500" rtl="0">
              <a:spcBef>
                <a:spcPts val="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Tree>
    <p:extLst>
      <p:ext uri="{BB962C8B-B14F-4D97-AF65-F5344CB8AC3E}">
        <p14:creationId xmlns:p14="http://schemas.microsoft.com/office/powerpoint/2010/main" val="27354944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69"/>
        <p:cNvGrpSpPr/>
        <p:nvPr/>
      </p:nvGrpSpPr>
      <p:grpSpPr>
        <a:xfrm>
          <a:off x="0" y="0"/>
          <a:ext cx="0" cy="0"/>
          <a:chOff x="0" y="0"/>
          <a:chExt cx="0" cy="0"/>
        </a:xfrm>
      </p:grpSpPr>
      <p:sp>
        <p:nvSpPr>
          <p:cNvPr id="70" name="Google Shape;70;p19"/>
          <p:cNvSpPr txBox="1">
            <a:spLocks noGrp="1"/>
          </p:cNvSpPr>
          <p:nvPr>
            <p:ph type="subTitle" idx="1"/>
          </p:nvPr>
        </p:nvSpPr>
        <p:spPr>
          <a:xfrm>
            <a:off x="2194200" y="1876895"/>
            <a:ext cx="4755600" cy="11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500">
                <a:solidFill>
                  <a:schemeClr val="accent2"/>
                </a:solidFill>
              </a:defRPr>
            </a:lvl1pPr>
            <a:lvl2pPr lvl="1" algn="ctr" rtl="0">
              <a:lnSpc>
                <a:spcPct val="100000"/>
              </a:lnSpc>
              <a:spcBef>
                <a:spcPts val="0"/>
              </a:spcBef>
              <a:spcAft>
                <a:spcPts val="0"/>
              </a:spcAft>
              <a:buNone/>
              <a:defRPr sz="1500">
                <a:solidFill>
                  <a:schemeClr val="accent2"/>
                </a:solidFill>
              </a:defRPr>
            </a:lvl2pPr>
            <a:lvl3pPr lvl="2" algn="ctr" rtl="0">
              <a:lnSpc>
                <a:spcPct val="100000"/>
              </a:lnSpc>
              <a:spcBef>
                <a:spcPts val="0"/>
              </a:spcBef>
              <a:spcAft>
                <a:spcPts val="0"/>
              </a:spcAft>
              <a:buNone/>
              <a:defRPr sz="1500">
                <a:solidFill>
                  <a:schemeClr val="accent2"/>
                </a:solidFill>
              </a:defRPr>
            </a:lvl3pPr>
            <a:lvl4pPr lvl="3" algn="ctr" rtl="0">
              <a:lnSpc>
                <a:spcPct val="100000"/>
              </a:lnSpc>
              <a:spcBef>
                <a:spcPts val="0"/>
              </a:spcBef>
              <a:spcAft>
                <a:spcPts val="0"/>
              </a:spcAft>
              <a:buNone/>
              <a:defRPr sz="1500">
                <a:solidFill>
                  <a:schemeClr val="accent2"/>
                </a:solidFill>
              </a:defRPr>
            </a:lvl4pPr>
            <a:lvl5pPr lvl="4" algn="ctr" rtl="0">
              <a:lnSpc>
                <a:spcPct val="100000"/>
              </a:lnSpc>
              <a:spcBef>
                <a:spcPts val="0"/>
              </a:spcBef>
              <a:spcAft>
                <a:spcPts val="0"/>
              </a:spcAft>
              <a:buNone/>
              <a:defRPr sz="1500">
                <a:solidFill>
                  <a:schemeClr val="accent2"/>
                </a:solidFill>
              </a:defRPr>
            </a:lvl5pPr>
            <a:lvl6pPr lvl="5" algn="ctr" rtl="0">
              <a:lnSpc>
                <a:spcPct val="100000"/>
              </a:lnSpc>
              <a:spcBef>
                <a:spcPts val="0"/>
              </a:spcBef>
              <a:spcAft>
                <a:spcPts val="0"/>
              </a:spcAft>
              <a:buNone/>
              <a:defRPr sz="1500">
                <a:solidFill>
                  <a:schemeClr val="accent2"/>
                </a:solidFill>
              </a:defRPr>
            </a:lvl6pPr>
            <a:lvl7pPr lvl="6" algn="ctr" rtl="0">
              <a:lnSpc>
                <a:spcPct val="100000"/>
              </a:lnSpc>
              <a:spcBef>
                <a:spcPts val="0"/>
              </a:spcBef>
              <a:spcAft>
                <a:spcPts val="0"/>
              </a:spcAft>
              <a:buNone/>
              <a:defRPr sz="1500">
                <a:solidFill>
                  <a:schemeClr val="accent2"/>
                </a:solidFill>
              </a:defRPr>
            </a:lvl7pPr>
            <a:lvl8pPr lvl="7" algn="ctr" rtl="0">
              <a:lnSpc>
                <a:spcPct val="100000"/>
              </a:lnSpc>
              <a:spcBef>
                <a:spcPts val="0"/>
              </a:spcBef>
              <a:spcAft>
                <a:spcPts val="0"/>
              </a:spcAft>
              <a:buNone/>
              <a:defRPr sz="1500">
                <a:solidFill>
                  <a:schemeClr val="accent2"/>
                </a:solidFill>
              </a:defRPr>
            </a:lvl8pPr>
            <a:lvl9pPr lvl="8" algn="ctr" rtl="0">
              <a:lnSpc>
                <a:spcPct val="100000"/>
              </a:lnSpc>
              <a:spcBef>
                <a:spcPts val="0"/>
              </a:spcBef>
              <a:spcAft>
                <a:spcPts val="0"/>
              </a:spcAft>
              <a:buNone/>
              <a:defRPr sz="1500">
                <a:solidFill>
                  <a:schemeClr val="accent2"/>
                </a:solidFill>
              </a:defRPr>
            </a:lvl9pPr>
          </a:lstStyle>
          <a:p>
            <a:endParaRPr/>
          </a:p>
        </p:txBody>
      </p:sp>
      <p:sp>
        <p:nvSpPr>
          <p:cNvPr id="71" name="Google Shape;71;p19"/>
          <p:cNvSpPr txBox="1">
            <a:spLocks noGrp="1"/>
          </p:cNvSpPr>
          <p:nvPr>
            <p:ph type="title"/>
          </p:nvPr>
        </p:nvSpPr>
        <p:spPr>
          <a:xfrm>
            <a:off x="1146850" y="803800"/>
            <a:ext cx="6850200" cy="12531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7200"/>
            </a:lvl1pPr>
            <a:lvl2pPr lvl="1" algn="ctr" rtl="0">
              <a:spcBef>
                <a:spcPts val="0"/>
              </a:spcBef>
              <a:spcAft>
                <a:spcPts val="0"/>
              </a:spcAft>
              <a:buNone/>
              <a:defRPr sz="7200"/>
            </a:lvl2pPr>
            <a:lvl3pPr lvl="2" algn="ctr" rtl="0">
              <a:spcBef>
                <a:spcPts val="0"/>
              </a:spcBef>
              <a:spcAft>
                <a:spcPts val="0"/>
              </a:spcAft>
              <a:buNone/>
              <a:defRPr sz="7200"/>
            </a:lvl3pPr>
            <a:lvl4pPr lvl="3" algn="ctr" rtl="0">
              <a:spcBef>
                <a:spcPts val="0"/>
              </a:spcBef>
              <a:spcAft>
                <a:spcPts val="0"/>
              </a:spcAft>
              <a:buNone/>
              <a:defRPr sz="7200"/>
            </a:lvl4pPr>
            <a:lvl5pPr lvl="4" algn="ctr" rtl="0">
              <a:spcBef>
                <a:spcPts val="0"/>
              </a:spcBef>
              <a:spcAft>
                <a:spcPts val="0"/>
              </a:spcAft>
              <a:buNone/>
              <a:defRPr sz="7200"/>
            </a:lvl5pPr>
            <a:lvl6pPr lvl="5" algn="ctr" rtl="0">
              <a:spcBef>
                <a:spcPts val="0"/>
              </a:spcBef>
              <a:spcAft>
                <a:spcPts val="0"/>
              </a:spcAft>
              <a:buNone/>
              <a:defRPr sz="7200"/>
            </a:lvl6pPr>
            <a:lvl7pPr lvl="6" algn="ctr" rtl="0">
              <a:spcBef>
                <a:spcPts val="0"/>
              </a:spcBef>
              <a:spcAft>
                <a:spcPts val="0"/>
              </a:spcAft>
              <a:buNone/>
              <a:defRPr sz="7200"/>
            </a:lvl7pPr>
            <a:lvl8pPr lvl="7" algn="ctr" rtl="0">
              <a:spcBef>
                <a:spcPts val="0"/>
              </a:spcBef>
              <a:spcAft>
                <a:spcPts val="0"/>
              </a:spcAft>
              <a:buNone/>
              <a:defRPr sz="7200"/>
            </a:lvl8pPr>
            <a:lvl9pPr lvl="8" algn="ctr" rtl="0">
              <a:spcBef>
                <a:spcPts val="0"/>
              </a:spcBef>
              <a:spcAft>
                <a:spcPts val="0"/>
              </a:spcAft>
              <a:buNone/>
              <a:defRPr sz="7200"/>
            </a:lvl9pPr>
          </a:lstStyle>
          <a:p>
            <a:endParaRPr/>
          </a:p>
        </p:txBody>
      </p:sp>
      <p:sp>
        <p:nvSpPr>
          <p:cNvPr id="72" name="Google Shape;72;p19"/>
          <p:cNvSpPr txBox="1"/>
          <p:nvPr/>
        </p:nvSpPr>
        <p:spPr>
          <a:xfrm>
            <a:off x="1630325" y="4098866"/>
            <a:ext cx="5883300" cy="61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300"/>
              </a:spcBef>
              <a:spcAft>
                <a:spcPts val="0"/>
              </a:spcAft>
              <a:buNone/>
            </a:pPr>
            <a:r>
              <a:rPr lang="en">
                <a:solidFill>
                  <a:schemeClr val="lt1"/>
                </a:solidFill>
                <a:latin typeface="Open Sans"/>
                <a:ea typeface="Open Sans"/>
                <a:cs typeface="Open Sans"/>
                <a:sym typeface="Open Sans"/>
              </a:rPr>
              <a:t>CREDITS: This presentation template was created by </a:t>
            </a:r>
            <a:r>
              <a:rPr lang="en" b="1">
                <a:solidFill>
                  <a:schemeClr val="lt1"/>
                </a:solidFill>
                <a:uFill>
                  <a:noFill/>
                </a:uFill>
                <a:latin typeface="Open Sans"/>
                <a:ea typeface="Open Sans"/>
                <a:cs typeface="Open Sans"/>
                <a:sym typeface="Open Sans"/>
                <a:hlinkClick r:id="rId2">
                  <a:extLst>
                    <a:ext uri="{A12FA001-AC4F-418D-AE19-62706E023703}">
                      <ahyp:hlinkClr xmlns:ahyp="http://schemas.microsoft.com/office/drawing/2018/hyperlinkcolor" val="tx"/>
                    </a:ext>
                  </a:extLst>
                </a:hlinkClick>
              </a:rPr>
              <a:t>Slidesgo</a:t>
            </a:r>
            <a:r>
              <a:rPr lang="en">
                <a:solidFill>
                  <a:schemeClr val="lt1"/>
                </a:solidFill>
                <a:latin typeface="Open Sans"/>
                <a:ea typeface="Open Sans"/>
                <a:cs typeface="Open Sans"/>
                <a:sym typeface="Open Sans"/>
              </a:rPr>
              <a:t>, including icons by </a:t>
            </a:r>
            <a:r>
              <a:rPr lang="en" b="1">
                <a:solidFill>
                  <a:schemeClr val="lt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Flaticon</a:t>
            </a:r>
            <a:r>
              <a:rPr lang="en">
                <a:solidFill>
                  <a:schemeClr val="lt1"/>
                </a:solidFill>
                <a:latin typeface="Open Sans"/>
                <a:ea typeface="Open Sans"/>
                <a:cs typeface="Open Sans"/>
                <a:sym typeface="Open Sans"/>
              </a:rPr>
              <a:t>, and infographics &amp; images by </a:t>
            </a:r>
            <a:r>
              <a:rPr lang="en" b="1">
                <a:solidFill>
                  <a:schemeClr val="lt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Freepik</a:t>
            </a:r>
            <a:endParaRPr b="1">
              <a:solidFill>
                <a:schemeClr val="lt1"/>
              </a:solidFill>
              <a:latin typeface="Open Sans"/>
              <a:ea typeface="Open Sans"/>
              <a:cs typeface="Open Sans"/>
              <a:sym typeface="Open Sans"/>
            </a:endParaRPr>
          </a:p>
        </p:txBody>
      </p:sp>
      <p:sp>
        <p:nvSpPr>
          <p:cNvPr id="73" name="Google Shape;73;p19"/>
          <p:cNvSpPr txBox="1">
            <a:spLocks noGrp="1"/>
          </p:cNvSpPr>
          <p:nvPr>
            <p:ph type="subTitle" idx="2"/>
          </p:nvPr>
        </p:nvSpPr>
        <p:spPr>
          <a:xfrm>
            <a:off x="2194200" y="2388895"/>
            <a:ext cx="4755600" cy="11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500">
                <a:solidFill>
                  <a:schemeClr val="accent2"/>
                </a:solidFill>
              </a:defRPr>
            </a:lvl1pPr>
            <a:lvl2pPr lvl="1" algn="ctr" rtl="0">
              <a:lnSpc>
                <a:spcPct val="100000"/>
              </a:lnSpc>
              <a:spcBef>
                <a:spcPts val="0"/>
              </a:spcBef>
              <a:spcAft>
                <a:spcPts val="0"/>
              </a:spcAft>
              <a:buNone/>
              <a:defRPr sz="1500">
                <a:solidFill>
                  <a:schemeClr val="accent2"/>
                </a:solidFill>
              </a:defRPr>
            </a:lvl2pPr>
            <a:lvl3pPr lvl="2" algn="ctr" rtl="0">
              <a:lnSpc>
                <a:spcPct val="100000"/>
              </a:lnSpc>
              <a:spcBef>
                <a:spcPts val="0"/>
              </a:spcBef>
              <a:spcAft>
                <a:spcPts val="0"/>
              </a:spcAft>
              <a:buNone/>
              <a:defRPr sz="1500">
                <a:solidFill>
                  <a:schemeClr val="accent2"/>
                </a:solidFill>
              </a:defRPr>
            </a:lvl3pPr>
            <a:lvl4pPr lvl="3" algn="ctr" rtl="0">
              <a:lnSpc>
                <a:spcPct val="100000"/>
              </a:lnSpc>
              <a:spcBef>
                <a:spcPts val="0"/>
              </a:spcBef>
              <a:spcAft>
                <a:spcPts val="0"/>
              </a:spcAft>
              <a:buNone/>
              <a:defRPr sz="1500">
                <a:solidFill>
                  <a:schemeClr val="accent2"/>
                </a:solidFill>
              </a:defRPr>
            </a:lvl4pPr>
            <a:lvl5pPr lvl="4" algn="ctr" rtl="0">
              <a:lnSpc>
                <a:spcPct val="100000"/>
              </a:lnSpc>
              <a:spcBef>
                <a:spcPts val="0"/>
              </a:spcBef>
              <a:spcAft>
                <a:spcPts val="0"/>
              </a:spcAft>
              <a:buNone/>
              <a:defRPr sz="1500">
                <a:solidFill>
                  <a:schemeClr val="accent2"/>
                </a:solidFill>
              </a:defRPr>
            </a:lvl5pPr>
            <a:lvl6pPr lvl="5" algn="ctr" rtl="0">
              <a:lnSpc>
                <a:spcPct val="100000"/>
              </a:lnSpc>
              <a:spcBef>
                <a:spcPts val="0"/>
              </a:spcBef>
              <a:spcAft>
                <a:spcPts val="0"/>
              </a:spcAft>
              <a:buNone/>
              <a:defRPr sz="1500">
                <a:solidFill>
                  <a:schemeClr val="accent2"/>
                </a:solidFill>
              </a:defRPr>
            </a:lvl6pPr>
            <a:lvl7pPr lvl="6" algn="ctr" rtl="0">
              <a:lnSpc>
                <a:spcPct val="100000"/>
              </a:lnSpc>
              <a:spcBef>
                <a:spcPts val="0"/>
              </a:spcBef>
              <a:spcAft>
                <a:spcPts val="0"/>
              </a:spcAft>
              <a:buNone/>
              <a:defRPr sz="1500">
                <a:solidFill>
                  <a:schemeClr val="accent2"/>
                </a:solidFill>
              </a:defRPr>
            </a:lvl7pPr>
            <a:lvl8pPr lvl="7" algn="ctr" rtl="0">
              <a:lnSpc>
                <a:spcPct val="100000"/>
              </a:lnSpc>
              <a:spcBef>
                <a:spcPts val="0"/>
              </a:spcBef>
              <a:spcAft>
                <a:spcPts val="0"/>
              </a:spcAft>
              <a:buNone/>
              <a:defRPr sz="1500">
                <a:solidFill>
                  <a:schemeClr val="accent2"/>
                </a:solidFill>
              </a:defRPr>
            </a:lvl8pPr>
            <a:lvl9pPr lvl="8" algn="ctr" rtl="0">
              <a:lnSpc>
                <a:spcPct val="100000"/>
              </a:lnSpc>
              <a:spcBef>
                <a:spcPts val="0"/>
              </a:spcBef>
              <a:spcAft>
                <a:spcPts val="0"/>
              </a:spcAft>
              <a:buNone/>
              <a:defRPr sz="1500">
                <a:solidFill>
                  <a:schemeClr val="accent2"/>
                </a:solidFill>
              </a:defRPr>
            </a:lvl9pPr>
          </a:lstStyle>
          <a:p>
            <a:endParaRPr/>
          </a:p>
        </p:txBody>
      </p:sp>
    </p:spTree>
    <p:extLst>
      <p:ext uri="{BB962C8B-B14F-4D97-AF65-F5344CB8AC3E}">
        <p14:creationId xmlns:p14="http://schemas.microsoft.com/office/powerpoint/2010/main" val="10806245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body 2">
  <p:cSld name="Title and body 2">
    <p:spTree>
      <p:nvGrpSpPr>
        <p:cNvPr id="1" name="Shape 74"/>
        <p:cNvGrpSpPr/>
        <p:nvPr/>
      </p:nvGrpSpPr>
      <p:grpSpPr>
        <a:xfrm>
          <a:off x="0" y="0"/>
          <a:ext cx="0" cy="0"/>
          <a:chOff x="0" y="0"/>
          <a:chExt cx="0" cy="0"/>
        </a:xfrm>
      </p:grpSpPr>
      <p:sp>
        <p:nvSpPr>
          <p:cNvPr id="75" name="Google Shape;75;p20"/>
          <p:cNvSpPr txBox="1">
            <a:spLocks noGrp="1"/>
          </p:cNvSpPr>
          <p:nvPr>
            <p:ph type="subTitle" idx="1"/>
          </p:nvPr>
        </p:nvSpPr>
        <p:spPr>
          <a:xfrm>
            <a:off x="2164775" y="2862413"/>
            <a:ext cx="4749300" cy="731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500">
                <a:solidFill>
                  <a:schemeClr val="accent2"/>
                </a:solidFill>
              </a:defRPr>
            </a:lvl1pPr>
            <a:lvl2pPr lvl="1" algn="ctr" rtl="0">
              <a:lnSpc>
                <a:spcPct val="100000"/>
              </a:lnSpc>
              <a:spcBef>
                <a:spcPts val="0"/>
              </a:spcBef>
              <a:spcAft>
                <a:spcPts val="0"/>
              </a:spcAft>
              <a:buNone/>
              <a:defRPr sz="1500">
                <a:solidFill>
                  <a:schemeClr val="accent2"/>
                </a:solidFill>
              </a:defRPr>
            </a:lvl2pPr>
            <a:lvl3pPr lvl="2" algn="ctr" rtl="0">
              <a:lnSpc>
                <a:spcPct val="100000"/>
              </a:lnSpc>
              <a:spcBef>
                <a:spcPts val="0"/>
              </a:spcBef>
              <a:spcAft>
                <a:spcPts val="0"/>
              </a:spcAft>
              <a:buNone/>
              <a:defRPr sz="1500">
                <a:solidFill>
                  <a:schemeClr val="accent2"/>
                </a:solidFill>
              </a:defRPr>
            </a:lvl3pPr>
            <a:lvl4pPr lvl="3" algn="ctr" rtl="0">
              <a:lnSpc>
                <a:spcPct val="100000"/>
              </a:lnSpc>
              <a:spcBef>
                <a:spcPts val="0"/>
              </a:spcBef>
              <a:spcAft>
                <a:spcPts val="0"/>
              </a:spcAft>
              <a:buNone/>
              <a:defRPr sz="1500">
                <a:solidFill>
                  <a:schemeClr val="accent2"/>
                </a:solidFill>
              </a:defRPr>
            </a:lvl4pPr>
            <a:lvl5pPr lvl="4" algn="ctr" rtl="0">
              <a:lnSpc>
                <a:spcPct val="100000"/>
              </a:lnSpc>
              <a:spcBef>
                <a:spcPts val="0"/>
              </a:spcBef>
              <a:spcAft>
                <a:spcPts val="0"/>
              </a:spcAft>
              <a:buNone/>
              <a:defRPr sz="1500">
                <a:solidFill>
                  <a:schemeClr val="accent2"/>
                </a:solidFill>
              </a:defRPr>
            </a:lvl5pPr>
            <a:lvl6pPr lvl="5" algn="ctr" rtl="0">
              <a:lnSpc>
                <a:spcPct val="100000"/>
              </a:lnSpc>
              <a:spcBef>
                <a:spcPts val="0"/>
              </a:spcBef>
              <a:spcAft>
                <a:spcPts val="0"/>
              </a:spcAft>
              <a:buNone/>
              <a:defRPr sz="1500">
                <a:solidFill>
                  <a:schemeClr val="accent2"/>
                </a:solidFill>
              </a:defRPr>
            </a:lvl6pPr>
            <a:lvl7pPr lvl="6" algn="ctr" rtl="0">
              <a:lnSpc>
                <a:spcPct val="100000"/>
              </a:lnSpc>
              <a:spcBef>
                <a:spcPts val="0"/>
              </a:spcBef>
              <a:spcAft>
                <a:spcPts val="0"/>
              </a:spcAft>
              <a:buNone/>
              <a:defRPr sz="1500">
                <a:solidFill>
                  <a:schemeClr val="accent2"/>
                </a:solidFill>
              </a:defRPr>
            </a:lvl7pPr>
            <a:lvl8pPr lvl="7" algn="ctr" rtl="0">
              <a:lnSpc>
                <a:spcPct val="100000"/>
              </a:lnSpc>
              <a:spcBef>
                <a:spcPts val="0"/>
              </a:spcBef>
              <a:spcAft>
                <a:spcPts val="0"/>
              </a:spcAft>
              <a:buNone/>
              <a:defRPr sz="1500">
                <a:solidFill>
                  <a:schemeClr val="accent2"/>
                </a:solidFill>
              </a:defRPr>
            </a:lvl8pPr>
            <a:lvl9pPr lvl="8" algn="ctr" rtl="0">
              <a:lnSpc>
                <a:spcPct val="100000"/>
              </a:lnSpc>
              <a:spcBef>
                <a:spcPts val="0"/>
              </a:spcBef>
              <a:spcAft>
                <a:spcPts val="0"/>
              </a:spcAft>
              <a:buNone/>
              <a:defRPr sz="1500">
                <a:solidFill>
                  <a:schemeClr val="accent2"/>
                </a:solidFill>
              </a:defRPr>
            </a:lvl9pPr>
          </a:lstStyle>
          <a:p>
            <a:endParaRPr/>
          </a:p>
        </p:txBody>
      </p:sp>
      <p:sp>
        <p:nvSpPr>
          <p:cNvPr id="76" name="Google Shape;76;p20"/>
          <p:cNvSpPr txBox="1">
            <a:spLocks noGrp="1"/>
          </p:cNvSpPr>
          <p:nvPr>
            <p:ph type="title"/>
          </p:nvPr>
        </p:nvSpPr>
        <p:spPr>
          <a:xfrm>
            <a:off x="1523114" y="1549389"/>
            <a:ext cx="6104400" cy="1199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3700">
                <a:solidFill>
                  <a:schemeClr val="dk2"/>
                </a:solidFill>
              </a:defRPr>
            </a:lvl1pPr>
            <a:lvl2pPr lvl="1" algn="ctr" rtl="0">
              <a:spcBef>
                <a:spcPts val="0"/>
              </a:spcBef>
              <a:spcAft>
                <a:spcPts val="0"/>
              </a:spcAft>
              <a:buNone/>
              <a:defRPr sz="3700">
                <a:solidFill>
                  <a:schemeClr val="dk2"/>
                </a:solidFill>
              </a:defRPr>
            </a:lvl2pPr>
            <a:lvl3pPr lvl="2" algn="ctr" rtl="0">
              <a:spcBef>
                <a:spcPts val="0"/>
              </a:spcBef>
              <a:spcAft>
                <a:spcPts val="0"/>
              </a:spcAft>
              <a:buNone/>
              <a:defRPr sz="3700">
                <a:solidFill>
                  <a:schemeClr val="dk2"/>
                </a:solidFill>
              </a:defRPr>
            </a:lvl3pPr>
            <a:lvl4pPr lvl="3" algn="ctr" rtl="0">
              <a:spcBef>
                <a:spcPts val="0"/>
              </a:spcBef>
              <a:spcAft>
                <a:spcPts val="0"/>
              </a:spcAft>
              <a:buNone/>
              <a:defRPr sz="3700">
                <a:solidFill>
                  <a:schemeClr val="dk2"/>
                </a:solidFill>
              </a:defRPr>
            </a:lvl4pPr>
            <a:lvl5pPr lvl="4" algn="ctr" rtl="0">
              <a:spcBef>
                <a:spcPts val="0"/>
              </a:spcBef>
              <a:spcAft>
                <a:spcPts val="0"/>
              </a:spcAft>
              <a:buNone/>
              <a:defRPr sz="3700">
                <a:solidFill>
                  <a:schemeClr val="dk2"/>
                </a:solidFill>
              </a:defRPr>
            </a:lvl5pPr>
            <a:lvl6pPr lvl="5" algn="ctr" rtl="0">
              <a:spcBef>
                <a:spcPts val="0"/>
              </a:spcBef>
              <a:spcAft>
                <a:spcPts val="0"/>
              </a:spcAft>
              <a:buNone/>
              <a:defRPr sz="3700">
                <a:solidFill>
                  <a:schemeClr val="dk2"/>
                </a:solidFill>
              </a:defRPr>
            </a:lvl6pPr>
            <a:lvl7pPr lvl="6" algn="ctr" rtl="0">
              <a:spcBef>
                <a:spcPts val="0"/>
              </a:spcBef>
              <a:spcAft>
                <a:spcPts val="0"/>
              </a:spcAft>
              <a:buNone/>
              <a:defRPr sz="3700">
                <a:solidFill>
                  <a:schemeClr val="dk2"/>
                </a:solidFill>
              </a:defRPr>
            </a:lvl7pPr>
            <a:lvl8pPr lvl="7" algn="ctr" rtl="0">
              <a:spcBef>
                <a:spcPts val="0"/>
              </a:spcBef>
              <a:spcAft>
                <a:spcPts val="0"/>
              </a:spcAft>
              <a:buNone/>
              <a:defRPr sz="3700">
                <a:solidFill>
                  <a:schemeClr val="dk2"/>
                </a:solidFill>
              </a:defRPr>
            </a:lvl8pPr>
            <a:lvl9pPr lvl="8" algn="ctr" rtl="0">
              <a:spcBef>
                <a:spcPts val="0"/>
              </a:spcBef>
              <a:spcAft>
                <a:spcPts val="0"/>
              </a:spcAft>
              <a:buNone/>
              <a:defRPr sz="3700">
                <a:solidFill>
                  <a:schemeClr val="dk2"/>
                </a:solidFill>
              </a:defRPr>
            </a:lvl9pPr>
          </a:lstStyle>
          <a:p>
            <a:endParaRPr/>
          </a:p>
        </p:txBody>
      </p:sp>
    </p:spTree>
    <p:extLst>
      <p:ext uri="{BB962C8B-B14F-4D97-AF65-F5344CB8AC3E}">
        <p14:creationId xmlns:p14="http://schemas.microsoft.com/office/powerpoint/2010/main" val="21524628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77"/>
        <p:cNvGrpSpPr/>
        <p:nvPr/>
      </p:nvGrpSpPr>
      <p:grpSpPr>
        <a:xfrm>
          <a:off x="0" y="0"/>
          <a:ext cx="0" cy="0"/>
          <a:chOff x="0" y="0"/>
          <a:chExt cx="0" cy="0"/>
        </a:xfrm>
      </p:grpSpPr>
      <p:sp>
        <p:nvSpPr>
          <p:cNvPr id="78" name="Google Shape;78;p21"/>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1"/>
          <p:cNvSpPr txBox="1">
            <a:spLocks noGrp="1"/>
          </p:cNvSpPr>
          <p:nvPr>
            <p:ph type="title"/>
          </p:nvPr>
        </p:nvSpPr>
        <p:spPr>
          <a:xfrm>
            <a:off x="713225" y="276100"/>
            <a:ext cx="38571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extLst>
      <p:ext uri="{BB962C8B-B14F-4D97-AF65-F5344CB8AC3E}">
        <p14:creationId xmlns:p14="http://schemas.microsoft.com/office/powerpoint/2010/main" val="9267712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80"/>
        <p:cNvGrpSpPr/>
        <p:nvPr/>
      </p:nvGrpSpPr>
      <p:grpSpPr>
        <a:xfrm>
          <a:off x="0" y="0"/>
          <a:ext cx="0" cy="0"/>
          <a:chOff x="0" y="0"/>
          <a:chExt cx="0" cy="0"/>
        </a:xfrm>
      </p:grpSpPr>
      <p:sp>
        <p:nvSpPr>
          <p:cNvPr id="81" name="Google Shape;81;p22"/>
          <p:cNvSpPr txBox="1">
            <a:spLocks noGrp="1"/>
          </p:cNvSpPr>
          <p:nvPr>
            <p:ph type="subTitle" idx="1"/>
          </p:nvPr>
        </p:nvSpPr>
        <p:spPr>
          <a:xfrm>
            <a:off x="2656475" y="1894997"/>
            <a:ext cx="5774100" cy="2194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500">
                <a:solidFill>
                  <a:schemeClr val="accent2"/>
                </a:solidFill>
              </a:defRPr>
            </a:lvl1pPr>
            <a:lvl2pPr lvl="1" rtl="0">
              <a:lnSpc>
                <a:spcPct val="100000"/>
              </a:lnSpc>
              <a:spcBef>
                <a:spcPts val="0"/>
              </a:spcBef>
              <a:spcAft>
                <a:spcPts val="0"/>
              </a:spcAft>
              <a:buNone/>
              <a:defRPr sz="1500">
                <a:solidFill>
                  <a:schemeClr val="accent2"/>
                </a:solidFill>
              </a:defRPr>
            </a:lvl2pPr>
            <a:lvl3pPr lvl="2" rtl="0">
              <a:lnSpc>
                <a:spcPct val="100000"/>
              </a:lnSpc>
              <a:spcBef>
                <a:spcPts val="0"/>
              </a:spcBef>
              <a:spcAft>
                <a:spcPts val="0"/>
              </a:spcAft>
              <a:buNone/>
              <a:defRPr sz="1500">
                <a:solidFill>
                  <a:schemeClr val="accent2"/>
                </a:solidFill>
              </a:defRPr>
            </a:lvl3pPr>
            <a:lvl4pPr lvl="3" rtl="0">
              <a:lnSpc>
                <a:spcPct val="100000"/>
              </a:lnSpc>
              <a:spcBef>
                <a:spcPts val="0"/>
              </a:spcBef>
              <a:spcAft>
                <a:spcPts val="0"/>
              </a:spcAft>
              <a:buNone/>
              <a:defRPr sz="1500">
                <a:solidFill>
                  <a:schemeClr val="accent2"/>
                </a:solidFill>
              </a:defRPr>
            </a:lvl4pPr>
            <a:lvl5pPr lvl="4" rtl="0">
              <a:lnSpc>
                <a:spcPct val="100000"/>
              </a:lnSpc>
              <a:spcBef>
                <a:spcPts val="0"/>
              </a:spcBef>
              <a:spcAft>
                <a:spcPts val="0"/>
              </a:spcAft>
              <a:buNone/>
              <a:defRPr sz="1500">
                <a:solidFill>
                  <a:schemeClr val="accent2"/>
                </a:solidFill>
              </a:defRPr>
            </a:lvl5pPr>
            <a:lvl6pPr lvl="5" rtl="0">
              <a:lnSpc>
                <a:spcPct val="100000"/>
              </a:lnSpc>
              <a:spcBef>
                <a:spcPts val="0"/>
              </a:spcBef>
              <a:spcAft>
                <a:spcPts val="0"/>
              </a:spcAft>
              <a:buNone/>
              <a:defRPr sz="1500">
                <a:solidFill>
                  <a:schemeClr val="accent2"/>
                </a:solidFill>
              </a:defRPr>
            </a:lvl6pPr>
            <a:lvl7pPr lvl="6" rtl="0">
              <a:lnSpc>
                <a:spcPct val="100000"/>
              </a:lnSpc>
              <a:spcBef>
                <a:spcPts val="0"/>
              </a:spcBef>
              <a:spcAft>
                <a:spcPts val="0"/>
              </a:spcAft>
              <a:buNone/>
              <a:defRPr sz="1500">
                <a:solidFill>
                  <a:schemeClr val="accent2"/>
                </a:solidFill>
              </a:defRPr>
            </a:lvl7pPr>
            <a:lvl8pPr lvl="7" rtl="0">
              <a:lnSpc>
                <a:spcPct val="100000"/>
              </a:lnSpc>
              <a:spcBef>
                <a:spcPts val="0"/>
              </a:spcBef>
              <a:spcAft>
                <a:spcPts val="0"/>
              </a:spcAft>
              <a:buNone/>
              <a:defRPr sz="1500">
                <a:solidFill>
                  <a:schemeClr val="accent2"/>
                </a:solidFill>
              </a:defRPr>
            </a:lvl8pPr>
            <a:lvl9pPr lvl="8" rtl="0">
              <a:lnSpc>
                <a:spcPct val="100000"/>
              </a:lnSpc>
              <a:spcBef>
                <a:spcPts val="0"/>
              </a:spcBef>
              <a:spcAft>
                <a:spcPts val="0"/>
              </a:spcAft>
              <a:buNone/>
              <a:defRPr sz="1500">
                <a:solidFill>
                  <a:schemeClr val="accent2"/>
                </a:solidFill>
              </a:defRPr>
            </a:lvl9pPr>
          </a:lstStyle>
          <a:p>
            <a:endParaRPr/>
          </a:p>
        </p:txBody>
      </p:sp>
      <p:sp>
        <p:nvSpPr>
          <p:cNvPr id="82" name="Google Shape;82;p22"/>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2"/>
          <p:cNvSpPr txBox="1">
            <a:spLocks noGrp="1"/>
          </p:cNvSpPr>
          <p:nvPr>
            <p:ph type="title"/>
          </p:nvPr>
        </p:nvSpPr>
        <p:spPr>
          <a:xfrm>
            <a:off x="713225" y="2761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Tree>
    <p:extLst>
      <p:ext uri="{BB962C8B-B14F-4D97-AF65-F5344CB8AC3E}">
        <p14:creationId xmlns:p14="http://schemas.microsoft.com/office/powerpoint/2010/main" val="1794795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txBox="1">
            <a:spLocks noGrp="1"/>
          </p:cNvSpPr>
          <p:nvPr>
            <p:ph type="title"/>
          </p:nvPr>
        </p:nvSpPr>
        <p:spPr>
          <a:xfrm>
            <a:off x="3732950" y="2876550"/>
            <a:ext cx="4009500" cy="1185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body 7">
  <p:cSld name="Title and body 7">
    <p:spTree>
      <p:nvGrpSpPr>
        <p:cNvPr id="1" name="Shape 84"/>
        <p:cNvGrpSpPr/>
        <p:nvPr/>
      </p:nvGrpSpPr>
      <p:grpSpPr>
        <a:xfrm>
          <a:off x="0" y="0"/>
          <a:ext cx="0" cy="0"/>
          <a:chOff x="0" y="0"/>
          <a:chExt cx="0" cy="0"/>
        </a:xfrm>
      </p:grpSpPr>
      <p:sp>
        <p:nvSpPr>
          <p:cNvPr id="85" name="Google Shape;85;p23"/>
          <p:cNvSpPr txBox="1">
            <a:spLocks noGrp="1"/>
          </p:cNvSpPr>
          <p:nvPr>
            <p:ph type="subTitle" idx="1"/>
          </p:nvPr>
        </p:nvSpPr>
        <p:spPr>
          <a:xfrm>
            <a:off x="707580" y="1936972"/>
            <a:ext cx="5774100" cy="2194500"/>
          </a:xfrm>
          <a:prstGeom prst="rect">
            <a:avLst/>
          </a:prstGeom>
        </p:spPr>
        <p:txBody>
          <a:bodyPr spcFirstLastPara="1" wrap="square" lIns="91425" tIns="91425" rIns="91425" bIns="91425" anchor="t" anchorCtr="0">
            <a:noAutofit/>
          </a:bodyPr>
          <a:lstStyle>
            <a:lvl1pPr marR="50800" lvl="0" rtl="0">
              <a:lnSpc>
                <a:spcPct val="100000"/>
              </a:lnSpc>
              <a:spcBef>
                <a:spcPts val="0"/>
              </a:spcBef>
              <a:spcAft>
                <a:spcPts val="0"/>
              </a:spcAft>
              <a:buNone/>
              <a:defRPr sz="1200">
                <a:solidFill>
                  <a:schemeClr val="accent2"/>
                </a:solidFill>
                <a:latin typeface="Proxima Nova"/>
                <a:ea typeface="Proxima Nova"/>
                <a:cs typeface="Proxima Nova"/>
                <a:sym typeface="Proxima Nova"/>
              </a:defRPr>
            </a:lvl1pPr>
            <a:lvl2pPr marR="50800" lvl="1" rtl="0">
              <a:lnSpc>
                <a:spcPct val="100000"/>
              </a:lnSpc>
              <a:spcBef>
                <a:spcPts val="0"/>
              </a:spcBef>
              <a:spcAft>
                <a:spcPts val="0"/>
              </a:spcAft>
              <a:buNone/>
              <a:defRPr sz="1200">
                <a:solidFill>
                  <a:schemeClr val="accent2"/>
                </a:solidFill>
                <a:latin typeface="Proxima Nova"/>
                <a:ea typeface="Proxima Nova"/>
                <a:cs typeface="Proxima Nova"/>
                <a:sym typeface="Proxima Nova"/>
              </a:defRPr>
            </a:lvl2pPr>
            <a:lvl3pPr marR="50800" lvl="2" rtl="0">
              <a:lnSpc>
                <a:spcPct val="100000"/>
              </a:lnSpc>
              <a:spcBef>
                <a:spcPts val="0"/>
              </a:spcBef>
              <a:spcAft>
                <a:spcPts val="0"/>
              </a:spcAft>
              <a:buNone/>
              <a:defRPr sz="1200">
                <a:solidFill>
                  <a:schemeClr val="accent2"/>
                </a:solidFill>
                <a:latin typeface="Proxima Nova"/>
                <a:ea typeface="Proxima Nova"/>
                <a:cs typeface="Proxima Nova"/>
                <a:sym typeface="Proxima Nova"/>
              </a:defRPr>
            </a:lvl3pPr>
            <a:lvl4pPr marR="50800" lvl="3" rtl="0">
              <a:lnSpc>
                <a:spcPct val="100000"/>
              </a:lnSpc>
              <a:spcBef>
                <a:spcPts val="0"/>
              </a:spcBef>
              <a:spcAft>
                <a:spcPts val="0"/>
              </a:spcAft>
              <a:buNone/>
              <a:defRPr sz="1200">
                <a:solidFill>
                  <a:schemeClr val="accent2"/>
                </a:solidFill>
                <a:latin typeface="Proxima Nova"/>
                <a:ea typeface="Proxima Nova"/>
                <a:cs typeface="Proxima Nova"/>
                <a:sym typeface="Proxima Nova"/>
              </a:defRPr>
            </a:lvl4pPr>
            <a:lvl5pPr marR="50800" lvl="4" rtl="0">
              <a:lnSpc>
                <a:spcPct val="100000"/>
              </a:lnSpc>
              <a:spcBef>
                <a:spcPts val="0"/>
              </a:spcBef>
              <a:spcAft>
                <a:spcPts val="0"/>
              </a:spcAft>
              <a:buNone/>
              <a:defRPr sz="1200">
                <a:solidFill>
                  <a:schemeClr val="accent2"/>
                </a:solidFill>
                <a:latin typeface="Proxima Nova"/>
                <a:ea typeface="Proxima Nova"/>
                <a:cs typeface="Proxima Nova"/>
                <a:sym typeface="Proxima Nova"/>
              </a:defRPr>
            </a:lvl5pPr>
            <a:lvl6pPr marR="50800" lvl="5" rtl="0">
              <a:lnSpc>
                <a:spcPct val="100000"/>
              </a:lnSpc>
              <a:spcBef>
                <a:spcPts val="0"/>
              </a:spcBef>
              <a:spcAft>
                <a:spcPts val="0"/>
              </a:spcAft>
              <a:buNone/>
              <a:defRPr sz="1200">
                <a:solidFill>
                  <a:schemeClr val="accent2"/>
                </a:solidFill>
                <a:latin typeface="Proxima Nova"/>
                <a:ea typeface="Proxima Nova"/>
                <a:cs typeface="Proxima Nova"/>
                <a:sym typeface="Proxima Nova"/>
              </a:defRPr>
            </a:lvl6pPr>
            <a:lvl7pPr marR="50800" lvl="6" rtl="0">
              <a:lnSpc>
                <a:spcPct val="100000"/>
              </a:lnSpc>
              <a:spcBef>
                <a:spcPts val="0"/>
              </a:spcBef>
              <a:spcAft>
                <a:spcPts val="0"/>
              </a:spcAft>
              <a:buNone/>
              <a:defRPr sz="1200">
                <a:solidFill>
                  <a:schemeClr val="accent2"/>
                </a:solidFill>
                <a:latin typeface="Proxima Nova"/>
                <a:ea typeface="Proxima Nova"/>
                <a:cs typeface="Proxima Nova"/>
                <a:sym typeface="Proxima Nova"/>
              </a:defRPr>
            </a:lvl7pPr>
            <a:lvl8pPr marR="50800" lvl="7" rtl="0">
              <a:lnSpc>
                <a:spcPct val="100000"/>
              </a:lnSpc>
              <a:spcBef>
                <a:spcPts val="0"/>
              </a:spcBef>
              <a:spcAft>
                <a:spcPts val="0"/>
              </a:spcAft>
              <a:buNone/>
              <a:defRPr sz="1200">
                <a:solidFill>
                  <a:schemeClr val="accent2"/>
                </a:solidFill>
                <a:latin typeface="Proxima Nova"/>
                <a:ea typeface="Proxima Nova"/>
                <a:cs typeface="Proxima Nova"/>
                <a:sym typeface="Proxima Nova"/>
              </a:defRPr>
            </a:lvl8pPr>
            <a:lvl9pPr marR="50800" lvl="8" rtl="0">
              <a:lnSpc>
                <a:spcPct val="100000"/>
              </a:lnSpc>
              <a:spcBef>
                <a:spcPts val="0"/>
              </a:spcBef>
              <a:spcAft>
                <a:spcPts val="0"/>
              </a:spcAft>
              <a:buNone/>
              <a:defRPr sz="1200">
                <a:solidFill>
                  <a:schemeClr val="accent2"/>
                </a:solidFill>
                <a:latin typeface="Proxima Nova"/>
                <a:ea typeface="Proxima Nova"/>
                <a:cs typeface="Proxima Nova"/>
                <a:sym typeface="Proxima Nova"/>
              </a:defRPr>
            </a:lvl9pPr>
          </a:lstStyle>
          <a:p>
            <a:endParaRPr/>
          </a:p>
        </p:txBody>
      </p:sp>
      <p:sp>
        <p:nvSpPr>
          <p:cNvPr id="86" name="Google Shape;86;p23"/>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3"/>
          <p:cNvSpPr txBox="1">
            <a:spLocks noGrp="1"/>
          </p:cNvSpPr>
          <p:nvPr>
            <p:ph type="title"/>
          </p:nvPr>
        </p:nvSpPr>
        <p:spPr>
          <a:xfrm>
            <a:off x="713225" y="2761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Tree>
    <p:extLst>
      <p:ext uri="{BB962C8B-B14F-4D97-AF65-F5344CB8AC3E}">
        <p14:creationId xmlns:p14="http://schemas.microsoft.com/office/powerpoint/2010/main" val="14583471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88"/>
        <p:cNvGrpSpPr/>
        <p:nvPr/>
      </p:nvGrpSpPr>
      <p:grpSpPr>
        <a:xfrm>
          <a:off x="0" y="0"/>
          <a:ext cx="0" cy="0"/>
          <a:chOff x="0" y="0"/>
          <a:chExt cx="0" cy="0"/>
        </a:xfrm>
      </p:grpSpPr>
      <p:sp>
        <p:nvSpPr>
          <p:cNvPr id="89" name="Google Shape;89;p24"/>
          <p:cNvSpPr txBox="1">
            <a:spLocks noGrp="1"/>
          </p:cNvSpPr>
          <p:nvPr>
            <p:ph type="subTitle" idx="1"/>
          </p:nvPr>
        </p:nvSpPr>
        <p:spPr>
          <a:xfrm>
            <a:off x="1130319" y="3561659"/>
            <a:ext cx="3024600" cy="3843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90" name="Google Shape;90;p24"/>
          <p:cNvSpPr txBox="1">
            <a:spLocks noGrp="1"/>
          </p:cNvSpPr>
          <p:nvPr>
            <p:ph type="subTitle" idx="2"/>
          </p:nvPr>
        </p:nvSpPr>
        <p:spPr>
          <a:xfrm>
            <a:off x="1546569" y="3879350"/>
            <a:ext cx="2192100" cy="62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600">
                <a:solidFill>
                  <a:schemeClr val="accent2"/>
                </a:solidFill>
              </a:defRPr>
            </a:lvl1pPr>
            <a:lvl2pPr lvl="1" algn="ctr" rtl="0">
              <a:lnSpc>
                <a:spcPct val="100000"/>
              </a:lnSpc>
              <a:spcBef>
                <a:spcPts val="0"/>
              </a:spcBef>
              <a:spcAft>
                <a:spcPts val="0"/>
              </a:spcAft>
              <a:buNone/>
              <a:defRPr sz="1600">
                <a:solidFill>
                  <a:schemeClr val="accent2"/>
                </a:solidFill>
              </a:defRPr>
            </a:lvl2pPr>
            <a:lvl3pPr lvl="2" algn="ctr" rtl="0">
              <a:lnSpc>
                <a:spcPct val="100000"/>
              </a:lnSpc>
              <a:spcBef>
                <a:spcPts val="0"/>
              </a:spcBef>
              <a:spcAft>
                <a:spcPts val="0"/>
              </a:spcAft>
              <a:buNone/>
              <a:defRPr sz="1600">
                <a:solidFill>
                  <a:schemeClr val="accent2"/>
                </a:solidFill>
              </a:defRPr>
            </a:lvl3pPr>
            <a:lvl4pPr lvl="3" algn="ctr" rtl="0">
              <a:lnSpc>
                <a:spcPct val="100000"/>
              </a:lnSpc>
              <a:spcBef>
                <a:spcPts val="0"/>
              </a:spcBef>
              <a:spcAft>
                <a:spcPts val="0"/>
              </a:spcAft>
              <a:buNone/>
              <a:defRPr sz="1600">
                <a:solidFill>
                  <a:schemeClr val="accent2"/>
                </a:solidFill>
              </a:defRPr>
            </a:lvl4pPr>
            <a:lvl5pPr lvl="4" algn="ctr" rtl="0">
              <a:lnSpc>
                <a:spcPct val="100000"/>
              </a:lnSpc>
              <a:spcBef>
                <a:spcPts val="0"/>
              </a:spcBef>
              <a:spcAft>
                <a:spcPts val="0"/>
              </a:spcAft>
              <a:buNone/>
              <a:defRPr sz="1600">
                <a:solidFill>
                  <a:schemeClr val="accent2"/>
                </a:solidFill>
              </a:defRPr>
            </a:lvl5pPr>
            <a:lvl6pPr lvl="5" algn="ctr" rtl="0">
              <a:lnSpc>
                <a:spcPct val="100000"/>
              </a:lnSpc>
              <a:spcBef>
                <a:spcPts val="0"/>
              </a:spcBef>
              <a:spcAft>
                <a:spcPts val="0"/>
              </a:spcAft>
              <a:buNone/>
              <a:defRPr sz="1600">
                <a:solidFill>
                  <a:schemeClr val="accent2"/>
                </a:solidFill>
              </a:defRPr>
            </a:lvl6pPr>
            <a:lvl7pPr lvl="6" algn="ctr" rtl="0">
              <a:lnSpc>
                <a:spcPct val="100000"/>
              </a:lnSpc>
              <a:spcBef>
                <a:spcPts val="0"/>
              </a:spcBef>
              <a:spcAft>
                <a:spcPts val="0"/>
              </a:spcAft>
              <a:buNone/>
              <a:defRPr sz="1600">
                <a:solidFill>
                  <a:schemeClr val="accent2"/>
                </a:solidFill>
              </a:defRPr>
            </a:lvl7pPr>
            <a:lvl8pPr lvl="7" algn="ctr" rtl="0">
              <a:lnSpc>
                <a:spcPct val="100000"/>
              </a:lnSpc>
              <a:spcBef>
                <a:spcPts val="0"/>
              </a:spcBef>
              <a:spcAft>
                <a:spcPts val="0"/>
              </a:spcAft>
              <a:buNone/>
              <a:defRPr sz="1600">
                <a:solidFill>
                  <a:schemeClr val="accent2"/>
                </a:solidFill>
              </a:defRPr>
            </a:lvl8pPr>
            <a:lvl9pPr lvl="8" algn="ctr" rtl="0">
              <a:lnSpc>
                <a:spcPct val="100000"/>
              </a:lnSpc>
              <a:spcBef>
                <a:spcPts val="0"/>
              </a:spcBef>
              <a:spcAft>
                <a:spcPts val="0"/>
              </a:spcAft>
              <a:buNone/>
              <a:defRPr sz="1600">
                <a:solidFill>
                  <a:schemeClr val="accent2"/>
                </a:solidFill>
              </a:defRPr>
            </a:lvl9pPr>
          </a:lstStyle>
          <a:p>
            <a:endParaRPr/>
          </a:p>
        </p:txBody>
      </p:sp>
      <p:sp>
        <p:nvSpPr>
          <p:cNvPr id="91" name="Google Shape;91;p24"/>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4"/>
          <p:cNvSpPr txBox="1">
            <a:spLocks noGrp="1"/>
          </p:cNvSpPr>
          <p:nvPr>
            <p:ph type="title"/>
          </p:nvPr>
        </p:nvSpPr>
        <p:spPr>
          <a:xfrm>
            <a:off x="713225" y="2761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93" name="Google Shape;93;p24"/>
          <p:cNvSpPr txBox="1">
            <a:spLocks noGrp="1"/>
          </p:cNvSpPr>
          <p:nvPr>
            <p:ph type="subTitle" idx="3"/>
          </p:nvPr>
        </p:nvSpPr>
        <p:spPr>
          <a:xfrm>
            <a:off x="5016894" y="3561659"/>
            <a:ext cx="3024600" cy="3843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94" name="Google Shape;94;p24"/>
          <p:cNvSpPr txBox="1">
            <a:spLocks noGrp="1"/>
          </p:cNvSpPr>
          <p:nvPr>
            <p:ph type="subTitle" idx="4"/>
          </p:nvPr>
        </p:nvSpPr>
        <p:spPr>
          <a:xfrm>
            <a:off x="5431944" y="3879350"/>
            <a:ext cx="2194500" cy="621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600">
                <a:solidFill>
                  <a:schemeClr val="accent2"/>
                </a:solidFill>
              </a:defRPr>
            </a:lvl1pPr>
            <a:lvl2pPr lvl="1" algn="ctr" rtl="0">
              <a:lnSpc>
                <a:spcPct val="100000"/>
              </a:lnSpc>
              <a:spcBef>
                <a:spcPts val="0"/>
              </a:spcBef>
              <a:spcAft>
                <a:spcPts val="0"/>
              </a:spcAft>
              <a:buNone/>
              <a:defRPr sz="1600">
                <a:solidFill>
                  <a:schemeClr val="accent2"/>
                </a:solidFill>
              </a:defRPr>
            </a:lvl2pPr>
            <a:lvl3pPr lvl="2" algn="ctr" rtl="0">
              <a:lnSpc>
                <a:spcPct val="100000"/>
              </a:lnSpc>
              <a:spcBef>
                <a:spcPts val="0"/>
              </a:spcBef>
              <a:spcAft>
                <a:spcPts val="0"/>
              </a:spcAft>
              <a:buNone/>
              <a:defRPr sz="1600">
                <a:solidFill>
                  <a:schemeClr val="accent2"/>
                </a:solidFill>
              </a:defRPr>
            </a:lvl3pPr>
            <a:lvl4pPr lvl="3" algn="ctr" rtl="0">
              <a:lnSpc>
                <a:spcPct val="100000"/>
              </a:lnSpc>
              <a:spcBef>
                <a:spcPts val="0"/>
              </a:spcBef>
              <a:spcAft>
                <a:spcPts val="0"/>
              </a:spcAft>
              <a:buNone/>
              <a:defRPr sz="1600">
                <a:solidFill>
                  <a:schemeClr val="accent2"/>
                </a:solidFill>
              </a:defRPr>
            </a:lvl4pPr>
            <a:lvl5pPr lvl="4" algn="ctr" rtl="0">
              <a:lnSpc>
                <a:spcPct val="100000"/>
              </a:lnSpc>
              <a:spcBef>
                <a:spcPts val="0"/>
              </a:spcBef>
              <a:spcAft>
                <a:spcPts val="0"/>
              </a:spcAft>
              <a:buNone/>
              <a:defRPr sz="1600">
                <a:solidFill>
                  <a:schemeClr val="accent2"/>
                </a:solidFill>
              </a:defRPr>
            </a:lvl5pPr>
            <a:lvl6pPr lvl="5" algn="ctr" rtl="0">
              <a:lnSpc>
                <a:spcPct val="100000"/>
              </a:lnSpc>
              <a:spcBef>
                <a:spcPts val="0"/>
              </a:spcBef>
              <a:spcAft>
                <a:spcPts val="0"/>
              </a:spcAft>
              <a:buNone/>
              <a:defRPr sz="1600">
                <a:solidFill>
                  <a:schemeClr val="accent2"/>
                </a:solidFill>
              </a:defRPr>
            </a:lvl6pPr>
            <a:lvl7pPr lvl="6" algn="ctr" rtl="0">
              <a:lnSpc>
                <a:spcPct val="100000"/>
              </a:lnSpc>
              <a:spcBef>
                <a:spcPts val="0"/>
              </a:spcBef>
              <a:spcAft>
                <a:spcPts val="0"/>
              </a:spcAft>
              <a:buNone/>
              <a:defRPr sz="1600">
                <a:solidFill>
                  <a:schemeClr val="accent2"/>
                </a:solidFill>
              </a:defRPr>
            </a:lvl7pPr>
            <a:lvl8pPr lvl="7" algn="ctr" rtl="0">
              <a:lnSpc>
                <a:spcPct val="100000"/>
              </a:lnSpc>
              <a:spcBef>
                <a:spcPts val="0"/>
              </a:spcBef>
              <a:spcAft>
                <a:spcPts val="0"/>
              </a:spcAft>
              <a:buNone/>
              <a:defRPr sz="1600">
                <a:solidFill>
                  <a:schemeClr val="accent2"/>
                </a:solidFill>
              </a:defRPr>
            </a:lvl8pPr>
            <a:lvl9pPr lvl="8" algn="ctr" rtl="0">
              <a:lnSpc>
                <a:spcPct val="100000"/>
              </a:lnSpc>
              <a:spcBef>
                <a:spcPts val="0"/>
              </a:spcBef>
              <a:spcAft>
                <a:spcPts val="0"/>
              </a:spcAft>
              <a:buNone/>
              <a:defRPr sz="1600">
                <a:solidFill>
                  <a:schemeClr val="accent2"/>
                </a:solidFill>
              </a:defRPr>
            </a:lvl9pPr>
          </a:lstStyle>
          <a:p>
            <a:endParaRPr/>
          </a:p>
        </p:txBody>
      </p:sp>
    </p:spTree>
    <p:extLst>
      <p:ext uri="{BB962C8B-B14F-4D97-AF65-F5344CB8AC3E}">
        <p14:creationId xmlns:p14="http://schemas.microsoft.com/office/powerpoint/2010/main" val="20828681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tion title and description 1">
  <p:cSld name="Section title and description 1">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2795825" y="2422225"/>
            <a:ext cx="3552300" cy="8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36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97" name="Google Shape;97;p25"/>
          <p:cNvSpPr txBox="1">
            <a:spLocks noGrp="1"/>
          </p:cNvSpPr>
          <p:nvPr>
            <p:ph type="subTitle" idx="1"/>
          </p:nvPr>
        </p:nvSpPr>
        <p:spPr>
          <a:xfrm>
            <a:off x="3045348" y="3175475"/>
            <a:ext cx="3057300" cy="8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solidFill>
                  <a:schemeClr val="accent1"/>
                </a:solidFill>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37885877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ercentage">
  <p:cSld name="percentage">
    <p:spTree>
      <p:nvGrpSpPr>
        <p:cNvPr id="1" name="Shape 98"/>
        <p:cNvGrpSpPr/>
        <p:nvPr/>
      </p:nvGrpSpPr>
      <p:grpSpPr>
        <a:xfrm>
          <a:off x="0" y="0"/>
          <a:ext cx="0" cy="0"/>
          <a:chOff x="0" y="0"/>
          <a:chExt cx="0" cy="0"/>
        </a:xfrm>
      </p:grpSpPr>
      <p:sp>
        <p:nvSpPr>
          <p:cNvPr id="99" name="Google Shape;99;p26"/>
          <p:cNvSpPr txBox="1">
            <a:spLocks noGrp="1"/>
          </p:cNvSpPr>
          <p:nvPr>
            <p:ph type="title" hasCustomPrompt="1"/>
          </p:nvPr>
        </p:nvSpPr>
        <p:spPr>
          <a:xfrm>
            <a:off x="945316" y="3452625"/>
            <a:ext cx="1572900" cy="52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4800">
                <a:solidFill>
                  <a:schemeClr val="lt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00" name="Google Shape;100;p26"/>
          <p:cNvSpPr txBox="1">
            <a:spLocks noGrp="1"/>
          </p:cNvSpPr>
          <p:nvPr>
            <p:ph type="title" idx="2" hasCustomPrompt="1"/>
          </p:nvPr>
        </p:nvSpPr>
        <p:spPr>
          <a:xfrm>
            <a:off x="3786660" y="3452625"/>
            <a:ext cx="1572900" cy="52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4800">
                <a:solidFill>
                  <a:schemeClr val="lt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01" name="Google Shape;101;p26"/>
          <p:cNvSpPr txBox="1">
            <a:spLocks noGrp="1"/>
          </p:cNvSpPr>
          <p:nvPr>
            <p:ph type="title" idx="3" hasCustomPrompt="1"/>
          </p:nvPr>
        </p:nvSpPr>
        <p:spPr>
          <a:xfrm>
            <a:off x="6628863" y="3452625"/>
            <a:ext cx="1571100" cy="52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4800">
                <a:solidFill>
                  <a:schemeClr val="lt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02" name="Google Shape;102;p26"/>
          <p:cNvSpPr txBox="1">
            <a:spLocks noGrp="1"/>
          </p:cNvSpPr>
          <p:nvPr>
            <p:ph type="subTitle" idx="1"/>
          </p:nvPr>
        </p:nvSpPr>
        <p:spPr>
          <a:xfrm>
            <a:off x="6401763" y="4016925"/>
            <a:ext cx="2025300" cy="64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lvl1pPr>
            <a:lvl2pPr lvl="1" algn="ctr" rtl="0">
              <a:lnSpc>
                <a:spcPct val="100000"/>
              </a:lnSpc>
              <a:spcBef>
                <a:spcPts val="0"/>
              </a:spcBef>
              <a:spcAft>
                <a:spcPts val="0"/>
              </a:spcAft>
              <a:buNone/>
              <a:defRPr sz="1400"/>
            </a:lvl2pPr>
            <a:lvl3pPr lvl="2" algn="ctr" rtl="0">
              <a:lnSpc>
                <a:spcPct val="100000"/>
              </a:lnSpc>
              <a:spcBef>
                <a:spcPts val="0"/>
              </a:spcBef>
              <a:spcAft>
                <a:spcPts val="0"/>
              </a:spcAft>
              <a:buNone/>
              <a:defRPr sz="1400"/>
            </a:lvl3pPr>
            <a:lvl4pPr lvl="3" algn="ctr" rtl="0">
              <a:lnSpc>
                <a:spcPct val="100000"/>
              </a:lnSpc>
              <a:spcBef>
                <a:spcPts val="0"/>
              </a:spcBef>
              <a:spcAft>
                <a:spcPts val="0"/>
              </a:spcAft>
              <a:buNone/>
              <a:defRPr sz="1400"/>
            </a:lvl4pPr>
            <a:lvl5pPr lvl="4" algn="ctr" rtl="0">
              <a:lnSpc>
                <a:spcPct val="100000"/>
              </a:lnSpc>
              <a:spcBef>
                <a:spcPts val="0"/>
              </a:spcBef>
              <a:spcAft>
                <a:spcPts val="0"/>
              </a:spcAft>
              <a:buNone/>
              <a:defRPr sz="1400"/>
            </a:lvl5pPr>
            <a:lvl6pPr lvl="5" algn="ctr" rtl="0">
              <a:lnSpc>
                <a:spcPct val="100000"/>
              </a:lnSpc>
              <a:spcBef>
                <a:spcPts val="0"/>
              </a:spcBef>
              <a:spcAft>
                <a:spcPts val="0"/>
              </a:spcAft>
              <a:buNone/>
              <a:defRPr sz="1400"/>
            </a:lvl6pPr>
            <a:lvl7pPr lvl="6" algn="ctr" rtl="0">
              <a:lnSpc>
                <a:spcPct val="100000"/>
              </a:lnSpc>
              <a:spcBef>
                <a:spcPts val="0"/>
              </a:spcBef>
              <a:spcAft>
                <a:spcPts val="0"/>
              </a:spcAft>
              <a:buNone/>
              <a:defRPr sz="1400"/>
            </a:lvl7pPr>
            <a:lvl8pPr lvl="7" algn="ctr" rtl="0">
              <a:lnSpc>
                <a:spcPct val="100000"/>
              </a:lnSpc>
              <a:spcBef>
                <a:spcPts val="0"/>
              </a:spcBef>
              <a:spcAft>
                <a:spcPts val="0"/>
              </a:spcAft>
              <a:buNone/>
              <a:defRPr sz="1400"/>
            </a:lvl8pPr>
            <a:lvl9pPr lvl="8" algn="ctr" rtl="0">
              <a:lnSpc>
                <a:spcPct val="100000"/>
              </a:lnSpc>
              <a:spcBef>
                <a:spcPts val="0"/>
              </a:spcBef>
              <a:spcAft>
                <a:spcPts val="0"/>
              </a:spcAft>
              <a:buNone/>
              <a:defRPr sz="1400"/>
            </a:lvl9pPr>
          </a:lstStyle>
          <a:p>
            <a:endParaRPr/>
          </a:p>
        </p:txBody>
      </p:sp>
      <p:sp>
        <p:nvSpPr>
          <p:cNvPr id="103" name="Google Shape;103;p26"/>
          <p:cNvSpPr txBox="1">
            <a:spLocks noGrp="1"/>
          </p:cNvSpPr>
          <p:nvPr>
            <p:ph type="subTitle" idx="4"/>
          </p:nvPr>
        </p:nvSpPr>
        <p:spPr>
          <a:xfrm>
            <a:off x="3560460" y="4016925"/>
            <a:ext cx="2025300" cy="64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0"/>
              </a:spcBef>
              <a:spcAft>
                <a:spcPts val="0"/>
              </a:spcAft>
              <a:buNone/>
              <a:defRPr sz="1400">
                <a:solidFill>
                  <a:schemeClr val="accent2"/>
                </a:solidFill>
              </a:defRPr>
            </a:lvl2pPr>
            <a:lvl3pPr lvl="2" algn="ctr" rtl="0">
              <a:lnSpc>
                <a:spcPct val="100000"/>
              </a:lnSpc>
              <a:spcBef>
                <a:spcPts val="0"/>
              </a:spcBef>
              <a:spcAft>
                <a:spcPts val="0"/>
              </a:spcAft>
              <a:buNone/>
              <a:defRPr sz="1400">
                <a:solidFill>
                  <a:schemeClr val="accent2"/>
                </a:solidFill>
              </a:defRPr>
            </a:lvl3pPr>
            <a:lvl4pPr lvl="3" algn="ctr" rtl="0">
              <a:lnSpc>
                <a:spcPct val="100000"/>
              </a:lnSpc>
              <a:spcBef>
                <a:spcPts val="0"/>
              </a:spcBef>
              <a:spcAft>
                <a:spcPts val="0"/>
              </a:spcAft>
              <a:buNone/>
              <a:defRPr sz="1400">
                <a:solidFill>
                  <a:schemeClr val="accent2"/>
                </a:solidFill>
              </a:defRPr>
            </a:lvl4pPr>
            <a:lvl5pPr lvl="4" algn="ctr" rtl="0">
              <a:lnSpc>
                <a:spcPct val="100000"/>
              </a:lnSpc>
              <a:spcBef>
                <a:spcPts val="0"/>
              </a:spcBef>
              <a:spcAft>
                <a:spcPts val="0"/>
              </a:spcAft>
              <a:buNone/>
              <a:defRPr sz="1400">
                <a:solidFill>
                  <a:schemeClr val="accent2"/>
                </a:solidFill>
              </a:defRPr>
            </a:lvl5pPr>
            <a:lvl6pPr lvl="5" algn="ctr" rtl="0">
              <a:lnSpc>
                <a:spcPct val="100000"/>
              </a:lnSpc>
              <a:spcBef>
                <a:spcPts val="0"/>
              </a:spcBef>
              <a:spcAft>
                <a:spcPts val="0"/>
              </a:spcAft>
              <a:buNone/>
              <a:defRPr sz="1400">
                <a:solidFill>
                  <a:schemeClr val="accent2"/>
                </a:solidFill>
              </a:defRPr>
            </a:lvl6pPr>
            <a:lvl7pPr lvl="6" algn="ctr" rtl="0">
              <a:lnSpc>
                <a:spcPct val="100000"/>
              </a:lnSpc>
              <a:spcBef>
                <a:spcPts val="0"/>
              </a:spcBef>
              <a:spcAft>
                <a:spcPts val="0"/>
              </a:spcAft>
              <a:buNone/>
              <a:defRPr sz="1400">
                <a:solidFill>
                  <a:schemeClr val="accent2"/>
                </a:solidFill>
              </a:defRPr>
            </a:lvl7pPr>
            <a:lvl8pPr lvl="7" algn="ctr" rtl="0">
              <a:lnSpc>
                <a:spcPct val="100000"/>
              </a:lnSpc>
              <a:spcBef>
                <a:spcPts val="0"/>
              </a:spcBef>
              <a:spcAft>
                <a:spcPts val="0"/>
              </a:spcAft>
              <a:buNone/>
              <a:defRPr sz="1400">
                <a:solidFill>
                  <a:schemeClr val="accent2"/>
                </a:solidFill>
              </a:defRPr>
            </a:lvl8pPr>
            <a:lvl9pPr lvl="8" algn="ctr" rtl="0">
              <a:lnSpc>
                <a:spcPct val="100000"/>
              </a:lnSpc>
              <a:spcBef>
                <a:spcPts val="0"/>
              </a:spcBef>
              <a:spcAft>
                <a:spcPts val="0"/>
              </a:spcAft>
              <a:buNone/>
              <a:defRPr sz="1400">
                <a:solidFill>
                  <a:schemeClr val="accent2"/>
                </a:solidFill>
              </a:defRPr>
            </a:lvl9pPr>
          </a:lstStyle>
          <a:p>
            <a:endParaRPr/>
          </a:p>
        </p:txBody>
      </p:sp>
      <p:sp>
        <p:nvSpPr>
          <p:cNvPr id="104" name="Google Shape;104;p26"/>
          <p:cNvSpPr txBox="1">
            <a:spLocks noGrp="1"/>
          </p:cNvSpPr>
          <p:nvPr>
            <p:ph type="subTitle" idx="5"/>
          </p:nvPr>
        </p:nvSpPr>
        <p:spPr>
          <a:xfrm>
            <a:off x="719116" y="4019175"/>
            <a:ext cx="2025300" cy="64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0"/>
              </a:spcBef>
              <a:spcAft>
                <a:spcPts val="0"/>
              </a:spcAft>
              <a:buNone/>
              <a:defRPr sz="1400">
                <a:solidFill>
                  <a:schemeClr val="accent2"/>
                </a:solidFill>
              </a:defRPr>
            </a:lvl2pPr>
            <a:lvl3pPr lvl="2" algn="ctr" rtl="0">
              <a:lnSpc>
                <a:spcPct val="100000"/>
              </a:lnSpc>
              <a:spcBef>
                <a:spcPts val="0"/>
              </a:spcBef>
              <a:spcAft>
                <a:spcPts val="0"/>
              </a:spcAft>
              <a:buNone/>
              <a:defRPr sz="1400">
                <a:solidFill>
                  <a:schemeClr val="accent2"/>
                </a:solidFill>
              </a:defRPr>
            </a:lvl3pPr>
            <a:lvl4pPr lvl="3" algn="ctr" rtl="0">
              <a:lnSpc>
                <a:spcPct val="100000"/>
              </a:lnSpc>
              <a:spcBef>
                <a:spcPts val="0"/>
              </a:spcBef>
              <a:spcAft>
                <a:spcPts val="0"/>
              </a:spcAft>
              <a:buNone/>
              <a:defRPr sz="1400">
                <a:solidFill>
                  <a:schemeClr val="accent2"/>
                </a:solidFill>
              </a:defRPr>
            </a:lvl4pPr>
            <a:lvl5pPr lvl="4" algn="ctr" rtl="0">
              <a:lnSpc>
                <a:spcPct val="100000"/>
              </a:lnSpc>
              <a:spcBef>
                <a:spcPts val="0"/>
              </a:spcBef>
              <a:spcAft>
                <a:spcPts val="0"/>
              </a:spcAft>
              <a:buNone/>
              <a:defRPr sz="1400">
                <a:solidFill>
                  <a:schemeClr val="accent2"/>
                </a:solidFill>
              </a:defRPr>
            </a:lvl5pPr>
            <a:lvl6pPr lvl="5" algn="ctr" rtl="0">
              <a:lnSpc>
                <a:spcPct val="100000"/>
              </a:lnSpc>
              <a:spcBef>
                <a:spcPts val="0"/>
              </a:spcBef>
              <a:spcAft>
                <a:spcPts val="0"/>
              </a:spcAft>
              <a:buNone/>
              <a:defRPr sz="1400">
                <a:solidFill>
                  <a:schemeClr val="accent2"/>
                </a:solidFill>
              </a:defRPr>
            </a:lvl6pPr>
            <a:lvl7pPr lvl="6" algn="ctr" rtl="0">
              <a:lnSpc>
                <a:spcPct val="100000"/>
              </a:lnSpc>
              <a:spcBef>
                <a:spcPts val="0"/>
              </a:spcBef>
              <a:spcAft>
                <a:spcPts val="0"/>
              </a:spcAft>
              <a:buNone/>
              <a:defRPr sz="1400">
                <a:solidFill>
                  <a:schemeClr val="accent2"/>
                </a:solidFill>
              </a:defRPr>
            </a:lvl7pPr>
            <a:lvl8pPr lvl="7" algn="ctr" rtl="0">
              <a:lnSpc>
                <a:spcPct val="100000"/>
              </a:lnSpc>
              <a:spcBef>
                <a:spcPts val="0"/>
              </a:spcBef>
              <a:spcAft>
                <a:spcPts val="0"/>
              </a:spcAft>
              <a:buNone/>
              <a:defRPr sz="1400">
                <a:solidFill>
                  <a:schemeClr val="accent2"/>
                </a:solidFill>
              </a:defRPr>
            </a:lvl8pPr>
            <a:lvl9pPr lvl="8" algn="ctr" rtl="0">
              <a:lnSpc>
                <a:spcPct val="100000"/>
              </a:lnSpc>
              <a:spcBef>
                <a:spcPts val="0"/>
              </a:spcBef>
              <a:spcAft>
                <a:spcPts val="0"/>
              </a:spcAft>
              <a:buNone/>
              <a:defRPr sz="1400">
                <a:solidFill>
                  <a:schemeClr val="accent2"/>
                </a:solidFill>
              </a:defRPr>
            </a:lvl9pPr>
          </a:lstStyle>
          <a:p>
            <a:endParaRPr/>
          </a:p>
        </p:txBody>
      </p:sp>
      <p:sp>
        <p:nvSpPr>
          <p:cNvPr id="105" name="Google Shape;105;p26"/>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6"/>
          <p:cNvSpPr txBox="1">
            <a:spLocks noGrp="1"/>
          </p:cNvSpPr>
          <p:nvPr>
            <p:ph type="title" idx="6"/>
          </p:nvPr>
        </p:nvSpPr>
        <p:spPr>
          <a:xfrm>
            <a:off x="713225" y="276088"/>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extLst>
      <p:ext uri="{BB962C8B-B14F-4D97-AF65-F5344CB8AC3E}">
        <p14:creationId xmlns:p14="http://schemas.microsoft.com/office/powerpoint/2010/main" val="13964532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07"/>
        <p:cNvGrpSpPr/>
        <p:nvPr/>
      </p:nvGrpSpPr>
      <p:grpSpPr>
        <a:xfrm>
          <a:off x="0" y="0"/>
          <a:ext cx="0" cy="0"/>
          <a:chOff x="0" y="0"/>
          <a:chExt cx="0" cy="0"/>
        </a:xfrm>
      </p:grpSpPr>
      <p:sp>
        <p:nvSpPr>
          <p:cNvPr id="108" name="Google Shape;108;p27"/>
          <p:cNvSpPr txBox="1">
            <a:spLocks noGrp="1"/>
          </p:cNvSpPr>
          <p:nvPr>
            <p:ph type="subTitle" idx="1"/>
          </p:nvPr>
        </p:nvSpPr>
        <p:spPr>
          <a:xfrm>
            <a:off x="929675" y="1993376"/>
            <a:ext cx="1706700" cy="238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9pPr>
          </a:lstStyle>
          <a:p>
            <a:endParaRPr/>
          </a:p>
        </p:txBody>
      </p:sp>
      <p:sp>
        <p:nvSpPr>
          <p:cNvPr id="109" name="Google Shape;109;p27"/>
          <p:cNvSpPr txBox="1">
            <a:spLocks noGrp="1"/>
          </p:cNvSpPr>
          <p:nvPr>
            <p:ph type="subTitle" idx="2"/>
          </p:nvPr>
        </p:nvSpPr>
        <p:spPr>
          <a:xfrm>
            <a:off x="713225" y="2210548"/>
            <a:ext cx="21396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500">
                <a:solidFill>
                  <a:schemeClr val="accent2"/>
                </a:solidFill>
              </a:defRPr>
            </a:lvl1pPr>
            <a:lvl2pPr lvl="1" algn="ctr" rtl="0">
              <a:lnSpc>
                <a:spcPct val="100000"/>
              </a:lnSpc>
              <a:spcBef>
                <a:spcPts val="0"/>
              </a:spcBef>
              <a:spcAft>
                <a:spcPts val="0"/>
              </a:spcAft>
              <a:buNone/>
              <a:defRPr sz="1500">
                <a:solidFill>
                  <a:schemeClr val="accent2"/>
                </a:solidFill>
              </a:defRPr>
            </a:lvl2pPr>
            <a:lvl3pPr lvl="2" algn="ctr" rtl="0">
              <a:lnSpc>
                <a:spcPct val="100000"/>
              </a:lnSpc>
              <a:spcBef>
                <a:spcPts val="0"/>
              </a:spcBef>
              <a:spcAft>
                <a:spcPts val="0"/>
              </a:spcAft>
              <a:buNone/>
              <a:defRPr sz="1500">
                <a:solidFill>
                  <a:schemeClr val="accent2"/>
                </a:solidFill>
              </a:defRPr>
            </a:lvl3pPr>
            <a:lvl4pPr lvl="3" algn="ctr" rtl="0">
              <a:lnSpc>
                <a:spcPct val="100000"/>
              </a:lnSpc>
              <a:spcBef>
                <a:spcPts val="0"/>
              </a:spcBef>
              <a:spcAft>
                <a:spcPts val="0"/>
              </a:spcAft>
              <a:buNone/>
              <a:defRPr sz="1500">
                <a:solidFill>
                  <a:schemeClr val="accent2"/>
                </a:solidFill>
              </a:defRPr>
            </a:lvl4pPr>
            <a:lvl5pPr lvl="4" algn="ctr" rtl="0">
              <a:lnSpc>
                <a:spcPct val="100000"/>
              </a:lnSpc>
              <a:spcBef>
                <a:spcPts val="0"/>
              </a:spcBef>
              <a:spcAft>
                <a:spcPts val="0"/>
              </a:spcAft>
              <a:buNone/>
              <a:defRPr sz="1500">
                <a:solidFill>
                  <a:schemeClr val="accent2"/>
                </a:solidFill>
              </a:defRPr>
            </a:lvl5pPr>
            <a:lvl6pPr lvl="5" algn="ctr" rtl="0">
              <a:lnSpc>
                <a:spcPct val="100000"/>
              </a:lnSpc>
              <a:spcBef>
                <a:spcPts val="0"/>
              </a:spcBef>
              <a:spcAft>
                <a:spcPts val="0"/>
              </a:spcAft>
              <a:buNone/>
              <a:defRPr sz="1500">
                <a:solidFill>
                  <a:schemeClr val="accent2"/>
                </a:solidFill>
              </a:defRPr>
            </a:lvl6pPr>
            <a:lvl7pPr lvl="6" algn="ctr" rtl="0">
              <a:lnSpc>
                <a:spcPct val="100000"/>
              </a:lnSpc>
              <a:spcBef>
                <a:spcPts val="0"/>
              </a:spcBef>
              <a:spcAft>
                <a:spcPts val="0"/>
              </a:spcAft>
              <a:buNone/>
              <a:defRPr sz="1500">
                <a:solidFill>
                  <a:schemeClr val="accent2"/>
                </a:solidFill>
              </a:defRPr>
            </a:lvl7pPr>
            <a:lvl8pPr lvl="7" algn="ctr" rtl="0">
              <a:lnSpc>
                <a:spcPct val="100000"/>
              </a:lnSpc>
              <a:spcBef>
                <a:spcPts val="0"/>
              </a:spcBef>
              <a:spcAft>
                <a:spcPts val="0"/>
              </a:spcAft>
              <a:buNone/>
              <a:defRPr sz="1500">
                <a:solidFill>
                  <a:schemeClr val="accent2"/>
                </a:solidFill>
              </a:defRPr>
            </a:lvl8pPr>
            <a:lvl9pPr lvl="8" algn="ctr" rtl="0">
              <a:lnSpc>
                <a:spcPct val="100000"/>
              </a:lnSpc>
              <a:spcBef>
                <a:spcPts val="0"/>
              </a:spcBef>
              <a:spcAft>
                <a:spcPts val="0"/>
              </a:spcAft>
              <a:buNone/>
              <a:defRPr sz="1500">
                <a:solidFill>
                  <a:schemeClr val="accent2"/>
                </a:solidFill>
              </a:defRPr>
            </a:lvl9pPr>
          </a:lstStyle>
          <a:p>
            <a:endParaRPr/>
          </a:p>
        </p:txBody>
      </p:sp>
      <p:sp>
        <p:nvSpPr>
          <p:cNvPr id="110" name="Google Shape;110;p27"/>
          <p:cNvSpPr txBox="1">
            <a:spLocks noGrp="1"/>
          </p:cNvSpPr>
          <p:nvPr>
            <p:ph type="subTitle" idx="3"/>
          </p:nvPr>
        </p:nvSpPr>
        <p:spPr>
          <a:xfrm>
            <a:off x="3719975" y="1993976"/>
            <a:ext cx="1706700" cy="237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9pPr>
          </a:lstStyle>
          <a:p>
            <a:endParaRPr/>
          </a:p>
        </p:txBody>
      </p:sp>
      <p:sp>
        <p:nvSpPr>
          <p:cNvPr id="111" name="Google Shape;111;p27"/>
          <p:cNvSpPr txBox="1">
            <a:spLocks noGrp="1"/>
          </p:cNvSpPr>
          <p:nvPr>
            <p:ph type="subTitle" idx="4"/>
          </p:nvPr>
        </p:nvSpPr>
        <p:spPr>
          <a:xfrm>
            <a:off x="3503525" y="2210548"/>
            <a:ext cx="21396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500">
                <a:solidFill>
                  <a:schemeClr val="accent2"/>
                </a:solidFill>
              </a:defRPr>
            </a:lvl1pPr>
            <a:lvl2pPr lvl="1" algn="ctr" rtl="0">
              <a:lnSpc>
                <a:spcPct val="100000"/>
              </a:lnSpc>
              <a:spcBef>
                <a:spcPts val="0"/>
              </a:spcBef>
              <a:spcAft>
                <a:spcPts val="0"/>
              </a:spcAft>
              <a:buNone/>
              <a:defRPr sz="1500">
                <a:solidFill>
                  <a:schemeClr val="accent2"/>
                </a:solidFill>
              </a:defRPr>
            </a:lvl2pPr>
            <a:lvl3pPr lvl="2" algn="ctr" rtl="0">
              <a:lnSpc>
                <a:spcPct val="100000"/>
              </a:lnSpc>
              <a:spcBef>
                <a:spcPts val="0"/>
              </a:spcBef>
              <a:spcAft>
                <a:spcPts val="0"/>
              </a:spcAft>
              <a:buNone/>
              <a:defRPr sz="1500">
                <a:solidFill>
                  <a:schemeClr val="accent2"/>
                </a:solidFill>
              </a:defRPr>
            </a:lvl3pPr>
            <a:lvl4pPr lvl="3" algn="ctr" rtl="0">
              <a:lnSpc>
                <a:spcPct val="100000"/>
              </a:lnSpc>
              <a:spcBef>
                <a:spcPts val="0"/>
              </a:spcBef>
              <a:spcAft>
                <a:spcPts val="0"/>
              </a:spcAft>
              <a:buNone/>
              <a:defRPr sz="1500">
                <a:solidFill>
                  <a:schemeClr val="accent2"/>
                </a:solidFill>
              </a:defRPr>
            </a:lvl4pPr>
            <a:lvl5pPr lvl="4" algn="ctr" rtl="0">
              <a:lnSpc>
                <a:spcPct val="100000"/>
              </a:lnSpc>
              <a:spcBef>
                <a:spcPts val="0"/>
              </a:spcBef>
              <a:spcAft>
                <a:spcPts val="0"/>
              </a:spcAft>
              <a:buNone/>
              <a:defRPr sz="1500">
                <a:solidFill>
                  <a:schemeClr val="accent2"/>
                </a:solidFill>
              </a:defRPr>
            </a:lvl5pPr>
            <a:lvl6pPr lvl="5" algn="ctr" rtl="0">
              <a:lnSpc>
                <a:spcPct val="100000"/>
              </a:lnSpc>
              <a:spcBef>
                <a:spcPts val="0"/>
              </a:spcBef>
              <a:spcAft>
                <a:spcPts val="0"/>
              </a:spcAft>
              <a:buNone/>
              <a:defRPr sz="1500">
                <a:solidFill>
                  <a:schemeClr val="accent2"/>
                </a:solidFill>
              </a:defRPr>
            </a:lvl6pPr>
            <a:lvl7pPr lvl="6" algn="ctr" rtl="0">
              <a:lnSpc>
                <a:spcPct val="100000"/>
              </a:lnSpc>
              <a:spcBef>
                <a:spcPts val="0"/>
              </a:spcBef>
              <a:spcAft>
                <a:spcPts val="0"/>
              </a:spcAft>
              <a:buNone/>
              <a:defRPr sz="1500">
                <a:solidFill>
                  <a:schemeClr val="accent2"/>
                </a:solidFill>
              </a:defRPr>
            </a:lvl7pPr>
            <a:lvl8pPr lvl="7" algn="ctr" rtl="0">
              <a:lnSpc>
                <a:spcPct val="100000"/>
              </a:lnSpc>
              <a:spcBef>
                <a:spcPts val="0"/>
              </a:spcBef>
              <a:spcAft>
                <a:spcPts val="0"/>
              </a:spcAft>
              <a:buNone/>
              <a:defRPr sz="1500">
                <a:solidFill>
                  <a:schemeClr val="accent2"/>
                </a:solidFill>
              </a:defRPr>
            </a:lvl8pPr>
            <a:lvl9pPr lvl="8" algn="ctr" rtl="0">
              <a:lnSpc>
                <a:spcPct val="100000"/>
              </a:lnSpc>
              <a:spcBef>
                <a:spcPts val="0"/>
              </a:spcBef>
              <a:spcAft>
                <a:spcPts val="0"/>
              </a:spcAft>
              <a:buNone/>
              <a:defRPr sz="1500">
                <a:solidFill>
                  <a:schemeClr val="accent2"/>
                </a:solidFill>
              </a:defRPr>
            </a:lvl9pPr>
          </a:lstStyle>
          <a:p>
            <a:endParaRPr/>
          </a:p>
        </p:txBody>
      </p:sp>
      <p:sp>
        <p:nvSpPr>
          <p:cNvPr id="112" name="Google Shape;112;p27"/>
          <p:cNvSpPr txBox="1">
            <a:spLocks noGrp="1"/>
          </p:cNvSpPr>
          <p:nvPr>
            <p:ph type="subTitle" idx="5"/>
          </p:nvPr>
        </p:nvSpPr>
        <p:spPr>
          <a:xfrm>
            <a:off x="6510425" y="1993976"/>
            <a:ext cx="1706700" cy="237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2000" b="1">
                <a:solidFill>
                  <a:schemeClr val="lt2"/>
                </a:solidFill>
                <a:latin typeface="Source Serif Pro"/>
                <a:ea typeface="Source Serif Pro"/>
                <a:cs typeface="Source Serif Pro"/>
                <a:sym typeface="Source Serif Pro"/>
              </a:defRPr>
            </a:lvl9pPr>
          </a:lstStyle>
          <a:p>
            <a:endParaRPr/>
          </a:p>
        </p:txBody>
      </p:sp>
      <p:sp>
        <p:nvSpPr>
          <p:cNvPr id="113" name="Google Shape;113;p27"/>
          <p:cNvSpPr txBox="1">
            <a:spLocks noGrp="1"/>
          </p:cNvSpPr>
          <p:nvPr>
            <p:ph type="subTitle" idx="6"/>
          </p:nvPr>
        </p:nvSpPr>
        <p:spPr>
          <a:xfrm>
            <a:off x="6293825" y="2210548"/>
            <a:ext cx="21399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500">
                <a:solidFill>
                  <a:schemeClr val="accent2"/>
                </a:solidFill>
              </a:defRPr>
            </a:lvl1pPr>
            <a:lvl2pPr lvl="1" algn="ctr" rtl="0">
              <a:lnSpc>
                <a:spcPct val="100000"/>
              </a:lnSpc>
              <a:spcBef>
                <a:spcPts val="0"/>
              </a:spcBef>
              <a:spcAft>
                <a:spcPts val="0"/>
              </a:spcAft>
              <a:buNone/>
              <a:defRPr sz="1500">
                <a:solidFill>
                  <a:schemeClr val="accent2"/>
                </a:solidFill>
              </a:defRPr>
            </a:lvl2pPr>
            <a:lvl3pPr lvl="2" algn="ctr" rtl="0">
              <a:lnSpc>
                <a:spcPct val="100000"/>
              </a:lnSpc>
              <a:spcBef>
                <a:spcPts val="0"/>
              </a:spcBef>
              <a:spcAft>
                <a:spcPts val="0"/>
              </a:spcAft>
              <a:buNone/>
              <a:defRPr sz="1500">
                <a:solidFill>
                  <a:schemeClr val="accent2"/>
                </a:solidFill>
              </a:defRPr>
            </a:lvl3pPr>
            <a:lvl4pPr lvl="3" algn="ctr" rtl="0">
              <a:lnSpc>
                <a:spcPct val="100000"/>
              </a:lnSpc>
              <a:spcBef>
                <a:spcPts val="0"/>
              </a:spcBef>
              <a:spcAft>
                <a:spcPts val="0"/>
              </a:spcAft>
              <a:buNone/>
              <a:defRPr sz="1500">
                <a:solidFill>
                  <a:schemeClr val="accent2"/>
                </a:solidFill>
              </a:defRPr>
            </a:lvl4pPr>
            <a:lvl5pPr lvl="4" algn="ctr" rtl="0">
              <a:lnSpc>
                <a:spcPct val="100000"/>
              </a:lnSpc>
              <a:spcBef>
                <a:spcPts val="0"/>
              </a:spcBef>
              <a:spcAft>
                <a:spcPts val="0"/>
              </a:spcAft>
              <a:buNone/>
              <a:defRPr sz="1500">
                <a:solidFill>
                  <a:schemeClr val="accent2"/>
                </a:solidFill>
              </a:defRPr>
            </a:lvl5pPr>
            <a:lvl6pPr lvl="5" algn="ctr" rtl="0">
              <a:lnSpc>
                <a:spcPct val="100000"/>
              </a:lnSpc>
              <a:spcBef>
                <a:spcPts val="0"/>
              </a:spcBef>
              <a:spcAft>
                <a:spcPts val="0"/>
              </a:spcAft>
              <a:buNone/>
              <a:defRPr sz="1500">
                <a:solidFill>
                  <a:schemeClr val="accent2"/>
                </a:solidFill>
              </a:defRPr>
            </a:lvl6pPr>
            <a:lvl7pPr lvl="6" algn="ctr" rtl="0">
              <a:lnSpc>
                <a:spcPct val="100000"/>
              </a:lnSpc>
              <a:spcBef>
                <a:spcPts val="0"/>
              </a:spcBef>
              <a:spcAft>
                <a:spcPts val="0"/>
              </a:spcAft>
              <a:buNone/>
              <a:defRPr sz="1500">
                <a:solidFill>
                  <a:schemeClr val="accent2"/>
                </a:solidFill>
              </a:defRPr>
            </a:lvl7pPr>
            <a:lvl8pPr lvl="7" algn="ctr" rtl="0">
              <a:lnSpc>
                <a:spcPct val="100000"/>
              </a:lnSpc>
              <a:spcBef>
                <a:spcPts val="0"/>
              </a:spcBef>
              <a:spcAft>
                <a:spcPts val="0"/>
              </a:spcAft>
              <a:buNone/>
              <a:defRPr sz="1500">
                <a:solidFill>
                  <a:schemeClr val="accent2"/>
                </a:solidFill>
              </a:defRPr>
            </a:lvl8pPr>
            <a:lvl9pPr lvl="8" algn="ctr" rtl="0">
              <a:lnSpc>
                <a:spcPct val="100000"/>
              </a:lnSpc>
              <a:spcBef>
                <a:spcPts val="0"/>
              </a:spcBef>
              <a:spcAft>
                <a:spcPts val="0"/>
              </a:spcAft>
              <a:buNone/>
              <a:defRPr sz="1500">
                <a:solidFill>
                  <a:schemeClr val="accent2"/>
                </a:solidFill>
              </a:defRPr>
            </a:lvl9pPr>
          </a:lstStyle>
          <a:p>
            <a:endParaRPr/>
          </a:p>
        </p:txBody>
      </p:sp>
      <p:sp>
        <p:nvSpPr>
          <p:cNvPr id="114" name="Google Shape;114;p27"/>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7"/>
          <p:cNvSpPr txBox="1">
            <a:spLocks noGrp="1"/>
          </p:cNvSpPr>
          <p:nvPr>
            <p:ph type="title"/>
          </p:nvPr>
        </p:nvSpPr>
        <p:spPr>
          <a:xfrm>
            <a:off x="713225" y="276088"/>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extLst>
      <p:ext uri="{BB962C8B-B14F-4D97-AF65-F5344CB8AC3E}">
        <p14:creationId xmlns:p14="http://schemas.microsoft.com/office/powerpoint/2010/main" val="1620380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16"/>
        <p:cNvGrpSpPr/>
        <p:nvPr/>
      </p:nvGrpSpPr>
      <p:grpSpPr>
        <a:xfrm>
          <a:off x="0" y="0"/>
          <a:ext cx="0" cy="0"/>
          <a:chOff x="0" y="0"/>
          <a:chExt cx="0" cy="0"/>
        </a:xfrm>
      </p:grpSpPr>
      <p:sp>
        <p:nvSpPr>
          <p:cNvPr id="117" name="Google Shape;117;p28"/>
          <p:cNvSpPr txBox="1">
            <a:spLocks noGrp="1"/>
          </p:cNvSpPr>
          <p:nvPr>
            <p:ph type="subTitle" idx="1"/>
          </p:nvPr>
        </p:nvSpPr>
        <p:spPr>
          <a:xfrm>
            <a:off x="5888900" y="1127898"/>
            <a:ext cx="1706700" cy="363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18" name="Google Shape;118;p28"/>
          <p:cNvSpPr txBox="1">
            <a:spLocks noGrp="1"/>
          </p:cNvSpPr>
          <p:nvPr>
            <p:ph type="subTitle" idx="2"/>
          </p:nvPr>
        </p:nvSpPr>
        <p:spPr>
          <a:xfrm>
            <a:off x="5888900" y="1400215"/>
            <a:ext cx="2139600" cy="64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400">
                <a:solidFill>
                  <a:schemeClr val="lt2"/>
                </a:solidFill>
              </a:defRPr>
            </a:lvl1pPr>
            <a:lvl2pPr lvl="1" rtl="0">
              <a:lnSpc>
                <a:spcPct val="100000"/>
              </a:lnSpc>
              <a:spcBef>
                <a:spcPts val="1600"/>
              </a:spcBef>
              <a:spcAft>
                <a:spcPts val="0"/>
              </a:spcAft>
              <a:buNone/>
              <a:defRPr sz="1400">
                <a:solidFill>
                  <a:schemeClr val="lt2"/>
                </a:solidFill>
              </a:defRPr>
            </a:lvl2pPr>
            <a:lvl3pPr lvl="2" rtl="0">
              <a:lnSpc>
                <a:spcPct val="100000"/>
              </a:lnSpc>
              <a:spcBef>
                <a:spcPts val="1600"/>
              </a:spcBef>
              <a:spcAft>
                <a:spcPts val="0"/>
              </a:spcAft>
              <a:buNone/>
              <a:defRPr sz="1400">
                <a:solidFill>
                  <a:schemeClr val="lt2"/>
                </a:solidFill>
              </a:defRPr>
            </a:lvl3pPr>
            <a:lvl4pPr lvl="3" rtl="0">
              <a:lnSpc>
                <a:spcPct val="100000"/>
              </a:lnSpc>
              <a:spcBef>
                <a:spcPts val="1600"/>
              </a:spcBef>
              <a:spcAft>
                <a:spcPts val="0"/>
              </a:spcAft>
              <a:buNone/>
              <a:defRPr sz="1400">
                <a:solidFill>
                  <a:schemeClr val="lt2"/>
                </a:solidFill>
              </a:defRPr>
            </a:lvl4pPr>
            <a:lvl5pPr lvl="4" rtl="0">
              <a:lnSpc>
                <a:spcPct val="100000"/>
              </a:lnSpc>
              <a:spcBef>
                <a:spcPts val="1600"/>
              </a:spcBef>
              <a:spcAft>
                <a:spcPts val="0"/>
              </a:spcAft>
              <a:buNone/>
              <a:defRPr sz="1400">
                <a:solidFill>
                  <a:schemeClr val="lt2"/>
                </a:solidFill>
              </a:defRPr>
            </a:lvl5pPr>
            <a:lvl6pPr lvl="5" rtl="0">
              <a:lnSpc>
                <a:spcPct val="100000"/>
              </a:lnSpc>
              <a:spcBef>
                <a:spcPts val="1600"/>
              </a:spcBef>
              <a:spcAft>
                <a:spcPts val="0"/>
              </a:spcAft>
              <a:buNone/>
              <a:defRPr sz="1400">
                <a:solidFill>
                  <a:schemeClr val="lt2"/>
                </a:solidFill>
              </a:defRPr>
            </a:lvl6pPr>
            <a:lvl7pPr lvl="6" rtl="0">
              <a:lnSpc>
                <a:spcPct val="100000"/>
              </a:lnSpc>
              <a:spcBef>
                <a:spcPts val="1600"/>
              </a:spcBef>
              <a:spcAft>
                <a:spcPts val="0"/>
              </a:spcAft>
              <a:buNone/>
              <a:defRPr sz="1400">
                <a:solidFill>
                  <a:schemeClr val="lt2"/>
                </a:solidFill>
              </a:defRPr>
            </a:lvl7pPr>
            <a:lvl8pPr lvl="7" rtl="0">
              <a:lnSpc>
                <a:spcPct val="100000"/>
              </a:lnSpc>
              <a:spcBef>
                <a:spcPts val="1600"/>
              </a:spcBef>
              <a:spcAft>
                <a:spcPts val="0"/>
              </a:spcAft>
              <a:buNone/>
              <a:defRPr sz="1400">
                <a:solidFill>
                  <a:schemeClr val="lt2"/>
                </a:solidFill>
              </a:defRPr>
            </a:lvl8pPr>
            <a:lvl9pPr lvl="8" rtl="0">
              <a:lnSpc>
                <a:spcPct val="100000"/>
              </a:lnSpc>
              <a:spcBef>
                <a:spcPts val="1600"/>
              </a:spcBef>
              <a:spcAft>
                <a:spcPts val="1600"/>
              </a:spcAft>
              <a:buNone/>
              <a:defRPr sz="1400">
                <a:solidFill>
                  <a:schemeClr val="lt2"/>
                </a:solidFill>
              </a:defRPr>
            </a:lvl9pPr>
          </a:lstStyle>
          <a:p>
            <a:endParaRPr/>
          </a:p>
        </p:txBody>
      </p:sp>
      <p:sp>
        <p:nvSpPr>
          <p:cNvPr id="119" name="Google Shape;119;p28"/>
          <p:cNvSpPr txBox="1">
            <a:spLocks noGrp="1"/>
          </p:cNvSpPr>
          <p:nvPr>
            <p:ph type="subTitle" idx="3"/>
          </p:nvPr>
        </p:nvSpPr>
        <p:spPr>
          <a:xfrm>
            <a:off x="5888900" y="2353510"/>
            <a:ext cx="1706700" cy="363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20" name="Google Shape;120;p28"/>
          <p:cNvSpPr txBox="1">
            <a:spLocks noGrp="1"/>
          </p:cNvSpPr>
          <p:nvPr>
            <p:ph type="subTitle" idx="4"/>
          </p:nvPr>
        </p:nvSpPr>
        <p:spPr>
          <a:xfrm>
            <a:off x="5888900" y="2625826"/>
            <a:ext cx="2139600" cy="64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400">
                <a:solidFill>
                  <a:schemeClr val="accent2"/>
                </a:solidFill>
              </a:defRPr>
            </a:lvl1pPr>
            <a:lvl2pPr lvl="1" rtl="0">
              <a:lnSpc>
                <a:spcPct val="100000"/>
              </a:lnSpc>
              <a:spcBef>
                <a:spcPts val="1600"/>
              </a:spcBef>
              <a:spcAft>
                <a:spcPts val="0"/>
              </a:spcAft>
              <a:buNone/>
              <a:defRPr sz="1400">
                <a:solidFill>
                  <a:schemeClr val="accent2"/>
                </a:solidFill>
              </a:defRPr>
            </a:lvl2pPr>
            <a:lvl3pPr lvl="2" rtl="0">
              <a:lnSpc>
                <a:spcPct val="100000"/>
              </a:lnSpc>
              <a:spcBef>
                <a:spcPts val="1600"/>
              </a:spcBef>
              <a:spcAft>
                <a:spcPts val="0"/>
              </a:spcAft>
              <a:buNone/>
              <a:defRPr sz="1400">
                <a:solidFill>
                  <a:schemeClr val="accent2"/>
                </a:solidFill>
              </a:defRPr>
            </a:lvl3pPr>
            <a:lvl4pPr lvl="3" rtl="0">
              <a:lnSpc>
                <a:spcPct val="100000"/>
              </a:lnSpc>
              <a:spcBef>
                <a:spcPts val="1600"/>
              </a:spcBef>
              <a:spcAft>
                <a:spcPts val="0"/>
              </a:spcAft>
              <a:buNone/>
              <a:defRPr sz="1400">
                <a:solidFill>
                  <a:schemeClr val="accent2"/>
                </a:solidFill>
              </a:defRPr>
            </a:lvl4pPr>
            <a:lvl5pPr lvl="4" rtl="0">
              <a:lnSpc>
                <a:spcPct val="100000"/>
              </a:lnSpc>
              <a:spcBef>
                <a:spcPts val="1600"/>
              </a:spcBef>
              <a:spcAft>
                <a:spcPts val="0"/>
              </a:spcAft>
              <a:buNone/>
              <a:defRPr sz="1400">
                <a:solidFill>
                  <a:schemeClr val="accent2"/>
                </a:solidFill>
              </a:defRPr>
            </a:lvl5pPr>
            <a:lvl6pPr lvl="5" rtl="0">
              <a:lnSpc>
                <a:spcPct val="100000"/>
              </a:lnSpc>
              <a:spcBef>
                <a:spcPts val="1600"/>
              </a:spcBef>
              <a:spcAft>
                <a:spcPts val="0"/>
              </a:spcAft>
              <a:buNone/>
              <a:defRPr sz="1400">
                <a:solidFill>
                  <a:schemeClr val="accent2"/>
                </a:solidFill>
              </a:defRPr>
            </a:lvl6pPr>
            <a:lvl7pPr lvl="6" rtl="0">
              <a:lnSpc>
                <a:spcPct val="100000"/>
              </a:lnSpc>
              <a:spcBef>
                <a:spcPts val="1600"/>
              </a:spcBef>
              <a:spcAft>
                <a:spcPts val="0"/>
              </a:spcAft>
              <a:buNone/>
              <a:defRPr sz="1400">
                <a:solidFill>
                  <a:schemeClr val="accent2"/>
                </a:solidFill>
              </a:defRPr>
            </a:lvl7pPr>
            <a:lvl8pPr lvl="7" rtl="0">
              <a:lnSpc>
                <a:spcPct val="100000"/>
              </a:lnSpc>
              <a:spcBef>
                <a:spcPts val="1600"/>
              </a:spcBef>
              <a:spcAft>
                <a:spcPts val="0"/>
              </a:spcAft>
              <a:buNone/>
              <a:defRPr sz="1400">
                <a:solidFill>
                  <a:schemeClr val="accent2"/>
                </a:solidFill>
              </a:defRPr>
            </a:lvl8pPr>
            <a:lvl9pPr lvl="8" rtl="0">
              <a:lnSpc>
                <a:spcPct val="100000"/>
              </a:lnSpc>
              <a:spcBef>
                <a:spcPts val="1600"/>
              </a:spcBef>
              <a:spcAft>
                <a:spcPts val="1600"/>
              </a:spcAft>
              <a:buNone/>
              <a:defRPr sz="1400">
                <a:solidFill>
                  <a:schemeClr val="accent2"/>
                </a:solidFill>
              </a:defRPr>
            </a:lvl9pPr>
          </a:lstStyle>
          <a:p>
            <a:endParaRPr/>
          </a:p>
        </p:txBody>
      </p:sp>
      <p:sp>
        <p:nvSpPr>
          <p:cNvPr id="121" name="Google Shape;121;p28"/>
          <p:cNvSpPr txBox="1">
            <a:spLocks noGrp="1"/>
          </p:cNvSpPr>
          <p:nvPr>
            <p:ph type="subTitle" idx="5"/>
          </p:nvPr>
        </p:nvSpPr>
        <p:spPr>
          <a:xfrm>
            <a:off x="5888900" y="3730331"/>
            <a:ext cx="1706700" cy="363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22" name="Google Shape;122;p28"/>
          <p:cNvSpPr txBox="1">
            <a:spLocks noGrp="1"/>
          </p:cNvSpPr>
          <p:nvPr>
            <p:ph type="subTitle" idx="6"/>
          </p:nvPr>
        </p:nvSpPr>
        <p:spPr>
          <a:xfrm>
            <a:off x="5888900" y="4002647"/>
            <a:ext cx="2139900" cy="64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400">
                <a:solidFill>
                  <a:schemeClr val="accent2"/>
                </a:solidFill>
              </a:defRPr>
            </a:lvl1pPr>
            <a:lvl2pPr lvl="1" rtl="0">
              <a:lnSpc>
                <a:spcPct val="100000"/>
              </a:lnSpc>
              <a:spcBef>
                <a:spcPts val="1600"/>
              </a:spcBef>
              <a:spcAft>
                <a:spcPts val="0"/>
              </a:spcAft>
              <a:buNone/>
              <a:defRPr sz="1400">
                <a:solidFill>
                  <a:schemeClr val="accent2"/>
                </a:solidFill>
              </a:defRPr>
            </a:lvl2pPr>
            <a:lvl3pPr lvl="2" rtl="0">
              <a:lnSpc>
                <a:spcPct val="100000"/>
              </a:lnSpc>
              <a:spcBef>
                <a:spcPts val="1600"/>
              </a:spcBef>
              <a:spcAft>
                <a:spcPts val="0"/>
              </a:spcAft>
              <a:buNone/>
              <a:defRPr sz="1400">
                <a:solidFill>
                  <a:schemeClr val="accent2"/>
                </a:solidFill>
              </a:defRPr>
            </a:lvl3pPr>
            <a:lvl4pPr lvl="3" rtl="0">
              <a:lnSpc>
                <a:spcPct val="100000"/>
              </a:lnSpc>
              <a:spcBef>
                <a:spcPts val="1600"/>
              </a:spcBef>
              <a:spcAft>
                <a:spcPts val="0"/>
              </a:spcAft>
              <a:buNone/>
              <a:defRPr sz="1400">
                <a:solidFill>
                  <a:schemeClr val="accent2"/>
                </a:solidFill>
              </a:defRPr>
            </a:lvl4pPr>
            <a:lvl5pPr lvl="4" rtl="0">
              <a:lnSpc>
                <a:spcPct val="100000"/>
              </a:lnSpc>
              <a:spcBef>
                <a:spcPts val="1600"/>
              </a:spcBef>
              <a:spcAft>
                <a:spcPts val="0"/>
              </a:spcAft>
              <a:buNone/>
              <a:defRPr sz="1400">
                <a:solidFill>
                  <a:schemeClr val="accent2"/>
                </a:solidFill>
              </a:defRPr>
            </a:lvl5pPr>
            <a:lvl6pPr lvl="5" rtl="0">
              <a:lnSpc>
                <a:spcPct val="100000"/>
              </a:lnSpc>
              <a:spcBef>
                <a:spcPts val="1600"/>
              </a:spcBef>
              <a:spcAft>
                <a:spcPts val="0"/>
              </a:spcAft>
              <a:buNone/>
              <a:defRPr sz="1400">
                <a:solidFill>
                  <a:schemeClr val="accent2"/>
                </a:solidFill>
              </a:defRPr>
            </a:lvl6pPr>
            <a:lvl7pPr lvl="6" rtl="0">
              <a:lnSpc>
                <a:spcPct val="100000"/>
              </a:lnSpc>
              <a:spcBef>
                <a:spcPts val="1600"/>
              </a:spcBef>
              <a:spcAft>
                <a:spcPts val="0"/>
              </a:spcAft>
              <a:buNone/>
              <a:defRPr sz="1400">
                <a:solidFill>
                  <a:schemeClr val="accent2"/>
                </a:solidFill>
              </a:defRPr>
            </a:lvl7pPr>
            <a:lvl8pPr lvl="7" rtl="0">
              <a:lnSpc>
                <a:spcPct val="100000"/>
              </a:lnSpc>
              <a:spcBef>
                <a:spcPts val="1600"/>
              </a:spcBef>
              <a:spcAft>
                <a:spcPts val="0"/>
              </a:spcAft>
              <a:buNone/>
              <a:defRPr sz="1400">
                <a:solidFill>
                  <a:schemeClr val="accent2"/>
                </a:solidFill>
              </a:defRPr>
            </a:lvl8pPr>
            <a:lvl9pPr lvl="8" rtl="0">
              <a:lnSpc>
                <a:spcPct val="100000"/>
              </a:lnSpc>
              <a:spcBef>
                <a:spcPts val="1600"/>
              </a:spcBef>
              <a:spcAft>
                <a:spcPts val="1600"/>
              </a:spcAft>
              <a:buNone/>
              <a:defRPr sz="1400">
                <a:solidFill>
                  <a:schemeClr val="accent2"/>
                </a:solidFill>
              </a:defRPr>
            </a:lvl9pPr>
          </a:lstStyle>
          <a:p>
            <a:endParaRPr/>
          </a:p>
        </p:txBody>
      </p:sp>
      <p:sp>
        <p:nvSpPr>
          <p:cNvPr id="123" name="Google Shape;123;p28"/>
          <p:cNvSpPr/>
          <p:nvPr/>
        </p:nvSpPr>
        <p:spPr>
          <a:xfrm>
            <a:off x="4572000" y="0"/>
            <a:ext cx="4572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8"/>
          <p:cNvSpPr txBox="1">
            <a:spLocks noGrp="1"/>
          </p:cNvSpPr>
          <p:nvPr>
            <p:ph type="title"/>
          </p:nvPr>
        </p:nvSpPr>
        <p:spPr>
          <a:xfrm>
            <a:off x="4572000" y="276100"/>
            <a:ext cx="3858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Tree>
    <p:extLst>
      <p:ext uri="{BB962C8B-B14F-4D97-AF65-F5344CB8AC3E}">
        <p14:creationId xmlns:p14="http://schemas.microsoft.com/office/powerpoint/2010/main" val="1968415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ullet">
  <p:cSld name="Bullet">
    <p:spTree>
      <p:nvGrpSpPr>
        <p:cNvPr id="1" name="Shape 125"/>
        <p:cNvGrpSpPr/>
        <p:nvPr/>
      </p:nvGrpSpPr>
      <p:grpSpPr>
        <a:xfrm>
          <a:off x="0" y="0"/>
          <a:ext cx="0" cy="0"/>
          <a:chOff x="0" y="0"/>
          <a:chExt cx="0" cy="0"/>
        </a:xfrm>
      </p:grpSpPr>
      <p:sp>
        <p:nvSpPr>
          <p:cNvPr id="126" name="Google Shape;126;p29"/>
          <p:cNvSpPr/>
          <p:nvPr/>
        </p:nvSpPr>
        <p:spPr>
          <a:xfrm>
            <a:off x="730650" y="539500"/>
            <a:ext cx="3946500" cy="4017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27" name="Google Shape;127;p29"/>
          <p:cNvSpPr txBox="1">
            <a:spLocks noGrp="1"/>
          </p:cNvSpPr>
          <p:nvPr>
            <p:ph type="title"/>
          </p:nvPr>
        </p:nvSpPr>
        <p:spPr>
          <a:xfrm>
            <a:off x="730625" y="1391325"/>
            <a:ext cx="3946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28" name="Google Shape;128;p29"/>
          <p:cNvSpPr txBox="1">
            <a:spLocks noGrp="1"/>
          </p:cNvSpPr>
          <p:nvPr>
            <p:ph type="subTitle" idx="1"/>
          </p:nvPr>
        </p:nvSpPr>
        <p:spPr>
          <a:xfrm>
            <a:off x="713225" y="2052125"/>
            <a:ext cx="3963900" cy="214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600">
                <a:solidFill>
                  <a:schemeClr val="lt2"/>
                </a:solidFill>
              </a:defRPr>
            </a:lvl1pPr>
            <a:lvl2pPr lvl="1" algn="ctr" rtl="0">
              <a:lnSpc>
                <a:spcPct val="100000"/>
              </a:lnSpc>
              <a:spcBef>
                <a:spcPts val="1600"/>
              </a:spcBef>
              <a:spcAft>
                <a:spcPts val="0"/>
              </a:spcAft>
              <a:buNone/>
              <a:defRPr sz="1600">
                <a:solidFill>
                  <a:schemeClr val="lt2"/>
                </a:solidFill>
              </a:defRPr>
            </a:lvl2pPr>
            <a:lvl3pPr lvl="2" algn="ctr" rtl="0">
              <a:lnSpc>
                <a:spcPct val="100000"/>
              </a:lnSpc>
              <a:spcBef>
                <a:spcPts val="1600"/>
              </a:spcBef>
              <a:spcAft>
                <a:spcPts val="0"/>
              </a:spcAft>
              <a:buNone/>
              <a:defRPr sz="1600">
                <a:solidFill>
                  <a:schemeClr val="lt2"/>
                </a:solidFill>
              </a:defRPr>
            </a:lvl3pPr>
            <a:lvl4pPr lvl="3" algn="ctr" rtl="0">
              <a:lnSpc>
                <a:spcPct val="100000"/>
              </a:lnSpc>
              <a:spcBef>
                <a:spcPts val="1600"/>
              </a:spcBef>
              <a:spcAft>
                <a:spcPts val="0"/>
              </a:spcAft>
              <a:buNone/>
              <a:defRPr sz="1600">
                <a:solidFill>
                  <a:schemeClr val="lt2"/>
                </a:solidFill>
              </a:defRPr>
            </a:lvl4pPr>
            <a:lvl5pPr lvl="4" algn="ctr" rtl="0">
              <a:lnSpc>
                <a:spcPct val="100000"/>
              </a:lnSpc>
              <a:spcBef>
                <a:spcPts val="1600"/>
              </a:spcBef>
              <a:spcAft>
                <a:spcPts val="0"/>
              </a:spcAft>
              <a:buNone/>
              <a:defRPr sz="1600">
                <a:solidFill>
                  <a:schemeClr val="lt2"/>
                </a:solidFill>
              </a:defRPr>
            </a:lvl5pPr>
            <a:lvl6pPr lvl="5" algn="ctr" rtl="0">
              <a:lnSpc>
                <a:spcPct val="100000"/>
              </a:lnSpc>
              <a:spcBef>
                <a:spcPts val="1600"/>
              </a:spcBef>
              <a:spcAft>
                <a:spcPts val="0"/>
              </a:spcAft>
              <a:buNone/>
              <a:defRPr sz="1600">
                <a:solidFill>
                  <a:schemeClr val="lt2"/>
                </a:solidFill>
              </a:defRPr>
            </a:lvl6pPr>
            <a:lvl7pPr lvl="6" algn="ctr" rtl="0">
              <a:lnSpc>
                <a:spcPct val="100000"/>
              </a:lnSpc>
              <a:spcBef>
                <a:spcPts val="1600"/>
              </a:spcBef>
              <a:spcAft>
                <a:spcPts val="0"/>
              </a:spcAft>
              <a:buNone/>
              <a:defRPr sz="1600">
                <a:solidFill>
                  <a:schemeClr val="lt2"/>
                </a:solidFill>
              </a:defRPr>
            </a:lvl7pPr>
            <a:lvl8pPr lvl="7" algn="ctr" rtl="0">
              <a:lnSpc>
                <a:spcPct val="100000"/>
              </a:lnSpc>
              <a:spcBef>
                <a:spcPts val="1600"/>
              </a:spcBef>
              <a:spcAft>
                <a:spcPts val="0"/>
              </a:spcAft>
              <a:buNone/>
              <a:defRPr sz="1600">
                <a:solidFill>
                  <a:schemeClr val="lt2"/>
                </a:solidFill>
              </a:defRPr>
            </a:lvl8pPr>
            <a:lvl9pPr lvl="8" algn="ctr" rtl="0">
              <a:lnSpc>
                <a:spcPct val="100000"/>
              </a:lnSpc>
              <a:spcBef>
                <a:spcPts val="1600"/>
              </a:spcBef>
              <a:spcAft>
                <a:spcPts val="1600"/>
              </a:spcAft>
              <a:buNone/>
              <a:defRPr sz="1600">
                <a:solidFill>
                  <a:schemeClr val="lt2"/>
                </a:solidFill>
              </a:defRPr>
            </a:lvl9pPr>
          </a:lstStyle>
          <a:p>
            <a:endParaRPr/>
          </a:p>
        </p:txBody>
      </p:sp>
    </p:spTree>
    <p:extLst>
      <p:ext uri="{BB962C8B-B14F-4D97-AF65-F5344CB8AC3E}">
        <p14:creationId xmlns:p14="http://schemas.microsoft.com/office/powerpoint/2010/main" val="3868613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spTree>
      <p:nvGrpSpPr>
        <p:cNvPr id="1" name="Shape 129"/>
        <p:cNvGrpSpPr/>
        <p:nvPr/>
      </p:nvGrpSpPr>
      <p:grpSpPr>
        <a:xfrm>
          <a:off x="0" y="0"/>
          <a:ext cx="0" cy="0"/>
          <a:chOff x="0" y="0"/>
          <a:chExt cx="0" cy="0"/>
        </a:xfrm>
      </p:grpSpPr>
      <p:sp>
        <p:nvSpPr>
          <p:cNvPr id="130" name="Google Shape;130;p30"/>
          <p:cNvSpPr txBox="1">
            <a:spLocks noGrp="1"/>
          </p:cNvSpPr>
          <p:nvPr>
            <p:ph type="subTitle" idx="1"/>
          </p:nvPr>
        </p:nvSpPr>
        <p:spPr>
          <a:xfrm>
            <a:off x="749760" y="1976684"/>
            <a:ext cx="1706700" cy="363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31" name="Google Shape;131;p30"/>
          <p:cNvSpPr txBox="1">
            <a:spLocks noGrp="1"/>
          </p:cNvSpPr>
          <p:nvPr>
            <p:ph type="subTitle" idx="2"/>
          </p:nvPr>
        </p:nvSpPr>
        <p:spPr>
          <a:xfrm>
            <a:off x="533310" y="2238886"/>
            <a:ext cx="21396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1600"/>
              </a:spcBef>
              <a:spcAft>
                <a:spcPts val="0"/>
              </a:spcAft>
              <a:buNone/>
              <a:defRPr sz="1400">
                <a:solidFill>
                  <a:schemeClr val="accent2"/>
                </a:solidFill>
              </a:defRPr>
            </a:lvl2pPr>
            <a:lvl3pPr lvl="2" algn="ctr" rtl="0">
              <a:lnSpc>
                <a:spcPct val="100000"/>
              </a:lnSpc>
              <a:spcBef>
                <a:spcPts val="1600"/>
              </a:spcBef>
              <a:spcAft>
                <a:spcPts val="0"/>
              </a:spcAft>
              <a:buNone/>
              <a:defRPr sz="1400">
                <a:solidFill>
                  <a:schemeClr val="accent2"/>
                </a:solidFill>
              </a:defRPr>
            </a:lvl3pPr>
            <a:lvl4pPr lvl="3" algn="ctr" rtl="0">
              <a:lnSpc>
                <a:spcPct val="100000"/>
              </a:lnSpc>
              <a:spcBef>
                <a:spcPts val="1600"/>
              </a:spcBef>
              <a:spcAft>
                <a:spcPts val="0"/>
              </a:spcAft>
              <a:buNone/>
              <a:defRPr sz="1400">
                <a:solidFill>
                  <a:schemeClr val="accent2"/>
                </a:solidFill>
              </a:defRPr>
            </a:lvl4pPr>
            <a:lvl5pPr lvl="4" algn="ctr" rtl="0">
              <a:lnSpc>
                <a:spcPct val="100000"/>
              </a:lnSpc>
              <a:spcBef>
                <a:spcPts val="1600"/>
              </a:spcBef>
              <a:spcAft>
                <a:spcPts val="0"/>
              </a:spcAft>
              <a:buNone/>
              <a:defRPr sz="1400">
                <a:solidFill>
                  <a:schemeClr val="accent2"/>
                </a:solidFill>
              </a:defRPr>
            </a:lvl5pPr>
            <a:lvl6pPr lvl="5" algn="ctr" rtl="0">
              <a:lnSpc>
                <a:spcPct val="100000"/>
              </a:lnSpc>
              <a:spcBef>
                <a:spcPts val="1600"/>
              </a:spcBef>
              <a:spcAft>
                <a:spcPts val="0"/>
              </a:spcAft>
              <a:buNone/>
              <a:defRPr sz="1400">
                <a:solidFill>
                  <a:schemeClr val="accent2"/>
                </a:solidFill>
              </a:defRPr>
            </a:lvl6pPr>
            <a:lvl7pPr lvl="6" algn="ctr" rtl="0">
              <a:lnSpc>
                <a:spcPct val="100000"/>
              </a:lnSpc>
              <a:spcBef>
                <a:spcPts val="1600"/>
              </a:spcBef>
              <a:spcAft>
                <a:spcPts val="0"/>
              </a:spcAft>
              <a:buNone/>
              <a:defRPr sz="1400">
                <a:solidFill>
                  <a:schemeClr val="accent2"/>
                </a:solidFill>
              </a:defRPr>
            </a:lvl7pPr>
            <a:lvl8pPr lvl="7" algn="ctr" rtl="0">
              <a:lnSpc>
                <a:spcPct val="100000"/>
              </a:lnSpc>
              <a:spcBef>
                <a:spcPts val="1600"/>
              </a:spcBef>
              <a:spcAft>
                <a:spcPts val="0"/>
              </a:spcAft>
              <a:buNone/>
              <a:defRPr sz="1400">
                <a:solidFill>
                  <a:schemeClr val="accent2"/>
                </a:solidFill>
              </a:defRPr>
            </a:lvl8pPr>
            <a:lvl9pPr lvl="8" algn="ctr" rtl="0">
              <a:lnSpc>
                <a:spcPct val="100000"/>
              </a:lnSpc>
              <a:spcBef>
                <a:spcPts val="1600"/>
              </a:spcBef>
              <a:spcAft>
                <a:spcPts val="1600"/>
              </a:spcAft>
              <a:buNone/>
              <a:defRPr sz="1400">
                <a:solidFill>
                  <a:schemeClr val="accent2"/>
                </a:solidFill>
              </a:defRPr>
            </a:lvl9pPr>
          </a:lstStyle>
          <a:p>
            <a:endParaRPr/>
          </a:p>
        </p:txBody>
      </p:sp>
      <p:sp>
        <p:nvSpPr>
          <p:cNvPr id="132" name="Google Shape;132;p30"/>
          <p:cNvSpPr txBox="1">
            <a:spLocks noGrp="1"/>
          </p:cNvSpPr>
          <p:nvPr>
            <p:ph type="subTitle" idx="3"/>
          </p:nvPr>
        </p:nvSpPr>
        <p:spPr>
          <a:xfrm>
            <a:off x="3732707" y="1976684"/>
            <a:ext cx="1706700" cy="363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33" name="Google Shape;133;p30"/>
          <p:cNvSpPr txBox="1">
            <a:spLocks noGrp="1"/>
          </p:cNvSpPr>
          <p:nvPr>
            <p:ph type="subTitle" idx="4"/>
          </p:nvPr>
        </p:nvSpPr>
        <p:spPr>
          <a:xfrm>
            <a:off x="3516257" y="2238886"/>
            <a:ext cx="21396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1600"/>
              </a:spcBef>
              <a:spcAft>
                <a:spcPts val="0"/>
              </a:spcAft>
              <a:buNone/>
              <a:defRPr sz="1400">
                <a:solidFill>
                  <a:schemeClr val="accent2"/>
                </a:solidFill>
              </a:defRPr>
            </a:lvl2pPr>
            <a:lvl3pPr lvl="2" algn="ctr" rtl="0">
              <a:lnSpc>
                <a:spcPct val="100000"/>
              </a:lnSpc>
              <a:spcBef>
                <a:spcPts val="1600"/>
              </a:spcBef>
              <a:spcAft>
                <a:spcPts val="0"/>
              </a:spcAft>
              <a:buNone/>
              <a:defRPr sz="1400">
                <a:solidFill>
                  <a:schemeClr val="accent2"/>
                </a:solidFill>
              </a:defRPr>
            </a:lvl3pPr>
            <a:lvl4pPr lvl="3" algn="ctr" rtl="0">
              <a:lnSpc>
                <a:spcPct val="100000"/>
              </a:lnSpc>
              <a:spcBef>
                <a:spcPts val="1600"/>
              </a:spcBef>
              <a:spcAft>
                <a:spcPts val="0"/>
              </a:spcAft>
              <a:buNone/>
              <a:defRPr sz="1400">
                <a:solidFill>
                  <a:schemeClr val="accent2"/>
                </a:solidFill>
              </a:defRPr>
            </a:lvl4pPr>
            <a:lvl5pPr lvl="4" algn="ctr" rtl="0">
              <a:lnSpc>
                <a:spcPct val="100000"/>
              </a:lnSpc>
              <a:spcBef>
                <a:spcPts val="1600"/>
              </a:spcBef>
              <a:spcAft>
                <a:spcPts val="0"/>
              </a:spcAft>
              <a:buNone/>
              <a:defRPr sz="1400">
                <a:solidFill>
                  <a:schemeClr val="accent2"/>
                </a:solidFill>
              </a:defRPr>
            </a:lvl5pPr>
            <a:lvl6pPr lvl="5" algn="ctr" rtl="0">
              <a:lnSpc>
                <a:spcPct val="100000"/>
              </a:lnSpc>
              <a:spcBef>
                <a:spcPts val="1600"/>
              </a:spcBef>
              <a:spcAft>
                <a:spcPts val="0"/>
              </a:spcAft>
              <a:buNone/>
              <a:defRPr sz="1400">
                <a:solidFill>
                  <a:schemeClr val="accent2"/>
                </a:solidFill>
              </a:defRPr>
            </a:lvl6pPr>
            <a:lvl7pPr lvl="6" algn="ctr" rtl="0">
              <a:lnSpc>
                <a:spcPct val="100000"/>
              </a:lnSpc>
              <a:spcBef>
                <a:spcPts val="1600"/>
              </a:spcBef>
              <a:spcAft>
                <a:spcPts val="0"/>
              </a:spcAft>
              <a:buNone/>
              <a:defRPr sz="1400">
                <a:solidFill>
                  <a:schemeClr val="accent2"/>
                </a:solidFill>
              </a:defRPr>
            </a:lvl7pPr>
            <a:lvl8pPr lvl="7" algn="ctr" rtl="0">
              <a:lnSpc>
                <a:spcPct val="100000"/>
              </a:lnSpc>
              <a:spcBef>
                <a:spcPts val="1600"/>
              </a:spcBef>
              <a:spcAft>
                <a:spcPts val="0"/>
              </a:spcAft>
              <a:buNone/>
              <a:defRPr sz="1400">
                <a:solidFill>
                  <a:schemeClr val="accent2"/>
                </a:solidFill>
              </a:defRPr>
            </a:lvl8pPr>
            <a:lvl9pPr lvl="8" algn="ctr" rtl="0">
              <a:lnSpc>
                <a:spcPct val="100000"/>
              </a:lnSpc>
              <a:spcBef>
                <a:spcPts val="1600"/>
              </a:spcBef>
              <a:spcAft>
                <a:spcPts val="1600"/>
              </a:spcAft>
              <a:buNone/>
              <a:defRPr sz="1400">
                <a:solidFill>
                  <a:schemeClr val="accent2"/>
                </a:solidFill>
              </a:defRPr>
            </a:lvl9pPr>
          </a:lstStyle>
          <a:p>
            <a:endParaRPr/>
          </a:p>
        </p:txBody>
      </p:sp>
      <p:sp>
        <p:nvSpPr>
          <p:cNvPr id="134" name="Google Shape;134;p30"/>
          <p:cNvSpPr txBox="1">
            <a:spLocks noGrp="1"/>
          </p:cNvSpPr>
          <p:nvPr>
            <p:ph type="subTitle" idx="5"/>
          </p:nvPr>
        </p:nvSpPr>
        <p:spPr>
          <a:xfrm>
            <a:off x="6691807" y="1976684"/>
            <a:ext cx="1706700" cy="363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35" name="Google Shape;135;p30"/>
          <p:cNvSpPr txBox="1">
            <a:spLocks noGrp="1"/>
          </p:cNvSpPr>
          <p:nvPr>
            <p:ph type="subTitle" idx="6"/>
          </p:nvPr>
        </p:nvSpPr>
        <p:spPr>
          <a:xfrm>
            <a:off x="6475207" y="2238886"/>
            <a:ext cx="21399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lt2"/>
                </a:solidFill>
              </a:defRPr>
            </a:lvl1pPr>
            <a:lvl2pPr lvl="1" algn="ctr" rtl="0">
              <a:lnSpc>
                <a:spcPct val="100000"/>
              </a:lnSpc>
              <a:spcBef>
                <a:spcPts val="0"/>
              </a:spcBef>
              <a:spcAft>
                <a:spcPts val="0"/>
              </a:spcAft>
              <a:buNone/>
              <a:defRPr sz="1400">
                <a:solidFill>
                  <a:schemeClr val="lt2"/>
                </a:solidFill>
              </a:defRPr>
            </a:lvl2pPr>
            <a:lvl3pPr lvl="2" algn="ctr" rtl="0">
              <a:lnSpc>
                <a:spcPct val="100000"/>
              </a:lnSpc>
              <a:spcBef>
                <a:spcPts val="0"/>
              </a:spcBef>
              <a:spcAft>
                <a:spcPts val="0"/>
              </a:spcAft>
              <a:buNone/>
              <a:defRPr sz="1400">
                <a:solidFill>
                  <a:schemeClr val="lt2"/>
                </a:solidFill>
              </a:defRPr>
            </a:lvl3pPr>
            <a:lvl4pPr lvl="3" algn="ctr" rtl="0">
              <a:lnSpc>
                <a:spcPct val="100000"/>
              </a:lnSpc>
              <a:spcBef>
                <a:spcPts val="0"/>
              </a:spcBef>
              <a:spcAft>
                <a:spcPts val="0"/>
              </a:spcAft>
              <a:buNone/>
              <a:defRPr sz="1400">
                <a:solidFill>
                  <a:schemeClr val="lt2"/>
                </a:solidFill>
              </a:defRPr>
            </a:lvl4pPr>
            <a:lvl5pPr lvl="4" algn="ctr" rtl="0">
              <a:lnSpc>
                <a:spcPct val="100000"/>
              </a:lnSpc>
              <a:spcBef>
                <a:spcPts val="0"/>
              </a:spcBef>
              <a:spcAft>
                <a:spcPts val="0"/>
              </a:spcAft>
              <a:buNone/>
              <a:defRPr sz="1400">
                <a:solidFill>
                  <a:schemeClr val="lt2"/>
                </a:solidFill>
              </a:defRPr>
            </a:lvl5pPr>
            <a:lvl6pPr lvl="5" algn="ctr" rtl="0">
              <a:lnSpc>
                <a:spcPct val="100000"/>
              </a:lnSpc>
              <a:spcBef>
                <a:spcPts val="0"/>
              </a:spcBef>
              <a:spcAft>
                <a:spcPts val="0"/>
              </a:spcAft>
              <a:buNone/>
              <a:defRPr sz="1400">
                <a:solidFill>
                  <a:schemeClr val="lt2"/>
                </a:solidFill>
              </a:defRPr>
            </a:lvl6pPr>
            <a:lvl7pPr lvl="6" algn="ctr" rtl="0">
              <a:lnSpc>
                <a:spcPct val="100000"/>
              </a:lnSpc>
              <a:spcBef>
                <a:spcPts val="0"/>
              </a:spcBef>
              <a:spcAft>
                <a:spcPts val="0"/>
              </a:spcAft>
              <a:buNone/>
              <a:defRPr sz="1400">
                <a:solidFill>
                  <a:schemeClr val="lt2"/>
                </a:solidFill>
              </a:defRPr>
            </a:lvl7pPr>
            <a:lvl8pPr lvl="7" algn="ctr" rtl="0">
              <a:lnSpc>
                <a:spcPct val="100000"/>
              </a:lnSpc>
              <a:spcBef>
                <a:spcPts val="0"/>
              </a:spcBef>
              <a:spcAft>
                <a:spcPts val="0"/>
              </a:spcAft>
              <a:buNone/>
              <a:defRPr sz="1400">
                <a:solidFill>
                  <a:schemeClr val="lt2"/>
                </a:solidFill>
              </a:defRPr>
            </a:lvl8pPr>
            <a:lvl9pPr lvl="8" algn="ctr" rtl="0">
              <a:lnSpc>
                <a:spcPct val="100000"/>
              </a:lnSpc>
              <a:spcBef>
                <a:spcPts val="0"/>
              </a:spcBef>
              <a:spcAft>
                <a:spcPts val="0"/>
              </a:spcAft>
              <a:buNone/>
              <a:defRPr sz="1400">
                <a:solidFill>
                  <a:schemeClr val="lt2"/>
                </a:solidFill>
              </a:defRPr>
            </a:lvl9pPr>
          </a:lstStyle>
          <a:p>
            <a:endParaRPr/>
          </a:p>
        </p:txBody>
      </p:sp>
      <p:sp>
        <p:nvSpPr>
          <p:cNvPr id="136" name="Google Shape;136;p30"/>
          <p:cNvSpPr txBox="1">
            <a:spLocks noGrp="1"/>
          </p:cNvSpPr>
          <p:nvPr>
            <p:ph type="subTitle" idx="7"/>
          </p:nvPr>
        </p:nvSpPr>
        <p:spPr>
          <a:xfrm>
            <a:off x="749760" y="3870895"/>
            <a:ext cx="1706700" cy="363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37" name="Google Shape;137;p30"/>
          <p:cNvSpPr txBox="1">
            <a:spLocks noGrp="1"/>
          </p:cNvSpPr>
          <p:nvPr>
            <p:ph type="subTitle" idx="8"/>
          </p:nvPr>
        </p:nvSpPr>
        <p:spPr>
          <a:xfrm>
            <a:off x="533310" y="4141116"/>
            <a:ext cx="21396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1600"/>
              </a:spcBef>
              <a:spcAft>
                <a:spcPts val="0"/>
              </a:spcAft>
              <a:buNone/>
              <a:defRPr sz="1400">
                <a:solidFill>
                  <a:schemeClr val="accent2"/>
                </a:solidFill>
              </a:defRPr>
            </a:lvl2pPr>
            <a:lvl3pPr lvl="2" algn="ctr" rtl="0">
              <a:lnSpc>
                <a:spcPct val="100000"/>
              </a:lnSpc>
              <a:spcBef>
                <a:spcPts val="1600"/>
              </a:spcBef>
              <a:spcAft>
                <a:spcPts val="0"/>
              </a:spcAft>
              <a:buNone/>
              <a:defRPr sz="1400">
                <a:solidFill>
                  <a:schemeClr val="accent2"/>
                </a:solidFill>
              </a:defRPr>
            </a:lvl3pPr>
            <a:lvl4pPr lvl="3" algn="ctr" rtl="0">
              <a:lnSpc>
                <a:spcPct val="100000"/>
              </a:lnSpc>
              <a:spcBef>
                <a:spcPts val="1600"/>
              </a:spcBef>
              <a:spcAft>
                <a:spcPts val="0"/>
              </a:spcAft>
              <a:buNone/>
              <a:defRPr sz="1400">
                <a:solidFill>
                  <a:schemeClr val="accent2"/>
                </a:solidFill>
              </a:defRPr>
            </a:lvl4pPr>
            <a:lvl5pPr lvl="4" algn="ctr" rtl="0">
              <a:lnSpc>
                <a:spcPct val="100000"/>
              </a:lnSpc>
              <a:spcBef>
                <a:spcPts val="1600"/>
              </a:spcBef>
              <a:spcAft>
                <a:spcPts val="0"/>
              </a:spcAft>
              <a:buNone/>
              <a:defRPr sz="1400">
                <a:solidFill>
                  <a:schemeClr val="accent2"/>
                </a:solidFill>
              </a:defRPr>
            </a:lvl5pPr>
            <a:lvl6pPr lvl="5" algn="ctr" rtl="0">
              <a:lnSpc>
                <a:spcPct val="100000"/>
              </a:lnSpc>
              <a:spcBef>
                <a:spcPts val="1600"/>
              </a:spcBef>
              <a:spcAft>
                <a:spcPts val="0"/>
              </a:spcAft>
              <a:buNone/>
              <a:defRPr sz="1400">
                <a:solidFill>
                  <a:schemeClr val="accent2"/>
                </a:solidFill>
              </a:defRPr>
            </a:lvl6pPr>
            <a:lvl7pPr lvl="6" algn="ctr" rtl="0">
              <a:lnSpc>
                <a:spcPct val="100000"/>
              </a:lnSpc>
              <a:spcBef>
                <a:spcPts val="1600"/>
              </a:spcBef>
              <a:spcAft>
                <a:spcPts val="0"/>
              </a:spcAft>
              <a:buNone/>
              <a:defRPr sz="1400">
                <a:solidFill>
                  <a:schemeClr val="accent2"/>
                </a:solidFill>
              </a:defRPr>
            </a:lvl7pPr>
            <a:lvl8pPr lvl="7" algn="ctr" rtl="0">
              <a:lnSpc>
                <a:spcPct val="100000"/>
              </a:lnSpc>
              <a:spcBef>
                <a:spcPts val="1600"/>
              </a:spcBef>
              <a:spcAft>
                <a:spcPts val="0"/>
              </a:spcAft>
              <a:buNone/>
              <a:defRPr sz="1400">
                <a:solidFill>
                  <a:schemeClr val="accent2"/>
                </a:solidFill>
              </a:defRPr>
            </a:lvl8pPr>
            <a:lvl9pPr lvl="8" algn="ctr" rtl="0">
              <a:lnSpc>
                <a:spcPct val="100000"/>
              </a:lnSpc>
              <a:spcBef>
                <a:spcPts val="1600"/>
              </a:spcBef>
              <a:spcAft>
                <a:spcPts val="1600"/>
              </a:spcAft>
              <a:buNone/>
              <a:defRPr sz="1400">
                <a:solidFill>
                  <a:schemeClr val="accent2"/>
                </a:solidFill>
              </a:defRPr>
            </a:lvl9pPr>
          </a:lstStyle>
          <a:p>
            <a:endParaRPr/>
          </a:p>
        </p:txBody>
      </p:sp>
      <p:sp>
        <p:nvSpPr>
          <p:cNvPr id="138" name="Google Shape;138;p30"/>
          <p:cNvSpPr txBox="1">
            <a:spLocks noGrp="1"/>
          </p:cNvSpPr>
          <p:nvPr>
            <p:ph type="subTitle" idx="9"/>
          </p:nvPr>
        </p:nvSpPr>
        <p:spPr>
          <a:xfrm>
            <a:off x="3732707" y="3870895"/>
            <a:ext cx="1706700" cy="363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39" name="Google Shape;139;p30"/>
          <p:cNvSpPr txBox="1">
            <a:spLocks noGrp="1"/>
          </p:cNvSpPr>
          <p:nvPr>
            <p:ph type="subTitle" idx="13"/>
          </p:nvPr>
        </p:nvSpPr>
        <p:spPr>
          <a:xfrm>
            <a:off x="3516257" y="4141116"/>
            <a:ext cx="21396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1600"/>
              </a:spcBef>
              <a:spcAft>
                <a:spcPts val="0"/>
              </a:spcAft>
              <a:buNone/>
              <a:defRPr sz="1400">
                <a:solidFill>
                  <a:schemeClr val="accent2"/>
                </a:solidFill>
              </a:defRPr>
            </a:lvl2pPr>
            <a:lvl3pPr lvl="2" algn="ctr" rtl="0">
              <a:lnSpc>
                <a:spcPct val="100000"/>
              </a:lnSpc>
              <a:spcBef>
                <a:spcPts val="1600"/>
              </a:spcBef>
              <a:spcAft>
                <a:spcPts val="0"/>
              </a:spcAft>
              <a:buNone/>
              <a:defRPr sz="1400">
                <a:solidFill>
                  <a:schemeClr val="accent2"/>
                </a:solidFill>
              </a:defRPr>
            </a:lvl3pPr>
            <a:lvl4pPr lvl="3" algn="ctr" rtl="0">
              <a:lnSpc>
                <a:spcPct val="100000"/>
              </a:lnSpc>
              <a:spcBef>
                <a:spcPts val="1600"/>
              </a:spcBef>
              <a:spcAft>
                <a:spcPts val="0"/>
              </a:spcAft>
              <a:buNone/>
              <a:defRPr sz="1400">
                <a:solidFill>
                  <a:schemeClr val="accent2"/>
                </a:solidFill>
              </a:defRPr>
            </a:lvl4pPr>
            <a:lvl5pPr lvl="4" algn="ctr" rtl="0">
              <a:lnSpc>
                <a:spcPct val="100000"/>
              </a:lnSpc>
              <a:spcBef>
                <a:spcPts val="1600"/>
              </a:spcBef>
              <a:spcAft>
                <a:spcPts val="0"/>
              </a:spcAft>
              <a:buNone/>
              <a:defRPr sz="1400">
                <a:solidFill>
                  <a:schemeClr val="accent2"/>
                </a:solidFill>
              </a:defRPr>
            </a:lvl5pPr>
            <a:lvl6pPr lvl="5" algn="ctr" rtl="0">
              <a:lnSpc>
                <a:spcPct val="100000"/>
              </a:lnSpc>
              <a:spcBef>
                <a:spcPts val="1600"/>
              </a:spcBef>
              <a:spcAft>
                <a:spcPts val="0"/>
              </a:spcAft>
              <a:buNone/>
              <a:defRPr sz="1400">
                <a:solidFill>
                  <a:schemeClr val="accent2"/>
                </a:solidFill>
              </a:defRPr>
            </a:lvl6pPr>
            <a:lvl7pPr lvl="6" algn="ctr" rtl="0">
              <a:lnSpc>
                <a:spcPct val="100000"/>
              </a:lnSpc>
              <a:spcBef>
                <a:spcPts val="1600"/>
              </a:spcBef>
              <a:spcAft>
                <a:spcPts val="0"/>
              </a:spcAft>
              <a:buNone/>
              <a:defRPr sz="1400">
                <a:solidFill>
                  <a:schemeClr val="accent2"/>
                </a:solidFill>
              </a:defRPr>
            </a:lvl7pPr>
            <a:lvl8pPr lvl="7" algn="ctr" rtl="0">
              <a:lnSpc>
                <a:spcPct val="100000"/>
              </a:lnSpc>
              <a:spcBef>
                <a:spcPts val="1600"/>
              </a:spcBef>
              <a:spcAft>
                <a:spcPts val="0"/>
              </a:spcAft>
              <a:buNone/>
              <a:defRPr sz="1400">
                <a:solidFill>
                  <a:schemeClr val="accent2"/>
                </a:solidFill>
              </a:defRPr>
            </a:lvl8pPr>
            <a:lvl9pPr lvl="8" algn="ctr" rtl="0">
              <a:lnSpc>
                <a:spcPct val="100000"/>
              </a:lnSpc>
              <a:spcBef>
                <a:spcPts val="1600"/>
              </a:spcBef>
              <a:spcAft>
                <a:spcPts val="1600"/>
              </a:spcAft>
              <a:buNone/>
              <a:defRPr sz="1400">
                <a:solidFill>
                  <a:schemeClr val="accent2"/>
                </a:solidFill>
              </a:defRPr>
            </a:lvl9pPr>
          </a:lstStyle>
          <a:p>
            <a:endParaRPr/>
          </a:p>
        </p:txBody>
      </p:sp>
      <p:sp>
        <p:nvSpPr>
          <p:cNvPr id="140" name="Google Shape;140;p30"/>
          <p:cNvSpPr txBox="1">
            <a:spLocks noGrp="1"/>
          </p:cNvSpPr>
          <p:nvPr>
            <p:ph type="subTitle" idx="14"/>
          </p:nvPr>
        </p:nvSpPr>
        <p:spPr>
          <a:xfrm>
            <a:off x="6691807" y="3870895"/>
            <a:ext cx="1706700" cy="363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41" name="Google Shape;141;p30"/>
          <p:cNvSpPr txBox="1">
            <a:spLocks noGrp="1"/>
          </p:cNvSpPr>
          <p:nvPr>
            <p:ph type="subTitle" idx="15"/>
          </p:nvPr>
        </p:nvSpPr>
        <p:spPr>
          <a:xfrm>
            <a:off x="6475207" y="4141116"/>
            <a:ext cx="21399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solidFill>
                  <a:schemeClr val="accent2"/>
                </a:solidFill>
              </a:defRPr>
            </a:lvl1pPr>
            <a:lvl2pPr lvl="1" algn="ctr" rtl="0">
              <a:lnSpc>
                <a:spcPct val="100000"/>
              </a:lnSpc>
              <a:spcBef>
                <a:spcPts val="1600"/>
              </a:spcBef>
              <a:spcAft>
                <a:spcPts val="0"/>
              </a:spcAft>
              <a:buNone/>
              <a:defRPr sz="1400">
                <a:solidFill>
                  <a:schemeClr val="accent2"/>
                </a:solidFill>
              </a:defRPr>
            </a:lvl2pPr>
            <a:lvl3pPr lvl="2" algn="ctr" rtl="0">
              <a:lnSpc>
                <a:spcPct val="100000"/>
              </a:lnSpc>
              <a:spcBef>
                <a:spcPts val="1600"/>
              </a:spcBef>
              <a:spcAft>
                <a:spcPts val="0"/>
              </a:spcAft>
              <a:buNone/>
              <a:defRPr sz="1400">
                <a:solidFill>
                  <a:schemeClr val="accent2"/>
                </a:solidFill>
              </a:defRPr>
            </a:lvl3pPr>
            <a:lvl4pPr lvl="3" algn="ctr" rtl="0">
              <a:lnSpc>
                <a:spcPct val="100000"/>
              </a:lnSpc>
              <a:spcBef>
                <a:spcPts val="1600"/>
              </a:spcBef>
              <a:spcAft>
                <a:spcPts val="0"/>
              </a:spcAft>
              <a:buNone/>
              <a:defRPr sz="1400">
                <a:solidFill>
                  <a:schemeClr val="accent2"/>
                </a:solidFill>
              </a:defRPr>
            </a:lvl4pPr>
            <a:lvl5pPr lvl="4" algn="ctr" rtl="0">
              <a:lnSpc>
                <a:spcPct val="100000"/>
              </a:lnSpc>
              <a:spcBef>
                <a:spcPts val="1600"/>
              </a:spcBef>
              <a:spcAft>
                <a:spcPts val="0"/>
              </a:spcAft>
              <a:buNone/>
              <a:defRPr sz="1400">
                <a:solidFill>
                  <a:schemeClr val="accent2"/>
                </a:solidFill>
              </a:defRPr>
            </a:lvl5pPr>
            <a:lvl6pPr lvl="5" algn="ctr" rtl="0">
              <a:lnSpc>
                <a:spcPct val="100000"/>
              </a:lnSpc>
              <a:spcBef>
                <a:spcPts val="1600"/>
              </a:spcBef>
              <a:spcAft>
                <a:spcPts val="0"/>
              </a:spcAft>
              <a:buNone/>
              <a:defRPr sz="1400">
                <a:solidFill>
                  <a:schemeClr val="accent2"/>
                </a:solidFill>
              </a:defRPr>
            </a:lvl6pPr>
            <a:lvl7pPr lvl="6" algn="ctr" rtl="0">
              <a:lnSpc>
                <a:spcPct val="100000"/>
              </a:lnSpc>
              <a:spcBef>
                <a:spcPts val="1600"/>
              </a:spcBef>
              <a:spcAft>
                <a:spcPts val="0"/>
              </a:spcAft>
              <a:buNone/>
              <a:defRPr sz="1400">
                <a:solidFill>
                  <a:schemeClr val="accent2"/>
                </a:solidFill>
              </a:defRPr>
            </a:lvl7pPr>
            <a:lvl8pPr lvl="7" algn="ctr" rtl="0">
              <a:lnSpc>
                <a:spcPct val="100000"/>
              </a:lnSpc>
              <a:spcBef>
                <a:spcPts val="1600"/>
              </a:spcBef>
              <a:spcAft>
                <a:spcPts val="0"/>
              </a:spcAft>
              <a:buNone/>
              <a:defRPr sz="1400">
                <a:solidFill>
                  <a:schemeClr val="accent2"/>
                </a:solidFill>
              </a:defRPr>
            </a:lvl8pPr>
            <a:lvl9pPr lvl="8" algn="ctr" rtl="0">
              <a:lnSpc>
                <a:spcPct val="100000"/>
              </a:lnSpc>
              <a:spcBef>
                <a:spcPts val="1600"/>
              </a:spcBef>
              <a:spcAft>
                <a:spcPts val="1600"/>
              </a:spcAft>
              <a:buNone/>
              <a:defRPr sz="1400">
                <a:solidFill>
                  <a:schemeClr val="accent2"/>
                </a:solidFill>
              </a:defRPr>
            </a:lvl9pPr>
          </a:lstStyle>
          <a:p>
            <a:endParaRPr/>
          </a:p>
        </p:txBody>
      </p:sp>
      <p:sp>
        <p:nvSpPr>
          <p:cNvPr id="142" name="Google Shape;142;p30"/>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0"/>
          <p:cNvSpPr txBox="1">
            <a:spLocks noGrp="1"/>
          </p:cNvSpPr>
          <p:nvPr>
            <p:ph type="title"/>
          </p:nvPr>
        </p:nvSpPr>
        <p:spPr>
          <a:xfrm>
            <a:off x="713225" y="276088"/>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extLst>
      <p:ext uri="{BB962C8B-B14F-4D97-AF65-F5344CB8AC3E}">
        <p14:creationId xmlns:p14="http://schemas.microsoft.com/office/powerpoint/2010/main" val="15883775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 Title and four columns 1">
  <p:cSld name=" Title and four columns 1">
    <p:spTree>
      <p:nvGrpSpPr>
        <p:cNvPr id="1" name="Shape 163"/>
        <p:cNvGrpSpPr/>
        <p:nvPr/>
      </p:nvGrpSpPr>
      <p:grpSpPr>
        <a:xfrm>
          <a:off x="0" y="0"/>
          <a:ext cx="0" cy="0"/>
          <a:chOff x="0" y="0"/>
          <a:chExt cx="0" cy="0"/>
        </a:xfrm>
      </p:grpSpPr>
      <p:sp>
        <p:nvSpPr>
          <p:cNvPr id="164" name="Google Shape;164;p32"/>
          <p:cNvSpPr txBox="1">
            <a:spLocks noGrp="1"/>
          </p:cNvSpPr>
          <p:nvPr>
            <p:ph type="subTitle" idx="1"/>
          </p:nvPr>
        </p:nvSpPr>
        <p:spPr>
          <a:xfrm>
            <a:off x="635804" y="1872965"/>
            <a:ext cx="1706700" cy="305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65" name="Google Shape;165;p32"/>
          <p:cNvSpPr txBox="1">
            <a:spLocks noGrp="1"/>
          </p:cNvSpPr>
          <p:nvPr>
            <p:ph type="subTitle" idx="2"/>
          </p:nvPr>
        </p:nvSpPr>
        <p:spPr>
          <a:xfrm>
            <a:off x="583904" y="2119297"/>
            <a:ext cx="18105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300">
                <a:solidFill>
                  <a:schemeClr val="accent2"/>
                </a:solidFill>
              </a:defRPr>
            </a:lvl1pPr>
            <a:lvl2pPr lvl="1" algn="ctr" rtl="0">
              <a:lnSpc>
                <a:spcPct val="100000"/>
              </a:lnSpc>
              <a:spcBef>
                <a:spcPts val="0"/>
              </a:spcBef>
              <a:spcAft>
                <a:spcPts val="0"/>
              </a:spcAft>
              <a:buNone/>
              <a:defRPr sz="1300">
                <a:solidFill>
                  <a:schemeClr val="accent2"/>
                </a:solidFill>
              </a:defRPr>
            </a:lvl2pPr>
            <a:lvl3pPr lvl="2" algn="ctr" rtl="0">
              <a:lnSpc>
                <a:spcPct val="100000"/>
              </a:lnSpc>
              <a:spcBef>
                <a:spcPts val="0"/>
              </a:spcBef>
              <a:spcAft>
                <a:spcPts val="0"/>
              </a:spcAft>
              <a:buNone/>
              <a:defRPr sz="1300">
                <a:solidFill>
                  <a:schemeClr val="accent2"/>
                </a:solidFill>
              </a:defRPr>
            </a:lvl3pPr>
            <a:lvl4pPr lvl="3" algn="ctr" rtl="0">
              <a:lnSpc>
                <a:spcPct val="100000"/>
              </a:lnSpc>
              <a:spcBef>
                <a:spcPts val="0"/>
              </a:spcBef>
              <a:spcAft>
                <a:spcPts val="0"/>
              </a:spcAft>
              <a:buNone/>
              <a:defRPr sz="1300">
                <a:solidFill>
                  <a:schemeClr val="accent2"/>
                </a:solidFill>
              </a:defRPr>
            </a:lvl4pPr>
            <a:lvl5pPr lvl="4" algn="ctr" rtl="0">
              <a:lnSpc>
                <a:spcPct val="100000"/>
              </a:lnSpc>
              <a:spcBef>
                <a:spcPts val="0"/>
              </a:spcBef>
              <a:spcAft>
                <a:spcPts val="0"/>
              </a:spcAft>
              <a:buNone/>
              <a:defRPr sz="1300">
                <a:solidFill>
                  <a:schemeClr val="accent2"/>
                </a:solidFill>
              </a:defRPr>
            </a:lvl5pPr>
            <a:lvl6pPr lvl="5" algn="ctr" rtl="0">
              <a:lnSpc>
                <a:spcPct val="100000"/>
              </a:lnSpc>
              <a:spcBef>
                <a:spcPts val="0"/>
              </a:spcBef>
              <a:spcAft>
                <a:spcPts val="0"/>
              </a:spcAft>
              <a:buNone/>
              <a:defRPr sz="1300">
                <a:solidFill>
                  <a:schemeClr val="accent2"/>
                </a:solidFill>
              </a:defRPr>
            </a:lvl6pPr>
            <a:lvl7pPr lvl="6" algn="ctr" rtl="0">
              <a:lnSpc>
                <a:spcPct val="100000"/>
              </a:lnSpc>
              <a:spcBef>
                <a:spcPts val="0"/>
              </a:spcBef>
              <a:spcAft>
                <a:spcPts val="0"/>
              </a:spcAft>
              <a:buNone/>
              <a:defRPr sz="1300">
                <a:solidFill>
                  <a:schemeClr val="accent2"/>
                </a:solidFill>
              </a:defRPr>
            </a:lvl7pPr>
            <a:lvl8pPr lvl="7" algn="ctr" rtl="0">
              <a:lnSpc>
                <a:spcPct val="100000"/>
              </a:lnSpc>
              <a:spcBef>
                <a:spcPts val="0"/>
              </a:spcBef>
              <a:spcAft>
                <a:spcPts val="0"/>
              </a:spcAft>
              <a:buNone/>
              <a:defRPr sz="1300">
                <a:solidFill>
                  <a:schemeClr val="accent2"/>
                </a:solidFill>
              </a:defRPr>
            </a:lvl8pPr>
            <a:lvl9pPr lvl="8" algn="ctr" rtl="0">
              <a:lnSpc>
                <a:spcPct val="100000"/>
              </a:lnSpc>
              <a:spcBef>
                <a:spcPts val="0"/>
              </a:spcBef>
              <a:spcAft>
                <a:spcPts val="0"/>
              </a:spcAft>
              <a:buNone/>
              <a:defRPr sz="1300">
                <a:solidFill>
                  <a:schemeClr val="accent2"/>
                </a:solidFill>
              </a:defRPr>
            </a:lvl9pPr>
          </a:lstStyle>
          <a:p>
            <a:endParaRPr/>
          </a:p>
        </p:txBody>
      </p:sp>
      <p:sp>
        <p:nvSpPr>
          <p:cNvPr id="166" name="Google Shape;166;p32"/>
          <p:cNvSpPr txBox="1">
            <a:spLocks noGrp="1"/>
          </p:cNvSpPr>
          <p:nvPr>
            <p:ph type="subTitle" idx="3"/>
          </p:nvPr>
        </p:nvSpPr>
        <p:spPr>
          <a:xfrm>
            <a:off x="2594889" y="1874615"/>
            <a:ext cx="1706700" cy="30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67" name="Google Shape;167;p32"/>
          <p:cNvSpPr txBox="1">
            <a:spLocks noGrp="1"/>
          </p:cNvSpPr>
          <p:nvPr>
            <p:ph type="subTitle" idx="4"/>
          </p:nvPr>
        </p:nvSpPr>
        <p:spPr>
          <a:xfrm>
            <a:off x="2543289" y="2119310"/>
            <a:ext cx="18099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300">
                <a:solidFill>
                  <a:schemeClr val="accent2"/>
                </a:solidFill>
              </a:defRPr>
            </a:lvl1pPr>
            <a:lvl2pPr lvl="1" algn="ctr" rtl="0">
              <a:lnSpc>
                <a:spcPct val="100000"/>
              </a:lnSpc>
              <a:spcBef>
                <a:spcPts val="0"/>
              </a:spcBef>
              <a:spcAft>
                <a:spcPts val="0"/>
              </a:spcAft>
              <a:buNone/>
              <a:defRPr sz="1300">
                <a:solidFill>
                  <a:schemeClr val="accent2"/>
                </a:solidFill>
              </a:defRPr>
            </a:lvl2pPr>
            <a:lvl3pPr lvl="2" algn="ctr" rtl="0">
              <a:lnSpc>
                <a:spcPct val="100000"/>
              </a:lnSpc>
              <a:spcBef>
                <a:spcPts val="0"/>
              </a:spcBef>
              <a:spcAft>
                <a:spcPts val="0"/>
              </a:spcAft>
              <a:buNone/>
              <a:defRPr sz="1300">
                <a:solidFill>
                  <a:schemeClr val="accent2"/>
                </a:solidFill>
              </a:defRPr>
            </a:lvl3pPr>
            <a:lvl4pPr lvl="3" algn="ctr" rtl="0">
              <a:lnSpc>
                <a:spcPct val="100000"/>
              </a:lnSpc>
              <a:spcBef>
                <a:spcPts val="0"/>
              </a:spcBef>
              <a:spcAft>
                <a:spcPts val="0"/>
              </a:spcAft>
              <a:buNone/>
              <a:defRPr sz="1300">
                <a:solidFill>
                  <a:schemeClr val="accent2"/>
                </a:solidFill>
              </a:defRPr>
            </a:lvl4pPr>
            <a:lvl5pPr lvl="4" algn="ctr" rtl="0">
              <a:lnSpc>
                <a:spcPct val="100000"/>
              </a:lnSpc>
              <a:spcBef>
                <a:spcPts val="0"/>
              </a:spcBef>
              <a:spcAft>
                <a:spcPts val="0"/>
              </a:spcAft>
              <a:buNone/>
              <a:defRPr sz="1300">
                <a:solidFill>
                  <a:schemeClr val="accent2"/>
                </a:solidFill>
              </a:defRPr>
            </a:lvl5pPr>
            <a:lvl6pPr lvl="5" algn="ctr" rtl="0">
              <a:lnSpc>
                <a:spcPct val="100000"/>
              </a:lnSpc>
              <a:spcBef>
                <a:spcPts val="0"/>
              </a:spcBef>
              <a:spcAft>
                <a:spcPts val="0"/>
              </a:spcAft>
              <a:buNone/>
              <a:defRPr sz="1300">
                <a:solidFill>
                  <a:schemeClr val="accent2"/>
                </a:solidFill>
              </a:defRPr>
            </a:lvl6pPr>
            <a:lvl7pPr lvl="6" algn="ctr" rtl="0">
              <a:lnSpc>
                <a:spcPct val="100000"/>
              </a:lnSpc>
              <a:spcBef>
                <a:spcPts val="0"/>
              </a:spcBef>
              <a:spcAft>
                <a:spcPts val="0"/>
              </a:spcAft>
              <a:buNone/>
              <a:defRPr sz="1300">
                <a:solidFill>
                  <a:schemeClr val="accent2"/>
                </a:solidFill>
              </a:defRPr>
            </a:lvl7pPr>
            <a:lvl8pPr lvl="7" algn="ctr" rtl="0">
              <a:lnSpc>
                <a:spcPct val="100000"/>
              </a:lnSpc>
              <a:spcBef>
                <a:spcPts val="0"/>
              </a:spcBef>
              <a:spcAft>
                <a:spcPts val="0"/>
              </a:spcAft>
              <a:buNone/>
              <a:defRPr sz="1300">
                <a:solidFill>
                  <a:schemeClr val="accent2"/>
                </a:solidFill>
              </a:defRPr>
            </a:lvl8pPr>
            <a:lvl9pPr lvl="8" algn="ctr" rtl="0">
              <a:lnSpc>
                <a:spcPct val="100000"/>
              </a:lnSpc>
              <a:spcBef>
                <a:spcPts val="0"/>
              </a:spcBef>
              <a:spcAft>
                <a:spcPts val="0"/>
              </a:spcAft>
              <a:buNone/>
              <a:defRPr sz="1300">
                <a:solidFill>
                  <a:schemeClr val="accent2"/>
                </a:solidFill>
              </a:defRPr>
            </a:lvl9pPr>
          </a:lstStyle>
          <a:p>
            <a:endParaRPr/>
          </a:p>
        </p:txBody>
      </p:sp>
      <p:sp>
        <p:nvSpPr>
          <p:cNvPr id="168" name="Google Shape;168;p32"/>
          <p:cNvSpPr txBox="1">
            <a:spLocks noGrp="1"/>
          </p:cNvSpPr>
          <p:nvPr>
            <p:ph type="subTitle" idx="5"/>
          </p:nvPr>
        </p:nvSpPr>
        <p:spPr>
          <a:xfrm>
            <a:off x="635804" y="3917169"/>
            <a:ext cx="1706700" cy="30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69" name="Google Shape;169;p32"/>
          <p:cNvSpPr txBox="1">
            <a:spLocks noGrp="1"/>
          </p:cNvSpPr>
          <p:nvPr>
            <p:ph type="subTitle" idx="6"/>
          </p:nvPr>
        </p:nvSpPr>
        <p:spPr>
          <a:xfrm>
            <a:off x="583904" y="4158728"/>
            <a:ext cx="18105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300">
                <a:solidFill>
                  <a:schemeClr val="accent2"/>
                </a:solidFill>
              </a:defRPr>
            </a:lvl1pPr>
            <a:lvl2pPr lvl="1" algn="ctr" rtl="0">
              <a:lnSpc>
                <a:spcPct val="100000"/>
              </a:lnSpc>
              <a:spcBef>
                <a:spcPts val="0"/>
              </a:spcBef>
              <a:spcAft>
                <a:spcPts val="0"/>
              </a:spcAft>
              <a:buNone/>
              <a:defRPr sz="1300">
                <a:solidFill>
                  <a:schemeClr val="accent2"/>
                </a:solidFill>
              </a:defRPr>
            </a:lvl2pPr>
            <a:lvl3pPr lvl="2" algn="ctr" rtl="0">
              <a:lnSpc>
                <a:spcPct val="100000"/>
              </a:lnSpc>
              <a:spcBef>
                <a:spcPts val="0"/>
              </a:spcBef>
              <a:spcAft>
                <a:spcPts val="0"/>
              </a:spcAft>
              <a:buNone/>
              <a:defRPr sz="1300">
                <a:solidFill>
                  <a:schemeClr val="accent2"/>
                </a:solidFill>
              </a:defRPr>
            </a:lvl3pPr>
            <a:lvl4pPr lvl="3" algn="ctr" rtl="0">
              <a:lnSpc>
                <a:spcPct val="100000"/>
              </a:lnSpc>
              <a:spcBef>
                <a:spcPts val="0"/>
              </a:spcBef>
              <a:spcAft>
                <a:spcPts val="0"/>
              </a:spcAft>
              <a:buNone/>
              <a:defRPr sz="1300">
                <a:solidFill>
                  <a:schemeClr val="accent2"/>
                </a:solidFill>
              </a:defRPr>
            </a:lvl4pPr>
            <a:lvl5pPr lvl="4" algn="ctr" rtl="0">
              <a:lnSpc>
                <a:spcPct val="100000"/>
              </a:lnSpc>
              <a:spcBef>
                <a:spcPts val="0"/>
              </a:spcBef>
              <a:spcAft>
                <a:spcPts val="0"/>
              </a:spcAft>
              <a:buNone/>
              <a:defRPr sz="1300">
                <a:solidFill>
                  <a:schemeClr val="accent2"/>
                </a:solidFill>
              </a:defRPr>
            </a:lvl5pPr>
            <a:lvl6pPr lvl="5" algn="ctr" rtl="0">
              <a:lnSpc>
                <a:spcPct val="100000"/>
              </a:lnSpc>
              <a:spcBef>
                <a:spcPts val="0"/>
              </a:spcBef>
              <a:spcAft>
                <a:spcPts val="0"/>
              </a:spcAft>
              <a:buNone/>
              <a:defRPr sz="1300">
                <a:solidFill>
                  <a:schemeClr val="accent2"/>
                </a:solidFill>
              </a:defRPr>
            </a:lvl6pPr>
            <a:lvl7pPr lvl="6" algn="ctr" rtl="0">
              <a:lnSpc>
                <a:spcPct val="100000"/>
              </a:lnSpc>
              <a:spcBef>
                <a:spcPts val="0"/>
              </a:spcBef>
              <a:spcAft>
                <a:spcPts val="0"/>
              </a:spcAft>
              <a:buNone/>
              <a:defRPr sz="1300">
                <a:solidFill>
                  <a:schemeClr val="accent2"/>
                </a:solidFill>
              </a:defRPr>
            </a:lvl7pPr>
            <a:lvl8pPr lvl="7" algn="ctr" rtl="0">
              <a:lnSpc>
                <a:spcPct val="100000"/>
              </a:lnSpc>
              <a:spcBef>
                <a:spcPts val="0"/>
              </a:spcBef>
              <a:spcAft>
                <a:spcPts val="0"/>
              </a:spcAft>
              <a:buNone/>
              <a:defRPr sz="1300">
                <a:solidFill>
                  <a:schemeClr val="accent2"/>
                </a:solidFill>
              </a:defRPr>
            </a:lvl8pPr>
            <a:lvl9pPr lvl="8" algn="ctr" rtl="0">
              <a:lnSpc>
                <a:spcPct val="100000"/>
              </a:lnSpc>
              <a:spcBef>
                <a:spcPts val="0"/>
              </a:spcBef>
              <a:spcAft>
                <a:spcPts val="0"/>
              </a:spcAft>
              <a:buNone/>
              <a:defRPr sz="1300">
                <a:solidFill>
                  <a:schemeClr val="accent2"/>
                </a:solidFill>
              </a:defRPr>
            </a:lvl9pPr>
          </a:lstStyle>
          <a:p>
            <a:endParaRPr/>
          </a:p>
        </p:txBody>
      </p:sp>
      <p:sp>
        <p:nvSpPr>
          <p:cNvPr id="170" name="Google Shape;170;p32"/>
          <p:cNvSpPr txBox="1">
            <a:spLocks noGrp="1"/>
          </p:cNvSpPr>
          <p:nvPr>
            <p:ph type="subTitle" idx="7"/>
          </p:nvPr>
        </p:nvSpPr>
        <p:spPr>
          <a:xfrm>
            <a:off x="2594889" y="3917169"/>
            <a:ext cx="1706700" cy="30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1pPr>
            <a:lvl2pPr lvl="1"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2pPr>
            <a:lvl3pPr lvl="2"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3pPr>
            <a:lvl4pPr lvl="3"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4pPr>
            <a:lvl5pPr lvl="4"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5pPr>
            <a:lvl6pPr lvl="5"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6pPr>
            <a:lvl7pPr lvl="6"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7pPr>
            <a:lvl8pPr lvl="7"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8pPr>
            <a:lvl9pPr lvl="8" algn="ctr" rtl="0">
              <a:lnSpc>
                <a:spcPct val="100000"/>
              </a:lnSpc>
              <a:spcBef>
                <a:spcPts val="0"/>
              </a:spcBef>
              <a:spcAft>
                <a:spcPts val="0"/>
              </a:spcAft>
              <a:buNone/>
              <a:defRPr sz="1900" b="1">
                <a:solidFill>
                  <a:schemeClr val="lt2"/>
                </a:solidFill>
                <a:latin typeface="Source Serif Pro"/>
                <a:ea typeface="Source Serif Pro"/>
                <a:cs typeface="Source Serif Pro"/>
                <a:sym typeface="Source Serif Pro"/>
              </a:defRPr>
            </a:lvl9pPr>
          </a:lstStyle>
          <a:p>
            <a:endParaRPr/>
          </a:p>
        </p:txBody>
      </p:sp>
      <p:sp>
        <p:nvSpPr>
          <p:cNvPr id="171" name="Google Shape;171;p32"/>
          <p:cNvSpPr txBox="1">
            <a:spLocks noGrp="1"/>
          </p:cNvSpPr>
          <p:nvPr>
            <p:ph type="subTitle" idx="8"/>
          </p:nvPr>
        </p:nvSpPr>
        <p:spPr>
          <a:xfrm>
            <a:off x="2542989" y="4158741"/>
            <a:ext cx="1810500" cy="64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300">
                <a:solidFill>
                  <a:schemeClr val="accent2"/>
                </a:solidFill>
              </a:defRPr>
            </a:lvl1pPr>
            <a:lvl2pPr lvl="1" algn="ctr" rtl="0">
              <a:lnSpc>
                <a:spcPct val="100000"/>
              </a:lnSpc>
              <a:spcBef>
                <a:spcPts val="0"/>
              </a:spcBef>
              <a:spcAft>
                <a:spcPts val="0"/>
              </a:spcAft>
              <a:buNone/>
              <a:defRPr sz="1300">
                <a:solidFill>
                  <a:schemeClr val="accent2"/>
                </a:solidFill>
              </a:defRPr>
            </a:lvl2pPr>
            <a:lvl3pPr lvl="2" algn="ctr" rtl="0">
              <a:lnSpc>
                <a:spcPct val="100000"/>
              </a:lnSpc>
              <a:spcBef>
                <a:spcPts val="0"/>
              </a:spcBef>
              <a:spcAft>
                <a:spcPts val="0"/>
              </a:spcAft>
              <a:buNone/>
              <a:defRPr sz="1300">
                <a:solidFill>
                  <a:schemeClr val="accent2"/>
                </a:solidFill>
              </a:defRPr>
            </a:lvl3pPr>
            <a:lvl4pPr lvl="3" algn="ctr" rtl="0">
              <a:lnSpc>
                <a:spcPct val="100000"/>
              </a:lnSpc>
              <a:spcBef>
                <a:spcPts val="0"/>
              </a:spcBef>
              <a:spcAft>
                <a:spcPts val="0"/>
              </a:spcAft>
              <a:buNone/>
              <a:defRPr sz="1300">
                <a:solidFill>
                  <a:schemeClr val="accent2"/>
                </a:solidFill>
              </a:defRPr>
            </a:lvl4pPr>
            <a:lvl5pPr lvl="4" algn="ctr" rtl="0">
              <a:lnSpc>
                <a:spcPct val="100000"/>
              </a:lnSpc>
              <a:spcBef>
                <a:spcPts val="0"/>
              </a:spcBef>
              <a:spcAft>
                <a:spcPts val="0"/>
              </a:spcAft>
              <a:buNone/>
              <a:defRPr sz="1300">
                <a:solidFill>
                  <a:schemeClr val="accent2"/>
                </a:solidFill>
              </a:defRPr>
            </a:lvl5pPr>
            <a:lvl6pPr lvl="5" algn="ctr" rtl="0">
              <a:lnSpc>
                <a:spcPct val="100000"/>
              </a:lnSpc>
              <a:spcBef>
                <a:spcPts val="0"/>
              </a:spcBef>
              <a:spcAft>
                <a:spcPts val="0"/>
              </a:spcAft>
              <a:buNone/>
              <a:defRPr sz="1300">
                <a:solidFill>
                  <a:schemeClr val="accent2"/>
                </a:solidFill>
              </a:defRPr>
            </a:lvl6pPr>
            <a:lvl7pPr lvl="6" algn="ctr" rtl="0">
              <a:lnSpc>
                <a:spcPct val="100000"/>
              </a:lnSpc>
              <a:spcBef>
                <a:spcPts val="0"/>
              </a:spcBef>
              <a:spcAft>
                <a:spcPts val="0"/>
              </a:spcAft>
              <a:buNone/>
              <a:defRPr sz="1300">
                <a:solidFill>
                  <a:schemeClr val="accent2"/>
                </a:solidFill>
              </a:defRPr>
            </a:lvl7pPr>
            <a:lvl8pPr lvl="7" algn="ctr" rtl="0">
              <a:lnSpc>
                <a:spcPct val="100000"/>
              </a:lnSpc>
              <a:spcBef>
                <a:spcPts val="0"/>
              </a:spcBef>
              <a:spcAft>
                <a:spcPts val="0"/>
              </a:spcAft>
              <a:buNone/>
              <a:defRPr sz="1300">
                <a:solidFill>
                  <a:schemeClr val="accent2"/>
                </a:solidFill>
              </a:defRPr>
            </a:lvl8pPr>
            <a:lvl9pPr lvl="8" algn="ctr" rtl="0">
              <a:lnSpc>
                <a:spcPct val="100000"/>
              </a:lnSpc>
              <a:spcBef>
                <a:spcPts val="0"/>
              </a:spcBef>
              <a:spcAft>
                <a:spcPts val="0"/>
              </a:spcAft>
              <a:buNone/>
              <a:defRPr sz="1300">
                <a:solidFill>
                  <a:schemeClr val="accent2"/>
                </a:solidFill>
              </a:defRPr>
            </a:lvl9pPr>
          </a:lstStyle>
          <a:p>
            <a:endParaRPr/>
          </a:p>
        </p:txBody>
      </p:sp>
      <p:sp>
        <p:nvSpPr>
          <p:cNvPr id="172" name="Google Shape;172;p32"/>
          <p:cNvSpPr/>
          <p:nvPr/>
        </p:nvSpPr>
        <p:spPr>
          <a:xfrm>
            <a:off x="0" y="0"/>
            <a:ext cx="9144000" cy="901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32"/>
          <p:cNvSpPr txBox="1">
            <a:spLocks noGrp="1"/>
          </p:cNvSpPr>
          <p:nvPr>
            <p:ph type="title"/>
          </p:nvPr>
        </p:nvSpPr>
        <p:spPr>
          <a:xfrm>
            <a:off x="713225" y="276100"/>
            <a:ext cx="3496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Tree>
    <p:extLst>
      <p:ext uri="{BB962C8B-B14F-4D97-AF65-F5344CB8AC3E}">
        <p14:creationId xmlns:p14="http://schemas.microsoft.com/office/powerpoint/2010/main" val="2850624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lt1"/>
        </a:solidFill>
        <a:effectLst/>
      </p:bgPr>
    </p:bg>
    <p:spTree>
      <p:nvGrpSpPr>
        <p:cNvPr id="1" name="Shape 39"/>
        <p:cNvGrpSpPr/>
        <p:nvPr/>
      </p:nvGrpSpPr>
      <p:grpSpPr>
        <a:xfrm>
          <a:off x="0" y="0"/>
          <a:ext cx="0" cy="0"/>
          <a:chOff x="0" y="0"/>
          <a:chExt cx="0" cy="0"/>
        </a:xfrm>
      </p:grpSpPr>
      <p:sp>
        <p:nvSpPr>
          <p:cNvPr id="40" name="Google Shape;40;p9"/>
          <p:cNvSpPr txBox="1">
            <a:spLocks noGrp="1"/>
          </p:cNvSpPr>
          <p:nvPr>
            <p:ph type="title"/>
          </p:nvPr>
        </p:nvSpPr>
        <p:spPr>
          <a:xfrm>
            <a:off x="716400" y="2473850"/>
            <a:ext cx="3473100" cy="6702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1" name="Google Shape;41;p9"/>
          <p:cNvSpPr txBox="1">
            <a:spLocks noGrp="1"/>
          </p:cNvSpPr>
          <p:nvPr>
            <p:ph type="subTitle" idx="1"/>
          </p:nvPr>
        </p:nvSpPr>
        <p:spPr>
          <a:xfrm>
            <a:off x="716400" y="3388250"/>
            <a:ext cx="3473100" cy="1457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2"/>
        <p:cNvGrpSpPr/>
        <p:nvPr/>
      </p:nvGrpSpPr>
      <p:grpSpPr>
        <a:xfrm>
          <a:off x="0" y="0"/>
          <a:ext cx="0" cy="0"/>
          <a:chOff x="0" y="0"/>
          <a:chExt cx="0" cy="0"/>
        </a:xfrm>
      </p:grpSpPr>
      <p:pic>
        <p:nvPicPr>
          <p:cNvPr id="43" name="Google Shape;43;p10"/>
          <p:cNvPicPr preferRelativeResize="0"/>
          <p:nvPr/>
        </p:nvPicPr>
        <p:blipFill rotWithShape="1">
          <a:blip r:embed="rId2">
            <a:alphaModFix/>
          </a:blip>
          <a:srcRect r="60475"/>
          <a:stretch/>
        </p:blipFill>
        <p:spPr>
          <a:xfrm rot="-5400000">
            <a:off x="2997850" y="-1007425"/>
            <a:ext cx="3148325" cy="9153526"/>
          </a:xfrm>
          <a:prstGeom prst="rect">
            <a:avLst/>
          </a:prstGeom>
          <a:noFill/>
          <a:ln>
            <a:noFill/>
          </a:ln>
        </p:spPr>
      </p:pic>
      <p:sp>
        <p:nvSpPr>
          <p:cNvPr id="44" name="Google Shape;44;p10"/>
          <p:cNvSpPr txBox="1">
            <a:spLocks noGrp="1"/>
          </p:cNvSpPr>
          <p:nvPr>
            <p:ph type="title"/>
          </p:nvPr>
        </p:nvSpPr>
        <p:spPr>
          <a:xfrm>
            <a:off x="3558302" y="3797000"/>
            <a:ext cx="48672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5"/>
        <p:cNvGrpSpPr/>
        <p:nvPr/>
      </p:nvGrpSpPr>
      <p:grpSpPr>
        <a:xfrm>
          <a:off x="0" y="0"/>
          <a:ext cx="0" cy="0"/>
          <a:chOff x="0" y="0"/>
          <a:chExt cx="0" cy="0"/>
        </a:xfrm>
      </p:grpSpPr>
      <p:sp>
        <p:nvSpPr>
          <p:cNvPr id="46" name="Google Shape;46;p11"/>
          <p:cNvSpPr txBox="1">
            <a:spLocks noGrp="1"/>
          </p:cNvSpPr>
          <p:nvPr>
            <p:ph type="title" hasCustomPrompt="1"/>
          </p:nvPr>
        </p:nvSpPr>
        <p:spPr>
          <a:xfrm>
            <a:off x="1284000" y="2530600"/>
            <a:ext cx="6576000" cy="12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9600"/>
              <a:buNone/>
              <a:defRPr sz="96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47" name="Google Shape;47;p11"/>
          <p:cNvSpPr txBox="1">
            <a:spLocks noGrp="1"/>
          </p:cNvSpPr>
          <p:nvPr>
            <p:ph type="subTitle" idx="1"/>
          </p:nvPr>
        </p:nvSpPr>
        <p:spPr>
          <a:xfrm>
            <a:off x="1284000" y="3795485"/>
            <a:ext cx="6576000" cy="59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2"/>
              </a:buClr>
              <a:buSzPts val="2800"/>
              <a:buFont typeface="Hind"/>
              <a:buNone/>
              <a:defRPr sz="2800" b="1">
                <a:solidFill>
                  <a:schemeClr val="dk2"/>
                </a:solidFill>
                <a:latin typeface="Hind"/>
                <a:ea typeface="Hind"/>
                <a:cs typeface="Hind"/>
                <a:sym typeface="Hi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6" r:id="rId14"/>
    <p:sldLayoutId id="2147483668" r:id="rId15"/>
    <p:sldLayoutId id="2147483670" r:id="rId16"/>
    <p:sldLayoutId id="2147483672" r:id="rId17"/>
    <p:sldLayoutId id="2147483674" r:id="rId18"/>
    <p:sldLayoutId id="2147483675" r:id="rId19"/>
    <p:sldLayoutId id="2147483678" r:id="rId20"/>
    <p:sldLayoutId id="2147483679" r:id="rId21"/>
    <p:sldLayoutId id="2147483680" r:id="rId22"/>
    <p:sldLayoutId id="2147483681" r:id="rId23"/>
    <p:sldLayoutId id="2147483682" r:id="rId24"/>
    <p:sldLayoutId id="2147483718" r:id="rId25"/>
    <p:sldLayoutId id="2147483719" r:id="rId26"/>
    <p:sldLayoutId id="2147483721" r:id="rId27"/>
    <p:sldLayoutId id="2147483722" r:id="rId2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9EAD3"/>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2"/>
              </a:buClr>
              <a:buSzPts val="2800"/>
              <a:buFont typeface="Source Serif Pro"/>
              <a:buNone/>
              <a:defRPr sz="2800" b="1">
                <a:solidFill>
                  <a:schemeClr val="lt2"/>
                </a:solidFill>
                <a:latin typeface="Source Serif Pro"/>
                <a:ea typeface="Source Serif Pro"/>
                <a:cs typeface="Source Serif Pro"/>
                <a:sym typeface="Source Serif Pro"/>
              </a:defRPr>
            </a:lvl1pPr>
            <a:lvl2pPr lvl="1">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2pPr>
            <a:lvl3pPr lvl="2">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3pPr>
            <a:lvl4pPr lvl="3">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4pPr>
            <a:lvl5pPr lvl="4">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5pPr>
            <a:lvl6pPr lvl="5">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6pPr>
            <a:lvl7pPr lvl="6">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7pPr>
            <a:lvl8pPr lvl="7">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8pPr>
            <a:lvl9pPr lvl="8">
              <a:spcBef>
                <a:spcPts val="0"/>
              </a:spcBef>
              <a:spcAft>
                <a:spcPts val="0"/>
              </a:spcAft>
              <a:buClr>
                <a:schemeClr val="lt2"/>
              </a:buClr>
              <a:buSzPts val="2800"/>
              <a:buFont typeface="Source Serif Pro"/>
              <a:buNone/>
              <a:defRPr sz="2800">
                <a:solidFill>
                  <a:schemeClr val="lt2"/>
                </a:solidFill>
                <a:latin typeface="Source Serif Pro"/>
                <a:ea typeface="Source Serif Pro"/>
                <a:cs typeface="Source Serif Pro"/>
                <a:sym typeface="Source Serif Pro"/>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98272541"/>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7"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p15:clr>
            <a:srgbClr val="EA4335"/>
          </p15:clr>
        </p15:guide>
        <p15:guide id="3" pos="5760">
          <p15:clr>
            <a:srgbClr val="EA4335"/>
          </p15:clr>
        </p15:guide>
        <p15:guide id="4" pos="5311">
          <p15:clr>
            <a:srgbClr val="EA4335"/>
          </p15:clr>
        </p15:guide>
        <p15:guide id="5" pos="449">
          <p15:clr>
            <a:srgbClr val="EA4335"/>
          </p15:clr>
        </p15:guide>
        <p15:guide id="6" orient="horz" pos="1620">
          <p15:clr>
            <a:srgbClr val="EA4335"/>
          </p15:clr>
        </p15:guide>
        <p15:guide id="7" orient="horz" pos="340">
          <p15:clr>
            <a:srgbClr val="EA4335"/>
          </p15:clr>
        </p15:guide>
        <p15:guide id="8" orient="horz" pos="2903">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9.jpg"/><Relationship Id="rId7" Type="http://schemas.openxmlformats.org/officeDocument/2006/relationships/diagramQuickStyle" Target="../diagrams/quickStyle2.xml"/><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png"/><Relationship Id="rId9" Type="http://schemas.microsoft.com/office/2007/relationships/diagramDrawing" Target="../diagrams/drawing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18" Type="http://schemas.openxmlformats.org/officeDocument/2006/relationships/diagramData" Target="../diagrams/data8.xml"/><Relationship Id="rId3" Type="http://schemas.openxmlformats.org/officeDocument/2006/relationships/diagramData" Target="../diagrams/data5.xml"/><Relationship Id="rId21" Type="http://schemas.openxmlformats.org/officeDocument/2006/relationships/diagramColors" Target="../diagrams/colors8.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23.xml"/><Relationship Id="rId16" Type="http://schemas.openxmlformats.org/officeDocument/2006/relationships/diagramColors" Target="../diagrams/colors7.xml"/><Relationship Id="rId20" Type="http://schemas.openxmlformats.org/officeDocument/2006/relationships/diagramQuickStyle" Target="../diagrams/quickStyle8.xml"/><Relationship Id="rId1" Type="http://schemas.openxmlformats.org/officeDocument/2006/relationships/slideLayout" Target="../slideLayouts/slideLayout14.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19" Type="http://schemas.openxmlformats.org/officeDocument/2006/relationships/diagramLayout" Target="../diagrams/layout8.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 Id="rId22" Type="http://schemas.microsoft.com/office/2007/relationships/diagramDrawing" Target="../diagrams/drawing8.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4.xml"/><Relationship Id="rId1" Type="http://schemas.openxmlformats.org/officeDocument/2006/relationships/slideLayout" Target="../slideLayouts/slideLayout25.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26.xml"/><Relationship Id="rId5" Type="http://schemas.openxmlformats.org/officeDocument/2006/relationships/image" Target="../media/image39.jpeg"/><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41.jpeg"/><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43.jpeg"/><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17.xml"/><Relationship Id="rId5" Type="http://schemas.openxmlformats.org/officeDocument/2006/relationships/image" Target="../media/image46.jpeg"/><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9.xml"/><Relationship Id="rId1" Type="http://schemas.openxmlformats.org/officeDocument/2006/relationships/slideLayout" Target="../slideLayouts/slideLayout17.xml"/><Relationship Id="rId5" Type="http://schemas.openxmlformats.org/officeDocument/2006/relationships/image" Target="../media/image48.jpe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0.jp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4.png"/><Relationship Id="rId9" Type="http://schemas.microsoft.com/office/2007/relationships/diagramDrawing" Target="../diagrams/drawing1.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0.xml"/><Relationship Id="rId1" Type="http://schemas.openxmlformats.org/officeDocument/2006/relationships/slideLayout" Target="../slideLayouts/slideLayout26.xml"/><Relationship Id="rId5" Type="http://schemas.openxmlformats.org/officeDocument/2006/relationships/image" Target="../media/image50.jpe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44.jpg"/><Relationship Id="rId7"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3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2.xml"/><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52.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5.png"/><Relationship Id="rId7"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3.jp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31.jpeg"/><Relationship Id="rId5" Type="http://schemas.openxmlformats.org/officeDocument/2006/relationships/image" Target="../media/image23.jp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39"/>
          <p:cNvPicPr preferRelativeResize="0"/>
          <p:nvPr/>
        </p:nvPicPr>
        <p:blipFill rotWithShape="1">
          <a:blip r:embed="rId3">
            <a:alphaModFix/>
          </a:blip>
          <a:srcRect/>
          <a:stretch/>
        </p:blipFill>
        <p:spPr>
          <a:xfrm>
            <a:off x="0" y="0"/>
            <a:ext cx="9144000" cy="5143500"/>
          </a:xfrm>
          <a:prstGeom prst="rect">
            <a:avLst/>
          </a:prstGeom>
          <a:noFill/>
          <a:ln>
            <a:noFill/>
          </a:ln>
        </p:spPr>
      </p:pic>
      <p:pic>
        <p:nvPicPr>
          <p:cNvPr id="231" name="Google Shape;231;p39"/>
          <p:cNvPicPr preferRelativeResize="0"/>
          <p:nvPr/>
        </p:nvPicPr>
        <p:blipFill rotWithShape="1">
          <a:blip r:embed="rId4">
            <a:alphaModFix/>
          </a:blip>
          <a:srcRect l="35438"/>
          <a:stretch/>
        </p:blipFill>
        <p:spPr>
          <a:xfrm>
            <a:off x="2115950" y="1"/>
            <a:ext cx="7028050" cy="5143499"/>
          </a:xfrm>
          <a:prstGeom prst="rect">
            <a:avLst/>
          </a:prstGeom>
          <a:noFill/>
          <a:ln>
            <a:noFill/>
          </a:ln>
        </p:spPr>
      </p:pic>
      <p:sp>
        <p:nvSpPr>
          <p:cNvPr id="232" name="Google Shape;232;p39"/>
          <p:cNvSpPr txBox="1">
            <a:spLocks noGrp="1"/>
          </p:cNvSpPr>
          <p:nvPr>
            <p:ph type="ctrTitle"/>
          </p:nvPr>
        </p:nvSpPr>
        <p:spPr>
          <a:xfrm>
            <a:off x="4572000" y="1760772"/>
            <a:ext cx="4179300" cy="1557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solidFill>
                  <a:srgbClr val="505D57"/>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Rural Tourism in Egypt</a:t>
            </a:r>
            <a:endParaRPr sz="3800" dirty="0">
              <a:solidFill>
                <a:srgbClr val="505D57"/>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34" name="Google Shape;234;p39"/>
          <p:cNvSpPr/>
          <p:nvPr/>
        </p:nvSpPr>
        <p:spPr>
          <a:xfrm>
            <a:off x="5273566" y="2864659"/>
            <a:ext cx="3354619" cy="451500"/>
          </a:xfrm>
          <a:prstGeom prst="rect">
            <a:avLst/>
          </a:prstGeom>
        </p:spPr>
        <p:txBody>
          <a:bodyPr>
            <a:prstTxWarp prst="textPlain">
              <a:avLst/>
            </a:prstTxWarp>
          </a:bodyPr>
          <a:lstStyle/>
          <a:p>
            <a:pPr lvl="0" algn="ctr"/>
            <a:endParaRPr sz="100" b="1" i="0" dirty="0">
              <a:ln>
                <a:noFill/>
              </a:ln>
              <a:solidFill>
                <a:srgbClr val="9BAD76"/>
              </a:solidFill>
              <a:latin typeface="Comic Sans MS" panose="030F0702030302020204" pitchFamily="66" charset="0"/>
              <a:ea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p66"/>
          <p:cNvSpPr txBox="1">
            <a:spLocks noGrp="1"/>
          </p:cNvSpPr>
          <p:nvPr>
            <p:ph type="title"/>
          </p:nvPr>
        </p:nvSpPr>
        <p:spPr>
          <a:xfrm>
            <a:off x="295897" y="63498"/>
            <a:ext cx="6642496" cy="572700"/>
          </a:xfrm>
          <a:prstGeom prst="rect">
            <a:avLst/>
          </a:prstGeom>
          <a:noFill/>
        </p:spPr>
        <p:txBody>
          <a:bodyPr spcFirstLastPara="1" wrap="square" lIns="91425" tIns="91425" rIns="91425" bIns="91425" anchor="ctr" anchorCtr="0">
            <a:noAutofit/>
          </a:bodyPr>
          <a:lstStyle/>
          <a:p>
            <a:pPr marL="0" marR="0" algn="ctr" rtl="0">
              <a:spcBef>
                <a:spcPts val="0"/>
              </a:spcBef>
              <a:spcAft>
                <a:spcPts val="0"/>
              </a:spcAft>
            </a:pPr>
            <a:r>
              <a:rPr lang="ar-SA" sz="1600" b="1" dirty="0">
                <a:effectLst/>
                <a:latin typeface="Calisto MT" panose="02040603050505030304" pitchFamily="18" charset="0"/>
                <a:ea typeface="Calibri" panose="020F0502020204030204" pitchFamily="34" charset="0"/>
                <a:cs typeface="Sultan bold"/>
              </a:rPr>
              <a:t>Rural tourism in Egypt faces many challenges that affect its growth and sustainability.</a:t>
            </a:r>
            <a:r>
              <a:rPr lang="en-US" sz="1600" dirty="0">
                <a:latin typeface="Calisto MT" panose="02040603050505030304" pitchFamily="18" charset="0"/>
                <a:ea typeface="Calibri" panose="020F0502020204030204" pitchFamily="34" charset="0"/>
                <a:cs typeface="Sultan bold"/>
              </a:rPr>
              <a:t> </a:t>
            </a:r>
            <a:r>
              <a:rPr lang="ar-SA" sz="1600" b="1" dirty="0">
                <a:effectLst/>
                <a:latin typeface="Calisto MT" panose="02040603050505030304" pitchFamily="18" charset="0"/>
                <a:ea typeface="Calibri" panose="020F0502020204030204" pitchFamily="34" charset="0"/>
                <a:cs typeface="Sultan bold"/>
              </a:rPr>
              <a:t>The most prominent of these challenges are:</a:t>
            </a:r>
            <a:endParaRPr lang="en-US" sz="1600" dirty="0">
              <a:effectLst/>
              <a:latin typeface="Calisto MT" panose="02040603050505030304" pitchFamily="18" charset="0"/>
              <a:ea typeface="Times New Roman" panose="02020603050405020304" pitchFamily="18" charset="0"/>
            </a:endParaRPr>
          </a:p>
        </p:txBody>
      </p:sp>
      <p:graphicFrame>
        <p:nvGraphicFramePr>
          <p:cNvPr id="811" name="Google Shape;811;p66"/>
          <p:cNvGraphicFramePr/>
          <p:nvPr/>
        </p:nvGraphicFramePr>
        <p:xfrm>
          <a:off x="372606" y="727985"/>
          <a:ext cx="7474040" cy="4179029"/>
        </p:xfrm>
        <a:graphic>
          <a:graphicData uri="http://schemas.openxmlformats.org/drawingml/2006/table">
            <a:tbl>
              <a:tblPr>
                <a:noFill/>
                <a:tableStyleId>{63C839ED-4C96-4C2D-B047-8949371AB6E5}</a:tableStyleId>
              </a:tblPr>
              <a:tblGrid>
                <a:gridCol w="1473332">
                  <a:extLst>
                    <a:ext uri="{9D8B030D-6E8A-4147-A177-3AD203B41FA5}">
                      <a16:colId xmlns:a16="http://schemas.microsoft.com/office/drawing/2014/main" val="20000"/>
                    </a:ext>
                  </a:extLst>
                </a:gridCol>
                <a:gridCol w="6000708">
                  <a:extLst>
                    <a:ext uri="{9D8B030D-6E8A-4147-A177-3AD203B41FA5}">
                      <a16:colId xmlns:a16="http://schemas.microsoft.com/office/drawing/2014/main" val="20001"/>
                    </a:ext>
                  </a:extLst>
                </a:gridCol>
              </a:tblGrid>
              <a:tr h="460589">
                <a:tc gridSpan="2">
                  <a:txBody>
                    <a:bodyPr/>
                    <a:lstStyle/>
                    <a:p>
                      <a:pPr marL="0" lvl="0" indent="0" algn="ctr" rtl="0">
                        <a:spcBef>
                          <a:spcPts val="0"/>
                        </a:spcBef>
                        <a:spcAft>
                          <a:spcPts val="0"/>
                        </a:spcAft>
                        <a:buNone/>
                        <a:tabLst/>
                      </a:pPr>
                      <a:r>
                        <a:rPr lang="ar-EG"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rPr>
                        <a:t>Challenges facing</a:t>
                      </a:r>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rPr>
                        <a:t> </a:t>
                      </a:r>
                      <a:r>
                        <a:rPr lang="ar-EG"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rPr>
                        <a:t>rural tourism</a:t>
                      </a:r>
                      <a:endParaRPr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hMerge="1">
                  <a:txBody>
                    <a:bodyPr/>
                    <a:lstStyle/>
                    <a:p>
                      <a:pPr algn="l" rtl="0"/>
                      <a:endParaRPr/>
                    </a:p>
                  </a:txBody>
                  <a:tcPr marL="0" marR="0"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alpha val="0"/>
                        </a:schemeClr>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978784">
                <a:tc>
                  <a:txBody>
                    <a:bodyPr/>
                    <a:lstStyle/>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Lack of awareness</a:t>
                      </a:r>
                      <a:endParaRPr sz="1400" b="1" dirty="0">
                        <a:solidFill>
                          <a:schemeClr val="tx2"/>
                        </a:solidFill>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l" rtl="0">
                        <a:spcBef>
                          <a:spcPts val="0"/>
                        </a:spcBef>
                        <a:spcAft>
                          <a:spcPts val="0"/>
                        </a:spcAft>
                        <a:buNone/>
                      </a:pPr>
                      <a:r>
                        <a:rPr lang="ar-SA" sz="1400" b="0" i="0" u="none" strike="noStrike" cap="none" dirty="0">
                          <a:solidFill>
                            <a:srgbClr val="000000"/>
                          </a:solidFill>
                          <a:effectLst/>
                          <a:latin typeface="Arial"/>
                          <a:ea typeface="Arial"/>
                          <a:cs typeface="+mj-cs"/>
                          <a:sym typeface="Arial"/>
                        </a:rPr>
                        <a:t>Lack of awareness of the importance of environmental conservation among tourists and local residents leads to unsustainable practices, such as pollution and indiscriminate waste dumping, which negatively impact rural resources.</a:t>
                      </a:r>
                      <a:endParaRPr sz="1400" b="0" dirty="0">
                        <a:solidFill>
                          <a:schemeClr val="dk1"/>
                        </a:solidFill>
                        <a:latin typeface="Hind"/>
                        <a:ea typeface="Hind"/>
                        <a:cs typeface="+mj-cs"/>
                        <a:sym typeface="Hind"/>
                      </a:endParaRPr>
                    </a:p>
                  </a:txBody>
                  <a:tcPr marL="0" marR="91425" marT="91425" marB="91425" anchor="ctr">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1"/>
                  </a:ext>
                </a:extLst>
              </a:tr>
              <a:tr h="618818">
                <a:tc>
                  <a:txBody>
                    <a:bodyPr/>
                    <a:lstStyle/>
                    <a:p>
                      <a:pPr marL="0" lvl="0" indent="0" algn="l" rtl="0">
                        <a:spcBef>
                          <a:spcPts val="0"/>
                        </a:spcBef>
                        <a:spcAft>
                          <a:spcPts val="0"/>
                        </a:spcAft>
                        <a:buNone/>
                      </a:pPr>
                      <a:r>
                        <a:rPr lang="en-US"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P</a:t>
                      </a: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ollution</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l" rtl="0">
                        <a:spcBef>
                          <a:spcPts val="0"/>
                        </a:spcBef>
                        <a:spcAft>
                          <a:spcPts val="0"/>
                        </a:spcAft>
                        <a:buNone/>
                      </a:pPr>
                      <a:r>
                        <a:rPr lang="en-US" dirty="0"/>
                        <a:t>Pollution (air, water, and soil) damages natural landscapes, rivers, and wildlife that are central to rural tourism. Polluted ecosystems reduce opportunities for eco-tourism such as bird watching, fishing, or nature tours.</a:t>
                      </a:r>
                      <a:endParaRPr sz="1400" b="0" i="0" u="none" strike="noStrike" cap="none" dirty="0">
                        <a:solidFill>
                          <a:srgbClr val="000000"/>
                        </a:solidFill>
                        <a:effectLst/>
                        <a:latin typeface="Arial"/>
                        <a:ea typeface="Hind"/>
                        <a:cs typeface="+mj-cs"/>
                        <a:sym typeface="Hind"/>
                      </a:endParaRPr>
                    </a:p>
                  </a:txBody>
                  <a:tcPr marL="0" marR="91425" marT="91425" marB="91425" anchor="ctr">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2"/>
                  </a:ext>
                </a:extLst>
              </a:tr>
              <a:tr h="810661">
                <a:tc>
                  <a:txBody>
                    <a:bodyPr/>
                    <a:lstStyle/>
                    <a:p>
                      <a:pPr marL="0" lvl="0" indent="0" algn="l" rtl="0">
                        <a:spcBef>
                          <a:spcPts val="0"/>
                        </a:spcBef>
                        <a:spcAft>
                          <a:spcPts val="0"/>
                        </a:spcAft>
                        <a:buNone/>
                      </a:pPr>
                      <a:r>
                        <a:rPr lang="en-US"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I</a:t>
                      </a: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nfrastructure</a:t>
                      </a:r>
                      <a:endParaRPr lang="en-US"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inappropriate</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lgn="ctr">
                      <a:solidFill>
                        <a:schemeClr val="lt2"/>
                      </a:solidFill>
                      <a:prstDash val="solid"/>
                      <a:round/>
                      <a:headEnd type="none" w="sm" len="sm"/>
                      <a:tailEnd type="none" w="sm" len="sm"/>
                    </a:lnB>
                  </a:tcPr>
                </a:tc>
                <a:tc>
                  <a:txBody>
                    <a:bodyPr/>
                    <a:lstStyle/>
                    <a:p>
                      <a:pPr marL="0" lvl="0" indent="0" algn="l" rtl="0">
                        <a:spcBef>
                          <a:spcPts val="0"/>
                        </a:spcBef>
                        <a:spcAft>
                          <a:spcPts val="0"/>
                        </a:spcAft>
                        <a:buNone/>
                      </a:pPr>
                      <a:r>
                        <a:rPr lang="ar-SA" sz="1400" b="0" i="0" u="none" strike="noStrike" cap="none" dirty="0">
                          <a:solidFill>
                            <a:srgbClr val="000000"/>
                          </a:solidFill>
                          <a:effectLst/>
                          <a:latin typeface="Arial"/>
                          <a:ea typeface="Arial"/>
                          <a:cs typeface="+mj-cs"/>
                          <a:sym typeface="Arial"/>
                        </a:rPr>
                        <a:t>The lack of infrastructure for rural tourism in some areas, such as roads and public facilities, in addition to poor sanitation and clean water services, reduces the attractiveness of these areas to tourists.</a:t>
                      </a:r>
                      <a:endParaRPr sz="1400" b="0" i="0" u="none" strike="noStrike" cap="none" dirty="0">
                        <a:solidFill>
                          <a:srgbClr val="000000"/>
                        </a:solidFill>
                        <a:effectLst/>
                        <a:latin typeface="Arial"/>
                        <a:ea typeface="Hind"/>
                        <a:cs typeface="+mj-cs"/>
                        <a:sym typeface="Hind"/>
                      </a:endParaRPr>
                    </a:p>
                  </a:txBody>
                  <a:tcPr marL="0" marR="91425" marT="91425" marB="91425" anchor="ctr">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lgn="ctr">
                      <a:solidFill>
                        <a:schemeClr val="lt2"/>
                      </a:solidFill>
                      <a:prstDash val="solid"/>
                      <a:round/>
                      <a:headEnd type="none" w="sm" len="sm"/>
                      <a:tailEnd type="none" w="sm" len="sm"/>
                    </a:lnB>
                  </a:tcPr>
                </a:tc>
                <a:extLst>
                  <a:ext uri="{0D108BD9-81ED-4DB2-BD59-A6C34878D82A}">
                    <a16:rowId xmlns:a16="http://schemas.microsoft.com/office/drawing/2014/main" val="10003"/>
                  </a:ext>
                </a:extLst>
              </a:tr>
              <a:tr h="1000286">
                <a:tc>
                  <a:txBody>
                    <a:bodyPr/>
                    <a:lstStyle/>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climate change</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lgn="ctr">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Climate change threatens agricultural productivity and traditional farming landscapes, which are central to rural tourism</a:t>
                      </a:r>
                      <a:r>
                        <a:rPr lang="ar-SA" sz="1400" b="0" i="0" u="none" strike="noStrike" cap="none" dirty="0">
                          <a:solidFill>
                            <a:srgbClr val="000000"/>
                          </a:solidFill>
                          <a:effectLst/>
                          <a:latin typeface="Arial"/>
                          <a:ea typeface="Arial"/>
                          <a:cs typeface="+mj-cs"/>
                          <a:sym typeface="Arial"/>
                        </a:rPr>
                        <a:t>.</a:t>
                      </a:r>
                      <a:r>
                        <a:rPr lang="en-US" dirty="0"/>
                        <a:t> It also leads to desertification, loss of biodiversity, and degraded ecosystems, reducing the appeal of natural sites.</a:t>
                      </a:r>
                      <a:endParaRPr lang="en-US" sz="1400" b="0" i="0" u="none" strike="noStrike" cap="none" dirty="0">
                        <a:solidFill>
                          <a:srgbClr val="000000"/>
                        </a:solidFill>
                        <a:effectLst/>
                        <a:latin typeface="Arial"/>
                        <a:ea typeface="Arial"/>
                        <a:cs typeface="+mj-cs"/>
                        <a:sym typeface="Arial"/>
                      </a:endParaRPr>
                    </a:p>
                  </a:txBody>
                  <a:tcPr marL="0" marR="91425" marT="91425" marB="91425" anchor="ctr">
                    <a:lnL w="9525" cap="flat" cmpd="sng" algn="ctr">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922389169"/>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09">
          <a:extLst>
            <a:ext uri="{FF2B5EF4-FFF2-40B4-BE49-F238E27FC236}">
              <a16:creationId xmlns:a16="http://schemas.microsoft.com/office/drawing/2014/main" id="{25306519-6F4A-BA9A-602B-DA6C2133069D}"/>
            </a:ext>
          </a:extLst>
        </p:cNvPr>
        <p:cNvGrpSpPr/>
        <p:nvPr/>
      </p:nvGrpSpPr>
      <p:grpSpPr>
        <a:xfrm>
          <a:off x="0" y="0"/>
          <a:ext cx="0" cy="0"/>
          <a:chOff x="0" y="0"/>
          <a:chExt cx="0" cy="0"/>
        </a:xfrm>
      </p:grpSpPr>
      <p:graphicFrame>
        <p:nvGraphicFramePr>
          <p:cNvPr id="811" name="Google Shape;811;p66">
            <a:extLst>
              <a:ext uri="{FF2B5EF4-FFF2-40B4-BE49-F238E27FC236}">
                <a16:creationId xmlns:a16="http://schemas.microsoft.com/office/drawing/2014/main" id="{980B393E-1CE9-D9E9-B443-C7CAAF52B21F}"/>
              </a:ext>
            </a:extLst>
          </p:cNvPr>
          <p:cNvGraphicFramePr/>
          <p:nvPr>
            <p:extLst>
              <p:ext uri="{D42A27DB-BD31-4B8C-83A1-F6EECF244321}">
                <p14:modId xmlns:p14="http://schemas.microsoft.com/office/powerpoint/2010/main" val="3487341210"/>
              </p:ext>
            </p:extLst>
          </p:nvPr>
        </p:nvGraphicFramePr>
        <p:xfrm>
          <a:off x="309920" y="243901"/>
          <a:ext cx="7028726" cy="4650225"/>
        </p:xfrm>
        <a:graphic>
          <a:graphicData uri="http://schemas.openxmlformats.org/drawingml/2006/table">
            <a:tbl>
              <a:tblPr>
                <a:noFill/>
                <a:tableStyleId>{63C839ED-4C96-4C2D-B047-8949371AB6E5}</a:tableStyleId>
              </a:tblPr>
              <a:tblGrid>
                <a:gridCol w="1637826">
                  <a:extLst>
                    <a:ext uri="{9D8B030D-6E8A-4147-A177-3AD203B41FA5}">
                      <a16:colId xmlns:a16="http://schemas.microsoft.com/office/drawing/2014/main" val="20000"/>
                    </a:ext>
                  </a:extLst>
                </a:gridCol>
                <a:gridCol w="5390900">
                  <a:extLst>
                    <a:ext uri="{9D8B030D-6E8A-4147-A177-3AD203B41FA5}">
                      <a16:colId xmlns:a16="http://schemas.microsoft.com/office/drawing/2014/main" val="20001"/>
                    </a:ext>
                  </a:extLst>
                </a:gridCol>
              </a:tblGrid>
              <a:tr h="535575">
                <a:tc gridSpan="2">
                  <a:txBody>
                    <a:bodyPr/>
                    <a:lstStyle/>
                    <a:p>
                      <a:pPr marL="0" lvl="0" indent="0" algn="ctr" rtl="0">
                        <a:spcBef>
                          <a:spcPts val="0"/>
                        </a:spcBef>
                        <a:spcAft>
                          <a:spcPts val="0"/>
                        </a:spcAft>
                        <a:buNone/>
                        <a:tabLst/>
                      </a:pPr>
                      <a:r>
                        <a:rPr lang="ar-EG"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rPr>
                        <a:t>Challenges facing</a:t>
                      </a:r>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rPr>
                        <a:t> </a:t>
                      </a:r>
                      <a:r>
                        <a:rPr lang="ar-EG"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rPr>
                        <a:t>rural tourism</a:t>
                      </a:r>
                      <a:endParaRPr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hMerge="1">
                  <a:txBody>
                    <a:bodyPr/>
                    <a:lstStyle/>
                    <a:p>
                      <a:pPr algn="l" rtl="0"/>
                      <a:endParaRPr/>
                    </a:p>
                  </a:txBody>
                  <a:tcPr marL="0" marR="0"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alpha val="0"/>
                        </a:schemeClr>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535575">
                <a:tc>
                  <a:txBody>
                    <a:bodyPr/>
                    <a:lstStyle/>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Urban and agricultural expansion</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l" rtl="0">
                        <a:spcBef>
                          <a:spcPts val="0"/>
                        </a:spcBef>
                        <a:spcAft>
                          <a:spcPts val="0"/>
                        </a:spcAft>
                        <a:buNone/>
                      </a:pPr>
                      <a:r>
                        <a:rPr lang="ar-SA" sz="1400" b="0" i="0" u="none" strike="noStrike" cap="none" dirty="0">
                          <a:solidFill>
                            <a:srgbClr val="000000"/>
                          </a:solidFill>
                          <a:effectLst/>
                          <a:latin typeface="Arial"/>
                          <a:ea typeface="Arial"/>
                          <a:cs typeface="+mj-cs"/>
                          <a:sym typeface="Arial"/>
                        </a:rPr>
                        <a:t>The </a:t>
                      </a:r>
                      <a:r>
                        <a:rPr lang="ar-SA" sz="1400" b="0" i="0" u="none" strike="noStrike" cap="none" dirty="0">
                          <a:solidFill>
                            <a:srgbClr val="000000"/>
                          </a:solidFill>
                          <a:effectLst/>
                          <a:latin typeface="Arial"/>
                          <a:ea typeface="Calibri" panose="020F0502020204030204" pitchFamily="34" charset="0"/>
                          <a:cs typeface="+mj-cs"/>
                          <a:sym typeface="Arial"/>
                        </a:rPr>
                        <a:t>expansion</a:t>
                      </a:r>
                      <a:r>
                        <a:rPr lang="ar-SA" sz="1400" b="0" i="0" u="none" strike="noStrike" cap="none" dirty="0">
                          <a:solidFill>
                            <a:srgbClr val="000000"/>
                          </a:solidFill>
                          <a:effectLst/>
                          <a:latin typeface="Arial"/>
                          <a:ea typeface="Arial"/>
                          <a:cs typeface="+mj-cs"/>
                          <a:sym typeface="Arial"/>
                        </a:rPr>
                        <a:t> of urban and agricultural projects impacts nature reserves and sensitive environments, reduces biodiversity, and threatens the natural habitats of animals and plants.</a:t>
                      </a:r>
                      <a:endParaRPr sz="1400" b="0" i="0" u="none" strike="noStrike" cap="none" dirty="0">
                        <a:solidFill>
                          <a:srgbClr val="000000"/>
                        </a:solidFill>
                        <a:effectLst/>
                        <a:latin typeface="Arial"/>
                        <a:ea typeface="Hind"/>
                        <a:cs typeface="+mj-cs"/>
                        <a:sym typeface="Hind"/>
                      </a:endParaRPr>
                    </a:p>
                  </a:txBody>
                  <a:tcPr marL="0" marR="91425" marT="91425" marB="91425" anchor="ctr">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1"/>
                  </a:ext>
                </a:extLst>
              </a:tr>
              <a:tr h="535575">
                <a:tc>
                  <a:txBody>
                    <a:bodyPr/>
                    <a:lstStyle/>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overexploitation of natural resources</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algn="l" rtl="0"/>
                      <a:r>
                        <a:rPr lang="ar-SA" sz="1400" b="0" i="0" u="none" strike="noStrike" cap="none" dirty="0">
                          <a:solidFill>
                            <a:srgbClr val="000000"/>
                          </a:solidFill>
                          <a:effectLst/>
                          <a:latin typeface="Arial"/>
                          <a:ea typeface="Arial"/>
                          <a:cs typeface="+mj-cs"/>
                          <a:sym typeface="Arial"/>
                        </a:rPr>
                        <a:t>Poaching, deforestation, and overuse of natural resources negatively impact the environment and reduce the attractiveness of rural tourism areas.</a:t>
                      </a:r>
                      <a:r>
                        <a:rPr lang="ar-SA" sz="1400" b="1" i="0" u="none" strike="noStrike" cap="none" dirty="0">
                          <a:solidFill>
                            <a:srgbClr val="000000"/>
                          </a:solidFill>
                          <a:effectLst/>
                          <a:latin typeface="Arial"/>
                          <a:ea typeface="Arial"/>
                          <a:cs typeface="Arial"/>
                          <a:sym typeface="Arial"/>
                        </a:rPr>
                        <a:t> </a:t>
                      </a:r>
                      <a:endParaRPr lang="en-US" sz="1400" b="0" i="0" u="none" strike="noStrike" cap="none" dirty="0">
                        <a:solidFill>
                          <a:srgbClr val="000000"/>
                        </a:solidFill>
                        <a:effectLst/>
                        <a:latin typeface="Arial"/>
                        <a:ea typeface="Arial"/>
                        <a:cs typeface="Arial"/>
                        <a:sym typeface="Arial"/>
                      </a:endParaRPr>
                    </a:p>
                  </a:txBody>
                  <a:tcPr marL="0" marR="91425" marT="91425" marB="91425" anchor="ctr">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2"/>
                  </a:ext>
                </a:extLst>
              </a:tr>
              <a:tr h="535575">
                <a:tc>
                  <a:txBody>
                    <a:bodyPr/>
                    <a:lstStyle/>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Weak rural policies and laws</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lgn="ctr">
                      <a:solidFill>
                        <a:schemeClr val="lt2"/>
                      </a:solidFill>
                      <a:prstDash val="solid"/>
                      <a:round/>
                      <a:headEnd type="none" w="sm" len="sm"/>
                      <a:tailEnd type="none" w="sm" len="sm"/>
                    </a:lnB>
                  </a:tcPr>
                </a:tc>
                <a:tc>
                  <a:txBody>
                    <a:bodyPr/>
                    <a:lstStyle/>
                    <a:p>
                      <a:pPr algn="l" rtl="0"/>
                      <a:r>
                        <a:rPr lang="ar-SA" sz="1400" b="0" i="0" u="none" strike="noStrike" cap="none" dirty="0">
                          <a:solidFill>
                            <a:srgbClr val="000000"/>
                          </a:solidFill>
                          <a:effectLst/>
                          <a:latin typeface="Arial"/>
                          <a:ea typeface="Arial"/>
                          <a:cs typeface="+mj-cs"/>
                          <a:sym typeface="Arial"/>
                        </a:rPr>
                        <a:t>The lack of effective implementation of rural laws and the lack of measures to protect nature reserves expose these areas to illegal activities such as hunting and construction.</a:t>
                      </a:r>
                      <a:endParaRPr lang="en-US" sz="1400" b="0" i="0" u="none" strike="noStrike" cap="none" dirty="0">
                        <a:solidFill>
                          <a:srgbClr val="000000"/>
                        </a:solidFill>
                        <a:effectLst/>
                        <a:latin typeface="Arial"/>
                        <a:ea typeface="Arial"/>
                        <a:cs typeface="+mj-cs"/>
                        <a:sym typeface="Arial"/>
                      </a:endParaRPr>
                    </a:p>
                  </a:txBody>
                  <a:tcPr marL="0" marR="91425" marT="91425" marB="91425" anchor="ctr">
                    <a:lnL w="9525" cap="flat" cmpd="sng">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lgn="ctr">
                      <a:solidFill>
                        <a:schemeClr val="lt2"/>
                      </a:solidFill>
                      <a:prstDash val="solid"/>
                      <a:round/>
                      <a:headEnd type="none" w="sm" len="sm"/>
                      <a:tailEnd type="none" w="sm" len="sm"/>
                    </a:lnB>
                  </a:tcPr>
                </a:tc>
                <a:extLst>
                  <a:ext uri="{0D108BD9-81ED-4DB2-BD59-A6C34878D82A}">
                    <a16:rowId xmlns:a16="http://schemas.microsoft.com/office/drawing/2014/main" val="10003"/>
                  </a:ext>
                </a:extLst>
              </a:tr>
              <a:tr h="535575">
                <a:tc>
                  <a:txBody>
                    <a:bodyPr/>
                    <a:lstStyle/>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Lack of funding</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lgn="ctr">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lgn="ctr">
                      <a:solidFill>
                        <a:schemeClr val="lt2"/>
                      </a:solidFill>
                      <a:prstDash val="solid"/>
                      <a:round/>
                      <a:headEnd type="none" w="sm" len="sm"/>
                      <a:tailEnd type="none" w="sm" len="sm"/>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ar-SA" sz="1400" b="0" i="0" u="none" strike="noStrike" cap="none" dirty="0">
                          <a:solidFill>
                            <a:srgbClr val="000000"/>
                          </a:solidFill>
                          <a:effectLst/>
                          <a:latin typeface="Arial"/>
                          <a:ea typeface="Arial"/>
                          <a:cs typeface="+mj-cs"/>
                          <a:sym typeface="Arial"/>
                        </a:rPr>
                        <a:t>The lack of financial support for the development of rural tourism and nature reserves impacts the improvement of infrastructure and the provision of facilities and services necessary to attract tourists.</a:t>
                      </a:r>
                      <a:endParaRPr lang="en-US" sz="1400" b="0" i="0" u="none" strike="noStrike" cap="none" dirty="0">
                        <a:solidFill>
                          <a:srgbClr val="000000"/>
                        </a:solidFill>
                        <a:effectLst/>
                        <a:latin typeface="Arial"/>
                        <a:ea typeface="Arial"/>
                        <a:cs typeface="+mj-cs"/>
                        <a:sym typeface="Arial"/>
                      </a:endParaRPr>
                    </a:p>
                  </a:txBody>
                  <a:tcPr marL="0" marR="91425" marT="91425" marB="91425" anchor="ctr">
                    <a:lnL w="9525" cap="flat" cmpd="sng" algn="ctr">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lgn="ctr">
                      <a:solidFill>
                        <a:schemeClr val="lt2"/>
                      </a:solidFill>
                      <a:prstDash val="solid"/>
                      <a:round/>
                      <a:headEnd type="none" w="sm" len="sm"/>
                      <a:tailEnd type="none" w="sm" len="sm"/>
                    </a:lnB>
                  </a:tcPr>
                </a:tc>
                <a:extLst>
                  <a:ext uri="{0D108BD9-81ED-4DB2-BD59-A6C34878D82A}">
                    <a16:rowId xmlns:a16="http://schemas.microsoft.com/office/drawing/2014/main" val="2796801527"/>
                  </a:ext>
                </a:extLst>
              </a:tr>
              <a:tr h="535575">
                <a:tc>
                  <a:txBody>
                    <a:bodyPr/>
                    <a:lstStyle/>
                    <a:p>
                      <a:pPr marL="0" lvl="0" indent="0" algn="l" rtl="0">
                        <a:spcBef>
                          <a:spcPts val="0"/>
                        </a:spcBef>
                        <a:spcAft>
                          <a:spcPts val="0"/>
                        </a:spcAft>
                        <a:buNone/>
                      </a:pPr>
                      <a:r>
                        <a:rPr lang="ar-SA"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Arial"/>
                        </a:rPr>
                        <a:t>Lack of training and qualification</a:t>
                      </a:r>
                      <a:endParaRPr sz="1400" b="1" i="0" u="none" strike="noStrike" cap="none" dirty="0">
                        <a:solidFill>
                          <a:schemeClr val="tx2"/>
                        </a:solidFill>
                        <a:effectLst/>
                        <a:latin typeface="Calibri" panose="020F0502020204030204" pitchFamily="34" charset="0"/>
                        <a:ea typeface="Calibri" panose="020F0502020204030204" pitchFamily="34" charset="0"/>
                        <a:cs typeface="Calibri" panose="020F0502020204030204" pitchFamily="34" charset="0"/>
                        <a:sym typeface="Hind"/>
                      </a:endParaRPr>
                    </a:p>
                  </a:txBody>
                  <a:tcPr marL="91425" marR="91425" marT="91425" marB="91425" anchor="ctr">
                    <a:lnL w="9525" cap="flat" cmpd="sng">
                      <a:solidFill>
                        <a:schemeClr val="accent3">
                          <a:alpha val="0"/>
                        </a:schemeClr>
                      </a:solidFill>
                      <a:prstDash val="solid"/>
                      <a:round/>
                      <a:headEnd type="none" w="sm" len="sm"/>
                      <a:tailEnd type="none" w="sm" len="sm"/>
                    </a:lnL>
                    <a:lnR w="9525" cap="flat" cmpd="sng" algn="ctr">
                      <a:solidFill>
                        <a:schemeClr val="accent3">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ar-SA" sz="1400" b="0" i="0" u="none" strike="noStrike" cap="none" dirty="0">
                          <a:solidFill>
                            <a:srgbClr val="000000"/>
                          </a:solidFill>
                          <a:effectLst/>
                          <a:latin typeface="Arial"/>
                          <a:ea typeface="Arial"/>
                          <a:cs typeface="+mj-cs"/>
                          <a:sym typeface="Arial"/>
                        </a:rPr>
                        <a:t>The lack of trained personnel to guide tourists and provide information about the environment and biodiversity leads to a poor tourist experience and difficulty communicating with tourists.</a:t>
                      </a:r>
                      <a:endParaRPr lang="en-US" sz="1400" b="0" i="0" u="none" strike="noStrike" cap="none" dirty="0">
                        <a:solidFill>
                          <a:srgbClr val="000000"/>
                        </a:solidFill>
                        <a:effectLst/>
                        <a:latin typeface="Arial"/>
                        <a:ea typeface="Arial"/>
                        <a:cs typeface="+mj-cs"/>
                        <a:sym typeface="Arial"/>
                      </a:endParaRPr>
                    </a:p>
                  </a:txBody>
                  <a:tcPr marL="0" marR="91425" marT="91425" marB="91425" anchor="ctr">
                    <a:lnL w="9525" cap="flat" cmpd="sng" algn="ctr">
                      <a:solidFill>
                        <a:schemeClr val="accent3">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2949054419"/>
                  </a:ext>
                </a:extLst>
              </a:tr>
            </a:tbl>
          </a:graphicData>
        </a:graphic>
      </p:graphicFrame>
    </p:spTree>
    <p:extLst>
      <p:ext uri="{BB962C8B-B14F-4D97-AF65-F5344CB8AC3E}">
        <p14:creationId xmlns:p14="http://schemas.microsoft.com/office/powerpoint/2010/main" val="570828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pic>
        <p:nvPicPr>
          <p:cNvPr id="394" name="Google Shape;394;p50"/>
          <p:cNvPicPr preferRelativeResize="0"/>
          <p:nvPr/>
        </p:nvPicPr>
        <p:blipFill rotWithShape="1">
          <a:blip r:embed="rId3">
            <a:alphaModFix/>
          </a:blip>
          <a:srcRect t="9" b="9"/>
          <a:stretch/>
        </p:blipFill>
        <p:spPr>
          <a:xfrm>
            <a:off x="0" y="0"/>
            <a:ext cx="9144000" cy="5143500"/>
          </a:xfrm>
          <a:prstGeom prst="rect">
            <a:avLst/>
          </a:prstGeom>
          <a:noFill/>
          <a:ln>
            <a:noFill/>
          </a:ln>
        </p:spPr>
      </p:pic>
      <p:pic>
        <p:nvPicPr>
          <p:cNvPr id="395" name="Google Shape;395;p50"/>
          <p:cNvPicPr preferRelativeResize="0"/>
          <p:nvPr/>
        </p:nvPicPr>
        <p:blipFill rotWithShape="1">
          <a:blip r:embed="rId4">
            <a:alphaModFix/>
          </a:blip>
          <a:srcRect l="30177" t="27315"/>
          <a:stretch/>
        </p:blipFill>
        <p:spPr>
          <a:xfrm rot="-5400000" flipH="1">
            <a:off x="2786501" y="-1214500"/>
            <a:ext cx="5142999" cy="7571999"/>
          </a:xfrm>
          <a:prstGeom prst="rect">
            <a:avLst/>
          </a:prstGeom>
          <a:noFill/>
          <a:ln>
            <a:noFill/>
          </a:ln>
        </p:spPr>
      </p:pic>
      <p:sp>
        <p:nvSpPr>
          <p:cNvPr id="4" name="Title 2">
            <a:extLst>
              <a:ext uri="{FF2B5EF4-FFF2-40B4-BE49-F238E27FC236}">
                <a16:creationId xmlns:a16="http://schemas.microsoft.com/office/drawing/2014/main" id="{F66C48A0-9C13-7B56-B367-FA549997F74F}"/>
              </a:ext>
            </a:extLst>
          </p:cNvPr>
          <p:cNvSpPr>
            <a:spLocks noGrp="1"/>
          </p:cNvSpPr>
          <p:nvPr>
            <p:ph type="subTitle" idx="1"/>
          </p:nvPr>
        </p:nvSpPr>
        <p:spPr>
          <a:xfrm>
            <a:off x="3791415" y="3258657"/>
            <a:ext cx="5516137" cy="1431925"/>
          </a:xfrm>
        </p:spPr>
        <p:txBody>
          <a:bodyPr/>
          <a:lstStyle/>
          <a:p>
            <a:pPr marL="228600" indent="0" algn="ctr" rtl="1"/>
            <a:r>
              <a:rPr lang="en-US" sz="3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Requirements</a:t>
            </a:r>
          </a:p>
          <a:p>
            <a:pPr marL="228600" indent="0" algn="ctr" rtl="1"/>
            <a:r>
              <a:rPr lang="en-US" sz="36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for addressing challenges</a:t>
            </a:r>
            <a:endParaRPr lang="en-US"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64"/>
        <p:cNvGrpSpPr/>
        <p:nvPr/>
      </p:nvGrpSpPr>
      <p:grpSpPr>
        <a:xfrm>
          <a:off x="0" y="0"/>
          <a:ext cx="0" cy="0"/>
          <a:chOff x="0" y="0"/>
          <a:chExt cx="0" cy="0"/>
        </a:xfrm>
      </p:grpSpPr>
      <p:pic>
        <p:nvPicPr>
          <p:cNvPr id="865" name="Google Shape;865;p69"/>
          <p:cNvPicPr preferRelativeResize="0"/>
          <p:nvPr/>
        </p:nvPicPr>
        <p:blipFill rotWithShape="1">
          <a:blip r:embed="rId3">
            <a:alphaModFix/>
          </a:blip>
          <a:srcRect/>
          <a:stretch/>
        </p:blipFill>
        <p:spPr>
          <a:xfrm>
            <a:off x="0" y="0"/>
            <a:ext cx="9144000" cy="5143500"/>
          </a:xfrm>
          <a:prstGeom prst="rect">
            <a:avLst/>
          </a:prstGeom>
          <a:noFill/>
          <a:ln>
            <a:noFill/>
          </a:ln>
        </p:spPr>
      </p:pic>
      <p:pic>
        <p:nvPicPr>
          <p:cNvPr id="866" name="Google Shape;866;p69"/>
          <p:cNvPicPr preferRelativeResize="0"/>
          <p:nvPr/>
        </p:nvPicPr>
        <p:blipFill rotWithShape="1">
          <a:blip r:embed="rId4">
            <a:alphaModFix/>
          </a:blip>
          <a:srcRect l="35438"/>
          <a:stretch/>
        </p:blipFill>
        <p:spPr>
          <a:xfrm>
            <a:off x="1189463" y="0"/>
            <a:ext cx="7954536" cy="5143499"/>
          </a:xfrm>
          <a:prstGeom prst="rect">
            <a:avLst/>
          </a:prstGeom>
          <a:noFill/>
          <a:ln>
            <a:noFill/>
          </a:ln>
        </p:spPr>
      </p:pic>
      <p:graphicFrame>
        <p:nvGraphicFramePr>
          <p:cNvPr id="6" name="Diagram 5">
            <a:extLst>
              <a:ext uri="{FF2B5EF4-FFF2-40B4-BE49-F238E27FC236}">
                <a16:creationId xmlns:a16="http://schemas.microsoft.com/office/drawing/2014/main" id="{5025AAA3-F618-4951-9AB4-A35552F7DBF7}"/>
              </a:ext>
            </a:extLst>
          </p:cNvPr>
          <p:cNvGraphicFramePr/>
          <p:nvPr>
            <p:extLst>
              <p:ext uri="{D42A27DB-BD31-4B8C-83A1-F6EECF244321}">
                <p14:modId xmlns:p14="http://schemas.microsoft.com/office/powerpoint/2010/main" val="1049341347"/>
              </p:ext>
            </p:extLst>
          </p:nvPr>
        </p:nvGraphicFramePr>
        <p:xfrm>
          <a:off x="599687" y="276398"/>
          <a:ext cx="7721599" cy="428073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extBox 6">
            <a:extLst>
              <a:ext uri="{FF2B5EF4-FFF2-40B4-BE49-F238E27FC236}">
                <a16:creationId xmlns:a16="http://schemas.microsoft.com/office/drawing/2014/main" id="{7FDB3FD6-4105-4A84-B43B-143D4B80AD0E}"/>
              </a:ext>
            </a:extLst>
          </p:cNvPr>
          <p:cNvSpPr txBox="1"/>
          <p:nvPr/>
        </p:nvSpPr>
        <p:spPr>
          <a:xfrm>
            <a:off x="3263589" y="4557132"/>
            <a:ext cx="5880409" cy="646331"/>
          </a:xfrm>
          <a:prstGeom prst="rect">
            <a:avLst/>
          </a:prstGeom>
          <a:noFill/>
        </p:spPr>
        <p:txBody>
          <a:bodyPr wrap="square">
            <a:spAutoFit/>
          </a:bodyPr>
          <a:lstStyle/>
          <a:p>
            <a:pPr marL="0" marR="0" algn="ctr" rtl="0">
              <a:spcBef>
                <a:spcPts val="0"/>
              </a:spcBef>
              <a:spcAft>
                <a:spcPts val="0"/>
              </a:spcAft>
            </a:pPr>
            <a:r>
              <a:rPr lang="ar-SA"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Addressing these challenges requires cooperation between the government, the private sector, and civil society to raise awareness,</a:t>
            </a:r>
            <a:r>
              <a:rPr lang="en-US"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ar-SA"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Effectively implement rural policies and develop the necessary infrastructure to support rural tourism sustainably.</a:t>
            </a:r>
            <a:endParaRPr lang="en-US" sz="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1600C04E-1B5F-4BAE-9D9E-6ACA49044001}"/>
              </a:ext>
            </a:extLst>
          </p:cNvPr>
          <p:cNvSpPr/>
          <p:nvPr/>
        </p:nvSpPr>
        <p:spPr>
          <a:xfrm>
            <a:off x="5284441" y="3317980"/>
            <a:ext cx="3138448" cy="1223412"/>
          </a:xfrm>
          <a:prstGeom prst="rect">
            <a:avLst/>
          </a:prstGeom>
        </p:spPr>
        <p:txBody>
          <a:bodyPr wrap="square">
            <a:spAutoFit/>
          </a:bodyPr>
          <a:lstStyle/>
          <a:p>
            <a:pPr algn="ctr"/>
            <a:r>
              <a:rPr lang="en-US" sz="1050" b="1" kern="1200" dirty="0">
                <a:solidFill>
                  <a:srgbClr val="FFFFFF"/>
                </a:solidFill>
                <a:latin typeface="Calibri" panose="020F0502020204030204" pitchFamily="34" charset="0"/>
                <a:ea typeface="Calibri" panose="020F0502020204030204" pitchFamily="34" charset="0"/>
                <a:cs typeface="Calibri" panose="020F0502020204030204" pitchFamily="34" charset="0"/>
              </a:rPr>
              <a:t>Egypt boasts diverse rural resources that attract nature and culture enthusiasts alike. By increasing environmental awareness and adopting sustainable practices, Egypt can further enhance its rural tourism potential, offering authentic experiences that combine natural beauty, traditional lifestyles, and community-based development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pic>
        <p:nvPicPr>
          <p:cNvPr id="755" name="Google Shape;755;p63"/>
          <p:cNvPicPr preferRelativeResize="0"/>
          <p:nvPr/>
        </p:nvPicPr>
        <p:blipFill rotWithShape="1">
          <a:blip r:embed="rId3">
            <a:alphaModFix/>
          </a:blip>
          <a:srcRect t="9" b="9"/>
          <a:stretch/>
        </p:blipFill>
        <p:spPr>
          <a:xfrm flipH="1">
            <a:off x="12400" y="12"/>
            <a:ext cx="9144000" cy="5143500"/>
          </a:xfrm>
          <a:prstGeom prst="rect">
            <a:avLst/>
          </a:prstGeom>
          <a:noFill/>
          <a:ln>
            <a:noFill/>
          </a:ln>
        </p:spPr>
      </p:pic>
      <p:grpSp>
        <p:nvGrpSpPr>
          <p:cNvPr id="756" name="Google Shape;756;p63"/>
          <p:cNvGrpSpPr/>
          <p:nvPr/>
        </p:nvGrpSpPr>
        <p:grpSpPr>
          <a:xfrm flipH="1">
            <a:off x="277325" y="-9050"/>
            <a:ext cx="8879200" cy="5161600"/>
            <a:chOff x="1175" y="-17925"/>
            <a:chExt cx="8889868" cy="5161600"/>
          </a:xfrm>
        </p:grpSpPr>
        <p:pic>
          <p:nvPicPr>
            <p:cNvPr id="757" name="Google Shape;757;p63"/>
            <p:cNvPicPr preferRelativeResize="0"/>
            <p:nvPr/>
          </p:nvPicPr>
          <p:blipFill rotWithShape="1">
            <a:blip r:embed="rId4">
              <a:alphaModFix/>
            </a:blip>
            <a:srcRect l="30177" t="22075"/>
            <a:stretch/>
          </p:blipFill>
          <p:spPr>
            <a:xfrm rot="5400000">
              <a:off x="2934555" y="-813238"/>
              <a:ext cx="5161175" cy="6751800"/>
            </a:xfrm>
            <a:prstGeom prst="rect">
              <a:avLst/>
            </a:prstGeom>
            <a:noFill/>
            <a:ln>
              <a:noFill/>
            </a:ln>
          </p:spPr>
        </p:pic>
        <p:sp>
          <p:nvSpPr>
            <p:cNvPr id="758" name="Google Shape;758;p63"/>
            <p:cNvSpPr/>
            <p:nvPr/>
          </p:nvSpPr>
          <p:spPr>
            <a:xfrm>
              <a:off x="1175" y="-10025"/>
              <a:ext cx="2232900" cy="5153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 name="Google Shape;759;p63"/>
          <p:cNvSpPr txBox="1">
            <a:spLocks noGrp="1"/>
          </p:cNvSpPr>
          <p:nvPr>
            <p:ph type="title"/>
          </p:nvPr>
        </p:nvSpPr>
        <p:spPr>
          <a:xfrm>
            <a:off x="4371278" y="2438307"/>
            <a:ext cx="4641695" cy="1185300"/>
          </a:xfrm>
          <a:prstGeom prst="rect">
            <a:avLst/>
          </a:prstGeom>
        </p:spPr>
        <p:txBody>
          <a:bodyPr spcFirstLastPara="1" wrap="square" lIns="91425" tIns="91425" rIns="91425" bIns="91425" anchor="ctr" anchorCtr="0">
            <a:noAutofit/>
          </a:bodyPr>
          <a:lstStyle/>
          <a:p>
            <a:pPr lvl="0"/>
            <a:r>
              <a:rPr lang="en-US"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4. Egyptian laws governing rural and environmental tourism</a:t>
            </a:r>
            <a:endParaRPr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64"/>
          <p:cNvSpPr txBox="1">
            <a:spLocks noGrp="1"/>
          </p:cNvSpPr>
          <p:nvPr>
            <p:ph type="title"/>
          </p:nvPr>
        </p:nvSpPr>
        <p:spPr>
          <a:xfrm>
            <a:off x="0" y="0"/>
            <a:ext cx="9144000" cy="766498"/>
          </a:xfrm>
          <a:prstGeom prst="rect">
            <a:avLst/>
          </a:prstGeom>
          <a:solidFill>
            <a:srgbClr val="B0D0B6"/>
          </a:solidFill>
        </p:spPr>
        <p:txBody>
          <a:bodyPr spcFirstLastPara="1" wrap="square" lIns="91425" tIns="91425" rIns="91425" bIns="91425" anchor="ctr" anchorCtr="0">
            <a:noAutofit/>
          </a:bodyPr>
          <a:lstStyle/>
          <a:p>
            <a:pPr marL="0" marR="0" algn="ctr" rtl="0">
              <a:spcBef>
                <a:spcPts val="0"/>
              </a:spcBef>
              <a:spcAft>
                <a:spcPts val="0"/>
              </a:spcAft>
            </a:pPr>
            <a:r>
              <a:rPr lang="ar-SA" sz="1600" b="1" dirty="0">
                <a:effectLst/>
                <a:latin typeface="Calibri" panose="020F0502020204030204" pitchFamily="34" charset="0"/>
                <a:ea typeface="Calibri" panose="020F0502020204030204" pitchFamily="34" charset="0"/>
                <a:cs typeface="Calibri" panose="020F0502020204030204" pitchFamily="34" charset="0"/>
              </a:rPr>
              <a:t>Egyptian laws governing rural tourism aim to protect the environment and regulate tourism activities to ensure sustainability</a:t>
            </a:r>
            <a:r>
              <a:rPr lang="en-US" sz="1600" b="1" dirty="0">
                <a:effectLst/>
                <a:latin typeface="Calibri" panose="020F0502020204030204" pitchFamily="34" charset="0"/>
                <a:ea typeface="Calibri" panose="020F0502020204030204" pitchFamily="34" charset="0"/>
                <a:cs typeface="Calibri" panose="020F0502020204030204" pitchFamily="34" charset="0"/>
              </a:rPr>
              <a:t>, </a:t>
            </a:r>
            <a:r>
              <a:rPr lang="ar-EG" sz="1600" b="1" dirty="0">
                <a:effectLst/>
                <a:latin typeface="Calibri" panose="020F0502020204030204" pitchFamily="34" charset="0"/>
                <a:ea typeface="Calibri" panose="020F0502020204030204" pitchFamily="34" charset="0"/>
                <a:cs typeface="Calibri" panose="020F0502020204030204" pitchFamily="34" charset="0"/>
              </a:rPr>
              <a:t>and</a:t>
            </a:r>
            <a:r>
              <a:rPr lang="ar-SA" sz="1600" b="1" dirty="0">
                <a:effectLst/>
                <a:latin typeface="Calibri" panose="020F0502020204030204" pitchFamily="34" charset="0"/>
                <a:ea typeface="Calibri" panose="020F0502020204030204" pitchFamily="34" charset="0"/>
                <a:cs typeface="Calibri" panose="020F0502020204030204" pitchFamily="34" charset="0"/>
              </a:rPr>
              <a:t>The most prominent of these laws are:</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767" name="Google Shape;767;p64"/>
          <p:cNvSpPr txBox="1"/>
          <p:nvPr/>
        </p:nvSpPr>
        <p:spPr>
          <a:xfrm>
            <a:off x="6666727" y="831555"/>
            <a:ext cx="2335025" cy="276000"/>
          </a:xfrm>
          <a:prstGeom prst="rect">
            <a:avLst/>
          </a:prstGeom>
          <a:noFill/>
          <a:ln>
            <a:noFill/>
          </a:ln>
        </p:spPr>
        <p:txBody>
          <a:bodyPr spcFirstLastPara="1" wrap="square" lIns="91425" tIns="0" rIns="91425" bIns="91425" anchor="t" anchorCtr="0">
            <a:noAutofit/>
          </a:bodyPr>
          <a:lstStyle/>
          <a:p>
            <a:pPr marL="0" lvl="0" indent="0" algn="ctr" rtl="0">
              <a:lnSpc>
                <a:spcPct val="115000"/>
              </a:lnSpc>
              <a:spcBef>
                <a:spcPts val="0"/>
              </a:spcBef>
              <a:spcAft>
                <a:spcPts val="1600"/>
              </a:spcAft>
              <a:buNone/>
            </a:pPr>
            <a:r>
              <a:rPr lang="ar-SA" sz="1200" b="1" dirty="0">
                <a:solidFill>
                  <a:schemeClr val="accent1">
                    <a:lumMod val="75000"/>
                  </a:schemeClr>
                </a:solidFill>
                <a:effectLst/>
                <a:latin typeface="Tahoma" panose="020B0604030504040204" pitchFamily="34" charset="0"/>
                <a:ea typeface="Tahoma" panose="020B0604030504040204" pitchFamily="34" charset="0"/>
                <a:cs typeface="Tahoma" panose="020B0604030504040204" pitchFamily="34" charset="0"/>
              </a:rPr>
              <a:t>Tourism Law No. 1 of 1973 and its amendments</a:t>
            </a:r>
            <a:endParaRPr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sym typeface="Hind"/>
            </a:endParaRPr>
          </a:p>
        </p:txBody>
      </p:sp>
      <p:sp>
        <p:nvSpPr>
          <p:cNvPr id="768" name="Google Shape;768;p64"/>
          <p:cNvSpPr txBox="1"/>
          <p:nvPr/>
        </p:nvSpPr>
        <p:spPr>
          <a:xfrm>
            <a:off x="6535333" y="1483016"/>
            <a:ext cx="2335025" cy="683400"/>
          </a:xfrm>
          <a:prstGeom prst="rect">
            <a:avLst/>
          </a:prstGeom>
          <a:noFill/>
          <a:ln>
            <a:noFill/>
          </a:ln>
        </p:spPr>
        <p:txBody>
          <a:bodyPr spcFirstLastPara="1" wrap="square" lIns="91425" tIns="0" rIns="91425" bIns="91425" anchor="ctr" anchorCtr="0">
            <a:noAutofit/>
          </a:bodyPr>
          <a:lstStyle/>
          <a:p>
            <a:pPr marL="0" marR="0" algn="ctr" rtl="0">
              <a:spcBef>
                <a:spcPts val="0"/>
              </a:spcBef>
              <a:spcAft>
                <a:spcPts val="0"/>
              </a:spcAft>
            </a:pPr>
            <a:r>
              <a:rPr lang="ar-SA" sz="1000" b="1" dirty="0">
                <a:effectLst/>
                <a:latin typeface="Calibri" panose="020F0502020204030204" pitchFamily="34" charset="0"/>
                <a:ea typeface="Calibri" panose="020F0502020204030204" pitchFamily="34" charset="0"/>
                <a:cs typeface="Calibri" panose="020F0502020204030204" pitchFamily="34" charset="0"/>
              </a:rPr>
              <a:t>The Tourism Law regulates tourism activities, including rural tourism, and sets out the conditions and standards necessary for operating tourism facilities and organizing tourism activities in ways that preserve the environment.</a:t>
            </a:r>
            <a:endParaRPr lang="en-US" sz="10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769" name="Google Shape;769;p64"/>
          <p:cNvSpPr txBox="1"/>
          <p:nvPr/>
        </p:nvSpPr>
        <p:spPr>
          <a:xfrm>
            <a:off x="5075932" y="3023514"/>
            <a:ext cx="3739822" cy="276000"/>
          </a:xfrm>
          <a:prstGeom prst="rect">
            <a:avLst/>
          </a:prstGeom>
          <a:noFill/>
          <a:ln>
            <a:noFill/>
          </a:ln>
        </p:spPr>
        <p:txBody>
          <a:bodyPr spcFirstLastPara="1" wrap="square" lIns="91425" tIns="0" rIns="91425" bIns="91425" anchor="t" anchorCtr="0">
            <a:noAutofit/>
          </a:bodyPr>
          <a:lstStyle/>
          <a:p>
            <a:pPr marL="0" lvl="0" indent="0" algn="ctr" rtl="0">
              <a:lnSpc>
                <a:spcPct val="115000"/>
              </a:lnSpc>
              <a:spcBef>
                <a:spcPts val="0"/>
              </a:spcBef>
              <a:spcAft>
                <a:spcPts val="1600"/>
              </a:spcAft>
              <a:buNone/>
            </a:pPr>
            <a:r>
              <a:rPr lang="ar-SA"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Law No. 9 of 2009 amending some provisions of the Environment Law</a:t>
            </a:r>
            <a:endParaRPr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sym typeface="Hind"/>
            </a:endParaRPr>
          </a:p>
        </p:txBody>
      </p:sp>
      <p:sp>
        <p:nvSpPr>
          <p:cNvPr id="770" name="Google Shape;770;p64"/>
          <p:cNvSpPr txBox="1"/>
          <p:nvPr/>
        </p:nvSpPr>
        <p:spPr>
          <a:xfrm>
            <a:off x="5291874" y="3617131"/>
            <a:ext cx="3414464" cy="683700"/>
          </a:xfrm>
          <a:prstGeom prst="rect">
            <a:avLst/>
          </a:prstGeom>
          <a:noFill/>
          <a:ln>
            <a:noFill/>
          </a:ln>
        </p:spPr>
        <p:txBody>
          <a:bodyPr spcFirstLastPara="1" wrap="square" lIns="91425" tIns="0" rIns="91425" bIns="91425" anchor="ctr" anchorCtr="0">
            <a:noAutofit/>
          </a:bodyPr>
          <a:lstStyle/>
          <a:p>
            <a:pPr marL="0" marR="0" algn="ctr" rtl="0">
              <a:spcBef>
                <a:spcPts val="0"/>
              </a:spcBef>
              <a:spcAft>
                <a:spcPts val="0"/>
              </a:spcAft>
            </a:pPr>
            <a:r>
              <a:rPr lang="ar-SA" sz="1000" b="1" dirty="0">
                <a:latin typeface="Calibri" panose="020F0502020204030204" pitchFamily="34" charset="0"/>
                <a:ea typeface="Calibri" panose="020F0502020204030204" pitchFamily="34" charset="0"/>
                <a:cs typeface="Calibri" panose="020F0502020204030204" pitchFamily="34" charset="0"/>
              </a:rPr>
              <a:t>It came to amend some articles of the original Environmental Law (No. 4 of 1994), and strengthens the role of the authorities in monitoring and applying penalties to violators, and emphasizes adherence to rural sustainability standards, especially in tourism projects.</a:t>
            </a:r>
            <a:endParaRPr lang="en-US" sz="1000" b="1" dirty="0">
              <a:latin typeface="Calibri" panose="020F0502020204030204" pitchFamily="34" charset="0"/>
              <a:ea typeface="Calibri" panose="020F0502020204030204" pitchFamily="34" charset="0"/>
              <a:cs typeface="Calibri" panose="020F0502020204030204" pitchFamily="34" charset="0"/>
            </a:endParaRPr>
          </a:p>
        </p:txBody>
      </p:sp>
      <p:sp>
        <p:nvSpPr>
          <p:cNvPr id="772" name="Google Shape;772;p64"/>
          <p:cNvSpPr/>
          <p:nvPr/>
        </p:nvSpPr>
        <p:spPr>
          <a:xfrm>
            <a:off x="0" y="2560174"/>
            <a:ext cx="9144000" cy="106500"/>
          </a:xfrm>
          <a:prstGeom prst="rect">
            <a:avLst/>
          </a:prstGeom>
          <a:solidFill>
            <a:schemeClr val="lt2"/>
          </a:solidFill>
          <a:ln w="9525" cap="flat" cmpd="sng">
            <a:solidFill>
              <a:srgbClr val="565D4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3" name="Google Shape;773;p64"/>
          <p:cNvGrpSpPr/>
          <p:nvPr/>
        </p:nvGrpSpPr>
        <p:grpSpPr>
          <a:xfrm>
            <a:off x="4721487" y="2314832"/>
            <a:ext cx="73615" cy="345581"/>
            <a:chOff x="1070109" y="2535371"/>
            <a:chExt cx="92400" cy="433928"/>
          </a:xfrm>
        </p:grpSpPr>
        <p:cxnSp>
          <p:nvCxnSpPr>
            <p:cNvPr id="774" name="Google Shape;774;p64"/>
            <p:cNvCxnSpPr/>
            <p:nvPr/>
          </p:nvCxnSpPr>
          <p:spPr>
            <a:xfrm>
              <a:off x="1116310" y="2609899"/>
              <a:ext cx="0" cy="359400"/>
            </a:xfrm>
            <a:prstGeom prst="straightConnector1">
              <a:avLst/>
            </a:prstGeom>
            <a:noFill/>
            <a:ln w="9525" cap="flat" cmpd="sng">
              <a:solidFill>
                <a:schemeClr val="lt2"/>
              </a:solidFill>
              <a:prstDash val="solid"/>
              <a:round/>
              <a:headEnd type="none" w="sm" len="sm"/>
              <a:tailEnd type="none" w="sm" len="sm"/>
            </a:ln>
          </p:spPr>
        </p:cxnSp>
        <p:sp>
          <p:nvSpPr>
            <p:cNvPr id="775" name="Google Shape;775;p64"/>
            <p:cNvSpPr/>
            <p:nvPr/>
          </p:nvSpPr>
          <p:spPr>
            <a:xfrm>
              <a:off x="1070109" y="2535371"/>
              <a:ext cx="92400" cy="92401"/>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6" name="Google Shape;776;p64"/>
          <p:cNvGrpSpPr/>
          <p:nvPr/>
        </p:nvGrpSpPr>
        <p:grpSpPr>
          <a:xfrm>
            <a:off x="7628747" y="2300343"/>
            <a:ext cx="74100" cy="364864"/>
            <a:chOff x="7469568" y="2632481"/>
            <a:chExt cx="74100" cy="364864"/>
          </a:xfrm>
        </p:grpSpPr>
        <p:cxnSp>
          <p:nvCxnSpPr>
            <p:cNvPr id="777" name="Google Shape;777;p64"/>
            <p:cNvCxnSpPr/>
            <p:nvPr/>
          </p:nvCxnSpPr>
          <p:spPr>
            <a:xfrm>
              <a:off x="7506618" y="2711445"/>
              <a:ext cx="0" cy="285900"/>
            </a:xfrm>
            <a:prstGeom prst="straightConnector1">
              <a:avLst/>
            </a:prstGeom>
            <a:noFill/>
            <a:ln w="9525" cap="flat" cmpd="sng">
              <a:solidFill>
                <a:schemeClr val="lt2"/>
              </a:solidFill>
              <a:prstDash val="solid"/>
              <a:round/>
              <a:headEnd type="none" w="sm" len="sm"/>
              <a:tailEnd type="none" w="sm" len="sm"/>
            </a:ln>
          </p:spPr>
        </p:cxnSp>
        <p:sp>
          <p:nvSpPr>
            <p:cNvPr id="778" name="Google Shape;778;p64"/>
            <p:cNvSpPr/>
            <p:nvPr/>
          </p:nvSpPr>
          <p:spPr>
            <a:xfrm>
              <a:off x="7469568" y="2632481"/>
              <a:ext cx="74100" cy="74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9" name="Google Shape;779;p64"/>
          <p:cNvGrpSpPr/>
          <p:nvPr/>
        </p:nvGrpSpPr>
        <p:grpSpPr>
          <a:xfrm>
            <a:off x="1646374" y="2337415"/>
            <a:ext cx="73615" cy="327978"/>
            <a:chOff x="1137526" y="2563700"/>
            <a:chExt cx="92400" cy="411825"/>
          </a:xfrm>
        </p:grpSpPr>
        <p:cxnSp>
          <p:nvCxnSpPr>
            <p:cNvPr id="780" name="Google Shape;780;p64"/>
            <p:cNvCxnSpPr/>
            <p:nvPr/>
          </p:nvCxnSpPr>
          <p:spPr>
            <a:xfrm>
              <a:off x="1183726" y="2616125"/>
              <a:ext cx="0" cy="359400"/>
            </a:xfrm>
            <a:prstGeom prst="straightConnector1">
              <a:avLst/>
            </a:prstGeom>
            <a:noFill/>
            <a:ln w="9525" cap="flat" cmpd="sng">
              <a:solidFill>
                <a:schemeClr val="lt2"/>
              </a:solidFill>
              <a:prstDash val="solid"/>
              <a:round/>
              <a:headEnd type="none" w="sm" len="sm"/>
              <a:tailEnd type="none" w="sm" len="sm"/>
            </a:ln>
          </p:spPr>
        </p:cxnSp>
        <p:sp>
          <p:nvSpPr>
            <p:cNvPr id="781" name="Google Shape;781;p64"/>
            <p:cNvSpPr/>
            <p:nvPr/>
          </p:nvSpPr>
          <p:spPr>
            <a:xfrm>
              <a:off x="1137526" y="2563700"/>
              <a:ext cx="92400" cy="92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783" name="Google Shape;783;p64"/>
          <p:cNvCxnSpPr>
            <a:cxnSpLocks/>
          </p:cNvCxnSpPr>
          <p:nvPr/>
        </p:nvCxnSpPr>
        <p:spPr>
          <a:xfrm rot="10800000">
            <a:off x="2919506" y="2672147"/>
            <a:ext cx="0" cy="286227"/>
          </a:xfrm>
          <a:prstGeom prst="straightConnector1">
            <a:avLst/>
          </a:prstGeom>
          <a:noFill/>
          <a:ln w="9525" cap="flat" cmpd="sng">
            <a:solidFill>
              <a:srgbClr val="565D47"/>
            </a:solidFill>
            <a:prstDash val="solid"/>
            <a:round/>
            <a:headEnd type="none" w="sm" len="sm"/>
            <a:tailEnd type="none" w="sm" len="sm"/>
          </a:ln>
        </p:spPr>
      </p:cxnSp>
      <p:sp>
        <p:nvSpPr>
          <p:cNvPr id="784" name="Google Shape;784;p64"/>
          <p:cNvSpPr/>
          <p:nvPr/>
        </p:nvSpPr>
        <p:spPr>
          <a:xfrm rot="10800000" flipH="1">
            <a:off x="2876992" y="2948071"/>
            <a:ext cx="102241" cy="46661"/>
          </a:xfrm>
          <a:prstGeom prst="ellipse">
            <a:avLst/>
          </a:pr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85" name="Google Shape;785;p64"/>
          <p:cNvGrpSpPr/>
          <p:nvPr/>
        </p:nvGrpSpPr>
        <p:grpSpPr>
          <a:xfrm rot="10800000">
            <a:off x="6306779" y="2651128"/>
            <a:ext cx="73615" cy="372386"/>
            <a:chOff x="973992" y="2410214"/>
            <a:chExt cx="92400" cy="467587"/>
          </a:xfrm>
        </p:grpSpPr>
        <p:cxnSp>
          <p:nvCxnSpPr>
            <p:cNvPr id="786" name="Google Shape;786;p64"/>
            <p:cNvCxnSpPr>
              <a:cxnSpLocks/>
            </p:cNvCxnSpPr>
            <p:nvPr/>
          </p:nvCxnSpPr>
          <p:spPr>
            <a:xfrm rot="10800000" flipV="1">
              <a:off x="1002421" y="2410214"/>
              <a:ext cx="3" cy="467587"/>
            </a:xfrm>
            <a:prstGeom prst="straightConnector1">
              <a:avLst/>
            </a:prstGeom>
            <a:noFill/>
            <a:ln w="9525" cap="flat" cmpd="sng">
              <a:solidFill>
                <a:srgbClr val="565D47"/>
              </a:solidFill>
              <a:prstDash val="solid"/>
              <a:round/>
              <a:headEnd type="none" w="sm" len="sm"/>
              <a:tailEnd type="none" w="sm" len="sm"/>
            </a:ln>
          </p:spPr>
        </p:cxnSp>
        <p:sp>
          <p:nvSpPr>
            <p:cNvPr id="787" name="Google Shape;787;p64"/>
            <p:cNvSpPr/>
            <p:nvPr/>
          </p:nvSpPr>
          <p:spPr>
            <a:xfrm>
              <a:off x="973992" y="2425648"/>
              <a:ext cx="92400" cy="92401"/>
            </a:xfrm>
            <a:prstGeom prst="ellipse">
              <a:avLst/>
            </a:pr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8" name="Google Shape;788;p64"/>
          <p:cNvSpPr txBox="1"/>
          <p:nvPr/>
        </p:nvSpPr>
        <p:spPr>
          <a:xfrm>
            <a:off x="234462" y="809365"/>
            <a:ext cx="2744771" cy="276000"/>
          </a:xfrm>
          <a:prstGeom prst="rect">
            <a:avLst/>
          </a:prstGeom>
          <a:noFill/>
          <a:ln>
            <a:noFill/>
          </a:ln>
        </p:spPr>
        <p:txBody>
          <a:bodyPr spcFirstLastPara="1" wrap="square" lIns="91425" tIns="0" rIns="91425" bIns="91425" anchor="t" anchorCtr="0">
            <a:noAutofit/>
          </a:bodyPr>
          <a:lstStyle/>
          <a:p>
            <a:pPr marL="0" lvl="0" indent="0" algn="ctr" rtl="0">
              <a:lnSpc>
                <a:spcPct val="115000"/>
              </a:lnSpc>
              <a:spcBef>
                <a:spcPts val="0"/>
              </a:spcBef>
              <a:spcAft>
                <a:spcPts val="1600"/>
              </a:spcAft>
              <a:buNone/>
            </a:pPr>
            <a:r>
              <a:rPr lang="ar-SA"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Environmental Law No. 4 of 1994 and its amendments</a:t>
            </a:r>
            <a:endParaRPr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sym typeface="Hind"/>
            </a:endParaRPr>
          </a:p>
        </p:txBody>
      </p:sp>
      <p:sp>
        <p:nvSpPr>
          <p:cNvPr id="789" name="Google Shape;789;p64"/>
          <p:cNvSpPr txBox="1"/>
          <p:nvPr/>
        </p:nvSpPr>
        <p:spPr>
          <a:xfrm>
            <a:off x="173328" y="1489805"/>
            <a:ext cx="3093321" cy="683400"/>
          </a:xfrm>
          <a:prstGeom prst="rect">
            <a:avLst/>
          </a:prstGeom>
          <a:noFill/>
          <a:ln>
            <a:noFill/>
          </a:ln>
        </p:spPr>
        <p:txBody>
          <a:bodyPr spcFirstLastPara="1" wrap="square" lIns="91425" tIns="0" rIns="91425" bIns="91425" anchor="ctr" anchorCtr="0">
            <a:noAutofit/>
          </a:bodyPr>
          <a:lstStyle/>
          <a:p>
            <a:pPr marL="0" marR="0" algn="ctr" rtl="0">
              <a:spcBef>
                <a:spcPts val="0"/>
              </a:spcBef>
              <a:spcAft>
                <a:spcPts val="0"/>
              </a:spcAft>
            </a:pPr>
            <a:r>
              <a:rPr lang="ar-SA" sz="1000" b="1" dirty="0">
                <a:latin typeface="Calibri" panose="020F0502020204030204" pitchFamily="34" charset="0"/>
                <a:ea typeface="Calibri" panose="020F0502020204030204" pitchFamily="34" charset="0"/>
                <a:cs typeface="Calibri" panose="020F0502020204030204" pitchFamily="34" charset="0"/>
              </a:rPr>
              <a:t>This law is the foundation for environmental protection in Egypt. It regulates rural activities and sets the necessary controls to limit environmental pollution and the negative impacts of various activities, including tourism. The law also requires relevant authorities to take the necessary measures to protect natural areas and important rural sites.</a:t>
            </a:r>
            <a:endParaRPr lang="en-US" sz="1000" b="1" dirty="0">
              <a:latin typeface="Calibri" panose="020F0502020204030204" pitchFamily="34" charset="0"/>
              <a:ea typeface="Calibri" panose="020F0502020204030204" pitchFamily="34" charset="0"/>
              <a:cs typeface="Calibri" panose="020F0502020204030204" pitchFamily="34" charset="0"/>
            </a:endParaRPr>
          </a:p>
        </p:txBody>
      </p:sp>
      <p:sp>
        <p:nvSpPr>
          <p:cNvPr id="790" name="Google Shape;790;p64"/>
          <p:cNvSpPr txBox="1"/>
          <p:nvPr/>
        </p:nvSpPr>
        <p:spPr>
          <a:xfrm>
            <a:off x="3148778" y="827362"/>
            <a:ext cx="3292648" cy="276000"/>
          </a:xfrm>
          <a:prstGeom prst="rect">
            <a:avLst/>
          </a:prstGeom>
          <a:noFill/>
          <a:ln>
            <a:noFill/>
          </a:ln>
        </p:spPr>
        <p:txBody>
          <a:bodyPr spcFirstLastPara="1" wrap="square" lIns="91425" tIns="0" rIns="91425" bIns="91425" anchor="t" anchorCtr="0">
            <a:noAutofit/>
          </a:bodyPr>
          <a:lstStyle/>
          <a:p>
            <a:pPr marL="0" lvl="0" indent="0" algn="ctr" rtl="0">
              <a:lnSpc>
                <a:spcPct val="115000"/>
              </a:lnSpc>
              <a:spcBef>
                <a:spcPts val="0"/>
              </a:spcBef>
              <a:spcAft>
                <a:spcPts val="1600"/>
              </a:spcAft>
              <a:buNone/>
            </a:pPr>
            <a:r>
              <a:rPr lang="ar-SA"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Natural Reserves Law No. 102 of 1983</a:t>
            </a:r>
            <a:endParaRPr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sym typeface="Hind"/>
            </a:endParaRPr>
          </a:p>
        </p:txBody>
      </p:sp>
      <p:sp>
        <p:nvSpPr>
          <p:cNvPr id="791" name="Google Shape;791;p64"/>
          <p:cNvSpPr txBox="1"/>
          <p:nvPr/>
        </p:nvSpPr>
        <p:spPr>
          <a:xfrm>
            <a:off x="3333764" y="1401852"/>
            <a:ext cx="2922675" cy="683400"/>
          </a:xfrm>
          <a:prstGeom prst="rect">
            <a:avLst/>
          </a:prstGeom>
          <a:noFill/>
          <a:ln>
            <a:noFill/>
          </a:ln>
        </p:spPr>
        <p:txBody>
          <a:bodyPr spcFirstLastPara="1" wrap="square" lIns="91425" tIns="0" rIns="91425" bIns="91425" anchor="ctr" anchorCtr="0">
            <a:noAutofit/>
          </a:bodyPr>
          <a:lstStyle/>
          <a:p>
            <a:pPr marL="0" marR="0" algn="ctr" rtl="0">
              <a:spcBef>
                <a:spcPts val="0"/>
              </a:spcBef>
              <a:spcAft>
                <a:spcPts val="0"/>
              </a:spcAft>
            </a:pPr>
            <a:r>
              <a:rPr lang="ar-SA" sz="1000" b="1" dirty="0">
                <a:latin typeface="Calibri" panose="020F0502020204030204" pitchFamily="34" charset="0"/>
                <a:ea typeface="Calibri" panose="020F0502020204030204" pitchFamily="34" charset="0"/>
                <a:cs typeface="Calibri" panose="020F0502020204030204" pitchFamily="34" charset="0"/>
              </a:rPr>
              <a:t>This law regulates the establishment and management of nature reserves in Egypt. It prohibits activities that negatively impact the environment in reserves, such as hunting, grazing, and unauthorized camping. The law also specifies the conditions for exploiting reserves for tourism purposes, ensuring the conservation of natural resources and biodiversity.</a:t>
            </a:r>
            <a:endParaRPr lang="en-US" sz="1000" b="1" dirty="0">
              <a:latin typeface="Calibri" panose="020F0502020204030204" pitchFamily="34" charset="0"/>
              <a:ea typeface="Calibri" panose="020F0502020204030204" pitchFamily="34" charset="0"/>
              <a:cs typeface="Calibri" panose="020F0502020204030204" pitchFamily="34" charset="0"/>
            </a:endParaRPr>
          </a:p>
        </p:txBody>
      </p:sp>
      <p:sp>
        <p:nvSpPr>
          <p:cNvPr id="792" name="Google Shape;792;p64"/>
          <p:cNvSpPr txBox="1"/>
          <p:nvPr/>
        </p:nvSpPr>
        <p:spPr>
          <a:xfrm>
            <a:off x="1064894" y="3022573"/>
            <a:ext cx="3319537" cy="276000"/>
          </a:xfrm>
          <a:prstGeom prst="rect">
            <a:avLst/>
          </a:prstGeom>
          <a:noFill/>
          <a:ln>
            <a:noFill/>
          </a:ln>
        </p:spPr>
        <p:txBody>
          <a:bodyPr spcFirstLastPara="1" wrap="square" lIns="91425" tIns="0" rIns="91425" bIns="91425" anchor="t" anchorCtr="0">
            <a:noAutofit/>
          </a:bodyPr>
          <a:lstStyle/>
          <a:p>
            <a:pPr marL="0" lvl="0" indent="0" algn="ctr" rtl="0">
              <a:lnSpc>
                <a:spcPct val="115000"/>
              </a:lnSpc>
              <a:spcBef>
                <a:spcPts val="0"/>
              </a:spcBef>
              <a:spcAft>
                <a:spcPts val="1600"/>
              </a:spcAft>
              <a:buNone/>
            </a:pPr>
            <a:r>
              <a:rPr lang="ar-SA"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Executive regulations for nature reserves</a:t>
            </a:r>
            <a:endParaRPr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sym typeface="Hind"/>
            </a:endParaRPr>
          </a:p>
        </p:txBody>
      </p:sp>
      <p:sp>
        <p:nvSpPr>
          <p:cNvPr id="793" name="Google Shape;793;p64"/>
          <p:cNvSpPr txBox="1"/>
          <p:nvPr/>
        </p:nvSpPr>
        <p:spPr>
          <a:xfrm>
            <a:off x="1228015" y="3226887"/>
            <a:ext cx="2993293" cy="1341746"/>
          </a:xfrm>
          <a:prstGeom prst="rect">
            <a:avLst/>
          </a:prstGeom>
          <a:noFill/>
          <a:ln>
            <a:noFill/>
          </a:ln>
        </p:spPr>
        <p:txBody>
          <a:bodyPr spcFirstLastPara="1" wrap="square" lIns="91425" tIns="0" rIns="91425" bIns="91425" anchor="ctr" anchorCtr="0">
            <a:noAutofit/>
          </a:bodyPr>
          <a:lstStyle/>
          <a:p>
            <a:pPr marL="0" marR="0" algn="ctr" rtl="0">
              <a:spcBef>
                <a:spcPts val="0"/>
              </a:spcBef>
              <a:spcAft>
                <a:spcPts val="0"/>
              </a:spcAft>
            </a:pPr>
            <a:r>
              <a:rPr lang="ar-SA" sz="1000" b="1" dirty="0">
                <a:latin typeface="Calibri" panose="020F0502020204030204" pitchFamily="34" charset="0"/>
                <a:ea typeface="Calibri" panose="020F0502020204030204" pitchFamily="34" charset="0"/>
                <a:cs typeface="Calibri" panose="020F0502020204030204" pitchFamily="34" charset="0"/>
              </a:rPr>
              <a:t>These regulations specify the rules that must be followed when visiting nature reserves, such as entry fees, permitted activities, and rules related to conducting tourism activities in a manner that preserves biodiversity.</a:t>
            </a:r>
            <a:endParaRPr lang="en-US" sz="1000" b="1" dirty="0">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F56F33F5-65F9-0A6C-BE08-2902A7D1294B}"/>
              </a:ext>
            </a:extLst>
          </p:cNvPr>
          <p:cNvSpPr txBox="1"/>
          <p:nvPr/>
        </p:nvSpPr>
        <p:spPr>
          <a:xfrm>
            <a:off x="-12139" y="4238899"/>
            <a:ext cx="9013891" cy="738664"/>
          </a:xfrm>
          <a:prstGeom prst="rect">
            <a:avLst/>
          </a:prstGeom>
          <a:noFill/>
        </p:spPr>
        <p:txBody>
          <a:bodyPr wrap="square">
            <a:spAutoFit/>
          </a:bodyPr>
          <a:lstStyle/>
          <a:p>
            <a:pPr marL="0" marR="0" algn="ctr" rtl="0">
              <a:spcBef>
                <a:spcPts val="0"/>
              </a:spcBef>
              <a:spcAft>
                <a:spcPts val="0"/>
              </a:spcAft>
            </a:pPr>
            <a:r>
              <a:rPr lang="ar-SA" sz="1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These laws and regulations aim to achieve a balance between the exploitation of natural resources in tourism activities and environmental conservation, in order to ensure the sustainability of rural tourism and the protection of Egypt's natural heritage.</a:t>
            </a:r>
            <a:endParaRPr lang="en-US" sz="14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pic>
        <p:nvPicPr>
          <p:cNvPr id="676" name="Google Shape;676;p57"/>
          <p:cNvPicPr preferRelativeResize="0"/>
          <p:nvPr/>
        </p:nvPicPr>
        <p:blipFill rotWithShape="1">
          <a:blip r:embed="rId3">
            <a:alphaModFix/>
          </a:blip>
          <a:srcRect/>
          <a:stretch/>
        </p:blipFill>
        <p:spPr>
          <a:xfrm>
            <a:off x="0" y="-10575"/>
            <a:ext cx="9143995" cy="5143500"/>
          </a:xfrm>
          <a:prstGeom prst="rect">
            <a:avLst/>
          </a:prstGeom>
          <a:noFill/>
          <a:ln>
            <a:noFill/>
          </a:ln>
        </p:spPr>
      </p:pic>
      <p:pic>
        <p:nvPicPr>
          <p:cNvPr id="677" name="Google Shape;677;p57"/>
          <p:cNvPicPr preferRelativeResize="0"/>
          <p:nvPr/>
        </p:nvPicPr>
        <p:blipFill rotWithShape="1">
          <a:blip r:embed="rId4">
            <a:alphaModFix/>
          </a:blip>
          <a:srcRect t="18903"/>
          <a:stretch/>
        </p:blipFill>
        <p:spPr>
          <a:xfrm flipH="1">
            <a:off x="-2" y="961576"/>
            <a:ext cx="9143997" cy="4171349"/>
          </a:xfrm>
          <a:prstGeom prst="rect">
            <a:avLst/>
          </a:prstGeom>
          <a:noFill/>
          <a:ln>
            <a:noFill/>
          </a:ln>
        </p:spPr>
      </p:pic>
      <p:sp>
        <p:nvSpPr>
          <p:cNvPr id="6" name="Google Shape;759;p63">
            <a:extLst>
              <a:ext uri="{FF2B5EF4-FFF2-40B4-BE49-F238E27FC236}">
                <a16:creationId xmlns:a16="http://schemas.microsoft.com/office/drawing/2014/main" id="{84C10947-ADA4-F61D-7345-0BFBC4BB0597}"/>
              </a:ext>
            </a:extLst>
          </p:cNvPr>
          <p:cNvSpPr txBox="1">
            <a:spLocks noGrp="1"/>
          </p:cNvSpPr>
          <p:nvPr>
            <p:ph type="title"/>
          </p:nvPr>
        </p:nvSpPr>
        <p:spPr>
          <a:xfrm>
            <a:off x="2140454" y="3123437"/>
            <a:ext cx="5189986" cy="1185300"/>
          </a:xfrm>
          <a:prstGeom prst="rect">
            <a:avLst/>
          </a:prstGeom>
        </p:spPr>
        <p:txBody>
          <a:bodyPr spcFirstLastPara="1" wrap="square" lIns="91425" tIns="91425" rIns="91425" bIns="91425" anchor="ctr" anchorCtr="0">
            <a:noAutofit/>
          </a:bodyPr>
          <a:lstStyle/>
          <a:p>
            <a:pPr lvl="0"/>
            <a:r>
              <a:rPr lang="en-US"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5. Daily average spending by rural tourists</a:t>
            </a:r>
            <a:endParaRPr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BD03D2F4-9D58-27BA-0D9A-239D75ECEA99}"/>
              </a:ext>
            </a:extLst>
          </p:cNvPr>
          <p:cNvGraphicFramePr/>
          <p:nvPr>
            <p:extLst>
              <p:ext uri="{D42A27DB-BD31-4B8C-83A1-F6EECF244321}">
                <p14:modId xmlns:p14="http://schemas.microsoft.com/office/powerpoint/2010/main" val="2580705741"/>
              </p:ext>
            </p:extLst>
          </p:nvPr>
        </p:nvGraphicFramePr>
        <p:xfrm>
          <a:off x="4691580" y="721253"/>
          <a:ext cx="4259580" cy="442224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177BDBA0-C232-2133-912A-FF6DCB5FE56E}"/>
              </a:ext>
            </a:extLst>
          </p:cNvPr>
          <p:cNvSpPr txBox="1"/>
          <p:nvPr/>
        </p:nvSpPr>
        <p:spPr>
          <a:xfrm>
            <a:off x="192840" y="619185"/>
            <a:ext cx="5004000" cy="4416594"/>
          </a:xfrm>
          <a:prstGeom prst="rect">
            <a:avLst/>
          </a:prstGeom>
          <a:noFill/>
        </p:spPr>
        <p:txBody>
          <a:bodyPr wrap="square">
            <a:spAutoFit/>
          </a:bodyPr>
          <a:lstStyle/>
          <a:p>
            <a:pPr algn="l"/>
            <a:r>
              <a:rPr lang="en-US" sz="1200" dirty="0">
                <a:latin typeface="Calibri" panose="020F0502020204030204" pitchFamily="34" charset="0"/>
                <a:ea typeface="Calibri" panose="020F0502020204030204" pitchFamily="34" charset="0"/>
                <a:cs typeface="Calibri" panose="020F0502020204030204" pitchFamily="34" charset="0"/>
              </a:rPr>
              <a:t>Spending in rural tourism varies significantly depending on several factors such as location, type of activities, and level of services provided. In Egypt, the average daily spending generally ranges between USD 50 to 150, influenced by the following elements:</a:t>
            </a:r>
          </a:p>
          <a:p>
            <a:pPr algn="l"/>
            <a:endParaRPr lang="en-US" sz="500" b="1" dirty="0">
              <a:latin typeface="Calibri" panose="020F0502020204030204" pitchFamily="34" charset="0"/>
              <a:ea typeface="Calibri" panose="020F0502020204030204" pitchFamily="34" charset="0"/>
              <a:cs typeface="Calibri" panose="020F0502020204030204" pitchFamily="34" charset="0"/>
            </a:endParaRPr>
          </a:p>
          <a:p>
            <a:pPr marL="228600" indent="-228600" algn="l">
              <a:buFont typeface="+mj-lt"/>
              <a:buAutoNum type="arabicPeriod"/>
            </a:pPr>
            <a:r>
              <a:rPr lang="en-US" sz="1200" b="1" dirty="0">
                <a:latin typeface="Calibri" panose="020F0502020204030204" pitchFamily="34" charset="0"/>
                <a:ea typeface="Calibri" panose="020F0502020204030204" pitchFamily="34" charset="0"/>
                <a:cs typeface="Calibri" panose="020F0502020204030204" pitchFamily="34" charset="0"/>
              </a:rPr>
              <a:t>Accommodation: </a:t>
            </a:r>
            <a:r>
              <a:rPr lang="en-US" sz="1200" dirty="0">
                <a:latin typeface="Calibri" panose="020F0502020204030204" pitchFamily="34" charset="0"/>
                <a:ea typeface="Calibri" panose="020F0502020204030204" pitchFamily="34" charset="0"/>
                <a:cs typeface="Calibri" panose="020F0502020204030204" pitchFamily="34" charset="0"/>
              </a:rPr>
              <a:t>Costs differ based on the type of lodging, whether eco-lodges, rural guesthouses, or camping sites. Staying in nature reserves or eco-friendly resorts may be relatively more expensive.</a:t>
            </a:r>
          </a:p>
          <a:p>
            <a:pPr marL="228600" indent="-228600" algn="l">
              <a:buFont typeface="+mj-lt"/>
              <a:buAutoNum type="arabicPeriod"/>
            </a:pPr>
            <a:r>
              <a:rPr lang="en-US" sz="1200" b="1" dirty="0">
                <a:latin typeface="Calibri" panose="020F0502020204030204" pitchFamily="34" charset="0"/>
                <a:ea typeface="Calibri" panose="020F0502020204030204" pitchFamily="34" charset="0"/>
                <a:cs typeface="Calibri" panose="020F0502020204030204" pitchFamily="34" charset="0"/>
              </a:rPr>
              <a:t>Tourism Activities: </a:t>
            </a:r>
            <a:r>
              <a:rPr lang="en-US" sz="1200" dirty="0">
                <a:latin typeface="Calibri" panose="020F0502020204030204" pitchFamily="34" charset="0"/>
                <a:ea typeface="Calibri" panose="020F0502020204030204" pitchFamily="34" charset="0"/>
                <a:cs typeface="Calibri" panose="020F0502020204030204" pitchFamily="34" charset="0"/>
              </a:rPr>
              <a:t>Rural activities such as desert safaris, hiking, birdwatching tours, or farm experiences require special fees, ranging between USD 20 to 100 per day or more, depending on the activity.</a:t>
            </a:r>
          </a:p>
          <a:p>
            <a:pPr marL="228600" indent="-228600" algn="l">
              <a:buFont typeface="+mj-lt"/>
              <a:buAutoNum type="arabicPeriod"/>
            </a:pPr>
            <a:r>
              <a:rPr lang="en-US" sz="1200" b="1" dirty="0">
                <a:latin typeface="Calibri" panose="020F0502020204030204" pitchFamily="34" charset="0"/>
                <a:ea typeface="Calibri" panose="020F0502020204030204" pitchFamily="34" charset="0"/>
                <a:cs typeface="Calibri" panose="020F0502020204030204" pitchFamily="34" charset="0"/>
              </a:rPr>
              <a:t>Food and Beverages: </a:t>
            </a:r>
            <a:r>
              <a:rPr lang="en-US" sz="1200" dirty="0">
                <a:latin typeface="Calibri" panose="020F0502020204030204" pitchFamily="34" charset="0"/>
                <a:ea typeface="Calibri" panose="020F0502020204030204" pitchFamily="34" charset="0"/>
                <a:cs typeface="Calibri" panose="020F0502020204030204" pitchFamily="34" charset="0"/>
              </a:rPr>
              <a:t>Meals in rural areas are generally affordable but vary by location. Daily food expenses typically range from USD 10 to 30, often featuring traditional local cuisine.</a:t>
            </a:r>
          </a:p>
          <a:p>
            <a:pPr marL="228600" indent="-228600" algn="l">
              <a:buFont typeface="+mj-lt"/>
              <a:buAutoNum type="arabicPeriod"/>
            </a:pPr>
            <a:r>
              <a:rPr lang="en-US" sz="1200" b="1" dirty="0">
                <a:latin typeface="Calibri" panose="020F0502020204030204" pitchFamily="34" charset="0"/>
                <a:ea typeface="Calibri" panose="020F0502020204030204" pitchFamily="34" charset="0"/>
                <a:cs typeface="Calibri" panose="020F0502020204030204" pitchFamily="34" charset="0"/>
              </a:rPr>
              <a:t>Transportation: </a:t>
            </a:r>
            <a:r>
              <a:rPr lang="en-US" sz="1200" dirty="0">
                <a:latin typeface="Calibri" panose="020F0502020204030204" pitchFamily="34" charset="0"/>
                <a:ea typeface="Calibri" panose="020F0502020204030204" pitchFamily="34" charset="0"/>
                <a:cs typeface="Calibri" panose="020F0502020204030204" pitchFamily="34" charset="0"/>
              </a:rPr>
              <a:t>Reaching rural destinations—such as oases, natural reserves, or desert villages—often requires private or specialized transportation, adding costs of around USD 15 to 40 per day.</a:t>
            </a:r>
          </a:p>
          <a:p>
            <a:pPr marL="228600" indent="-228600" algn="l">
              <a:buFont typeface="+mj-lt"/>
              <a:buAutoNum type="arabicPeriod"/>
            </a:pPr>
            <a:r>
              <a:rPr lang="en-US" sz="1200" b="1" dirty="0">
                <a:latin typeface="Calibri" panose="020F0502020204030204" pitchFamily="34" charset="0"/>
                <a:ea typeface="Calibri" panose="020F0502020204030204" pitchFamily="34" charset="0"/>
                <a:cs typeface="Calibri" panose="020F0502020204030204" pitchFamily="34" charset="0"/>
              </a:rPr>
              <a:t>Rural Fees and Charges: </a:t>
            </a:r>
            <a:r>
              <a:rPr lang="en-US" sz="1200" dirty="0">
                <a:latin typeface="Calibri" panose="020F0502020204030204" pitchFamily="34" charset="0"/>
                <a:ea typeface="Calibri" panose="020F0502020204030204" pitchFamily="34" charset="0"/>
                <a:cs typeface="Calibri" panose="020F0502020204030204" pitchFamily="34" charset="0"/>
              </a:rPr>
              <a:t>Some reserves and rural sites impose entrance fees ranging between USD 5 and 20, which are usually allocated to local environmental conservation and community development.</a:t>
            </a:r>
          </a:p>
          <a:p>
            <a:pPr algn="l"/>
            <a:endParaRPr lang="en-US" sz="1200" dirty="0">
              <a:latin typeface="Calibri" panose="020F0502020204030204" pitchFamily="34" charset="0"/>
              <a:ea typeface="Calibri" panose="020F0502020204030204" pitchFamily="34" charset="0"/>
              <a:cs typeface="Calibri" panose="020F0502020204030204" pitchFamily="34" charset="0"/>
            </a:endParaRPr>
          </a:p>
          <a:p>
            <a:pPr algn="l"/>
            <a:r>
              <a:rPr lang="en-US" sz="1200" dirty="0">
                <a:latin typeface="Calibri" panose="020F0502020204030204" pitchFamily="34" charset="0"/>
                <a:ea typeface="Calibri" panose="020F0502020204030204" pitchFamily="34" charset="0"/>
                <a:cs typeface="Calibri" panose="020F0502020204030204" pitchFamily="34" charset="0"/>
              </a:rPr>
              <a:t>Therefore, the estimated average daily spending for a rural tourist in Egypt is between USD 50 and 150, depending on the level of comfort and the type of activities chosen.”</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pic>
        <p:nvPicPr>
          <p:cNvPr id="701" name="Google Shape;701;p59"/>
          <p:cNvPicPr preferRelativeResize="0"/>
          <p:nvPr/>
        </p:nvPicPr>
        <p:blipFill rotWithShape="1">
          <a:blip r:embed="rId3">
            <a:alphaModFix/>
          </a:blip>
          <a:srcRect/>
          <a:stretch/>
        </p:blipFill>
        <p:spPr>
          <a:xfrm>
            <a:off x="-118533" y="0"/>
            <a:ext cx="9262531" cy="5210174"/>
          </a:xfrm>
          <a:prstGeom prst="rect">
            <a:avLst/>
          </a:prstGeom>
          <a:noFill/>
          <a:ln>
            <a:noFill/>
          </a:ln>
        </p:spPr>
      </p:pic>
      <p:pic>
        <p:nvPicPr>
          <p:cNvPr id="702" name="Google Shape;702;p59"/>
          <p:cNvPicPr preferRelativeResize="0"/>
          <p:nvPr/>
        </p:nvPicPr>
        <p:blipFill>
          <a:blip r:embed="rId4">
            <a:alphaModFix/>
          </a:blip>
          <a:stretch>
            <a:fillRect/>
          </a:stretch>
        </p:blipFill>
        <p:spPr>
          <a:xfrm rot="5400000" flipH="1">
            <a:off x="2840636" y="-1081812"/>
            <a:ext cx="5221550" cy="7385175"/>
          </a:xfrm>
          <a:prstGeom prst="rect">
            <a:avLst/>
          </a:prstGeom>
          <a:noFill/>
          <a:ln>
            <a:noFill/>
          </a:ln>
        </p:spPr>
      </p:pic>
      <p:sp>
        <p:nvSpPr>
          <p:cNvPr id="8" name="Google Shape;759;p63">
            <a:extLst>
              <a:ext uri="{FF2B5EF4-FFF2-40B4-BE49-F238E27FC236}">
                <a16:creationId xmlns:a16="http://schemas.microsoft.com/office/drawing/2014/main" id="{93C787B6-39DA-B703-43E0-44C7FAA8C9F1}"/>
              </a:ext>
            </a:extLst>
          </p:cNvPr>
          <p:cNvSpPr txBox="1">
            <a:spLocks noGrp="1"/>
          </p:cNvSpPr>
          <p:nvPr>
            <p:ph type="title"/>
          </p:nvPr>
        </p:nvSpPr>
        <p:spPr>
          <a:xfrm>
            <a:off x="3718560" y="2271322"/>
            <a:ext cx="5644003" cy="1185300"/>
          </a:xfrm>
          <a:prstGeom prst="rect">
            <a:avLst/>
          </a:prstGeom>
        </p:spPr>
        <p:txBody>
          <a:bodyPr spcFirstLastPara="1" wrap="square" lIns="91425" tIns="91425" rIns="91425" bIns="91425" anchor="ctr" anchorCtr="0">
            <a:noAutofit/>
          </a:bodyPr>
          <a:lstStyle/>
          <a:p>
            <a:pPr algn="ctr" rtl="1"/>
            <a:r>
              <a:rPr lang="en-US" sz="36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t>6. Development </a:t>
            </a:r>
            <a:br>
              <a:rPr lang="en-US" sz="36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br>
            <a:r>
              <a:rPr lang="en-US" sz="36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t>partners and international </a:t>
            </a:r>
            <a:br>
              <a:rPr lang="en-US" sz="36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br>
            <a:r>
              <a:rPr lang="en-US" sz="36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t>agency initiatives</a:t>
            </a:r>
            <a:endParaRPr lang="en-US" sz="32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16" name="TextBox 15">
            <a:extLst>
              <a:ext uri="{FF2B5EF4-FFF2-40B4-BE49-F238E27FC236}">
                <a16:creationId xmlns:a16="http://schemas.microsoft.com/office/drawing/2014/main" id="{6885EA47-2728-BF8F-BDC3-5093AD3CB2F1}"/>
              </a:ext>
            </a:extLst>
          </p:cNvPr>
          <p:cNvSpPr txBox="1"/>
          <p:nvPr/>
        </p:nvSpPr>
        <p:spPr>
          <a:xfrm>
            <a:off x="905065" y="2810603"/>
            <a:ext cx="2026271" cy="1754326"/>
          </a:xfrm>
          <a:prstGeom prst="rect">
            <a:avLst/>
          </a:prstGeom>
          <a:noFill/>
        </p:spPr>
        <p:txBody>
          <a:bodyPr wrap="square">
            <a:spAutoFit/>
          </a:bodyPr>
          <a:lstStyle/>
          <a:p>
            <a:pPr marL="0" marR="0" algn="just" rtl="0">
              <a:spcBef>
                <a:spcPts val="0"/>
              </a:spcBef>
              <a:spcAft>
                <a:spcPts val="0"/>
              </a:spcAft>
            </a:pPr>
            <a:r>
              <a:rPr lang="ar-SA" sz="1200" b="1" dirty="0">
                <a:effectLst/>
                <a:latin typeface="Calibri" panose="020F0502020204030204" pitchFamily="34" charset="0"/>
                <a:ea typeface="Calibri" panose="020F0502020204030204" pitchFamily="34" charset="0"/>
                <a:cs typeface="+mn-cs"/>
              </a:rPr>
              <a:t>There are numerous studies and projects conducted by United Nations and international organizations in cooperation with Egypt to promote and develop rural tourism sustainably. Among the most prominent of these studies and initiatives are:</a:t>
            </a:r>
            <a:r>
              <a:rPr lang="ar-EG" sz="1200" b="1" dirty="0">
                <a:effectLst/>
                <a:latin typeface="Calibri" panose="020F0502020204030204" pitchFamily="34" charset="0"/>
                <a:ea typeface="Calibri" panose="020F0502020204030204" pitchFamily="34" charset="0"/>
                <a:cs typeface="+mn-cs"/>
              </a:rPr>
              <a:t> </a:t>
            </a:r>
            <a:endParaRPr lang="en-US" sz="1200" dirty="0">
              <a:effectLst/>
              <a:latin typeface="Calibri" panose="020F0502020204030204" pitchFamily="34" charset="0"/>
              <a:ea typeface="Calibri" panose="020F0502020204030204" pitchFamily="34" charset="0"/>
              <a:cs typeface="+mn-cs"/>
            </a:endParaRPr>
          </a:p>
        </p:txBody>
      </p:sp>
      <p:grpSp>
        <p:nvGrpSpPr>
          <p:cNvPr id="32" name="Group 31">
            <a:extLst>
              <a:ext uri="{FF2B5EF4-FFF2-40B4-BE49-F238E27FC236}">
                <a16:creationId xmlns:a16="http://schemas.microsoft.com/office/drawing/2014/main" id="{7C7E2AAB-1D8E-9E9E-4F94-CF29D4E2E920}"/>
              </a:ext>
            </a:extLst>
          </p:cNvPr>
          <p:cNvGrpSpPr/>
          <p:nvPr/>
        </p:nvGrpSpPr>
        <p:grpSpPr>
          <a:xfrm>
            <a:off x="2645403" y="31531"/>
            <a:ext cx="5864429" cy="5080438"/>
            <a:chOff x="1552904" y="31531"/>
            <a:chExt cx="5864429" cy="5080438"/>
          </a:xfrm>
        </p:grpSpPr>
        <p:graphicFrame>
          <p:nvGraphicFramePr>
            <p:cNvPr id="13" name="Diagram 12">
              <a:extLst>
                <a:ext uri="{FF2B5EF4-FFF2-40B4-BE49-F238E27FC236}">
                  <a16:creationId xmlns:a16="http://schemas.microsoft.com/office/drawing/2014/main" id="{09B721A4-2B59-1E29-6694-386F9A7D6009}"/>
                </a:ext>
              </a:extLst>
            </p:cNvPr>
            <p:cNvGraphicFramePr/>
            <p:nvPr/>
          </p:nvGraphicFramePr>
          <p:xfrm>
            <a:off x="1552904" y="31531"/>
            <a:ext cx="5809593" cy="5080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TextBox 21">
              <a:extLst>
                <a:ext uri="{FF2B5EF4-FFF2-40B4-BE49-F238E27FC236}">
                  <a16:creationId xmlns:a16="http://schemas.microsoft.com/office/drawing/2014/main" id="{DECD454D-7DC4-53AE-0E28-F7E4E92C053D}"/>
                </a:ext>
              </a:extLst>
            </p:cNvPr>
            <p:cNvSpPr txBox="1"/>
            <p:nvPr/>
          </p:nvSpPr>
          <p:spPr>
            <a:xfrm>
              <a:off x="1607251" y="193850"/>
              <a:ext cx="794719" cy="707886"/>
            </a:xfrm>
            <a:prstGeom prst="rect">
              <a:avLst/>
            </a:prstGeom>
            <a:noFill/>
          </p:spPr>
          <p:txBody>
            <a:bodyPr wrap="square" rtlCol="0">
              <a:spAutoFit/>
            </a:bodyPr>
            <a:lstStyle/>
            <a:p>
              <a:pPr algn="ctr" rtl="0"/>
              <a:r>
                <a:rPr lang="ar-SA"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United Nations Development Programme</a:t>
              </a:r>
              <a:endParaRPr lang="ar-EG"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algn="ctr" rtl="0"/>
              <a:r>
                <a:rPr lang="en-US"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UNDP</a:t>
              </a:r>
              <a:endParaRPr lang="en-US" sz="9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3" name="TextBox 22">
              <a:extLst>
                <a:ext uri="{FF2B5EF4-FFF2-40B4-BE49-F238E27FC236}">
                  <a16:creationId xmlns:a16="http://schemas.microsoft.com/office/drawing/2014/main" id="{108C0629-CD5C-A28B-301C-A9B5E4895816}"/>
                </a:ext>
              </a:extLst>
            </p:cNvPr>
            <p:cNvSpPr txBox="1"/>
            <p:nvPr/>
          </p:nvSpPr>
          <p:spPr>
            <a:xfrm>
              <a:off x="2061099" y="947902"/>
              <a:ext cx="794719" cy="707886"/>
            </a:xfrm>
            <a:prstGeom prst="rect">
              <a:avLst/>
            </a:prstGeom>
            <a:noFill/>
          </p:spPr>
          <p:txBody>
            <a:bodyPr wrap="square" rtlCol="0">
              <a:spAutoFit/>
            </a:bodyPr>
            <a:lstStyle/>
            <a:p>
              <a:pPr algn="ctr" rtl="0"/>
              <a:r>
                <a:rPr lang="ar-SA"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Natural Reserves Enhancement Project</a:t>
              </a:r>
              <a:r>
                <a:rPr lang="en-US"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GEF/UNDP</a:t>
              </a:r>
              <a:endParaRPr lang="en-US" sz="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39247F9D-CD88-13D3-0BBC-6AAB0474159C}"/>
                </a:ext>
              </a:extLst>
            </p:cNvPr>
            <p:cNvSpPr txBox="1"/>
            <p:nvPr/>
          </p:nvSpPr>
          <p:spPr>
            <a:xfrm>
              <a:off x="2330493" y="1810453"/>
              <a:ext cx="729671" cy="707886"/>
            </a:xfrm>
            <a:prstGeom prst="rect">
              <a:avLst/>
            </a:prstGeom>
            <a:noFill/>
          </p:spPr>
          <p:txBody>
            <a:bodyPr wrap="square" rtlCol="0">
              <a:spAutoFit/>
            </a:bodyPr>
            <a:lstStyle/>
            <a:p>
              <a:pPr algn="ctr" rtl="0"/>
              <a:r>
                <a:rPr lang="ar-SA" sz="7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Cooperation </a:t>
              </a:r>
              <a:r>
                <a:rPr lang="ar-SA"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Program with the European Union</a:t>
              </a:r>
              <a:endParaRPr lang="en-US" sz="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5" name="TextBox 24">
              <a:extLst>
                <a:ext uri="{FF2B5EF4-FFF2-40B4-BE49-F238E27FC236}">
                  <a16:creationId xmlns:a16="http://schemas.microsoft.com/office/drawing/2014/main" id="{EBD3ED0B-5EF5-515F-1C24-F78342B162B5}"/>
                </a:ext>
              </a:extLst>
            </p:cNvPr>
            <p:cNvSpPr txBox="1"/>
            <p:nvPr/>
          </p:nvSpPr>
          <p:spPr>
            <a:xfrm>
              <a:off x="2224707" y="2678995"/>
              <a:ext cx="744510" cy="584775"/>
            </a:xfrm>
            <a:prstGeom prst="rect">
              <a:avLst/>
            </a:prstGeom>
            <a:noFill/>
          </p:spPr>
          <p:txBody>
            <a:bodyPr wrap="square" rtlCol="0">
              <a:spAutoFit/>
            </a:bodyPr>
            <a:lstStyle/>
            <a:p>
              <a:pPr algn="ctr" rtl="0"/>
              <a:r>
                <a:rPr lang="ar-SA"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World Tourism Organization</a:t>
              </a:r>
              <a:r>
                <a:rPr lang="en-US"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UNWTO</a:t>
              </a:r>
              <a:endParaRPr lang="en-US" sz="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0675706C-6CC4-D97C-FA76-B002D7D04402}"/>
                </a:ext>
              </a:extLst>
            </p:cNvPr>
            <p:cNvSpPr txBox="1"/>
            <p:nvPr/>
          </p:nvSpPr>
          <p:spPr>
            <a:xfrm>
              <a:off x="2855817" y="2663593"/>
              <a:ext cx="4451499" cy="646331"/>
            </a:xfrm>
            <a:prstGeom prst="rect">
              <a:avLst/>
            </a:prstGeom>
            <a:noFill/>
          </p:spPr>
          <p:txBody>
            <a:bodyPr wrap="square" rtlCol="0">
              <a:spAutoFit/>
            </a:bodyPr>
            <a:lstStyle/>
            <a:p>
              <a:pPr marL="0" marR="0" algn="l" rtl="0">
                <a:spcBef>
                  <a:spcPts val="0"/>
                </a:spcBef>
                <a:spcAft>
                  <a:spcPts val="0"/>
                </a:spcAft>
              </a:pPr>
              <a:r>
                <a:rPr lang="ar-SA"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The United Nations World Tourism Organization (UNWTO) has conducted studies to assess and enhance the potential of rural tourism in Egypt, focusing on providing guidance and recommendations on how to develop sustainable strategies to increase tourism without harming rural resources.</a:t>
              </a:r>
              <a:endParaRPr lang="en-US"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BC5DCD4D-C482-0C0A-F806-28285B56EB75}"/>
                </a:ext>
              </a:extLst>
            </p:cNvPr>
            <p:cNvSpPr txBox="1"/>
            <p:nvPr/>
          </p:nvSpPr>
          <p:spPr>
            <a:xfrm>
              <a:off x="2004610" y="3492579"/>
              <a:ext cx="745554" cy="584775"/>
            </a:xfrm>
            <a:prstGeom prst="rect">
              <a:avLst/>
            </a:prstGeom>
            <a:noFill/>
          </p:spPr>
          <p:txBody>
            <a:bodyPr wrap="square" rtlCol="0">
              <a:spAutoFit/>
            </a:bodyPr>
            <a:lstStyle/>
            <a:p>
              <a:pPr marL="0" marR="0" algn="ctr" rtl="0">
                <a:spcBef>
                  <a:spcPts val="0"/>
                </a:spcBef>
                <a:spcAft>
                  <a:spcPts val="0"/>
                </a:spcAft>
              </a:pPr>
              <a:r>
                <a:rPr lang="ar-SA"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program</a:t>
              </a:r>
              <a:endParaRPr lang="en-US"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marL="0" marR="0" algn="ctr" rtl="0">
                <a:spcBef>
                  <a:spcPts val="0"/>
                </a:spcBef>
                <a:spcAft>
                  <a:spcPts val="0"/>
                </a:spcAft>
              </a:pPr>
              <a:r>
                <a:rPr lang="ar-SA"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Protecting biodiversity</a:t>
              </a:r>
              <a:r>
                <a:rPr lang="en-US" sz="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UNEP</a:t>
              </a:r>
              <a:endParaRPr lang="en-US" sz="8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88066F38-9AAF-DD26-E6B0-6BAAC8EA15FD}"/>
                </a:ext>
              </a:extLst>
            </p:cNvPr>
            <p:cNvSpPr txBox="1"/>
            <p:nvPr/>
          </p:nvSpPr>
          <p:spPr>
            <a:xfrm>
              <a:off x="2695329" y="3455178"/>
              <a:ext cx="4722004" cy="646331"/>
            </a:xfrm>
            <a:prstGeom prst="rect">
              <a:avLst/>
            </a:prstGeom>
            <a:noFill/>
          </p:spPr>
          <p:txBody>
            <a:bodyPr wrap="square" rtlCol="0">
              <a:spAutoFit/>
            </a:bodyPr>
            <a:lstStyle/>
            <a:p>
              <a:pPr marL="0" marR="0" algn="l" rtl="0">
                <a:spcBef>
                  <a:spcPts val="0"/>
                </a:spcBef>
                <a:spcAft>
                  <a:spcPts val="0"/>
                </a:spcAft>
              </a:pPr>
              <a:r>
                <a:rPr lang="ar-SA"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The work of the United Nations Environment Programme (</a:t>
              </a:r>
              <a:r>
                <a:rPr lang="en-US"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UNEP)</a:t>
              </a:r>
              <a:r>
                <a:rPr lang="ar-SA"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Implementing projects to protect biodiversity in the Red Sea, in cooperation with the Egyptian government, focused on protecting coral reefs and endangered marine species. Recommendations were made to improve diving and snorkeling activities to protect coral reefs.</a:t>
              </a:r>
              <a:endParaRPr lang="en-US"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A9A9F394-ADFE-B90A-8249-7772B86F8B3A}"/>
                </a:ext>
              </a:extLst>
            </p:cNvPr>
            <p:cNvSpPr txBox="1"/>
            <p:nvPr/>
          </p:nvSpPr>
          <p:spPr>
            <a:xfrm>
              <a:off x="1618709" y="4241764"/>
              <a:ext cx="653594" cy="646331"/>
            </a:xfrm>
            <a:prstGeom prst="rect">
              <a:avLst/>
            </a:prstGeom>
            <a:noFill/>
          </p:spPr>
          <p:txBody>
            <a:bodyPr wrap="square" rtlCol="0">
              <a:spAutoFit/>
            </a:bodyPr>
            <a:lstStyle/>
            <a:p>
              <a:pPr algn="ctr" rtl="0"/>
              <a:r>
                <a:rPr lang="ar-SA" sz="9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Rural tourism project in the oases</a:t>
              </a:r>
              <a:endParaRPr lang="en-US" sz="7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61D5CD03-4413-155C-0243-857DCF9BC771}"/>
                </a:ext>
              </a:extLst>
            </p:cNvPr>
            <p:cNvSpPr txBox="1"/>
            <p:nvPr/>
          </p:nvSpPr>
          <p:spPr>
            <a:xfrm>
              <a:off x="2272303" y="4265919"/>
              <a:ext cx="5035013" cy="646331"/>
            </a:xfrm>
            <a:prstGeom prst="rect">
              <a:avLst/>
            </a:prstGeom>
            <a:noFill/>
          </p:spPr>
          <p:txBody>
            <a:bodyPr wrap="square" rtlCol="0">
              <a:spAutoFit/>
            </a:bodyPr>
            <a:lstStyle/>
            <a:p>
              <a:pPr marL="0" marR="0" algn="l" rtl="0">
                <a:spcBef>
                  <a:spcPts val="0"/>
                </a:spcBef>
                <a:spcAft>
                  <a:spcPts val="0"/>
                </a:spcAft>
              </a:pPr>
              <a:r>
                <a:rPr lang="ar-SA"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In cooperation with international organizations such as the German Agency for International Cooperation (GIZ),</a:t>
              </a:r>
              <a:r>
                <a:rPr lang="en-US"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 </a:t>
              </a:r>
              <a:r>
                <a:rPr lang="ar-SA"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rPr>
                <a:t>Projects have been implemented to develop rural tourism in Egyptian oases, such as Siwa and Dakhla Oasis, by improving infrastructure, supporting local communities, and promoting sustainable tourism.</a:t>
              </a:r>
              <a:endParaRPr lang="en-US" sz="900" b="1" kern="1200" dirty="0">
                <a:solidFill>
                  <a:srgbClr val="2F3536"/>
                </a:solidFill>
                <a:latin typeface="Calibri" panose="020F0502020204030204" pitchFamily="34" charset="0"/>
                <a:ea typeface="Calibri" panose="020F0502020204030204" pitchFamily="34" charset="0"/>
                <a:cs typeface="Calibri" panose="020F0502020204030204" pitchFamily="34" charset="0"/>
              </a:endParaRPr>
            </a:p>
          </p:txBody>
        </p:sp>
      </p:grpSp>
      <p:sp>
        <p:nvSpPr>
          <p:cNvPr id="2" name="Oval 1">
            <a:extLst>
              <a:ext uri="{FF2B5EF4-FFF2-40B4-BE49-F238E27FC236}">
                <a16:creationId xmlns:a16="http://schemas.microsoft.com/office/drawing/2014/main" id="{FAB56A19-A147-47DE-AC15-F254668AE39F}"/>
              </a:ext>
            </a:extLst>
          </p:cNvPr>
          <p:cNvSpPr/>
          <p:nvPr/>
        </p:nvSpPr>
        <p:spPr>
          <a:xfrm>
            <a:off x="812965" y="883389"/>
            <a:ext cx="2147698" cy="1866475"/>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1600" b="1" dirty="0">
              <a:solidFill>
                <a:srgbClr val="7B895D"/>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EC62BF75-7F09-4AF3-9786-1BB5BA68111B}"/>
              </a:ext>
            </a:extLst>
          </p:cNvPr>
          <p:cNvSpPr txBox="1"/>
          <p:nvPr/>
        </p:nvSpPr>
        <p:spPr>
          <a:xfrm>
            <a:off x="916946" y="1210638"/>
            <a:ext cx="1939735" cy="1323439"/>
          </a:xfrm>
          <a:prstGeom prst="rect">
            <a:avLst/>
          </a:prstGeom>
          <a:noFill/>
        </p:spPr>
        <p:txBody>
          <a:bodyPr wrap="square" rtlCol="0">
            <a:spAutoFit/>
          </a:bodyPr>
          <a:lstStyle/>
          <a:p>
            <a:pPr algn="ctr"/>
            <a:r>
              <a:rPr lang="en-US" sz="1600" b="1" dirty="0">
                <a:solidFill>
                  <a:srgbClr val="7B895D"/>
                </a:solidFill>
                <a:effectLst>
                  <a:outerShdw blurRad="38100" dist="38100" dir="2700000" algn="tl">
                    <a:srgbClr val="000000">
                      <a:alpha val="43137"/>
                    </a:srgbClr>
                  </a:outerShdw>
                </a:effectLst>
                <a:latin typeface="Anaheim" panose="020B0604020202020204" charset="0"/>
                <a:ea typeface="Calibri" panose="020F0502020204030204" pitchFamily="34" charset="0"/>
                <a:cs typeface="Calibri" panose="020F0502020204030204" pitchFamily="34" charset="0"/>
              </a:rPr>
              <a:t>Development partners and international agency </a:t>
            </a:r>
          </a:p>
          <a:p>
            <a:pPr algn="ctr"/>
            <a:r>
              <a:rPr lang="en-US" sz="1600" b="1" dirty="0">
                <a:solidFill>
                  <a:srgbClr val="7B895D"/>
                </a:solidFill>
                <a:effectLst>
                  <a:outerShdw blurRad="38100" dist="38100" dir="2700000" algn="tl">
                    <a:srgbClr val="000000">
                      <a:alpha val="43137"/>
                    </a:srgbClr>
                  </a:outerShdw>
                </a:effectLst>
                <a:latin typeface="Anaheim" panose="020B0604020202020204" charset="0"/>
                <a:ea typeface="Calibri" panose="020F0502020204030204" pitchFamily="34" charset="0"/>
                <a:cs typeface="Calibri" panose="020F0502020204030204" pitchFamily="34" charset="0"/>
              </a:rPr>
              <a:t>initiatives</a:t>
            </a:r>
            <a:endParaRPr lang="en-US" b="1" dirty="0">
              <a:solidFill>
                <a:srgbClr val="7B895D"/>
              </a:solidFill>
              <a:effectLst>
                <a:outerShdw blurRad="38100" dist="38100" dir="2700000" algn="tl">
                  <a:srgbClr val="000000">
                    <a:alpha val="43137"/>
                  </a:srgbClr>
                </a:outerShdw>
              </a:effectLst>
              <a:latin typeface="Anaheim" panose="020B0604020202020204" charset="0"/>
              <a:ea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3"/>
          <p:cNvSpPr txBox="1">
            <a:spLocks noGrp="1"/>
          </p:cNvSpPr>
          <p:nvPr>
            <p:ph type="title"/>
          </p:nvPr>
        </p:nvSpPr>
        <p:spPr>
          <a:xfrm>
            <a:off x="720000" y="1930575"/>
            <a:ext cx="7704000" cy="841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effectLst>
                  <a:glow rad="63500">
                    <a:schemeClr val="accent1">
                      <a:satMod val="175000"/>
                      <a:alpha val="40000"/>
                    </a:scheme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Introduction</a:t>
            </a:r>
            <a:endParaRPr dirty="0">
              <a:effectLst>
                <a:glow rad="63500">
                  <a:schemeClr val="accent1">
                    <a:satMod val="175000"/>
                    <a:alpha val="40000"/>
                  </a:schemeClr>
                </a:glow>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98"/>
        <p:cNvGrpSpPr/>
        <p:nvPr/>
      </p:nvGrpSpPr>
      <p:grpSpPr>
        <a:xfrm>
          <a:off x="0" y="0"/>
          <a:ext cx="0" cy="0"/>
          <a:chOff x="0" y="0"/>
          <a:chExt cx="0" cy="0"/>
        </a:xfrm>
      </p:grpSpPr>
      <p:sp>
        <p:nvSpPr>
          <p:cNvPr id="2" name="Google Shape;759;p63">
            <a:extLst>
              <a:ext uri="{FF2B5EF4-FFF2-40B4-BE49-F238E27FC236}">
                <a16:creationId xmlns:a16="http://schemas.microsoft.com/office/drawing/2014/main" id="{FCE99C4E-0765-98E3-A39E-53F6E06CB13F}"/>
              </a:ext>
            </a:extLst>
          </p:cNvPr>
          <p:cNvSpPr txBox="1">
            <a:spLocks noGrp="1"/>
          </p:cNvSpPr>
          <p:nvPr>
            <p:ph type="title"/>
          </p:nvPr>
        </p:nvSpPr>
        <p:spPr>
          <a:xfrm>
            <a:off x="2234887" y="3562222"/>
            <a:ext cx="6418459" cy="1185300"/>
          </a:xfrm>
          <a:prstGeom prst="rect">
            <a:avLst/>
          </a:prstGeom>
        </p:spPr>
        <p:txBody>
          <a:bodyPr spcFirstLastPara="1" wrap="square" lIns="91425" tIns="91425" rIns="91425" bIns="91425" anchor="ctr" anchorCtr="0">
            <a:noAutofit/>
          </a:bodyPr>
          <a:lstStyle/>
          <a:p>
            <a:pPr rtl="1"/>
            <a:r>
              <a:rPr lang="en-US" sz="36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7. Natural reserves in Egypt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2" name="Picture 1">
            <a:extLst>
              <a:ext uri="{FF2B5EF4-FFF2-40B4-BE49-F238E27FC236}">
                <a16:creationId xmlns:a16="http://schemas.microsoft.com/office/drawing/2014/main" id="{8CFE9A38-3982-1165-213A-170EC9E53755}"/>
              </a:ext>
            </a:extLst>
          </p:cNvPr>
          <p:cNvPicPr>
            <a:picLocks noChangeAspect="1"/>
          </p:cNvPicPr>
          <p:nvPr/>
        </p:nvPicPr>
        <p:blipFill rotWithShape="1">
          <a:blip r:embed="rId3"/>
          <a:srcRect l="26739" t="11759" r="23751" b="14355"/>
          <a:stretch/>
        </p:blipFill>
        <p:spPr bwMode="auto">
          <a:xfrm>
            <a:off x="3139997" y="296901"/>
            <a:ext cx="5497755" cy="45496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E77A7C8C-481E-4D0C-A190-15997209630B}"/>
              </a:ext>
            </a:extLst>
          </p:cNvPr>
          <p:cNvSpPr txBox="1"/>
          <p:nvPr/>
        </p:nvSpPr>
        <p:spPr>
          <a:xfrm>
            <a:off x="212163" y="140443"/>
            <a:ext cx="2754062" cy="4862613"/>
          </a:xfrm>
          <a:prstGeom prst="rect">
            <a:avLst/>
          </a:prstGeom>
          <a:noFill/>
        </p:spPr>
        <p:txBody>
          <a:bodyPr wrap="square">
            <a:spAutoFit/>
          </a:bodyPr>
          <a:lstStyle/>
          <a:p>
            <a:pPr marR="0" algn="l" rtl="0">
              <a:lnSpc>
                <a:spcPct val="150000"/>
              </a:lnSpc>
              <a:spcBef>
                <a:spcPts val="0"/>
              </a:spcBef>
              <a:spcAft>
                <a:spcPts val="0"/>
              </a:spcAft>
            </a:pPr>
            <a:r>
              <a:rPr lang="ar-EG" sz="1300" dirty="0">
                <a:effectLst/>
                <a:latin typeface="Calibri" panose="020F0502020204030204" pitchFamily="34" charset="0"/>
                <a:ea typeface="Calibri" panose="020F0502020204030204" pitchFamily="34" charset="0"/>
                <a:cs typeface="Calibri" panose="020F0502020204030204" pitchFamily="34" charset="0"/>
              </a:rPr>
              <a:t>There are 30 nature reserves in Egypt, covering an area of ​​150,000 square kilometers, representing 15% of the country's total area. These reserves cover most of Egypt's unique ecosystems and are home to more than 20,000 species of plants and animals.</a:t>
            </a:r>
            <a:endParaRPr lang="en-US" sz="1300" dirty="0">
              <a:effectLst/>
              <a:latin typeface="Calibri" panose="020F0502020204030204" pitchFamily="34" charset="0"/>
              <a:ea typeface="Calibri" panose="020F0502020204030204" pitchFamily="34" charset="0"/>
              <a:cs typeface="Calibri" panose="020F0502020204030204" pitchFamily="34" charset="0"/>
            </a:endParaRPr>
          </a:p>
          <a:p>
            <a:pPr marR="0" algn="l" rtl="0">
              <a:lnSpc>
                <a:spcPct val="150000"/>
              </a:lnSpc>
              <a:spcBef>
                <a:spcPts val="0"/>
              </a:spcBef>
              <a:spcAft>
                <a:spcPts val="0"/>
              </a:spcAft>
            </a:pPr>
            <a:r>
              <a:rPr lang="ar-EG" sz="1300" dirty="0">
                <a:effectLst/>
                <a:latin typeface="Calibri" panose="020F0502020204030204" pitchFamily="34" charset="0"/>
                <a:ea typeface="Calibri" panose="020F0502020204030204" pitchFamily="34" charset="0"/>
                <a:cs typeface="Calibri" panose="020F0502020204030204" pitchFamily="34" charset="0"/>
              </a:rPr>
              <a:t>Natural reserves are therefore a major resource for current and future generations and a strategic reserve for the state. The state seeks to protect these natural resources and enhance their efficiency as a solid foundation for development, tourism, and continued investment.</a:t>
            </a:r>
            <a:endParaRPr lang="en-US" sz="1300" dirty="0">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3" name="Rectangle 2">
            <a:extLst>
              <a:ext uri="{FF2B5EF4-FFF2-40B4-BE49-F238E27FC236}">
                <a16:creationId xmlns:a16="http://schemas.microsoft.com/office/drawing/2014/main" id="{4E0575AA-D089-2B34-3D20-F72A2AEA3DE8}"/>
              </a:ext>
            </a:extLst>
          </p:cNvPr>
          <p:cNvSpPr/>
          <p:nvPr/>
        </p:nvSpPr>
        <p:spPr>
          <a:xfrm>
            <a:off x="36395" y="163338"/>
            <a:ext cx="4674476" cy="4524703"/>
          </a:xfrm>
          <a:prstGeom prst="rect">
            <a:avLst/>
          </a:prstGeom>
          <a:solidFill>
            <a:srgbClr val="FAF9E5"/>
          </a:solidFill>
          <a:ln>
            <a:no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7599240F-C0BC-6426-3BE9-E463670E9169}"/>
              </a:ext>
            </a:extLst>
          </p:cNvPr>
          <p:cNvSpPr txBox="1"/>
          <p:nvPr/>
        </p:nvSpPr>
        <p:spPr>
          <a:xfrm>
            <a:off x="741038" y="4527358"/>
            <a:ext cx="4914900" cy="307777"/>
          </a:xfrm>
          <a:prstGeom prst="rect">
            <a:avLst/>
          </a:prstGeom>
          <a:noFill/>
        </p:spPr>
        <p:txBody>
          <a:bodyPr wrap="square">
            <a:spAutoFit/>
          </a:bodyPr>
          <a:lstStyle/>
          <a:p>
            <a:pPr lvl="0">
              <a:buFont typeface="+mj-lt"/>
              <a:buAutoNum type="arabicPeriod"/>
            </a:pPr>
            <a:endParaRPr lang="en-US" sz="14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40" name="TextBox 39">
            <a:extLst>
              <a:ext uri="{FF2B5EF4-FFF2-40B4-BE49-F238E27FC236}">
                <a16:creationId xmlns:a16="http://schemas.microsoft.com/office/drawing/2014/main" id="{03686386-39F9-E2BD-AA4F-C9DA624C5FCF}"/>
              </a:ext>
            </a:extLst>
          </p:cNvPr>
          <p:cNvSpPr txBox="1"/>
          <p:nvPr/>
        </p:nvSpPr>
        <p:spPr>
          <a:xfrm>
            <a:off x="-2355810" y="4860668"/>
            <a:ext cx="5238092" cy="286232"/>
          </a:xfrm>
          <a:prstGeom prst="rect">
            <a:avLst/>
          </a:prstGeom>
          <a:noFill/>
        </p:spPr>
        <p:txBody>
          <a:bodyPr wrap="square">
            <a:spAutoFit/>
          </a:bodyPr>
          <a:lstStyle/>
          <a:p>
            <a:pPr marL="0" lvl="0" indent="0" algn="ctr" defTabSz="577850">
              <a:lnSpc>
                <a:spcPct val="90000"/>
              </a:lnSpc>
              <a:spcBef>
                <a:spcPct val="0"/>
              </a:spcBef>
              <a:spcAft>
                <a:spcPct val="35000"/>
              </a:spcAft>
              <a:buFont typeface="+mj-lt"/>
              <a:buNone/>
            </a:pPr>
            <a:endParaRPr lang="en-US" sz="14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2FA12C88-7313-475A-BA96-82105C177962}"/>
              </a:ext>
            </a:extLst>
          </p:cNvPr>
          <p:cNvGrpSpPr/>
          <p:nvPr/>
        </p:nvGrpSpPr>
        <p:grpSpPr>
          <a:xfrm>
            <a:off x="-221685" y="137805"/>
            <a:ext cx="5249916" cy="4524703"/>
            <a:chOff x="4071270" y="618797"/>
            <a:chExt cx="4983216" cy="4524703"/>
          </a:xfrm>
        </p:grpSpPr>
        <p:sp>
          <p:nvSpPr>
            <p:cNvPr id="28" name="Rectangle 27">
              <a:extLst>
                <a:ext uri="{FF2B5EF4-FFF2-40B4-BE49-F238E27FC236}">
                  <a16:creationId xmlns:a16="http://schemas.microsoft.com/office/drawing/2014/main" id="{69EB3CD9-45BA-4457-AD0B-DE3E341A1F27}"/>
                </a:ext>
              </a:extLst>
            </p:cNvPr>
            <p:cNvSpPr/>
            <p:nvPr/>
          </p:nvSpPr>
          <p:spPr>
            <a:xfrm>
              <a:off x="4071270" y="618797"/>
              <a:ext cx="4983216" cy="4524703"/>
            </a:xfrm>
            <a:prstGeom prst="rect">
              <a:avLst/>
            </a:prstGeom>
            <a:solidFill>
              <a:srgbClr val="FAF9E5"/>
            </a:solidFill>
            <a:ln>
              <a:no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0" name="TextBox 29">
              <a:extLst>
                <a:ext uri="{FF2B5EF4-FFF2-40B4-BE49-F238E27FC236}">
                  <a16:creationId xmlns:a16="http://schemas.microsoft.com/office/drawing/2014/main" id="{7222321E-7C37-4997-A4BF-C187CC401C80}"/>
                </a:ext>
              </a:extLst>
            </p:cNvPr>
            <p:cNvSpPr txBox="1"/>
            <p:nvPr/>
          </p:nvSpPr>
          <p:spPr>
            <a:xfrm>
              <a:off x="5822114" y="2436248"/>
              <a:ext cx="1684749" cy="830998"/>
            </a:xfrm>
            <a:prstGeom prst="rect">
              <a:avLst/>
            </a:prstGeom>
            <a:noFill/>
          </p:spPr>
          <p:txBody>
            <a:bodyPr wrap="square" rtlCol="0">
              <a:spAutoFit/>
            </a:bodyPr>
            <a:lstStyle/>
            <a:p>
              <a:pPr algn="ctr" rtl="0"/>
              <a:r>
                <a:rPr lang="ar-EG" sz="1600" b="1" dirty="0">
                  <a:solidFill>
                    <a:srgbClr val="69B7BB"/>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First</a:t>
              </a:r>
              <a:r>
                <a:rPr lang="en-US" sz="1600" b="1" dirty="0">
                  <a:solidFill>
                    <a:srgbClr val="69B7BB"/>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endParaRPr lang="ar-EG" sz="1600" b="1" dirty="0">
                <a:solidFill>
                  <a:srgbClr val="69B7BB"/>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algn="ctr" rtl="0"/>
              <a:r>
                <a:rPr lang="ar-EG" sz="1600" b="1" dirty="0">
                  <a:solidFill>
                    <a:srgbClr val="69B7BB"/>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Marine reserves</a:t>
              </a:r>
            </a:p>
            <a:p>
              <a:pPr algn="ctr" rtl="0"/>
              <a:r>
                <a:rPr lang="en-US" sz="1600" b="1" dirty="0">
                  <a:solidFill>
                    <a:srgbClr val="69B7BB"/>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(6 </a:t>
              </a:r>
              <a:r>
                <a:rPr lang="ar-EG" sz="1600" b="1" dirty="0">
                  <a:solidFill>
                    <a:srgbClr val="69B7BB"/>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reserves</a:t>
              </a:r>
              <a:r>
                <a:rPr lang="en-US" sz="1600" b="1" dirty="0">
                  <a:solidFill>
                    <a:srgbClr val="69B7BB"/>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
          <p:nvSpPr>
            <p:cNvPr id="31" name="Hexagon 30">
              <a:extLst>
                <a:ext uri="{FF2B5EF4-FFF2-40B4-BE49-F238E27FC236}">
                  <a16:creationId xmlns:a16="http://schemas.microsoft.com/office/drawing/2014/main" id="{B2AA55D9-A1C6-47FA-B9AC-4E43340A949D}"/>
                </a:ext>
              </a:extLst>
            </p:cNvPr>
            <p:cNvSpPr/>
            <p:nvPr/>
          </p:nvSpPr>
          <p:spPr>
            <a:xfrm>
              <a:off x="7256079" y="1738960"/>
              <a:ext cx="1262653" cy="1092343"/>
            </a:xfrm>
            <a:prstGeom prst="hexagon">
              <a:avLst>
                <a:gd name="adj" fmla="val 28570"/>
                <a:gd name="vf" fmla="val 115470"/>
              </a:avLst>
            </a:prstGeom>
            <a:solidFill>
              <a:srgbClr val="69B7BB"/>
            </a:solidFill>
            <a:ln w="38100" cap="flat" cmpd="sng" algn="ctr">
              <a:solidFill>
                <a:srgbClr val="FFFFFF">
                  <a:hueOff val="0"/>
                  <a:satOff val="0"/>
                  <a:lumOff val="0"/>
                  <a:alphaOff val="0"/>
                </a:srgbClr>
              </a:solidFill>
              <a:prstDash val="solid"/>
            </a:ln>
            <a:effectLst>
              <a:glow rad="101600">
                <a:srgbClr val="9BAD76">
                  <a:satMod val="175000"/>
                  <a:alpha val="40000"/>
                </a:srgbClr>
              </a:glow>
            </a:effectLst>
          </p:spPr>
          <p:style>
            <a:lnRef idx="3">
              <a:scrgbClr r="0" g="0" b="0"/>
            </a:lnRef>
            <a:fillRef idx="1">
              <a:scrgbClr r="0" g="0" b="0"/>
            </a:fillRef>
            <a:effectRef idx="1">
              <a:scrgbClr r="0" g="0" b="0"/>
            </a:effectRef>
            <a:fontRef idx="minor">
              <a:schemeClr val="lt1"/>
            </a:fontRef>
          </p:style>
        </p:sp>
        <p:grpSp>
          <p:nvGrpSpPr>
            <p:cNvPr id="32" name="Group 31">
              <a:extLst>
                <a:ext uri="{FF2B5EF4-FFF2-40B4-BE49-F238E27FC236}">
                  <a16:creationId xmlns:a16="http://schemas.microsoft.com/office/drawing/2014/main" id="{BBC6AD91-292F-4A61-8EBA-D594BB745BA8}"/>
                </a:ext>
              </a:extLst>
            </p:cNvPr>
            <p:cNvGrpSpPr/>
            <p:nvPr/>
          </p:nvGrpSpPr>
          <p:grpSpPr>
            <a:xfrm>
              <a:off x="6057262" y="3715763"/>
              <a:ext cx="1262653" cy="1092343"/>
              <a:chOff x="1163375" y="2830077"/>
              <a:chExt cx="1262653" cy="1092343"/>
            </a:xfrm>
          </p:grpSpPr>
          <p:sp>
            <p:nvSpPr>
              <p:cNvPr id="45" name="Hexagon 44">
                <a:extLst>
                  <a:ext uri="{FF2B5EF4-FFF2-40B4-BE49-F238E27FC236}">
                    <a16:creationId xmlns:a16="http://schemas.microsoft.com/office/drawing/2014/main" id="{B5FB056C-6008-408A-B548-BAE1BC0A2FC6}"/>
                  </a:ext>
                </a:extLst>
              </p:cNvPr>
              <p:cNvSpPr/>
              <p:nvPr/>
            </p:nvSpPr>
            <p:spPr>
              <a:xfrm>
                <a:off x="1163375" y="2830077"/>
                <a:ext cx="1262653" cy="1092343"/>
              </a:xfrm>
              <a:prstGeom prst="hexagon">
                <a:avLst>
                  <a:gd name="adj" fmla="val 28570"/>
                  <a:gd name="vf" fmla="val 115470"/>
                </a:avLst>
              </a:prstGeom>
              <a:solidFill>
                <a:srgbClr val="69B7BB"/>
              </a:solidFill>
              <a:effectLst>
                <a:glow rad="101600">
                  <a:schemeClr val="accent1">
                    <a:satMod val="175000"/>
                    <a:alpha val="40000"/>
                  </a:schemeClr>
                </a:glow>
              </a:effectLst>
            </p:spPr>
            <p:style>
              <a:lnRef idx="3">
                <a:schemeClr val="lt1">
                  <a:hueOff val="0"/>
                  <a:satOff val="0"/>
                  <a:lumOff val="0"/>
                  <a:alphaOff val="0"/>
                </a:schemeClr>
              </a:lnRef>
              <a:fillRef idx="1">
                <a:scrgbClr r="0" g="0" b="0"/>
              </a:fillRef>
              <a:effectRef idx="1">
                <a:scrgbClr r="0" g="0" b="0"/>
              </a:effectRef>
              <a:fontRef idx="minor">
                <a:schemeClr val="lt1"/>
              </a:fontRef>
            </p:style>
          </p:sp>
          <p:sp>
            <p:nvSpPr>
              <p:cNvPr id="46" name="Hexagon 16">
                <a:extLst>
                  <a:ext uri="{FF2B5EF4-FFF2-40B4-BE49-F238E27FC236}">
                    <a16:creationId xmlns:a16="http://schemas.microsoft.com/office/drawing/2014/main" id="{AB56E156-F51D-426D-81E7-FFF42F48F298}"/>
                  </a:ext>
                </a:extLst>
              </p:cNvPr>
              <p:cNvSpPr txBox="1"/>
              <p:nvPr/>
            </p:nvSpPr>
            <p:spPr>
              <a:xfrm>
                <a:off x="1357439" y="3133269"/>
                <a:ext cx="921088" cy="7302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algn="ctr" defTabSz="622300" rtl="0">
                  <a:lnSpc>
                    <a:spcPct val="90000"/>
                  </a:lnSpc>
                  <a:spcBef>
                    <a:spcPct val="0"/>
                  </a:spcBef>
                  <a:spcAft>
                    <a:spcPct val="35000"/>
                  </a:spcAft>
                </a:pPr>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Elba Reserve in the Red Sea Governorate</a:t>
                </a:r>
                <a:endPar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marL="0" lvl="0" indent="0" algn="ctr" defTabSz="622300" rtl="0">
                  <a:lnSpc>
                    <a:spcPct val="90000"/>
                  </a:lnSpc>
                  <a:spcBef>
                    <a:spcPct val="0"/>
                  </a:spcBef>
                  <a:spcAft>
                    <a:spcPct val="35000"/>
                  </a:spcAft>
                  <a:buFont typeface="+mj-lt"/>
                  <a:buNone/>
                </a:pPr>
                <a:endParaRPr lang="en-US" sz="14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grpSp>
        <p:sp>
          <p:nvSpPr>
            <p:cNvPr id="33" name="Hexagon 19">
              <a:extLst>
                <a:ext uri="{FF2B5EF4-FFF2-40B4-BE49-F238E27FC236}">
                  <a16:creationId xmlns:a16="http://schemas.microsoft.com/office/drawing/2014/main" id="{80C0C072-A0C1-4C8E-8DD8-A21564D64346}"/>
                </a:ext>
              </a:extLst>
            </p:cNvPr>
            <p:cNvSpPr txBox="1"/>
            <p:nvPr/>
          </p:nvSpPr>
          <p:spPr>
            <a:xfrm>
              <a:off x="7500678" y="1321850"/>
              <a:ext cx="844155" cy="7302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rtl="0">
                <a:lnSpc>
                  <a:spcPct val="90000"/>
                </a:lnSpc>
                <a:spcBef>
                  <a:spcPct val="0"/>
                </a:spcBef>
                <a:spcAft>
                  <a:spcPct val="35000"/>
                </a:spcAft>
                <a:buFont typeface="+mj-lt"/>
                <a:buNone/>
              </a:pPr>
              <a:endParaRPr lang="en-US" sz="14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grpSp>
          <p:nvGrpSpPr>
            <p:cNvPr id="34" name="Group 33">
              <a:extLst>
                <a:ext uri="{FF2B5EF4-FFF2-40B4-BE49-F238E27FC236}">
                  <a16:creationId xmlns:a16="http://schemas.microsoft.com/office/drawing/2014/main" id="{A82B8684-876A-4E23-81DB-FD35CB3F95DD}"/>
                </a:ext>
              </a:extLst>
            </p:cNvPr>
            <p:cNvGrpSpPr/>
            <p:nvPr/>
          </p:nvGrpSpPr>
          <p:grpSpPr>
            <a:xfrm>
              <a:off x="7189804" y="3003931"/>
              <a:ext cx="1328928" cy="1110910"/>
              <a:chOff x="2284277" y="2125055"/>
              <a:chExt cx="1328928" cy="1110910"/>
            </a:xfrm>
            <a:solidFill>
              <a:srgbClr val="69B7BB"/>
            </a:solidFill>
          </p:grpSpPr>
          <p:sp>
            <p:nvSpPr>
              <p:cNvPr id="43" name="Hexagon 42">
                <a:extLst>
                  <a:ext uri="{FF2B5EF4-FFF2-40B4-BE49-F238E27FC236}">
                    <a16:creationId xmlns:a16="http://schemas.microsoft.com/office/drawing/2014/main" id="{B14527C7-47EB-4025-91A1-CBE2F5587C2D}"/>
                  </a:ext>
                </a:extLst>
              </p:cNvPr>
              <p:cNvSpPr/>
              <p:nvPr/>
            </p:nvSpPr>
            <p:spPr>
              <a:xfrm>
                <a:off x="2284277" y="2125055"/>
                <a:ext cx="1328928" cy="1110910"/>
              </a:xfrm>
              <a:prstGeom prst="hexagon">
                <a:avLst>
                  <a:gd name="adj" fmla="val 28570"/>
                  <a:gd name="vf" fmla="val 115470"/>
                </a:avLst>
              </a:prstGeom>
              <a:grpFill/>
              <a:effectLst>
                <a:glow rad="101600">
                  <a:schemeClr val="accent1">
                    <a:satMod val="175000"/>
                    <a:alpha val="40000"/>
                  </a:schemeClr>
                </a:glow>
              </a:effectLst>
            </p:spPr>
            <p:style>
              <a:lnRef idx="3">
                <a:schemeClr val="lt1">
                  <a:hueOff val="0"/>
                  <a:satOff val="0"/>
                  <a:lumOff val="0"/>
                  <a:alphaOff val="0"/>
                </a:schemeClr>
              </a:lnRef>
              <a:fillRef idx="1">
                <a:scrgbClr r="0" g="0" b="0"/>
              </a:fillRef>
              <a:effectRef idx="1">
                <a:scrgbClr r="0" g="0" b="0"/>
              </a:effectRef>
              <a:fontRef idx="minor">
                <a:schemeClr val="lt1"/>
              </a:fontRef>
            </p:style>
          </p:sp>
          <p:sp>
            <p:nvSpPr>
              <p:cNvPr id="44" name="Hexagon 13">
                <a:extLst>
                  <a:ext uri="{FF2B5EF4-FFF2-40B4-BE49-F238E27FC236}">
                    <a16:creationId xmlns:a16="http://schemas.microsoft.com/office/drawing/2014/main" id="{54550795-1990-4B7A-B04E-76C6CFD2698D}"/>
                  </a:ext>
                </a:extLst>
              </p:cNvPr>
              <p:cNvSpPr txBox="1"/>
              <p:nvPr/>
            </p:nvSpPr>
            <p:spPr>
              <a:xfrm>
                <a:off x="2493526" y="2399877"/>
                <a:ext cx="902882" cy="57982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algn="ctr" defTabSz="622300" rtl="0">
                  <a:lnSpc>
                    <a:spcPct val="90000"/>
                  </a:lnSpc>
                  <a:spcBef>
                    <a:spcPct val="0"/>
                  </a:spcBef>
                  <a:spcAft>
                    <a:spcPct val="35000"/>
                  </a:spcAft>
                </a:pPr>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Wadi al-J</a:t>
                </a:r>
                <a:r>
                  <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a:t>
                </a:r>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mal </a:t>
                </a:r>
                <a:r>
                  <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Reserve </a:t>
                </a:r>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in Hamata</a:t>
                </a:r>
                <a:endPar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grpSp>
        <p:sp>
          <p:nvSpPr>
            <p:cNvPr id="35" name="Hexagon 10">
              <a:extLst>
                <a:ext uri="{FF2B5EF4-FFF2-40B4-BE49-F238E27FC236}">
                  <a16:creationId xmlns:a16="http://schemas.microsoft.com/office/drawing/2014/main" id="{1741EF19-853C-48F6-BAC0-61FC66CECDE7}"/>
                </a:ext>
              </a:extLst>
            </p:cNvPr>
            <p:cNvSpPr txBox="1"/>
            <p:nvPr/>
          </p:nvSpPr>
          <p:spPr>
            <a:xfrm>
              <a:off x="7457780" y="2040131"/>
              <a:ext cx="844155" cy="7302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algn="ctr" defTabSz="622300" rtl="0">
                <a:lnSpc>
                  <a:spcPct val="90000"/>
                </a:lnSpc>
                <a:spcBef>
                  <a:spcPct val="0"/>
                </a:spcBef>
                <a:spcAft>
                  <a:spcPct val="35000"/>
                </a:spcAft>
              </a:pPr>
              <a:r>
                <a:rPr lang="ar-EG"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Ras Mohammed Nature Reserve in South Sinai</a:t>
              </a:r>
              <a:endParaRPr lang="en-US" sz="12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marL="0" lvl="0" indent="0" algn="ctr" defTabSz="622300" rtl="0">
                <a:lnSpc>
                  <a:spcPct val="90000"/>
                </a:lnSpc>
                <a:spcBef>
                  <a:spcPct val="0"/>
                </a:spcBef>
                <a:spcAft>
                  <a:spcPct val="35000"/>
                </a:spcAft>
                <a:buFont typeface="+mj-lt"/>
                <a:buNone/>
              </a:pPr>
              <a:endParaRPr lang="en-US" sz="14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37" name="Hexagon 36">
              <a:extLst>
                <a:ext uri="{FF2B5EF4-FFF2-40B4-BE49-F238E27FC236}">
                  <a16:creationId xmlns:a16="http://schemas.microsoft.com/office/drawing/2014/main" id="{03597E9E-BA1B-49DC-BE51-44D80D43B7D1}"/>
                </a:ext>
              </a:extLst>
            </p:cNvPr>
            <p:cNvSpPr/>
            <p:nvPr/>
          </p:nvSpPr>
          <p:spPr>
            <a:xfrm>
              <a:off x="4810578" y="3078533"/>
              <a:ext cx="1262653" cy="1154217"/>
            </a:xfrm>
            <a:prstGeom prst="hexagon">
              <a:avLst>
                <a:gd name="adj" fmla="val 28570"/>
                <a:gd name="vf" fmla="val 115470"/>
              </a:avLst>
            </a:prstGeom>
            <a:solidFill>
              <a:srgbClr val="69B7BB"/>
            </a:solidFill>
            <a:effectLst>
              <a:glow rad="101600">
                <a:schemeClr val="accent1">
                  <a:satMod val="175000"/>
                  <a:alpha val="40000"/>
                </a:schemeClr>
              </a:glow>
            </a:effectLst>
          </p:spPr>
          <p:style>
            <a:lnRef idx="3">
              <a:schemeClr val="lt1">
                <a:hueOff val="0"/>
                <a:satOff val="0"/>
                <a:lumOff val="0"/>
                <a:alphaOff val="0"/>
              </a:schemeClr>
            </a:lnRef>
            <a:fillRef idx="1">
              <a:scrgbClr r="0" g="0" b="0"/>
            </a:fillRef>
            <a:effectRef idx="1">
              <a:scrgbClr r="0" g="0" b="0"/>
            </a:effectRef>
            <a:fontRef idx="minor">
              <a:schemeClr val="lt1"/>
            </a:fontRef>
          </p:style>
          <p:txBody>
            <a:bodyPr/>
            <a:lstStyle/>
            <a:p>
              <a:pPr algn="ctr" rtl="0"/>
              <a:endParaRPr lang="ar-EG" sz="6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algn="ctr"/>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Salloum</a:t>
              </a:r>
              <a:r>
                <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Reserve</a:t>
              </a:r>
              <a:endPar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grpSp>
          <p:nvGrpSpPr>
            <p:cNvPr id="38" name="Group 37">
              <a:extLst>
                <a:ext uri="{FF2B5EF4-FFF2-40B4-BE49-F238E27FC236}">
                  <a16:creationId xmlns:a16="http://schemas.microsoft.com/office/drawing/2014/main" id="{AA4B8D97-1E5B-4AAA-81FC-2B4DFA8DAD85}"/>
                </a:ext>
              </a:extLst>
            </p:cNvPr>
            <p:cNvGrpSpPr/>
            <p:nvPr/>
          </p:nvGrpSpPr>
          <p:grpSpPr>
            <a:xfrm>
              <a:off x="6080543" y="1052054"/>
              <a:ext cx="1262653" cy="1092343"/>
              <a:chOff x="1163375" y="164790"/>
              <a:chExt cx="1262653" cy="1092343"/>
            </a:xfrm>
          </p:grpSpPr>
          <p:sp>
            <p:nvSpPr>
              <p:cNvPr id="41" name="Hexagon 40">
                <a:extLst>
                  <a:ext uri="{FF2B5EF4-FFF2-40B4-BE49-F238E27FC236}">
                    <a16:creationId xmlns:a16="http://schemas.microsoft.com/office/drawing/2014/main" id="{93386C49-A0F7-4996-925F-A55F01BCAA1F}"/>
                  </a:ext>
                </a:extLst>
              </p:cNvPr>
              <p:cNvSpPr/>
              <p:nvPr/>
            </p:nvSpPr>
            <p:spPr>
              <a:xfrm>
                <a:off x="1163375" y="164790"/>
                <a:ext cx="1262653" cy="1092343"/>
              </a:xfrm>
              <a:prstGeom prst="hexagon">
                <a:avLst>
                  <a:gd name="adj" fmla="val 28570"/>
                  <a:gd name="vf" fmla="val 115470"/>
                </a:avLst>
              </a:prstGeom>
              <a:solidFill>
                <a:srgbClr val="69B7BB"/>
              </a:solidFill>
              <a:effectLst>
                <a:glow rad="101600">
                  <a:schemeClr val="accent1">
                    <a:satMod val="175000"/>
                    <a:alpha val="40000"/>
                  </a:schemeClr>
                </a:glow>
              </a:effectLst>
            </p:spPr>
            <p:style>
              <a:lnRef idx="3">
                <a:schemeClr val="lt1">
                  <a:hueOff val="0"/>
                  <a:satOff val="0"/>
                  <a:lumOff val="0"/>
                  <a:alphaOff val="0"/>
                </a:schemeClr>
              </a:lnRef>
              <a:fillRef idx="1">
                <a:scrgbClr r="0" g="0" b="0"/>
              </a:fillRef>
              <a:effectRef idx="1">
                <a:scrgbClr r="0" g="0" b="0"/>
              </a:effectRef>
              <a:fontRef idx="minor">
                <a:schemeClr val="lt1"/>
              </a:fontRef>
            </p:style>
          </p:sp>
          <p:sp>
            <p:nvSpPr>
              <p:cNvPr id="42" name="Hexagon 7">
                <a:extLst>
                  <a:ext uri="{FF2B5EF4-FFF2-40B4-BE49-F238E27FC236}">
                    <a16:creationId xmlns:a16="http://schemas.microsoft.com/office/drawing/2014/main" id="{5A8F6445-5D95-41AD-B430-39F39EFA6F58}"/>
                  </a:ext>
                </a:extLst>
              </p:cNvPr>
              <p:cNvSpPr txBox="1"/>
              <p:nvPr/>
            </p:nvSpPr>
            <p:spPr>
              <a:xfrm>
                <a:off x="1372624" y="470047"/>
                <a:ext cx="844155" cy="7302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algn="ctr" defTabSz="622300" rtl="0">
                  <a:lnSpc>
                    <a:spcPct val="90000"/>
                  </a:lnSpc>
                  <a:spcBef>
                    <a:spcPct val="0"/>
                  </a:spcBef>
                  <a:spcAft>
                    <a:spcPct val="35000"/>
                  </a:spcAft>
                </a:pPr>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Abu Galum Nature Reserve in South Sinai Governorate</a:t>
                </a:r>
                <a:endPar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marL="0" lvl="0" indent="0" algn="ctr" defTabSz="622300" rtl="0">
                  <a:lnSpc>
                    <a:spcPct val="90000"/>
                  </a:lnSpc>
                  <a:spcBef>
                    <a:spcPct val="0"/>
                  </a:spcBef>
                  <a:spcAft>
                    <a:spcPct val="35000"/>
                  </a:spcAft>
                  <a:buFont typeface="+mj-lt"/>
                  <a:buNone/>
                </a:pPr>
                <a:endParaRPr lang="en-US" sz="1400" b="1" kern="12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grpSp>
        <p:sp>
          <p:nvSpPr>
            <p:cNvPr id="39" name="Hexagon 38">
              <a:extLst>
                <a:ext uri="{FF2B5EF4-FFF2-40B4-BE49-F238E27FC236}">
                  <a16:creationId xmlns:a16="http://schemas.microsoft.com/office/drawing/2014/main" id="{5E493055-FF6F-45F1-AD1C-EE11B5305468}"/>
                </a:ext>
              </a:extLst>
            </p:cNvPr>
            <p:cNvSpPr/>
            <p:nvPr/>
          </p:nvSpPr>
          <p:spPr>
            <a:xfrm>
              <a:off x="4845234" y="1684539"/>
              <a:ext cx="1279667" cy="1092343"/>
            </a:xfrm>
            <a:prstGeom prst="hexagon">
              <a:avLst>
                <a:gd name="adj" fmla="val 28570"/>
                <a:gd name="vf" fmla="val 115470"/>
              </a:avLst>
            </a:prstGeom>
            <a:solidFill>
              <a:srgbClr val="69B7BB"/>
            </a:solidFill>
            <a:effectLst>
              <a:glow rad="101600">
                <a:schemeClr val="accent1">
                  <a:satMod val="175000"/>
                  <a:alpha val="40000"/>
                </a:schemeClr>
              </a:glow>
            </a:effectLst>
          </p:spPr>
          <p:style>
            <a:lnRef idx="3">
              <a:schemeClr val="lt1">
                <a:hueOff val="0"/>
                <a:satOff val="0"/>
                <a:lumOff val="0"/>
                <a:alphaOff val="0"/>
              </a:schemeClr>
            </a:lnRef>
            <a:fillRef idx="1">
              <a:scrgbClr r="0" g="0" b="0"/>
            </a:fillRef>
            <a:effectRef idx="1">
              <a:scrgbClr r="0" g="0" b="0"/>
            </a:effectRef>
            <a:fontRef idx="minor">
              <a:schemeClr val="lt1"/>
            </a:fontRef>
          </p:style>
          <p:txBody>
            <a:bodyPr anchor="ctr"/>
            <a:lstStyle/>
            <a:p>
              <a:pPr algn="ctr" rtl="0"/>
              <a:endPar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pPr algn="ctr" rtl="0"/>
              <a:r>
                <a:rPr lang="ar-EG"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Nabq Protected Area in South Sinai Governorate</a:t>
              </a:r>
              <a:endParaRPr lang="en-US" sz="12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grpSp>
      <p:graphicFrame>
        <p:nvGraphicFramePr>
          <p:cNvPr id="47" name="Diagram 46">
            <a:extLst>
              <a:ext uri="{FF2B5EF4-FFF2-40B4-BE49-F238E27FC236}">
                <a16:creationId xmlns:a16="http://schemas.microsoft.com/office/drawing/2014/main" id="{64905CCC-118A-4615-8B13-483A01896A4C}"/>
              </a:ext>
            </a:extLst>
          </p:cNvPr>
          <p:cNvGraphicFramePr/>
          <p:nvPr>
            <p:extLst>
              <p:ext uri="{D42A27DB-BD31-4B8C-83A1-F6EECF244321}">
                <p14:modId xmlns:p14="http://schemas.microsoft.com/office/powerpoint/2010/main" val="2308454012"/>
              </p:ext>
            </p:extLst>
          </p:nvPr>
        </p:nvGraphicFramePr>
        <p:xfrm>
          <a:off x="3792782" y="163338"/>
          <a:ext cx="5857657" cy="43940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BD5D67DF-E4C2-43C4-8A2F-3FC6A6DFBAC1}"/>
              </a:ext>
            </a:extLst>
          </p:cNvPr>
          <p:cNvSpPr txBox="1"/>
          <p:nvPr/>
        </p:nvSpPr>
        <p:spPr>
          <a:xfrm>
            <a:off x="5907614" y="1955256"/>
            <a:ext cx="1643501" cy="954107"/>
          </a:xfrm>
          <a:prstGeom prst="rect">
            <a:avLst/>
          </a:prstGeom>
          <a:noFill/>
        </p:spPr>
        <p:txBody>
          <a:bodyPr wrap="square" rtlCol="0">
            <a:spAutoFit/>
          </a:bodyPr>
          <a:lstStyle/>
          <a:p>
            <a:pPr algn="ctr"/>
            <a:r>
              <a:rPr lang="ar-EG" b="1" dirty="0">
                <a:solidFill>
                  <a:srgbClr val="61944E"/>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second:</a:t>
            </a:r>
          </a:p>
          <a:p>
            <a:pPr algn="ctr"/>
            <a:r>
              <a:rPr lang="ar-EG" b="1" dirty="0">
                <a:solidFill>
                  <a:srgbClr val="61944E"/>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Wetland reserves (8 reserves)</a:t>
            </a:r>
            <a:endParaRPr lang="en-US" b="1" dirty="0">
              <a:solidFill>
                <a:srgbClr val="61944E"/>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9" name="Google Shape;379;p49"/>
          <p:cNvSpPr txBox="1">
            <a:spLocks noGrp="1"/>
          </p:cNvSpPr>
          <p:nvPr>
            <p:ph type="subTitle" idx="6"/>
          </p:nvPr>
        </p:nvSpPr>
        <p:spPr>
          <a:xfrm>
            <a:off x="4692869" y="191156"/>
            <a:ext cx="3492062" cy="260131"/>
          </a:xfrm>
          <a:prstGeom prst="rect">
            <a:avLst/>
          </a:prstGeom>
          <a:solidFill>
            <a:srgbClr val="DEE583"/>
          </a:solidFill>
          <a:ln>
            <a:solidFill>
              <a:schemeClr val="bg1"/>
            </a:solidFill>
          </a:ln>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r>
              <a:rPr lang="en-US" b="1" dirty="0">
                <a:solidFill>
                  <a:schemeClr val="bg1"/>
                </a:solidFill>
                <a:effectLst>
                  <a:outerShdw blurRad="38100" dist="38100" dir="2700000" algn="tl">
                    <a:srgbClr val="000000">
                      <a:alpha val="43137"/>
                    </a:srgbClr>
                  </a:outerShdw>
                </a:effectLst>
              </a:rPr>
              <a:t>Desert Reserves ( 7 reserves )</a:t>
            </a:r>
          </a:p>
        </p:txBody>
      </p:sp>
      <p:graphicFrame>
        <p:nvGraphicFramePr>
          <p:cNvPr id="10" name="Diagram 9">
            <a:extLst>
              <a:ext uri="{FF2B5EF4-FFF2-40B4-BE49-F238E27FC236}">
                <a16:creationId xmlns:a16="http://schemas.microsoft.com/office/drawing/2014/main" id="{41465B97-2AB3-6A8C-8D0C-170C9523AE0E}"/>
              </a:ext>
            </a:extLst>
          </p:cNvPr>
          <p:cNvGraphicFramePr/>
          <p:nvPr>
            <p:extLst>
              <p:ext uri="{D42A27DB-BD31-4B8C-83A1-F6EECF244321}">
                <p14:modId xmlns:p14="http://schemas.microsoft.com/office/powerpoint/2010/main" val="1370405457"/>
              </p:ext>
            </p:extLst>
          </p:nvPr>
        </p:nvGraphicFramePr>
        <p:xfrm>
          <a:off x="501869" y="98534"/>
          <a:ext cx="3584028" cy="40872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6" name="Diagram 15">
            <a:extLst>
              <a:ext uri="{FF2B5EF4-FFF2-40B4-BE49-F238E27FC236}">
                <a16:creationId xmlns:a16="http://schemas.microsoft.com/office/drawing/2014/main" id="{B2D6E723-DC0D-DC53-E249-A34445B9102E}"/>
              </a:ext>
            </a:extLst>
          </p:cNvPr>
          <p:cNvGraphicFramePr/>
          <p:nvPr>
            <p:extLst>
              <p:ext uri="{D42A27DB-BD31-4B8C-83A1-F6EECF244321}">
                <p14:modId xmlns:p14="http://schemas.microsoft.com/office/powerpoint/2010/main" val="2866531172"/>
              </p:ext>
            </p:extLst>
          </p:nvPr>
        </p:nvGraphicFramePr>
        <p:xfrm>
          <a:off x="4085897" y="571500"/>
          <a:ext cx="4706007" cy="21914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8" name="Diagram 17">
            <a:extLst>
              <a:ext uri="{FF2B5EF4-FFF2-40B4-BE49-F238E27FC236}">
                <a16:creationId xmlns:a16="http://schemas.microsoft.com/office/drawing/2014/main" id="{165CC9A8-9108-E99A-1655-8F7D9CBCFF00}"/>
              </a:ext>
            </a:extLst>
          </p:cNvPr>
          <p:cNvGraphicFramePr/>
          <p:nvPr>
            <p:extLst>
              <p:ext uri="{D42A27DB-BD31-4B8C-83A1-F6EECF244321}">
                <p14:modId xmlns:p14="http://schemas.microsoft.com/office/powerpoint/2010/main" val="1849638262"/>
              </p:ext>
            </p:extLst>
          </p:nvPr>
        </p:nvGraphicFramePr>
        <p:xfrm>
          <a:off x="4761187" y="2883119"/>
          <a:ext cx="3492062" cy="156866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nvGrpSpPr>
          <p:cNvPr id="25" name="Group 24">
            <a:extLst>
              <a:ext uri="{FF2B5EF4-FFF2-40B4-BE49-F238E27FC236}">
                <a16:creationId xmlns:a16="http://schemas.microsoft.com/office/drawing/2014/main" id="{66CE5627-13DF-81F1-C15B-6302F235EDC2}"/>
              </a:ext>
            </a:extLst>
          </p:cNvPr>
          <p:cNvGrpSpPr/>
          <p:nvPr/>
        </p:nvGrpSpPr>
        <p:grpSpPr>
          <a:xfrm>
            <a:off x="70944" y="451287"/>
            <a:ext cx="4501056" cy="3456589"/>
            <a:chOff x="-102475" y="321221"/>
            <a:chExt cx="4950372" cy="3456589"/>
          </a:xfrm>
        </p:grpSpPr>
        <p:graphicFrame>
          <p:nvGraphicFramePr>
            <p:cNvPr id="15" name="Diagram 14">
              <a:extLst>
                <a:ext uri="{FF2B5EF4-FFF2-40B4-BE49-F238E27FC236}">
                  <a16:creationId xmlns:a16="http://schemas.microsoft.com/office/drawing/2014/main" id="{8843346A-AF4D-A74E-46E3-0E153C67675C}"/>
                </a:ext>
              </a:extLst>
            </p:cNvPr>
            <p:cNvGraphicFramePr/>
            <p:nvPr>
              <p:extLst>
                <p:ext uri="{D42A27DB-BD31-4B8C-83A1-F6EECF244321}">
                  <p14:modId xmlns:p14="http://schemas.microsoft.com/office/powerpoint/2010/main" val="1686420001"/>
                </p:ext>
              </p:extLst>
            </p:nvPr>
          </p:nvGraphicFramePr>
          <p:xfrm>
            <a:off x="-102475" y="321221"/>
            <a:ext cx="4950372" cy="345658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4" name="Oval 23">
              <a:extLst>
                <a:ext uri="{FF2B5EF4-FFF2-40B4-BE49-F238E27FC236}">
                  <a16:creationId xmlns:a16="http://schemas.microsoft.com/office/drawing/2014/main" id="{FFAB43B6-A8A1-A492-83C1-71446D6802FB}"/>
                </a:ext>
              </a:extLst>
            </p:cNvPr>
            <p:cNvSpPr/>
            <p:nvPr/>
          </p:nvSpPr>
          <p:spPr>
            <a:xfrm>
              <a:off x="2171700" y="3572858"/>
              <a:ext cx="402021" cy="18327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4319F3B2-75D4-CE8C-A232-D1EDBB8A1A47}"/>
              </a:ext>
            </a:extLst>
          </p:cNvPr>
          <p:cNvGrpSpPr/>
          <p:nvPr/>
        </p:nvGrpSpPr>
        <p:grpSpPr>
          <a:xfrm>
            <a:off x="1753436" y="1810358"/>
            <a:ext cx="1136071" cy="738446"/>
            <a:chOff x="1907150" y="1185"/>
            <a:chExt cx="1136071" cy="738446"/>
          </a:xfrm>
          <a:scene3d>
            <a:camera prst="orthographicFront">
              <a:rot lat="0" lon="0" rev="0"/>
            </a:camera>
            <a:lightRig rig="soft" dir="t">
              <a:rot lat="0" lon="0" rev="0"/>
            </a:lightRig>
          </a:scene3d>
        </p:grpSpPr>
        <p:sp>
          <p:nvSpPr>
            <p:cNvPr id="28" name="Rectangle: Rounded Corners 27">
              <a:extLst>
                <a:ext uri="{FF2B5EF4-FFF2-40B4-BE49-F238E27FC236}">
                  <a16:creationId xmlns:a16="http://schemas.microsoft.com/office/drawing/2014/main" id="{126E870A-2430-2D09-710A-306CE531A88B}"/>
                </a:ext>
              </a:extLst>
            </p:cNvPr>
            <p:cNvSpPr/>
            <p:nvPr/>
          </p:nvSpPr>
          <p:spPr>
            <a:xfrm>
              <a:off x="1907150" y="1185"/>
              <a:ext cx="1136071" cy="738446"/>
            </a:xfrm>
            <a:prstGeom prst="roundRect">
              <a:avLst/>
            </a:prstGeom>
            <a:solidFill>
              <a:srgbClr val="6CBA8A"/>
            </a:solidFill>
            <a:ln w="254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29" name="Rectangle: Rounded Corners 4">
              <a:extLst>
                <a:ext uri="{FF2B5EF4-FFF2-40B4-BE49-F238E27FC236}">
                  <a16:creationId xmlns:a16="http://schemas.microsoft.com/office/drawing/2014/main" id="{9EE55754-1547-9865-2AEF-C742CECDD581}"/>
                </a:ext>
              </a:extLst>
            </p:cNvPr>
            <p:cNvSpPr txBox="1"/>
            <p:nvPr/>
          </p:nvSpPr>
          <p:spPr>
            <a:xfrm>
              <a:off x="1943198" y="37233"/>
              <a:ext cx="1063975" cy="666350"/>
            </a:xfrm>
            <a:prstGeom prst="rect">
              <a:avLst/>
            </a:prstGeom>
            <a:ln>
              <a:noFill/>
            </a:ln>
            <a:sp3d/>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algn="ctr"/>
              <a:r>
                <a:rPr lang="en-US" b="1" dirty="0">
                  <a:effectLst>
                    <a:outerShdw blurRad="38100" dist="38100" dir="2700000" algn="tl">
                      <a:srgbClr val="000000">
                        <a:alpha val="43137"/>
                      </a:srgbClr>
                    </a:outerShdw>
                  </a:effectLst>
                </a:rPr>
                <a:t>Various Reserves</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97"/>
        <p:cNvGrpSpPr/>
        <p:nvPr/>
      </p:nvGrpSpPr>
      <p:grpSpPr>
        <a:xfrm>
          <a:off x="0" y="0"/>
          <a:ext cx="0" cy="0"/>
          <a:chOff x="0" y="0"/>
          <a:chExt cx="0" cy="0"/>
        </a:xfrm>
      </p:grpSpPr>
      <p:pic>
        <p:nvPicPr>
          <p:cNvPr id="898" name="Google Shape;898;p71"/>
          <p:cNvPicPr preferRelativeResize="0"/>
          <p:nvPr/>
        </p:nvPicPr>
        <p:blipFill>
          <a:blip r:embed="rId3">
            <a:alphaModFix/>
          </a:blip>
          <a:stretch>
            <a:fillRect/>
          </a:stretch>
        </p:blipFill>
        <p:spPr>
          <a:xfrm>
            <a:off x="0" y="0"/>
            <a:ext cx="5143500" cy="5143500"/>
          </a:xfrm>
          <a:prstGeom prst="rect">
            <a:avLst/>
          </a:prstGeom>
          <a:noFill/>
          <a:ln>
            <a:noFill/>
          </a:ln>
        </p:spPr>
      </p:pic>
      <p:pic>
        <p:nvPicPr>
          <p:cNvPr id="899" name="Google Shape;899;p71"/>
          <p:cNvPicPr preferRelativeResize="0"/>
          <p:nvPr/>
        </p:nvPicPr>
        <p:blipFill rotWithShape="1">
          <a:blip r:embed="rId4">
            <a:alphaModFix/>
          </a:blip>
          <a:srcRect l="38574"/>
          <a:stretch/>
        </p:blipFill>
        <p:spPr>
          <a:xfrm>
            <a:off x="1399600" y="0"/>
            <a:ext cx="6686423" cy="5143501"/>
          </a:xfrm>
          <a:prstGeom prst="rect">
            <a:avLst/>
          </a:prstGeom>
          <a:noFill/>
          <a:ln>
            <a:noFill/>
          </a:ln>
        </p:spPr>
      </p:pic>
      <p:sp>
        <p:nvSpPr>
          <p:cNvPr id="2" name="Google Shape;759;p63">
            <a:extLst>
              <a:ext uri="{FF2B5EF4-FFF2-40B4-BE49-F238E27FC236}">
                <a16:creationId xmlns:a16="http://schemas.microsoft.com/office/drawing/2014/main" id="{B1C16BAC-9732-1BE9-6D8F-9BF4891F6C06}"/>
              </a:ext>
            </a:extLst>
          </p:cNvPr>
          <p:cNvSpPr txBox="1">
            <a:spLocks noGrp="1"/>
          </p:cNvSpPr>
          <p:nvPr>
            <p:ph type="title"/>
          </p:nvPr>
        </p:nvSpPr>
        <p:spPr>
          <a:xfrm>
            <a:off x="3720662" y="1907205"/>
            <a:ext cx="4950371" cy="1781926"/>
          </a:xfrm>
          <a:prstGeom prst="rect">
            <a:avLst/>
          </a:prstGeom>
        </p:spPr>
        <p:txBody>
          <a:bodyPr spcFirstLastPara="1" wrap="square" lIns="91425" tIns="91425" rIns="91425" bIns="91425" anchor="ctr" anchorCtr="0">
            <a:noAutofit/>
          </a:bodyPr>
          <a:lstStyle/>
          <a:p>
            <a:pPr algn="ctr" rtl="1"/>
            <a:r>
              <a:rPr lang="en-US" sz="360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t>8. Successful examples .. Where to start</a:t>
            </a:r>
            <a:br>
              <a:rPr lang="en-US" dirty="0"/>
            </a:br>
            <a:endParaRPr lang="en-US" sz="32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373982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7" name="Rectangle 6">
            <a:extLst>
              <a:ext uri="{FF2B5EF4-FFF2-40B4-BE49-F238E27FC236}">
                <a16:creationId xmlns:a16="http://schemas.microsoft.com/office/drawing/2014/main" id="{B41EACA1-6022-4210-B556-38F917B60B5F}"/>
              </a:ext>
            </a:extLst>
          </p:cNvPr>
          <p:cNvSpPr/>
          <p:nvPr/>
        </p:nvSpPr>
        <p:spPr>
          <a:xfrm>
            <a:off x="253999" y="483552"/>
            <a:ext cx="5313680" cy="738664"/>
          </a:xfrm>
          <a:prstGeom prst="rect">
            <a:avLst/>
          </a:prstGeom>
        </p:spPr>
        <p:txBody>
          <a:bodyPr wrap="square">
            <a:spAutoFit/>
          </a:bodyPr>
          <a:lstStyle/>
          <a:p>
            <a:pPr algn="just"/>
            <a:r>
              <a:rPr lang="en-US" b="1" dirty="0"/>
              <a:t>There are many successful cases of projects that can be built on in the field of rural tourism, the most prominent examples of which are:</a:t>
            </a:r>
          </a:p>
        </p:txBody>
      </p:sp>
      <p:sp>
        <p:nvSpPr>
          <p:cNvPr id="8" name="Rectangle 7">
            <a:extLst>
              <a:ext uri="{FF2B5EF4-FFF2-40B4-BE49-F238E27FC236}">
                <a16:creationId xmlns:a16="http://schemas.microsoft.com/office/drawing/2014/main" id="{9FCB3132-3D74-459C-8F96-A87BEDFA7F52}"/>
              </a:ext>
            </a:extLst>
          </p:cNvPr>
          <p:cNvSpPr/>
          <p:nvPr/>
        </p:nvSpPr>
        <p:spPr>
          <a:xfrm>
            <a:off x="605133" y="1301578"/>
            <a:ext cx="4611414" cy="578022"/>
          </a:xfrm>
          <a:prstGeom prst="rect">
            <a:avLst/>
          </a:prstGeom>
          <a:ln w="19050">
            <a:solidFill>
              <a:srgbClr val="8D6737"/>
            </a:solidFill>
          </a:ln>
        </p:spPr>
        <p:style>
          <a:lnRef idx="1">
            <a:schemeClr val="accent3"/>
          </a:lnRef>
          <a:fillRef idx="2">
            <a:schemeClr val="accent3"/>
          </a:fillRef>
          <a:effectRef idx="1">
            <a:schemeClr val="accent3"/>
          </a:effectRef>
          <a:fontRef idx="minor">
            <a:schemeClr val="dk1"/>
          </a:fontRef>
        </p:style>
        <p:txBody>
          <a:bodyPr rtlCol="0" anchor="ctr"/>
          <a:lstStyle/>
          <a:p>
            <a:pPr marL="139700" algn="ctr" rtl="1">
              <a:lnSpc>
                <a:spcPct val="115000"/>
              </a:lnSpc>
            </a:pPr>
            <a:r>
              <a:rPr lang="en-US" sz="1600" b="1" dirty="0"/>
              <a:t>1- The Best Tourism Villages in Egypt</a:t>
            </a:r>
            <a:endParaRPr lang="en-US" sz="16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3F23F0E0-FB43-4DD7-AFD4-B40C71FC34F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79161" y="863600"/>
            <a:ext cx="1410840" cy="18489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10">
            <a:extLst>
              <a:ext uri="{FF2B5EF4-FFF2-40B4-BE49-F238E27FC236}">
                <a16:creationId xmlns:a16="http://schemas.microsoft.com/office/drawing/2014/main" id="{3EBE4A82-655A-4E9F-B93F-9B0A8D8F513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1037" y="863600"/>
            <a:ext cx="1410841" cy="18489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Rectangle 8">
            <a:extLst>
              <a:ext uri="{FF2B5EF4-FFF2-40B4-BE49-F238E27FC236}">
                <a16:creationId xmlns:a16="http://schemas.microsoft.com/office/drawing/2014/main" id="{7566BCB4-23DF-42FB-B008-9EA8D8B41F5C}"/>
              </a:ext>
            </a:extLst>
          </p:cNvPr>
          <p:cNvSpPr/>
          <p:nvPr/>
        </p:nvSpPr>
        <p:spPr>
          <a:xfrm>
            <a:off x="253999" y="2038324"/>
            <a:ext cx="5313680" cy="3093154"/>
          </a:xfrm>
          <a:prstGeom prst="rect">
            <a:avLst/>
          </a:prstGeom>
        </p:spPr>
        <p:txBody>
          <a:bodyPr wrap="square">
            <a:spAutoFit/>
          </a:bodyPr>
          <a:lstStyle/>
          <a:p>
            <a:pPr marL="285750" indent="-285750" algn="just">
              <a:buFont typeface="Wingdings" panose="05000000000000000000" pitchFamily="2" charset="2"/>
              <a:buChar char="q"/>
            </a:pPr>
            <a:r>
              <a:rPr lang="en-US" sz="1300" dirty="0"/>
              <a:t>The United Nations Tourism Organization (</a:t>
            </a:r>
            <a:r>
              <a:rPr lang="en-US" sz="1300" dirty="0" err="1"/>
              <a:t>UNTourism</a:t>
            </a:r>
            <a:r>
              <a:rPr lang="en-US" sz="1300" dirty="0"/>
              <a:t>) has selected the villages of </a:t>
            </a:r>
            <a:r>
              <a:rPr lang="en-US" sz="1300" dirty="0" err="1"/>
              <a:t>Siwa</a:t>
            </a:r>
            <a:r>
              <a:rPr lang="en-US" sz="1300" dirty="0"/>
              <a:t> in </a:t>
            </a:r>
            <a:r>
              <a:rPr lang="en-US" sz="1300" dirty="0" err="1"/>
              <a:t>Matrouh</a:t>
            </a:r>
            <a:r>
              <a:rPr lang="en-US" sz="1300" dirty="0"/>
              <a:t> Governorate and Dahshur in Giza Governorate as two of the best tourist villages in the world, as part of its "Best Tourism Villages" initiative for 2023, during the 25th session of the </a:t>
            </a:r>
            <a:r>
              <a:rPr lang="en-US" sz="1300" dirty="0" err="1"/>
              <a:t>UNTourism</a:t>
            </a:r>
            <a:r>
              <a:rPr lang="en-US" sz="1300" dirty="0"/>
              <a:t> General Assembly. </a:t>
            </a:r>
          </a:p>
          <a:p>
            <a:pPr marL="285750" indent="-285750" algn="just">
              <a:buFont typeface="Wingdings" panose="05000000000000000000" pitchFamily="2" charset="2"/>
              <a:buChar char="q"/>
            </a:pPr>
            <a:r>
              <a:rPr lang="en-US" sz="1300" dirty="0"/>
              <a:t>The villages of </a:t>
            </a:r>
            <a:r>
              <a:rPr lang="en-US" sz="1300" dirty="0" err="1"/>
              <a:t>Gharb</a:t>
            </a:r>
            <a:r>
              <a:rPr lang="en-US" sz="1300" dirty="0"/>
              <a:t> </a:t>
            </a:r>
            <a:r>
              <a:rPr lang="en-US" sz="1300" dirty="0" err="1"/>
              <a:t>Suhayl</a:t>
            </a:r>
            <a:r>
              <a:rPr lang="en-US" sz="1300" dirty="0"/>
              <a:t> in Aswan Governorate and Abu </a:t>
            </a:r>
            <a:r>
              <a:rPr lang="en-US" sz="1300" dirty="0" err="1"/>
              <a:t>Ghusoun</a:t>
            </a:r>
            <a:r>
              <a:rPr lang="en-US" sz="1300" dirty="0"/>
              <a:t> in the Red Sea Governorate were also selected as two of the best tourist villages in the world for 2024.  </a:t>
            </a:r>
          </a:p>
          <a:p>
            <a:pPr marL="285750" indent="-285750" algn="just">
              <a:buFont typeface="Wingdings" panose="05000000000000000000" pitchFamily="2" charset="2"/>
              <a:buChar char="q"/>
            </a:pPr>
            <a:r>
              <a:rPr lang="en-US" sz="1300" dirty="0"/>
              <a:t>The applications for these villages were prepared to meet the nine required criteria for selection, which include: cultural and natural resources; the tourism sector's ability to preserve and enhance these resources; economic sustainability and integration; good governance of tourism activities in the villages to create value chains for the country; tourism infrastructure and services; and the availability of tourism safety and health standards.</a:t>
            </a:r>
          </a:p>
        </p:txBody>
      </p:sp>
      <p:pic>
        <p:nvPicPr>
          <p:cNvPr id="13" name="Picture 12">
            <a:extLst>
              <a:ext uri="{FF2B5EF4-FFF2-40B4-BE49-F238E27FC236}">
                <a16:creationId xmlns:a16="http://schemas.microsoft.com/office/drawing/2014/main" id="{583BAFE9-5DC0-4492-8235-A71A00F328F1}"/>
              </a:ext>
            </a:extLst>
          </p:cNvPr>
          <p:cNvPicPr/>
          <p:nvPr/>
        </p:nvPicPr>
        <p:blipFill rotWithShape="1">
          <a:blip r:embed="rId5" cstate="print">
            <a:extLst>
              <a:ext uri="{28A0092B-C50C-407E-A947-70E740481C1C}">
                <a14:useLocalDpi xmlns:a14="http://schemas.microsoft.com/office/drawing/2010/main" val="0"/>
              </a:ext>
            </a:extLst>
          </a:blip>
          <a:srcRect l="49001" r="1065"/>
          <a:stretch/>
        </p:blipFill>
        <p:spPr bwMode="auto">
          <a:xfrm>
            <a:off x="5761036" y="3013075"/>
            <a:ext cx="1410842" cy="187452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53640926-AAD7-44D8-BBD7-CCE9431645EC}">
              <a14:shadowObscured xmlns:a14="http://schemas.microsoft.com/office/drawing/2010/main"/>
            </a:ext>
          </a:extLst>
        </p:spPr>
      </p:pic>
      <p:pic>
        <p:nvPicPr>
          <p:cNvPr id="14" name="Picture 13">
            <a:extLst>
              <a:ext uri="{FF2B5EF4-FFF2-40B4-BE49-F238E27FC236}">
                <a16:creationId xmlns:a16="http://schemas.microsoft.com/office/drawing/2014/main" id="{0E0824F4-D2E1-44C9-A2E9-EE4E0D050EBD}"/>
              </a:ext>
            </a:extLst>
          </p:cNvPr>
          <p:cNvPicPr/>
          <p:nvPr/>
        </p:nvPicPr>
        <p:blipFill rotWithShape="1">
          <a:blip r:embed="rId5" cstate="print">
            <a:extLst>
              <a:ext uri="{28A0092B-C50C-407E-A947-70E740481C1C}">
                <a14:useLocalDpi xmlns:a14="http://schemas.microsoft.com/office/drawing/2010/main" val="0"/>
              </a:ext>
            </a:extLst>
          </a:blip>
          <a:srcRect r="51931"/>
          <a:stretch/>
        </p:blipFill>
        <p:spPr bwMode="auto">
          <a:xfrm>
            <a:off x="7479159" y="3013073"/>
            <a:ext cx="1410842" cy="187452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1535807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04">
          <a:extLst>
            <a:ext uri="{FF2B5EF4-FFF2-40B4-BE49-F238E27FC236}">
              <a16:creationId xmlns:a16="http://schemas.microsoft.com/office/drawing/2014/main" id="{909A4E55-1745-D279-4CE0-6837A52210D7}"/>
            </a:ext>
          </a:extLst>
        </p:cNvPr>
        <p:cNvGrpSpPr/>
        <p:nvPr/>
      </p:nvGrpSpPr>
      <p:grpSpPr>
        <a:xfrm>
          <a:off x="0" y="0"/>
          <a:ext cx="0" cy="0"/>
          <a:chOff x="0" y="0"/>
          <a:chExt cx="0" cy="0"/>
        </a:xfrm>
      </p:grpSpPr>
      <p:pic>
        <p:nvPicPr>
          <p:cNvPr id="505" name="Google Shape;505;p54">
            <a:extLst>
              <a:ext uri="{FF2B5EF4-FFF2-40B4-BE49-F238E27FC236}">
                <a16:creationId xmlns:a16="http://schemas.microsoft.com/office/drawing/2014/main" id="{DC836547-7F6D-6390-2B20-C4C50D93962D}"/>
              </a:ext>
            </a:extLst>
          </p:cNvPr>
          <p:cNvPicPr preferRelativeResize="0"/>
          <p:nvPr/>
        </p:nvPicPr>
        <p:blipFill rotWithShape="1">
          <a:blip r:embed="rId3">
            <a:alphaModFix/>
          </a:blip>
          <a:srcRect/>
          <a:stretch/>
        </p:blipFill>
        <p:spPr>
          <a:xfrm>
            <a:off x="-22" y="0"/>
            <a:ext cx="9144034" cy="5143500"/>
          </a:xfrm>
          <a:prstGeom prst="rect">
            <a:avLst/>
          </a:prstGeom>
          <a:noFill/>
          <a:ln>
            <a:noFill/>
          </a:ln>
        </p:spPr>
      </p:pic>
      <p:sp>
        <p:nvSpPr>
          <p:cNvPr id="8" name="Google Shape;360;p48">
            <a:extLst>
              <a:ext uri="{FF2B5EF4-FFF2-40B4-BE49-F238E27FC236}">
                <a16:creationId xmlns:a16="http://schemas.microsoft.com/office/drawing/2014/main" id="{04FD6ACB-2564-8644-98D8-D9BE58DA05C8}"/>
              </a:ext>
            </a:extLst>
          </p:cNvPr>
          <p:cNvSpPr/>
          <p:nvPr/>
        </p:nvSpPr>
        <p:spPr>
          <a:xfrm>
            <a:off x="355600" y="325446"/>
            <a:ext cx="8342036" cy="4514567"/>
          </a:xfrm>
          <a:prstGeom prst="rect">
            <a:avLst/>
          </a:prstGeom>
          <a:solidFill>
            <a:srgbClr val="FFFFFF">
              <a:alpha val="92157"/>
            </a:srgbClr>
          </a:solidFill>
          <a:ln>
            <a:noFill/>
          </a:ln>
        </p:spPr>
        <p:txBody>
          <a:bodyPr spcFirstLastPara="1" wrap="square" lIns="91425" tIns="91425" rIns="91425" bIns="91425" anchor="t" anchorCtr="0">
            <a:noAutofit/>
          </a:bodyPr>
          <a:lstStyle/>
          <a:p>
            <a:pPr marL="530860" marR="0" indent="-285750" algn="justLow" rtl="1">
              <a:lnSpc>
                <a:spcPct val="115000"/>
              </a:lnSpc>
              <a:spcBef>
                <a:spcPts val="0"/>
              </a:spcBef>
              <a:spcAft>
                <a:spcPts val="0"/>
              </a:spcAft>
              <a:buFont typeface="Wingdings" panose="05000000000000000000" pitchFamily="2" charset="2"/>
              <a:buChar char="q"/>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245110" marR="0" algn="justLow">
              <a:lnSpc>
                <a:spcPct val="115000"/>
              </a:lnSpc>
              <a:spcBef>
                <a:spcPts val="0"/>
              </a:spcBef>
              <a:spcAft>
                <a:spcPts val="0"/>
              </a:spcAft>
            </a:pPr>
            <a:endParaRPr lang="en-US" dirty="0">
              <a:latin typeface="Calibri" panose="020F0502020204030204" pitchFamily="34" charset="0"/>
              <a:ea typeface="Calibri" panose="020F0502020204030204" pitchFamily="34" charset="0"/>
              <a:cs typeface="Calibri" panose="020F0502020204030204" pitchFamily="34" charset="0"/>
            </a:endParaRPr>
          </a:p>
          <a:p>
            <a:pPr marL="530860" marR="0" indent="-285750" algn="justLow">
              <a:lnSpc>
                <a:spcPct val="115000"/>
              </a:lnSpc>
              <a:spcBef>
                <a:spcPts val="0"/>
              </a:spcBef>
              <a:spcAft>
                <a:spcPts val="0"/>
              </a:spcAft>
              <a:buFont typeface="Wingdings" panose="05000000000000000000" pitchFamily="2" charset="2"/>
              <a:buChar char="q"/>
            </a:pPr>
            <a:endParaRPr lang="en-US" dirty="0">
              <a:latin typeface="Calibri" panose="020F0502020204030204" pitchFamily="34" charset="0"/>
              <a:ea typeface="Calibri" panose="020F0502020204030204" pitchFamily="34" charset="0"/>
              <a:cs typeface="Calibri" panose="020F0502020204030204" pitchFamily="34" charset="0"/>
            </a:endParaRPr>
          </a:p>
          <a:p>
            <a:pPr marL="530860" marR="0" indent="-285750" algn="justLow">
              <a:lnSpc>
                <a:spcPct val="115000"/>
              </a:lnSpc>
              <a:spcBef>
                <a:spcPts val="0"/>
              </a:spcBef>
              <a:spcAft>
                <a:spcPts val="0"/>
              </a:spcAft>
              <a:buFont typeface="Wingdings" panose="05000000000000000000" pitchFamily="2" charset="2"/>
              <a:buChar char="q"/>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661DF915-D41D-2ECE-78C5-3FD469999FA2}"/>
              </a:ext>
            </a:extLst>
          </p:cNvPr>
          <p:cNvSpPr/>
          <p:nvPr/>
        </p:nvSpPr>
        <p:spPr>
          <a:xfrm>
            <a:off x="1781185" y="621426"/>
            <a:ext cx="2249795" cy="369174"/>
          </a:xfrm>
          <a:prstGeom prst="rect">
            <a:avLst/>
          </a:prstGeom>
          <a:ln w="19050">
            <a:solidFill>
              <a:srgbClr val="B9DEC6"/>
            </a:solidFill>
          </a:ln>
        </p:spPr>
        <p:style>
          <a:lnRef idx="1">
            <a:schemeClr val="accent3"/>
          </a:lnRef>
          <a:fillRef idx="2">
            <a:schemeClr val="accent3"/>
          </a:fillRef>
          <a:effectRef idx="1">
            <a:schemeClr val="accent3"/>
          </a:effectRef>
          <a:fontRef idx="minor">
            <a:schemeClr val="dk1"/>
          </a:fontRef>
        </p:style>
        <p:txBody>
          <a:bodyPr rtlCol="0" anchor="ctr"/>
          <a:lstStyle/>
          <a:p>
            <a:pPr marL="139700" indent="0" algn="ctr" rtl="1">
              <a:lnSpc>
                <a:spcPct val="115000"/>
              </a:lnSpc>
              <a:buNone/>
            </a:pPr>
            <a:r>
              <a:rPr lang="en-US" sz="1400" b="1" dirty="0" err="1">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Siwa</a:t>
            </a:r>
            <a:endParaRPr lang="en-US" sz="14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11" name="Google Shape;365;p48">
            <a:extLst>
              <a:ext uri="{FF2B5EF4-FFF2-40B4-BE49-F238E27FC236}">
                <a16:creationId xmlns:a16="http://schemas.microsoft.com/office/drawing/2014/main" id="{36505BDA-F56A-E3F1-261B-48FFA661B01D}"/>
              </a:ext>
            </a:extLst>
          </p:cNvPr>
          <p:cNvSpPr/>
          <p:nvPr/>
        </p:nvSpPr>
        <p:spPr>
          <a:xfrm rot="4134261">
            <a:off x="8272317" y="209398"/>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64;p48">
            <a:extLst>
              <a:ext uri="{FF2B5EF4-FFF2-40B4-BE49-F238E27FC236}">
                <a16:creationId xmlns:a16="http://schemas.microsoft.com/office/drawing/2014/main" id="{DDA1A658-EF5F-2FCF-52E9-5944B11F4EDC}"/>
              </a:ext>
            </a:extLst>
          </p:cNvPr>
          <p:cNvSpPr/>
          <p:nvPr/>
        </p:nvSpPr>
        <p:spPr>
          <a:xfrm rot="3676118">
            <a:off x="236352" y="4490783"/>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TextBox 21">
            <a:extLst>
              <a:ext uri="{FF2B5EF4-FFF2-40B4-BE49-F238E27FC236}">
                <a16:creationId xmlns:a16="http://schemas.microsoft.com/office/drawing/2014/main" id="{B23698F4-7CD7-4DB7-9BD1-6CD1764D4807}"/>
              </a:ext>
            </a:extLst>
          </p:cNvPr>
          <p:cNvSpPr txBox="1"/>
          <p:nvPr/>
        </p:nvSpPr>
        <p:spPr>
          <a:xfrm>
            <a:off x="468645" y="1201268"/>
            <a:ext cx="5274567" cy="3231654"/>
          </a:xfrm>
          <a:prstGeom prst="rect">
            <a:avLst/>
          </a:prstGeom>
          <a:noFill/>
        </p:spPr>
        <p:txBody>
          <a:bodyPr wrap="square" rtlCol="0">
            <a:spAutoFit/>
          </a:bodyPr>
          <a:lstStyle/>
          <a:p>
            <a:pPr marL="171450" indent="-171450">
              <a:buFont typeface="Wingdings" panose="05000000000000000000" pitchFamily="2" charset="2"/>
              <a:buChar char="Ø"/>
            </a:pPr>
            <a:r>
              <a:rPr lang="en-US" sz="1200" dirty="0" err="1"/>
              <a:t>Siwa</a:t>
            </a:r>
            <a:r>
              <a:rPr lang="en-US" sz="1200" dirty="0"/>
              <a:t> boasts stunning natural scenery, including green oases, salt lakes, and golden sand dunes. This unique nature makes it a unique tourist destination.</a:t>
            </a:r>
          </a:p>
          <a:p>
            <a:pPr marL="171450" indent="-171450">
              <a:buFont typeface="Wingdings" panose="05000000000000000000" pitchFamily="2" charset="2"/>
              <a:buChar char="Ø"/>
            </a:pPr>
            <a:r>
              <a:rPr lang="en-US" sz="1200" dirty="0"/>
              <a:t>It is also famous for its health and rural tourism, as it boasts numerous springs that treat many ailments. It boasts two of the most beautiful and important lakes in health tourism. Furthermore, it enjoys a spiritual atmosphere that promotes relaxation. </a:t>
            </a:r>
          </a:p>
          <a:p>
            <a:pPr marL="171450" indent="-171450">
              <a:buFont typeface="Wingdings" panose="05000000000000000000" pitchFamily="2" charset="2"/>
              <a:buChar char="Ø"/>
            </a:pPr>
            <a:r>
              <a:rPr lang="en-US" sz="1200" dirty="0" err="1"/>
              <a:t>Siwa</a:t>
            </a:r>
            <a:r>
              <a:rPr lang="en-US" sz="1200" dirty="0"/>
              <a:t> also boasts a rich cultural heritage dating back thousands of years, and is famous for its unique Amazigh culture, its own language, and its ancient traditions. </a:t>
            </a:r>
          </a:p>
          <a:p>
            <a:pPr marL="171450" indent="-171450">
              <a:buFont typeface="Wingdings" panose="05000000000000000000" pitchFamily="2" charset="2"/>
              <a:buChar char="Ø"/>
            </a:pPr>
            <a:r>
              <a:rPr lang="en-US" sz="1200" dirty="0"/>
              <a:t>It also contains numerous historical monuments, such as the famous Temple of Amun. </a:t>
            </a:r>
            <a:r>
              <a:rPr lang="en-US" sz="1200" dirty="0" err="1"/>
              <a:t>Siwa</a:t>
            </a:r>
            <a:r>
              <a:rPr lang="en-US" sz="1200" dirty="0"/>
              <a:t> relies heavily on traditional agriculture and the sustainable use of natural resources, making it a model of rural development that is balanced with the environment. </a:t>
            </a:r>
          </a:p>
          <a:p>
            <a:pPr marL="171450" indent="-171450">
              <a:buFont typeface="Wingdings" panose="05000000000000000000" pitchFamily="2" charset="2"/>
              <a:buChar char="Ø"/>
            </a:pPr>
            <a:r>
              <a:rPr lang="en-US" sz="1200" dirty="0" err="1"/>
              <a:t>Siwa</a:t>
            </a:r>
            <a:r>
              <a:rPr lang="en-US" sz="1200" dirty="0"/>
              <a:t> also relies on ecotourism that respects nature and local culture, making it an ideal destination for tourists seeking authentic and sustainable experiences.</a:t>
            </a:r>
          </a:p>
        </p:txBody>
      </p:sp>
      <p:pic>
        <p:nvPicPr>
          <p:cNvPr id="23" name="Picture 4" descr="The Magical Siwa Oasis, Egypt - The Daydream Drifters">
            <a:extLst>
              <a:ext uri="{FF2B5EF4-FFF2-40B4-BE49-F238E27FC236}">
                <a16:creationId xmlns:a16="http://schemas.microsoft.com/office/drawing/2014/main" id="{4D3E49A3-8EDC-4FCB-9834-5027E9F080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8176" y="2750606"/>
            <a:ext cx="2614772" cy="1609825"/>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 name="Picture 2" descr="Experience Egypt - A Sanctuary of Tranquility">
            <a:extLst>
              <a:ext uri="{FF2B5EF4-FFF2-40B4-BE49-F238E27FC236}">
                <a16:creationId xmlns:a16="http://schemas.microsoft.com/office/drawing/2014/main" id="{5099CB59-8346-4A7C-9EE5-3F74BE3FED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82689">
            <a:off x="5719856" y="819700"/>
            <a:ext cx="2656680" cy="1663403"/>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2051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04">
          <a:extLst>
            <a:ext uri="{FF2B5EF4-FFF2-40B4-BE49-F238E27FC236}">
              <a16:creationId xmlns:a16="http://schemas.microsoft.com/office/drawing/2014/main" id="{909A4E55-1745-D279-4CE0-6837A52210D7}"/>
            </a:ext>
          </a:extLst>
        </p:cNvPr>
        <p:cNvGrpSpPr/>
        <p:nvPr/>
      </p:nvGrpSpPr>
      <p:grpSpPr>
        <a:xfrm>
          <a:off x="0" y="0"/>
          <a:ext cx="0" cy="0"/>
          <a:chOff x="0" y="0"/>
          <a:chExt cx="0" cy="0"/>
        </a:xfrm>
      </p:grpSpPr>
      <p:pic>
        <p:nvPicPr>
          <p:cNvPr id="505" name="Google Shape;505;p54">
            <a:extLst>
              <a:ext uri="{FF2B5EF4-FFF2-40B4-BE49-F238E27FC236}">
                <a16:creationId xmlns:a16="http://schemas.microsoft.com/office/drawing/2014/main" id="{DC836547-7F6D-6390-2B20-C4C50D93962D}"/>
              </a:ext>
            </a:extLst>
          </p:cNvPr>
          <p:cNvPicPr preferRelativeResize="0"/>
          <p:nvPr/>
        </p:nvPicPr>
        <p:blipFill rotWithShape="1">
          <a:blip r:embed="rId3">
            <a:alphaModFix/>
          </a:blip>
          <a:srcRect/>
          <a:stretch/>
        </p:blipFill>
        <p:spPr>
          <a:xfrm>
            <a:off x="-22" y="0"/>
            <a:ext cx="9144034" cy="5143500"/>
          </a:xfrm>
          <a:prstGeom prst="rect">
            <a:avLst/>
          </a:prstGeom>
          <a:noFill/>
          <a:ln>
            <a:noFill/>
          </a:ln>
        </p:spPr>
      </p:pic>
      <p:sp>
        <p:nvSpPr>
          <p:cNvPr id="8" name="Google Shape;360;p48">
            <a:extLst>
              <a:ext uri="{FF2B5EF4-FFF2-40B4-BE49-F238E27FC236}">
                <a16:creationId xmlns:a16="http://schemas.microsoft.com/office/drawing/2014/main" id="{04FD6ACB-2564-8644-98D8-D9BE58DA05C8}"/>
              </a:ext>
            </a:extLst>
          </p:cNvPr>
          <p:cNvSpPr/>
          <p:nvPr/>
        </p:nvSpPr>
        <p:spPr>
          <a:xfrm>
            <a:off x="355600" y="325446"/>
            <a:ext cx="8342036" cy="4514567"/>
          </a:xfrm>
          <a:prstGeom prst="rect">
            <a:avLst/>
          </a:prstGeom>
          <a:solidFill>
            <a:srgbClr val="FFFFFF">
              <a:alpha val="92157"/>
            </a:srgbClr>
          </a:solidFill>
          <a:ln>
            <a:noFill/>
          </a:ln>
        </p:spPr>
        <p:txBody>
          <a:bodyPr spcFirstLastPara="1" wrap="square" lIns="91425" tIns="91425" rIns="91425" bIns="91425" anchor="t" anchorCtr="0">
            <a:noAutofit/>
          </a:bodyPr>
          <a:lstStyle/>
          <a:p>
            <a:pPr marL="245110" marR="0" algn="justLow" rtl="1">
              <a:lnSpc>
                <a:spcPct val="115000"/>
              </a:lnSpc>
              <a:spcBef>
                <a:spcPts val="0"/>
              </a:spcBef>
              <a:spcAft>
                <a:spcPts val="0"/>
              </a:spcAft>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530860" marR="0" indent="-285750" algn="justLow">
              <a:lnSpc>
                <a:spcPct val="115000"/>
              </a:lnSpc>
              <a:spcBef>
                <a:spcPts val="0"/>
              </a:spcBef>
              <a:spcAft>
                <a:spcPts val="0"/>
              </a:spcAft>
              <a:buFont typeface="Wingdings" panose="05000000000000000000" pitchFamily="2" charset="2"/>
              <a:buChar char="q"/>
            </a:pPr>
            <a:endParaRPr lang="en-US" dirty="0">
              <a:latin typeface="Calibri" panose="020F0502020204030204" pitchFamily="34" charset="0"/>
              <a:ea typeface="Calibri" panose="020F0502020204030204" pitchFamily="34" charset="0"/>
              <a:cs typeface="Calibri" panose="020F0502020204030204" pitchFamily="34" charset="0"/>
            </a:endParaRPr>
          </a:p>
          <a:p>
            <a:pPr marL="530860" marR="0" indent="-285750" algn="justLow">
              <a:lnSpc>
                <a:spcPct val="115000"/>
              </a:lnSpc>
              <a:spcBef>
                <a:spcPts val="0"/>
              </a:spcBef>
              <a:spcAft>
                <a:spcPts val="0"/>
              </a:spcAft>
              <a:buFont typeface="Wingdings" panose="05000000000000000000" pitchFamily="2" charset="2"/>
              <a:buChar char="q"/>
            </a:pPr>
            <a:endParaRPr lang="en-US" dirty="0">
              <a:latin typeface="Calibri" panose="020F0502020204030204" pitchFamily="34" charset="0"/>
              <a:ea typeface="Calibri" panose="020F0502020204030204" pitchFamily="34" charset="0"/>
              <a:cs typeface="Calibri" panose="020F0502020204030204" pitchFamily="34" charset="0"/>
            </a:endParaRPr>
          </a:p>
          <a:p>
            <a:pPr marL="530860" marR="0" indent="-285750" algn="justLow">
              <a:lnSpc>
                <a:spcPct val="115000"/>
              </a:lnSpc>
              <a:spcBef>
                <a:spcPts val="0"/>
              </a:spcBef>
              <a:spcAft>
                <a:spcPts val="0"/>
              </a:spcAft>
              <a:buFont typeface="Wingdings" panose="05000000000000000000" pitchFamily="2" charset="2"/>
              <a:buChar char="q"/>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661DF915-D41D-2ECE-78C5-3FD469999FA2}"/>
              </a:ext>
            </a:extLst>
          </p:cNvPr>
          <p:cNvSpPr/>
          <p:nvPr/>
        </p:nvSpPr>
        <p:spPr>
          <a:xfrm>
            <a:off x="1781185" y="621426"/>
            <a:ext cx="2517511" cy="394148"/>
          </a:xfrm>
          <a:prstGeom prst="rect">
            <a:avLst/>
          </a:prstGeom>
          <a:ln w="19050">
            <a:solidFill>
              <a:srgbClr val="B9DEC6"/>
            </a:solidFill>
          </a:ln>
        </p:spPr>
        <p:style>
          <a:lnRef idx="1">
            <a:schemeClr val="accent3"/>
          </a:lnRef>
          <a:fillRef idx="2">
            <a:schemeClr val="accent3"/>
          </a:fillRef>
          <a:effectRef idx="1">
            <a:schemeClr val="accent3"/>
          </a:effectRef>
          <a:fontRef idx="minor">
            <a:schemeClr val="dk1"/>
          </a:fontRef>
        </p:style>
        <p:txBody>
          <a:bodyPr rtlCol="0" anchor="ctr"/>
          <a:lstStyle/>
          <a:p>
            <a:pPr marL="139700" indent="0" algn="ctr" rtl="1">
              <a:lnSpc>
                <a:spcPct val="115000"/>
              </a:lnSpc>
              <a:buNone/>
            </a:pPr>
            <a:r>
              <a:rPr lang="en-US" sz="1400" b="1" dirty="0" err="1">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Dahshour</a:t>
            </a:r>
            <a:endParaRPr lang="en-US" sz="14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11" name="Google Shape;365;p48">
            <a:extLst>
              <a:ext uri="{FF2B5EF4-FFF2-40B4-BE49-F238E27FC236}">
                <a16:creationId xmlns:a16="http://schemas.microsoft.com/office/drawing/2014/main" id="{36505BDA-F56A-E3F1-261B-48FFA661B01D}"/>
              </a:ext>
            </a:extLst>
          </p:cNvPr>
          <p:cNvSpPr/>
          <p:nvPr/>
        </p:nvSpPr>
        <p:spPr>
          <a:xfrm rot="4134261">
            <a:off x="8272317" y="209398"/>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364;p48">
            <a:extLst>
              <a:ext uri="{FF2B5EF4-FFF2-40B4-BE49-F238E27FC236}">
                <a16:creationId xmlns:a16="http://schemas.microsoft.com/office/drawing/2014/main" id="{DDA1A658-EF5F-2FCF-52E9-5944B11F4EDC}"/>
              </a:ext>
            </a:extLst>
          </p:cNvPr>
          <p:cNvSpPr/>
          <p:nvPr/>
        </p:nvSpPr>
        <p:spPr>
          <a:xfrm rot="3676118">
            <a:off x="236352" y="4490783"/>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TextBox 11">
            <a:extLst>
              <a:ext uri="{FF2B5EF4-FFF2-40B4-BE49-F238E27FC236}">
                <a16:creationId xmlns:a16="http://schemas.microsoft.com/office/drawing/2014/main" id="{A920B58C-A137-4787-9A01-44DBB064963A}"/>
              </a:ext>
            </a:extLst>
          </p:cNvPr>
          <p:cNvSpPr txBox="1"/>
          <p:nvPr/>
        </p:nvSpPr>
        <p:spPr>
          <a:xfrm>
            <a:off x="618598" y="1116673"/>
            <a:ext cx="4564381" cy="3600986"/>
          </a:xfrm>
          <a:prstGeom prst="rect">
            <a:avLst/>
          </a:prstGeom>
          <a:noFill/>
        </p:spPr>
        <p:txBody>
          <a:bodyPr wrap="square" rtlCol="0">
            <a:spAutoFit/>
          </a:bodyPr>
          <a:lstStyle/>
          <a:p>
            <a:pPr marL="285750" indent="-285750">
              <a:buFont typeface="Wingdings" panose="05000000000000000000" pitchFamily="2" charset="2"/>
              <a:buChar char="q"/>
            </a:pPr>
            <a:r>
              <a:rPr lang="en-US" sz="1200" dirty="0"/>
              <a:t>Dahshur is located near the desert and overlooks the Nile, offering a charming landscape that combines golden sands and green spaces. Dahshur is distinguished by its many monuments, making the village of great historical significance and attracting tourists and archaeologists from all over the world. </a:t>
            </a:r>
          </a:p>
          <a:p>
            <a:pPr marL="285750" indent="-285750">
              <a:buFont typeface="Wingdings" panose="05000000000000000000" pitchFamily="2" charset="2"/>
              <a:buChar char="q"/>
            </a:pPr>
            <a:r>
              <a:rPr lang="en-US" sz="1200" dirty="0"/>
              <a:t>It is home to the oldest pyramids in Egypt, such as the Bent Pyramid of Dahshur and the Red Pyramid, built by King </a:t>
            </a:r>
            <a:r>
              <a:rPr lang="en-US" sz="1200" dirty="0" err="1"/>
              <a:t>Sneferu</a:t>
            </a:r>
            <a:r>
              <a:rPr lang="en-US" sz="1200" dirty="0"/>
              <a:t> of the Fourth Dynasty.</a:t>
            </a:r>
          </a:p>
          <a:p>
            <a:pPr marL="285750" indent="-285750">
              <a:buFont typeface="Wingdings" panose="05000000000000000000" pitchFamily="2" charset="2"/>
              <a:buChar char="q"/>
            </a:pPr>
            <a:r>
              <a:rPr lang="en-US" sz="1200" dirty="0"/>
              <a:t>Dahshur encourages eco-tourism and sustainable tourism, where archaeological and natural sites are preserved without harming the environment or cultural heritage.</a:t>
            </a:r>
          </a:p>
          <a:p>
            <a:pPr marL="285750" indent="-285750">
              <a:buFont typeface="Wingdings" panose="05000000000000000000" pitchFamily="2" charset="2"/>
              <a:buChar char="q"/>
            </a:pPr>
            <a:r>
              <a:rPr lang="en-US" sz="1200" dirty="0"/>
              <a:t>Dahshur boasts an authentic local culture that reflects traditional Egyptian rural life, offering visitors a unique experience of learning about the lives and traditions of the local population.</a:t>
            </a:r>
          </a:p>
          <a:p>
            <a:pPr marL="285750" indent="-285750">
              <a:buFont typeface="Wingdings" panose="05000000000000000000" pitchFamily="2" charset="2"/>
              <a:buChar char="q"/>
            </a:pPr>
            <a:r>
              <a:rPr lang="en-US" sz="1200" dirty="0"/>
              <a:t>Dahshur is a quiet village far from urban hustle and bustle, making it an ideal destination for tourists seeking relaxation and enjoyment of nature and history.</a:t>
            </a:r>
          </a:p>
        </p:txBody>
      </p:sp>
      <p:pic>
        <p:nvPicPr>
          <p:cNvPr id="2050" name="Picture 2" descr="اجمل تجربة ريفية في ريف دهشور 🌾 لما تروحوا مصر ضروري تعيشوا هاي التجربة  لانها حلوة وفريدة من نوعها جداً 😍 مكان جميل جداً والاكل بلدي على اصولة  معمول بحب 👌🏼 ببعد">
            <a:extLst>
              <a:ext uri="{FF2B5EF4-FFF2-40B4-BE49-F238E27FC236}">
                <a16:creationId xmlns:a16="http://schemas.microsoft.com/office/drawing/2014/main" id="{D627F242-1A5F-419E-BDDC-D035596E70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7116" y="1116673"/>
            <a:ext cx="1600200" cy="3238444"/>
          </a:xfrm>
          <a:prstGeom prst="rect">
            <a:avLst/>
          </a:prstGeom>
          <a:ln w="38100" cap="sq">
            <a:solidFill>
              <a:srgbClr val="B4DC57"/>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4" name="Picture 6" descr="يوم رائع مع ضيوفنا 🇱🇧🇸🇦🌴">
            <a:extLst>
              <a:ext uri="{FF2B5EF4-FFF2-40B4-BE49-F238E27FC236}">
                <a16:creationId xmlns:a16="http://schemas.microsoft.com/office/drawing/2014/main" id="{7E7A20AF-5AA1-419D-AFAA-B8C01C3499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5127" y="1121987"/>
            <a:ext cx="1600200" cy="3238444"/>
          </a:xfrm>
          <a:prstGeom prst="rect">
            <a:avLst/>
          </a:prstGeom>
          <a:ln w="38100" cap="sq">
            <a:solidFill>
              <a:srgbClr val="B4DC57"/>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40494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60"/>
          <p:cNvPicPr preferRelativeResize="0"/>
          <p:nvPr/>
        </p:nvPicPr>
        <p:blipFill rotWithShape="1">
          <a:blip r:embed="rId3">
            <a:alphaModFix/>
          </a:blip>
          <a:srcRect/>
          <a:stretch/>
        </p:blipFill>
        <p:spPr>
          <a:xfrm flipH="1">
            <a:off x="-16" y="0"/>
            <a:ext cx="9144005" cy="5143500"/>
          </a:xfrm>
          <a:prstGeom prst="rect">
            <a:avLst/>
          </a:prstGeom>
          <a:noFill/>
          <a:ln>
            <a:noFill/>
          </a:ln>
        </p:spPr>
      </p:pic>
      <p:sp>
        <p:nvSpPr>
          <p:cNvPr id="2" name="Google Shape;360;p48">
            <a:extLst>
              <a:ext uri="{FF2B5EF4-FFF2-40B4-BE49-F238E27FC236}">
                <a16:creationId xmlns:a16="http://schemas.microsoft.com/office/drawing/2014/main" id="{55E21932-80BD-83F0-EE1F-EBB8D7012648}"/>
              </a:ext>
            </a:extLst>
          </p:cNvPr>
          <p:cNvSpPr/>
          <p:nvPr/>
        </p:nvSpPr>
        <p:spPr>
          <a:xfrm>
            <a:off x="370526" y="310079"/>
            <a:ext cx="8346754" cy="4491736"/>
          </a:xfrm>
          <a:prstGeom prst="rect">
            <a:avLst/>
          </a:prstGeom>
          <a:solidFill>
            <a:srgbClr val="FFFDE2"/>
          </a:solidFill>
          <a:ln>
            <a:noFill/>
          </a:ln>
        </p:spPr>
        <p:txBody>
          <a:bodyPr spcFirstLastPara="1" wrap="square" lIns="91425" tIns="91425" rIns="91425" bIns="91425" anchor="ctr" anchorCtr="0">
            <a:noAutofit/>
          </a:bodyPr>
          <a:lstStyle/>
          <a:p>
            <a:pPr marL="285750" lvl="0" indent="-285750">
              <a:buFont typeface="Wingdings" panose="05000000000000000000" pitchFamily="2" charset="2"/>
              <a:buChar char="q"/>
            </a:pPr>
            <a:endParaRPr lang="en" sz="1200" dirty="0"/>
          </a:p>
        </p:txBody>
      </p:sp>
      <p:sp>
        <p:nvSpPr>
          <p:cNvPr id="3" name="Google Shape;364;p48">
            <a:extLst>
              <a:ext uri="{FF2B5EF4-FFF2-40B4-BE49-F238E27FC236}">
                <a16:creationId xmlns:a16="http://schemas.microsoft.com/office/drawing/2014/main" id="{11990AFD-2F4B-48FA-D95B-5A7F046A5333}"/>
              </a:ext>
            </a:extLst>
          </p:cNvPr>
          <p:cNvSpPr/>
          <p:nvPr/>
        </p:nvSpPr>
        <p:spPr>
          <a:xfrm rot="123792">
            <a:off x="8257837" y="4458693"/>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365;p48">
            <a:extLst>
              <a:ext uri="{FF2B5EF4-FFF2-40B4-BE49-F238E27FC236}">
                <a16:creationId xmlns:a16="http://schemas.microsoft.com/office/drawing/2014/main" id="{4890A085-82CB-1B97-EEDE-7A6FD9DF1D09}"/>
              </a:ext>
            </a:extLst>
          </p:cNvPr>
          <p:cNvSpPr/>
          <p:nvPr/>
        </p:nvSpPr>
        <p:spPr>
          <a:xfrm rot="123792">
            <a:off x="263948" y="199448"/>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Rectangle 9">
            <a:extLst>
              <a:ext uri="{FF2B5EF4-FFF2-40B4-BE49-F238E27FC236}">
                <a16:creationId xmlns:a16="http://schemas.microsoft.com/office/drawing/2014/main" id="{0677DC5E-CD4C-F965-AB12-3ED242BA1A49}"/>
              </a:ext>
            </a:extLst>
          </p:cNvPr>
          <p:cNvSpPr/>
          <p:nvPr/>
        </p:nvSpPr>
        <p:spPr>
          <a:xfrm>
            <a:off x="1093933" y="478548"/>
            <a:ext cx="3405017" cy="578022"/>
          </a:xfrm>
          <a:prstGeom prst="rect">
            <a:avLst/>
          </a:prstGeom>
          <a:ln w="19050">
            <a:solidFill>
              <a:srgbClr val="B9DEC6"/>
            </a:solidFill>
          </a:ln>
        </p:spPr>
        <p:style>
          <a:lnRef idx="1">
            <a:schemeClr val="accent3"/>
          </a:lnRef>
          <a:fillRef idx="2">
            <a:schemeClr val="accent3"/>
          </a:fillRef>
          <a:effectRef idx="1">
            <a:schemeClr val="accent3"/>
          </a:effectRef>
          <a:fontRef idx="minor">
            <a:schemeClr val="dk1"/>
          </a:fontRef>
        </p:style>
        <p:txBody>
          <a:bodyPr rtlCol="0" anchor="ctr"/>
          <a:lstStyle/>
          <a:p>
            <a:pPr marL="139700" indent="0" algn="ctr" rtl="1">
              <a:lnSpc>
                <a:spcPct val="115000"/>
              </a:lnSpc>
              <a:buNone/>
            </a:pPr>
            <a:r>
              <a:rPr lang="en-US" sz="1400" b="1" dirty="0" err="1">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Gharb</a:t>
            </a:r>
            <a:r>
              <a:rPr lang="en-US" sz="14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sz="1400" b="1" dirty="0" err="1">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Suhayl</a:t>
            </a:r>
            <a:endParaRPr lang="en-US" sz="14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86E912C8-AC96-4CAF-99A2-A04D2F5E9C7C}"/>
              </a:ext>
            </a:extLst>
          </p:cNvPr>
          <p:cNvSpPr txBox="1"/>
          <p:nvPr/>
        </p:nvSpPr>
        <p:spPr>
          <a:xfrm>
            <a:off x="546958" y="1211609"/>
            <a:ext cx="4451762" cy="3631763"/>
          </a:xfrm>
          <a:prstGeom prst="rect">
            <a:avLst/>
          </a:prstGeom>
          <a:noFill/>
        </p:spPr>
        <p:txBody>
          <a:bodyPr wrap="square" rtlCol="0">
            <a:spAutoFit/>
          </a:bodyPr>
          <a:lstStyle/>
          <a:p>
            <a:pPr marL="285750" indent="-285750" algn="just">
              <a:buFont typeface="Wingdings" panose="05000000000000000000" pitchFamily="2" charset="2"/>
              <a:buChar char="q"/>
            </a:pPr>
            <a:r>
              <a:rPr lang="en-US" sz="1200" dirty="0"/>
              <a:t>The village is located on the banks of the Nile River, offering stunning natural scenery that combines blue waters with desert mountains. It is also close to several Pharaonic archaeological sites, such as the Luxor and Karnak Temples.</a:t>
            </a:r>
          </a:p>
          <a:p>
            <a:pPr marL="285750" indent="-285750" algn="just">
              <a:buFont typeface="Wingdings" panose="05000000000000000000" pitchFamily="2" charset="2"/>
              <a:buChar char="q"/>
            </a:pPr>
            <a:r>
              <a:rPr lang="en-US" sz="1200" dirty="0"/>
              <a:t>The village of </a:t>
            </a:r>
            <a:r>
              <a:rPr lang="en-US" sz="1200" dirty="0" err="1"/>
              <a:t>Gharb</a:t>
            </a:r>
            <a:r>
              <a:rPr lang="en-US" sz="1200" dirty="0"/>
              <a:t> </a:t>
            </a:r>
            <a:r>
              <a:rPr lang="en-US" sz="1200" dirty="0" err="1"/>
              <a:t>Suhayl</a:t>
            </a:r>
            <a:r>
              <a:rPr lang="en-US" sz="1200" dirty="0"/>
              <a:t> is famous for its ancient Nubian culture, considered one of the oldest in the world.</a:t>
            </a:r>
          </a:p>
          <a:p>
            <a:pPr marL="285750" indent="-285750" algn="just">
              <a:buFont typeface="Wingdings" panose="05000000000000000000" pitchFamily="2" charset="2"/>
              <a:buChar char="q"/>
            </a:pPr>
            <a:r>
              <a:rPr lang="en-US" sz="1200" dirty="0"/>
              <a:t>The village's residents are distinguished by their unique customs and traditions, such as Nubian music, traditional dances, and the Nubian language, which is still spoken today.</a:t>
            </a:r>
          </a:p>
          <a:p>
            <a:pPr marL="285750" indent="-285750" algn="just">
              <a:buFont typeface="Wingdings" panose="05000000000000000000" pitchFamily="2" charset="2"/>
              <a:buChar char="q"/>
            </a:pPr>
            <a:r>
              <a:rPr lang="en-US" sz="1200" dirty="0"/>
              <a:t>The village is famous for its handicrafts, especially stone carving, where artisans engrave designs inspired by Pharaonic and Nubian heritage. These local handicrafts sustainably support the local economy.</a:t>
            </a:r>
          </a:p>
          <a:p>
            <a:pPr marL="285750" indent="-285750" algn="just">
              <a:buFont typeface="Wingdings" panose="05000000000000000000" pitchFamily="2" charset="2"/>
              <a:buChar char="q"/>
            </a:pPr>
            <a:r>
              <a:rPr lang="en-US" sz="1200" dirty="0"/>
              <a:t>The village's residents are known for their generosity and hospitality, allowing visitors to experience authentic Nubian rural life and learn about their traditions and customs.</a:t>
            </a:r>
            <a:endParaRPr lang="en" sz="1200" dirty="0"/>
          </a:p>
          <a:p>
            <a:pPr algn="just"/>
            <a:endParaRPr lang="en-US" dirty="0"/>
          </a:p>
        </p:txBody>
      </p:sp>
      <p:pic>
        <p:nvPicPr>
          <p:cNvPr id="12" name="Picture 2" descr="تناول معهم الغداء.. تعرف على قرية غرب سهيل التي زارها الرئيس السيسي">
            <a:extLst>
              <a:ext uri="{FF2B5EF4-FFF2-40B4-BE49-F238E27FC236}">
                <a16:creationId xmlns:a16="http://schemas.microsoft.com/office/drawing/2014/main" id="{ABDDA011-B885-4C78-B239-9AA0D537E6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5020" y="2665488"/>
            <a:ext cx="3085959" cy="1883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قرية غرب سهيل.. رحلة العمر التى لا تنسى بمدينة الدهب (صور)">
            <a:extLst>
              <a:ext uri="{FF2B5EF4-FFF2-40B4-BE49-F238E27FC236}">
                <a16:creationId xmlns:a16="http://schemas.microsoft.com/office/drawing/2014/main" id="{A6F68297-4307-4810-A7A1-C309DB6C9A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5019" y="626797"/>
            <a:ext cx="3085959" cy="1883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38820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60"/>
          <p:cNvPicPr preferRelativeResize="0"/>
          <p:nvPr/>
        </p:nvPicPr>
        <p:blipFill rotWithShape="1">
          <a:blip r:embed="rId3">
            <a:alphaModFix/>
          </a:blip>
          <a:srcRect/>
          <a:stretch/>
        </p:blipFill>
        <p:spPr>
          <a:xfrm flipH="1">
            <a:off x="-16" y="0"/>
            <a:ext cx="9144005" cy="5143500"/>
          </a:xfrm>
          <a:prstGeom prst="rect">
            <a:avLst/>
          </a:prstGeom>
          <a:noFill/>
          <a:ln>
            <a:noFill/>
          </a:ln>
        </p:spPr>
      </p:pic>
      <p:sp>
        <p:nvSpPr>
          <p:cNvPr id="2" name="Google Shape;360;p48">
            <a:extLst>
              <a:ext uri="{FF2B5EF4-FFF2-40B4-BE49-F238E27FC236}">
                <a16:creationId xmlns:a16="http://schemas.microsoft.com/office/drawing/2014/main" id="{55E21932-80BD-83F0-EE1F-EBB8D7012648}"/>
              </a:ext>
            </a:extLst>
          </p:cNvPr>
          <p:cNvSpPr/>
          <p:nvPr/>
        </p:nvSpPr>
        <p:spPr>
          <a:xfrm>
            <a:off x="370526" y="310078"/>
            <a:ext cx="8402948" cy="4513381"/>
          </a:xfrm>
          <a:prstGeom prst="rect">
            <a:avLst/>
          </a:prstGeom>
          <a:solidFill>
            <a:srgbClr val="FFFD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t>                                </a:t>
            </a:r>
          </a:p>
        </p:txBody>
      </p:sp>
      <p:sp>
        <p:nvSpPr>
          <p:cNvPr id="3" name="Google Shape;364;p48">
            <a:extLst>
              <a:ext uri="{FF2B5EF4-FFF2-40B4-BE49-F238E27FC236}">
                <a16:creationId xmlns:a16="http://schemas.microsoft.com/office/drawing/2014/main" id="{11990AFD-2F4B-48FA-D95B-5A7F046A5333}"/>
              </a:ext>
            </a:extLst>
          </p:cNvPr>
          <p:cNvSpPr/>
          <p:nvPr/>
        </p:nvSpPr>
        <p:spPr>
          <a:xfrm rot="123792">
            <a:off x="8287099" y="4485732"/>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365;p48">
            <a:extLst>
              <a:ext uri="{FF2B5EF4-FFF2-40B4-BE49-F238E27FC236}">
                <a16:creationId xmlns:a16="http://schemas.microsoft.com/office/drawing/2014/main" id="{4890A085-82CB-1B97-EEDE-7A6FD9DF1D09}"/>
              </a:ext>
            </a:extLst>
          </p:cNvPr>
          <p:cNvSpPr/>
          <p:nvPr/>
        </p:nvSpPr>
        <p:spPr>
          <a:xfrm rot="123792">
            <a:off x="229920" y="209269"/>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Rectangle 9">
            <a:extLst>
              <a:ext uri="{FF2B5EF4-FFF2-40B4-BE49-F238E27FC236}">
                <a16:creationId xmlns:a16="http://schemas.microsoft.com/office/drawing/2014/main" id="{0677DC5E-CD4C-F965-AB12-3ED242BA1A49}"/>
              </a:ext>
            </a:extLst>
          </p:cNvPr>
          <p:cNvSpPr/>
          <p:nvPr/>
        </p:nvSpPr>
        <p:spPr>
          <a:xfrm>
            <a:off x="1475883" y="458496"/>
            <a:ext cx="3405017" cy="473836"/>
          </a:xfrm>
          <a:prstGeom prst="rect">
            <a:avLst/>
          </a:prstGeom>
          <a:ln w="19050">
            <a:solidFill>
              <a:srgbClr val="B9DEC6"/>
            </a:solidFill>
          </a:ln>
        </p:spPr>
        <p:style>
          <a:lnRef idx="1">
            <a:schemeClr val="accent3"/>
          </a:lnRef>
          <a:fillRef idx="2">
            <a:schemeClr val="accent3"/>
          </a:fillRef>
          <a:effectRef idx="1">
            <a:schemeClr val="accent3"/>
          </a:effectRef>
          <a:fontRef idx="minor">
            <a:schemeClr val="dk1"/>
          </a:fontRef>
        </p:style>
        <p:txBody>
          <a:bodyPr rtlCol="0" anchor="ctr"/>
          <a:lstStyle/>
          <a:p>
            <a:pPr marL="139700" indent="0" algn="ctr" rtl="1">
              <a:lnSpc>
                <a:spcPct val="115000"/>
              </a:lnSpc>
              <a:buNone/>
            </a:pPr>
            <a:r>
              <a:rPr lang="en-US"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Abu </a:t>
            </a:r>
            <a:r>
              <a:rPr lang="en-US" b="1" dirty="0" err="1">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Ghosoun</a:t>
            </a:r>
            <a:endParaRPr lang="en-US"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B9C7DC21-19F3-4B1E-90AA-12041157B8FC}"/>
              </a:ext>
            </a:extLst>
          </p:cNvPr>
          <p:cNvSpPr txBox="1"/>
          <p:nvPr/>
        </p:nvSpPr>
        <p:spPr>
          <a:xfrm>
            <a:off x="655319" y="1015455"/>
            <a:ext cx="4958539" cy="3785652"/>
          </a:xfrm>
          <a:prstGeom prst="rect">
            <a:avLst/>
          </a:prstGeom>
          <a:noFill/>
        </p:spPr>
        <p:txBody>
          <a:bodyPr wrap="square" rtlCol="0">
            <a:spAutoFit/>
          </a:bodyPr>
          <a:lstStyle/>
          <a:p>
            <a:pPr marL="171450" indent="-171450" algn="just">
              <a:buFont typeface="Wingdings" panose="05000000000000000000" pitchFamily="2" charset="2"/>
              <a:buChar char="q"/>
            </a:pPr>
            <a:r>
              <a:rPr lang="en-US" sz="1200" dirty="0"/>
              <a:t>Wadi El </a:t>
            </a:r>
            <a:r>
              <a:rPr lang="en-US" sz="1200" dirty="0" err="1"/>
              <a:t>Gemal</a:t>
            </a:r>
            <a:r>
              <a:rPr lang="en-US" sz="1200" dirty="0"/>
              <a:t> is generally known for its natural beauty and environmental diversity, and Abu </a:t>
            </a:r>
            <a:r>
              <a:rPr lang="en-US" sz="1200" dirty="0" err="1"/>
              <a:t>Ghosoun</a:t>
            </a:r>
            <a:r>
              <a:rPr lang="en-US" sz="1200" dirty="0"/>
              <a:t> Village boasts unique characteristics that enhance its status, combining mountains, deserts, beaches, and green areas.</a:t>
            </a:r>
            <a:endParaRPr lang="ar-EG" sz="1200" dirty="0"/>
          </a:p>
          <a:p>
            <a:pPr marL="171450" indent="-171450" algn="just">
              <a:buFont typeface="Wingdings" panose="05000000000000000000" pitchFamily="2" charset="2"/>
              <a:buChar char="q"/>
            </a:pPr>
            <a:r>
              <a:rPr lang="en-US" sz="1200" dirty="0"/>
              <a:t>The village's proximity to the Wadi El </a:t>
            </a:r>
            <a:r>
              <a:rPr lang="en-US" sz="1200" dirty="0" err="1"/>
              <a:t>Gemal</a:t>
            </a:r>
            <a:r>
              <a:rPr lang="en-US" sz="1200" dirty="0"/>
              <a:t> Reserve makes it an ideal destination for nature and wildlife enthusiasts. The village is located in a protected area, meaning its environment is clean and its pristine nature is preserved. </a:t>
            </a:r>
          </a:p>
          <a:p>
            <a:pPr marL="171450" indent="-171450" algn="just">
              <a:buFont typeface="Wingdings" panose="05000000000000000000" pitchFamily="2" charset="2"/>
              <a:buChar char="q"/>
            </a:pPr>
            <a:r>
              <a:rPr lang="en-US" sz="1200" dirty="0"/>
              <a:t>The village is close to many of Wadi El </a:t>
            </a:r>
            <a:r>
              <a:rPr lang="en-US" sz="1200" dirty="0" err="1"/>
              <a:t>Gemal's</a:t>
            </a:r>
            <a:r>
              <a:rPr lang="en-US" sz="1200" dirty="0"/>
              <a:t> popular tourist attractions, such as the beaches of </a:t>
            </a:r>
            <a:r>
              <a:rPr lang="en-US" sz="1200" dirty="0" err="1"/>
              <a:t>Marsa</a:t>
            </a:r>
            <a:r>
              <a:rPr lang="en-US" sz="1200" dirty="0"/>
              <a:t> </a:t>
            </a:r>
            <a:r>
              <a:rPr lang="en-US" sz="1200" dirty="0" err="1"/>
              <a:t>Alam</a:t>
            </a:r>
            <a:r>
              <a:rPr lang="en-US" sz="1200" dirty="0"/>
              <a:t> and </a:t>
            </a:r>
            <a:r>
              <a:rPr lang="en-US" sz="1200" dirty="0" err="1"/>
              <a:t>Hankorab</a:t>
            </a:r>
            <a:r>
              <a:rPr lang="en-US" sz="1200" dirty="0"/>
              <a:t> Beach (Sharm El </a:t>
            </a:r>
            <a:r>
              <a:rPr lang="en-US" sz="1200" dirty="0" err="1"/>
              <a:t>Luli</a:t>
            </a:r>
            <a:r>
              <a:rPr lang="en-US" sz="1200" dirty="0"/>
              <a:t>), as well as the famous diving spots in the Red Sea.</a:t>
            </a:r>
          </a:p>
          <a:p>
            <a:pPr marL="171450" indent="-171450" algn="just">
              <a:buFont typeface="Wingdings" panose="05000000000000000000" pitchFamily="2" charset="2"/>
              <a:buChar char="q"/>
            </a:pPr>
            <a:r>
              <a:rPr lang="en-US" sz="1200" dirty="0"/>
              <a:t>The village preserves an authentic Bedouin heritage, where visitors can learn about Bedouin life and their unique customs and traditions. Visitors can sample traditional Bedouin cuisine and participate in local cultural activities.</a:t>
            </a:r>
          </a:p>
          <a:p>
            <a:pPr marL="171450" indent="-171450" algn="just">
              <a:buFont typeface="Wingdings" panose="05000000000000000000" pitchFamily="2" charset="2"/>
              <a:buChar char="q"/>
            </a:pPr>
            <a:r>
              <a:rPr lang="en-US" sz="1200" dirty="0"/>
              <a:t>The village and the surrounding area offer numerous tourist activities, such as desert safaris, camping under the stars, diving or swimming trips in the Red Sea, and wildlife viewing in the Wadi El </a:t>
            </a:r>
            <a:r>
              <a:rPr lang="en-US" sz="1200" dirty="0" err="1"/>
              <a:t>Gemal</a:t>
            </a:r>
            <a:r>
              <a:rPr lang="en-US" sz="1200" dirty="0"/>
              <a:t> Reserve.</a:t>
            </a:r>
          </a:p>
        </p:txBody>
      </p:sp>
      <p:pic>
        <p:nvPicPr>
          <p:cNvPr id="5122" name="Picture 2" descr="أبو غصون&quot; مورد الطبيعة والتعدين بمرسى علم.. يستخرج من جبالها معدن الألمنيت  النادر المستخدم فى صناعة هياكل الطائرات.. وتنتشر بها النباتات والحيوانات  البرية.. وأهلها يستدلون بالنجوم ويقتفون الأثر.. صور - اليوم السابع">
            <a:extLst>
              <a:ext uri="{FF2B5EF4-FFF2-40B4-BE49-F238E27FC236}">
                <a16:creationId xmlns:a16="http://schemas.microsoft.com/office/drawing/2014/main" id="{530F94C0-5087-4235-ABE0-8D7EB08603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2857" y="574035"/>
            <a:ext cx="3124201" cy="203574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4" name="Picture 4" descr="محمية وادي الجمال وجبل حماطة في مرسى علم ويطلق عليها مالديف مصر🇪🇬😍♥️ تضم  اكثر من 1000 نوع من الحيوانات النادرة، كم انتي عظيمة يا مصر✨🖤 افتحو الصور  واتفرجو على جمال مصر🇪🇬♥️ Wadi">
            <a:extLst>
              <a:ext uri="{FF2B5EF4-FFF2-40B4-BE49-F238E27FC236}">
                <a16:creationId xmlns:a16="http://schemas.microsoft.com/office/drawing/2014/main" id="{EC282FCD-3ED0-4A49-B036-5EB14523E6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3858" y="2528647"/>
            <a:ext cx="3063200" cy="194704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395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41"/>
          <p:cNvPicPr preferRelativeResize="0"/>
          <p:nvPr/>
        </p:nvPicPr>
        <p:blipFill rotWithShape="1">
          <a:blip r:embed="rId3">
            <a:alphaModFix/>
          </a:blip>
          <a:srcRect t="9" b="9"/>
          <a:stretch/>
        </p:blipFill>
        <p:spPr>
          <a:xfrm>
            <a:off x="0" y="0"/>
            <a:ext cx="9144000" cy="5143524"/>
          </a:xfrm>
          <a:prstGeom prst="rect">
            <a:avLst/>
          </a:prstGeom>
          <a:noFill/>
          <a:ln>
            <a:noFill/>
          </a:ln>
        </p:spPr>
      </p:pic>
      <p:grpSp>
        <p:nvGrpSpPr>
          <p:cNvPr id="247" name="Google Shape;247;p41"/>
          <p:cNvGrpSpPr/>
          <p:nvPr/>
        </p:nvGrpSpPr>
        <p:grpSpPr>
          <a:xfrm>
            <a:off x="0" y="-10224"/>
            <a:ext cx="10184780" cy="5161175"/>
            <a:chOff x="1175" y="-10049"/>
            <a:chExt cx="8153127" cy="5161175"/>
          </a:xfrm>
        </p:grpSpPr>
        <p:pic>
          <p:nvPicPr>
            <p:cNvPr id="248" name="Google Shape;248;p41"/>
            <p:cNvPicPr preferRelativeResize="0"/>
            <p:nvPr/>
          </p:nvPicPr>
          <p:blipFill rotWithShape="1">
            <a:blip r:embed="rId4">
              <a:alphaModFix/>
            </a:blip>
            <a:srcRect l="30177" t="19015"/>
            <a:stretch/>
          </p:blipFill>
          <p:spPr>
            <a:xfrm rot="5400000">
              <a:off x="2884201" y="-118974"/>
              <a:ext cx="5161175" cy="5379026"/>
            </a:xfrm>
            <a:prstGeom prst="rect">
              <a:avLst/>
            </a:prstGeom>
            <a:noFill/>
            <a:ln>
              <a:noFill/>
            </a:ln>
          </p:spPr>
        </p:pic>
        <p:sp>
          <p:nvSpPr>
            <p:cNvPr id="249" name="Google Shape;249;p41"/>
            <p:cNvSpPr/>
            <p:nvPr/>
          </p:nvSpPr>
          <p:spPr>
            <a:xfrm>
              <a:off x="1175" y="-10025"/>
              <a:ext cx="2774100" cy="5153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TextBox 8">
            <a:extLst>
              <a:ext uri="{FF2B5EF4-FFF2-40B4-BE49-F238E27FC236}">
                <a16:creationId xmlns:a16="http://schemas.microsoft.com/office/drawing/2014/main" id="{F9EE0033-DBA8-FFBB-6811-D31948EDC7E5}"/>
              </a:ext>
            </a:extLst>
          </p:cNvPr>
          <p:cNvSpPr txBox="1"/>
          <p:nvPr/>
        </p:nvSpPr>
        <p:spPr>
          <a:xfrm>
            <a:off x="137209" y="122621"/>
            <a:ext cx="5349192" cy="1446550"/>
          </a:xfrm>
          <a:prstGeom prst="rect">
            <a:avLst/>
          </a:prstGeom>
          <a:noFill/>
        </p:spPr>
        <p:txBody>
          <a:bodyPr wrap="square">
            <a:spAutoFit/>
          </a:bodyPr>
          <a:lstStyle/>
          <a:p>
            <a:r>
              <a:rPr lang="en-US" sz="1100" b="1" dirty="0"/>
              <a:t>Rural Tourism </a:t>
            </a:r>
            <a:r>
              <a:rPr lang="en-US" sz="1100" dirty="0"/>
              <a:t>is a form of tourism that takes place in rural areas and small settlements, offering visitors an experience based on the unique features of the countryside such as traditional culture, agriculture, nature, heritage, and local community life. It typically includes activities like:</a:t>
            </a:r>
          </a:p>
          <a:p>
            <a:pPr marL="171450" indent="-171450">
              <a:buFont typeface="Arial" panose="020B0604020202020204" pitchFamily="34" charset="0"/>
              <a:buChar char="•"/>
            </a:pPr>
            <a:r>
              <a:rPr lang="en-US" sz="1100" dirty="0"/>
              <a:t>Farm stays and agritourism (participation in farming activities)</a:t>
            </a:r>
          </a:p>
          <a:p>
            <a:pPr marL="171450" indent="-171450">
              <a:buFont typeface="Arial" panose="020B0604020202020204" pitchFamily="34" charset="0"/>
              <a:buChar char="•"/>
            </a:pPr>
            <a:r>
              <a:rPr lang="en-US" sz="1100" dirty="0"/>
              <a:t>Eco-tourism and nature-based activities (hiking, bird-watching, horseback riding)</a:t>
            </a:r>
          </a:p>
          <a:p>
            <a:pPr marL="171450" indent="-171450">
              <a:buFont typeface="Arial" panose="020B0604020202020204" pitchFamily="34" charset="0"/>
              <a:buChar char="•"/>
            </a:pPr>
            <a:r>
              <a:rPr lang="en-US" sz="1100" dirty="0"/>
              <a:t>Cultural experiences (folk traditions, crafts, gastronomy, festivals)</a:t>
            </a:r>
          </a:p>
          <a:p>
            <a:pPr marL="171450" indent="-171450">
              <a:buFont typeface="Arial" panose="020B0604020202020204" pitchFamily="34" charset="0"/>
              <a:buChar char="•"/>
            </a:pPr>
            <a:r>
              <a:rPr lang="en-US" sz="1100" dirty="0"/>
              <a:t>Community-based tourism that supports local livelihoods</a:t>
            </a:r>
          </a:p>
        </p:txBody>
      </p:sp>
      <p:grpSp>
        <p:nvGrpSpPr>
          <p:cNvPr id="30" name="Group 29">
            <a:extLst>
              <a:ext uri="{FF2B5EF4-FFF2-40B4-BE49-F238E27FC236}">
                <a16:creationId xmlns:a16="http://schemas.microsoft.com/office/drawing/2014/main" id="{CD87FD28-D971-2886-ACF1-B073569FACC3}"/>
              </a:ext>
            </a:extLst>
          </p:cNvPr>
          <p:cNvGrpSpPr/>
          <p:nvPr/>
        </p:nvGrpSpPr>
        <p:grpSpPr>
          <a:xfrm>
            <a:off x="179607" y="-302918"/>
            <a:ext cx="5846907" cy="5162215"/>
            <a:chOff x="-108722" y="-274790"/>
            <a:chExt cx="5846907" cy="5162215"/>
          </a:xfrm>
        </p:grpSpPr>
        <p:grpSp>
          <p:nvGrpSpPr>
            <p:cNvPr id="29" name="Group 28">
              <a:extLst>
                <a:ext uri="{FF2B5EF4-FFF2-40B4-BE49-F238E27FC236}">
                  <a16:creationId xmlns:a16="http://schemas.microsoft.com/office/drawing/2014/main" id="{AF86573E-85C5-90B6-3B58-387C76FBAD69}"/>
                </a:ext>
              </a:extLst>
            </p:cNvPr>
            <p:cNvGrpSpPr/>
            <p:nvPr/>
          </p:nvGrpSpPr>
          <p:grpSpPr>
            <a:xfrm>
              <a:off x="-108722" y="-274790"/>
              <a:ext cx="5775687" cy="5162215"/>
              <a:chOff x="-107547" y="-542804"/>
              <a:chExt cx="5775687" cy="5162215"/>
            </a:xfrm>
          </p:grpSpPr>
          <p:graphicFrame>
            <p:nvGraphicFramePr>
              <p:cNvPr id="19" name="Diagram 18">
                <a:extLst>
                  <a:ext uri="{FF2B5EF4-FFF2-40B4-BE49-F238E27FC236}">
                    <a16:creationId xmlns:a16="http://schemas.microsoft.com/office/drawing/2014/main" id="{20A888A2-D306-D9DC-F9FA-2518DA8967D8}"/>
                  </a:ext>
                </a:extLst>
              </p:cNvPr>
              <p:cNvGraphicFramePr/>
              <p:nvPr>
                <p:extLst>
                  <p:ext uri="{D42A27DB-BD31-4B8C-83A1-F6EECF244321}">
                    <p14:modId xmlns:p14="http://schemas.microsoft.com/office/powerpoint/2010/main" val="2146143670"/>
                  </p:ext>
                </p:extLst>
              </p:nvPr>
            </p:nvGraphicFramePr>
            <p:xfrm>
              <a:off x="-100726" y="-542804"/>
              <a:ext cx="5768866" cy="482049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0" name="TextBox 19">
                <a:extLst>
                  <a:ext uri="{FF2B5EF4-FFF2-40B4-BE49-F238E27FC236}">
                    <a16:creationId xmlns:a16="http://schemas.microsoft.com/office/drawing/2014/main" id="{9C03D0C2-B839-D1FE-2446-4073BF5811B9}"/>
                  </a:ext>
                </a:extLst>
              </p:cNvPr>
              <p:cNvSpPr txBox="1"/>
              <p:nvPr/>
            </p:nvSpPr>
            <p:spPr>
              <a:xfrm>
                <a:off x="4658153" y="2805548"/>
                <a:ext cx="976704" cy="1785104"/>
              </a:xfrm>
              <a:prstGeom prst="rect">
                <a:avLst/>
              </a:prstGeom>
              <a:noFill/>
              <a:ln w="28575">
                <a:solidFill>
                  <a:srgbClr val="9BAD76"/>
                </a:solidFill>
              </a:ln>
            </p:spPr>
            <p:txBody>
              <a:bodyPr wrap="square" rtlCol="0">
                <a:spAutoFit/>
              </a:bodyPr>
              <a:lstStyle>
                <a:defPPr marR="0" lvl="0" algn="l" rtl="0">
                  <a:lnSpc>
                    <a:spcPct val="100000"/>
                  </a:lnSpc>
                  <a:spcBef>
                    <a:spcPts val="0"/>
                  </a:spcBef>
                  <a:spcAft>
                    <a:spcPts val="0"/>
                  </a:spcAft>
                </a:defPPr>
                <a:lvl1pPr algn="ctr">
                  <a:defRPr sz="1050" b="1">
                    <a:effectLst/>
                    <a:ea typeface="Calibri" panose="020F0502020204030204" pitchFamily="34" charset="0"/>
                    <a:cs typeface="Times New Roman" panose="02020603050405020304" pitchFamily="18" charset="0"/>
                  </a:defRPr>
                </a:lvl1pPr>
              </a:lstStyle>
              <a:p>
                <a:r>
                  <a:rPr lang="en-US" sz="1000" b="0" dirty="0"/>
                  <a:t>All tourism activities must be conducted in a way that preserves natural ecosystems and protects biodiversity.</a:t>
                </a:r>
              </a:p>
              <a:p>
                <a:endParaRPr lang="en-US" sz="1000" b="0" dirty="0"/>
              </a:p>
            </p:txBody>
          </p:sp>
          <p:sp>
            <p:nvSpPr>
              <p:cNvPr id="21" name="TextBox 20">
                <a:extLst>
                  <a:ext uri="{FF2B5EF4-FFF2-40B4-BE49-F238E27FC236}">
                    <a16:creationId xmlns:a16="http://schemas.microsoft.com/office/drawing/2014/main" id="{30DD0626-2482-F9AC-FE74-CAD5A073FA35}"/>
                  </a:ext>
                </a:extLst>
              </p:cNvPr>
              <p:cNvSpPr txBox="1"/>
              <p:nvPr/>
            </p:nvSpPr>
            <p:spPr>
              <a:xfrm>
                <a:off x="3476014" y="2672724"/>
                <a:ext cx="951088" cy="1908215"/>
              </a:xfrm>
              <a:prstGeom prst="rect">
                <a:avLst/>
              </a:prstGeom>
              <a:noFill/>
              <a:ln w="28575">
                <a:solidFill>
                  <a:srgbClr val="9BAD76"/>
                </a:solidFill>
              </a:ln>
            </p:spPr>
            <p:txBody>
              <a:bodyPr wrap="square" rtlCol="0">
                <a:spAutoFit/>
              </a:bodyPr>
              <a:lstStyle/>
              <a:p>
                <a:pPr algn="ctr"/>
                <a:r>
                  <a:rPr lang="en-US" sz="1000" dirty="0">
                    <a:ea typeface="Calibri" panose="020F0502020204030204" pitchFamily="34" charset="0"/>
                    <a:cs typeface="Times New Roman" panose="02020603050405020304" pitchFamily="18" charset="0"/>
                  </a:rPr>
                  <a:t>The aim of rural tourism is to strike a balance between meeting the needs of tourists and preserving natural resources</a:t>
                </a:r>
              </a:p>
              <a:p>
                <a:pPr algn="ctr"/>
                <a:endParaRPr lang="en-US" sz="800" dirty="0"/>
              </a:p>
            </p:txBody>
          </p:sp>
          <p:sp>
            <p:nvSpPr>
              <p:cNvPr id="22" name="TextBox 21">
                <a:extLst>
                  <a:ext uri="{FF2B5EF4-FFF2-40B4-BE49-F238E27FC236}">
                    <a16:creationId xmlns:a16="http://schemas.microsoft.com/office/drawing/2014/main" id="{B646B0B7-3152-A47E-3B46-BF5BF29C4113}"/>
                  </a:ext>
                </a:extLst>
              </p:cNvPr>
              <p:cNvSpPr txBox="1"/>
              <p:nvPr/>
            </p:nvSpPr>
            <p:spPr>
              <a:xfrm>
                <a:off x="2269344" y="2825255"/>
                <a:ext cx="1016363" cy="1785104"/>
              </a:xfrm>
              <a:prstGeom prst="rect">
                <a:avLst/>
              </a:prstGeom>
              <a:noFill/>
              <a:ln w="28575">
                <a:solidFill>
                  <a:srgbClr val="9BAD76"/>
                </a:solidFill>
              </a:ln>
            </p:spPr>
            <p:txBody>
              <a:bodyPr wrap="square" rtlCol="0">
                <a:spAutoFit/>
              </a:bodyPr>
              <a:lstStyle>
                <a:defPPr marR="0" lvl="0" algn="l" rtl="0">
                  <a:lnSpc>
                    <a:spcPct val="100000"/>
                  </a:lnSpc>
                  <a:spcBef>
                    <a:spcPts val="0"/>
                  </a:spcBef>
                  <a:spcAft>
                    <a:spcPts val="0"/>
                  </a:spcAft>
                </a:defPPr>
                <a:lvl1pPr algn="ctr">
                  <a:defRPr sz="1050" b="1">
                    <a:effectLst/>
                    <a:ea typeface="Calibri" panose="020F0502020204030204" pitchFamily="34" charset="0"/>
                    <a:cs typeface="Times New Roman" panose="02020603050405020304" pitchFamily="18" charset="0"/>
                  </a:defRPr>
                </a:lvl1pPr>
              </a:lstStyle>
              <a:p>
                <a:r>
                  <a:rPr lang="en-US" sz="1000" b="0" dirty="0"/>
                  <a:t>By creating job opportunities and promoting local economic development, without harming the local culture or environment</a:t>
                </a:r>
                <a:r>
                  <a:rPr lang="en-US" sz="950" b="0" dirty="0"/>
                  <a:t>.</a:t>
                </a:r>
                <a:endParaRPr lang="ar-EG" sz="950" b="0" dirty="0"/>
              </a:p>
            </p:txBody>
          </p:sp>
          <p:sp>
            <p:nvSpPr>
              <p:cNvPr id="23" name="TextBox 22">
                <a:extLst>
                  <a:ext uri="{FF2B5EF4-FFF2-40B4-BE49-F238E27FC236}">
                    <a16:creationId xmlns:a16="http://schemas.microsoft.com/office/drawing/2014/main" id="{1800AFA3-B14B-591E-6EEE-A09197646B89}"/>
                  </a:ext>
                </a:extLst>
              </p:cNvPr>
              <p:cNvSpPr txBox="1"/>
              <p:nvPr/>
            </p:nvSpPr>
            <p:spPr>
              <a:xfrm>
                <a:off x="1086541" y="2672724"/>
                <a:ext cx="988449" cy="1946687"/>
              </a:xfrm>
              <a:prstGeom prst="rect">
                <a:avLst/>
              </a:prstGeom>
              <a:noFill/>
              <a:ln w="28575">
                <a:solidFill>
                  <a:srgbClr val="9BAD76"/>
                </a:solidFill>
              </a:ln>
            </p:spPr>
            <p:txBody>
              <a:bodyPr wrap="square" rtlCol="0">
                <a:spAutoFit/>
              </a:bodyPr>
              <a:lstStyle>
                <a:defPPr marR="0" lvl="0" algn="l" rtl="0">
                  <a:lnSpc>
                    <a:spcPct val="100000"/>
                  </a:lnSpc>
                  <a:spcBef>
                    <a:spcPts val="0"/>
                  </a:spcBef>
                  <a:spcAft>
                    <a:spcPts val="0"/>
                  </a:spcAft>
                  <a:defRPr/>
                </a:defPPr>
                <a:lvl1pPr algn="ctr">
                  <a:defRPr sz="1050" b="1">
                    <a:effectLst/>
                    <a:ea typeface="Calibri" panose="020F0502020204030204" pitchFamily="34" charset="0"/>
                    <a:cs typeface="Times New Roman" panose="02020603050405020304" pitchFamily="18" charset="0"/>
                  </a:defRPr>
                </a:lvl1pPr>
              </a:lstStyle>
              <a:p>
                <a:r>
                  <a:rPr lang="en-US" sz="1000" b="0" dirty="0"/>
                  <a:t>Rural tourism helps to raise tourists' awareness </a:t>
                </a:r>
              </a:p>
              <a:p>
                <a:r>
                  <a:rPr lang="en-US" sz="1000" b="0" dirty="0"/>
                  <a:t>of rural issues and educates them about the importance of preserving natural resources</a:t>
                </a:r>
                <a:r>
                  <a:rPr lang="en-US" b="0" dirty="0"/>
                  <a:t>.</a:t>
                </a:r>
              </a:p>
            </p:txBody>
          </p:sp>
          <p:sp>
            <p:nvSpPr>
              <p:cNvPr id="24" name="TextBox 23">
                <a:extLst>
                  <a:ext uri="{FF2B5EF4-FFF2-40B4-BE49-F238E27FC236}">
                    <a16:creationId xmlns:a16="http://schemas.microsoft.com/office/drawing/2014/main" id="{9759DE8E-8AB3-B441-8BDC-6A3BEC4D24AD}"/>
                  </a:ext>
                </a:extLst>
              </p:cNvPr>
              <p:cNvSpPr txBox="1"/>
              <p:nvPr/>
            </p:nvSpPr>
            <p:spPr>
              <a:xfrm>
                <a:off x="-107547" y="2826744"/>
                <a:ext cx="951660" cy="1785104"/>
              </a:xfrm>
              <a:prstGeom prst="rect">
                <a:avLst/>
              </a:prstGeom>
              <a:noFill/>
              <a:ln w="28575">
                <a:solidFill>
                  <a:srgbClr val="9BAD76"/>
                </a:solidFill>
              </a:ln>
            </p:spPr>
            <p:txBody>
              <a:bodyPr wrap="square" rtlCol="0">
                <a:spAutoFit/>
              </a:bodyPr>
              <a:lstStyle>
                <a:defPPr marR="0" lvl="0" algn="l" rtl="0">
                  <a:lnSpc>
                    <a:spcPct val="100000"/>
                  </a:lnSpc>
                  <a:spcBef>
                    <a:spcPts val="0"/>
                  </a:spcBef>
                  <a:spcAft>
                    <a:spcPts val="0"/>
                  </a:spcAft>
                  <a:defRPr/>
                </a:defPPr>
                <a:lvl1pPr algn="ctr">
                  <a:defRPr sz="1050" b="1">
                    <a:effectLst/>
                    <a:ea typeface="Calibri" panose="020F0502020204030204" pitchFamily="34" charset="0"/>
                    <a:cs typeface="Times New Roman" panose="02020603050405020304" pitchFamily="18" charset="0"/>
                  </a:defRPr>
                </a:lvl1pPr>
              </a:lstStyle>
              <a:p>
                <a:r>
                  <a:rPr lang="en-US" sz="1000" b="0" dirty="0"/>
                  <a:t>Tourism activities should have a low environmental impact, minimizing resource consumption, pollution, and emissions.</a:t>
                </a:r>
              </a:p>
            </p:txBody>
          </p:sp>
        </p:grpSp>
        <p:sp>
          <p:nvSpPr>
            <p:cNvPr id="26" name="TextBox 25">
              <a:extLst>
                <a:ext uri="{FF2B5EF4-FFF2-40B4-BE49-F238E27FC236}">
                  <a16:creationId xmlns:a16="http://schemas.microsoft.com/office/drawing/2014/main" id="{92FF1072-94A8-6EF1-30F9-3A3B9A47E7B3}"/>
                </a:ext>
              </a:extLst>
            </p:cNvPr>
            <p:cNvSpPr txBox="1"/>
            <p:nvPr/>
          </p:nvSpPr>
          <p:spPr>
            <a:xfrm>
              <a:off x="4656978" y="2245982"/>
              <a:ext cx="1081207" cy="430887"/>
            </a:xfrm>
            <a:prstGeom prst="rect">
              <a:avLst/>
            </a:prstGeom>
            <a:noFill/>
          </p:spPr>
          <p:txBody>
            <a:bodyPr wrap="square">
              <a:spAutoFit/>
            </a:bodyPr>
            <a:lstStyle/>
            <a:p>
              <a:pPr algn="ctr"/>
              <a:r>
                <a:rPr lang="en-US" sz="1100" b="1" kern="1200" dirty="0">
                  <a:solidFill>
                    <a:srgbClr val="FFFFFF"/>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Protecting the environment</a:t>
              </a:r>
            </a:p>
          </p:txBody>
        </p:sp>
      </p:grpSp>
      <p:sp>
        <p:nvSpPr>
          <p:cNvPr id="3" name="TextBox 2">
            <a:extLst>
              <a:ext uri="{FF2B5EF4-FFF2-40B4-BE49-F238E27FC236}">
                <a16:creationId xmlns:a16="http://schemas.microsoft.com/office/drawing/2014/main" id="{6EABAC24-3BF7-B6A0-27EF-EB3F2FC8D2EC}"/>
              </a:ext>
            </a:extLst>
          </p:cNvPr>
          <p:cNvSpPr txBox="1"/>
          <p:nvPr/>
        </p:nvSpPr>
        <p:spPr>
          <a:xfrm>
            <a:off x="-220980" y="4859064"/>
            <a:ext cx="8595360" cy="246221"/>
          </a:xfrm>
          <a:prstGeom prst="rect">
            <a:avLst/>
          </a:prstGeom>
          <a:noFill/>
        </p:spPr>
        <p:txBody>
          <a:bodyPr wrap="square">
            <a:spAutoFit/>
          </a:bodyPr>
          <a:lstStyle/>
          <a:p>
            <a:pPr algn="ctr" rtl="1"/>
            <a:r>
              <a:rPr lang="en-US" sz="1000" b="1" dirty="0">
                <a:latin typeface="Calibri" panose="020F0502020204030204" pitchFamily="34" charset="0"/>
                <a:ea typeface="Calibri" panose="020F0502020204030204" pitchFamily="34" charset="0"/>
                <a:cs typeface="Calibri" panose="020F0502020204030204" pitchFamily="34" charset="0"/>
              </a:rPr>
              <a:t>These concepts ensure that tourism does not harm the environment, but rather promotes its conservation and brings benefits to local communities.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31">
          <a:extLst>
            <a:ext uri="{FF2B5EF4-FFF2-40B4-BE49-F238E27FC236}">
              <a16:creationId xmlns:a16="http://schemas.microsoft.com/office/drawing/2014/main" id="{DE2B60D3-2E42-1311-3DC1-80A6568FC7BB}"/>
            </a:ext>
          </a:extLst>
        </p:cNvPr>
        <p:cNvGrpSpPr/>
        <p:nvPr/>
      </p:nvGrpSpPr>
      <p:grpSpPr>
        <a:xfrm>
          <a:off x="0" y="0"/>
          <a:ext cx="0" cy="0"/>
          <a:chOff x="0" y="0"/>
          <a:chExt cx="0" cy="0"/>
        </a:xfrm>
      </p:grpSpPr>
      <p:pic>
        <p:nvPicPr>
          <p:cNvPr id="26" name="Google Shape;710;p60">
            <a:extLst>
              <a:ext uri="{FF2B5EF4-FFF2-40B4-BE49-F238E27FC236}">
                <a16:creationId xmlns:a16="http://schemas.microsoft.com/office/drawing/2014/main" id="{BB4D7A2F-043E-450E-864A-9470CF414F44}"/>
              </a:ext>
            </a:extLst>
          </p:cNvPr>
          <p:cNvPicPr preferRelativeResize="0"/>
          <p:nvPr/>
        </p:nvPicPr>
        <p:blipFill rotWithShape="1">
          <a:blip r:embed="rId3">
            <a:alphaModFix/>
          </a:blip>
          <a:srcRect/>
          <a:stretch/>
        </p:blipFill>
        <p:spPr>
          <a:xfrm flipH="1">
            <a:off x="-5" y="0"/>
            <a:ext cx="9144005" cy="5143500"/>
          </a:xfrm>
          <a:prstGeom prst="rect">
            <a:avLst/>
          </a:prstGeom>
          <a:noFill/>
          <a:ln>
            <a:noFill/>
          </a:ln>
        </p:spPr>
      </p:pic>
      <p:sp>
        <p:nvSpPr>
          <p:cNvPr id="27" name="Google Shape;360;p48">
            <a:extLst>
              <a:ext uri="{FF2B5EF4-FFF2-40B4-BE49-F238E27FC236}">
                <a16:creationId xmlns:a16="http://schemas.microsoft.com/office/drawing/2014/main" id="{35F687E7-56C9-4E1A-94CD-CF16E23F6AC8}"/>
              </a:ext>
            </a:extLst>
          </p:cNvPr>
          <p:cNvSpPr/>
          <p:nvPr/>
        </p:nvSpPr>
        <p:spPr>
          <a:xfrm>
            <a:off x="2603709" y="1328022"/>
            <a:ext cx="3964156" cy="3215749"/>
          </a:xfrm>
          <a:prstGeom prst="rect">
            <a:avLst/>
          </a:prstGeom>
          <a:solidFill>
            <a:srgbClr val="FFFDE2">
              <a:alpha val="69804"/>
            </a:srgbClr>
          </a:solidFill>
          <a:ln w="28575">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t>                                </a:t>
            </a:r>
          </a:p>
        </p:txBody>
      </p:sp>
      <p:sp>
        <p:nvSpPr>
          <p:cNvPr id="13" name="Rectangle 12">
            <a:extLst>
              <a:ext uri="{FF2B5EF4-FFF2-40B4-BE49-F238E27FC236}">
                <a16:creationId xmlns:a16="http://schemas.microsoft.com/office/drawing/2014/main" id="{C0D9CE78-617D-4519-BD39-F418987C3C70}"/>
              </a:ext>
            </a:extLst>
          </p:cNvPr>
          <p:cNvSpPr/>
          <p:nvPr/>
        </p:nvSpPr>
        <p:spPr>
          <a:xfrm>
            <a:off x="1826946" y="357468"/>
            <a:ext cx="5517680" cy="578022"/>
          </a:xfrm>
          <a:prstGeom prst="rect">
            <a:avLst/>
          </a:prstGeom>
          <a:ln w="19050">
            <a:solidFill>
              <a:srgbClr val="8D6737"/>
            </a:solidFill>
          </a:ln>
        </p:spPr>
        <p:style>
          <a:lnRef idx="1">
            <a:schemeClr val="accent3"/>
          </a:lnRef>
          <a:fillRef idx="2">
            <a:schemeClr val="accent3"/>
          </a:fillRef>
          <a:effectRef idx="1">
            <a:schemeClr val="accent3"/>
          </a:effectRef>
          <a:fontRef idx="minor">
            <a:schemeClr val="dk1"/>
          </a:fontRef>
        </p:style>
        <p:txBody>
          <a:bodyPr rtlCol="0" anchor="ctr"/>
          <a:lstStyle/>
          <a:p>
            <a:pPr marL="139700" algn="ctr" rtl="1">
              <a:lnSpc>
                <a:spcPct val="115000"/>
              </a:lnSpc>
            </a:pPr>
            <a:r>
              <a:rPr lang="en-US" sz="1600" b="1" dirty="0"/>
              <a:t>2- The Villages on the UN Tourism Upgrade list</a:t>
            </a:r>
            <a:endParaRPr lang="en-US" sz="16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80D3B39-B9F9-4928-B06F-3A725681E66F}"/>
              </a:ext>
            </a:extLst>
          </p:cNvPr>
          <p:cNvSpPr txBox="1"/>
          <p:nvPr/>
        </p:nvSpPr>
        <p:spPr>
          <a:xfrm>
            <a:off x="2603708" y="1597068"/>
            <a:ext cx="3964156" cy="2677656"/>
          </a:xfrm>
          <a:prstGeom prst="rect">
            <a:avLst/>
          </a:prstGeom>
          <a:noFill/>
        </p:spPr>
        <p:txBody>
          <a:bodyPr wrap="square" rtlCol="0">
            <a:spAutoFit/>
          </a:bodyPr>
          <a:lstStyle/>
          <a:p>
            <a:pPr marL="285750" indent="-285750">
              <a:buFont typeface="Wingdings" panose="05000000000000000000" pitchFamily="2" charset="2"/>
              <a:buChar char="q"/>
            </a:pPr>
            <a:r>
              <a:rPr lang="en-US" dirty="0"/>
              <a:t>The United Nations Tourism Organization's Advisory Council included the village of </a:t>
            </a:r>
            <a:r>
              <a:rPr lang="en-US" dirty="0" err="1"/>
              <a:t>Fuwah</a:t>
            </a:r>
            <a:r>
              <a:rPr lang="en-US" dirty="0"/>
              <a:t> in </a:t>
            </a:r>
            <a:r>
              <a:rPr lang="en-US" dirty="0" err="1"/>
              <a:t>Kafr</a:t>
            </a:r>
            <a:r>
              <a:rPr lang="en-US" dirty="0"/>
              <a:t> El Sheikh Governorate on the upgrade list during the first edition of the Best Tourist Villages Initiative for 2021.</a:t>
            </a:r>
          </a:p>
          <a:p>
            <a:endParaRPr lang="ar-EG" dirty="0"/>
          </a:p>
          <a:p>
            <a:pPr marL="285750" indent="-285750">
              <a:buFont typeface="Wingdings" panose="05000000000000000000" pitchFamily="2" charset="2"/>
              <a:buChar char="q"/>
            </a:pPr>
            <a:r>
              <a:rPr lang="en-US" dirty="0"/>
              <a:t>In addition, Saint Catherine in South Sinai Governorate was included on the upgrade list during the third edition of the Best Tourist Villages Initiative for 2023, qualifying both villages to be included in the future list of Best Rural Tourist Villages.</a:t>
            </a:r>
          </a:p>
        </p:txBody>
      </p:sp>
      <p:pic>
        <p:nvPicPr>
          <p:cNvPr id="18" name="Picture 17">
            <a:extLst>
              <a:ext uri="{FF2B5EF4-FFF2-40B4-BE49-F238E27FC236}">
                <a16:creationId xmlns:a16="http://schemas.microsoft.com/office/drawing/2014/main" id="{BC575093-A0C7-47EA-AD38-5134DA521A32}"/>
              </a:ext>
            </a:extLst>
          </p:cNvPr>
          <p:cNvPicPr>
            <a:picLocks noChangeAspect="1"/>
          </p:cNvPicPr>
          <p:nvPr/>
        </p:nvPicPr>
        <p:blipFill>
          <a:blip r:embed="rId4"/>
          <a:stretch>
            <a:fillRect/>
          </a:stretch>
        </p:blipFill>
        <p:spPr>
          <a:xfrm>
            <a:off x="6903719" y="1968135"/>
            <a:ext cx="2094055" cy="17195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a:extLst>
              <a:ext uri="{FF2B5EF4-FFF2-40B4-BE49-F238E27FC236}">
                <a16:creationId xmlns:a16="http://schemas.microsoft.com/office/drawing/2014/main" id="{26B21BB1-4294-4B93-BFA5-A9B454BCF39E}"/>
              </a:ext>
            </a:extLst>
          </p:cNvPr>
          <p:cNvPicPr/>
          <p:nvPr/>
        </p:nvPicPr>
        <p:blipFill rotWithShape="1">
          <a:blip r:embed="rId5" cstate="print">
            <a:extLst>
              <a:ext uri="{28A0092B-C50C-407E-A947-70E740481C1C}">
                <a14:useLocalDpi xmlns:a14="http://schemas.microsoft.com/office/drawing/2010/main" val="0"/>
              </a:ext>
            </a:extLst>
          </a:blip>
          <a:srcRect l="6358" r="8884"/>
          <a:stretch/>
        </p:blipFill>
        <p:spPr bwMode="auto">
          <a:xfrm>
            <a:off x="115444" y="1968135"/>
            <a:ext cx="2152411" cy="17195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767776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60"/>
          <p:cNvPicPr preferRelativeResize="0"/>
          <p:nvPr/>
        </p:nvPicPr>
        <p:blipFill rotWithShape="1">
          <a:blip r:embed="rId3">
            <a:alphaModFix/>
          </a:blip>
          <a:srcRect/>
          <a:stretch/>
        </p:blipFill>
        <p:spPr>
          <a:xfrm flipH="1">
            <a:off x="-5" y="0"/>
            <a:ext cx="9144005" cy="5143500"/>
          </a:xfrm>
          <a:prstGeom prst="rect">
            <a:avLst/>
          </a:prstGeom>
          <a:noFill/>
          <a:ln>
            <a:noFill/>
          </a:ln>
        </p:spPr>
      </p:pic>
      <p:sp>
        <p:nvSpPr>
          <p:cNvPr id="2" name="Google Shape;360;p48">
            <a:extLst>
              <a:ext uri="{FF2B5EF4-FFF2-40B4-BE49-F238E27FC236}">
                <a16:creationId xmlns:a16="http://schemas.microsoft.com/office/drawing/2014/main" id="{55E21932-80BD-83F0-EE1F-EBB8D7012648}"/>
              </a:ext>
            </a:extLst>
          </p:cNvPr>
          <p:cNvSpPr/>
          <p:nvPr/>
        </p:nvSpPr>
        <p:spPr>
          <a:xfrm>
            <a:off x="370526" y="163940"/>
            <a:ext cx="4160120" cy="4418513"/>
          </a:xfrm>
          <a:prstGeom prst="rect">
            <a:avLst/>
          </a:prstGeom>
          <a:solidFill>
            <a:srgbClr val="FFFD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t>                                </a:t>
            </a:r>
          </a:p>
        </p:txBody>
      </p:sp>
      <p:sp>
        <p:nvSpPr>
          <p:cNvPr id="3" name="Google Shape;364;p48">
            <a:extLst>
              <a:ext uri="{FF2B5EF4-FFF2-40B4-BE49-F238E27FC236}">
                <a16:creationId xmlns:a16="http://schemas.microsoft.com/office/drawing/2014/main" id="{11990AFD-2F4B-48FA-D95B-5A7F046A5333}"/>
              </a:ext>
            </a:extLst>
          </p:cNvPr>
          <p:cNvSpPr/>
          <p:nvPr/>
        </p:nvSpPr>
        <p:spPr>
          <a:xfrm rot="123792">
            <a:off x="4107373" y="4235518"/>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365;p48">
            <a:extLst>
              <a:ext uri="{FF2B5EF4-FFF2-40B4-BE49-F238E27FC236}">
                <a16:creationId xmlns:a16="http://schemas.microsoft.com/office/drawing/2014/main" id="{4890A085-82CB-1B97-EEDE-7A6FD9DF1D09}"/>
              </a:ext>
            </a:extLst>
          </p:cNvPr>
          <p:cNvSpPr/>
          <p:nvPr/>
        </p:nvSpPr>
        <p:spPr>
          <a:xfrm rot="123792">
            <a:off x="229919" y="77148"/>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360;p48">
            <a:extLst>
              <a:ext uri="{FF2B5EF4-FFF2-40B4-BE49-F238E27FC236}">
                <a16:creationId xmlns:a16="http://schemas.microsoft.com/office/drawing/2014/main" id="{7008E045-5825-5BF6-66CC-944DC4DB1932}"/>
              </a:ext>
            </a:extLst>
          </p:cNvPr>
          <p:cNvSpPr/>
          <p:nvPr/>
        </p:nvSpPr>
        <p:spPr>
          <a:xfrm>
            <a:off x="4826976" y="163940"/>
            <a:ext cx="4095089" cy="4418513"/>
          </a:xfrm>
          <a:prstGeom prst="rect">
            <a:avLst/>
          </a:prstGeom>
          <a:solidFill>
            <a:srgbClr val="FFFDE2"/>
          </a:solidFill>
          <a:ln>
            <a:noFill/>
          </a:ln>
        </p:spPr>
        <p:txBody>
          <a:bodyPr spcFirstLastPara="1" wrap="square" lIns="91425" tIns="91425" rIns="91425" bIns="91425" anchor="t" anchorCtr="0">
            <a:noAutofit/>
          </a:bodyPr>
          <a:lstStyle/>
          <a:p>
            <a:pPr marL="530860" marR="0" indent="-285750" algn="justLow" rtl="1">
              <a:lnSpc>
                <a:spcPct val="115000"/>
              </a:lnSpc>
              <a:spcBef>
                <a:spcPts val="0"/>
              </a:spcBef>
              <a:spcAft>
                <a:spcPts val="0"/>
              </a:spcAft>
              <a:buFont typeface="Wingdings" panose="05000000000000000000" pitchFamily="2" charset="2"/>
              <a:buChar char="q"/>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530860" marR="0" indent="-285750" algn="justLow" rtl="1">
              <a:lnSpc>
                <a:spcPct val="115000"/>
              </a:lnSpc>
              <a:spcBef>
                <a:spcPts val="0"/>
              </a:spcBef>
              <a:spcAft>
                <a:spcPts val="0"/>
              </a:spcAft>
              <a:buFont typeface="Wingdings" panose="05000000000000000000" pitchFamily="2" charset="2"/>
              <a:buChar char="q"/>
            </a:pPr>
            <a:endParaRPr lang="en-US" dirty="0">
              <a:latin typeface="Calibri" panose="020F0502020204030204" pitchFamily="34" charset="0"/>
              <a:ea typeface="Calibri" panose="020F0502020204030204" pitchFamily="34" charset="0"/>
              <a:cs typeface="Calibri" panose="020F0502020204030204" pitchFamily="34" charset="0"/>
            </a:endParaRPr>
          </a:p>
          <a:p>
            <a:pPr marL="245110" marR="0" algn="justLow" rtl="1">
              <a:lnSpc>
                <a:spcPct val="115000"/>
              </a:lnSpc>
              <a:spcBef>
                <a:spcPts val="0"/>
              </a:spcBef>
              <a:spcAft>
                <a:spcPts val="0"/>
              </a:spcAft>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6" name="Google Shape;364;p48">
            <a:extLst>
              <a:ext uri="{FF2B5EF4-FFF2-40B4-BE49-F238E27FC236}">
                <a16:creationId xmlns:a16="http://schemas.microsoft.com/office/drawing/2014/main" id="{4AEB888C-AA9B-434F-0B8F-BBF3CF69C459}"/>
              </a:ext>
            </a:extLst>
          </p:cNvPr>
          <p:cNvSpPr/>
          <p:nvPr/>
        </p:nvSpPr>
        <p:spPr>
          <a:xfrm rot="3676118">
            <a:off x="4728908" y="4254430"/>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ectangle 7">
            <a:extLst>
              <a:ext uri="{FF2B5EF4-FFF2-40B4-BE49-F238E27FC236}">
                <a16:creationId xmlns:a16="http://schemas.microsoft.com/office/drawing/2014/main" id="{28B47AF4-21EC-C0E4-6E9E-20369F038895}"/>
              </a:ext>
            </a:extLst>
          </p:cNvPr>
          <p:cNvSpPr/>
          <p:nvPr/>
        </p:nvSpPr>
        <p:spPr>
          <a:xfrm>
            <a:off x="5966923" y="297519"/>
            <a:ext cx="1887711" cy="312359"/>
          </a:xfrm>
          <a:prstGeom prst="rect">
            <a:avLst/>
          </a:prstGeom>
          <a:ln w="19050">
            <a:solidFill>
              <a:srgbClr val="B9DEC6"/>
            </a:solidFill>
          </a:ln>
        </p:spPr>
        <p:style>
          <a:lnRef idx="1">
            <a:schemeClr val="accent3"/>
          </a:lnRef>
          <a:fillRef idx="2">
            <a:schemeClr val="accent3"/>
          </a:fillRef>
          <a:effectRef idx="1">
            <a:schemeClr val="accent3"/>
          </a:effectRef>
          <a:fontRef idx="minor">
            <a:schemeClr val="dk1"/>
          </a:fontRef>
        </p:style>
        <p:txBody>
          <a:bodyPr rtlCol="0" anchor="ctr"/>
          <a:lstStyle/>
          <a:p>
            <a:pPr marL="139700" indent="0" algn="ctr" rtl="1">
              <a:lnSpc>
                <a:spcPct val="115000"/>
              </a:lnSpc>
              <a:buNone/>
            </a:pPr>
            <a:r>
              <a:rPr lang="en-US" sz="14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Saint Catherine</a:t>
            </a:r>
          </a:p>
        </p:txBody>
      </p:sp>
      <p:sp>
        <p:nvSpPr>
          <p:cNvPr id="7" name="Google Shape;365;p48">
            <a:extLst>
              <a:ext uri="{FF2B5EF4-FFF2-40B4-BE49-F238E27FC236}">
                <a16:creationId xmlns:a16="http://schemas.microsoft.com/office/drawing/2014/main" id="{8A15537D-8554-B65E-71CB-C858384F603D}"/>
              </a:ext>
            </a:extLst>
          </p:cNvPr>
          <p:cNvSpPr/>
          <p:nvPr/>
        </p:nvSpPr>
        <p:spPr>
          <a:xfrm rot="4134261">
            <a:off x="8490463" y="75560"/>
            <a:ext cx="566021" cy="453752"/>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rgbClr val="B4DC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a:extLst>
              <a:ext uri="{FF2B5EF4-FFF2-40B4-BE49-F238E27FC236}">
                <a16:creationId xmlns:a16="http://schemas.microsoft.com/office/drawing/2014/main" id="{6D6E1D6D-EEBC-2A0B-32F5-B932224A6E4F}"/>
              </a:ext>
            </a:extLst>
          </p:cNvPr>
          <p:cNvSpPr txBox="1"/>
          <p:nvPr/>
        </p:nvSpPr>
        <p:spPr>
          <a:xfrm>
            <a:off x="370523" y="4601366"/>
            <a:ext cx="8402948" cy="523220"/>
          </a:xfrm>
          <a:prstGeom prst="rect">
            <a:avLst/>
          </a:prstGeom>
          <a:noFill/>
        </p:spPr>
        <p:txBody>
          <a:bodyPr wrap="square" rtlCol="0">
            <a:spAutoFit/>
          </a:bodyPr>
          <a:lstStyle/>
          <a:p>
            <a:pPr algn="ctr"/>
            <a:r>
              <a:rPr lang="en-US"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These models are considered successful environmental projects that can be built upon, as they require some controls and regulation of their conditions, and these cases are generalized to the rest of the projects.</a:t>
            </a:r>
          </a:p>
        </p:txBody>
      </p:sp>
      <p:sp>
        <p:nvSpPr>
          <p:cNvPr id="10" name="Rectangle 9">
            <a:extLst>
              <a:ext uri="{FF2B5EF4-FFF2-40B4-BE49-F238E27FC236}">
                <a16:creationId xmlns:a16="http://schemas.microsoft.com/office/drawing/2014/main" id="{0677DC5E-CD4C-F965-AB12-3ED242BA1A49}"/>
              </a:ext>
            </a:extLst>
          </p:cNvPr>
          <p:cNvSpPr/>
          <p:nvPr/>
        </p:nvSpPr>
        <p:spPr>
          <a:xfrm>
            <a:off x="1406334" y="317332"/>
            <a:ext cx="1822358" cy="312359"/>
          </a:xfrm>
          <a:prstGeom prst="rect">
            <a:avLst/>
          </a:prstGeom>
          <a:ln w="19050">
            <a:solidFill>
              <a:srgbClr val="B9DEC6"/>
            </a:solidFill>
          </a:ln>
        </p:spPr>
        <p:style>
          <a:lnRef idx="1">
            <a:schemeClr val="accent3"/>
          </a:lnRef>
          <a:fillRef idx="2">
            <a:schemeClr val="accent3"/>
          </a:fillRef>
          <a:effectRef idx="1">
            <a:schemeClr val="accent3"/>
          </a:effectRef>
          <a:fontRef idx="minor">
            <a:schemeClr val="dk1"/>
          </a:fontRef>
        </p:style>
        <p:txBody>
          <a:bodyPr rtlCol="0" anchor="ctr"/>
          <a:lstStyle/>
          <a:p>
            <a:pPr marL="139700" indent="0" algn="ctr" rtl="1">
              <a:lnSpc>
                <a:spcPct val="115000"/>
              </a:lnSpc>
              <a:buNone/>
            </a:pPr>
            <a:r>
              <a:rPr lang="en-US" sz="1400" b="1" dirty="0" err="1">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Fuwah</a:t>
            </a:r>
            <a:endParaRPr lang="en-US" sz="1400" b="1" dirty="0">
              <a:solidFill>
                <a:schemeClr val="tx2">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8B6AB0E2-379C-45AE-A96B-D7D98B30FCEA}"/>
              </a:ext>
            </a:extLst>
          </p:cNvPr>
          <p:cNvSpPr txBox="1"/>
          <p:nvPr/>
        </p:nvSpPr>
        <p:spPr>
          <a:xfrm>
            <a:off x="617220" y="783915"/>
            <a:ext cx="3626476" cy="2123658"/>
          </a:xfrm>
          <a:prstGeom prst="rect">
            <a:avLst/>
          </a:prstGeom>
          <a:noFill/>
        </p:spPr>
        <p:txBody>
          <a:bodyPr wrap="square" rtlCol="0">
            <a:spAutoFit/>
          </a:bodyPr>
          <a:lstStyle/>
          <a:p>
            <a:pPr marL="171450" indent="-171450">
              <a:buFont typeface="Arial" panose="020B0604020202020204" pitchFamily="34" charset="0"/>
              <a:buChar char="•"/>
            </a:pPr>
            <a:r>
              <a:rPr lang="en-US" sz="1100" dirty="0"/>
              <a:t>The village of </a:t>
            </a:r>
            <a:r>
              <a:rPr lang="en-US" sz="1100" dirty="0" err="1"/>
              <a:t>Fuwah</a:t>
            </a:r>
            <a:r>
              <a:rPr lang="en-US" sz="1100" dirty="0"/>
              <a:t> is located in </a:t>
            </a:r>
            <a:r>
              <a:rPr lang="en-US" sz="1100" dirty="0" err="1"/>
              <a:t>Kafr</a:t>
            </a:r>
            <a:r>
              <a:rPr lang="en-US" sz="1100" dirty="0"/>
              <a:t> El-Sheikh Governorate, on the banks of the Rosetta branch of the Nile River. Surrounded by green spaces and farms, it is an ideal place to relax and enjoy nature.</a:t>
            </a:r>
          </a:p>
          <a:p>
            <a:pPr marL="171450" indent="-171450">
              <a:buFont typeface="Arial" panose="020B0604020202020204" pitchFamily="34" charset="0"/>
              <a:buChar char="•"/>
            </a:pPr>
            <a:r>
              <a:rPr lang="en-US" sz="1100" dirty="0"/>
              <a:t>The village is considered an open museum of Islamic architecture, famous for its many historic mosques dating back to the Middle Ages, particularly during the Ottoman era, reflecting Islamic architecture.</a:t>
            </a:r>
          </a:p>
          <a:p>
            <a:pPr marL="171450" indent="-171450">
              <a:buFont typeface="Arial" panose="020B0604020202020204" pitchFamily="34" charset="0"/>
              <a:buChar char="•"/>
            </a:pPr>
            <a:r>
              <a:rPr lang="en-US" sz="1100" dirty="0" err="1"/>
              <a:t>Fuwah</a:t>
            </a:r>
            <a:r>
              <a:rPr lang="en-US" sz="1100" dirty="0"/>
              <a:t> is famous for its many traditional handicrafts, such as hand-woven carpets and carved wooden furniture.</a:t>
            </a:r>
          </a:p>
        </p:txBody>
      </p:sp>
      <p:sp>
        <p:nvSpPr>
          <p:cNvPr id="13" name="TextBox 12">
            <a:extLst>
              <a:ext uri="{FF2B5EF4-FFF2-40B4-BE49-F238E27FC236}">
                <a16:creationId xmlns:a16="http://schemas.microsoft.com/office/drawing/2014/main" id="{2290FBF3-C3C7-4093-8BF0-49724601C572}"/>
              </a:ext>
            </a:extLst>
          </p:cNvPr>
          <p:cNvSpPr txBox="1"/>
          <p:nvPr/>
        </p:nvSpPr>
        <p:spPr>
          <a:xfrm>
            <a:off x="4922519" y="734552"/>
            <a:ext cx="3931921" cy="2631490"/>
          </a:xfrm>
          <a:prstGeom prst="rect">
            <a:avLst/>
          </a:prstGeom>
          <a:noFill/>
        </p:spPr>
        <p:txBody>
          <a:bodyPr wrap="square" rtlCol="0">
            <a:spAutoFit/>
          </a:bodyPr>
          <a:lstStyle/>
          <a:p>
            <a:pPr marL="171450" indent="-171450">
              <a:buFont typeface="Arial" panose="020B0604020202020204" pitchFamily="34" charset="0"/>
              <a:buChar char="•"/>
            </a:pPr>
            <a:r>
              <a:rPr lang="en-US" sz="1100" dirty="0"/>
              <a:t>The area is surrounded by towering mountains and stunning natural landscapes, making it an ideal destination for nature and adventure lovers. </a:t>
            </a:r>
          </a:p>
          <a:p>
            <a:pPr marL="171450" indent="-171450">
              <a:buFont typeface="Arial" panose="020B0604020202020204" pitchFamily="34" charset="0"/>
              <a:buChar char="•"/>
            </a:pPr>
            <a:r>
              <a:rPr lang="en-US" sz="1100" dirty="0"/>
              <a:t>The area is rich in biodiversity and has been designated a nature reserve. It contains rare plants and animals found nowhere else, making it of great environmental importance.</a:t>
            </a:r>
          </a:p>
          <a:p>
            <a:pPr marL="171450" indent="-171450">
              <a:buFont typeface="Arial" panose="020B0604020202020204" pitchFamily="34" charset="0"/>
              <a:buChar char="•"/>
            </a:pPr>
            <a:r>
              <a:rPr lang="en-US" sz="1100" dirty="0"/>
              <a:t>It plays an important role in spiritual tourism, as it is home to one of the oldest monasteries in the world, Saint Catherine's Monastery, dating back to the 6th century AD. The monastery is a UNESCO World Heritage Site. The village is located at the foot of Mount Moses, where the Prophet Moses is believed to have received the Ten Tablets. This makes it an ideal destination for tourists of various faiths from all over the world.</a:t>
            </a:r>
          </a:p>
        </p:txBody>
      </p:sp>
      <p:pic>
        <p:nvPicPr>
          <p:cNvPr id="6146" name="Picture 2" descr="8 معلومات عن محمية سانت كاترين بمحافظة جنوب سيناء - الوطن">
            <a:extLst>
              <a:ext uri="{FF2B5EF4-FFF2-40B4-BE49-F238E27FC236}">
                <a16:creationId xmlns:a16="http://schemas.microsoft.com/office/drawing/2014/main" id="{89F3E3DB-CE16-4468-9B95-E8E988B6D0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5553" y="3366042"/>
            <a:ext cx="1820228" cy="10963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8" name="Picture 4" descr="محمية سانت كاترين أهمية محمية سانت كاترين :- نموذج للبيئات المرتفعة. تتميز  بحياة برية نباتية وحيوانية غاية في التنوع. …………………………………………………………………………….  تحتوى على مناطق لأقدم صخور فى جمهورية مصر العربية مثل صخور النيس">
            <a:extLst>
              <a:ext uri="{FF2B5EF4-FFF2-40B4-BE49-F238E27FC236}">
                <a16:creationId xmlns:a16="http://schemas.microsoft.com/office/drawing/2014/main" id="{AC93EE61-A6B7-43E0-B5AB-5C51E98460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1319" y="3366042"/>
            <a:ext cx="1775575" cy="10963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50" name="Picture 6" descr="انتشار الأشجار حول نهر النيل بفوه">
            <a:extLst>
              <a:ext uri="{FF2B5EF4-FFF2-40B4-BE49-F238E27FC236}">
                <a16:creationId xmlns:a16="http://schemas.microsoft.com/office/drawing/2014/main" id="{44806390-F4A0-4BD1-ACAD-2F105FAAD3E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4248"/>
          <a:stretch/>
        </p:blipFill>
        <p:spPr bwMode="auto">
          <a:xfrm>
            <a:off x="2608138" y="3004407"/>
            <a:ext cx="1561169" cy="13583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154" name="Picture 10" descr="تضم 26 أثرًا إسلاميًا.. «فوه الأثرية» في طي النسيان | بوابة أخبار اليوم  الإلكترونية">
            <a:extLst>
              <a:ext uri="{FF2B5EF4-FFF2-40B4-BE49-F238E27FC236}">
                <a16:creationId xmlns:a16="http://schemas.microsoft.com/office/drawing/2014/main" id="{5B71002C-F867-42EE-9297-CB09C23CADC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0768"/>
          <a:stretch/>
        </p:blipFill>
        <p:spPr bwMode="auto">
          <a:xfrm>
            <a:off x="845553" y="3004407"/>
            <a:ext cx="1645189" cy="13383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2465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64">
          <a:extLst>
            <a:ext uri="{FF2B5EF4-FFF2-40B4-BE49-F238E27FC236}">
              <a16:creationId xmlns:a16="http://schemas.microsoft.com/office/drawing/2014/main" id="{7D2D62EB-379B-EF8A-8D03-CBA52E1B256D}"/>
            </a:ext>
          </a:extLst>
        </p:cNvPr>
        <p:cNvGrpSpPr/>
        <p:nvPr/>
      </p:nvGrpSpPr>
      <p:grpSpPr>
        <a:xfrm>
          <a:off x="0" y="0"/>
          <a:ext cx="0" cy="0"/>
          <a:chOff x="0" y="0"/>
          <a:chExt cx="0" cy="0"/>
        </a:xfrm>
      </p:grpSpPr>
      <p:pic>
        <p:nvPicPr>
          <p:cNvPr id="865" name="Google Shape;865;p69">
            <a:extLst>
              <a:ext uri="{FF2B5EF4-FFF2-40B4-BE49-F238E27FC236}">
                <a16:creationId xmlns:a16="http://schemas.microsoft.com/office/drawing/2014/main" id="{2C628A44-F959-714A-59A8-09AA1A5B1919}"/>
              </a:ext>
            </a:extLst>
          </p:cNvPr>
          <p:cNvPicPr preferRelativeResize="0"/>
          <p:nvPr/>
        </p:nvPicPr>
        <p:blipFill rotWithShape="1">
          <a:blip r:embed="rId3">
            <a:alphaModFix/>
          </a:blip>
          <a:srcRect/>
          <a:stretch/>
        </p:blipFill>
        <p:spPr>
          <a:xfrm>
            <a:off x="0" y="0"/>
            <a:ext cx="9144000" cy="5143500"/>
          </a:xfrm>
          <a:prstGeom prst="rect">
            <a:avLst/>
          </a:prstGeom>
          <a:noFill/>
          <a:ln>
            <a:noFill/>
          </a:ln>
        </p:spPr>
      </p:pic>
      <p:pic>
        <p:nvPicPr>
          <p:cNvPr id="866" name="Google Shape;866;p69">
            <a:extLst>
              <a:ext uri="{FF2B5EF4-FFF2-40B4-BE49-F238E27FC236}">
                <a16:creationId xmlns:a16="http://schemas.microsoft.com/office/drawing/2014/main" id="{66FB12BA-1999-F53E-DCBA-080FD5B92621}"/>
              </a:ext>
            </a:extLst>
          </p:cNvPr>
          <p:cNvPicPr preferRelativeResize="0"/>
          <p:nvPr/>
        </p:nvPicPr>
        <p:blipFill rotWithShape="1">
          <a:blip r:embed="rId4">
            <a:alphaModFix/>
          </a:blip>
          <a:srcRect l="35438"/>
          <a:stretch/>
        </p:blipFill>
        <p:spPr>
          <a:xfrm flipH="1">
            <a:off x="0" y="1"/>
            <a:ext cx="7028050" cy="5143499"/>
          </a:xfrm>
          <a:prstGeom prst="rect">
            <a:avLst/>
          </a:prstGeom>
          <a:noFill/>
          <a:ln>
            <a:noFill/>
          </a:ln>
        </p:spPr>
      </p:pic>
      <p:sp>
        <p:nvSpPr>
          <p:cNvPr id="867" name="Google Shape;867;p69">
            <a:extLst>
              <a:ext uri="{FF2B5EF4-FFF2-40B4-BE49-F238E27FC236}">
                <a16:creationId xmlns:a16="http://schemas.microsoft.com/office/drawing/2014/main" id="{7352D3B1-90ED-255E-B005-DAC989D3A464}"/>
              </a:ext>
            </a:extLst>
          </p:cNvPr>
          <p:cNvSpPr txBox="1">
            <a:spLocks noGrp="1"/>
          </p:cNvSpPr>
          <p:nvPr>
            <p:ph type="ctrTitle"/>
          </p:nvPr>
        </p:nvSpPr>
        <p:spPr>
          <a:xfrm>
            <a:off x="667536" y="1548017"/>
            <a:ext cx="3155100" cy="99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Goudy Old Style" panose="02020502050305020303" pitchFamily="18" charset="0"/>
              </a:rPr>
              <a:t>THANK</a:t>
            </a:r>
            <a:endParaRPr dirty="0">
              <a:latin typeface="Goudy Old Style" panose="02020502050305020303" pitchFamily="18" charset="0"/>
            </a:endParaRPr>
          </a:p>
        </p:txBody>
      </p:sp>
      <p:sp>
        <p:nvSpPr>
          <p:cNvPr id="884" name="Google Shape;884;p69">
            <a:extLst>
              <a:ext uri="{FF2B5EF4-FFF2-40B4-BE49-F238E27FC236}">
                <a16:creationId xmlns:a16="http://schemas.microsoft.com/office/drawing/2014/main" id="{30BBF7B6-D92A-8695-8121-9196DB2761BA}"/>
              </a:ext>
            </a:extLst>
          </p:cNvPr>
          <p:cNvSpPr/>
          <p:nvPr/>
        </p:nvSpPr>
        <p:spPr>
          <a:xfrm>
            <a:off x="3200648" y="2362768"/>
            <a:ext cx="890504" cy="595238"/>
          </a:xfrm>
          <a:prstGeom prst="rect">
            <a:avLst/>
          </a:prstGeom>
        </p:spPr>
        <p:txBody>
          <a:bodyPr>
            <a:prstTxWarp prst="textPlain">
              <a:avLst/>
            </a:prstTxWarp>
          </a:bodyPr>
          <a:lstStyle/>
          <a:p>
            <a:pPr lvl="0" algn="ctr"/>
            <a:r>
              <a:rPr lang="en-US" sz="1800" b="1" i="0" dirty="0">
                <a:ln>
                  <a:noFill/>
                </a:ln>
                <a:solidFill>
                  <a:srgbClr val="9BAD76"/>
                </a:solidFill>
                <a:latin typeface="Goudy Old Style" panose="02020502050305020303" pitchFamily="18" charset="0"/>
              </a:rPr>
              <a:t>y</a:t>
            </a:r>
            <a:r>
              <a:rPr sz="1800" b="1" i="0" dirty="0">
                <a:ln>
                  <a:noFill/>
                </a:ln>
                <a:solidFill>
                  <a:srgbClr val="9BAD76"/>
                </a:solidFill>
                <a:latin typeface="Goudy Old Style" panose="02020502050305020303" pitchFamily="18" charset="0"/>
              </a:rPr>
              <a:t>ou!</a:t>
            </a:r>
          </a:p>
        </p:txBody>
      </p:sp>
    </p:spTree>
    <p:extLst>
      <p:ext uri="{BB962C8B-B14F-4D97-AF65-F5344CB8AC3E}">
        <p14:creationId xmlns:p14="http://schemas.microsoft.com/office/powerpoint/2010/main" val="4160096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Google Shape;281;p44"/>
          <p:cNvPicPr preferRelativeResize="0"/>
          <p:nvPr/>
        </p:nvPicPr>
        <p:blipFill rotWithShape="1">
          <a:blip r:embed="rId3">
            <a:alphaModFix/>
          </a:blip>
          <a:srcRect l="23341" r="23341"/>
          <a:stretch/>
        </p:blipFill>
        <p:spPr>
          <a:xfrm flipH="1">
            <a:off x="11" y="0"/>
            <a:ext cx="4875300" cy="5143500"/>
          </a:xfrm>
          <a:prstGeom prst="rect">
            <a:avLst/>
          </a:prstGeom>
          <a:noFill/>
          <a:ln>
            <a:noFill/>
          </a:ln>
        </p:spPr>
      </p:pic>
      <p:pic>
        <p:nvPicPr>
          <p:cNvPr id="282" name="Google Shape;282;p44"/>
          <p:cNvPicPr preferRelativeResize="0"/>
          <p:nvPr/>
        </p:nvPicPr>
        <p:blipFill rotWithShape="1">
          <a:blip r:embed="rId4">
            <a:alphaModFix/>
          </a:blip>
          <a:srcRect l="38252"/>
          <a:stretch/>
        </p:blipFill>
        <p:spPr>
          <a:xfrm>
            <a:off x="1453875" y="0"/>
            <a:ext cx="6721475" cy="5143501"/>
          </a:xfrm>
          <a:prstGeom prst="rect">
            <a:avLst/>
          </a:prstGeom>
          <a:noFill/>
          <a:ln>
            <a:noFill/>
          </a:ln>
        </p:spPr>
      </p:pic>
      <p:sp>
        <p:nvSpPr>
          <p:cNvPr id="283" name="Google Shape;283;p44"/>
          <p:cNvSpPr txBox="1">
            <a:spLocks noGrp="1"/>
          </p:cNvSpPr>
          <p:nvPr>
            <p:ph type="title"/>
          </p:nvPr>
        </p:nvSpPr>
        <p:spPr>
          <a:xfrm>
            <a:off x="4545467" y="1912620"/>
            <a:ext cx="3959728" cy="1646499"/>
          </a:xfrm>
          <a:prstGeom prst="rect">
            <a:avLst/>
          </a:prstGeom>
        </p:spPr>
        <p:txBody>
          <a:bodyPr spcFirstLastPara="1" wrap="square" lIns="91425" tIns="91425" rIns="91425" bIns="91425" anchor="ctr" anchorCtr="0">
            <a:noAutofit/>
          </a:bodyPr>
          <a:lstStyle/>
          <a:p>
            <a:pPr lvl="0" algn="ctr"/>
            <a:r>
              <a:rPr lang="en-US"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1. Components of collaboration with rural tourism</a:t>
            </a:r>
            <a:endParaRPr dirty="0">
              <a:effectLst>
                <a:outerShdw blurRad="38100" dist="38100" dir="2700000" algn="tl">
                  <a:srgbClr val="000000">
                    <a:alpha val="43137"/>
                  </a:srgbClr>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7"/>
        <p:cNvGrpSpPr/>
        <p:nvPr/>
      </p:nvGrpSpPr>
      <p:grpSpPr>
        <a:xfrm>
          <a:off x="0" y="0"/>
          <a:ext cx="0" cy="0"/>
          <a:chOff x="0" y="0"/>
          <a:chExt cx="0" cy="0"/>
        </a:xfrm>
      </p:grpSpPr>
      <p:sp>
        <p:nvSpPr>
          <p:cNvPr id="2" name="Rectangle 1">
            <a:extLst>
              <a:ext uri="{FF2B5EF4-FFF2-40B4-BE49-F238E27FC236}">
                <a16:creationId xmlns:a16="http://schemas.microsoft.com/office/drawing/2014/main" id="{1A6E3154-C166-86BA-9431-4EF40BAF15EE}"/>
              </a:ext>
            </a:extLst>
          </p:cNvPr>
          <p:cNvSpPr/>
          <p:nvPr/>
        </p:nvSpPr>
        <p:spPr>
          <a:xfrm>
            <a:off x="-614" y="1"/>
            <a:ext cx="9144000" cy="5924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 name="Google Shape;203;p37"/>
          <p:cNvSpPr txBox="1">
            <a:spLocks noGrp="1"/>
          </p:cNvSpPr>
          <p:nvPr>
            <p:ph type="title"/>
          </p:nvPr>
        </p:nvSpPr>
        <p:spPr>
          <a:xfrm>
            <a:off x="440744" y="-30772"/>
            <a:ext cx="8261283" cy="572700"/>
          </a:xfrm>
          <a:prstGeom prst="rect">
            <a:avLst/>
          </a:prstGeom>
        </p:spPr>
        <p:txBody>
          <a:bodyPr spcFirstLastPara="1" wrap="square" lIns="91425" tIns="91425" rIns="91425" bIns="91425" anchor="t" anchorCtr="0">
            <a:noAutofit/>
          </a:bodyPr>
          <a:lstStyle/>
          <a:p>
            <a:r>
              <a:rPr lang="en-US" sz="2800" dirty="0">
                <a:latin typeface="Calibri" panose="020F0502020204030204" pitchFamily="34" charset="0"/>
                <a:ea typeface="Calibri" panose="020F0502020204030204" pitchFamily="34" charset="0"/>
                <a:cs typeface="Calibri" panose="020F0502020204030204" pitchFamily="34" charset="0"/>
              </a:rPr>
              <a:t>1- Components of collaboration with rural tourism</a:t>
            </a:r>
            <a:br>
              <a:rPr lang="en-US" sz="1400" dirty="0">
                <a:effectLst/>
                <a:latin typeface="Times New Roman" panose="02020603050405020304" pitchFamily="18" charset="0"/>
                <a:ea typeface="Times New Roman" panose="02020603050405020304" pitchFamily="18" charset="0"/>
              </a:rPr>
            </a:br>
            <a:endParaRPr sz="2800" dirty="0">
              <a:latin typeface="Calibri" panose="020F0502020204030204" pitchFamily="34" charset="0"/>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CE084383-EC29-B9FB-0122-9F420D3B7029}"/>
              </a:ext>
            </a:extLst>
          </p:cNvPr>
          <p:cNvSpPr txBox="1"/>
          <p:nvPr/>
        </p:nvSpPr>
        <p:spPr>
          <a:xfrm>
            <a:off x="622330" y="618816"/>
            <a:ext cx="7691089" cy="584775"/>
          </a:xfrm>
          <a:prstGeom prst="rect">
            <a:avLst/>
          </a:prstGeom>
          <a:noFill/>
        </p:spPr>
        <p:txBody>
          <a:bodyPr wrap="square">
            <a:spAutoFit/>
          </a:bodyPr>
          <a:lstStyle/>
          <a:p>
            <a:pPr algn="r" rtl="1"/>
            <a:r>
              <a:rPr lang="en-US" sz="1600" b="1" dirty="0">
                <a:solidFill>
                  <a:schemeClr val="bg1"/>
                </a:solidFill>
                <a:latin typeface="Calibri" panose="020F0502020204030204" pitchFamily="34" charset="0"/>
                <a:ea typeface="Calibri" panose="020F0502020204030204" pitchFamily="34" charset="0"/>
                <a:cs typeface="Calibri" panose="020F0502020204030204" pitchFamily="34" charset="0"/>
              </a:rPr>
              <a:t>Rural tourism, wellness tourism, and agricultural tourism share several aspects in : common, including:</a:t>
            </a:r>
            <a:endParaRPr lang="en-US"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grpSp>
        <p:nvGrpSpPr>
          <p:cNvPr id="47" name="Group 46">
            <a:extLst>
              <a:ext uri="{FF2B5EF4-FFF2-40B4-BE49-F238E27FC236}">
                <a16:creationId xmlns:a16="http://schemas.microsoft.com/office/drawing/2014/main" id="{260F7E1F-6474-EE0A-4A75-C7B24D8B8BD3}"/>
              </a:ext>
            </a:extLst>
          </p:cNvPr>
          <p:cNvGrpSpPr/>
          <p:nvPr/>
        </p:nvGrpSpPr>
        <p:grpSpPr>
          <a:xfrm>
            <a:off x="81236" y="958378"/>
            <a:ext cx="9019000" cy="3864680"/>
            <a:chOff x="57134" y="1142130"/>
            <a:chExt cx="9019000" cy="3864680"/>
          </a:xfrm>
        </p:grpSpPr>
        <p:sp>
          <p:nvSpPr>
            <p:cNvPr id="228" name="Google Shape;228;p40"/>
            <p:cNvSpPr/>
            <p:nvPr/>
          </p:nvSpPr>
          <p:spPr>
            <a:xfrm>
              <a:off x="5535544" y="1146559"/>
              <a:ext cx="1701298" cy="3732868"/>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228;p40">
              <a:extLst>
                <a:ext uri="{FF2B5EF4-FFF2-40B4-BE49-F238E27FC236}">
                  <a16:creationId xmlns:a16="http://schemas.microsoft.com/office/drawing/2014/main" id="{BF9A32D1-9061-51D8-D9CC-702B1C1551D6}"/>
                </a:ext>
              </a:extLst>
            </p:cNvPr>
            <p:cNvSpPr/>
            <p:nvPr/>
          </p:nvSpPr>
          <p:spPr>
            <a:xfrm>
              <a:off x="7325537" y="1142130"/>
              <a:ext cx="1713125" cy="3737297"/>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228;p40">
              <a:extLst>
                <a:ext uri="{FF2B5EF4-FFF2-40B4-BE49-F238E27FC236}">
                  <a16:creationId xmlns:a16="http://schemas.microsoft.com/office/drawing/2014/main" id="{C90E88F3-FE77-3E7F-6F7C-9F8BEE4DBE14}"/>
                </a:ext>
              </a:extLst>
            </p:cNvPr>
            <p:cNvSpPr/>
            <p:nvPr/>
          </p:nvSpPr>
          <p:spPr>
            <a:xfrm>
              <a:off x="3727780" y="1146559"/>
              <a:ext cx="1701298" cy="3732868"/>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228;p40">
              <a:extLst>
                <a:ext uri="{FF2B5EF4-FFF2-40B4-BE49-F238E27FC236}">
                  <a16:creationId xmlns:a16="http://schemas.microsoft.com/office/drawing/2014/main" id="{C63C8693-CE4B-C646-41B3-E343C29B2B64}"/>
                </a:ext>
              </a:extLst>
            </p:cNvPr>
            <p:cNvSpPr/>
            <p:nvPr/>
          </p:nvSpPr>
          <p:spPr>
            <a:xfrm>
              <a:off x="1921244" y="1146559"/>
              <a:ext cx="1701298" cy="3732868"/>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228;p40">
              <a:extLst>
                <a:ext uri="{FF2B5EF4-FFF2-40B4-BE49-F238E27FC236}">
                  <a16:creationId xmlns:a16="http://schemas.microsoft.com/office/drawing/2014/main" id="{47E17CF5-1D4D-B8A7-8351-50F64D28623F}"/>
                </a:ext>
              </a:extLst>
            </p:cNvPr>
            <p:cNvSpPr/>
            <p:nvPr/>
          </p:nvSpPr>
          <p:spPr>
            <a:xfrm>
              <a:off x="113480" y="1146559"/>
              <a:ext cx="1701298" cy="3732868"/>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30" name="Google Shape;230;p40"/>
            <p:cNvPicPr preferRelativeResize="0"/>
            <p:nvPr/>
          </p:nvPicPr>
          <p:blipFill rotWithShape="1">
            <a:blip r:embed="rId3">
              <a:alphaModFix/>
            </a:blip>
            <a:srcRect l="42802" t="21727" r="42629" b="52085"/>
            <a:stretch/>
          </p:blipFill>
          <p:spPr>
            <a:xfrm>
              <a:off x="7590257" y="1222759"/>
              <a:ext cx="1190296" cy="1073925"/>
            </a:xfrm>
            <a:prstGeom prst="ellipse">
              <a:avLst/>
            </a:prstGeom>
            <a:noFill/>
            <a:ln>
              <a:noFill/>
            </a:ln>
          </p:spPr>
        </p:pic>
        <p:sp>
          <p:nvSpPr>
            <p:cNvPr id="15" name="Google Shape;200;p37">
              <a:extLst>
                <a:ext uri="{FF2B5EF4-FFF2-40B4-BE49-F238E27FC236}">
                  <a16:creationId xmlns:a16="http://schemas.microsoft.com/office/drawing/2014/main" id="{1248675F-DA69-2ACD-4796-B8D965457595}"/>
                </a:ext>
              </a:extLst>
            </p:cNvPr>
            <p:cNvSpPr txBox="1">
              <a:spLocks/>
            </p:cNvSpPr>
            <p:nvPr/>
          </p:nvSpPr>
          <p:spPr>
            <a:xfrm>
              <a:off x="7236842" y="2295905"/>
              <a:ext cx="1839292" cy="433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a:solidFill>
                    <a:schemeClr val="accent6"/>
                  </a:solidFill>
                  <a:latin typeface="Calibri" panose="020F0502020204030204" pitchFamily="34" charset="0"/>
                  <a:ea typeface="Calibri" panose="020F0502020204030204" pitchFamily="34" charset="0"/>
                  <a:cs typeface="Calibri" panose="020F0502020204030204" pitchFamily="34" charset="0"/>
                </a:rPr>
                <a:t>Focus on nature and the environment</a:t>
              </a:r>
              <a:endParaRPr lang="ar-SA" b="1" dirty="0">
                <a:solidFill>
                  <a:schemeClr val="accent6"/>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Google Shape;201;p37">
              <a:extLst>
                <a:ext uri="{FF2B5EF4-FFF2-40B4-BE49-F238E27FC236}">
                  <a16:creationId xmlns:a16="http://schemas.microsoft.com/office/drawing/2014/main" id="{E958A916-E810-08EF-BF53-9C0C657CAEA2}"/>
                </a:ext>
              </a:extLst>
            </p:cNvPr>
            <p:cNvSpPr txBox="1">
              <a:spLocks/>
            </p:cNvSpPr>
            <p:nvPr/>
          </p:nvSpPr>
          <p:spPr>
            <a:xfrm>
              <a:off x="7336883" y="2781600"/>
              <a:ext cx="1726801" cy="163790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rtl="1">
                <a:spcAft>
                  <a:spcPts val="1600"/>
                </a:spcAft>
              </a:pPr>
              <a:r>
                <a:rPr lang="en-US" sz="1000" b="1" dirty="0">
                  <a:solidFill>
                    <a:schemeClr val="tx1"/>
                  </a:solidFill>
                  <a:latin typeface="Calibri" panose="020F0502020204030204" pitchFamily="34" charset="0"/>
                  <a:ea typeface="Calibri" panose="020F0502020204030204" pitchFamily="34" charset="0"/>
                  <a:cs typeface="Calibri" panose="020F0502020204030204" pitchFamily="34" charset="0"/>
                </a:rPr>
                <a:t>Rural tourism focuses on environmental conservation and exploring natural areas, while wellness tourism typically involves resorts in peaceful, natural settings for relaxation and rejuvenation.  In contrast, </a:t>
              </a:r>
              <a:r>
                <a:rPr lang="en-US" sz="1000" b="1" dirty="0" err="1">
                  <a:solidFill>
                    <a:schemeClr val="tx1"/>
                  </a:solidFill>
                  <a:latin typeface="Calibri" panose="020F0502020204030204" pitchFamily="34" charset="0"/>
                  <a:ea typeface="Calibri" panose="020F0502020204030204" pitchFamily="34" charset="0"/>
                  <a:cs typeface="Calibri" panose="020F0502020204030204" pitchFamily="34" charset="0"/>
                </a:rPr>
                <a:t>agri</a:t>
              </a:r>
              <a:r>
                <a:rPr lang="en-US" sz="1000" b="1" dirty="0">
                  <a:solidFill>
                    <a:schemeClr val="tx1"/>
                  </a:solidFill>
                  <a:latin typeface="Calibri" panose="020F0502020204030204" pitchFamily="34" charset="0"/>
                  <a:ea typeface="Calibri" panose="020F0502020204030204" pitchFamily="34" charset="0"/>
                  <a:cs typeface="Calibri" panose="020F0502020204030204" pitchFamily="34" charset="0"/>
                </a:rPr>
                <a:t>-tourism emphasizes enjoying rural life and the natural environment in agricultural or village settings.</a:t>
              </a:r>
              <a:endParaRPr lang="ar-SA" sz="8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17" name="Google Shape;198;p37">
              <a:extLst>
                <a:ext uri="{FF2B5EF4-FFF2-40B4-BE49-F238E27FC236}">
                  <a16:creationId xmlns:a16="http://schemas.microsoft.com/office/drawing/2014/main" id="{88934E32-A395-20A0-484D-3260163A66ED}"/>
                </a:ext>
              </a:extLst>
            </p:cNvPr>
            <p:cNvSpPr txBox="1">
              <a:spLocks/>
            </p:cNvSpPr>
            <p:nvPr/>
          </p:nvSpPr>
          <p:spPr>
            <a:xfrm>
              <a:off x="5523717" y="2383760"/>
              <a:ext cx="1706700" cy="338554"/>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a:solidFill>
                    <a:schemeClr val="accent6"/>
                  </a:solidFill>
                  <a:latin typeface="Calibri" panose="020F0502020204030204" pitchFamily="34" charset="0"/>
                  <a:ea typeface="Calibri" panose="020F0502020204030204" pitchFamily="34" charset="0"/>
                  <a:cs typeface="Calibri" panose="020F0502020204030204" pitchFamily="34" charset="0"/>
                </a:rPr>
                <a:t>Sustainable development</a:t>
              </a:r>
              <a:endParaRPr lang="ar-SA" b="1" dirty="0">
                <a:solidFill>
                  <a:schemeClr val="accent6"/>
                </a:solidFill>
                <a:latin typeface="Calibri" panose="020F0502020204030204" pitchFamily="34" charset="0"/>
                <a:ea typeface="Calibri" panose="020F0502020204030204" pitchFamily="34" charset="0"/>
                <a:cs typeface="Calibri" panose="020F0502020204030204" pitchFamily="34" charset="0"/>
              </a:endParaRPr>
            </a:p>
          </p:txBody>
        </p:sp>
        <p:sp>
          <p:nvSpPr>
            <p:cNvPr id="18" name="Google Shape;199;p37">
              <a:extLst>
                <a:ext uri="{FF2B5EF4-FFF2-40B4-BE49-F238E27FC236}">
                  <a16:creationId xmlns:a16="http://schemas.microsoft.com/office/drawing/2014/main" id="{750EA078-2D0C-C241-E2F3-6EE698B43FDC}"/>
                </a:ext>
              </a:extLst>
            </p:cNvPr>
            <p:cNvSpPr txBox="1">
              <a:spLocks/>
            </p:cNvSpPr>
            <p:nvPr/>
          </p:nvSpPr>
          <p:spPr>
            <a:xfrm>
              <a:off x="232469" y="2820528"/>
              <a:ext cx="1463320" cy="1701613"/>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rtl="1"/>
              <a:r>
                <a:rPr lang="en-US" sz="1000" b="1" dirty="0">
                  <a:solidFill>
                    <a:schemeClr val="tx1"/>
                  </a:solidFill>
                  <a:latin typeface="Calibri" panose="020F0502020204030204" pitchFamily="34" charset="0"/>
                  <a:ea typeface="Calibri" panose="020F0502020204030204" pitchFamily="34" charset="0"/>
                  <a:cs typeface="Calibri" panose="020F0502020204030204" pitchFamily="34" charset="0"/>
                </a:rPr>
                <a:t>Rural tourism contributes to raising tourists' awareness of environmental issues, while cultural tourism helps tourists learn about traditional lifestyles, and wellness tourism promotes a healthy and balanced lifestyle.</a:t>
              </a:r>
            </a:p>
          </p:txBody>
        </p:sp>
        <p:pic>
          <p:nvPicPr>
            <p:cNvPr id="19" name="Google Shape;205;p37">
              <a:extLst>
                <a:ext uri="{FF2B5EF4-FFF2-40B4-BE49-F238E27FC236}">
                  <a16:creationId xmlns:a16="http://schemas.microsoft.com/office/drawing/2014/main" id="{6114AF75-BB8F-9E5E-3F1C-B009D7163677}"/>
                </a:ext>
              </a:extLst>
            </p:cNvPr>
            <p:cNvPicPr preferRelativeResize="0"/>
            <p:nvPr/>
          </p:nvPicPr>
          <p:blipFill rotWithShape="1">
            <a:blip r:embed="rId4">
              <a:alphaModFix/>
            </a:blip>
            <a:srcRect l="31468" t="53075" r="37435"/>
            <a:stretch/>
          </p:blipFill>
          <p:spPr>
            <a:xfrm>
              <a:off x="5794040" y="1222760"/>
              <a:ext cx="1179900" cy="1073146"/>
            </a:xfrm>
            <a:prstGeom prst="ellipse">
              <a:avLst/>
            </a:prstGeom>
            <a:noFill/>
            <a:ln>
              <a:noFill/>
            </a:ln>
          </p:spPr>
        </p:pic>
        <p:pic>
          <p:nvPicPr>
            <p:cNvPr id="22" name="Google Shape;206;p37">
              <a:extLst>
                <a:ext uri="{FF2B5EF4-FFF2-40B4-BE49-F238E27FC236}">
                  <a16:creationId xmlns:a16="http://schemas.microsoft.com/office/drawing/2014/main" id="{B42F16B9-E4D4-1066-872B-3AA2458DBE42}"/>
                </a:ext>
              </a:extLst>
            </p:cNvPr>
            <p:cNvPicPr preferRelativeResize="0"/>
            <p:nvPr/>
          </p:nvPicPr>
          <p:blipFill rotWithShape="1">
            <a:blip r:embed="rId4">
              <a:alphaModFix/>
            </a:blip>
            <a:srcRect l="63854" t="16611" r="5049" b="36464"/>
            <a:stretch/>
          </p:blipFill>
          <p:spPr>
            <a:xfrm>
              <a:off x="2139551" y="1239499"/>
              <a:ext cx="1179900" cy="1055939"/>
            </a:xfrm>
            <a:prstGeom prst="ellipse">
              <a:avLst/>
            </a:prstGeom>
            <a:noFill/>
            <a:ln>
              <a:noFill/>
            </a:ln>
          </p:spPr>
        </p:pic>
        <p:sp>
          <p:nvSpPr>
            <p:cNvPr id="24" name="Google Shape;198;p37">
              <a:extLst>
                <a:ext uri="{FF2B5EF4-FFF2-40B4-BE49-F238E27FC236}">
                  <a16:creationId xmlns:a16="http://schemas.microsoft.com/office/drawing/2014/main" id="{90C7266D-8B8A-C456-A544-E53244BACAA1}"/>
                </a:ext>
              </a:extLst>
            </p:cNvPr>
            <p:cNvSpPr txBox="1">
              <a:spLocks/>
            </p:cNvSpPr>
            <p:nvPr/>
          </p:nvSpPr>
          <p:spPr>
            <a:xfrm>
              <a:off x="3728803" y="2295438"/>
              <a:ext cx="1706700" cy="338554"/>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a:solidFill>
                    <a:schemeClr val="accent6"/>
                  </a:solidFill>
                  <a:latin typeface="Calibri" panose="020F0502020204030204" pitchFamily="34" charset="0"/>
                  <a:ea typeface="Calibri" panose="020F0502020204030204" pitchFamily="34" charset="0"/>
                  <a:cs typeface="Calibri" panose="020F0502020204030204" pitchFamily="34" charset="0"/>
                </a:rPr>
                <a:t>Local communities</a:t>
              </a:r>
              <a:endParaRPr lang="ar-SA" b="1" dirty="0">
                <a:solidFill>
                  <a:schemeClr val="accent6"/>
                </a:solidFill>
                <a:latin typeface="Calibri" panose="020F0502020204030204" pitchFamily="34" charset="0"/>
                <a:ea typeface="Calibri" panose="020F0502020204030204" pitchFamily="34" charset="0"/>
                <a:cs typeface="Calibri" panose="020F0502020204030204" pitchFamily="34" charset="0"/>
              </a:endParaRPr>
            </a:p>
          </p:txBody>
        </p:sp>
        <p:sp>
          <p:nvSpPr>
            <p:cNvPr id="25" name="Google Shape;199;p37">
              <a:extLst>
                <a:ext uri="{FF2B5EF4-FFF2-40B4-BE49-F238E27FC236}">
                  <a16:creationId xmlns:a16="http://schemas.microsoft.com/office/drawing/2014/main" id="{4BDB51D2-B7DC-EC24-8A8D-AA5F8B4252E1}"/>
                </a:ext>
              </a:extLst>
            </p:cNvPr>
            <p:cNvSpPr txBox="1">
              <a:spLocks/>
            </p:cNvSpPr>
            <p:nvPr/>
          </p:nvSpPr>
          <p:spPr>
            <a:xfrm>
              <a:off x="3722583" y="2768077"/>
              <a:ext cx="1726800" cy="2238733"/>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Aft>
                  <a:spcPts val="1600"/>
                </a:spcAft>
              </a:pPr>
              <a:r>
                <a:rPr lang="en-US" sz="1050" b="1" dirty="0">
                  <a:solidFill>
                    <a:schemeClr val="tx1"/>
                  </a:solidFill>
                  <a:latin typeface="Calibri" panose="020F0502020204030204" pitchFamily="34" charset="0"/>
                  <a:ea typeface="Calibri" panose="020F0502020204030204" pitchFamily="34" charset="0"/>
                  <a:cs typeface="Calibri" panose="020F0502020204030204" pitchFamily="34" charset="0"/>
                </a:rPr>
                <a:t>Both rural, community-based, and wellness tourism involve interaction with local communities. For example, rural and ecotourism may include staying with local families, while wellness tourism might involve using products and services offered by nearby communities</a:t>
              </a: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a:t>
              </a:r>
              <a:endParaRPr lang="ar-SA" sz="1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26" name="Google Shape;198;p37">
              <a:extLst>
                <a:ext uri="{FF2B5EF4-FFF2-40B4-BE49-F238E27FC236}">
                  <a16:creationId xmlns:a16="http://schemas.microsoft.com/office/drawing/2014/main" id="{63FA6E93-6BF2-88B2-BA69-F5D42B63E1EE}"/>
                </a:ext>
              </a:extLst>
            </p:cNvPr>
            <p:cNvSpPr txBox="1">
              <a:spLocks/>
            </p:cNvSpPr>
            <p:nvPr/>
          </p:nvSpPr>
          <p:spPr>
            <a:xfrm>
              <a:off x="1827912" y="2373270"/>
              <a:ext cx="1890806" cy="338554"/>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a:solidFill>
                    <a:schemeClr val="accent6"/>
                  </a:solidFill>
                  <a:latin typeface="Calibri" panose="020F0502020204030204" pitchFamily="34" charset="0"/>
                  <a:ea typeface="Calibri" panose="020F0502020204030204" pitchFamily="34" charset="0"/>
                  <a:cs typeface="Calibri" panose="020F0502020204030204" pitchFamily="34" charset="0"/>
                </a:rPr>
                <a:t>Personal and peaceful experiences</a:t>
              </a:r>
              <a:endParaRPr lang="ar-SA" b="1" dirty="0">
                <a:solidFill>
                  <a:schemeClr val="accent6"/>
                </a:solidFill>
                <a:latin typeface="Calibri" panose="020F0502020204030204" pitchFamily="34" charset="0"/>
                <a:ea typeface="Calibri" panose="020F0502020204030204" pitchFamily="34" charset="0"/>
                <a:cs typeface="Calibri" panose="020F0502020204030204" pitchFamily="34" charset="0"/>
              </a:endParaRPr>
            </a:p>
          </p:txBody>
        </p:sp>
        <p:sp>
          <p:nvSpPr>
            <p:cNvPr id="27" name="Google Shape;199;p37">
              <a:extLst>
                <a:ext uri="{FF2B5EF4-FFF2-40B4-BE49-F238E27FC236}">
                  <a16:creationId xmlns:a16="http://schemas.microsoft.com/office/drawing/2014/main" id="{696AC9F7-4122-E0E6-6A25-424A111FBC01}"/>
                </a:ext>
              </a:extLst>
            </p:cNvPr>
            <p:cNvSpPr txBox="1">
              <a:spLocks/>
            </p:cNvSpPr>
            <p:nvPr/>
          </p:nvSpPr>
          <p:spPr>
            <a:xfrm>
              <a:off x="2003099" y="2844047"/>
              <a:ext cx="1552904" cy="1864389"/>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rtl="1"/>
              <a:r>
                <a:rPr lang="en-US" sz="1000" b="1" dirty="0">
                  <a:solidFill>
                    <a:schemeClr val="tx1"/>
                  </a:solidFill>
                  <a:latin typeface="Calibri" panose="020F0502020204030204" pitchFamily="34" charset="0"/>
                  <a:ea typeface="Calibri" panose="020F0502020204030204" pitchFamily="34" charset="0"/>
                  <a:cs typeface="Calibri" panose="020F0502020204030204" pitchFamily="34" charset="0"/>
                </a:rPr>
                <a:t>These types of experiences offer a tranquil and personalized atmosphere, away from the crowds and typical mass tourism, where travelers seek comfort, peace, and relaxation, whether in a protected natural environment, a rural farm, or a spa resort.</a:t>
              </a:r>
            </a:p>
          </p:txBody>
        </p:sp>
        <p:sp>
          <p:nvSpPr>
            <p:cNvPr id="28" name="Google Shape;198;p37">
              <a:extLst>
                <a:ext uri="{FF2B5EF4-FFF2-40B4-BE49-F238E27FC236}">
                  <a16:creationId xmlns:a16="http://schemas.microsoft.com/office/drawing/2014/main" id="{D34F8C54-999E-2DDB-C657-588938BA949D}"/>
                </a:ext>
              </a:extLst>
            </p:cNvPr>
            <p:cNvSpPr txBox="1">
              <a:spLocks/>
            </p:cNvSpPr>
            <p:nvPr/>
          </p:nvSpPr>
          <p:spPr>
            <a:xfrm>
              <a:off x="57134" y="2416835"/>
              <a:ext cx="1706700" cy="338554"/>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b="1" dirty="0">
                  <a:solidFill>
                    <a:schemeClr val="accent6"/>
                  </a:solidFill>
                  <a:latin typeface="Calibri" panose="020F0502020204030204" pitchFamily="34" charset="0"/>
                  <a:ea typeface="Calibri" panose="020F0502020204030204" pitchFamily="34" charset="0"/>
                  <a:cs typeface="Calibri" panose="020F0502020204030204" pitchFamily="34" charset="0"/>
                </a:rPr>
                <a:t>Education and raising awareness</a:t>
              </a:r>
              <a:endParaRPr lang="ar-SA" b="1" dirty="0">
                <a:solidFill>
                  <a:schemeClr val="accent6"/>
                </a:solidFill>
                <a:latin typeface="Calibri" panose="020F0502020204030204" pitchFamily="34" charset="0"/>
                <a:ea typeface="Calibri" panose="020F0502020204030204" pitchFamily="34" charset="0"/>
                <a:cs typeface="Calibri" panose="020F0502020204030204" pitchFamily="34" charset="0"/>
              </a:endParaRPr>
            </a:p>
          </p:txBody>
        </p:sp>
        <p:sp>
          <p:nvSpPr>
            <p:cNvPr id="29" name="Google Shape;199;p37">
              <a:extLst>
                <a:ext uri="{FF2B5EF4-FFF2-40B4-BE49-F238E27FC236}">
                  <a16:creationId xmlns:a16="http://schemas.microsoft.com/office/drawing/2014/main" id="{BA61EF56-B8F2-B611-A87B-CE14B383F7C1}"/>
                </a:ext>
              </a:extLst>
            </p:cNvPr>
            <p:cNvSpPr txBox="1">
              <a:spLocks/>
            </p:cNvSpPr>
            <p:nvPr/>
          </p:nvSpPr>
          <p:spPr>
            <a:xfrm>
              <a:off x="5656979" y="2755389"/>
              <a:ext cx="1460962" cy="1411604"/>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Aft>
                  <a:spcPts val="1600"/>
                </a:spcAft>
              </a:pPr>
              <a:r>
                <a:rPr lang="en-US" sz="1050" b="1" dirty="0">
                  <a:solidFill>
                    <a:schemeClr val="tx1"/>
                  </a:solidFill>
                  <a:latin typeface="Calibri" panose="020F0502020204030204" pitchFamily="34" charset="0"/>
                  <a:ea typeface="Calibri" panose="020F0502020204030204" pitchFamily="34" charset="0"/>
                  <a:cs typeface="Calibri" panose="020F0502020204030204" pitchFamily="34" charset="0"/>
                </a:rPr>
                <a:t>All three types are based on the principles of sustainable development, meaning they must contribute to environmental protection, minimize negative impacts, and provide benefits to local communities.</a:t>
              </a:r>
              <a:endParaRPr lang="ar-SA" sz="105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grpSp>
      <p:sp>
        <p:nvSpPr>
          <p:cNvPr id="31" name="TextBox 30">
            <a:extLst>
              <a:ext uri="{FF2B5EF4-FFF2-40B4-BE49-F238E27FC236}">
                <a16:creationId xmlns:a16="http://schemas.microsoft.com/office/drawing/2014/main" id="{E7C9D193-3E3B-A235-489E-127D36828B4C}"/>
              </a:ext>
            </a:extLst>
          </p:cNvPr>
          <p:cNvSpPr txBox="1"/>
          <p:nvPr/>
        </p:nvSpPr>
        <p:spPr>
          <a:xfrm>
            <a:off x="-209508" y="4677721"/>
            <a:ext cx="9561786" cy="461665"/>
          </a:xfrm>
          <a:prstGeom prst="rect">
            <a:avLst/>
          </a:prstGeom>
          <a:noFill/>
        </p:spPr>
        <p:txBody>
          <a:bodyPr wrap="square">
            <a:spAutoFit/>
          </a:bodyPr>
          <a:lstStyle/>
          <a:p>
            <a:pPr algn="ctr" rtl="1"/>
            <a:r>
              <a:rPr lang="en-US"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These three types of tourism share a common focus on nature, sustainable development, interaction with local communities, and providing peaceful, personalized experiences that promote well-being and awareness.</a:t>
            </a:r>
            <a:endParaRPr lang="en-US" sz="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pic>
        <p:nvPicPr>
          <p:cNvPr id="3" name="Google Shape;348;p47">
            <a:extLst>
              <a:ext uri="{FF2B5EF4-FFF2-40B4-BE49-F238E27FC236}">
                <a16:creationId xmlns:a16="http://schemas.microsoft.com/office/drawing/2014/main" id="{590C9878-CB26-FE3C-66F2-864337C94DE4}"/>
              </a:ext>
            </a:extLst>
          </p:cNvPr>
          <p:cNvPicPr preferRelativeResize="0"/>
          <p:nvPr/>
        </p:nvPicPr>
        <p:blipFill rotWithShape="1">
          <a:blip r:embed="rId5">
            <a:alphaModFix/>
          </a:blip>
          <a:srcRect l="16865" r="16865"/>
          <a:stretch/>
        </p:blipFill>
        <p:spPr>
          <a:xfrm>
            <a:off x="331743" y="1081803"/>
            <a:ext cx="1179075" cy="1066107"/>
          </a:xfrm>
          <a:prstGeom prst="ellipse">
            <a:avLst/>
          </a:prstGeom>
          <a:noFill/>
          <a:ln>
            <a:noFill/>
          </a:ln>
        </p:spPr>
      </p:pic>
      <p:pic>
        <p:nvPicPr>
          <p:cNvPr id="4" name="Google Shape;349;p47">
            <a:extLst>
              <a:ext uri="{FF2B5EF4-FFF2-40B4-BE49-F238E27FC236}">
                <a16:creationId xmlns:a16="http://schemas.microsoft.com/office/drawing/2014/main" id="{1F3FF7E5-25DB-9912-C949-39EF25605A62}"/>
              </a:ext>
            </a:extLst>
          </p:cNvPr>
          <p:cNvPicPr preferRelativeResize="0"/>
          <p:nvPr/>
        </p:nvPicPr>
        <p:blipFill rotWithShape="1">
          <a:blip r:embed="rId6">
            <a:alphaModFix/>
          </a:blip>
          <a:srcRect l="16865" r="16865"/>
          <a:stretch/>
        </p:blipFill>
        <p:spPr>
          <a:xfrm>
            <a:off x="4002091" y="1081803"/>
            <a:ext cx="1165931" cy="1029883"/>
          </a:xfrm>
          <a:prstGeom prst="ellipse">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8" name="Google Shape;283;p44">
            <a:extLst>
              <a:ext uri="{FF2B5EF4-FFF2-40B4-BE49-F238E27FC236}">
                <a16:creationId xmlns:a16="http://schemas.microsoft.com/office/drawing/2014/main" id="{60001057-0457-9852-34E5-DD1242C61D1C}"/>
              </a:ext>
            </a:extLst>
          </p:cNvPr>
          <p:cNvSpPr txBox="1">
            <a:spLocks noGrp="1"/>
          </p:cNvSpPr>
          <p:nvPr>
            <p:ph type="title"/>
          </p:nvPr>
        </p:nvSpPr>
        <p:spPr>
          <a:xfrm>
            <a:off x="882125" y="1836073"/>
            <a:ext cx="4141230" cy="1166786"/>
          </a:xfrm>
          <a:prstGeom prst="rect">
            <a:avLst/>
          </a:prstGeom>
        </p:spPr>
        <p:txBody>
          <a:bodyPr spcFirstLastPara="1" wrap="square" lIns="91425" tIns="91425" rIns="91425" bIns="91425" anchor="ctr" anchorCtr="0">
            <a:noAutofit/>
          </a:bodyPr>
          <a:lstStyle/>
          <a:p>
            <a:pPr lvl="0" algn="ctr"/>
            <a:r>
              <a:rPr lang="en-US"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2. Rural tourism resources in Egypt</a:t>
            </a:r>
            <a:endParaRPr dirty="0">
              <a:effectLst>
                <a:outerShdw blurRad="38100" dist="38100" dir="2700000" algn="tl">
                  <a:srgbClr val="000000">
                    <a:alpha val="43137"/>
                  </a:srgbClr>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16"/>
        <p:cNvGrpSpPr/>
        <p:nvPr/>
      </p:nvGrpSpPr>
      <p:grpSpPr>
        <a:xfrm>
          <a:off x="0" y="0"/>
          <a:ext cx="0" cy="0"/>
          <a:chOff x="0" y="0"/>
          <a:chExt cx="0" cy="0"/>
        </a:xfrm>
      </p:grpSpPr>
      <p:sp>
        <p:nvSpPr>
          <p:cNvPr id="317" name="Google Shape;317;p47"/>
          <p:cNvSpPr/>
          <p:nvPr/>
        </p:nvSpPr>
        <p:spPr>
          <a:xfrm>
            <a:off x="0" y="1277616"/>
            <a:ext cx="9144000" cy="3420507"/>
          </a:xfrm>
          <a:prstGeom prst="rect">
            <a:avLst/>
          </a:prstGeom>
          <a:solidFill>
            <a:srgbClr val="D9EA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47"/>
          <p:cNvSpPr/>
          <p:nvPr/>
        </p:nvSpPr>
        <p:spPr>
          <a:xfrm>
            <a:off x="2528047" y="2316943"/>
            <a:ext cx="1911000" cy="2121049"/>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Arial"/>
                <a:cs typeface="Arial"/>
                <a:sym typeface="Aria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47"/>
          <p:cNvSpPr/>
          <p:nvPr/>
        </p:nvSpPr>
        <p:spPr>
          <a:xfrm>
            <a:off x="4648072" y="2316943"/>
            <a:ext cx="1911000" cy="209399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dirty="0">
                <a:ln>
                  <a:noFill/>
                </a:ln>
                <a:solidFill>
                  <a:srgbClr val="000000"/>
                </a:solidFill>
                <a:effectLst/>
                <a:uLnTx/>
                <a:uFillTx/>
                <a:latin typeface="Arial"/>
                <a:cs typeface="Arial"/>
                <a:sym typeface="Arial"/>
              </a:rPr>
              <a:t>                                </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47"/>
          <p:cNvSpPr/>
          <p:nvPr/>
        </p:nvSpPr>
        <p:spPr>
          <a:xfrm>
            <a:off x="6806997" y="2364771"/>
            <a:ext cx="1911000" cy="2073222"/>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Arial"/>
                <a:cs typeface="Arial"/>
                <a:sym typeface="Aria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47"/>
          <p:cNvSpPr/>
          <p:nvPr/>
        </p:nvSpPr>
        <p:spPr>
          <a:xfrm>
            <a:off x="443501" y="2337711"/>
            <a:ext cx="1911900" cy="2073222"/>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Arial"/>
                <a:cs typeface="Arial"/>
                <a:sym typeface="Aria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47"/>
          <p:cNvSpPr txBox="1"/>
          <p:nvPr/>
        </p:nvSpPr>
        <p:spPr>
          <a:xfrm>
            <a:off x="594646" y="2473878"/>
            <a:ext cx="1569900" cy="2622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5DB125">
                  <a:lumMod val="50000"/>
                </a:srgbClr>
              </a:solidFill>
              <a:effectLst/>
              <a:uLnTx/>
              <a:uFillTx/>
              <a:latin typeface="Arial"/>
              <a:ea typeface="Calibri" panose="020F0502020204030204" pitchFamily="34" charset="0"/>
              <a:cs typeface="Times New Roman" panose="02020603050405020304" pitchFamily="18" charset="0"/>
              <a:sym typeface="Source Serif Pro"/>
            </a:endParaRPr>
          </a:p>
        </p:txBody>
      </p:sp>
      <p:sp>
        <p:nvSpPr>
          <p:cNvPr id="340" name="Google Shape;340;p47"/>
          <p:cNvSpPr txBox="1"/>
          <p:nvPr/>
        </p:nvSpPr>
        <p:spPr>
          <a:xfrm>
            <a:off x="508853" y="2920809"/>
            <a:ext cx="1827972" cy="1633719"/>
          </a:xfrm>
          <a:prstGeom prst="rect">
            <a:avLst/>
          </a:prstGeom>
          <a:noFill/>
          <a:ln>
            <a:noFill/>
          </a:ln>
        </p:spPr>
        <p:txBody>
          <a:bodyPr spcFirstLastPara="1" wrap="square" lIns="91425" tIns="91425" rIns="91425" bIns="91425" anchor="t" anchorCtr="0">
            <a:noAutofit/>
          </a:bodyPr>
          <a:lstStyle/>
          <a:p>
            <a:pPr algn="ctr"/>
            <a:r>
              <a:rPr lang="en-US" sz="1200" dirty="0"/>
              <a:t>Picturesque villages along the Nile, traditional farming practices, and river-based ecotourism experiences.</a:t>
            </a:r>
          </a:p>
        </p:txBody>
      </p:sp>
      <p:sp>
        <p:nvSpPr>
          <p:cNvPr id="341" name="Google Shape;341;p47"/>
          <p:cNvSpPr txBox="1"/>
          <p:nvPr/>
        </p:nvSpPr>
        <p:spPr>
          <a:xfrm>
            <a:off x="2506546" y="2640949"/>
            <a:ext cx="1914001" cy="238245"/>
          </a:xfrm>
          <a:prstGeom prst="rect">
            <a:avLst/>
          </a:prstGeom>
          <a:noFill/>
          <a:ln>
            <a:noFill/>
          </a:ln>
        </p:spPr>
        <p:txBody>
          <a:bodyPr spcFirstLastPara="1" wrap="square" lIns="91425" tIns="91425" rIns="91425" bIns="91425" anchor="ctr" anchorCtr="0">
            <a:noAutofit/>
          </a:bodyPr>
          <a:lstStyle/>
          <a:p>
            <a:pPr algn="ctr">
              <a:defRPr/>
            </a:pPr>
            <a:r>
              <a:rPr kumimoji="0" lang="en-US" sz="1200" b="1" i="0" u="none" strike="noStrike" kern="0" cap="none" spc="0" normalizeH="0" baseline="0" noProof="0" dirty="0">
                <a:ln>
                  <a:noFill/>
                </a:ln>
                <a:solidFill>
                  <a:srgbClr val="5DB125">
                    <a:lumMod val="50000"/>
                  </a:srgbClr>
                </a:solidFill>
                <a:effectLst/>
                <a:uLnTx/>
                <a:uFillTx/>
                <a:latin typeface="Arial"/>
                <a:ea typeface="Calibri" panose="020F0502020204030204" pitchFamily="34" charset="0"/>
                <a:cs typeface="Times New Roman" panose="02020603050405020304" pitchFamily="18" charset="0"/>
                <a:sym typeface="Arial"/>
              </a:rPr>
              <a:t>2- </a:t>
            </a:r>
            <a:r>
              <a:rPr lang="en-US" sz="1200" b="1" dirty="0">
                <a:solidFill>
                  <a:srgbClr val="5DB125">
                    <a:lumMod val="50000"/>
                  </a:srgbClr>
                </a:solidFill>
                <a:ea typeface="Calibri" panose="020F0502020204030204" pitchFamily="34" charset="0"/>
                <a:cs typeface="Times New Roman" panose="02020603050405020304" pitchFamily="18" charset="0"/>
              </a:rPr>
              <a:t>Oases of the Western Desert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5DB125">
                  <a:lumMod val="50000"/>
                </a:srgbClr>
              </a:solidFill>
              <a:effectLst/>
              <a:uLnTx/>
              <a:uFillTx/>
              <a:latin typeface="Arial"/>
              <a:ea typeface="Calibri" panose="020F0502020204030204" pitchFamily="34" charset="0"/>
              <a:cs typeface="Times New Roman" panose="02020603050405020304" pitchFamily="18" charset="0"/>
              <a:sym typeface="Source Serif Pro"/>
            </a:endParaRPr>
          </a:p>
        </p:txBody>
      </p:sp>
      <p:sp>
        <p:nvSpPr>
          <p:cNvPr id="342" name="Google Shape;342;p47"/>
          <p:cNvSpPr txBox="1"/>
          <p:nvPr/>
        </p:nvSpPr>
        <p:spPr>
          <a:xfrm>
            <a:off x="2611075" y="2848339"/>
            <a:ext cx="1827972" cy="1655757"/>
          </a:xfrm>
          <a:prstGeom prst="rect">
            <a:avLst/>
          </a:prstGeom>
          <a:noFill/>
          <a:ln>
            <a:noFill/>
          </a:ln>
        </p:spPr>
        <p:txBody>
          <a:bodyPr spcFirstLastPara="1" wrap="square" lIns="91425" tIns="91425" rIns="91425" bIns="91425" anchor="t" anchorCtr="0">
            <a:noAutofit/>
          </a:bodyPr>
          <a:lstStyle/>
          <a:p>
            <a:pPr algn="ctr"/>
            <a:r>
              <a:rPr lang="en-US" sz="1200" dirty="0" err="1"/>
              <a:t>Siwa</a:t>
            </a:r>
            <a:r>
              <a:rPr lang="en-US" sz="1200" dirty="0"/>
              <a:t>, </a:t>
            </a:r>
            <a:r>
              <a:rPr lang="en-US" sz="1200" dirty="0" err="1"/>
              <a:t>Bahariya</a:t>
            </a:r>
            <a:r>
              <a:rPr lang="en-US" sz="1200" dirty="0"/>
              <a:t>, </a:t>
            </a:r>
            <a:r>
              <a:rPr lang="en-US" sz="1200" dirty="0" err="1"/>
              <a:t>Dakhla</a:t>
            </a:r>
            <a:r>
              <a:rPr lang="en-US" sz="1200" dirty="0"/>
              <a:t>, </a:t>
            </a:r>
            <a:r>
              <a:rPr lang="en-US" sz="1200" dirty="0" err="1"/>
              <a:t>Kharga</a:t>
            </a:r>
            <a:r>
              <a:rPr lang="en-US" sz="1200" dirty="0"/>
              <a:t>, and </a:t>
            </a:r>
            <a:r>
              <a:rPr lang="en-US" sz="1200" dirty="0" err="1"/>
              <a:t>Farafra</a:t>
            </a:r>
            <a:r>
              <a:rPr lang="en-US" sz="1200" dirty="0"/>
              <a:t> oases offer unique landscapes, natural springs, salt lakes, and cultural heritage of local communities.</a:t>
            </a:r>
          </a:p>
        </p:txBody>
      </p:sp>
      <p:sp>
        <p:nvSpPr>
          <p:cNvPr id="343" name="Google Shape;343;p47"/>
          <p:cNvSpPr txBox="1"/>
          <p:nvPr/>
        </p:nvSpPr>
        <p:spPr>
          <a:xfrm>
            <a:off x="363092" y="2699222"/>
            <a:ext cx="2129760" cy="203417"/>
          </a:xfrm>
          <a:prstGeom prst="rect">
            <a:avLst/>
          </a:prstGeom>
          <a:noFill/>
          <a:ln>
            <a:noFill/>
          </a:ln>
        </p:spPr>
        <p:txBody>
          <a:bodyPr spcFirstLastPara="1" wrap="square" lIns="91425" tIns="91425" rIns="91425" bIns="91425" anchor="ctr" anchorCtr="0">
            <a:noAutofit/>
          </a:bodyPr>
          <a:lstStyle/>
          <a:p>
            <a:pPr algn="ctr">
              <a:defRPr/>
            </a:pPr>
            <a:r>
              <a:rPr lang="en-US" sz="1200" b="1" dirty="0">
                <a:solidFill>
                  <a:srgbClr val="5DB125">
                    <a:lumMod val="50000"/>
                  </a:srgbClr>
                </a:solidFill>
                <a:ea typeface="Calibri" panose="020F0502020204030204" pitchFamily="34" charset="0"/>
                <a:cs typeface="Times New Roman" panose="02020603050405020304" pitchFamily="18" charset="0"/>
              </a:rPr>
              <a:t>1- Nile Valley and Delta Rural Landscapes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1" i="0" u="none" strike="noStrike" kern="0" cap="none" spc="0" normalizeH="0" baseline="0" noProof="0" dirty="0">
              <a:ln>
                <a:noFill/>
              </a:ln>
              <a:solidFill>
                <a:srgbClr val="5DB125">
                  <a:lumMod val="50000"/>
                </a:srgbClr>
              </a:solidFill>
              <a:effectLst/>
              <a:uLnTx/>
              <a:uFillTx/>
              <a:latin typeface="Source Serif Pro"/>
              <a:ea typeface="Source Serif Pro"/>
              <a:cs typeface="Calibri" panose="020F0502020204030204" pitchFamily="34" charset="0"/>
              <a:sym typeface="Source Serif Pro"/>
            </a:endParaRPr>
          </a:p>
        </p:txBody>
      </p:sp>
      <p:sp>
        <p:nvSpPr>
          <p:cNvPr id="344" name="Google Shape;344;p47"/>
          <p:cNvSpPr txBox="1"/>
          <p:nvPr/>
        </p:nvSpPr>
        <p:spPr>
          <a:xfrm>
            <a:off x="4726626" y="2935698"/>
            <a:ext cx="1788842" cy="1677919"/>
          </a:xfrm>
          <a:prstGeom prst="rect">
            <a:avLst/>
          </a:prstGeom>
          <a:noFill/>
          <a:ln>
            <a:noFill/>
          </a:ln>
        </p:spPr>
        <p:txBody>
          <a:bodyPr spcFirstLastPara="1" wrap="square" lIns="91425" tIns="91425" rIns="91425" bIns="91425" anchor="t" anchorCtr="0">
            <a:noAutofit/>
          </a:bodyPr>
          <a:lstStyle/>
          <a:p>
            <a:pPr algn="ctr"/>
            <a:r>
              <a:rPr lang="en-US" sz="1200" dirty="0"/>
              <a:t>Authentic rural life experiences, handicrafts, and access to both agricultural traditions and ancient heritage sites.</a:t>
            </a:r>
          </a:p>
        </p:txBody>
      </p:sp>
      <p:sp>
        <p:nvSpPr>
          <p:cNvPr id="345" name="Google Shape;345;p47"/>
          <p:cNvSpPr txBox="1"/>
          <p:nvPr/>
        </p:nvSpPr>
        <p:spPr>
          <a:xfrm>
            <a:off x="6911657" y="2525142"/>
            <a:ext cx="1788842" cy="265200"/>
          </a:xfrm>
          <a:prstGeom prst="rect">
            <a:avLst/>
          </a:prstGeom>
          <a:noFill/>
          <a:ln>
            <a:noFill/>
          </a:ln>
        </p:spPr>
        <p:txBody>
          <a:bodyPr spcFirstLastPara="1" wrap="square" lIns="91425" tIns="91425" rIns="91425" bIns="91425" anchor="ctr" anchorCtr="0">
            <a:noAutofit/>
          </a:bodyPr>
          <a:lstStyle/>
          <a:p>
            <a:pPr lvl="0" algn="ctr">
              <a:defRPr/>
            </a:pPr>
            <a:r>
              <a:rPr lang="en-US" sz="1200" b="1" dirty="0">
                <a:solidFill>
                  <a:srgbClr val="5DB125">
                    <a:lumMod val="50000"/>
                  </a:srgbClr>
                </a:solidFill>
                <a:ea typeface="Calibri" panose="020F0502020204030204" pitchFamily="34" charset="0"/>
                <a:cs typeface="Times New Roman" panose="02020603050405020304" pitchFamily="18" charset="0"/>
              </a:rPr>
              <a:t>4- Protected Areas and Natural Reserves</a:t>
            </a:r>
            <a:endParaRPr sz="1200" b="1" dirty="0">
              <a:solidFill>
                <a:srgbClr val="5DB125">
                  <a:lumMod val="50000"/>
                </a:srgbClr>
              </a:solidFill>
              <a:ea typeface="Calibri" panose="020F0502020204030204" pitchFamily="34" charset="0"/>
              <a:cs typeface="Times New Roman" panose="02020603050405020304" pitchFamily="18" charset="0"/>
              <a:sym typeface="Source Serif Pro"/>
            </a:endParaRPr>
          </a:p>
        </p:txBody>
      </p:sp>
      <p:sp>
        <p:nvSpPr>
          <p:cNvPr id="346" name="Google Shape;346;p47"/>
          <p:cNvSpPr txBox="1"/>
          <p:nvPr/>
        </p:nvSpPr>
        <p:spPr>
          <a:xfrm>
            <a:off x="6711199" y="2895327"/>
            <a:ext cx="2102595" cy="1785277"/>
          </a:xfrm>
          <a:prstGeom prst="rect">
            <a:avLst/>
          </a:prstGeom>
          <a:noFill/>
          <a:ln>
            <a:noFill/>
          </a:ln>
        </p:spPr>
        <p:txBody>
          <a:bodyPr spcFirstLastPara="1" wrap="square" lIns="91425" tIns="91425" rIns="91425" bIns="91425" anchor="t" anchorCtr="0">
            <a:noAutofit/>
          </a:bodyPr>
          <a:lstStyle/>
          <a:p>
            <a:pPr lvl="0" algn="ctr" rtl="1">
              <a:defRPr/>
            </a:pPr>
            <a:r>
              <a:rPr lang="en-US" sz="1100" dirty="0"/>
              <a:t>Such as Ras Mohammed National Park in South Sinai, Wadi Al-Rayan in Fayoum, and Gebel Elba in </a:t>
            </a:r>
            <a:r>
              <a:rPr lang="en-US" sz="1100" dirty="0" err="1"/>
              <a:t>Halaib</a:t>
            </a:r>
            <a:r>
              <a:rPr lang="en-US" sz="1100" dirty="0"/>
              <a:t> and </a:t>
            </a:r>
            <a:r>
              <a:rPr lang="en-US" sz="1100" dirty="0" err="1"/>
              <a:t>Shalateen</a:t>
            </a:r>
            <a:r>
              <a:rPr lang="en-US" sz="1100" dirty="0"/>
              <a:t>. These reserves boast significant biodiversity and include rare species of animals and plants.</a:t>
            </a:r>
          </a:p>
        </p:txBody>
      </p:sp>
      <p:sp>
        <p:nvSpPr>
          <p:cNvPr id="347" name="Google Shape;347;p47"/>
          <p:cNvSpPr txBox="1">
            <a:spLocks noGrp="1"/>
          </p:cNvSpPr>
          <p:nvPr>
            <p:ph type="title"/>
          </p:nvPr>
        </p:nvSpPr>
        <p:spPr>
          <a:xfrm>
            <a:off x="0" y="165575"/>
            <a:ext cx="9144000" cy="572700"/>
          </a:xfrm>
          <a:prstGeom prst="rect">
            <a:avLst/>
          </a:prstGeom>
          <a:ln>
            <a:noFill/>
          </a:ln>
        </p:spPr>
        <p:txBody>
          <a:bodyPr spcFirstLastPara="1" wrap="square" lIns="91425" tIns="91425" rIns="91425" bIns="91425" anchor="t" anchorCtr="0">
            <a:noAutofit/>
          </a:bodyPr>
          <a:lstStyle/>
          <a:p>
            <a:pPr lvl="0"/>
            <a:r>
              <a:rPr lang="en-US" sz="1600" dirty="0">
                <a:latin typeface="Calibri" panose="020F0502020204030204" pitchFamily="34" charset="0"/>
                <a:ea typeface="Calibri" panose="020F0502020204030204" pitchFamily="34" charset="0"/>
                <a:cs typeface="Calibri" panose="020F0502020204030204" pitchFamily="34" charset="0"/>
              </a:rPr>
              <a:t>Egypt's rural tourism resources are diverse and abundant, encompassing numerous locations that attract tourists interested in nature and wildlife. Some of the most prominent of these resources include:</a:t>
            </a:r>
            <a:endParaRPr sz="2400" dirty="0">
              <a:latin typeface="Calibri" panose="020F0502020204030204" pitchFamily="34" charset="0"/>
              <a:ea typeface="Calibri" panose="020F0502020204030204" pitchFamily="34" charset="0"/>
              <a:cs typeface="Calibri" panose="020F0502020204030204" pitchFamily="34" charset="0"/>
            </a:endParaRPr>
          </a:p>
        </p:txBody>
      </p:sp>
      <p:pic>
        <p:nvPicPr>
          <p:cNvPr id="348" name="Google Shape;348;p47"/>
          <p:cNvPicPr preferRelativeResize="0"/>
          <p:nvPr/>
        </p:nvPicPr>
        <p:blipFill rotWithShape="1">
          <a:blip r:embed="rId4">
            <a:alphaModFix/>
          </a:blip>
          <a:srcRect l="16865" r="16865"/>
          <a:stretch/>
        </p:blipFill>
        <p:spPr>
          <a:xfrm>
            <a:off x="828366" y="1326710"/>
            <a:ext cx="925616" cy="833172"/>
          </a:xfrm>
          <a:prstGeom prst="ellipse">
            <a:avLst/>
          </a:prstGeom>
          <a:noFill/>
          <a:ln>
            <a:noFill/>
          </a:ln>
        </p:spPr>
      </p:pic>
      <p:sp>
        <p:nvSpPr>
          <p:cNvPr id="352" name="Google Shape;352;p47"/>
          <p:cNvSpPr/>
          <p:nvPr/>
        </p:nvSpPr>
        <p:spPr>
          <a:xfrm rot="2160277">
            <a:off x="1056498" y="2067844"/>
            <a:ext cx="566001" cy="453736"/>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47"/>
          <p:cNvSpPr/>
          <p:nvPr/>
        </p:nvSpPr>
        <p:spPr>
          <a:xfrm rot="2160277">
            <a:off x="3153577" y="2048264"/>
            <a:ext cx="566001" cy="453736"/>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47"/>
          <p:cNvSpPr/>
          <p:nvPr/>
        </p:nvSpPr>
        <p:spPr>
          <a:xfrm rot="2160277">
            <a:off x="5275897" y="2078001"/>
            <a:ext cx="566001" cy="453736"/>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47"/>
          <p:cNvSpPr/>
          <p:nvPr/>
        </p:nvSpPr>
        <p:spPr>
          <a:xfrm rot="2160277">
            <a:off x="7430754" y="2154669"/>
            <a:ext cx="566001" cy="453736"/>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026" name="Picture 2" descr="الأقباط متحدون - المحميات الطبيعية.. حصن للطبيعة ضد خطر الإنسان في 10  معلومات">
            <a:extLst>
              <a:ext uri="{FF2B5EF4-FFF2-40B4-BE49-F238E27FC236}">
                <a16:creationId xmlns:a16="http://schemas.microsoft.com/office/drawing/2014/main" id="{97765488-A35C-AC9C-478F-2E09D6238C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3135" y="1360747"/>
            <a:ext cx="881238" cy="837461"/>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30" name="Picture 6" descr="الصحراء الغربية في مصر: أهم الحقائق والمعلومات">
            <a:extLst>
              <a:ext uri="{FF2B5EF4-FFF2-40B4-BE49-F238E27FC236}">
                <a16:creationId xmlns:a16="http://schemas.microsoft.com/office/drawing/2014/main" id="{0BFE427F-7289-2233-CF44-AE36EFEC7E4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4675" y="1326709"/>
            <a:ext cx="947033" cy="79826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5" name="Google Shape;345;p47">
            <a:extLst>
              <a:ext uri="{FF2B5EF4-FFF2-40B4-BE49-F238E27FC236}">
                <a16:creationId xmlns:a16="http://schemas.microsoft.com/office/drawing/2014/main" id="{9142C445-96E0-4D6C-BB9C-45331406DC63}"/>
              </a:ext>
            </a:extLst>
          </p:cNvPr>
          <p:cNvSpPr txBox="1"/>
          <p:nvPr/>
        </p:nvSpPr>
        <p:spPr>
          <a:xfrm>
            <a:off x="4726626" y="2519627"/>
            <a:ext cx="1788842" cy="265200"/>
          </a:xfrm>
          <a:prstGeom prst="rect">
            <a:avLst/>
          </a:prstGeom>
          <a:noFill/>
          <a:ln>
            <a:noFill/>
          </a:ln>
        </p:spPr>
        <p:txBody>
          <a:bodyPr spcFirstLastPara="1" wrap="square" lIns="91425" tIns="91425" rIns="91425" bIns="91425" anchor="ctr" anchorCtr="0">
            <a:noAutofit/>
          </a:bodyPr>
          <a:lstStyle/>
          <a:p>
            <a:pPr lvl="0" algn="ctr">
              <a:defRPr/>
            </a:pPr>
            <a:r>
              <a:rPr lang="en-US" sz="1200" b="1" dirty="0">
                <a:solidFill>
                  <a:srgbClr val="5DB125">
                    <a:lumMod val="50000"/>
                  </a:srgbClr>
                </a:solidFill>
                <a:ea typeface="Calibri" panose="020F0502020204030204" pitchFamily="34" charset="0"/>
                <a:cs typeface="Times New Roman" panose="02020603050405020304" pitchFamily="18" charset="0"/>
              </a:rPr>
              <a:t>3- Upper Egypt and rural communities</a:t>
            </a:r>
            <a:endParaRPr sz="1200" b="1" dirty="0">
              <a:solidFill>
                <a:srgbClr val="5DB125">
                  <a:lumMod val="50000"/>
                </a:srgbClr>
              </a:solidFill>
              <a:ea typeface="Calibri" panose="020F0502020204030204" pitchFamily="34" charset="0"/>
              <a:cs typeface="Times New Roman" panose="02020603050405020304" pitchFamily="18" charset="0"/>
              <a:sym typeface="Source Serif Pro"/>
            </a:endParaRPr>
          </a:p>
        </p:txBody>
      </p:sp>
      <p:pic>
        <p:nvPicPr>
          <p:cNvPr id="2" name="Picture 2" descr="Private Aswan Tour in Nubian Village in Aswan | Pelago">
            <a:extLst>
              <a:ext uri="{FF2B5EF4-FFF2-40B4-BE49-F238E27FC236}">
                <a16:creationId xmlns:a16="http://schemas.microsoft.com/office/drawing/2014/main" id="{9D1C7405-9804-47D0-9A07-C0AB68F969C7}"/>
              </a:ext>
            </a:extLst>
          </p:cNvPr>
          <p:cNvPicPr>
            <a:picLocks noChangeAspect="1" noChangeArrowheads="1"/>
          </p:cNvPicPr>
          <p:nvPr/>
        </p:nvPicPr>
        <p:blipFill>
          <a:blip r:embed="rId7">
            <a:alphaModFix/>
            <a:extLst>
              <a:ext uri="{28A0092B-C50C-407E-A947-70E740481C1C}">
                <a14:useLocalDpi xmlns:a14="http://schemas.microsoft.com/office/drawing/2010/main" val="0"/>
              </a:ext>
            </a:extLst>
          </a:blip>
          <a:srcRect/>
          <a:stretch>
            <a:fillRect/>
          </a:stretch>
        </p:blipFill>
        <p:spPr bwMode="auto">
          <a:xfrm>
            <a:off x="5083228" y="1335289"/>
            <a:ext cx="947033" cy="824593"/>
          </a:xfrm>
          <a:prstGeom prst="ellipse">
            <a:avLst/>
          </a:prstGeom>
          <a:noFill/>
          <a:ln>
            <a:noFill/>
          </a:ln>
          <a:extLst>
            <a:ext uri="{909E8E84-426E-40DD-AFC4-6F175D3DCCD1}">
              <a14:hiddenFill xmlns:a14="http://schemas.microsoft.com/office/drawing/2010/main">
                <a:solidFill>
                  <a:srgbClr val="FFFFFF"/>
                </a:solidFill>
              </a14:hiddenFill>
            </a:ext>
          </a:extLst>
        </p:spPr>
      </p:pic>
      <p:pic>
        <p:nvPicPr>
          <p:cNvPr id="3" name="Picture 4" descr="Workshop Held on Building Climate Resilience in the Nile Delta - GWP">
            <a:extLst>
              <a:ext uri="{FF2B5EF4-FFF2-40B4-BE49-F238E27FC236}">
                <a16:creationId xmlns:a16="http://schemas.microsoft.com/office/drawing/2014/main" id="{D00C2A39-2B1B-4375-9555-53CD4FE17AA7}"/>
              </a:ext>
            </a:extLst>
          </p:cNvPr>
          <p:cNvPicPr>
            <a:picLocks noChangeAspect="1" noChangeArrowheads="1"/>
          </p:cNvPicPr>
          <p:nvPr/>
        </p:nvPicPr>
        <p:blipFill>
          <a:blip r:embed="rId8">
            <a:alphaModFix/>
            <a:extLst>
              <a:ext uri="{28A0092B-C50C-407E-A947-70E740481C1C}">
                <a14:useLocalDpi xmlns:a14="http://schemas.microsoft.com/office/drawing/2010/main" val="0"/>
              </a:ext>
            </a:extLst>
          </a:blip>
          <a:srcRect/>
          <a:stretch>
            <a:fillRect/>
          </a:stretch>
        </p:blipFill>
        <p:spPr bwMode="auto">
          <a:xfrm>
            <a:off x="828366" y="1316220"/>
            <a:ext cx="925616" cy="848603"/>
          </a:xfrm>
          <a:prstGeom prst="ellipse">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16">
          <a:extLst>
            <a:ext uri="{FF2B5EF4-FFF2-40B4-BE49-F238E27FC236}">
              <a16:creationId xmlns:a16="http://schemas.microsoft.com/office/drawing/2014/main" id="{090A9130-5085-A5A8-540A-B5AA9621A8E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BFC0E24-B095-27E1-C5A1-8E8046CBD8C3}"/>
              </a:ext>
            </a:extLst>
          </p:cNvPr>
          <p:cNvPicPr>
            <a:picLocks noChangeAspect="1"/>
          </p:cNvPicPr>
          <p:nvPr/>
        </p:nvPicPr>
        <p:blipFill>
          <a:blip r:embed="rId4"/>
          <a:stretch>
            <a:fillRect/>
          </a:stretch>
        </p:blipFill>
        <p:spPr>
          <a:xfrm>
            <a:off x="-6813" y="-15132"/>
            <a:ext cx="9144000" cy="2742409"/>
          </a:xfrm>
          <a:prstGeom prst="rect">
            <a:avLst/>
          </a:prstGeom>
        </p:spPr>
      </p:pic>
      <p:sp>
        <p:nvSpPr>
          <p:cNvPr id="317" name="Google Shape;317;p47">
            <a:extLst>
              <a:ext uri="{FF2B5EF4-FFF2-40B4-BE49-F238E27FC236}">
                <a16:creationId xmlns:a16="http://schemas.microsoft.com/office/drawing/2014/main" id="{222EC643-CEB8-7AE9-5C69-08A0D506E28C}"/>
              </a:ext>
            </a:extLst>
          </p:cNvPr>
          <p:cNvSpPr/>
          <p:nvPr/>
        </p:nvSpPr>
        <p:spPr>
          <a:xfrm>
            <a:off x="-6814" y="770412"/>
            <a:ext cx="9150813" cy="3420507"/>
          </a:xfrm>
          <a:prstGeom prst="rect">
            <a:avLst/>
          </a:prstGeom>
          <a:solidFill>
            <a:srgbClr val="D9EAD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4" name="Group 3">
            <a:extLst>
              <a:ext uri="{FF2B5EF4-FFF2-40B4-BE49-F238E27FC236}">
                <a16:creationId xmlns:a16="http://schemas.microsoft.com/office/drawing/2014/main" id="{5EB304B4-6DAA-8574-C9F3-4F4B398C4B58}"/>
              </a:ext>
            </a:extLst>
          </p:cNvPr>
          <p:cNvGrpSpPr/>
          <p:nvPr/>
        </p:nvGrpSpPr>
        <p:grpSpPr>
          <a:xfrm>
            <a:off x="709048" y="838444"/>
            <a:ext cx="7722082" cy="3272639"/>
            <a:chOff x="-307827" y="3642777"/>
            <a:chExt cx="7722082" cy="3093095"/>
          </a:xfrm>
        </p:grpSpPr>
        <p:sp>
          <p:nvSpPr>
            <p:cNvPr id="318" name="Google Shape;318;p47">
              <a:extLst>
                <a:ext uri="{FF2B5EF4-FFF2-40B4-BE49-F238E27FC236}">
                  <a16:creationId xmlns:a16="http://schemas.microsoft.com/office/drawing/2014/main" id="{0CF1EBB1-68D2-10AD-8B7B-3C8DE907A86C}"/>
                </a:ext>
              </a:extLst>
            </p:cNvPr>
            <p:cNvSpPr/>
            <p:nvPr/>
          </p:nvSpPr>
          <p:spPr>
            <a:xfrm>
              <a:off x="2575821" y="4581540"/>
              <a:ext cx="1911000" cy="2121049"/>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Arial"/>
                  <a:cs typeface="Arial"/>
                  <a:sym typeface="Aria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47">
              <a:extLst>
                <a:ext uri="{FF2B5EF4-FFF2-40B4-BE49-F238E27FC236}">
                  <a16:creationId xmlns:a16="http://schemas.microsoft.com/office/drawing/2014/main" id="{F34CBFFB-ADAF-DBD6-0127-8073A7551C21}"/>
                </a:ext>
              </a:extLst>
            </p:cNvPr>
            <p:cNvSpPr/>
            <p:nvPr/>
          </p:nvSpPr>
          <p:spPr>
            <a:xfrm>
              <a:off x="5503255" y="4610826"/>
              <a:ext cx="1911000" cy="2073222"/>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Arial"/>
                  <a:cs typeface="Arial"/>
                  <a:sym typeface="Aria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47">
              <a:extLst>
                <a:ext uri="{FF2B5EF4-FFF2-40B4-BE49-F238E27FC236}">
                  <a16:creationId xmlns:a16="http://schemas.microsoft.com/office/drawing/2014/main" id="{60E4E28A-FDC7-600E-6A60-6ED683F31AAF}"/>
                </a:ext>
              </a:extLst>
            </p:cNvPr>
            <p:cNvSpPr/>
            <p:nvPr/>
          </p:nvSpPr>
          <p:spPr>
            <a:xfrm>
              <a:off x="-285430" y="4605454"/>
              <a:ext cx="1911900" cy="2073222"/>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Arial"/>
                  <a:cs typeface="Arial"/>
                  <a:sym typeface="Aria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47">
              <a:extLst>
                <a:ext uri="{FF2B5EF4-FFF2-40B4-BE49-F238E27FC236}">
                  <a16:creationId xmlns:a16="http://schemas.microsoft.com/office/drawing/2014/main" id="{5C40A046-D0EB-4429-5E4F-8C01B9D61A5D}"/>
                </a:ext>
              </a:extLst>
            </p:cNvPr>
            <p:cNvSpPr txBox="1"/>
            <p:nvPr/>
          </p:nvSpPr>
          <p:spPr>
            <a:xfrm>
              <a:off x="-307827" y="4763889"/>
              <a:ext cx="1824852" cy="262200"/>
            </a:xfrm>
            <a:prstGeom prst="rect">
              <a:avLst/>
            </a:prstGeom>
            <a:noFill/>
            <a:ln>
              <a:noFill/>
            </a:ln>
          </p:spPr>
          <p:txBody>
            <a:bodyPr spcFirstLastPara="1" wrap="square" lIns="91425" tIns="91425" rIns="91425" bIns="91425" anchor="ctr" anchorCtr="0">
              <a:noAutofit/>
            </a:bodyPr>
            <a:lstStyle/>
            <a:p>
              <a:pPr lvl="0" algn="ctr">
                <a:defRPr/>
              </a:pPr>
              <a:r>
                <a:rPr lang="en-US" b="1" dirty="0">
                  <a:solidFill>
                    <a:srgbClr val="5DB125">
                      <a:lumMod val="50000"/>
                    </a:srgbClr>
                  </a:solidFill>
                  <a:ea typeface="Calibri" panose="020F0502020204030204" pitchFamily="34" charset="0"/>
                  <a:cs typeface="Times New Roman" panose="02020603050405020304" pitchFamily="18" charset="0"/>
                </a:rPr>
                <a:t>5- National parks and gardens</a:t>
              </a:r>
              <a:endParaRPr kumimoji="0" b="1" i="0" u="none" strike="noStrike" kern="0" cap="none" spc="0" normalizeH="0" baseline="0" noProof="0" dirty="0">
                <a:ln>
                  <a:noFill/>
                </a:ln>
                <a:solidFill>
                  <a:srgbClr val="5DB125">
                    <a:lumMod val="50000"/>
                  </a:srgbClr>
                </a:solidFill>
                <a:effectLst/>
                <a:uLnTx/>
                <a:uFillTx/>
                <a:latin typeface="Arial"/>
                <a:ea typeface="Calibri" panose="020F0502020204030204" pitchFamily="34" charset="0"/>
                <a:cs typeface="Times New Roman" panose="02020603050405020304" pitchFamily="18" charset="0"/>
                <a:sym typeface="Source Serif Pro"/>
              </a:endParaRPr>
            </a:p>
          </p:txBody>
        </p:sp>
        <p:sp>
          <p:nvSpPr>
            <p:cNvPr id="340" name="Google Shape;340;p47">
              <a:extLst>
                <a:ext uri="{FF2B5EF4-FFF2-40B4-BE49-F238E27FC236}">
                  <a16:creationId xmlns:a16="http://schemas.microsoft.com/office/drawing/2014/main" id="{43ED2C83-8D4A-A8C4-D1AB-C80479364FFE}"/>
                </a:ext>
              </a:extLst>
            </p:cNvPr>
            <p:cNvSpPr txBox="1"/>
            <p:nvPr/>
          </p:nvSpPr>
          <p:spPr>
            <a:xfrm>
              <a:off x="-154514" y="5102153"/>
              <a:ext cx="1671539" cy="1633719"/>
            </a:xfrm>
            <a:prstGeom prst="rect">
              <a:avLst/>
            </a:prstGeom>
            <a:noFill/>
            <a:ln>
              <a:noFill/>
            </a:ln>
          </p:spPr>
          <p:txBody>
            <a:bodyPr spcFirstLastPara="1" wrap="square" lIns="91425" tIns="91425" rIns="91425" bIns="91425" anchor="t" anchorCtr="0">
              <a:noAutofit/>
            </a:bodyPr>
            <a:lstStyle/>
            <a:p>
              <a:pPr lvl="0" algn="ctr">
                <a:defRPr/>
              </a:pPr>
              <a:r>
                <a:rPr lang="en-US" sz="1200" dirty="0">
                  <a:latin typeface="Arial" panose="020B0604020202020204" pitchFamily="34" charset="0"/>
                  <a:ea typeface="Calibri" panose="020F0502020204030204" pitchFamily="34" charset="0"/>
                  <a:cs typeface="Arial" panose="020B0604020202020204" pitchFamily="34" charset="0"/>
                </a:rPr>
                <a:t>There are several national parks, such as the botanical garden in Aswan, which features rare plant species and is a popular destination for nature lovers.</a:t>
              </a:r>
              <a:endParaRPr sz="1200" dirty="0">
                <a:latin typeface="Arial" panose="020B0604020202020204" pitchFamily="34" charset="0"/>
                <a:ea typeface="Calibri" panose="020F0502020204030204" pitchFamily="34" charset="0"/>
                <a:cs typeface="Arial" panose="020B0604020202020204" pitchFamily="34" charset="0"/>
                <a:sym typeface="Open Sans"/>
              </a:endParaRPr>
            </a:p>
          </p:txBody>
        </p:sp>
        <p:sp>
          <p:nvSpPr>
            <p:cNvPr id="341" name="Google Shape;341;p47">
              <a:extLst>
                <a:ext uri="{FF2B5EF4-FFF2-40B4-BE49-F238E27FC236}">
                  <a16:creationId xmlns:a16="http://schemas.microsoft.com/office/drawing/2014/main" id="{04734C55-D6A9-E768-F841-A5DAA12FF65F}"/>
                </a:ext>
              </a:extLst>
            </p:cNvPr>
            <p:cNvSpPr txBox="1"/>
            <p:nvPr/>
          </p:nvSpPr>
          <p:spPr>
            <a:xfrm>
              <a:off x="2615097" y="4762389"/>
              <a:ext cx="1914001" cy="286195"/>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b="1" dirty="0">
                  <a:solidFill>
                    <a:srgbClr val="5DB125">
                      <a:lumMod val="50000"/>
                    </a:srgbClr>
                  </a:solidFill>
                  <a:ea typeface="Calibri" panose="020F0502020204030204" pitchFamily="34" charset="0"/>
                  <a:cs typeface="Times New Roman" panose="02020603050405020304" pitchFamily="18" charset="0"/>
                </a:rPr>
                <a:t>6- St. Catherine Mountain &amp; Reserve</a:t>
              </a:r>
              <a:endParaRPr b="1" dirty="0">
                <a:solidFill>
                  <a:srgbClr val="5DB125">
                    <a:lumMod val="50000"/>
                  </a:srgbClr>
                </a:solidFill>
                <a:ea typeface="Calibri" panose="020F0502020204030204" pitchFamily="34" charset="0"/>
                <a:cs typeface="Times New Roman" panose="02020603050405020304" pitchFamily="18" charset="0"/>
                <a:sym typeface="Source Serif Pro"/>
              </a:endParaRPr>
            </a:p>
          </p:txBody>
        </p:sp>
        <p:sp>
          <p:nvSpPr>
            <p:cNvPr id="342" name="Google Shape;342;p47">
              <a:extLst>
                <a:ext uri="{FF2B5EF4-FFF2-40B4-BE49-F238E27FC236}">
                  <a16:creationId xmlns:a16="http://schemas.microsoft.com/office/drawing/2014/main" id="{E2F80A32-B183-53AE-27C5-F168E8655F0C}"/>
                </a:ext>
              </a:extLst>
            </p:cNvPr>
            <p:cNvSpPr txBox="1"/>
            <p:nvPr/>
          </p:nvSpPr>
          <p:spPr>
            <a:xfrm>
              <a:off x="2560305" y="5003821"/>
              <a:ext cx="2028166" cy="1655757"/>
            </a:xfrm>
            <a:prstGeom prst="rect">
              <a:avLst/>
            </a:prstGeom>
            <a:noFill/>
            <a:ln>
              <a:noFill/>
            </a:ln>
          </p:spPr>
          <p:txBody>
            <a:bodyPr spcFirstLastPara="1" wrap="square" lIns="91425" tIns="91425" rIns="91425" bIns="91425" anchor="t" anchorCtr="0">
              <a:noAutofit/>
            </a:bodyPr>
            <a:lstStyle/>
            <a:p>
              <a:pPr algn="ctr" rtl="1"/>
              <a:r>
                <a:rPr lang="en-US" sz="1200" dirty="0">
                  <a:latin typeface="Arial" panose="020B0604020202020204" pitchFamily="34" charset="0"/>
                  <a:ea typeface="Calibri" panose="020F0502020204030204" pitchFamily="34" charset="0"/>
                  <a:cs typeface="Arial" panose="020B0604020202020204" pitchFamily="34" charset="0"/>
                </a:rPr>
                <a:t>This region is renowned for its towering mountains and is home to the historic St. Catherine's Monastery. Visitors can enjoy activities such as mountain climbing and stargazing in a pristine natural environment, far from pollution.</a:t>
              </a:r>
            </a:p>
          </p:txBody>
        </p:sp>
        <p:sp>
          <p:nvSpPr>
            <p:cNvPr id="343" name="Google Shape;343;p47">
              <a:extLst>
                <a:ext uri="{FF2B5EF4-FFF2-40B4-BE49-F238E27FC236}">
                  <a16:creationId xmlns:a16="http://schemas.microsoft.com/office/drawing/2014/main" id="{227A3554-9A72-CEBB-7E01-8C3ECDE81165}"/>
                </a:ext>
              </a:extLst>
            </p:cNvPr>
            <p:cNvSpPr txBox="1"/>
            <p:nvPr/>
          </p:nvSpPr>
          <p:spPr>
            <a:xfrm>
              <a:off x="5618256" y="4762389"/>
              <a:ext cx="1740740" cy="265200"/>
            </a:xfrm>
            <a:prstGeom prst="rect">
              <a:avLst/>
            </a:prstGeom>
            <a:noFill/>
            <a:ln>
              <a:noFill/>
            </a:ln>
          </p:spPr>
          <p:txBody>
            <a:bodyPr spcFirstLastPara="1" wrap="square" lIns="91425" tIns="91425" rIns="91425" bIns="91425" anchor="ctr" anchorCtr="0">
              <a:noAutofit/>
            </a:bodyPr>
            <a:lstStyle/>
            <a:p>
              <a:pPr lvl="0" algn="ctr">
                <a:defRPr/>
              </a:pPr>
              <a:r>
                <a:rPr lang="en-US" b="1" dirty="0">
                  <a:solidFill>
                    <a:srgbClr val="5DB125">
                      <a:lumMod val="50000"/>
                    </a:srgbClr>
                  </a:solidFill>
                  <a:ea typeface="Calibri" panose="020F0502020204030204" pitchFamily="34" charset="0"/>
                  <a:cs typeface="Times New Roman" panose="02020603050405020304" pitchFamily="18" charset="0"/>
                </a:rPr>
                <a:t>7- Migratory birds</a:t>
              </a:r>
              <a:endParaRPr b="1" dirty="0">
                <a:solidFill>
                  <a:srgbClr val="5DB125">
                    <a:lumMod val="50000"/>
                  </a:srgbClr>
                </a:solidFill>
                <a:ea typeface="Calibri" panose="020F0502020204030204" pitchFamily="34" charset="0"/>
                <a:cs typeface="Times New Roman" panose="02020603050405020304" pitchFamily="18" charset="0"/>
                <a:sym typeface="Source Serif Pro"/>
              </a:endParaRPr>
            </a:p>
          </p:txBody>
        </p:sp>
        <p:sp>
          <p:nvSpPr>
            <p:cNvPr id="344" name="Google Shape;344;p47">
              <a:extLst>
                <a:ext uri="{FF2B5EF4-FFF2-40B4-BE49-F238E27FC236}">
                  <a16:creationId xmlns:a16="http://schemas.microsoft.com/office/drawing/2014/main" id="{20DEEEDE-DCC9-00DB-3A24-1D3EA3293013}"/>
                </a:ext>
              </a:extLst>
            </p:cNvPr>
            <p:cNvSpPr txBox="1"/>
            <p:nvPr/>
          </p:nvSpPr>
          <p:spPr>
            <a:xfrm>
              <a:off x="5600792" y="5125530"/>
              <a:ext cx="1813463" cy="1492797"/>
            </a:xfrm>
            <a:prstGeom prst="rect">
              <a:avLst/>
            </a:prstGeom>
            <a:noFill/>
            <a:ln>
              <a:noFill/>
            </a:ln>
          </p:spPr>
          <p:txBody>
            <a:bodyPr spcFirstLastPara="1" wrap="square" lIns="91425" tIns="91425" rIns="91425" bIns="91425" anchor="t" anchorCtr="0">
              <a:noAutofit/>
            </a:bodyPr>
            <a:lstStyle/>
            <a:p>
              <a:pPr lvl="0" algn="ctr" rtl="1">
                <a:defRPr/>
              </a:pPr>
              <a:r>
                <a:rPr lang="en-US" sz="1200" dirty="0">
                  <a:latin typeface="Arial" panose="020B0604020202020204" pitchFamily="34" charset="0"/>
                  <a:ea typeface="Calibri" panose="020F0502020204030204" pitchFamily="34" charset="0"/>
                  <a:cs typeface="Arial" panose="020B0604020202020204" pitchFamily="34" charset="0"/>
                </a:rPr>
                <a:t>Egypt is an important stopover for migratory birds, particularly in areas such as Lake </a:t>
              </a:r>
              <a:r>
                <a:rPr lang="en-US" sz="1200" dirty="0" err="1">
                  <a:latin typeface="Arial" panose="020B0604020202020204" pitchFamily="34" charset="0"/>
                  <a:ea typeface="Calibri" panose="020F0502020204030204" pitchFamily="34" charset="0"/>
                  <a:cs typeface="Arial" panose="020B0604020202020204" pitchFamily="34" charset="0"/>
                </a:rPr>
                <a:t>Burullus</a:t>
              </a:r>
              <a:r>
                <a:rPr lang="en-US" sz="1200" dirty="0">
                  <a:latin typeface="Arial" panose="020B0604020202020204" pitchFamily="34" charset="0"/>
                  <a:ea typeface="Calibri" panose="020F0502020204030204" pitchFamily="34" charset="0"/>
                  <a:cs typeface="Arial" panose="020B0604020202020204" pitchFamily="34" charset="0"/>
                </a:rPr>
                <a:t> and Lake </a:t>
              </a:r>
              <a:r>
                <a:rPr lang="en-US" sz="1200" dirty="0" err="1">
                  <a:latin typeface="Arial" panose="020B0604020202020204" pitchFamily="34" charset="0"/>
                  <a:ea typeface="Calibri" panose="020F0502020204030204" pitchFamily="34" charset="0"/>
                  <a:cs typeface="Arial" panose="020B0604020202020204" pitchFamily="34" charset="0"/>
                </a:rPr>
                <a:t>Manzala</a:t>
              </a:r>
              <a:r>
                <a:rPr lang="en-US" sz="1200" dirty="0">
                  <a:latin typeface="Arial" panose="020B0604020202020204" pitchFamily="34" charset="0"/>
                  <a:ea typeface="Calibri" panose="020F0502020204030204" pitchFamily="34" charset="0"/>
                  <a:cs typeface="Arial" panose="020B0604020202020204" pitchFamily="34" charset="0"/>
                </a:rPr>
                <a:t>, making it a prime destination for birdwatchers.</a:t>
              </a:r>
            </a:p>
          </p:txBody>
        </p:sp>
        <p:pic>
          <p:nvPicPr>
            <p:cNvPr id="348" name="Google Shape;348;p47">
              <a:extLst>
                <a:ext uri="{FF2B5EF4-FFF2-40B4-BE49-F238E27FC236}">
                  <a16:creationId xmlns:a16="http://schemas.microsoft.com/office/drawing/2014/main" id="{69380F68-C2C6-85BA-FA1C-5347331B62B4}"/>
                </a:ext>
              </a:extLst>
            </p:cNvPr>
            <p:cNvPicPr preferRelativeResize="0"/>
            <p:nvPr/>
          </p:nvPicPr>
          <p:blipFill rotWithShape="1">
            <a:blip r:embed="rId5">
              <a:alphaModFix/>
            </a:blip>
            <a:srcRect l="16865" r="16865"/>
            <a:stretch/>
          </p:blipFill>
          <p:spPr>
            <a:xfrm>
              <a:off x="164534" y="3642777"/>
              <a:ext cx="861155" cy="760038"/>
            </a:xfrm>
            <a:prstGeom prst="ellipse">
              <a:avLst/>
            </a:prstGeom>
            <a:noFill/>
            <a:ln>
              <a:noFill/>
            </a:ln>
          </p:spPr>
        </p:pic>
        <p:sp>
          <p:nvSpPr>
            <p:cNvPr id="352" name="Google Shape;352;p47">
              <a:extLst>
                <a:ext uri="{FF2B5EF4-FFF2-40B4-BE49-F238E27FC236}">
                  <a16:creationId xmlns:a16="http://schemas.microsoft.com/office/drawing/2014/main" id="{04122120-2DA8-6A35-BA57-DDCA0E78574D}"/>
                </a:ext>
              </a:extLst>
            </p:cNvPr>
            <p:cNvSpPr/>
            <p:nvPr/>
          </p:nvSpPr>
          <p:spPr>
            <a:xfrm rot="2160277">
              <a:off x="327567" y="4335587"/>
              <a:ext cx="566001" cy="453736"/>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47">
              <a:extLst>
                <a:ext uri="{FF2B5EF4-FFF2-40B4-BE49-F238E27FC236}">
                  <a16:creationId xmlns:a16="http://schemas.microsoft.com/office/drawing/2014/main" id="{AFF6BC6D-6904-024F-BD7C-2C891AA0D05C}"/>
                </a:ext>
              </a:extLst>
            </p:cNvPr>
            <p:cNvSpPr/>
            <p:nvPr/>
          </p:nvSpPr>
          <p:spPr>
            <a:xfrm rot="2160277">
              <a:off x="3248320" y="4378586"/>
              <a:ext cx="566001" cy="453736"/>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47">
              <a:extLst>
                <a:ext uri="{FF2B5EF4-FFF2-40B4-BE49-F238E27FC236}">
                  <a16:creationId xmlns:a16="http://schemas.microsoft.com/office/drawing/2014/main" id="{B296BFBB-BA1B-B735-991C-AC0751528B16}"/>
                </a:ext>
              </a:extLst>
            </p:cNvPr>
            <p:cNvSpPr/>
            <p:nvPr/>
          </p:nvSpPr>
          <p:spPr>
            <a:xfrm rot="2160277">
              <a:off x="6127638" y="4363190"/>
              <a:ext cx="566001" cy="453736"/>
            </a:xfrm>
            <a:custGeom>
              <a:avLst/>
              <a:gdLst/>
              <a:ahLst/>
              <a:cxnLst/>
              <a:rect l="l" t="t" r="r" b="b"/>
              <a:pathLst>
                <a:path w="22642" h="18151" extrusionOk="0">
                  <a:moveTo>
                    <a:pt x="19677" y="1"/>
                  </a:moveTo>
                  <a:lnTo>
                    <a:pt x="17558" y="144"/>
                  </a:lnTo>
                  <a:cubicBezTo>
                    <a:pt x="17534" y="156"/>
                    <a:pt x="17498" y="156"/>
                    <a:pt x="17486" y="179"/>
                  </a:cubicBezTo>
                  <a:lnTo>
                    <a:pt x="782" y="12133"/>
                  </a:lnTo>
                  <a:cubicBezTo>
                    <a:pt x="758" y="12145"/>
                    <a:pt x="734" y="12169"/>
                    <a:pt x="734" y="12205"/>
                  </a:cubicBezTo>
                  <a:lnTo>
                    <a:pt x="32" y="14074"/>
                  </a:lnTo>
                  <a:cubicBezTo>
                    <a:pt x="0" y="14148"/>
                    <a:pt x="52" y="14221"/>
                    <a:pt x="130" y="14221"/>
                  </a:cubicBezTo>
                  <a:cubicBezTo>
                    <a:pt x="140" y="14221"/>
                    <a:pt x="151" y="14220"/>
                    <a:pt x="163" y="14217"/>
                  </a:cubicBezTo>
                  <a:lnTo>
                    <a:pt x="1294" y="14014"/>
                  </a:lnTo>
                  <a:cubicBezTo>
                    <a:pt x="1305" y="14012"/>
                    <a:pt x="1316" y="14010"/>
                    <a:pt x="1326" y="14010"/>
                  </a:cubicBezTo>
                  <a:cubicBezTo>
                    <a:pt x="1404" y="14010"/>
                    <a:pt x="1456" y="14085"/>
                    <a:pt x="1425" y="14169"/>
                  </a:cubicBezTo>
                  <a:lnTo>
                    <a:pt x="972" y="15384"/>
                  </a:lnTo>
                  <a:cubicBezTo>
                    <a:pt x="941" y="15457"/>
                    <a:pt x="993" y="15531"/>
                    <a:pt x="1071" y="15531"/>
                  </a:cubicBezTo>
                  <a:cubicBezTo>
                    <a:pt x="1081" y="15531"/>
                    <a:pt x="1092" y="15529"/>
                    <a:pt x="1103" y="15527"/>
                  </a:cubicBezTo>
                  <a:lnTo>
                    <a:pt x="2222" y="15324"/>
                  </a:lnTo>
                  <a:cubicBezTo>
                    <a:pt x="2234" y="15321"/>
                    <a:pt x="2245" y="15320"/>
                    <a:pt x="2255" y="15320"/>
                  </a:cubicBezTo>
                  <a:cubicBezTo>
                    <a:pt x="2333" y="15320"/>
                    <a:pt x="2386" y="15394"/>
                    <a:pt x="2365" y="15467"/>
                  </a:cubicBezTo>
                  <a:lnTo>
                    <a:pt x="1913" y="16693"/>
                  </a:lnTo>
                  <a:cubicBezTo>
                    <a:pt x="1881" y="16767"/>
                    <a:pt x="1933" y="16840"/>
                    <a:pt x="2011" y="16840"/>
                  </a:cubicBezTo>
                  <a:cubicBezTo>
                    <a:pt x="2022" y="16840"/>
                    <a:pt x="2033" y="16839"/>
                    <a:pt x="2044" y="16836"/>
                  </a:cubicBezTo>
                  <a:lnTo>
                    <a:pt x="3163" y="16634"/>
                  </a:lnTo>
                  <a:cubicBezTo>
                    <a:pt x="3174" y="16631"/>
                    <a:pt x="3185" y="16630"/>
                    <a:pt x="3196" y="16630"/>
                  </a:cubicBezTo>
                  <a:cubicBezTo>
                    <a:pt x="3274" y="16630"/>
                    <a:pt x="3325" y="16703"/>
                    <a:pt x="3294" y="16777"/>
                  </a:cubicBezTo>
                  <a:lnTo>
                    <a:pt x="2842" y="18003"/>
                  </a:lnTo>
                  <a:cubicBezTo>
                    <a:pt x="2821" y="18077"/>
                    <a:pt x="2874" y="18150"/>
                    <a:pt x="2952" y="18150"/>
                  </a:cubicBezTo>
                  <a:cubicBezTo>
                    <a:pt x="2962" y="18150"/>
                    <a:pt x="2973" y="18149"/>
                    <a:pt x="2984" y="18146"/>
                  </a:cubicBezTo>
                  <a:lnTo>
                    <a:pt x="4758" y="17813"/>
                  </a:lnTo>
                  <a:cubicBezTo>
                    <a:pt x="4782" y="17813"/>
                    <a:pt x="4794" y="17801"/>
                    <a:pt x="4818" y="17789"/>
                  </a:cubicBezTo>
                  <a:lnTo>
                    <a:pt x="21534" y="5823"/>
                  </a:lnTo>
                  <a:cubicBezTo>
                    <a:pt x="21546" y="5811"/>
                    <a:pt x="21570" y="5787"/>
                    <a:pt x="21582" y="5775"/>
                  </a:cubicBezTo>
                  <a:lnTo>
                    <a:pt x="22594" y="4109"/>
                  </a:lnTo>
                  <a:cubicBezTo>
                    <a:pt x="22642" y="4025"/>
                    <a:pt x="22582" y="3930"/>
                    <a:pt x="22487" y="3930"/>
                  </a:cubicBezTo>
                  <a:lnTo>
                    <a:pt x="21118" y="4025"/>
                  </a:lnTo>
                  <a:cubicBezTo>
                    <a:pt x="21113" y="4026"/>
                    <a:pt x="21108" y="4026"/>
                    <a:pt x="21103" y="4026"/>
                  </a:cubicBezTo>
                  <a:cubicBezTo>
                    <a:pt x="21017" y="4026"/>
                    <a:pt x="20966" y="3926"/>
                    <a:pt x="21022" y="3847"/>
                  </a:cubicBezTo>
                  <a:lnTo>
                    <a:pt x="21653" y="2811"/>
                  </a:lnTo>
                  <a:cubicBezTo>
                    <a:pt x="21710" y="2721"/>
                    <a:pt x="21660" y="2631"/>
                    <a:pt x="21564" y="2631"/>
                  </a:cubicBezTo>
                  <a:cubicBezTo>
                    <a:pt x="21558" y="2631"/>
                    <a:pt x="21552" y="2631"/>
                    <a:pt x="21546" y="2632"/>
                  </a:cubicBezTo>
                  <a:lnTo>
                    <a:pt x="20189" y="2715"/>
                  </a:lnTo>
                  <a:cubicBezTo>
                    <a:pt x="20183" y="2716"/>
                    <a:pt x="20177" y="2716"/>
                    <a:pt x="20171" y="2716"/>
                  </a:cubicBezTo>
                  <a:cubicBezTo>
                    <a:pt x="20077" y="2716"/>
                    <a:pt x="20037" y="2627"/>
                    <a:pt x="20082" y="2537"/>
                  </a:cubicBezTo>
                  <a:lnTo>
                    <a:pt x="20713" y="1501"/>
                  </a:lnTo>
                  <a:cubicBezTo>
                    <a:pt x="20769" y="1411"/>
                    <a:pt x="20719" y="1321"/>
                    <a:pt x="20634" y="1321"/>
                  </a:cubicBezTo>
                  <a:cubicBezTo>
                    <a:pt x="20628" y="1321"/>
                    <a:pt x="20623" y="1322"/>
                    <a:pt x="20618" y="1322"/>
                  </a:cubicBezTo>
                  <a:lnTo>
                    <a:pt x="19248" y="1418"/>
                  </a:lnTo>
                  <a:cubicBezTo>
                    <a:pt x="19141" y="1418"/>
                    <a:pt x="19094" y="1311"/>
                    <a:pt x="19141" y="1227"/>
                  </a:cubicBezTo>
                  <a:lnTo>
                    <a:pt x="19772" y="179"/>
                  </a:lnTo>
                  <a:cubicBezTo>
                    <a:pt x="19832" y="96"/>
                    <a:pt x="19772" y="1"/>
                    <a:pt x="1967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 name="TextBox 5">
            <a:extLst>
              <a:ext uri="{FF2B5EF4-FFF2-40B4-BE49-F238E27FC236}">
                <a16:creationId xmlns:a16="http://schemas.microsoft.com/office/drawing/2014/main" id="{F3E8FF4D-D398-E184-82A4-99024985BDAF}"/>
              </a:ext>
            </a:extLst>
          </p:cNvPr>
          <p:cNvSpPr txBox="1"/>
          <p:nvPr/>
        </p:nvSpPr>
        <p:spPr>
          <a:xfrm>
            <a:off x="41385" y="4258950"/>
            <a:ext cx="9061230" cy="830997"/>
          </a:xfrm>
          <a:prstGeom prst="rect">
            <a:avLst/>
          </a:prstGeom>
          <a:noFill/>
        </p:spPr>
        <p:txBody>
          <a:bodyPr wrap="square">
            <a:spAutoFit/>
          </a:bodyPr>
          <a:lstStyle/>
          <a:p>
            <a:pPr algn="ctr" rtl="1"/>
            <a:r>
              <a:rPr lang="en-US" sz="1600" b="1" dirty="0">
                <a:solidFill>
                  <a:schemeClr val="bg1"/>
                </a:solidFill>
                <a:latin typeface="Calibri" panose="020F0502020204030204" pitchFamily="34" charset="0"/>
                <a:ea typeface="Calibri" panose="020F0502020204030204" pitchFamily="34" charset="0"/>
                <a:cs typeface="Calibri" panose="020F0502020204030204" pitchFamily="34" charset="0"/>
              </a:rPr>
              <a:t>“These resources offer opportunities for engaging in sustainable rural activities such as camping, mountain climbing, birdwatching, hiking, desert safaris, farm stays, handicraft workshops, and cultural village experiences, making Egypt a unique and diverse destination for rural tourism.”</a:t>
            </a:r>
            <a:endParaRPr lang="en-US"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2050" name="Picture 2" descr="الطيور المهاجرة في منغوليا الداخلية شمالي الصين">
            <a:extLst>
              <a:ext uri="{FF2B5EF4-FFF2-40B4-BE49-F238E27FC236}">
                <a16:creationId xmlns:a16="http://schemas.microsoft.com/office/drawing/2014/main" id="{96592538-8BFD-AA36-23B0-458582DD2DB9}"/>
              </a:ext>
            </a:extLst>
          </p:cNvPr>
          <p:cNvPicPr>
            <a:picLocks noChangeAspect="1" noChangeArrowheads="1"/>
          </p:cNvPicPr>
          <p:nvPr/>
        </p:nvPicPr>
        <p:blipFill>
          <a:blip r:embed="rId6">
            <a:alphaModFix/>
            <a:extLst>
              <a:ext uri="{28A0092B-C50C-407E-A947-70E740481C1C}">
                <a14:useLocalDpi xmlns:a14="http://schemas.microsoft.com/office/drawing/2010/main" val="0"/>
              </a:ext>
            </a:extLst>
          </a:blip>
          <a:srcRect/>
          <a:stretch>
            <a:fillRect/>
          </a:stretch>
        </p:blipFill>
        <p:spPr bwMode="auto">
          <a:xfrm>
            <a:off x="6987803" y="838443"/>
            <a:ext cx="879419" cy="818233"/>
          </a:xfrm>
          <a:prstGeom prst="ellipse">
            <a:avLst/>
          </a:prstGeom>
          <a:noFill/>
          <a:ln>
            <a:noFill/>
          </a:ln>
          <a:extLst>
            <a:ext uri="{909E8E84-426E-40DD-AFC4-6F175D3DCCD1}">
              <a14:hiddenFill xmlns:a14="http://schemas.microsoft.com/office/drawing/2010/main">
                <a:solidFill>
                  <a:srgbClr val="FFFFFF"/>
                </a:solidFill>
              </a14:hiddenFill>
            </a:ext>
          </a:extLst>
        </p:spPr>
      </p:pic>
      <p:pic>
        <p:nvPicPr>
          <p:cNvPr id="2052" name="Picture 4" descr="الدليل الكامل للسياحة في مدينة سانت كاترين - Propertyfinder.eg">
            <a:extLst>
              <a:ext uri="{FF2B5EF4-FFF2-40B4-BE49-F238E27FC236}">
                <a16:creationId xmlns:a16="http://schemas.microsoft.com/office/drawing/2014/main" id="{20075ADC-577C-8912-1A01-2199624AA2C9}"/>
              </a:ext>
            </a:extLst>
          </p:cNvPr>
          <p:cNvPicPr>
            <a:picLocks noChangeAspect="1" noChangeArrowheads="1"/>
          </p:cNvPicPr>
          <p:nvPr/>
        </p:nvPicPr>
        <p:blipFill>
          <a:blip r:embed="rId7">
            <a:alphaModFix/>
            <a:extLst>
              <a:ext uri="{28A0092B-C50C-407E-A947-70E740481C1C}">
                <a14:useLocalDpi xmlns:a14="http://schemas.microsoft.com/office/drawing/2010/main" val="0"/>
              </a:ext>
            </a:extLst>
          </a:blip>
          <a:srcRect/>
          <a:stretch>
            <a:fillRect/>
          </a:stretch>
        </p:blipFill>
        <p:spPr bwMode="auto">
          <a:xfrm>
            <a:off x="4071742" y="830088"/>
            <a:ext cx="861155" cy="836648"/>
          </a:xfrm>
          <a:prstGeom prst="ellipse">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1171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45"/>
          <p:cNvPicPr preferRelativeResize="0"/>
          <p:nvPr/>
        </p:nvPicPr>
        <p:blipFill rotWithShape="1">
          <a:blip r:embed="rId3">
            <a:alphaModFix/>
          </a:blip>
          <a:srcRect t="9" b="9"/>
          <a:stretch/>
        </p:blipFill>
        <p:spPr>
          <a:xfrm>
            <a:off x="6" y="0"/>
            <a:ext cx="9144000" cy="5143506"/>
          </a:xfrm>
          <a:prstGeom prst="rect">
            <a:avLst/>
          </a:prstGeom>
          <a:noFill/>
          <a:ln>
            <a:noFill/>
          </a:ln>
        </p:spPr>
      </p:pic>
      <p:pic>
        <p:nvPicPr>
          <p:cNvPr id="292" name="Google Shape;292;p45"/>
          <p:cNvPicPr preferRelativeResize="0"/>
          <p:nvPr/>
        </p:nvPicPr>
        <p:blipFill>
          <a:blip r:embed="rId4">
            <a:alphaModFix/>
          </a:blip>
          <a:stretch>
            <a:fillRect/>
          </a:stretch>
        </p:blipFill>
        <p:spPr>
          <a:xfrm>
            <a:off x="0" y="9000"/>
            <a:ext cx="9144003" cy="5143501"/>
          </a:xfrm>
          <a:prstGeom prst="rect">
            <a:avLst/>
          </a:prstGeom>
          <a:noFill/>
          <a:ln>
            <a:noFill/>
          </a:ln>
        </p:spPr>
      </p:pic>
      <p:sp>
        <p:nvSpPr>
          <p:cNvPr id="7" name="Google Shape;283;p44">
            <a:extLst>
              <a:ext uri="{FF2B5EF4-FFF2-40B4-BE49-F238E27FC236}">
                <a16:creationId xmlns:a16="http://schemas.microsoft.com/office/drawing/2014/main" id="{13C9F0C1-366E-9F0A-4D13-DBD1E6B07D26}"/>
              </a:ext>
            </a:extLst>
          </p:cNvPr>
          <p:cNvSpPr txBox="1">
            <a:spLocks noGrp="1"/>
          </p:cNvSpPr>
          <p:nvPr>
            <p:ph type="title"/>
          </p:nvPr>
        </p:nvSpPr>
        <p:spPr>
          <a:xfrm>
            <a:off x="1382750" y="2505307"/>
            <a:ext cx="6021659" cy="2082807"/>
          </a:xfrm>
          <a:prstGeom prst="rect">
            <a:avLst/>
          </a:prstGeom>
        </p:spPr>
        <p:txBody>
          <a:bodyPr spcFirstLastPara="1" wrap="square" lIns="91425" tIns="91425" rIns="91425" bIns="91425" anchor="ctr" anchorCtr="0">
            <a:noAutofit/>
          </a:bodyPr>
          <a:lstStyle/>
          <a:p>
            <a:pPr algn="ctr"/>
            <a:r>
              <a:rPr lang="en-US"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3. The challenges facing rural tourism in Egypt</a:t>
            </a:r>
            <a:endParaRPr lang="ar-SA" dirty="0">
              <a:effectLst>
                <a:outerShdw blurRad="38100" dist="38100" dir="2700000" algn="tl">
                  <a:srgbClr val="000000">
                    <a:alpha val="43137"/>
                  </a:srgbClr>
                </a:outerShdw>
              </a:effectLst>
            </a:endParaRPr>
          </a:p>
        </p:txBody>
      </p:sp>
    </p:spTree>
  </p:cSld>
  <p:clrMapOvr>
    <a:masterClrMapping/>
  </p:clrMapOvr>
</p:sld>
</file>

<file path=ppt/theme/theme1.xml><?xml version="1.0" encoding="utf-8"?>
<a:theme xmlns:a="http://schemas.openxmlformats.org/drawingml/2006/main" name="- Rainforest Backgrounds Company Profile by Slidesgo">
  <a:themeElements>
    <a:clrScheme name="Simple Light">
      <a:dk1>
        <a:srgbClr val="2F3536"/>
      </a:dk1>
      <a:lt1>
        <a:srgbClr val="FFFFFF"/>
      </a:lt1>
      <a:dk2>
        <a:srgbClr val="505D57"/>
      </a:dk2>
      <a:lt2>
        <a:srgbClr val="306645"/>
      </a:lt2>
      <a:accent1>
        <a:srgbClr val="9BAD76"/>
      </a:accent1>
      <a:accent2>
        <a:srgbClr val="FFFFFF"/>
      </a:accent2>
      <a:accent3>
        <a:srgbClr val="FFFFFF"/>
      </a:accent3>
      <a:accent4>
        <a:srgbClr val="FFFFFF"/>
      </a:accent4>
      <a:accent5>
        <a:srgbClr val="FFFFFF"/>
      </a:accent5>
      <a:accent6>
        <a:srgbClr val="FFFFFF"/>
      </a:accent6>
      <a:hlink>
        <a:srgbClr val="9BAD7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spirational green presentation by Slidesgo">
  <a:themeElements>
    <a:clrScheme name="Simple Light">
      <a:dk1>
        <a:srgbClr val="000D06"/>
      </a:dk1>
      <a:lt1>
        <a:srgbClr val="FFFFFF"/>
      </a:lt1>
      <a:dk2>
        <a:srgbClr val="012615"/>
      </a:dk2>
      <a:lt2>
        <a:srgbClr val="014023"/>
      </a:lt2>
      <a:accent1>
        <a:srgbClr val="05A66B"/>
      </a:accent1>
      <a:accent2>
        <a:srgbClr val="02734A"/>
      </a:accent2>
      <a:accent3>
        <a:srgbClr val="6AA84F"/>
      </a:accent3>
      <a:accent4>
        <a:srgbClr val="B6D7A8"/>
      </a:accent4>
      <a:accent5>
        <a:srgbClr val="1C8662"/>
      </a:accent5>
      <a:accent6>
        <a:srgbClr val="5DB125"/>
      </a:accent6>
      <a:hlink>
        <a:srgbClr val="6AA84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b46b46b0403ebf73da9d1db0ce900410">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631e58c2ef05d3b6b4932902588b1fb1"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477D62F1-E9EF-4722-AD4A-B433D2A3AB23}"/>
</file>

<file path=customXml/itemProps2.xml><?xml version="1.0" encoding="utf-8"?>
<ds:datastoreItem xmlns:ds="http://schemas.openxmlformats.org/officeDocument/2006/customXml" ds:itemID="{3228D8E3-D364-4D72-A060-233D2244D467}"/>
</file>

<file path=customXml/itemProps3.xml><?xml version="1.0" encoding="utf-8"?>
<ds:datastoreItem xmlns:ds="http://schemas.openxmlformats.org/officeDocument/2006/customXml" ds:itemID="{A67785E6-BD91-4EDF-9728-531CE7C39D40}"/>
</file>

<file path=docProps/app.xml><?xml version="1.0" encoding="utf-8"?>
<Properties xmlns="http://schemas.openxmlformats.org/officeDocument/2006/extended-properties" xmlns:vt="http://schemas.openxmlformats.org/officeDocument/2006/docPropsVTypes">
  <TotalTime>2640</TotalTime>
  <Words>3949</Words>
  <Application>Microsoft Office PowerPoint</Application>
  <PresentationFormat>On-screen Show (16:9)</PresentationFormat>
  <Paragraphs>229</Paragraphs>
  <Slides>32</Slides>
  <Notes>32</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32</vt:i4>
      </vt:variant>
    </vt:vector>
  </HeadingPairs>
  <TitlesOfParts>
    <vt:vector size="47" baseType="lpstr">
      <vt:lpstr>Arial</vt:lpstr>
      <vt:lpstr>Calisto MT</vt:lpstr>
      <vt:lpstr>Tahoma</vt:lpstr>
      <vt:lpstr>Wingdings</vt:lpstr>
      <vt:lpstr>Times New Roman</vt:lpstr>
      <vt:lpstr>Source Serif Pro</vt:lpstr>
      <vt:lpstr>Goudy Old Style</vt:lpstr>
      <vt:lpstr>Calibri</vt:lpstr>
      <vt:lpstr>Hind</vt:lpstr>
      <vt:lpstr>Comic Sans MS</vt:lpstr>
      <vt:lpstr>Proxima Nova</vt:lpstr>
      <vt:lpstr>Anaheim</vt:lpstr>
      <vt:lpstr>Open Sans</vt:lpstr>
      <vt:lpstr>- Rainforest Backgrounds Company Profile by Slidesgo</vt:lpstr>
      <vt:lpstr>Inspirational green presentation by Slidesgo</vt:lpstr>
      <vt:lpstr>Rural Tourism in Egypt</vt:lpstr>
      <vt:lpstr>Introduction</vt:lpstr>
      <vt:lpstr>PowerPoint Presentation</vt:lpstr>
      <vt:lpstr>1. Components of collaboration with rural tourism</vt:lpstr>
      <vt:lpstr>1- Components of collaboration with rural tourism </vt:lpstr>
      <vt:lpstr>2. Rural tourism resources in Egypt</vt:lpstr>
      <vt:lpstr>Egypt's rural tourism resources are diverse and abundant, encompassing numerous locations that attract tourists interested in nature and wildlife. Some of the most prominent of these resources include:</vt:lpstr>
      <vt:lpstr>PowerPoint Presentation</vt:lpstr>
      <vt:lpstr>3. The challenges facing rural tourism in Egypt</vt:lpstr>
      <vt:lpstr>Rural tourism in Egypt faces many challenges that affect its growth and sustainability. The most prominent of these challenges are:</vt:lpstr>
      <vt:lpstr>PowerPoint Presentation</vt:lpstr>
      <vt:lpstr>PowerPoint Presentation</vt:lpstr>
      <vt:lpstr>PowerPoint Presentation</vt:lpstr>
      <vt:lpstr>4. Egyptian laws governing rural and environmental tourism</vt:lpstr>
      <vt:lpstr>Egyptian laws governing rural tourism aim to protect the environment and regulate tourism activities to ensure sustainability, andThe most prominent of these laws are:</vt:lpstr>
      <vt:lpstr>5. Daily average spending by rural tourists</vt:lpstr>
      <vt:lpstr>PowerPoint Presentation</vt:lpstr>
      <vt:lpstr>6. Development  partners and international  agency initiatives</vt:lpstr>
      <vt:lpstr>PowerPoint Presentation</vt:lpstr>
      <vt:lpstr>7. Natural reserves in Egypt</vt:lpstr>
      <vt:lpstr>PowerPoint Presentation</vt:lpstr>
      <vt:lpstr>PowerPoint Presentation</vt:lpstr>
      <vt:lpstr>PowerPoint Presentation</vt:lpstr>
      <vt:lpstr>8. Successful examples .. Where to start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السياحة الريفية</dc:title>
  <dc:creator>Joelle Emad</dc:creator>
  <cp:lastModifiedBy>Mariam Mousaad</cp:lastModifiedBy>
  <cp:revision>65</cp:revision>
  <dcterms:modified xsi:type="dcterms:W3CDTF">2025-10-07T18:24:08Z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